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theme/theme3.xml" ContentType="application/vnd.openxmlformats-officedocument.theme+xml"/>
  <Override PartName="/ppt/tags/tag1.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2.xml" ContentType="application/vnd.openxmlformats-officedocument.presentationml.tags+xml"/>
  <Override PartName="/ppt/tags/tag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5" r:id="rId2"/>
    <p:sldMasterId id="2147483698" r:id="rId3"/>
  </p:sldMasterIdLst>
  <p:sldIdLst>
    <p:sldId id="274" r:id="rId4"/>
    <p:sldId id="267" r:id="rId5"/>
    <p:sldId id="268" r:id="rId6"/>
    <p:sldId id="275" r:id="rId7"/>
    <p:sldId id="281" r:id="rId8"/>
    <p:sldId id="305" r:id="rId9"/>
    <p:sldId id="276" r:id="rId10"/>
    <p:sldId id="306" r:id="rId11"/>
    <p:sldId id="287" r:id="rId12"/>
    <p:sldId id="296" r:id="rId13"/>
    <p:sldId id="297" r:id="rId14"/>
    <p:sldId id="301" r:id="rId15"/>
    <p:sldId id="282" r:id="rId16"/>
    <p:sldId id="277" r:id="rId17"/>
    <p:sldId id="288" r:id="rId18"/>
    <p:sldId id="295" r:id="rId19"/>
    <p:sldId id="298" r:id="rId20"/>
    <p:sldId id="302" r:id="rId21"/>
    <p:sldId id="283" r:id="rId22"/>
    <p:sldId id="307" r:id="rId23"/>
    <p:sldId id="278" r:id="rId24"/>
    <p:sldId id="289" r:id="rId25"/>
    <p:sldId id="294" r:id="rId26"/>
    <p:sldId id="303" r:id="rId27"/>
    <p:sldId id="284" r:id="rId28"/>
    <p:sldId id="279" r:id="rId29"/>
    <p:sldId id="290" r:id="rId30"/>
    <p:sldId id="293" r:id="rId31"/>
    <p:sldId id="300" r:id="rId32"/>
    <p:sldId id="304" r:id="rId33"/>
    <p:sldId id="285" r:id="rId34"/>
    <p:sldId id="291" r:id="rId35"/>
    <p:sldId id="280" r:id="rId36"/>
    <p:sldId id="292" r:id="rId37"/>
    <p:sldId id="299" r:id="rId38"/>
    <p:sldId id="286" r:id="rId39"/>
    <p:sldId id="315" r:id="rId40"/>
    <p:sldId id="308" r:id="rId41"/>
    <p:sldId id="309" r:id="rId42"/>
    <p:sldId id="310" r:id="rId43"/>
    <p:sldId id="311" r:id="rId44"/>
    <p:sldId id="312" r:id="rId45"/>
    <p:sldId id="313" r:id="rId46"/>
    <p:sldId id="314" r:id="rId47"/>
    <p:sldId id="316" r:id="rId4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861" userDrawn="1">
          <p15:clr>
            <a:srgbClr val="A4A3A4"/>
          </p15:clr>
        </p15:guide>
        <p15:guide id="3" pos="824" userDrawn="1">
          <p15:clr>
            <a:srgbClr val="A4A3A4"/>
          </p15:clr>
        </p15:guide>
        <p15:guide id="5" pos="4158" userDrawn="1">
          <p15:clr>
            <a:srgbClr val="A4A3A4"/>
          </p15:clr>
        </p15:guide>
        <p15:guide id="6" pos="6834" userDrawn="1">
          <p15:clr>
            <a:srgbClr val="A4A3A4"/>
          </p15:clr>
        </p15:guide>
        <p15:guide id="7" orient="horz" pos="686" userDrawn="1">
          <p15:clr>
            <a:srgbClr val="A4A3A4"/>
          </p15:clr>
        </p15:guide>
        <p15:guide id="8" orient="horz" pos="2795" userDrawn="1">
          <p15:clr>
            <a:srgbClr val="A4A3A4"/>
          </p15:clr>
        </p15:guide>
        <p15:guide id="9" pos="1572" userDrawn="1">
          <p15:clr>
            <a:srgbClr val="A4A3A4"/>
          </p15:clr>
        </p15:guide>
        <p15:guide id="10" pos="610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ECE4"/>
    <a:srgbClr val="93E5D9"/>
    <a:srgbClr val="5DC5B6"/>
    <a:srgbClr val="218475"/>
    <a:srgbClr val="34CCB6"/>
    <a:srgbClr val="80E0D2"/>
    <a:srgbClr val="99E5DA"/>
    <a:srgbClr val="218374"/>
    <a:srgbClr val="228778"/>
    <a:srgbClr val="90C1B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814" autoAdjust="0"/>
    <p:restoredTop sz="94660"/>
  </p:normalViewPr>
  <p:slideViewPr>
    <p:cSldViewPr snapToGrid="0" showGuides="1">
      <p:cViewPr varScale="1">
        <p:scale>
          <a:sx n="109" d="100"/>
          <a:sy n="109" d="100"/>
        </p:scale>
        <p:origin x="96" y="120"/>
      </p:cViewPr>
      <p:guideLst>
        <p:guide orient="horz" pos="3861"/>
        <p:guide pos="824"/>
        <p:guide pos="4158"/>
        <p:guide pos="6834"/>
        <p:guide orient="horz" pos="686"/>
        <p:guide orient="horz" pos="2795"/>
        <p:guide pos="1572"/>
        <p:guide pos="610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8" Type="http://schemas.openxmlformats.org/officeDocument/2006/relationships/slide" Target="slides/slide5.xml"/><Relationship Id="rId51"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0" Type="http://schemas.openxmlformats.org/officeDocument/2006/relationships/slide" Target="slides/slide17.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gradFill flip="none" rotWithShape="1">
              <a:gsLst>
                <a:gs pos="47793">
                  <a:srgbClr val="218475">
                    <a:alpha val="35000"/>
                  </a:srgbClr>
                </a:gs>
                <a:gs pos="0">
                  <a:srgbClr val="218475">
                    <a:alpha val="0"/>
                  </a:srgbClr>
                </a:gs>
                <a:gs pos="17000">
                  <a:srgbClr val="218475">
                    <a:alpha val="0"/>
                  </a:srgbClr>
                </a:gs>
                <a:gs pos="100000">
                  <a:srgbClr val="218374"/>
                </a:gs>
              </a:gsLst>
              <a:lin ang="16200000" scaled="1"/>
              <a:tileRect/>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7838-4D7E-AE94-058E60C63D4C}"/>
            </c:ext>
          </c:extLst>
        </c:ser>
        <c:dLbls>
          <c:showLegendKey val="0"/>
          <c:showVal val="0"/>
          <c:showCatName val="0"/>
          <c:showSerName val="0"/>
          <c:showPercent val="0"/>
          <c:showBubbleSize val="0"/>
        </c:dLbls>
        <c:gapWidth val="219"/>
        <c:overlap val="-27"/>
        <c:axId val="-1889312304"/>
        <c:axId val="-1889306864"/>
      </c:barChart>
      <c:catAx>
        <c:axId val="-18893123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889306864"/>
        <c:crosses val="autoZero"/>
        <c:auto val="1"/>
        <c:lblAlgn val="ctr"/>
        <c:lblOffset val="100"/>
        <c:noMultiLvlLbl val="0"/>
      </c:catAx>
      <c:valAx>
        <c:axId val="-1889306864"/>
        <c:scaling>
          <c:orientation val="minMax"/>
        </c:scaling>
        <c:delete val="1"/>
        <c:axPos val="l"/>
        <c:majorGridlines>
          <c:spPr>
            <a:ln w="9525" cap="flat" cmpd="sng" algn="ctr">
              <a:solidFill>
                <a:schemeClr val="accent1">
                  <a:shade val="50000"/>
                  <a:alpha val="5000"/>
                </a:schemeClr>
              </a:solidFill>
              <a:round/>
            </a:ln>
            <a:effectLst/>
          </c:spPr>
        </c:majorGridlines>
        <c:numFmt formatCode="General" sourceLinked="1"/>
        <c:majorTickMark val="none"/>
        <c:minorTickMark val="none"/>
        <c:tickLblPos val="nextTo"/>
        <c:crossAx val="-1889312304"/>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0"/>
    <c:plotArea>
      <c:layout>
        <c:manualLayout>
          <c:layoutTarget val="inner"/>
          <c:xMode val="edge"/>
          <c:yMode val="edge"/>
          <c:x val="0.22142454068241471"/>
          <c:y val="0"/>
          <c:w val="0.60715108267716533"/>
          <c:h val="0.910726624015748"/>
        </c:manualLayout>
      </c:layout>
      <c:doughnutChart>
        <c:varyColors val="1"/>
        <c:ser>
          <c:idx val="0"/>
          <c:order val="0"/>
          <c:tx>
            <c:strRef>
              <c:f>Sheet1!$B$1</c:f>
              <c:strCache>
                <c:ptCount val="1"/>
                <c:pt idx="0">
                  <c:v>销售额</c:v>
                </c:pt>
              </c:strCache>
            </c:strRef>
          </c:tx>
          <c:dPt>
            <c:idx val="0"/>
            <c:bubble3D val="0"/>
            <c:spPr>
              <a:solidFill>
                <a:srgbClr val="218475">
                  <a:alpha val="53000"/>
                </a:srgbClr>
              </a:solidFill>
              <a:ln>
                <a:noFill/>
              </a:ln>
              <a:effectLst/>
            </c:spPr>
            <c:extLst xmlns:c16r2="http://schemas.microsoft.com/office/drawing/2015/06/chart">
              <c:ext xmlns:c16="http://schemas.microsoft.com/office/drawing/2014/chart" uri="{C3380CC4-5D6E-409C-BE32-E72D297353CC}">
                <c16:uniqueId val="{00000001-B11D-4E63-95F0-2D8E7D0D2170}"/>
              </c:ext>
            </c:extLst>
          </c:dPt>
          <c:dPt>
            <c:idx val="1"/>
            <c:bubble3D val="0"/>
            <c:spPr>
              <a:solidFill>
                <a:srgbClr val="93E5D9"/>
              </a:solidFill>
              <a:ln>
                <a:noFill/>
              </a:ln>
              <a:effectLst/>
            </c:spPr>
            <c:extLst xmlns:c16r2="http://schemas.microsoft.com/office/drawing/2015/06/chart">
              <c:ext xmlns:c16="http://schemas.microsoft.com/office/drawing/2014/chart" uri="{C3380CC4-5D6E-409C-BE32-E72D297353CC}">
                <c16:uniqueId val="{00000003-B11D-4E63-95F0-2D8E7D0D2170}"/>
              </c:ext>
            </c:extLst>
          </c:dPt>
          <c:dPt>
            <c:idx val="2"/>
            <c:bubble3D val="0"/>
            <c:spPr>
              <a:solidFill>
                <a:srgbClr val="80E0D2"/>
              </a:solidFill>
              <a:ln>
                <a:noFill/>
              </a:ln>
              <a:effectLst/>
            </c:spPr>
            <c:extLst xmlns:c16r2="http://schemas.microsoft.com/office/drawing/2015/06/chart">
              <c:ext xmlns:c16="http://schemas.microsoft.com/office/drawing/2014/chart" uri="{C3380CC4-5D6E-409C-BE32-E72D297353CC}">
                <c16:uniqueId val="{00000005-B11D-4E63-95F0-2D8E7D0D2170}"/>
              </c:ext>
            </c:extLst>
          </c:dPt>
          <c:dPt>
            <c:idx val="3"/>
            <c:bubble3D val="0"/>
            <c:spPr>
              <a:solidFill>
                <a:srgbClr val="34CCB6"/>
              </a:solidFill>
              <a:ln>
                <a:noFill/>
              </a:ln>
              <a:effectLst/>
            </c:spPr>
            <c:extLst xmlns:c16r2="http://schemas.microsoft.com/office/drawing/2015/06/chart">
              <c:ext xmlns:c16="http://schemas.microsoft.com/office/drawing/2014/chart" uri="{C3380CC4-5D6E-409C-BE32-E72D297353CC}">
                <c16:uniqueId val="{00000007-B11D-4E63-95F0-2D8E7D0D2170}"/>
              </c:ext>
            </c:extLst>
          </c:dPt>
          <c:cat>
            <c:strRef>
              <c:f>Sheet1!$A$2:$A$5</c:f>
              <c:strCache>
                <c:ptCount val="4"/>
                <c:pt idx="0">
                  <c:v>农学</c:v>
                </c:pt>
                <c:pt idx="1">
                  <c:v>理学</c:v>
                </c:pt>
                <c:pt idx="2">
                  <c:v>工学</c:v>
                </c:pt>
                <c:pt idx="3">
                  <c:v>文学</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8-B11D-4E63-95F0-2D8E7D0D2170}"/>
            </c:ext>
          </c:extLst>
        </c:ser>
        <c:ser>
          <c:idx val="1"/>
          <c:order val="1"/>
          <c:tx>
            <c:strRef>
              <c:f>Sheet1!$C$1</c:f>
              <c:strCache>
                <c:ptCount val="1"/>
                <c:pt idx="0">
                  <c:v>销售2</c:v>
                </c:pt>
              </c:strCache>
            </c:strRef>
          </c:tx>
          <c:dPt>
            <c:idx val="0"/>
            <c:bubble3D val="0"/>
            <c:spPr>
              <a:solidFill>
                <a:srgbClr val="80E0D2"/>
              </a:solidFill>
              <a:ln>
                <a:noFill/>
              </a:ln>
              <a:effectLst/>
            </c:spPr>
            <c:extLst xmlns:c16r2="http://schemas.microsoft.com/office/drawing/2015/06/chart">
              <c:ext xmlns:c16="http://schemas.microsoft.com/office/drawing/2014/chart" uri="{C3380CC4-5D6E-409C-BE32-E72D297353CC}">
                <c16:uniqueId val="{0000000A-B11D-4E63-95F0-2D8E7D0D2170}"/>
              </c:ext>
            </c:extLst>
          </c:dPt>
          <c:dPt>
            <c:idx val="1"/>
            <c:bubble3D val="0"/>
            <c:spPr>
              <a:solidFill>
                <a:srgbClr val="B2ECE4"/>
              </a:solidFill>
              <a:ln>
                <a:noFill/>
              </a:ln>
              <a:effectLst/>
            </c:spPr>
            <c:extLst xmlns:c16r2="http://schemas.microsoft.com/office/drawing/2015/06/chart">
              <c:ext xmlns:c16="http://schemas.microsoft.com/office/drawing/2014/chart" uri="{C3380CC4-5D6E-409C-BE32-E72D297353CC}">
                <c16:uniqueId val="{0000000C-B11D-4E63-95F0-2D8E7D0D2170}"/>
              </c:ext>
            </c:extLst>
          </c:dPt>
          <c:dPt>
            <c:idx val="2"/>
            <c:bubble3D val="0"/>
            <c:spPr>
              <a:solidFill>
                <a:srgbClr val="218475">
                  <a:alpha val="65000"/>
                </a:srgbClr>
              </a:solidFill>
              <a:ln>
                <a:noFill/>
              </a:ln>
              <a:effectLst/>
            </c:spPr>
            <c:extLst xmlns:c16r2="http://schemas.microsoft.com/office/drawing/2015/06/chart">
              <c:ext xmlns:c16="http://schemas.microsoft.com/office/drawing/2014/chart" uri="{C3380CC4-5D6E-409C-BE32-E72D297353CC}">
                <c16:uniqueId val="{0000000E-B11D-4E63-95F0-2D8E7D0D2170}"/>
              </c:ext>
            </c:extLst>
          </c:dPt>
          <c:dPt>
            <c:idx val="3"/>
            <c:bubble3D val="0"/>
            <c:spPr>
              <a:solidFill>
                <a:srgbClr val="34CCB6"/>
              </a:solidFill>
              <a:ln>
                <a:noFill/>
              </a:ln>
              <a:effectLst/>
            </c:spPr>
            <c:extLst xmlns:c16r2="http://schemas.microsoft.com/office/drawing/2015/06/chart">
              <c:ext xmlns:c16="http://schemas.microsoft.com/office/drawing/2014/chart" uri="{C3380CC4-5D6E-409C-BE32-E72D297353CC}">
                <c16:uniqueId val="{00000010-B11D-4E63-95F0-2D8E7D0D2170}"/>
              </c:ext>
            </c:extLst>
          </c:dPt>
          <c:cat>
            <c:strRef>
              <c:f>Sheet1!$A$2:$A$5</c:f>
              <c:strCache>
                <c:ptCount val="4"/>
                <c:pt idx="0">
                  <c:v>农学</c:v>
                </c:pt>
                <c:pt idx="1">
                  <c:v>理学</c:v>
                </c:pt>
                <c:pt idx="2">
                  <c:v>工学</c:v>
                </c:pt>
                <c:pt idx="3">
                  <c:v>文学</c:v>
                </c:pt>
              </c:strCache>
            </c:strRef>
          </c:cat>
          <c:val>
            <c:numRef>
              <c:f>Sheet1!$C$2:$C$5</c:f>
              <c:numCache>
                <c:formatCode>General</c:formatCode>
                <c:ptCount val="4"/>
                <c:pt idx="0">
                  <c:v>2</c:v>
                </c:pt>
                <c:pt idx="1">
                  <c:v>4</c:v>
                </c:pt>
                <c:pt idx="2">
                  <c:v>2</c:v>
                </c:pt>
                <c:pt idx="3">
                  <c:v>1</c:v>
                </c:pt>
              </c:numCache>
            </c:numRef>
          </c:val>
          <c:extLst xmlns:c16r2="http://schemas.microsoft.com/office/drawing/2015/06/chart">
            <c:ext xmlns:c16="http://schemas.microsoft.com/office/drawing/2014/chart" uri="{C3380CC4-5D6E-409C-BE32-E72D297353CC}">
              <c16:uniqueId val="{00000011-B11D-4E63-95F0-2D8E7D0D2170}"/>
            </c:ext>
          </c:extLst>
        </c:ser>
        <c:dLbls>
          <c:showLegendKey val="0"/>
          <c:showVal val="0"/>
          <c:showCatName val="0"/>
          <c:showSerName val="0"/>
          <c:showPercent val="0"/>
          <c:showBubbleSize val="0"/>
          <c:showLeaderLines val="1"/>
        </c:dLbls>
        <c:firstSliceAng val="0"/>
        <c:holeSize val="50"/>
      </c:doughnut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sz="1800"/>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20">
  <a:schemeClr val="dk1"/>
  <cs:variation>
    <a:tint val="88500"/>
  </cs:variation>
  <cs:variation>
    <a:tint val="55000"/>
  </cs:variation>
  <cs:variation>
    <a:tint val="75000"/>
  </cs:variation>
  <cs:variation>
    <a:tint val="98500"/>
  </cs:variation>
  <cs:variation>
    <a:tint val="30000"/>
  </cs:variation>
  <cs:variation>
    <a:tint val="60000"/>
  </cs:variation>
  <cs:variation>
    <a:tint val="8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91D95AA-B0B5-4094-A8BB-7BBF2C843637}"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zh-CN" altLang="en-US"/>
        </a:p>
      </dgm:t>
    </dgm:pt>
    <dgm:pt modelId="{72EEB56F-2C91-4118-BC4E-2A5157861BD0}">
      <dgm:prSet phldrT="[文本]" custT="1"/>
      <dgm:spPr>
        <a:gradFill rotWithShape="0">
          <a:gsLst>
            <a:gs pos="100000">
              <a:srgbClr val="34CCB6">
                <a:alpha val="13000"/>
              </a:srgbClr>
            </a:gs>
            <a:gs pos="0">
              <a:srgbClr val="34CCB6"/>
            </a:gs>
          </a:gsLst>
          <a:lin ang="0" scaled="1"/>
        </a:gradFill>
      </dgm:spPr>
      <dgm:t>
        <a:bodyPr/>
        <a:lstStyle/>
        <a:p>
          <a:r>
            <a:rPr lang="zh-CN" altLang="en-US" sz="3200" dirty="0"/>
            <a:t>标题一</a:t>
          </a:r>
        </a:p>
      </dgm:t>
    </dgm:pt>
    <dgm:pt modelId="{8B20A710-0C18-467C-A9EB-7C71B3235B55}" type="parTrans" cxnId="{D985A453-A6F1-41CE-976F-7336AD5FED71}">
      <dgm:prSet/>
      <dgm:spPr/>
      <dgm:t>
        <a:bodyPr/>
        <a:lstStyle/>
        <a:p>
          <a:endParaRPr lang="zh-CN" altLang="en-US"/>
        </a:p>
      </dgm:t>
    </dgm:pt>
    <dgm:pt modelId="{351B1F7C-7F1C-45D3-801A-7CF4A51331A1}" type="sibTrans" cxnId="{D985A453-A6F1-41CE-976F-7336AD5FED71}">
      <dgm:prSet/>
      <dgm:spPr/>
      <dgm:t>
        <a:bodyPr/>
        <a:lstStyle/>
        <a:p>
          <a:endParaRPr lang="zh-CN" altLang="en-US"/>
        </a:p>
      </dgm:t>
    </dgm:pt>
    <dgm:pt modelId="{D769454D-DAE1-4215-A84F-4E8F6A90676B}">
      <dgm:prSet phldrT="[文本]" custT="1"/>
      <dgm:spPr>
        <a:gradFill flip="none" rotWithShape="1">
          <a:gsLst>
            <a:gs pos="0">
              <a:srgbClr val="34CCB6"/>
            </a:gs>
            <a:gs pos="100000">
              <a:srgbClr val="34CCB6">
                <a:alpha val="13000"/>
              </a:srgbClr>
            </a:gs>
          </a:gsLst>
          <a:lin ang="5400000" scaled="1"/>
          <a:tileRect/>
        </a:gradFill>
        <a:ln>
          <a:noFill/>
        </a:ln>
      </dgm:spPr>
      <dgm:t>
        <a:bodyPr/>
        <a:lstStyle/>
        <a:p>
          <a:r>
            <a:rPr lang="zh-CN" altLang="en-US" sz="3200" dirty="0"/>
            <a:t>标题二</a:t>
          </a:r>
        </a:p>
      </dgm:t>
    </dgm:pt>
    <dgm:pt modelId="{D3C05495-3109-4106-808B-E9E437AFC15A}" type="parTrans" cxnId="{2503DC99-308C-46E2-833B-1C6DB4EEED56}">
      <dgm:prSet/>
      <dgm:spPr/>
      <dgm:t>
        <a:bodyPr/>
        <a:lstStyle/>
        <a:p>
          <a:endParaRPr lang="zh-CN" altLang="en-US"/>
        </a:p>
      </dgm:t>
    </dgm:pt>
    <dgm:pt modelId="{9BFCF28B-D0C8-4321-834C-F7EF13BDFE47}" type="sibTrans" cxnId="{2503DC99-308C-46E2-833B-1C6DB4EEED56}">
      <dgm:prSet/>
      <dgm:spPr/>
      <dgm:t>
        <a:bodyPr/>
        <a:lstStyle/>
        <a:p>
          <a:endParaRPr lang="zh-CN" altLang="en-US"/>
        </a:p>
      </dgm:t>
    </dgm:pt>
    <dgm:pt modelId="{538F47F7-8BE9-4B3F-84F8-AFB1426202ED}">
      <dgm:prSet phldrT="[文本]" custT="1"/>
      <dgm:spPr>
        <a:gradFill flip="none" rotWithShape="1">
          <a:gsLst>
            <a:gs pos="0">
              <a:srgbClr val="34CCB6"/>
            </a:gs>
            <a:gs pos="100000">
              <a:srgbClr val="34CCB6">
                <a:alpha val="13000"/>
              </a:srgbClr>
            </a:gs>
          </a:gsLst>
          <a:lin ang="5400000" scaled="1"/>
          <a:tileRect/>
        </a:gradFill>
        <a:ln>
          <a:noFill/>
        </a:ln>
      </dgm:spPr>
      <dgm:t>
        <a:bodyPr/>
        <a:lstStyle/>
        <a:p>
          <a:r>
            <a:rPr lang="zh-CN" altLang="en-US" sz="2000" dirty="0"/>
            <a:t>这种效果同样是通过设置形状的透明度来实现这种效果</a:t>
          </a:r>
        </a:p>
      </dgm:t>
    </dgm:pt>
    <dgm:pt modelId="{0191D02C-0B39-4FAD-A193-AF7FDD3BF1CE}" type="parTrans" cxnId="{73382E69-092F-4CEF-AF8E-9782D53E529C}">
      <dgm:prSet/>
      <dgm:spPr/>
      <dgm:t>
        <a:bodyPr/>
        <a:lstStyle/>
        <a:p>
          <a:endParaRPr lang="zh-CN" altLang="en-US"/>
        </a:p>
      </dgm:t>
    </dgm:pt>
    <dgm:pt modelId="{68713EFB-5356-4869-9869-4D1170B49FCB}" type="sibTrans" cxnId="{73382E69-092F-4CEF-AF8E-9782D53E529C}">
      <dgm:prSet/>
      <dgm:spPr/>
      <dgm:t>
        <a:bodyPr/>
        <a:lstStyle/>
        <a:p>
          <a:endParaRPr lang="zh-CN" altLang="en-US"/>
        </a:p>
      </dgm:t>
    </dgm:pt>
    <dgm:pt modelId="{F04886BA-AFC4-4015-97A2-ACC5D50AD582}">
      <dgm:prSet phldrT="[文本]" custT="1"/>
      <dgm:spPr>
        <a:gradFill rotWithShape="0">
          <a:gsLst>
            <a:gs pos="100000">
              <a:srgbClr val="34CCB6">
                <a:alpha val="13000"/>
              </a:srgbClr>
            </a:gs>
            <a:gs pos="0">
              <a:srgbClr val="34CCB6"/>
            </a:gs>
          </a:gsLst>
          <a:lin ang="0" scaled="1"/>
        </a:gradFill>
      </dgm:spPr>
      <dgm:t>
        <a:bodyPr/>
        <a:lstStyle/>
        <a:p>
          <a:r>
            <a:rPr lang="zh-CN" altLang="en-US" sz="3200" dirty="0"/>
            <a:t>标题三</a:t>
          </a:r>
        </a:p>
      </dgm:t>
    </dgm:pt>
    <dgm:pt modelId="{F9C636EC-F691-458E-B388-FB0953005F68}" type="parTrans" cxnId="{916CA364-5F48-4D4C-8E3C-793B9EC8CA95}">
      <dgm:prSet/>
      <dgm:spPr/>
      <dgm:t>
        <a:bodyPr/>
        <a:lstStyle/>
        <a:p>
          <a:endParaRPr lang="zh-CN" altLang="en-US"/>
        </a:p>
      </dgm:t>
    </dgm:pt>
    <dgm:pt modelId="{9476F736-115A-4679-AD80-3E551CBDCCF4}" type="sibTrans" cxnId="{916CA364-5F48-4D4C-8E3C-793B9EC8CA95}">
      <dgm:prSet/>
      <dgm:spPr/>
      <dgm:t>
        <a:bodyPr/>
        <a:lstStyle/>
        <a:p>
          <a:endParaRPr lang="zh-CN" altLang="en-US"/>
        </a:p>
      </dgm:t>
    </dgm:pt>
    <dgm:pt modelId="{BAFCDE0F-F56C-4E31-8E4F-71C3C2C931CE}">
      <dgm:prSet phldrT="[文本]" custT="1"/>
      <dgm:spPr>
        <a:gradFill rotWithShape="0">
          <a:gsLst>
            <a:gs pos="100000">
              <a:srgbClr val="34CCB6">
                <a:alpha val="13000"/>
              </a:srgbClr>
            </a:gs>
            <a:gs pos="0">
              <a:srgbClr val="34CCB6"/>
            </a:gs>
          </a:gsLst>
          <a:lin ang="0" scaled="1"/>
        </a:gradFill>
      </dgm:spPr>
      <dgm:t>
        <a:bodyPr/>
        <a:lstStyle/>
        <a:p>
          <a:r>
            <a:rPr lang="zh-CN" altLang="en-US" sz="2000" dirty="0"/>
            <a:t>这种效果同样是通过设置形状的透明度来实现这种效果</a:t>
          </a:r>
        </a:p>
      </dgm:t>
    </dgm:pt>
    <dgm:pt modelId="{BCBE4425-D258-4C7D-B427-89F8DA918AC7}" type="parTrans" cxnId="{223A693A-C0C4-40C7-B549-6530796D299B}">
      <dgm:prSet/>
      <dgm:spPr/>
      <dgm:t>
        <a:bodyPr/>
        <a:lstStyle/>
        <a:p>
          <a:endParaRPr lang="zh-CN" altLang="en-US"/>
        </a:p>
      </dgm:t>
    </dgm:pt>
    <dgm:pt modelId="{182D42D1-6BE1-45BF-AAF1-009C2E628BE1}" type="sibTrans" cxnId="{223A693A-C0C4-40C7-B549-6530796D299B}">
      <dgm:prSet/>
      <dgm:spPr/>
      <dgm:t>
        <a:bodyPr/>
        <a:lstStyle/>
        <a:p>
          <a:endParaRPr lang="zh-CN" altLang="en-US"/>
        </a:p>
      </dgm:t>
    </dgm:pt>
    <dgm:pt modelId="{56770A1F-6B55-4AC6-913C-8A016A23458E}">
      <dgm:prSet phldrT="[文本]" custT="1"/>
      <dgm:spPr>
        <a:gradFill rotWithShape="0">
          <a:gsLst>
            <a:gs pos="100000">
              <a:srgbClr val="34CCB6">
                <a:alpha val="13000"/>
              </a:srgbClr>
            </a:gs>
            <a:gs pos="0">
              <a:srgbClr val="34CCB6"/>
            </a:gs>
          </a:gsLst>
          <a:lin ang="0" scaled="1"/>
        </a:gradFill>
      </dgm:spPr>
      <dgm:t>
        <a:bodyPr/>
        <a:lstStyle/>
        <a:p>
          <a:r>
            <a:rPr lang="zh-CN" altLang="en-US" sz="2000" dirty="0"/>
            <a:t>这种效果同样是通过设置形状的透明度来实现这种效果</a:t>
          </a:r>
        </a:p>
      </dgm:t>
    </dgm:pt>
    <dgm:pt modelId="{36D719EF-DE99-4103-A233-F13AE1A492DB}" type="sibTrans" cxnId="{BE6CCF8B-7B6C-4028-A7E0-EBA04953DE1B}">
      <dgm:prSet/>
      <dgm:spPr/>
      <dgm:t>
        <a:bodyPr/>
        <a:lstStyle/>
        <a:p>
          <a:endParaRPr lang="zh-CN" altLang="en-US"/>
        </a:p>
      </dgm:t>
    </dgm:pt>
    <dgm:pt modelId="{06B50809-11B5-4675-A84E-9DC509B9E42A}" type="parTrans" cxnId="{BE6CCF8B-7B6C-4028-A7E0-EBA04953DE1B}">
      <dgm:prSet/>
      <dgm:spPr/>
      <dgm:t>
        <a:bodyPr/>
        <a:lstStyle/>
        <a:p>
          <a:endParaRPr lang="zh-CN" altLang="en-US"/>
        </a:p>
      </dgm:t>
    </dgm:pt>
    <dgm:pt modelId="{838AB02F-B9A2-41B8-BC60-7A44283C5B9B}" type="pres">
      <dgm:prSet presAssocID="{D91D95AA-B0B5-4094-A8BB-7BBF2C843637}" presName="Name0" presStyleCnt="0">
        <dgm:presLayoutVars>
          <dgm:dir/>
          <dgm:resizeHandles val="exact"/>
        </dgm:presLayoutVars>
      </dgm:prSet>
      <dgm:spPr/>
      <dgm:t>
        <a:bodyPr/>
        <a:lstStyle/>
        <a:p>
          <a:endParaRPr lang="zh-CN" altLang="en-US"/>
        </a:p>
      </dgm:t>
    </dgm:pt>
    <dgm:pt modelId="{9F355569-7980-4969-897B-2C731F3CBAED}" type="pres">
      <dgm:prSet presAssocID="{72EEB56F-2C91-4118-BC4E-2A5157861BD0}" presName="node" presStyleLbl="node1" presStyleIdx="0" presStyleCnt="3">
        <dgm:presLayoutVars>
          <dgm:bulletEnabled val="1"/>
        </dgm:presLayoutVars>
      </dgm:prSet>
      <dgm:spPr/>
      <dgm:t>
        <a:bodyPr/>
        <a:lstStyle/>
        <a:p>
          <a:endParaRPr lang="zh-CN" altLang="en-US"/>
        </a:p>
      </dgm:t>
    </dgm:pt>
    <dgm:pt modelId="{383231BF-B737-439D-91B5-F6937D5CADAD}" type="pres">
      <dgm:prSet presAssocID="{351B1F7C-7F1C-45D3-801A-7CF4A51331A1}" presName="sibTrans" presStyleCnt="0"/>
      <dgm:spPr/>
    </dgm:pt>
    <dgm:pt modelId="{3F1FC432-8FE2-4A5A-87AF-DFAFC395D1E2}" type="pres">
      <dgm:prSet presAssocID="{D769454D-DAE1-4215-A84F-4E8F6A90676B}" presName="node" presStyleLbl="node1" presStyleIdx="1" presStyleCnt="3">
        <dgm:presLayoutVars>
          <dgm:bulletEnabled val="1"/>
        </dgm:presLayoutVars>
      </dgm:prSet>
      <dgm:spPr/>
      <dgm:t>
        <a:bodyPr/>
        <a:lstStyle/>
        <a:p>
          <a:endParaRPr lang="zh-CN" altLang="en-US"/>
        </a:p>
      </dgm:t>
    </dgm:pt>
    <dgm:pt modelId="{376D566E-8A3B-4790-BA81-452BB454444E}" type="pres">
      <dgm:prSet presAssocID="{9BFCF28B-D0C8-4321-834C-F7EF13BDFE47}" presName="sibTrans" presStyleCnt="0"/>
      <dgm:spPr/>
    </dgm:pt>
    <dgm:pt modelId="{1DACD26A-C804-46C7-8D29-32B3B8FF5BF5}" type="pres">
      <dgm:prSet presAssocID="{F04886BA-AFC4-4015-97A2-ACC5D50AD582}" presName="node" presStyleLbl="node1" presStyleIdx="2" presStyleCnt="3">
        <dgm:presLayoutVars>
          <dgm:bulletEnabled val="1"/>
        </dgm:presLayoutVars>
      </dgm:prSet>
      <dgm:spPr/>
      <dgm:t>
        <a:bodyPr/>
        <a:lstStyle/>
        <a:p>
          <a:endParaRPr lang="zh-CN" altLang="en-US"/>
        </a:p>
      </dgm:t>
    </dgm:pt>
  </dgm:ptLst>
  <dgm:cxnLst>
    <dgm:cxn modelId="{3E2B668B-FBF9-4E77-A510-A8DC7CB6F30F}" type="presOf" srcId="{D91D95AA-B0B5-4094-A8BB-7BBF2C843637}" destId="{838AB02F-B9A2-41B8-BC60-7A44283C5B9B}" srcOrd="0" destOrd="0" presId="urn:microsoft.com/office/officeart/2005/8/layout/hList6"/>
    <dgm:cxn modelId="{2B0AF1F6-6E93-4AA8-9CE4-68CC82370FF3}" type="presOf" srcId="{D769454D-DAE1-4215-A84F-4E8F6A90676B}" destId="{3F1FC432-8FE2-4A5A-87AF-DFAFC395D1E2}" srcOrd="0" destOrd="0" presId="urn:microsoft.com/office/officeart/2005/8/layout/hList6"/>
    <dgm:cxn modelId="{BE6CCF8B-7B6C-4028-A7E0-EBA04953DE1B}" srcId="{72EEB56F-2C91-4118-BC4E-2A5157861BD0}" destId="{56770A1F-6B55-4AC6-913C-8A016A23458E}" srcOrd="0" destOrd="0" parTransId="{06B50809-11B5-4675-A84E-9DC509B9E42A}" sibTransId="{36D719EF-DE99-4103-A233-F13AE1A492DB}"/>
    <dgm:cxn modelId="{73382E69-092F-4CEF-AF8E-9782D53E529C}" srcId="{D769454D-DAE1-4215-A84F-4E8F6A90676B}" destId="{538F47F7-8BE9-4B3F-84F8-AFB1426202ED}" srcOrd="0" destOrd="0" parTransId="{0191D02C-0B39-4FAD-A193-AF7FDD3BF1CE}" sibTransId="{68713EFB-5356-4869-9869-4D1170B49FCB}"/>
    <dgm:cxn modelId="{6CADAD67-5471-47A5-8E97-FC794C3836B3}" type="presOf" srcId="{BAFCDE0F-F56C-4E31-8E4F-71C3C2C931CE}" destId="{1DACD26A-C804-46C7-8D29-32B3B8FF5BF5}" srcOrd="0" destOrd="1" presId="urn:microsoft.com/office/officeart/2005/8/layout/hList6"/>
    <dgm:cxn modelId="{223A693A-C0C4-40C7-B549-6530796D299B}" srcId="{F04886BA-AFC4-4015-97A2-ACC5D50AD582}" destId="{BAFCDE0F-F56C-4E31-8E4F-71C3C2C931CE}" srcOrd="0" destOrd="0" parTransId="{BCBE4425-D258-4C7D-B427-89F8DA918AC7}" sibTransId="{182D42D1-6BE1-45BF-AAF1-009C2E628BE1}"/>
    <dgm:cxn modelId="{916CA364-5F48-4D4C-8E3C-793B9EC8CA95}" srcId="{D91D95AA-B0B5-4094-A8BB-7BBF2C843637}" destId="{F04886BA-AFC4-4015-97A2-ACC5D50AD582}" srcOrd="2" destOrd="0" parTransId="{F9C636EC-F691-458E-B388-FB0953005F68}" sibTransId="{9476F736-115A-4679-AD80-3E551CBDCCF4}"/>
    <dgm:cxn modelId="{2503DC99-308C-46E2-833B-1C6DB4EEED56}" srcId="{D91D95AA-B0B5-4094-A8BB-7BBF2C843637}" destId="{D769454D-DAE1-4215-A84F-4E8F6A90676B}" srcOrd="1" destOrd="0" parTransId="{D3C05495-3109-4106-808B-E9E437AFC15A}" sibTransId="{9BFCF28B-D0C8-4321-834C-F7EF13BDFE47}"/>
    <dgm:cxn modelId="{486C583A-288F-4D81-973A-7D291F066F70}" type="presOf" srcId="{56770A1F-6B55-4AC6-913C-8A016A23458E}" destId="{9F355569-7980-4969-897B-2C731F3CBAED}" srcOrd="0" destOrd="1" presId="urn:microsoft.com/office/officeart/2005/8/layout/hList6"/>
    <dgm:cxn modelId="{38E66970-2A88-4D6D-9B72-E84D0948341C}" type="presOf" srcId="{F04886BA-AFC4-4015-97A2-ACC5D50AD582}" destId="{1DACD26A-C804-46C7-8D29-32B3B8FF5BF5}" srcOrd="0" destOrd="0" presId="urn:microsoft.com/office/officeart/2005/8/layout/hList6"/>
    <dgm:cxn modelId="{AAEBBCD7-585F-490D-9438-4454BE0035AF}" type="presOf" srcId="{538F47F7-8BE9-4B3F-84F8-AFB1426202ED}" destId="{3F1FC432-8FE2-4A5A-87AF-DFAFC395D1E2}" srcOrd="0" destOrd="1" presId="urn:microsoft.com/office/officeart/2005/8/layout/hList6"/>
    <dgm:cxn modelId="{379DF487-39E3-4F40-8713-B81B27F37369}" type="presOf" srcId="{72EEB56F-2C91-4118-BC4E-2A5157861BD0}" destId="{9F355569-7980-4969-897B-2C731F3CBAED}" srcOrd="0" destOrd="0" presId="urn:microsoft.com/office/officeart/2005/8/layout/hList6"/>
    <dgm:cxn modelId="{D985A453-A6F1-41CE-976F-7336AD5FED71}" srcId="{D91D95AA-B0B5-4094-A8BB-7BBF2C843637}" destId="{72EEB56F-2C91-4118-BC4E-2A5157861BD0}" srcOrd="0" destOrd="0" parTransId="{8B20A710-0C18-467C-A9EB-7C71B3235B55}" sibTransId="{351B1F7C-7F1C-45D3-801A-7CF4A51331A1}"/>
    <dgm:cxn modelId="{751674EB-17F4-4477-8286-ACF89BA7218A}" type="presParOf" srcId="{838AB02F-B9A2-41B8-BC60-7A44283C5B9B}" destId="{9F355569-7980-4969-897B-2C731F3CBAED}" srcOrd="0" destOrd="0" presId="urn:microsoft.com/office/officeart/2005/8/layout/hList6"/>
    <dgm:cxn modelId="{6BB16BDA-663A-4438-8BFE-D3BC0DCCE6EB}" type="presParOf" srcId="{838AB02F-B9A2-41B8-BC60-7A44283C5B9B}" destId="{383231BF-B737-439D-91B5-F6937D5CADAD}" srcOrd="1" destOrd="0" presId="urn:microsoft.com/office/officeart/2005/8/layout/hList6"/>
    <dgm:cxn modelId="{ED5A1F09-DDCA-4247-8216-4A3AE2954F4C}" type="presParOf" srcId="{838AB02F-B9A2-41B8-BC60-7A44283C5B9B}" destId="{3F1FC432-8FE2-4A5A-87AF-DFAFC395D1E2}" srcOrd="2" destOrd="0" presId="urn:microsoft.com/office/officeart/2005/8/layout/hList6"/>
    <dgm:cxn modelId="{7CEDD92D-0D9D-4F44-B4D0-49F94F772B9E}" type="presParOf" srcId="{838AB02F-B9A2-41B8-BC60-7A44283C5B9B}" destId="{376D566E-8A3B-4790-BA81-452BB454444E}" srcOrd="3" destOrd="0" presId="urn:microsoft.com/office/officeart/2005/8/layout/hList6"/>
    <dgm:cxn modelId="{ECDFA7F6-0AD9-43FB-8935-529D7FDA6CEA}" type="presParOf" srcId="{838AB02F-B9A2-41B8-BC60-7A44283C5B9B}" destId="{1DACD26A-C804-46C7-8D29-32B3B8FF5BF5}" srcOrd="4"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863CCD0-36B1-46CE-9290-C17E681F32BA}" type="doc">
      <dgm:prSet loTypeId="urn:microsoft.com/office/officeart/2005/8/layout/target3" loCatId="list" qsTypeId="urn:microsoft.com/office/officeart/2005/8/quickstyle/simple1" qsCatId="simple" csTypeId="urn:microsoft.com/office/officeart/2005/8/colors/accent1_2" csCatId="accent1" phldr="1"/>
      <dgm:spPr/>
      <dgm:t>
        <a:bodyPr/>
        <a:lstStyle/>
        <a:p>
          <a:endParaRPr lang="zh-CN" altLang="en-US"/>
        </a:p>
      </dgm:t>
    </dgm:pt>
    <dgm:pt modelId="{CCAD72AA-5419-41B0-B0BC-B8ABA1C9A90E}">
      <dgm:prSet phldrT="[文本]" custT="1"/>
      <dgm:spPr>
        <a:noFill/>
        <a:ln>
          <a:solidFill>
            <a:srgbClr val="218475"/>
          </a:solidFill>
        </a:ln>
      </dgm:spPr>
      <dgm:t>
        <a:bodyPr/>
        <a:lstStyle/>
        <a:p>
          <a:r>
            <a:rPr lang="zh-CN" altLang="en-US" sz="4400" dirty="0">
              <a:ln>
                <a:noFill/>
              </a:ln>
            </a:rPr>
            <a:t>观点</a:t>
          </a:r>
        </a:p>
      </dgm:t>
    </dgm:pt>
    <dgm:pt modelId="{9D7D3852-32EB-44EC-95FA-3C64DA965DAD}" type="parTrans" cxnId="{65DCA3E6-5C6E-46B7-B7E2-BA231C57485F}">
      <dgm:prSet/>
      <dgm:spPr/>
      <dgm:t>
        <a:bodyPr/>
        <a:lstStyle/>
        <a:p>
          <a:endParaRPr lang="zh-CN" altLang="en-US"/>
        </a:p>
      </dgm:t>
    </dgm:pt>
    <dgm:pt modelId="{3B4B8CA1-A3FE-4B47-879C-0FC7635F9412}" type="sibTrans" cxnId="{65DCA3E6-5C6E-46B7-B7E2-BA231C57485F}">
      <dgm:prSet/>
      <dgm:spPr/>
      <dgm:t>
        <a:bodyPr/>
        <a:lstStyle/>
        <a:p>
          <a:endParaRPr lang="zh-CN" altLang="en-US"/>
        </a:p>
      </dgm:t>
    </dgm:pt>
    <dgm:pt modelId="{8835DE24-723F-4499-998E-7295B6CEDCC7}">
      <dgm:prSet phldrT="[文本]"/>
      <dgm:spPr/>
      <dgm:t>
        <a:bodyPr/>
        <a:lstStyle/>
        <a:p>
          <a:r>
            <a:rPr lang="zh-CN" altLang="en-US" dirty="0"/>
            <a:t>证据一</a:t>
          </a:r>
        </a:p>
      </dgm:t>
    </dgm:pt>
    <dgm:pt modelId="{06E46DF0-2FC6-4FB0-A377-FFD34EC9B601}" type="parTrans" cxnId="{9F51F54C-B9D4-477F-AE2D-E89A60A7DC77}">
      <dgm:prSet/>
      <dgm:spPr/>
      <dgm:t>
        <a:bodyPr/>
        <a:lstStyle/>
        <a:p>
          <a:endParaRPr lang="zh-CN" altLang="en-US"/>
        </a:p>
      </dgm:t>
    </dgm:pt>
    <dgm:pt modelId="{EAD5F48F-C01E-4093-B96B-660EEE2D7B5F}" type="sibTrans" cxnId="{9F51F54C-B9D4-477F-AE2D-E89A60A7DC77}">
      <dgm:prSet/>
      <dgm:spPr/>
      <dgm:t>
        <a:bodyPr/>
        <a:lstStyle/>
        <a:p>
          <a:endParaRPr lang="zh-CN" altLang="en-US"/>
        </a:p>
      </dgm:t>
    </dgm:pt>
    <dgm:pt modelId="{B7E9F7F1-086E-4F56-A3AC-DE5620BF4648}">
      <dgm:prSet phldrT="[文本]"/>
      <dgm:spPr/>
      <dgm:t>
        <a:bodyPr/>
        <a:lstStyle/>
        <a:p>
          <a:r>
            <a:rPr lang="zh-CN" altLang="en-US" dirty="0"/>
            <a:t>证据二</a:t>
          </a:r>
        </a:p>
      </dgm:t>
    </dgm:pt>
    <dgm:pt modelId="{64EFCFDB-7434-48BE-8138-5C314F92D75B}" type="parTrans" cxnId="{FAA9298E-2F2E-49EC-BD2F-05D917C0F076}">
      <dgm:prSet/>
      <dgm:spPr/>
      <dgm:t>
        <a:bodyPr/>
        <a:lstStyle/>
        <a:p>
          <a:endParaRPr lang="zh-CN" altLang="en-US"/>
        </a:p>
      </dgm:t>
    </dgm:pt>
    <dgm:pt modelId="{B9EFD55A-EE81-41CA-A03B-E7176FE0536D}" type="sibTrans" cxnId="{FAA9298E-2F2E-49EC-BD2F-05D917C0F076}">
      <dgm:prSet/>
      <dgm:spPr/>
      <dgm:t>
        <a:bodyPr/>
        <a:lstStyle/>
        <a:p>
          <a:endParaRPr lang="zh-CN" altLang="en-US"/>
        </a:p>
      </dgm:t>
    </dgm:pt>
    <dgm:pt modelId="{A4BF3C65-12DD-4CE5-BF80-3C34E6AD92B2}">
      <dgm:prSet phldrT="[文本]" custT="1"/>
      <dgm:spPr>
        <a:ln>
          <a:solidFill>
            <a:srgbClr val="218475"/>
          </a:solidFill>
        </a:ln>
      </dgm:spPr>
      <dgm:t>
        <a:bodyPr/>
        <a:lstStyle/>
        <a:p>
          <a:r>
            <a:rPr lang="zh-CN" altLang="en-US" sz="4400" dirty="0"/>
            <a:t>观点</a:t>
          </a:r>
        </a:p>
      </dgm:t>
    </dgm:pt>
    <dgm:pt modelId="{F5F8F4D2-BA52-465E-AB00-DC32051A7225}" type="parTrans" cxnId="{C37C5CE8-2E2E-46A6-82DC-1F9F061B60C9}">
      <dgm:prSet/>
      <dgm:spPr/>
      <dgm:t>
        <a:bodyPr/>
        <a:lstStyle/>
        <a:p>
          <a:endParaRPr lang="zh-CN" altLang="en-US"/>
        </a:p>
      </dgm:t>
    </dgm:pt>
    <dgm:pt modelId="{38A9CE68-3215-41B1-8D0C-39C54FE5FBD4}" type="sibTrans" cxnId="{C37C5CE8-2E2E-46A6-82DC-1F9F061B60C9}">
      <dgm:prSet/>
      <dgm:spPr/>
      <dgm:t>
        <a:bodyPr/>
        <a:lstStyle/>
        <a:p>
          <a:endParaRPr lang="zh-CN" altLang="en-US"/>
        </a:p>
      </dgm:t>
    </dgm:pt>
    <dgm:pt modelId="{7E10262C-7F4F-4596-88C3-B979C7F41289}">
      <dgm:prSet phldrT="[文本]"/>
      <dgm:spPr/>
      <dgm:t>
        <a:bodyPr/>
        <a:lstStyle/>
        <a:p>
          <a:r>
            <a:rPr lang="zh-CN" altLang="en-US" dirty="0"/>
            <a:t>证据一</a:t>
          </a:r>
        </a:p>
      </dgm:t>
    </dgm:pt>
    <dgm:pt modelId="{34BB4E6D-970F-49FE-8603-5E5C071D84F3}" type="parTrans" cxnId="{4F36A73A-79DA-4343-98D0-E36B28A30766}">
      <dgm:prSet/>
      <dgm:spPr/>
      <dgm:t>
        <a:bodyPr/>
        <a:lstStyle/>
        <a:p>
          <a:endParaRPr lang="zh-CN" altLang="en-US"/>
        </a:p>
      </dgm:t>
    </dgm:pt>
    <dgm:pt modelId="{5E16504D-CA97-4CE8-896D-1810692ACB3C}" type="sibTrans" cxnId="{4F36A73A-79DA-4343-98D0-E36B28A30766}">
      <dgm:prSet/>
      <dgm:spPr/>
      <dgm:t>
        <a:bodyPr/>
        <a:lstStyle/>
        <a:p>
          <a:endParaRPr lang="zh-CN" altLang="en-US"/>
        </a:p>
      </dgm:t>
    </dgm:pt>
    <dgm:pt modelId="{D16A3B51-634A-4CA9-9F30-66940F2DEAB5}">
      <dgm:prSet phldrT="[文本]" custT="1"/>
      <dgm:spPr>
        <a:ln>
          <a:solidFill>
            <a:srgbClr val="218475"/>
          </a:solidFill>
        </a:ln>
      </dgm:spPr>
      <dgm:t>
        <a:bodyPr/>
        <a:lstStyle/>
        <a:p>
          <a:r>
            <a:rPr lang="zh-CN" altLang="en-US" sz="4400" dirty="0"/>
            <a:t>观点</a:t>
          </a:r>
        </a:p>
      </dgm:t>
    </dgm:pt>
    <dgm:pt modelId="{0E9B345D-58C3-4E02-8C39-6271C2B39EEC}" type="parTrans" cxnId="{A20BF21A-009E-42E7-B3E7-1BD5CB19A682}">
      <dgm:prSet/>
      <dgm:spPr/>
      <dgm:t>
        <a:bodyPr/>
        <a:lstStyle/>
        <a:p>
          <a:endParaRPr lang="zh-CN" altLang="en-US"/>
        </a:p>
      </dgm:t>
    </dgm:pt>
    <dgm:pt modelId="{DE268FB1-CE20-4459-9854-848C0A753193}" type="sibTrans" cxnId="{A20BF21A-009E-42E7-B3E7-1BD5CB19A682}">
      <dgm:prSet/>
      <dgm:spPr/>
      <dgm:t>
        <a:bodyPr/>
        <a:lstStyle/>
        <a:p>
          <a:endParaRPr lang="zh-CN" altLang="en-US"/>
        </a:p>
      </dgm:t>
    </dgm:pt>
    <dgm:pt modelId="{B486C1E7-5C29-4250-BD51-8E17FEE25016}">
      <dgm:prSet phldrT="[文本]"/>
      <dgm:spPr/>
      <dgm:t>
        <a:bodyPr/>
        <a:lstStyle/>
        <a:p>
          <a:r>
            <a:rPr lang="zh-CN" altLang="en-US" dirty="0"/>
            <a:t>证据一</a:t>
          </a:r>
        </a:p>
      </dgm:t>
    </dgm:pt>
    <dgm:pt modelId="{6E090CA1-0B58-4E87-8897-8FDCF6523925}" type="parTrans" cxnId="{6E4F6AC1-DCD5-4FFA-ADF0-D56646C3C6AE}">
      <dgm:prSet/>
      <dgm:spPr/>
      <dgm:t>
        <a:bodyPr/>
        <a:lstStyle/>
        <a:p>
          <a:endParaRPr lang="zh-CN" altLang="en-US"/>
        </a:p>
      </dgm:t>
    </dgm:pt>
    <dgm:pt modelId="{4AADF466-5228-43D3-A298-D920831DDFA7}" type="sibTrans" cxnId="{6E4F6AC1-DCD5-4FFA-ADF0-D56646C3C6AE}">
      <dgm:prSet/>
      <dgm:spPr/>
      <dgm:t>
        <a:bodyPr/>
        <a:lstStyle/>
        <a:p>
          <a:endParaRPr lang="zh-CN" altLang="en-US"/>
        </a:p>
      </dgm:t>
    </dgm:pt>
    <dgm:pt modelId="{7F78E079-FE0E-4360-BE75-8F2C5241A256}">
      <dgm:prSet phldrT="[文本]"/>
      <dgm:spPr/>
      <dgm:t>
        <a:bodyPr/>
        <a:lstStyle/>
        <a:p>
          <a:r>
            <a:rPr lang="zh-CN" altLang="en-US" dirty="0"/>
            <a:t>证据二</a:t>
          </a:r>
        </a:p>
      </dgm:t>
    </dgm:pt>
    <dgm:pt modelId="{FAC0902B-BAC1-4760-855E-E1334CA7CB9B}" type="parTrans" cxnId="{1BF5031C-3E1D-4FF4-8702-E1BD6AAA2AAF}">
      <dgm:prSet/>
      <dgm:spPr/>
      <dgm:t>
        <a:bodyPr/>
        <a:lstStyle/>
        <a:p>
          <a:endParaRPr lang="zh-CN" altLang="en-US"/>
        </a:p>
      </dgm:t>
    </dgm:pt>
    <dgm:pt modelId="{05DCEB4E-8B38-43CD-BC6C-3653E115C39B}" type="sibTrans" cxnId="{1BF5031C-3E1D-4FF4-8702-E1BD6AAA2AAF}">
      <dgm:prSet/>
      <dgm:spPr/>
      <dgm:t>
        <a:bodyPr/>
        <a:lstStyle/>
        <a:p>
          <a:endParaRPr lang="zh-CN" altLang="en-US"/>
        </a:p>
      </dgm:t>
    </dgm:pt>
    <dgm:pt modelId="{900C834D-E98C-4AA4-98B1-DBB462C9C75C}">
      <dgm:prSet phldrT="[文本]"/>
      <dgm:spPr/>
      <dgm:t>
        <a:bodyPr/>
        <a:lstStyle/>
        <a:p>
          <a:r>
            <a:rPr lang="zh-CN" altLang="en-US" dirty="0"/>
            <a:t>证据二</a:t>
          </a:r>
        </a:p>
      </dgm:t>
    </dgm:pt>
    <dgm:pt modelId="{60575F4A-D9F4-4B05-B915-8EBB489AEB50}" type="parTrans" cxnId="{F04FEE40-004B-4993-929A-5ECF548DC526}">
      <dgm:prSet/>
      <dgm:spPr/>
      <dgm:t>
        <a:bodyPr/>
        <a:lstStyle/>
        <a:p>
          <a:endParaRPr lang="zh-CN" altLang="en-US"/>
        </a:p>
      </dgm:t>
    </dgm:pt>
    <dgm:pt modelId="{F632208F-AA0C-4319-B563-23D92E25BD21}" type="sibTrans" cxnId="{F04FEE40-004B-4993-929A-5ECF548DC526}">
      <dgm:prSet/>
      <dgm:spPr/>
      <dgm:t>
        <a:bodyPr/>
        <a:lstStyle/>
        <a:p>
          <a:endParaRPr lang="zh-CN" altLang="en-US"/>
        </a:p>
      </dgm:t>
    </dgm:pt>
    <dgm:pt modelId="{0140239D-4EE5-438B-8B70-6D2EDB9D806B}" type="pres">
      <dgm:prSet presAssocID="{D863CCD0-36B1-46CE-9290-C17E681F32BA}" presName="Name0" presStyleCnt="0">
        <dgm:presLayoutVars>
          <dgm:chMax val="7"/>
          <dgm:dir/>
          <dgm:animLvl val="lvl"/>
          <dgm:resizeHandles val="exact"/>
        </dgm:presLayoutVars>
      </dgm:prSet>
      <dgm:spPr/>
      <dgm:t>
        <a:bodyPr/>
        <a:lstStyle/>
        <a:p>
          <a:endParaRPr lang="zh-CN" altLang="en-US"/>
        </a:p>
      </dgm:t>
    </dgm:pt>
    <dgm:pt modelId="{DCD025A1-1241-4E13-99F1-B26BFF528A9A}" type="pres">
      <dgm:prSet presAssocID="{CCAD72AA-5419-41B0-B0BC-B8ABA1C9A90E}" presName="circle1" presStyleLbl="node1" presStyleIdx="0" presStyleCnt="3"/>
      <dgm:spPr>
        <a:solidFill>
          <a:srgbClr val="34CCB6"/>
        </a:solidFill>
      </dgm:spPr>
    </dgm:pt>
    <dgm:pt modelId="{E8F7B3CE-903A-42ED-AC5E-95C37D66CAD2}" type="pres">
      <dgm:prSet presAssocID="{CCAD72AA-5419-41B0-B0BC-B8ABA1C9A90E}" presName="space" presStyleCnt="0"/>
      <dgm:spPr/>
    </dgm:pt>
    <dgm:pt modelId="{F451BC48-6FDB-4755-B14F-2F107E2EAA30}" type="pres">
      <dgm:prSet presAssocID="{CCAD72AA-5419-41B0-B0BC-B8ABA1C9A90E}" presName="rect1" presStyleLbl="alignAcc1" presStyleIdx="0" presStyleCnt="3"/>
      <dgm:spPr/>
      <dgm:t>
        <a:bodyPr/>
        <a:lstStyle/>
        <a:p>
          <a:endParaRPr lang="zh-CN" altLang="en-US"/>
        </a:p>
      </dgm:t>
    </dgm:pt>
    <dgm:pt modelId="{FDDC0A64-355A-46F7-9691-715365B224C5}" type="pres">
      <dgm:prSet presAssocID="{A4BF3C65-12DD-4CE5-BF80-3C34E6AD92B2}" presName="vertSpace2" presStyleLbl="node1" presStyleIdx="0" presStyleCnt="3"/>
      <dgm:spPr/>
    </dgm:pt>
    <dgm:pt modelId="{EB0F8DFE-AFAC-42C9-844A-62C4134187D8}" type="pres">
      <dgm:prSet presAssocID="{A4BF3C65-12DD-4CE5-BF80-3C34E6AD92B2}" presName="circle2" presStyleLbl="node1" presStyleIdx="1" presStyleCnt="3"/>
      <dgm:spPr>
        <a:solidFill>
          <a:srgbClr val="80E0D2"/>
        </a:solidFill>
      </dgm:spPr>
    </dgm:pt>
    <dgm:pt modelId="{C679B68C-7275-4979-A4EF-20086377B9AB}" type="pres">
      <dgm:prSet presAssocID="{A4BF3C65-12DD-4CE5-BF80-3C34E6AD92B2}" presName="rect2" presStyleLbl="alignAcc1" presStyleIdx="1" presStyleCnt="3"/>
      <dgm:spPr/>
      <dgm:t>
        <a:bodyPr/>
        <a:lstStyle/>
        <a:p>
          <a:endParaRPr lang="zh-CN" altLang="en-US"/>
        </a:p>
      </dgm:t>
    </dgm:pt>
    <dgm:pt modelId="{4E57A0BA-1EB8-4BF5-A4E8-973157791991}" type="pres">
      <dgm:prSet presAssocID="{D16A3B51-634A-4CA9-9F30-66940F2DEAB5}" presName="vertSpace3" presStyleLbl="node1" presStyleIdx="1" presStyleCnt="3"/>
      <dgm:spPr/>
    </dgm:pt>
    <dgm:pt modelId="{2CB29410-EBA7-414E-8C8B-FF110CE327EA}" type="pres">
      <dgm:prSet presAssocID="{D16A3B51-634A-4CA9-9F30-66940F2DEAB5}" presName="circle3" presStyleLbl="node1" presStyleIdx="2" presStyleCnt="3"/>
      <dgm:spPr>
        <a:solidFill>
          <a:srgbClr val="B2ECE4"/>
        </a:solidFill>
      </dgm:spPr>
    </dgm:pt>
    <dgm:pt modelId="{CB2FB651-84F3-451A-A889-BB2B45FB824F}" type="pres">
      <dgm:prSet presAssocID="{D16A3B51-634A-4CA9-9F30-66940F2DEAB5}" presName="rect3" presStyleLbl="alignAcc1" presStyleIdx="2" presStyleCnt="3"/>
      <dgm:spPr/>
      <dgm:t>
        <a:bodyPr/>
        <a:lstStyle/>
        <a:p>
          <a:endParaRPr lang="zh-CN" altLang="en-US"/>
        </a:p>
      </dgm:t>
    </dgm:pt>
    <dgm:pt modelId="{07C24FB4-4D70-4B6D-ACB3-F588A145C32B}" type="pres">
      <dgm:prSet presAssocID="{CCAD72AA-5419-41B0-B0BC-B8ABA1C9A90E}" presName="rect1ParTx" presStyleLbl="alignAcc1" presStyleIdx="2" presStyleCnt="3">
        <dgm:presLayoutVars>
          <dgm:chMax val="1"/>
          <dgm:bulletEnabled val="1"/>
        </dgm:presLayoutVars>
      </dgm:prSet>
      <dgm:spPr/>
      <dgm:t>
        <a:bodyPr/>
        <a:lstStyle/>
        <a:p>
          <a:endParaRPr lang="zh-CN" altLang="en-US"/>
        </a:p>
      </dgm:t>
    </dgm:pt>
    <dgm:pt modelId="{13E2EA84-AFCD-48C7-9B8F-68CBF2B41382}" type="pres">
      <dgm:prSet presAssocID="{CCAD72AA-5419-41B0-B0BC-B8ABA1C9A90E}" presName="rect1ChTx" presStyleLbl="alignAcc1" presStyleIdx="2" presStyleCnt="3">
        <dgm:presLayoutVars>
          <dgm:bulletEnabled val="1"/>
        </dgm:presLayoutVars>
      </dgm:prSet>
      <dgm:spPr/>
      <dgm:t>
        <a:bodyPr/>
        <a:lstStyle/>
        <a:p>
          <a:endParaRPr lang="zh-CN" altLang="en-US"/>
        </a:p>
      </dgm:t>
    </dgm:pt>
    <dgm:pt modelId="{BC7A032C-42CA-4C4E-A6AE-08EDDEF32337}" type="pres">
      <dgm:prSet presAssocID="{A4BF3C65-12DD-4CE5-BF80-3C34E6AD92B2}" presName="rect2ParTx" presStyleLbl="alignAcc1" presStyleIdx="2" presStyleCnt="3">
        <dgm:presLayoutVars>
          <dgm:chMax val="1"/>
          <dgm:bulletEnabled val="1"/>
        </dgm:presLayoutVars>
      </dgm:prSet>
      <dgm:spPr/>
      <dgm:t>
        <a:bodyPr/>
        <a:lstStyle/>
        <a:p>
          <a:endParaRPr lang="zh-CN" altLang="en-US"/>
        </a:p>
      </dgm:t>
    </dgm:pt>
    <dgm:pt modelId="{3FA82C93-EA3A-49B6-A71E-A0994A7A7396}" type="pres">
      <dgm:prSet presAssocID="{A4BF3C65-12DD-4CE5-BF80-3C34E6AD92B2}" presName="rect2ChTx" presStyleLbl="alignAcc1" presStyleIdx="2" presStyleCnt="3">
        <dgm:presLayoutVars>
          <dgm:bulletEnabled val="1"/>
        </dgm:presLayoutVars>
      </dgm:prSet>
      <dgm:spPr/>
      <dgm:t>
        <a:bodyPr/>
        <a:lstStyle/>
        <a:p>
          <a:endParaRPr lang="zh-CN" altLang="en-US"/>
        </a:p>
      </dgm:t>
    </dgm:pt>
    <dgm:pt modelId="{B37907AF-0A15-43F9-A8A8-7D494D9838BD}" type="pres">
      <dgm:prSet presAssocID="{D16A3B51-634A-4CA9-9F30-66940F2DEAB5}" presName="rect3ParTx" presStyleLbl="alignAcc1" presStyleIdx="2" presStyleCnt="3">
        <dgm:presLayoutVars>
          <dgm:chMax val="1"/>
          <dgm:bulletEnabled val="1"/>
        </dgm:presLayoutVars>
      </dgm:prSet>
      <dgm:spPr/>
      <dgm:t>
        <a:bodyPr/>
        <a:lstStyle/>
        <a:p>
          <a:endParaRPr lang="zh-CN" altLang="en-US"/>
        </a:p>
      </dgm:t>
    </dgm:pt>
    <dgm:pt modelId="{A2EF612B-549A-4E35-843F-FE32C7F28EE1}" type="pres">
      <dgm:prSet presAssocID="{D16A3B51-634A-4CA9-9F30-66940F2DEAB5}" presName="rect3ChTx" presStyleLbl="alignAcc1" presStyleIdx="2" presStyleCnt="3">
        <dgm:presLayoutVars>
          <dgm:bulletEnabled val="1"/>
        </dgm:presLayoutVars>
      </dgm:prSet>
      <dgm:spPr/>
      <dgm:t>
        <a:bodyPr/>
        <a:lstStyle/>
        <a:p>
          <a:endParaRPr lang="zh-CN" altLang="en-US"/>
        </a:p>
      </dgm:t>
    </dgm:pt>
  </dgm:ptLst>
  <dgm:cxnLst>
    <dgm:cxn modelId="{981C9672-C85D-4FEA-9615-B724937B7795}" type="presOf" srcId="{A4BF3C65-12DD-4CE5-BF80-3C34E6AD92B2}" destId="{C679B68C-7275-4979-A4EF-20086377B9AB}" srcOrd="0" destOrd="0" presId="urn:microsoft.com/office/officeart/2005/8/layout/target3"/>
    <dgm:cxn modelId="{171B2294-4D8C-4C71-BB69-2927CFDD014C}" type="presOf" srcId="{900C834D-E98C-4AA4-98B1-DBB462C9C75C}" destId="{A2EF612B-549A-4E35-843F-FE32C7F28EE1}" srcOrd="0" destOrd="1" presId="urn:microsoft.com/office/officeart/2005/8/layout/target3"/>
    <dgm:cxn modelId="{F04FEE40-004B-4993-929A-5ECF548DC526}" srcId="{D16A3B51-634A-4CA9-9F30-66940F2DEAB5}" destId="{900C834D-E98C-4AA4-98B1-DBB462C9C75C}" srcOrd="1" destOrd="0" parTransId="{60575F4A-D9F4-4B05-B915-8EBB489AEB50}" sibTransId="{F632208F-AA0C-4319-B563-23D92E25BD21}"/>
    <dgm:cxn modelId="{A20BF21A-009E-42E7-B3E7-1BD5CB19A682}" srcId="{D863CCD0-36B1-46CE-9290-C17E681F32BA}" destId="{D16A3B51-634A-4CA9-9F30-66940F2DEAB5}" srcOrd="2" destOrd="0" parTransId="{0E9B345D-58C3-4E02-8C39-6271C2B39EEC}" sibTransId="{DE268FB1-CE20-4459-9854-848C0A753193}"/>
    <dgm:cxn modelId="{1BF5031C-3E1D-4FF4-8702-E1BD6AAA2AAF}" srcId="{A4BF3C65-12DD-4CE5-BF80-3C34E6AD92B2}" destId="{7F78E079-FE0E-4360-BE75-8F2C5241A256}" srcOrd="1" destOrd="0" parTransId="{FAC0902B-BAC1-4760-855E-E1334CA7CB9B}" sibTransId="{05DCEB4E-8B38-43CD-BC6C-3653E115C39B}"/>
    <dgm:cxn modelId="{EA47EEE3-C56B-4974-9ED6-6B0FBDB5BE8C}" type="presOf" srcId="{D863CCD0-36B1-46CE-9290-C17E681F32BA}" destId="{0140239D-4EE5-438B-8B70-6D2EDB9D806B}" srcOrd="0" destOrd="0" presId="urn:microsoft.com/office/officeart/2005/8/layout/target3"/>
    <dgm:cxn modelId="{9F51F54C-B9D4-477F-AE2D-E89A60A7DC77}" srcId="{CCAD72AA-5419-41B0-B0BC-B8ABA1C9A90E}" destId="{8835DE24-723F-4499-998E-7295B6CEDCC7}" srcOrd="0" destOrd="0" parTransId="{06E46DF0-2FC6-4FB0-A377-FFD34EC9B601}" sibTransId="{EAD5F48F-C01E-4093-B96B-660EEE2D7B5F}"/>
    <dgm:cxn modelId="{459C05A7-416B-4377-BBFD-2DA2C894F46C}" type="presOf" srcId="{CCAD72AA-5419-41B0-B0BC-B8ABA1C9A90E}" destId="{07C24FB4-4D70-4B6D-ACB3-F588A145C32B}" srcOrd="1" destOrd="0" presId="urn:microsoft.com/office/officeart/2005/8/layout/target3"/>
    <dgm:cxn modelId="{ABC4ED2A-3B5C-4833-9337-C7A36C78D364}" type="presOf" srcId="{CCAD72AA-5419-41B0-B0BC-B8ABA1C9A90E}" destId="{F451BC48-6FDB-4755-B14F-2F107E2EAA30}" srcOrd="0" destOrd="0" presId="urn:microsoft.com/office/officeart/2005/8/layout/target3"/>
    <dgm:cxn modelId="{C37C5CE8-2E2E-46A6-82DC-1F9F061B60C9}" srcId="{D863CCD0-36B1-46CE-9290-C17E681F32BA}" destId="{A4BF3C65-12DD-4CE5-BF80-3C34E6AD92B2}" srcOrd="1" destOrd="0" parTransId="{F5F8F4D2-BA52-465E-AB00-DC32051A7225}" sibTransId="{38A9CE68-3215-41B1-8D0C-39C54FE5FBD4}"/>
    <dgm:cxn modelId="{32C2C92C-0315-4422-9BF0-A6006A141494}" type="presOf" srcId="{D16A3B51-634A-4CA9-9F30-66940F2DEAB5}" destId="{CB2FB651-84F3-451A-A889-BB2B45FB824F}" srcOrd="0" destOrd="0" presId="urn:microsoft.com/office/officeart/2005/8/layout/target3"/>
    <dgm:cxn modelId="{1B5831C3-CDDB-4AE2-A914-06BC3BE0A125}" type="presOf" srcId="{A4BF3C65-12DD-4CE5-BF80-3C34E6AD92B2}" destId="{BC7A032C-42CA-4C4E-A6AE-08EDDEF32337}" srcOrd="1" destOrd="0" presId="urn:microsoft.com/office/officeart/2005/8/layout/target3"/>
    <dgm:cxn modelId="{6E4F6AC1-DCD5-4FFA-ADF0-D56646C3C6AE}" srcId="{D16A3B51-634A-4CA9-9F30-66940F2DEAB5}" destId="{B486C1E7-5C29-4250-BD51-8E17FEE25016}" srcOrd="0" destOrd="0" parTransId="{6E090CA1-0B58-4E87-8897-8FDCF6523925}" sibTransId="{4AADF466-5228-43D3-A298-D920831DDFA7}"/>
    <dgm:cxn modelId="{65DCA3E6-5C6E-46B7-B7E2-BA231C57485F}" srcId="{D863CCD0-36B1-46CE-9290-C17E681F32BA}" destId="{CCAD72AA-5419-41B0-B0BC-B8ABA1C9A90E}" srcOrd="0" destOrd="0" parTransId="{9D7D3852-32EB-44EC-95FA-3C64DA965DAD}" sibTransId="{3B4B8CA1-A3FE-4B47-879C-0FC7635F9412}"/>
    <dgm:cxn modelId="{FAA9298E-2F2E-49EC-BD2F-05D917C0F076}" srcId="{CCAD72AA-5419-41B0-B0BC-B8ABA1C9A90E}" destId="{B7E9F7F1-086E-4F56-A3AC-DE5620BF4648}" srcOrd="1" destOrd="0" parTransId="{64EFCFDB-7434-48BE-8138-5C314F92D75B}" sibTransId="{B9EFD55A-EE81-41CA-A03B-E7176FE0536D}"/>
    <dgm:cxn modelId="{E647BE1C-4ECD-4ACF-B89A-780D6435608E}" type="presOf" srcId="{B486C1E7-5C29-4250-BD51-8E17FEE25016}" destId="{A2EF612B-549A-4E35-843F-FE32C7F28EE1}" srcOrd="0" destOrd="0" presId="urn:microsoft.com/office/officeart/2005/8/layout/target3"/>
    <dgm:cxn modelId="{98D4D65F-5610-4483-9C75-B4EA2A4098AE}" type="presOf" srcId="{B7E9F7F1-086E-4F56-A3AC-DE5620BF4648}" destId="{13E2EA84-AFCD-48C7-9B8F-68CBF2B41382}" srcOrd="0" destOrd="1" presId="urn:microsoft.com/office/officeart/2005/8/layout/target3"/>
    <dgm:cxn modelId="{34EA979E-D966-4FD5-87A4-25213B989CD3}" type="presOf" srcId="{8835DE24-723F-4499-998E-7295B6CEDCC7}" destId="{13E2EA84-AFCD-48C7-9B8F-68CBF2B41382}" srcOrd="0" destOrd="0" presId="urn:microsoft.com/office/officeart/2005/8/layout/target3"/>
    <dgm:cxn modelId="{B352B5D0-37FB-4426-B8EE-D73EB02120BA}" type="presOf" srcId="{7E10262C-7F4F-4596-88C3-B979C7F41289}" destId="{3FA82C93-EA3A-49B6-A71E-A0994A7A7396}" srcOrd="0" destOrd="0" presId="urn:microsoft.com/office/officeart/2005/8/layout/target3"/>
    <dgm:cxn modelId="{A9384ECC-894B-4335-BE87-4A2108F18FA6}" type="presOf" srcId="{D16A3B51-634A-4CA9-9F30-66940F2DEAB5}" destId="{B37907AF-0A15-43F9-A8A8-7D494D9838BD}" srcOrd="1" destOrd="0" presId="urn:microsoft.com/office/officeart/2005/8/layout/target3"/>
    <dgm:cxn modelId="{4F36A73A-79DA-4343-98D0-E36B28A30766}" srcId="{A4BF3C65-12DD-4CE5-BF80-3C34E6AD92B2}" destId="{7E10262C-7F4F-4596-88C3-B979C7F41289}" srcOrd="0" destOrd="0" parTransId="{34BB4E6D-970F-49FE-8603-5E5C071D84F3}" sibTransId="{5E16504D-CA97-4CE8-896D-1810692ACB3C}"/>
    <dgm:cxn modelId="{C7769EBC-5CFE-44C7-A672-E1B2E6230D12}" type="presOf" srcId="{7F78E079-FE0E-4360-BE75-8F2C5241A256}" destId="{3FA82C93-EA3A-49B6-A71E-A0994A7A7396}" srcOrd="0" destOrd="1" presId="urn:microsoft.com/office/officeart/2005/8/layout/target3"/>
    <dgm:cxn modelId="{2B0C7B76-B248-4047-BA6C-AA4832E9F2E0}" type="presParOf" srcId="{0140239D-4EE5-438B-8B70-6D2EDB9D806B}" destId="{DCD025A1-1241-4E13-99F1-B26BFF528A9A}" srcOrd="0" destOrd="0" presId="urn:microsoft.com/office/officeart/2005/8/layout/target3"/>
    <dgm:cxn modelId="{368EC70B-8F25-438E-9A1A-13669F4891C6}" type="presParOf" srcId="{0140239D-4EE5-438B-8B70-6D2EDB9D806B}" destId="{E8F7B3CE-903A-42ED-AC5E-95C37D66CAD2}" srcOrd="1" destOrd="0" presId="urn:microsoft.com/office/officeart/2005/8/layout/target3"/>
    <dgm:cxn modelId="{3F4EACBA-1D63-4FCD-993E-CE105F0E2112}" type="presParOf" srcId="{0140239D-4EE5-438B-8B70-6D2EDB9D806B}" destId="{F451BC48-6FDB-4755-B14F-2F107E2EAA30}" srcOrd="2" destOrd="0" presId="urn:microsoft.com/office/officeart/2005/8/layout/target3"/>
    <dgm:cxn modelId="{D4F5F9C0-24FB-4B69-9082-9C8A48C888BE}" type="presParOf" srcId="{0140239D-4EE5-438B-8B70-6D2EDB9D806B}" destId="{FDDC0A64-355A-46F7-9691-715365B224C5}" srcOrd="3" destOrd="0" presId="urn:microsoft.com/office/officeart/2005/8/layout/target3"/>
    <dgm:cxn modelId="{7B489085-B558-4424-9A0A-C163EFA79100}" type="presParOf" srcId="{0140239D-4EE5-438B-8B70-6D2EDB9D806B}" destId="{EB0F8DFE-AFAC-42C9-844A-62C4134187D8}" srcOrd="4" destOrd="0" presId="urn:microsoft.com/office/officeart/2005/8/layout/target3"/>
    <dgm:cxn modelId="{4D7C920C-0327-44A5-88DD-DBBA2195DABB}" type="presParOf" srcId="{0140239D-4EE5-438B-8B70-6D2EDB9D806B}" destId="{C679B68C-7275-4979-A4EF-20086377B9AB}" srcOrd="5" destOrd="0" presId="urn:microsoft.com/office/officeart/2005/8/layout/target3"/>
    <dgm:cxn modelId="{F42BE1A8-2D23-4D87-A90F-981731E24CF6}" type="presParOf" srcId="{0140239D-4EE5-438B-8B70-6D2EDB9D806B}" destId="{4E57A0BA-1EB8-4BF5-A4E8-973157791991}" srcOrd="6" destOrd="0" presId="urn:microsoft.com/office/officeart/2005/8/layout/target3"/>
    <dgm:cxn modelId="{D4E9D2EF-0118-4563-99FD-2D166B48FB20}" type="presParOf" srcId="{0140239D-4EE5-438B-8B70-6D2EDB9D806B}" destId="{2CB29410-EBA7-414E-8C8B-FF110CE327EA}" srcOrd="7" destOrd="0" presId="urn:microsoft.com/office/officeart/2005/8/layout/target3"/>
    <dgm:cxn modelId="{E3E73E8B-5BC0-4303-A75C-12209B1DE3C5}" type="presParOf" srcId="{0140239D-4EE5-438B-8B70-6D2EDB9D806B}" destId="{CB2FB651-84F3-451A-A889-BB2B45FB824F}" srcOrd="8" destOrd="0" presId="urn:microsoft.com/office/officeart/2005/8/layout/target3"/>
    <dgm:cxn modelId="{3A325803-52BC-422C-9B19-A578048588A0}" type="presParOf" srcId="{0140239D-4EE5-438B-8B70-6D2EDB9D806B}" destId="{07C24FB4-4D70-4B6D-ACB3-F588A145C32B}" srcOrd="9" destOrd="0" presId="urn:microsoft.com/office/officeart/2005/8/layout/target3"/>
    <dgm:cxn modelId="{AF76FA99-32FB-47A5-BD76-4D8F1BFA5027}" type="presParOf" srcId="{0140239D-4EE5-438B-8B70-6D2EDB9D806B}" destId="{13E2EA84-AFCD-48C7-9B8F-68CBF2B41382}" srcOrd="10" destOrd="0" presId="urn:microsoft.com/office/officeart/2005/8/layout/target3"/>
    <dgm:cxn modelId="{1430E78C-C976-4036-9B27-1CA4B527E3D8}" type="presParOf" srcId="{0140239D-4EE5-438B-8B70-6D2EDB9D806B}" destId="{BC7A032C-42CA-4C4E-A6AE-08EDDEF32337}" srcOrd="11" destOrd="0" presId="urn:microsoft.com/office/officeart/2005/8/layout/target3"/>
    <dgm:cxn modelId="{C054B3A8-A4B8-4B4D-82C6-435D173A79DC}" type="presParOf" srcId="{0140239D-4EE5-438B-8B70-6D2EDB9D806B}" destId="{3FA82C93-EA3A-49B6-A71E-A0994A7A7396}" srcOrd="12" destOrd="0" presId="urn:microsoft.com/office/officeart/2005/8/layout/target3"/>
    <dgm:cxn modelId="{2DFF7C4A-1A42-4DD9-8CA7-7F66231AFF38}" type="presParOf" srcId="{0140239D-4EE5-438B-8B70-6D2EDB9D806B}" destId="{B37907AF-0A15-43F9-A8A8-7D494D9838BD}" srcOrd="13" destOrd="0" presId="urn:microsoft.com/office/officeart/2005/8/layout/target3"/>
    <dgm:cxn modelId="{1906695A-2973-4AEF-8BCE-441F5EF6C456}" type="presParOf" srcId="{0140239D-4EE5-438B-8B70-6D2EDB9D806B}" destId="{A2EF612B-549A-4E35-843F-FE32C7F28EE1}" srcOrd="14" destOrd="0" presId="urn:microsoft.com/office/officeart/2005/8/layout/target3"/>
  </dgm:cxnLst>
  <dgm:bg>
    <a:solidFill>
      <a:schemeClr val="bg1"/>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0D34523-AB7C-4D64-8921-E18F05E8DA03}"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zh-CN" altLang="en-US"/>
        </a:p>
      </dgm:t>
    </dgm:pt>
    <dgm:pt modelId="{C147B82E-F904-4102-9653-7FBB7A12DB89}">
      <dgm:prSet phldrT="[文本]"/>
      <dgm:spPr>
        <a:solidFill>
          <a:srgbClr val="218475"/>
        </a:solidFill>
      </dgm:spPr>
      <dgm:t>
        <a:bodyPr/>
        <a:lstStyle/>
        <a:p>
          <a:endParaRPr lang="zh-CN" altLang="en-US" dirty="0"/>
        </a:p>
      </dgm:t>
    </dgm:pt>
    <dgm:pt modelId="{117B6B7A-F0C9-427E-A97D-21795A9FA995}" type="parTrans" cxnId="{3DB670C7-1F66-4D92-96A6-C5239CBFD143}">
      <dgm:prSet/>
      <dgm:spPr/>
      <dgm:t>
        <a:bodyPr/>
        <a:lstStyle/>
        <a:p>
          <a:endParaRPr lang="zh-CN" altLang="en-US"/>
        </a:p>
      </dgm:t>
    </dgm:pt>
    <dgm:pt modelId="{F6E830BD-E950-4FC7-854C-D819C55E3582}" type="sibTrans" cxnId="{3DB670C7-1F66-4D92-96A6-C5239CBFD143}">
      <dgm:prSet/>
      <dgm:spPr>
        <a:solidFill>
          <a:srgbClr val="228778"/>
        </a:solidFill>
      </dgm:spPr>
      <dgm:t>
        <a:bodyPr/>
        <a:lstStyle/>
        <a:p>
          <a:endParaRPr lang="zh-CN" altLang="en-US"/>
        </a:p>
      </dgm:t>
    </dgm:pt>
    <dgm:pt modelId="{E6198FCB-7AAD-4890-B456-485B90B3957E}">
      <dgm:prSet phldrT="[文本]"/>
      <dgm:spPr>
        <a:solidFill>
          <a:srgbClr val="93E5D9"/>
        </a:solidFill>
      </dgm:spPr>
      <dgm:t>
        <a:bodyPr/>
        <a:lstStyle/>
        <a:p>
          <a:endParaRPr lang="zh-CN" altLang="en-US" dirty="0"/>
        </a:p>
      </dgm:t>
    </dgm:pt>
    <dgm:pt modelId="{FB8EEA97-07AC-4230-AA9C-E3E4E5A59E2E}" type="parTrans" cxnId="{BD10B663-FE6D-436E-8338-EE5E41CF0338}">
      <dgm:prSet/>
      <dgm:spPr/>
      <dgm:t>
        <a:bodyPr/>
        <a:lstStyle/>
        <a:p>
          <a:endParaRPr lang="zh-CN" altLang="en-US"/>
        </a:p>
      </dgm:t>
    </dgm:pt>
    <dgm:pt modelId="{016A115A-FA02-4DE8-83B1-83D17F93C67A}" type="sibTrans" cxnId="{BD10B663-FE6D-436E-8338-EE5E41CF0338}">
      <dgm:prSet/>
      <dgm:spPr>
        <a:solidFill>
          <a:srgbClr val="80E0D2"/>
        </a:solidFill>
      </dgm:spPr>
      <dgm:t>
        <a:bodyPr/>
        <a:lstStyle/>
        <a:p>
          <a:endParaRPr lang="zh-CN" altLang="en-US"/>
        </a:p>
      </dgm:t>
    </dgm:pt>
    <dgm:pt modelId="{D6DBC680-E152-456E-805B-ED4CF3BF5A41}">
      <dgm:prSet phldrT="[文本]"/>
      <dgm:spPr>
        <a:solidFill>
          <a:srgbClr val="34CCB6"/>
        </a:solidFill>
      </dgm:spPr>
      <dgm:t>
        <a:bodyPr/>
        <a:lstStyle/>
        <a:p>
          <a:endParaRPr lang="zh-CN" altLang="en-US" dirty="0"/>
        </a:p>
      </dgm:t>
    </dgm:pt>
    <dgm:pt modelId="{E6EC8ED3-7839-4679-9F31-7EE16275AB7D}" type="sibTrans" cxnId="{0743692C-CB22-4CEA-948E-C902C0FAEFE1}">
      <dgm:prSet/>
      <dgm:spPr>
        <a:solidFill>
          <a:srgbClr val="34CCB6"/>
        </a:solidFill>
      </dgm:spPr>
      <dgm:t>
        <a:bodyPr/>
        <a:lstStyle/>
        <a:p>
          <a:endParaRPr lang="zh-CN" altLang="en-US"/>
        </a:p>
      </dgm:t>
    </dgm:pt>
    <dgm:pt modelId="{A03F07D3-916B-4E64-B18B-C34E39CAE591}" type="parTrans" cxnId="{0743692C-CB22-4CEA-948E-C902C0FAEFE1}">
      <dgm:prSet/>
      <dgm:spPr/>
      <dgm:t>
        <a:bodyPr/>
        <a:lstStyle/>
        <a:p>
          <a:endParaRPr lang="zh-CN" altLang="en-US"/>
        </a:p>
      </dgm:t>
    </dgm:pt>
    <dgm:pt modelId="{41DFC680-71BD-4033-91D7-5ABB7B77422B}">
      <dgm:prSet/>
      <dgm:spPr>
        <a:solidFill>
          <a:srgbClr val="93E5D9"/>
        </a:solidFill>
        <a:ln>
          <a:noFill/>
        </a:ln>
      </dgm:spPr>
      <dgm:t>
        <a:bodyPr/>
        <a:lstStyle/>
        <a:p>
          <a:endParaRPr lang="zh-CN" altLang="en-US" dirty="0"/>
        </a:p>
      </dgm:t>
    </dgm:pt>
    <dgm:pt modelId="{4A664ECE-48F2-4C14-A364-E0F6F826A842}" type="parTrans" cxnId="{96220256-7EB9-4B2D-AD88-C1DAFF807FFD}">
      <dgm:prSet/>
      <dgm:spPr/>
      <dgm:t>
        <a:bodyPr/>
        <a:lstStyle/>
        <a:p>
          <a:endParaRPr lang="zh-CN" altLang="en-US"/>
        </a:p>
      </dgm:t>
    </dgm:pt>
    <dgm:pt modelId="{E29C07E8-230E-4593-99DB-F623CF93DB59}" type="sibTrans" cxnId="{96220256-7EB9-4B2D-AD88-C1DAFF807FFD}">
      <dgm:prSet/>
      <dgm:spPr>
        <a:solidFill>
          <a:srgbClr val="B2ECE4"/>
        </a:solidFill>
      </dgm:spPr>
      <dgm:t>
        <a:bodyPr/>
        <a:lstStyle/>
        <a:p>
          <a:endParaRPr lang="zh-CN" altLang="en-US"/>
        </a:p>
      </dgm:t>
    </dgm:pt>
    <dgm:pt modelId="{D34FFEC4-FA0C-4948-A9C8-F64E235B976C}" type="pres">
      <dgm:prSet presAssocID="{10D34523-AB7C-4D64-8921-E18F05E8DA03}" presName="cycle" presStyleCnt="0">
        <dgm:presLayoutVars>
          <dgm:dir/>
          <dgm:resizeHandles val="exact"/>
        </dgm:presLayoutVars>
      </dgm:prSet>
      <dgm:spPr/>
      <dgm:t>
        <a:bodyPr/>
        <a:lstStyle/>
        <a:p>
          <a:endParaRPr lang="zh-CN" altLang="en-US"/>
        </a:p>
      </dgm:t>
    </dgm:pt>
    <dgm:pt modelId="{89D6D015-6284-4BC0-ABD9-88F4A9693E50}" type="pres">
      <dgm:prSet presAssocID="{C147B82E-F904-4102-9653-7FBB7A12DB89}" presName="node" presStyleLbl="node1" presStyleIdx="0" presStyleCnt="4">
        <dgm:presLayoutVars>
          <dgm:bulletEnabled val="1"/>
        </dgm:presLayoutVars>
      </dgm:prSet>
      <dgm:spPr>
        <a:prstGeom prst="flowChartDecision">
          <a:avLst/>
        </a:prstGeom>
      </dgm:spPr>
      <dgm:t>
        <a:bodyPr/>
        <a:lstStyle/>
        <a:p>
          <a:endParaRPr lang="zh-CN" altLang="en-US"/>
        </a:p>
      </dgm:t>
    </dgm:pt>
    <dgm:pt modelId="{03F886C4-D2E1-4027-848C-EC09F550FAAE}" type="pres">
      <dgm:prSet presAssocID="{F6E830BD-E950-4FC7-854C-D819C55E3582}" presName="sibTrans" presStyleLbl="sibTrans2D1" presStyleIdx="0" presStyleCnt="4"/>
      <dgm:spPr/>
      <dgm:t>
        <a:bodyPr/>
        <a:lstStyle/>
        <a:p>
          <a:endParaRPr lang="zh-CN" altLang="en-US"/>
        </a:p>
      </dgm:t>
    </dgm:pt>
    <dgm:pt modelId="{3FC8F511-B622-4FBA-A98B-D3E3EB192698}" type="pres">
      <dgm:prSet presAssocID="{F6E830BD-E950-4FC7-854C-D819C55E3582}" presName="connectorText" presStyleLbl="sibTrans2D1" presStyleIdx="0" presStyleCnt="4"/>
      <dgm:spPr/>
      <dgm:t>
        <a:bodyPr/>
        <a:lstStyle/>
        <a:p>
          <a:endParaRPr lang="zh-CN" altLang="en-US"/>
        </a:p>
      </dgm:t>
    </dgm:pt>
    <dgm:pt modelId="{FBEEA3C5-2E7F-473F-8C65-BE8467331A9F}" type="pres">
      <dgm:prSet presAssocID="{D6DBC680-E152-456E-805B-ED4CF3BF5A41}" presName="node" presStyleLbl="node1" presStyleIdx="1" presStyleCnt="4">
        <dgm:presLayoutVars>
          <dgm:bulletEnabled val="1"/>
        </dgm:presLayoutVars>
      </dgm:prSet>
      <dgm:spPr>
        <a:prstGeom prst="flowChartDecision">
          <a:avLst/>
        </a:prstGeom>
      </dgm:spPr>
      <dgm:t>
        <a:bodyPr/>
        <a:lstStyle/>
        <a:p>
          <a:endParaRPr lang="zh-CN" altLang="en-US"/>
        </a:p>
      </dgm:t>
    </dgm:pt>
    <dgm:pt modelId="{A51F5EF0-3AF7-4D83-BCEF-4925573E0957}" type="pres">
      <dgm:prSet presAssocID="{E6EC8ED3-7839-4679-9F31-7EE16275AB7D}" presName="sibTrans" presStyleLbl="sibTrans2D1" presStyleIdx="1" presStyleCnt="4"/>
      <dgm:spPr/>
      <dgm:t>
        <a:bodyPr/>
        <a:lstStyle/>
        <a:p>
          <a:endParaRPr lang="zh-CN" altLang="en-US"/>
        </a:p>
      </dgm:t>
    </dgm:pt>
    <dgm:pt modelId="{4CB06E9D-4208-43B8-A479-D532F08E6554}" type="pres">
      <dgm:prSet presAssocID="{E6EC8ED3-7839-4679-9F31-7EE16275AB7D}" presName="connectorText" presStyleLbl="sibTrans2D1" presStyleIdx="1" presStyleCnt="4"/>
      <dgm:spPr/>
      <dgm:t>
        <a:bodyPr/>
        <a:lstStyle/>
        <a:p>
          <a:endParaRPr lang="zh-CN" altLang="en-US"/>
        </a:p>
      </dgm:t>
    </dgm:pt>
    <dgm:pt modelId="{9A02DC71-3373-4151-8C11-54E700E3B75D}" type="pres">
      <dgm:prSet presAssocID="{E6198FCB-7AAD-4890-B456-485B90B3957E}" presName="node" presStyleLbl="node1" presStyleIdx="2" presStyleCnt="4">
        <dgm:presLayoutVars>
          <dgm:bulletEnabled val="1"/>
        </dgm:presLayoutVars>
      </dgm:prSet>
      <dgm:spPr>
        <a:prstGeom prst="diamond">
          <a:avLst/>
        </a:prstGeom>
      </dgm:spPr>
      <dgm:t>
        <a:bodyPr/>
        <a:lstStyle/>
        <a:p>
          <a:endParaRPr lang="zh-CN" altLang="en-US"/>
        </a:p>
      </dgm:t>
    </dgm:pt>
    <dgm:pt modelId="{741E5225-23FC-42F1-9667-290E49A50CB2}" type="pres">
      <dgm:prSet presAssocID="{016A115A-FA02-4DE8-83B1-83D17F93C67A}" presName="sibTrans" presStyleLbl="sibTrans2D1" presStyleIdx="2" presStyleCnt="4"/>
      <dgm:spPr/>
      <dgm:t>
        <a:bodyPr/>
        <a:lstStyle/>
        <a:p>
          <a:endParaRPr lang="zh-CN" altLang="en-US"/>
        </a:p>
      </dgm:t>
    </dgm:pt>
    <dgm:pt modelId="{758C5B01-B237-46C3-B5F5-8D7E2E427178}" type="pres">
      <dgm:prSet presAssocID="{016A115A-FA02-4DE8-83B1-83D17F93C67A}" presName="connectorText" presStyleLbl="sibTrans2D1" presStyleIdx="2" presStyleCnt="4"/>
      <dgm:spPr/>
      <dgm:t>
        <a:bodyPr/>
        <a:lstStyle/>
        <a:p>
          <a:endParaRPr lang="zh-CN" altLang="en-US"/>
        </a:p>
      </dgm:t>
    </dgm:pt>
    <dgm:pt modelId="{4AD01065-C712-423E-BFD7-8B605FBC2C77}" type="pres">
      <dgm:prSet presAssocID="{41DFC680-71BD-4033-91D7-5ABB7B77422B}" presName="node" presStyleLbl="node1" presStyleIdx="3" presStyleCnt="4">
        <dgm:presLayoutVars>
          <dgm:bulletEnabled val="1"/>
        </dgm:presLayoutVars>
      </dgm:prSet>
      <dgm:spPr>
        <a:prstGeom prst="diamond">
          <a:avLst/>
        </a:prstGeom>
      </dgm:spPr>
      <dgm:t>
        <a:bodyPr/>
        <a:lstStyle/>
        <a:p>
          <a:endParaRPr lang="zh-CN" altLang="en-US"/>
        </a:p>
      </dgm:t>
    </dgm:pt>
    <dgm:pt modelId="{9AA2C9AC-298D-4FB6-9F4A-01D304B3FA05}" type="pres">
      <dgm:prSet presAssocID="{E29C07E8-230E-4593-99DB-F623CF93DB59}" presName="sibTrans" presStyleLbl="sibTrans2D1" presStyleIdx="3" presStyleCnt="4"/>
      <dgm:spPr/>
      <dgm:t>
        <a:bodyPr/>
        <a:lstStyle/>
        <a:p>
          <a:endParaRPr lang="zh-CN" altLang="en-US"/>
        </a:p>
      </dgm:t>
    </dgm:pt>
    <dgm:pt modelId="{0C4F970F-1BC5-4FFC-BF7D-83518E62496B}" type="pres">
      <dgm:prSet presAssocID="{E29C07E8-230E-4593-99DB-F623CF93DB59}" presName="connectorText" presStyleLbl="sibTrans2D1" presStyleIdx="3" presStyleCnt="4"/>
      <dgm:spPr/>
      <dgm:t>
        <a:bodyPr/>
        <a:lstStyle/>
        <a:p>
          <a:endParaRPr lang="zh-CN" altLang="en-US"/>
        </a:p>
      </dgm:t>
    </dgm:pt>
  </dgm:ptLst>
  <dgm:cxnLst>
    <dgm:cxn modelId="{3DB670C7-1F66-4D92-96A6-C5239CBFD143}" srcId="{10D34523-AB7C-4D64-8921-E18F05E8DA03}" destId="{C147B82E-F904-4102-9653-7FBB7A12DB89}" srcOrd="0" destOrd="0" parTransId="{117B6B7A-F0C9-427E-A97D-21795A9FA995}" sibTransId="{F6E830BD-E950-4FC7-854C-D819C55E3582}"/>
    <dgm:cxn modelId="{0743692C-CB22-4CEA-948E-C902C0FAEFE1}" srcId="{10D34523-AB7C-4D64-8921-E18F05E8DA03}" destId="{D6DBC680-E152-456E-805B-ED4CF3BF5A41}" srcOrd="1" destOrd="0" parTransId="{A03F07D3-916B-4E64-B18B-C34E39CAE591}" sibTransId="{E6EC8ED3-7839-4679-9F31-7EE16275AB7D}"/>
    <dgm:cxn modelId="{BD10B663-FE6D-436E-8338-EE5E41CF0338}" srcId="{10D34523-AB7C-4D64-8921-E18F05E8DA03}" destId="{E6198FCB-7AAD-4890-B456-485B90B3957E}" srcOrd="2" destOrd="0" parTransId="{FB8EEA97-07AC-4230-AA9C-E3E4E5A59E2E}" sibTransId="{016A115A-FA02-4DE8-83B1-83D17F93C67A}"/>
    <dgm:cxn modelId="{96220256-7EB9-4B2D-AD88-C1DAFF807FFD}" srcId="{10D34523-AB7C-4D64-8921-E18F05E8DA03}" destId="{41DFC680-71BD-4033-91D7-5ABB7B77422B}" srcOrd="3" destOrd="0" parTransId="{4A664ECE-48F2-4C14-A364-E0F6F826A842}" sibTransId="{E29C07E8-230E-4593-99DB-F623CF93DB59}"/>
    <dgm:cxn modelId="{305A3FF5-6A9D-4F9D-83CE-962C56E7DCC1}" type="presOf" srcId="{016A115A-FA02-4DE8-83B1-83D17F93C67A}" destId="{758C5B01-B237-46C3-B5F5-8D7E2E427178}" srcOrd="1" destOrd="0" presId="urn:microsoft.com/office/officeart/2005/8/layout/cycle2"/>
    <dgm:cxn modelId="{2C06C329-8481-43AE-A1AE-C06718AB588E}" type="presOf" srcId="{E6198FCB-7AAD-4890-B456-485B90B3957E}" destId="{9A02DC71-3373-4151-8C11-54E700E3B75D}" srcOrd="0" destOrd="0" presId="urn:microsoft.com/office/officeart/2005/8/layout/cycle2"/>
    <dgm:cxn modelId="{37722E31-1D26-43BC-AF5E-D42B37C9CEE7}" type="presOf" srcId="{E6EC8ED3-7839-4679-9F31-7EE16275AB7D}" destId="{4CB06E9D-4208-43B8-A479-D532F08E6554}" srcOrd="1" destOrd="0" presId="urn:microsoft.com/office/officeart/2005/8/layout/cycle2"/>
    <dgm:cxn modelId="{88B11E72-EBDE-4913-82F3-B1510AC7CE50}" type="presOf" srcId="{C147B82E-F904-4102-9653-7FBB7A12DB89}" destId="{89D6D015-6284-4BC0-ABD9-88F4A9693E50}" srcOrd="0" destOrd="0" presId="urn:microsoft.com/office/officeart/2005/8/layout/cycle2"/>
    <dgm:cxn modelId="{AB5B7AC0-E0FD-48DB-9574-79D7EA7FF90D}" type="presOf" srcId="{016A115A-FA02-4DE8-83B1-83D17F93C67A}" destId="{741E5225-23FC-42F1-9667-290E49A50CB2}" srcOrd="0" destOrd="0" presId="urn:microsoft.com/office/officeart/2005/8/layout/cycle2"/>
    <dgm:cxn modelId="{601FD15E-A795-40E9-94C6-59DF375A21E9}" type="presOf" srcId="{E6EC8ED3-7839-4679-9F31-7EE16275AB7D}" destId="{A51F5EF0-3AF7-4D83-BCEF-4925573E0957}" srcOrd="0" destOrd="0" presId="urn:microsoft.com/office/officeart/2005/8/layout/cycle2"/>
    <dgm:cxn modelId="{87A8EAA9-4EAD-4E20-92CB-E3A0E102752D}" type="presOf" srcId="{F6E830BD-E950-4FC7-854C-D819C55E3582}" destId="{3FC8F511-B622-4FBA-A98B-D3E3EB192698}" srcOrd="1" destOrd="0" presId="urn:microsoft.com/office/officeart/2005/8/layout/cycle2"/>
    <dgm:cxn modelId="{4A9B6F89-7578-4F7F-BAB0-491A4705938E}" type="presOf" srcId="{F6E830BD-E950-4FC7-854C-D819C55E3582}" destId="{03F886C4-D2E1-4027-848C-EC09F550FAAE}" srcOrd="0" destOrd="0" presId="urn:microsoft.com/office/officeart/2005/8/layout/cycle2"/>
    <dgm:cxn modelId="{47E7F4D0-1B02-4535-AB33-FF9661D7845A}" type="presOf" srcId="{E29C07E8-230E-4593-99DB-F623CF93DB59}" destId="{9AA2C9AC-298D-4FB6-9F4A-01D304B3FA05}" srcOrd="0" destOrd="0" presId="urn:microsoft.com/office/officeart/2005/8/layout/cycle2"/>
    <dgm:cxn modelId="{318D6CCE-BD54-49D1-8C9C-26BE3E40FD0C}" type="presOf" srcId="{41DFC680-71BD-4033-91D7-5ABB7B77422B}" destId="{4AD01065-C712-423E-BFD7-8B605FBC2C77}" srcOrd="0" destOrd="0" presId="urn:microsoft.com/office/officeart/2005/8/layout/cycle2"/>
    <dgm:cxn modelId="{46FBC87A-D3CE-424E-A839-30A9B376657B}" type="presOf" srcId="{D6DBC680-E152-456E-805B-ED4CF3BF5A41}" destId="{FBEEA3C5-2E7F-473F-8C65-BE8467331A9F}" srcOrd="0" destOrd="0" presId="urn:microsoft.com/office/officeart/2005/8/layout/cycle2"/>
    <dgm:cxn modelId="{5211A2B0-A8E5-47DF-9FF9-14EC61A2F3CD}" type="presOf" srcId="{E29C07E8-230E-4593-99DB-F623CF93DB59}" destId="{0C4F970F-1BC5-4FFC-BF7D-83518E62496B}" srcOrd="1" destOrd="0" presId="urn:microsoft.com/office/officeart/2005/8/layout/cycle2"/>
    <dgm:cxn modelId="{CF97528C-85B3-4375-AC15-151263ABCF71}" type="presOf" srcId="{10D34523-AB7C-4D64-8921-E18F05E8DA03}" destId="{D34FFEC4-FA0C-4948-A9C8-F64E235B976C}" srcOrd="0" destOrd="0" presId="urn:microsoft.com/office/officeart/2005/8/layout/cycle2"/>
    <dgm:cxn modelId="{326D1D48-37AF-445B-8D13-278C17E3D0EC}" type="presParOf" srcId="{D34FFEC4-FA0C-4948-A9C8-F64E235B976C}" destId="{89D6D015-6284-4BC0-ABD9-88F4A9693E50}" srcOrd="0" destOrd="0" presId="urn:microsoft.com/office/officeart/2005/8/layout/cycle2"/>
    <dgm:cxn modelId="{AB1E6D9E-BC14-4CA3-8925-21A1956B5FF8}" type="presParOf" srcId="{D34FFEC4-FA0C-4948-A9C8-F64E235B976C}" destId="{03F886C4-D2E1-4027-848C-EC09F550FAAE}" srcOrd="1" destOrd="0" presId="urn:microsoft.com/office/officeart/2005/8/layout/cycle2"/>
    <dgm:cxn modelId="{CC1640FA-3158-45B4-BE7B-B9BEA2FD096E}" type="presParOf" srcId="{03F886C4-D2E1-4027-848C-EC09F550FAAE}" destId="{3FC8F511-B622-4FBA-A98B-D3E3EB192698}" srcOrd="0" destOrd="0" presId="urn:microsoft.com/office/officeart/2005/8/layout/cycle2"/>
    <dgm:cxn modelId="{154FAE8A-DE81-4181-9A5D-5BDEBC957C37}" type="presParOf" srcId="{D34FFEC4-FA0C-4948-A9C8-F64E235B976C}" destId="{FBEEA3C5-2E7F-473F-8C65-BE8467331A9F}" srcOrd="2" destOrd="0" presId="urn:microsoft.com/office/officeart/2005/8/layout/cycle2"/>
    <dgm:cxn modelId="{FC7FE99E-FCAC-489D-A7C4-7452BBBB724D}" type="presParOf" srcId="{D34FFEC4-FA0C-4948-A9C8-F64E235B976C}" destId="{A51F5EF0-3AF7-4D83-BCEF-4925573E0957}" srcOrd="3" destOrd="0" presId="urn:microsoft.com/office/officeart/2005/8/layout/cycle2"/>
    <dgm:cxn modelId="{03F72EF1-6841-473D-A43E-2F2494A3240C}" type="presParOf" srcId="{A51F5EF0-3AF7-4D83-BCEF-4925573E0957}" destId="{4CB06E9D-4208-43B8-A479-D532F08E6554}" srcOrd="0" destOrd="0" presId="urn:microsoft.com/office/officeart/2005/8/layout/cycle2"/>
    <dgm:cxn modelId="{EDC5AA13-CD8B-4513-8BA3-08405F184762}" type="presParOf" srcId="{D34FFEC4-FA0C-4948-A9C8-F64E235B976C}" destId="{9A02DC71-3373-4151-8C11-54E700E3B75D}" srcOrd="4" destOrd="0" presId="urn:microsoft.com/office/officeart/2005/8/layout/cycle2"/>
    <dgm:cxn modelId="{12F0F94B-2A75-446B-AF96-353C30C86639}" type="presParOf" srcId="{D34FFEC4-FA0C-4948-A9C8-F64E235B976C}" destId="{741E5225-23FC-42F1-9667-290E49A50CB2}" srcOrd="5" destOrd="0" presId="urn:microsoft.com/office/officeart/2005/8/layout/cycle2"/>
    <dgm:cxn modelId="{3F42048D-1F0E-4DA3-A311-647E7955AB05}" type="presParOf" srcId="{741E5225-23FC-42F1-9667-290E49A50CB2}" destId="{758C5B01-B237-46C3-B5F5-8D7E2E427178}" srcOrd="0" destOrd="0" presId="urn:microsoft.com/office/officeart/2005/8/layout/cycle2"/>
    <dgm:cxn modelId="{9D88CACE-A12B-4D3A-831F-D81655F15636}" type="presParOf" srcId="{D34FFEC4-FA0C-4948-A9C8-F64E235B976C}" destId="{4AD01065-C712-423E-BFD7-8B605FBC2C77}" srcOrd="6" destOrd="0" presId="urn:microsoft.com/office/officeart/2005/8/layout/cycle2"/>
    <dgm:cxn modelId="{38A3968A-014C-4499-A9DB-4CFF5B21B4E9}" type="presParOf" srcId="{D34FFEC4-FA0C-4948-A9C8-F64E235B976C}" destId="{9AA2C9AC-298D-4FB6-9F4A-01D304B3FA05}" srcOrd="7" destOrd="0" presId="urn:microsoft.com/office/officeart/2005/8/layout/cycle2"/>
    <dgm:cxn modelId="{E78AC9AF-7985-47A6-B123-09D7AFF7EF34}" type="presParOf" srcId="{9AA2C9AC-298D-4FB6-9F4A-01D304B3FA05}" destId="{0C4F970F-1BC5-4FFC-BF7D-83518E62496B}"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355569-7980-4969-897B-2C731F3CBAED}">
      <dsp:nvSpPr>
        <dsp:cNvPr id="0" name=""/>
        <dsp:cNvSpPr/>
      </dsp:nvSpPr>
      <dsp:spPr>
        <a:xfrm rot="16200000">
          <a:off x="-1118087" y="1119009"/>
          <a:ext cx="4634390" cy="2396370"/>
        </a:xfrm>
        <a:prstGeom prst="flowChartManualOperation">
          <a:avLst/>
        </a:prstGeom>
        <a:gradFill rotWithShape="0">
          <a:gsLst>
            <a:gs pos="100000">
              <a:srgbClr val="34CCB6">
                <a:alpha val="13000"/>
              </a:srgbClr>
            </a:gs>
            <a:gs pos="0">
              <a:srgbClr val="34CCB6"/>
            </a:gs>
          </a:gsLst>
          <a:lin ang="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0" tIns="0" rIns="203200" bIns="0" numCol="1" spcCol="1270" anchor="t" anchorCtr="0">
          <a:noAutofit/>
        </a:bodyPr>
        <a:lstStyle/>
        <a:p>
          <a:pPr lvl="0" algn="l" defTabSz="1422400">
            <a:lnSpc>
              <a:spcPct val="90000"/>
            </a:lnSpc>
            <a:spcBef>
              <a:spcPct val="0"/>
            </a:spcBef>
            <a:spcAft>
              <a:spcPct val="35000"/>
            </a:spcAft>
          </a:pPr>
          <a:r>
            <a:rPr lang="zh-CN" altLang="en-US" sz="3200" kern="1200" dirty="0"/>
            <a:t>标题一</a:t>
          </a:r>
        </a:p>
        <a:p>
          <a:pPr marL="228600" lvl="1" indent="-228600" algn="l" defTabSz="889000">
            <a:lnSpc>
              <a:spcPct val="90000"/>
            </a:lnSpc>
            <a:spcBef>
              <a:spcPct val="0"/>
            </a:spcBef>
            <a:spcAft>
              <a:spcPct val="15000"/>
            </a:spcAft>
            <a:buChar char="••"/>
          </a:pPr>
          <a:r>
            <a:rPr lang="zh-CN" altLang="en-US" sz="2000" kern="1200" dirty="0"/>
            <a:t>这种效果同样是通过设置形状的透明度来实现这种效果</a:t>
          </a:r>
        </a:p>
      </dsp:txBody>
      <dsp:txXfrm rot="5400000">
        <a:off x="923" y="926877"/>
        <a:ext cx="2396370" cy="2780634"/>
      </dsp:txXfrm>
    </dsp:sp>
    <dsp:sp modelId="{3F1FC432-8FE2-4A5A-87AF-DFAFC395D1E2}">
      <dsp:nvSpPr>
        <dsp:cNvPr id="0" name=""/>
        <dsp:cNvSpPr/>
      </dsp:nvSpPr>
      <dsp:spPr>
        <a:xfrm rot="16200000">
          <a:off x="1458010" y="1119009"/>
          <a:ext cx="4634390" cy="2396370"/>
        </a:xfrm>
        <a:prstGeom prst="flowChartManualOperation">
          <a:avLst/>
        </a:prstGeom>
        <a:gradFill flip="none" rotWithShape="1">
          <a:gsLst>
            <a:gs pos="0">
              <a:srgbClr val="34CCB6"/>
            </a:gs>
            <a:gs pos="100000">
              <a:srgbClr val="34CCB6">
                <a:alpha val="13000"/>
              </a:srgbClr>
            </a:gs>
          </a:gsLst>
          <a:lin ang="5400000" scaled="1"/>
          <a:tileRect/>
        </a:gra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0" tIns="0" rIns="203200" bIns="0" numCol="1" spcCol="1270" anchor="t" anchorCtr="0">
          <a:noAutofit/>
        </a:bodyPr>
        <a:lstStyle/>
        <a:p>
          <a:pPr lvl="0" algn="l" defTabSz="1422400">
            <a:lnSpc>
              <a:spcPct val="90000"/>
            </a:lnSpc>
            <a:spcBef>
              <a:spcPct val="0"/>
            </a:spcBef>
            <a:spcAft>
              <a:spcPct val="35000"/>
            </a:spcAft>
          </a:pPr>
          <a:r>
            <a:rPr lang="zh-CN" altLang="en-US" sz="3200" kern="1200" dirty="0"/>
            <a:t>标题二</a:t>
          </a:r>
        </a:p>
        <a:p>
          <a:pPr marL="228600" lvl="1" indent="-228600" algn="l" defTabSz="889000">
            <a:lnSpc>
              <a:spcPct val="90000"/>
            </a:lnSpc>
            <a:spcBef>
              <a:spcPct val="0"/>
            </a:spcBef>
            <a:spcAft>
              <a:spcPct val="15000"/>
            </a:spcAft>
            <a:buChar char="••"/>
          </a:pPr>
          <a:r>
            <a:rPr lang="zh-CN" altLang="en-US" sz="2000" kern="1200" dirty="0"/>
            <a:t>这种效果同样是通过设置形状的透明度来实现这种效果</a:t>
          </a:r>
        </a:p>
      </dsp:txBody>
      <dsp:txXfrm rot="5400000">
        <a:off x="2577020" y="926877"/>
        <a:ext cx="2396370" cy="2780634"/>
      </dsp:txXfrm>
    </dsp:sp>
    <dsp:sp modelId="{1DACD26A-C804-46C7-8D29-32B3B8FF5BF5}">
      <dsp:nvSpPr>
        <dsp:cNvPr id="0" name=""/>
        <dsp:cNvSpPr/>
      </dsp:nvSpPr>
      <dsp:spPr>
        <a:xfrm rot="16200000">
          <a:off x="4034108" y="1119009"/>
          <a:ext cx="4634390" cy="2396370"/>
        </a:xfrm>
        <a:prstGeom prst="flowChartManualOperation">
          <a:avLst/>
        </a:prstGeom>
        <a:gradFill rotWithShape="0">
          <a:gsLst>
            <a:gs pos="100000">
              <a:srgbClr val="34CCB6">
                <a:alpha val="13000"/>
              </a:srgbClr>
            </a:gs>
            <a:gs pos="0">
              <a:srgbClr val="34CCB6"/>
            </a:gs>
          </a:gsLst>
          <a:lin ang="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0" tIns="0" rIns="203200" bIns="0" numCol="1" spcCol="1270" anchor="t" anchorCtr="0">
          <a:noAutofit/>
        </a:bodyPr>
        <a:lstStyle/>
        <a:p>
          <a:pPr lvl="0" algn="l" defTabSz="1422400">
            <a:lnSpc>
              <a:spcPct val="90000"/>
            </a:lnSpc>
            <a:spcBef>
              <a:spcPct val="0"/>
            </a:spcBef>
            <a:spcAft>
              <a:spcPct val="35000"/>
            </a:spcAft>
          </a:pPr>
          <a:r>
            <a:rPr lang="zh-CN" altLang="en-US" sz="3200" kern="1200" dirty="0"/>
            <a:t>标题三</a:t>
          </a:r>
        </a:p>
        <a:p>
          <a:pPr marL="228600" lvl="1" indent="-228600" algn="l" defTabSz="889000">
            <a:lnSpc>
              <a:spcPct val="90000"/>
            </a:lnSpc>
            <a:spcBef>
              <a:spcPct val="0"/>
            </a:spcBef>
            <a:spcAft>
              <a:spcPct val="15000"/>
            </a:spcAft>
            <a:buChar char="••"/>
          </a:pPr>
          <a:r>
            <a:rPr lang="zh-CN" altLang="en-US" sz="2000" kern="1200" dirty="0"/>
            <a:t>这种效果同样是通过设置形状的透明度来实现这种效果</a:t>
          </a:r>
        </a:p>
      </dsp:txBody>
      <dsp:txXfrm rot="5400000">
        <a:off x="5153118" y="926877"/>
        <a:ext cx="2396370" cy="278063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D025A1-1241-4E13-99F1-B26BFF528A9A}">
      <dsp:nvSpPr>
        <dsp:cNvPr id="0" name=""/>
        <dsp:cNvSpPr/>
      </dsp:nvSpPr>
      <dsp:spPr>
        <a:xfrm>
          <a:off x="0" y="270933"/>
          <a:ext cx="4876800" cy="4876800"/>
        </a:xfrm>
        <a:prstGeom prst="pie">
          <a:avLst>
            <a:gd name="adj1" fmla="val 5400000"/>
            <a:gd name="adj2" fmla="val 16200000"/>
          </a:avLst>
        </a:prstGeom>
        <a:solidFill>
          <a:srgbClr val="34CCB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451BC48-6FDB-4755-B14F-2F107E2EAA30}">
      <dsp:nvSpPr>
        <dsp:cNvPr id="0" name=""/>
        <dsp:cNvSpPr/>
      </dsp:nvSpPr>
      <dsp:spPr>
        <a:xfrm>
          <a:off x="2438400" y="270933"/>
          <a:ext cx="5689599" cy="4876800"/>
        </a:xfrm>
        <a:prstGeom prst="rect">
          <a:avLst/>
        </a:prstGeom>
        <a:noFill/>
        <a:ln w="12700" cap="flat" cmpd="sng" algn="ctr">
          <a:solidFill>
            <a:srgbClr val="218475"/>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7640" tIns="167640" rIns="167640" bIns="167640" numCol="1" spcCol="1270" anchor="ctr" anchorCtr="0">
          <a:noAutofit/>
        </a:bodyPr>
        <a:lstStyle/>
        <a:p>
          <a:pPr lvl="0" algn="ctr" defTabSz="1955800">
            <a:lnSpc>
              <a:spcPct val="90000"/>
            </a:lnSpc>
            <a:spcBef>
              <a:spcPct val="0"/>
            </a:spcBef>
            <a:spcAft>
              <a:spcPct val="35000"/>
            </a:spcAft>
          </a:pPr>
          <a:r>
            <a:rPr lang="zh-CN" altLang="en-US" sz="4400" kern="1200" dirty="0">
              <a:ln>
                <a:noFill/>
              </a:ln>
            </a:rPr>
            <a:t>观点</a:t>
          </a:r>
        </a:p>
      </dsp:txBody>
      <dsp:txXfrm>
        <a:off x="2438400" y="270933"/>
        <a:ext cx="2844799" cy="1463043"/>
      </dsp:txXfrm>
    </dsp:sp>
    <dsp:sp modelId="{EB0F8DFE-AFAC-42C9-844A-62C4134187D8}">
      <dsp:nvSpPr>
        <dsp:cNvPr id="0" name=""/>
        <dsp:cNvSpPr/>
      </dsp:nvSpPr>
      <dsp:spPr>
        <a:xfrm>
          <a:off x="853441" y="1733976"/>
          <a:ext cx="3169916" cy="3169916"/>
        </a:xfrm>
        <a:prstGeom prst="pie">
          <a:avLst>
            <a:gd name="adj1" fmla="val 5400000"/>
            <a:gd name="adj2" fmla="val 16200000"/>
          </a:avLst>
        </a:prstGeom>
        <a:solidFill>
          <a:srgbClr val="80E0D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679B68C-7275-4979-A4EF-20086377B9AB}">
      <dsp:nvSpPr>
        <dsp:cNvPr id="0" name=""/>
        <dsp:cNvSpPr/>
      </dsp:nvSpPr>
      <dsp:spPr>
        <a:xfrm>
          <a:off x="2438400" y="1733976"/>
          <a:ext cx="5689599" cy="3169916"/>
        </a:xfrm>
        <a:prstGeom prst="rect">
          <a:avLst/>
        </a:prstGeom>
        <a:solidFill>
          <a:schemeClr val="lt1">
            <a:alpha val="90000"/>
            <a:hueOff val="0"/>
            <a:satOff val="0"/>
            <a:lumOff val="0"/>
            <a:alphaOff val="0"/>
          </a:schemeClr>
        </a:solidFill>
        <a:ln w="12700" cap="flat" cmpd="sng" algn="ctr">
          <a:solidFill>
            <a:srgbClr val="218475"/>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7640" tIns="167640" rIns="167640" bIns="167640" numCol="1" spcCol="1270" anchor="ctr" anchorCtr="0">
          <a:noAutofit/>
        </a:bodyPr>
        <a:lstStyle/>
        <a:p>
          <a:pPr lvl="0" algn="ctr" defTabSz="1955800">
            <a:lnSpc>
              <a:spcPct val="90000"/>
            </a:lnSpc>
            <a:spcBef>
              <a:spcPct val="0"/>
            </a:spcBef>
            <a:spcAft>
              <a:spcPct val="35000"/>
            </a:spcAft>
          </a:pPr>
          <a:r>
            <a:rPr lang="zh-CN" altLang="en-US" sz="4400" kern="1200" dirty="0"/>
            <a:t>观点</a:t>
          </a:r>
        </a:p>
      </dsp:txBody>
      <dsp:txXfrm>
        <a:off x="2438400" y="1733976"/>
        <a:ext cx="2844799" cy="1463038"/>
      </dsp:txXfrm>
    </dsp:sp>
    <dsp:sp modelId="{2CB29410-EBA7-414E-8C8B-FF110CE327EA}">
      <dsp:nvSpPr>
        <dsp:cNvPr id="0" name=""/>
        <dsp:cNvSpPr/>
      </dsp:nvSpPr>
      <dsp:spPr>
        <a:xfrm>
          <a:off x="1706880" y="3197014"/>
          <a:ext cx="1463038" cy="1463038"/>
        </a:xfrm>
        <a:prstGeom prst="pie">
          <a:avLst>
            <a:gd name="adj1" fmla="val 5400000"/>
            <a:gd name="adj2" fmla="val 16200000"/>
          </a:avLst>
        </a:prstGeom>
        <a:solidFill>
          <a:srgbClr val="B2ECE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B2FB651-84F3-451A-A889-BB2B45FB824F}">
      <dsp:nvSpPr>
        <dsp:cNvPr id="0" name=""/>
        <dsp:cNvSpPr/>
      </dsp:nvSpPr>
      <dsp:spPr>
        <a:xfrm>
          <a:off x="2438400" y="3197014"/>
          <a:ext cx="5689599" cy="1463038"/>
        </a:xfrm>
        <a:prstGeom prst="rect">
          <a:avLst/>
        </a:prstGeom>
        <a:solidFill>
          <a:schemeClr val="lt1">
            <a:alpha val="90000"/>
            <a:hueOff val="0"/>
            <a:satOff val="0"/>
            <a:lumOff val="0"/>
            <a:alphaOff val="0"/>
          </a:schemeClr>
        </a:solidFill>
        <a:ln w="12700" cap="flat" cmpd="sng" algn="ctr">
          <a:solidFill>
            <a:srgbClr val="218475"/>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7640" tIns="167640" rIns="167640" bIns="167640" numCol="1" spcCol="1270" anchor="ctr" anchorCtr="0">
          <a:noAutofit/>
        </a:bodyPr>
        <a:lstStyle/>
        <a:p>
          <a:pPr lvl="0" algn="ctr" defTabSz="1955800">
            <a:lnSpc>
              <a:spcPct val="90000"/>
            </a:lnSpc>
            <a:spcBef>
              <a:spcPct val="0"/>
            </a:spcBef>
            <a:spcAft>
              <a:spcPct val="35000"/>
            </a:spcAft>
          </a:pPr>
          <a:r>
            <a:rPr lang="zh-CN" altLang="en-US" sz="4400" kern="1200" dirty="0"/>
            <a:t>观点</a:t>
          </a:r>
        </a:p>
      </dsp:txBody>
      <dsp:txXfrm>
        <a:off x="2438400" y="3197014"/>
        <a:ext cx="2844799" cy="1463038"/>
      </dsp:txXfrm>
    </dsp:sp>
    <dsp:sp modelId="{13E2EA84-AFCD-48C7-9B8F-68CBF2B41382}">
      <dsp:nvSpPr>
        <dsp:cNvPr id="0" name=""/>
        <dsp:cNvSpPr/>
      </dsp:nvSpPr>
      <dsp:spPr>
        <a:xfrm>
          <a:off x="5283200" y="270933"/>
          <a:ext cx="2844799" cy="1463043"/>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285750" lvl="1" indent="-285750" algn="l" defTabSz="1244600">
            <a:lnSpc>
              <a:spcPct val="90000"/>
            </a:lnSpc>
            <a:spcBef>
              <a:spcPct val="0"/>
            </a:spcBef>
            <a:spcAft>
              <a:spcPct val="15000"/>
            </a:spcAft>
            <a:buChar char="••"/>
          </a:pPr>
          <a:r>
            <a:rPr lang="zh-CN" altLang="en-US" sz="2800" kern="1200" dirty="0"/>
            <a:t>证据一</a:t>
          </a:r>
        </a:p>
        <a:p>
          <a:pPr marL="285750" lvl="1" indent="-285750" algn="l" defTabSz="1244600">
            <a:lnSpc>
              <a:spcPct val="90000"/>
            </a:lnSpc>
            <a:spcBef>
              <a:spcPct val="0"/>
            </a:spcBef>
            <a:spcAft>
              <a:spcPct val="15000"/>
            </a:spcAft>
            <a:buChar char="••"/>
          </a:pPr>
          <a:r>
            <a:rPr lang="zh-CN" altLang="en-US" sz="2800" kern="1200" dirty="0"/>
            <a:t>证据二</a:t>
          </a:r>
        </a:p>
      </dsp:txBody>
      <dsp:txXfrm>
        <a:off x="5283200" y="270933"/>
        <a:ext cx="2844799" cy="1463043"/>
      </dsp:txXfrm>
    </dsp:sp>
    <dsp:sp modelId="{3FA82C93-EA3A-49B6-A71E-A0994A7A7396}">
      <dsp:nvSpPr>
        <dsp:cNvPr id="0" name=""/>
        <dsp:cNvSpPr/>
      </dsp:nvSpPr>
      <dsp:spPr>
        <a:xfrm>
          <a:off x="5283200" y="1733976"/>
          <a:ext cx="2844799" cy="1463038"/>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285750" lvl="1" indent="-285750" algn="l" defTabSz="1244600">
            <a:lnSpc>
              <a:spcPct val="90000"/>
            </a:lnSpc>
            <a:spcBef>
              <a:spcPct val="0"/>
            </a:spcBef>
            <a:spcAft>
              <a:spcPct val="15000"/>
            </a:spcAft>
            <a:buChar char="••"/>
          </a:pPr>
          <a:r>
            <a:rPr lang="zh-CN" altLang="en-US" sz="2800" kern="1200" dirty="0"/>
            <a:t>证据一</a:t>
          </a:r>
        </a:p>
        <a:p>
          <a:pPr marL="285750" lvl="1" indent="-285750" algn="l" defTabSz="1244600">
            <a:lnSpc>
              <a:spcPct val="90000"/>
            </a:lnSpc>
            <a:spcBef>
              <a:spcPct val="0"/>
            </a:spcBef>
            <a:spcAft>
              <a:spcPct val="15000"/>
            </a:spcAft>
            <a:buChar char="••"/>
          </a:pPr>
          <a:r>
            <a:rPr lang="zh-CN" altLang="en-US" sz="2800" kern="1200" dirty="0"/>
            <a:t>证据二</a:t>
          </a:r>
        </a:p>
      </dsp:txBody>
      <dsp:txXfrm>
        <a:off x="5283200" y="1733976"/>
        <a:ext cx="2844799" cy="1463038"/>
      </dsp:txXfrm>
    </dsp:sp>
    <dsp:sp modelId="{A2EF612B-549A-4E35-843F-FE32C7F28EE1}">
      <dsp:nvSpPr>
        <dsp:cNvPr id="0" name=""/>
        <dsp:cNvSpPr/>
      </dsp:nvSpPr>
      <dsp:spPr>
        <a:xfrm>
          <a:off x="5283200" y="3197014"/>
          <a:ext cx="2844799" cy="1463038"/>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285750" lvl="1" indent="-285750" algn="l" defTabSz="1244600">
            <a:lnSpc>
              <a:spcPct val="90000"/>
            </a:lnSpc>
            <a:spcBef>
              <a:spcPct val="0"/>
            </a:spcBef>
            <a:spcAft>
              <a:spcPct val="15000"/>
            </a:spcAft>
            <a:buChar char="••"/>
          </a:pPr>
          <a:r>
            <a:rPr lang="zh-CN" altLang="en-US" sz="2800" kern="1200" dirty="0"/>
            <a:t>证据一</a:t>
          </a:r>
        </a:p>
        <a:p>
          <a:pPr marL="285750" lvl="1" indent="-285750" algn="l" defTabSz="1244600">
            <a:lnSpc>
              <a:spcPct val="90000"/>
            </a:lnSpc>
            <a:spcBef>
              <a:spcPct val="0"/>
            </a:spcBef>
            <a:spcAft>
              <a:spcPct val="15000"/>
            </a:spcAft>
            <a:buChar char="••"/>
          </a:pPr>
          <a:r>
            <a:rPr lang="zh-CN" altLang="en-US" sz="2800" kern="1200" dirty="0"/>
            <a:t>证据二</a:t>
          </a:r>
        </a:p>
      </dsp:txBody>
      <dsp:txXfrm>
        <a:off x="5283200" y="3197014"/>
        <a:ext cx="2844799" cy="146303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D6D015-6284-4BC0-ABD9-88F4A9693E50}">
      <dsp:nvSpPr>
        <dsp:cNvPr id="0" name=""/>
        <dsp:cNvSpPr/>
      </dsp:nvSpPr>
      <dsp:spPr>
        <a:xfrm>
          <a:off x="2013946" y="537"/>
          <a:ext cx="1102159" cy="1102159"/>
        </a:xfrm>
        <a:prstGeom prst="flowChartDecision">
          <a:avLst/>
        </a:prstGeom>
        <a:solidFill>
          <a:srgbClr val="21847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endParaRPr lang="zh-CN" altLang="en-US" sz="2900" kern="1200" dirty="0"/>
        </a:p>
      </dsp:txBody>
      <dsp:txXfrm>
        <a:off x="2289486" y="276077"/>
        <a:ext cx="551079" cy="551079"/>
      </dsp:txXfrm>
    </dsp:sp>
    <dsp:sp modelId="{03F886C4-D2E1-4027-848C-EC09F550FAAE}">
      <dsp:nvSpPr>
        <dsp:cNvPr id="0" name=""/>
        <dsp:cNvSpPr/>
      </dsp:nvSpPr>
      <dsp:spPr>
        <a:xfrm rot="2700000">
          <a:off x="2997829" y="945063"/>
          <a:ext cx="293266" cy="371978"/>
        </a:xfrm>
        <a:prstGeom prst="rightArrow">
          <a:avLst>
            <a:gd name="adj1" fmla="val 60000"/>
            <a:gd name="adj2" fmla="val 50000"/>
          </a:avLst>
        </a:prstGeom>
        <a:solidFill>
          <a:srgbClr val="228778"/>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CN" altLang="en-US" sz="1400" kern="1200"/>
        </a:p>
      </dsp:txBody>
      <dsp:txXfrm>
        <a:off x="3010713" y="988353"/>
        <a:ext cx="205286" cy="223186"/>
      </dsp:txXfrm>
    </dsp:sp>
    <dsp:sp modelId="{FBEEA3C5-2E7F-473F-8C65-BE8467331A9F}">
      <dsp:nvSpPr>
        <dsp:cNvPr id="0" name=""/>
        <dsp:cNvSpPr/>
      </dsp:nvSpPr>
      <dsp:spPr>
        <a:xfrm>
          <a:off x="3184556" y="1171147"/>
          <a:ext cx="1102159" cy="1102159"/>
        </a:xfrm>
        <a:prstGeom prst="flowChartDecision">
          <a:avLst/>
        </a:prstGeom>
        <a:solidFill>
          <a:srgbClr val="34CCB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endParaRPr lang="zh-CN" altLang="en-US" sz="2900" kern="1200" dirty="0"/>
        </a:p>
      </dsp:txBody>
      <dsp:txXfrm>
        <a:off x="3460096" y="1446687"/>
        <a:ext cx="551079" cy="551079"/>
      </dsp:txXfrm>
    </dsp:sp>
    <dsp:sp modelId="{A51F5EF0-3AF7-4D83-BCEF-4925573E0957}">
      <dsp:nvSpPr>
        <dsp:cNvPr id="0" name=""/>
        <dsp:cNvSpPr/>
      </dsp:nvSpPr>
      <dsp:spPr>
        <a:xfrm rot="8100000">
          <a:off x="3009567" y="2115673"/>
          <a:ext cx="293266" cy="371978"/>
        </a:xfrm>
        <a:prstGeom prst="rightArrow">
          <a:avLst>
            <a:gd name="adj1" fmla="val 60000"/>
            <a:gd name="adj2" fmla="val 50000"/>
          </a:avLst>
        </a:prstGeom>
        <a:solidFill>
          <a:srgbClr val="34CCB6"/>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CN" altLang="en-US" sz="1400" kern="1200"/>
        </a:p>
      </dsp:txBody>
      <dsp:txXfrm rot="10800000">
        <a:off x="3084663" y="2158963"/>
        <a:ext cx="205286" cy="223186"/>
      </dsp:txXfrm>
    </dsp:sp>
    <dsp:sp modelId="{9A02DC71-3373-4151-8C11-54E700E3B75D}">
      <dsp:nvSpPr>
        <dsp:cNvPr id="0" name=""/>
        <dsp:cNvSpPr/>
      </dsp:nvSpPr>
      <dsp:spPr>
        <a:xfrm>
          <a:off x="2013946" y="2341756"/>
          <a:ext cx="1102159" cy="1102159"/>
        </a:xfrm>
        <a:prstGeom prst="diamond">
          <a:avLst/>
        </a:prstGeom>
        <a:solidFill>
          <a:srgbClr val="93E5D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endParaRPr lang="zh-CN" altLang="en-US" sz="2900" kern="1200" dirty="0"/>
        </a:p>
      </dsp:txBody>
      <dsp:txXfrm>
        <a:off x="2289486" y="2617296"/>
        <a:ext cx="551079" cy="551079"/>
      </dsp:txXfrm>
    </dsp:sp>
    <dsp:sp modelId="{741E5225-23FC-42F1-9667-290E49A50CB2}">
      <dsp:nvSpPr>
        <dsp:cNvPr id="0" name=""/>
        <dsp:cNvSpPr/>
      </dsp:nvSpPr>
      <dsp:spPr>
        <a:xfrm rot="13500000">
          <a:off x="1838957" y="2127411"/>
          <a:ext cx="293266" cy="371978"/>
        </a:xfrm>
        <a:prstGeom prst="rightArrow">
          <a:avLst>
            <a:gd name="adj1" fmla="val 60000"/>
            <a:gd name="adj2" fmla="val 50000"/>
          </a:avLst>
        </a:prstGeom>
        <a:solidFill>
          <a:srgbClr val="80E0D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CN" altLang="en-US" sz="1400" kern="1200"/>
        </a:p>
      </dsp:txBody>
      <dsp:txXfrm rot="10800000">
        <a:off x="1914053" y="2232913"/>
        <a:ext cx="205286" cy="223186"/>
      </dsp:txXfrm>
    </dsp:sp>
    <dsp:sp modelId="{4AD01065-C712-423E-BFD7-8B605FBC2C77}">
      <dsp:nvSpPr>
        <dsp:cNvPr id="0" name=""/>
        <dsp:cNvSpPr/>
      </dsp:nvSpPr>
      <dsp:spPr>
        <a:xfrm>
          <a:off x="843337" y="1171147"/>
          <a:ext cx="1102159" cy="1102159"/>
        </a:xfrm>
        <a:prstGeom prst="diamond">
          <a:avLst/>
        </a:prstGeom>
        <a:solidFill>
          <a:srgbClr val="93E5D9"/>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endParaRPr lang="zh-CN" altLang="en-US" sz="2900" kern="1200" dirty="0"/>
        </a:p>
      </dsp:txBody>
      <dsp:txXfrm>
        <a:off x="1118877" y="1446687"/>
        <a:ext cx="551079" cy="551079"/>
      </dsp:txXfrm>
    </dsp:sp>
    <dsp:sp modelId="{9AA2C9AC-298D-4FB6-9F4A-01D304B3FA05}">
      <dsp:nvSpPr>
        <dsp:cNvPr id="0" name=""/>
        <dsp:cNvSpPr/>
      </dsp:nvSpPr>
      <dsp:spPr>
        <a:xfrm rot="18900000">
          <a:off x="1827219" y="956801"/>
          <a:ext cx="293266" cy="371978"/>
        </a:xfrm>
        <a:prstGeom prst="rightArrow">
          <a:avLst>
            <a:gd name="adj1" fmla="val 60000"/>
            <a:gd name="adj2" fmla="val 50000"/>
          </a:avLst>
        </a:prstGeom>
        <a:solidFill>
          <a:srgbClr val="B2ECE4"/>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CN" altLang="en-US" sz="1400" kern="1200"/>
        </a:p>
      </dsp:txBody>
      <dsp:txXfrm>
        <a:off x="1840103" y="1062303"/>
        <a:ext cx="205286" cy="223186"/>
      </dsp:txXfrm>
    </dsp:sp>
  </dsp:spTree>
</dsp:drawing>
</file>

<file path=ppt/diagrams/layout1.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Master" Target="../slideMasters/slideMaster1.xml"/><Relationship Id="rId6" Type="http://schemas.microsoft.com/office/2007/relationships/hdphoto" Target="../media/hdphoto2.wdp"/><Relationship Id="rId5" Type="http://schemas.openxmlformats.org/officeDocument/2006/relationships/image" Target="../media/image3.png"/><Relationship Id="rId4" Type="http://schemas.microsoft.com/office/2007/relationships/hdphoto" Target="../media/hdphoto1.wdp"/></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2.xml"/><Relationship Id="rId4" Type="http://schemas.openxmlformats.org/officeDocument/2006/relationships/image" Target="../media/image16.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1.xml"/><Relationship Id="rId4" Type="http://schemas.microsoft.com/office/2007/relationships/hdphoto" Target="../media/hdphoto3.wdp"/></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1.xml"/><Relationship Id="rId4" Type="http://schemas.microsoft.com/office/2007/relationships/hdphoto" Target="../media/hdphoto3.wdp"/></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1.xml"/><Relationship Id="rId4" Type="http://schemas.microsoft.com/office/2007/relationships/hdphoto" Target="../media/hdphoto3.wdp"/></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1.xml"/><Relationship Id="rId4" Type="http://schemas.microsoft.com/office/2007/relationships/hdphoto" Target="../media/hdphoto3.wdp"/></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1.xml"/><Relationship Id="rId4" Type="http://schemas.microsoft.com/office/2007/relationships/hdphoto" Target="../media/hdphoto3.wdp"/></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3.png"/><Relationship Id="rId5" Type="http://schemas.microsoft.com/office/2007/relationships/hdphoto" Target="../media/hdphoto1.wdp"/><Relationship Id="rId4" Type="http://schemas.openxmlformats.org/officeDocument/2006/relationships/image" Target="../media/image12.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Master" Target="../slideMasters/slideMaster1.xml"/><Relationship Id="rId6" Type="http://schemas.microsoft.com/office/2007/relationships/hdphoto" Target="../media/hdphoto2.wdp"/><Relationship Id="rId5" Type="http://schemas.openxmlformats.org/officeDocument/2006/relationships/image" Target="../media/image3.png"/><Relationship Id="rId4" Type="http://schemas.microsoft.com/office/2007/relationships/hdphoto" Target="../media/hdphoto1.wdp"/></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alpha val="97000"/>
          </a:schemeClr>
        </a:solidFill>
        <a:effectLst/>
      </p:bgPr>
    </p:bg>
    <p:spTree>
      <p:nvGrpSpPr>
        <p:cNvPr id="1" name=""/>
        <p:cNvGrpSpPr/>
        <p:nvPr/>
      </p:nvGrpSpPr>
      <p:grpSpPr>
        <a:xfrm>
          <a:off x="0" y="0"/>
          <a:ext cx="0" cy="0"/>
          <a:chOff x="0" y="0"/>
          <a:chExt cx="0" cy="0"/>
        </a:xfrm>
      </p:grpSpPr>
      <p:pic>
        <p:nvPicPr>
          <p:cNvPr id="8" name="图片 7" descr="&#10;&#10;">
            <a:extLst>
              <a:ext uri="{FF2B5EF4-FFF2-40B4-BE49-F238E27FC236}">
                <a16:creationId xmlns:a16="http://schemas.microsoft.com/office/drawing/2014/main" xmlns="" id="{C3467254-76DB-4686-AC4B-A58F96F515AC}"/>
              </a:ext>
            </a:extLst>
          </p:cNvPr>
          <p:cNvPicPr>
            <a:picLocks noChangeAspect="1"/>
          </p:cNvPicPr>
          <p:nvPr userDrawn="1"/>
        </p:nvPicPr>
        <p:blipFill>
          <a:blip r:embed="rId2">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0" y="792"/>
            <a:ext cx="12192000" cy="6856416"/>
          </a:xfrm>
          <a:prstGeom prst="rect">
            <a:avLst/>
          </a:prstGeom>
        </p:spPr>
      </p:pic>
      <p:sp>
        <p:nvSpPr>
          <p:cNvPr id="14" name="矩形 13">
            <a:extLst>
              <a:ext uri="{FF2B5EF4-FFF2-40B4-BE49-F238E27FC236}">
                <a16:creationId xmlns:a16="http://schemas.microsoft.com/office/drawing/2014/main" xmlns="" id="{87693C41-4B25-4BF8-B96B-4B744B7A310A}"/>
              </a:ext>
            </a:extLst>
          </p:cNvPr>
          <p:cNvSpPr/>
          <p:nvPr userDrawn="1"/>
        </p:nvSpPr>
        <p:spPr>
          <a:xfrm>
            <a:off x="0" y="2053087"/>
            <a:ext cx="12192000" cy="2863970"/>
          </a:xfrm>
          <a:prstGeom prst="rect">
            <a:avLst/>
          </a:prstGeom>
          <a:solidFill>
            <a:srgbClr val="34CCB6">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a:extLst>
              <a:ext uri="{FF2B5EF4-FFF2-40B4-BE49-F238E27FC236}">
                <a16:creationId xmlns:a16="http://schemas.microsoft.com/office/drawing/2014/main" xmlns="" id="{251E9AFF-F9B7-4A04-B03D-DCE4F8E3CEFF}"/>
              </a:ext>
            </a:extLst>
          </p:cNvPr>
          <p:cNvCxnSpPr>
            <a:cxnSpLocks/>
          </p:cNvCxnSpPr>
          <p:nvPr userDrawn="1"/>
        </p:nvCxnSpPr>
        <p:spPr>
          <a:xfrm>
            <a:off x="8132329" y="4192438"/>
            <a:ext cx="3940817" cy="0"/>
          </a:xfrm>
          <a:prstGeom prst="line">
            <a:avLst/>
          </a:prstGeom>
          <a:ln w="19050">
            <a:gradFill flip="none" rotWithShape="1">
              <a:gsLst>
                <a:gs pos="0">
                  <a:schemeClr val="bg1">
                    <a:alpha val="0"/>
                  </a:schemeClr>
                </a:gs>
                <a:gs pos="100000">
                  <a:schemeClr val="bg1"/>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74D7A5D8-9244-40CD-9B88-E0B900FF59B2}"/>
              </a:ext>
            </a:extLst>
          </p:cNvPr>
          <p:cNvCxnSpPr/>
          <p:nvPr userDrawn="1"/>
        </p:nvCxnSpPr>
        <p:spPr>
          <a:xfrm>
            <a:off x="110227" y="4192438"/>
            <a:ext cx="3916392" cy="0"/>
          </a:xfrm>
          <a:prstGeom prst="line">
            <a:avLst/>
          </a:prstGeom>
          <a:ln w="19050">
            <a:gradFill flip="none" rotWithShape="1">
              <a:gsLst>
                <a:gs pos="0">
                  <a:schemeClr val="bg1">
                    <a:alpha val="0"/>
                  </a:schemeClr>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a16="http://schemas.microsoft.com/office/drawing/2014/main" xmlns="" id="{FC84DBD8-A1DE-44E9-9846-6DDDEF231239}"/>
              </a:ext>
            </a:extLst>
          </p:cNvPr>
          <p:cNvSpPr txBox="1"/>
          <p:nvPr userDrawn="1"/>
        </p:nvSpPr>
        <p:spPr>
          <a:xfrm>
            <a:off x="3534508" y="4015688"/>
            <a:ext cx="5122984" cy="369332"/>
          </a:xfrm>
          <a:prstGeom prst="rect">
            <a:avLst/>
          </a:prstGeom>
          <a:noFill/>
        </p:spPr>
        <p:txBody>
          <a:bodyPr wrap="square" rtlCol="0">
            <a:spAutoFit/>
          </a:bodyPr>
          <a:lstStyle/>
          <a:p>
            <a:pPr algn="ctr"/>
            <a:r>
              <a:rPr lang="en-US" altLang="zh-CN" dirty="0">
                <a:solidFill>
                  <a:schemeClr val="bg1"/>
                </a:solidFill>
              </a:rPr>
              <a:t>SICHUAN AGRICULTURAI UNIVERSITY</a:t>
            </a:r>
            <a:endParaRPr lang="zh-CN" altLang="en-US" dirty="0">
              <a:solidFill>
                <a:schemeClr val="bg1"/>
              </a:solidFill>
            </a:endParaRPr>
          </a:p>
        </p:txBody>
      </p:sp>
      <p:cxnSp>
        <p:nvCxnSpPr>
          <p:cNvPr id="22" name="直接连接符 21">
            <a:extLst>
              <a:ext uri="{FF2B5EF4-FFF2-40B4-BE49-F238E27FC236}">
                <a16:creationId xmlns:a16="http://schemas.microsoft.com/office/drawing/2014/main" xmlns="" id="{0763FC42-F974-4786-BC08-491F0603CFBF}"/>
              </a:ext>
            </a:extLst>
          </p:cNvPr>
          <p:cNvCxnSpPr>
            <a:cxnSpLocks/>
          </p:cNvCxnSpPr>
          <p:nvPr userDrawn="1"/>
        </p:nvCxnSpPr>
        <p:spPr>
          <a:xfrm>
            <a:off x="0" y="2139351"/>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4CEFA160-DA86-4E51-BADB-BD7372EF205D}"/>
              </a:ext>
            </a:extLst>
          </p:cNvPr>
          <p:cNvCxnSpPr>
            <a:cxnSpLocks/>
          </p:cNvCxnSpPr>
          <p:nvPr userDrawn="1"/>
        </p:nvCxnSpPr>
        <p:spPr>
          <a:xfrm>
            <a:off x="0" y="4830793"/>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标题 28">
            <a:extLst>
              <a:ext uri="{FF2B5EF4-FFF2-40B4-BE49-F238E27FC236}">
                <a16:creationId xmlns:a16="http://schemas.microsoft.com/office/drawing/2014/main" xmlns="" id="{3A088E1D-17F9-46A7-96E0-6B13E55FB840}"/>
              </a:ext>
            </a:extLst>
          </p:cNvPr>
          <p:cNvSpPr>
            <a:spLocks noGrp="1"/>
          </p:cNvSpPr>
          <p:nvPr>
            <p:ph type="title" hasCustomPrompt="1"/>
          </p:nvPr>
        </p:nvSpPr>
        <p:spPr>
          <a:xfrm>
            <a:off x="838200" y="2607993"/>
            <a:ext cx="10515600" cy="1325563"/>
          </a:xfrm>
        </p:spPr>
        <p:txBody>
          <a:bodyPr>
            <a:normAutofit/>
          </a:bodyPr>
          <a:lstStyle>
            <a:lvl1pPr algn="ctr">
              <a:defRPr sz="5400">
                <a:solidFill>
                  <a:schemeClr val="bg1"/>
                </a:solidFill>
                <a:latin typeface="+mj-ea"/>
                <a:ea typeface="+mj-ea"/>
              </a:defRPr>
            </a:lvl1pPr>
          </a:lstStyle>
          <a:p>
            <a:r>
              <a:rPr lang="zh-CN" altLang="en-US" dirty="0"/>
              <a:t>四川农业大学</a:t>
            </a:r>
            <a:r>
              <a:rPr lang="en-US" altLang="zh-CN" dirty="0"/>
              <a:t>PPT</a:t>
            </a:r>
            <a:r>
              <a:rPr lang="zh-CN" altLang="en-US" dirty="0"/>
              <a:t>模板</a:t>
            </a:r>
          </a:p>
        </p:txBody>
      </p:sp>
      <p:pic>
        <p:nvPicPr>
          <p:cNvPr id="12" name="图片 11" descr="图片包含 文字&#10;&#10;自动生成的说明">
            <a:extLst>
              <a:ext uri="{FF2B5EF4-FFF2-40B4-BE49-F238E27FC236}">
                <a16:creationId xmlns:a16="http://schemas.microsoft.com/office/drawing/2014/main" xmlns="" id="{55D1E706-9CCC-4098-9BC9-34C94D24197B}"/>
              </a:ext>
            </a:extLst>
          </p:cNvPr>
          <p:cNvPicPr>
            <a:picLocks noChangeAspect="1"/>
          </p:cNvPicPr>
          <p:nvPr userDrawn="1"/>
        </p:nvPicPr>
        <p:blipFill rotWithShape="1">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a:stretch/>
        </p:blipFill>
        <p:spPr>
          <a:xfrm>
            <a:off x="4626310" y="436604"/>
            <a:ext cx="2809233" cy="1203681"/>
          </a:xfrm>
          <a:prstGeom prst="rect">
            <a:avLst/>
          </a:prstGeom>
        </p:spPr>
      </p:pic>
      <p:pic>
        <p:nvPicPr>
          <p:cNvPr id="13" name="图片 12" descr="图片包含 文字&#10;&#10;自动生成的说明">
            <a:extLst>
              <a:ext uri="{FF2B5EF4-FFF2-40B4-BE49-F238E27FC236}">
                <a16:creationId xmlns:a16="http://schemas.microsoft.com/office/drawing/2014/main" xmlns="" id="{E2EB9B12-E14D-4D35-889C-B6E9DC9259A3}"/>
              </a:ext>
            </a:extLst>
          </p:cNvPr>
          <p:cNvPicPr>
            <a:picLocks noChangeAspect="1"/>
          </p:cNvPicPr>
          <p:nvPr userDrawn="1"/>
        </p:nvPicPr>
        <p:blipFill rotWithShape="1">
          <a:blip r:embed="rId5" cstate="email">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rcRect r="-3767"/>
          <a:stretch/>
        </p:blipFill>
        <p:spPr>
          <a:xfrm>
            <a:off x="5334818" y="6157099"/>
            <a:ext cx="1522364" cy="475817"/>
          </a:xfrm>
          <a:prstGeom prst="rect">
            <a:avLst/>
          </a:prstGeom>
        </p:spPr>
      </p:pic>
      <p:sp>
        <p:nvSpPr>
          <p:cNvPr id="3" name="矩形 2">
            <a:extLst>
              <a:ext uri="{FF2B5EF4-FFF2-40B4-BE49-F238E27FC236}">
                <a16:creationId xmlns:a16="http://schemas.microsoft.com/office/drawing/2014/main" xmlns="" id="{01806013-1A42-406D-9E66-CFEB31897F4C}"/>
              </a:ext>
            </a:extLst>
          </p:cNvPr>
          <p:cNvSpPr/>
          <p:nvPr userDrawn="1"/>
        </p:nvSpPr>
        <p:spPr>
          <a:xfrm>
            <a:off x="0" y="1052513"/>
            <a:ext cx="2747963" cy="4968875"/>
          </a:xfrm>
          <a:prstGeom prst="rect">
            <a:avLst/>
          </a:prstGeom>
          <a:blipFill dpi="0" rotWithShape="1">
            <a:blip r:embed="rId7" cstate="email">
              <a:alphaModFix amt="28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FF82216C-D4AF-4E57-89F7-AD00A9125D80}"/>
              </a:ext>
            </a:extLst>
          </p:cNvPr>
          <p:cNvSpPr/>
          <p:nvPr userDrawn="1"/>
        </p:nvSpPr>
        <p:spPr>
          <a:xfrm>
            <a:off x="9480550" y="1052513"/>
            <a:ext cx="2711450" cy="4968875"/>
          </a:xfrm>
          <a:prstGeom prst="rect">
            <a:avLst/>
          </a:prstGeom>
          <a:blipFill>
            <a:blip r:embed="rId8" cstate="email">
              <a:alphaModFix amt="28000"/>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44045400"/>
      </p:ext>
    </p:extLst>
  </p:cSld>
  <p:clrMapOvr>
    <a:masterClrMapping/>
  </p:clrMapOvr>
  <p:extLst>
    <p:ext uri="{DCECCB84-F9BA-43D5-87BE-67443E8EF086}">
      <p15:sldGuideLst xmlns:p15="http://schemas.microsoft.com/office/powerpoint/2012/main">
        <p15:guide id="1" orient="horz" pos="663" userDrawn="1">
          <p15:clr>
            <a:srgbClr val="FBAE40"/>
          </p15:clr>
        </p15:guide>
        <p15:guide id="2" pos="3840" userDrawn="1">
          <p15:clr>
            <a:srgbClr val="FBAE40"/>
          </p15:clr>
        </p15:guide>
        <p15:guide id="3" pos="5972" userDrawn="1">
          <p15:clr>
            <a:srgbClr val="FBAE40"/>
          </p15:clr>
        </p15:guide>
        <p15:guide id="4" pos="1731" userDrawn="1">
          <p15:clr>
            <a:srgbClr val="FBAE40"/>
          </p15:clr>
        </p15:guide>
        <p15:guide id="5" orient="horz" pos="379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8CF0CEC-89A8-4641-8750-61C50023DA52}"/>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03B60E4D-2CB0-4AB6-BCB7-7A6976C514B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87279D87-BB04-490B-96D4-560597C05972}"/>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B002FE7E-911B-4BFF-A299-7E76B82A965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2ED31078-4241-45C3-BB1C-0112BDF195B9}"/>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483D9273-B90D-4263-86E5-FE2D847E5304}"/>
              </a:ext>
            </a:extLst>
          </p:cNvPr>
          <p:cNvSpPr>
            <a:spLocks noGrp="1"/>
          </p:cNvSpPr>
          <p:nvPr>
            <p:ph type="dt" sz="half" idx="10"/>
          </p:nvPr>
        </p:nvSpPr>
        <p:spPr/>
        <p:txBody>
          <a:bodyPr/>
          <a:lstStyle/>
          <a:p>
            <a:fld id="{DB81F608-A775-40EC-B84D-9FDC97D89405}" type="datetimeFigureOut">
              <a:rPr lang="zh-CN" altLang="en-US" smtClean="0"/>
              <a:t>2019/6/12</a:t>
            </a:fld>
            <a:endParaRPr lang="zh-CN" altLang="en-US"/>
          </a:p>
        </p:txBody>
      </p:sp>
      <p:sp>
        <p:nvSpPr>
          <p:cNvPr id="8" name="页脚占位符 7">
            <a:extLst>
              <a:ext uri="{FF2B5EF4-FFF2-40B4-BE49-F238E27FC236}">
                <a16:creationId xmlns:a16="http://schemas.microsoft.com/office/drawing/2014/main" xmlns="" id="{7F206336-643C-486D-89A9-52DF1A6C27AF}"/>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C7DB8F63-8F97-46C4-891A-E9DF7EC02345}"/>
              </a:ext>
            </a:extLst>
          </p:cNvPr>
          <p:cNvSpPr>
            <a:spLocks noGrp="1"/>
          </p:cNvSpPr>
          <p:nvPr>
            <p:ph type="sldNum" sz="quarter" idx="12"/>
          </p:nvPr>
        </p:nvSpPr>
        <p:spPr/>
        <p:txBody>
          <a:bodyPr/>
          <a:lstStyle/>
          <a:p>
            <a:fld id="{0D6267B9-59F0-48A8-A4F0-67BDCE8FC1C3}" type="slidenum">
              <a:rPr lang="zh-CN" altLang="en-US" smtClean="0"/>
              <a:t>‹#›</a:t>
            </a:fld>
            <a:endParaRPr lang="zh-CN" altLang="en-US"/>
          </a:p>
        </p:txBody>
      </p:sp>
    </p:spTree>
    <p:extLst>
      <p:ext uri="{BB962C8B-B14F-4D97-AF65-F5344CB8AC3E}">
        <p14:creationId xmlns:p14="http://schemas.microsoft.com/office/powerpoint/2010/main" val="40029679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3F54439-DBF7-4950-9F51-F0DFF1CCE5A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EB091FF9-2E69-45AD-85A8-7A0B34BA4C60}"/>
              </a:ext>
            </a:extLst>
          </p:cNvPr>
          <p:cNvSpPr>
            <a:spLocks noGrp="1"/>
          </p:cNvSpPr>
          <p:nvPr>
            <p:ph type="dt" sz="half" idx="10"/>
          </p:nvPr>
        </p:nvSpPr>
        <p:spPr/>
        <p:txBody>
          <a:bodyPr/>
          <a:lstStyle/>
          <a:p>
            <a:fld id="{DB81F608-A775-40EC-B84D-9FDC97D89405}" type="datetimeFigureOut">
              <a:rPr lang="zh-CN" altLang="en-US" smtClean="0"/>
              <a:t>2019/6/12</a:t>
            </a:fld>
            <a:endParaRPr lang="zh-CN" altLang="en-US"/>
          </a:p>
        </p:txBody>
      </p:sp>
      <p:sp>
        <p:nvSpPr>
          <p:cNvPr id="4" name="页脚占位符 3">
            <a:extLst>
              <a:ext uri="{FF2B5EF4-FFF2-40B4-BE49-F238E27FC236}">
                <a16:creationId xmlns:a16="http://schemas.microsoft.com/office/drawing/2014/main" xmlns="" id="{19E7905F-CA8D-4DC8-B078-83EE009D426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4705669F-C9A0-4A59-8C77-8D1A1E5BCED9}"/>
              </a:ext>
            </a:extLst>
          </p:cNvPr>
          <p:cNvSpPr>
            <a:spLocks noGrp="1"/>
          </p:cNvSpPr>
          <p:nvPr>
            <p:ph type="sldNum" sz="quarter" idx="12"/>
          </p:nvPr>
        </p:nvSpPr>
        <p:spPr/>
        <p:txBody>
          <a:bodyPr/>
          <a:lstStyle/>
          <a:p>
            <a:fld id="{0D6267B9-59F0-48A8-A4F0-67BDCE8FC1C3}" type="slidenum">
              <a:rPr lang="zh-CN" altLang="en-US" smtClean="0"/>
              <a:t>‹#›</a:t>
            </a:fld>
            <a:endParaRPr lang="zh-CN" altLang="en-US"/>
          </a:p>
        </p:txBody>
      </p:sp>
    </p:spTree>
    <p:extLst>
      <p:ext uri="{BB962C8B-B14F-4D97-AF65-F5344CB8AC3E}">
        <p14:creationId xmlns:p14="http://schemas.microsoft.com/office/powerpoint/2010/main" val="9275220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74ED8BF1-C33A-4207-B03F-05AAD0EB3BEC}"/>
              </a:ext>
            </a:extLst>
          </p:cNvPr>
          <p:cNvSpPr>
            <a:spLocks noGrp="1"/>
          </p:cNvSpPr>
          <p:nvPr>
            <p:ph type="dt" sz="half" idx="10"/>
          </p:nvPr>
        </p:nvSpPr>
        <p:spPr/>
        <p:txBody>
          <a:bodyPr/>
          <a:lstStyle/>
          <a:p>
            <a:fld id="{DB81F608-A775-40EC-B84D-9FDC97D89405}" type="datetimeFigureOut">
              <a:rPr lang="zh-CN" altLang="en-US" smtClean="0"/>
              <a:t>2019/6/12</a:t>
            </a:fld>
            <a:endParaRPr lang="zh-CN" altLang="en-US"/>
          </a:p>
        </p:txBody>
      </p:sp>
      <p:sp>
        <p:nvSpPr>
          <p:cNvPr id="3" name="页脚占位符 2">
            <a:extLst>
              <a:ext uri="{FF2B5EF4-FFF2-40B4-BE49-F238E27FC236}">
                <a16:creationId xmlns:a16="http://schemas.microsoft.com/office/drawing/2014/main" xmlns="" id="{705401EE-F476-4C34-8631-B229E03430F3}"/>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B4C62868-5603-4758-AE0A-605B1F08A707}"/>
              </a:ext>
            </a:extLst>
          </p:cNvPr>
          <p:cNvSpPr>
            <a:spLocks noGrp="1"/>
          </p:cNvSpPr>
          <p:nvPr>
            <p:ph type="sldNum" sz="quarter" idx="12"/>
          </p:nvPr>
        </p:nvSpPr>
        <p:spPr/>
        <p:txBody>
          <a:bodyPr/>
          <a:lstStyle/>
          <a:p>
            <a:fld id="{0D6267B9-59F0-48A8-A4F0-67BDCE8FC1C3}" type="slidenum">
              <a:rPr lang="zh-CN" altLang="en-US" smtClean="0"/>
              <a:t>‹#›</a:t>
            </a:fld>
            <a:endParaRPr lang="zh-CN" altLang="en-US"/>
          </a:p>
        </p:txBody>
      </p:sp>
    </p:spTree>
    <p:extLst>
      <p:ext uri="{BB962C8B-B14F-4D97-AF65-F5344CB8AC3E}">
        <p14:creationId xmlns:p14="http://schemas.microsoft.com/office/powerpoint/2010/main" val="25499793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800E1E6-C671-4A35-9285-096E8ECD91C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553C1F71-1143-4FA4-B2C9-32F48BF084A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A84FC33E-7025-47F9-94B9-C615E037A2D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E7E0FEEE-2561-4912-8314-89629112A413}"/>
              </a:ext>
            </a:extLst>
          </p:cNvPr>
          <p:cNvSpPr>
            <a:spLocks noGrp="1"/>
          </p:cNvSpPr>
          <p:nvPr>
            <p:ph type="dt" sz="half" idx="10"/>
          </p:nvPr>
        </p:nvSpPr>
        <p:spPr/>
        <p:txBody>
          <a:bodyPr/>
          <a:lstStyle/>
          <a:p>
            <a:fld id="{DB81F608-A775-40EC-B84D-9FDC97D89405}" type="datetimeFigureOut">
              <a:rPr lang="zh-CN" altLang="en-US" smtClean="0"/>
              <a:t>2019/6/12</a:t>
            </a:fld>
            <a:endParaRPr lang="zh-CN" altLang="en-US"/>
          </a:p>
        </p:txBody>
      </p:sp>
      <p:sp>
        <p:nvSpPr>
          <p:cNvPr id="6" name="页脚占位符 5">
            <a:extLst>
              <a:ext uri="{FF2B5EF4-FFF2-40B4-BE49-F238E27FC236}">
                <a16:creationId xmlns:a16="http://schemas.microsoft.com/office/drawing/2014/main" xmlns="" id="{7702591B-079C-4B6E-829D-B5D9A9C6772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B0B7132E-E5A8-4479-83A4-B6F047F552A1}"/>
              </a:ext>
            </a:extLst>
          </p:cNvPr>
          <p:cNvSpPr>
            <a:spLocks noGrp="1"/>
          </p:cNvSpPr>
          <p:nvPr>
            <p:ph type="sldNum" sz="quarter" idx="12"/>
          </p:nvPr>
        </p:nvSpPr>
        <p:spPr/>
        <p:txBody>
          <a:bodyPr/>
          <a:lstStyle/>
          <a:p>
            <a:fld id="{0D6267B9-59F0-48A8-A4F0-67BDCE8FC1C3}" type="slidenum">
              <a:rPr lang="zh-CN" altLang="en-US" smtClean="0"/>
              <a:t>‹#›</a:t>
            </a:fld>
            <a:endParaRPr lang="zh-CN" altLang="en-US"/>
          </a:p>
        </p:txBody>
      </p:sp>
    </p:spTree>
    <p:extLst>
      <p:ext uri="{BB962C8B-B14F-4D97-AF65-F5344CB8AC3E}">
        <p14:creationId xmlns:p14="http://schemas.microsoft.com/office/powerpoint/2010/main" val="40631446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FF3BACB-8FCD-433D-B6C8-E0F04284D77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081441E6-656A-4432-A91F-A6070355F07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7F4C088D-46D5-4429-BB1F-5B7840D08A9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37E8AD0A-67FC-4CB4-BA9C-EF65A8BDCEF6}"/>
              </a:ext>
            </a:extLst>
          </p:cNvPr>
          <p:cNvSpPr>
            <a:spLocks noGrp="1"/>
          </p:cNvSpPr>
          <p:nvPr>
            <p:ph type="dt" sz="half" idx="10"/>
          </p:nvPr>
        </p:nvSpPr>
        <p:spPr/>
        <p:txBody>
          <a:bodyPr/>
          <a:lstStyle/>
          <a:p>
            <a:fld id="{DB81F608-A775-40EC-B84D-9FDC97D89405}" type="datetimeFigureOut">
              <a:rPr lang="zh-CN" altLang="en-US" smtClean="0"/>
              <a:t>2019/6/12</a:t>
            </a:fld>
            <a:endParaRPr lang="zh-CN" altLang="en-US"/>
          </a:p>
        </p:txBody>
      </p:sp>
      <p:sp>
        <p:nvSpPr>
          <p:cNvPr id="6" name="页脚占位符 5">
            <a:extLst>
              <a:ext uri="{FF2B5EF4-FFF2-40B4-BE49-F238E27FC236}">
                <a16:creationId xmlns:a16="http://schemas.microsoft.com/office/drawing/2014/main" xmlns="" id="{C64C8FF2-D37F-49EB-B5A1-9C05364D22B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1A5C7AE9-C658-40FF-8303-EC175E6CB599}"/>
              </a:ext>
            </a:extLst>
          </p:cNvPr>
          <p:cNvSpPr>
            <a:spLocks noGrp="1"/>
          </p:cNvSpPr>
          <p:nvPr>
            <p:ph type="sldNum" sz="quarter" idx="12"/>
          </p:nvPr>
        </p:nvSpPr>
        <p:spPr/>
        <p:txBody>
          <a:bodyPr/>
          <a:lstStyle/>
          <a:p>
            <a:fld id="{0D6267B9-59F0-48A8-A4F0-67BDCE8FC1C3}" type="slidenum">
              <a:rPr lang="zh-CN" altLang="en-US" smtClean="0"/>
              <a:t>‹#›</a:t>
            </a:fld>
            <a:endParaRPr lang="zh-CN" altLang="en-US"/>
          </a:p>
        </p:txBody>
      </p:sp>
    </p:spTree>
    <p:extLst>
      <p:ext uri="{BB962C8B-B14F-4D97-AF65-F5344CB8AC3E}">
        <p14:creationId xmlns:p14="http://schemas.microsoft.com/office/powerpoint/2010/main" val="12474590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DBE0E13-1079-481C-8395-FF9D17E35AF2}"/>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01045D22-7394-4BA5-BEDB-014B6CC95360}"/>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00551D5-17CE-4AE7-80BB-9FA148F3B22F}"/>
              </a:ext>
            </a:extLst>
          </p:cNvPr>
          <p:cNvSpPr>
            <a:spLocks noGrp="1"/>
          </p:cNvSpPr>
          <p:nvPr>
            <p:ph type="dt" sz="half" idx="10"/>
          </p:nvPr>
        </p:nvSpPr>
        <p:spPr/>
        <p:txBody>
          <a:bodyPr/>
          <a:lstStyle/>
          <a:p>
            <a:fld id="{DB81F608-A775-40EC-B84D-9FDC97D89405}" type="datetimeFigureOut">
              <a:rPr lang="zh-CN" altLang="en-US" smtClean="0"/>
              <a:t>2019/6/12</a:t>
            </a:fld>
            <a:endParaRPr lang="zh-CN" altLang="en-US"/>
          </a:p>
        </p:txBody>
      </p:sp>
      <p:sp>
        <p:nvSpPr>
          <p:cNvPr id="5" name="页脚占位符 4">
            <a:extLst>
              <a:ext uri="{FF2B5EF4-FFF2-40B4-BE49-F238E27FC236}">
                <a16:creationId xmlns:a16="http://schemas.microsoft.com/office/drawing/2014/main" xmlns="" id="{601F9954-6F49-4C2E-B1EA-AA0A043C490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6B41217-6ECD-4A47-8015-C455B787FFE8}"/>
              </a:ext>
            </a:extLst>
          </p:cNvPr>
          <p:cNvSpPr>
            <a:spLocks noGrp="1"/>
          </p:cNvSpPr>
          <p:nvPr>
            <p:ph type="sldNum" sz="quarter" idx="12"/>
          </p:nvPr>
        </p:nvSpPr>
        <p:spPr/>
        <p:txBody>
          <a:bodyPr/>
          <a:lstStyle/>
          <a:p>
            <a:fld id="{0D6267B9-59F0-48A8-A4F0-67BDCE8FC1C3}" type="slidenum">
              <a:rPr lang="zh-CN" altLang="en-US" smtClean="0"/>
              <a:t>‹#›</a:t>
            </a:fld>
            <a:endParaRPr lang="zh-CN" altLang="en-US"/>
          </a:p>
        </p:txBody>
      </p:sp>
    </p:spTree>
    <p:extLst>
      <p:ext uri="{BB962C8B-B14F-4D97-AF65-F5344CB8AC3E}">
        <p14:creationId xmlns:p14="http://schemas.microsoft.com/office/powerpoint/2010/main" val="23105012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1FFB99F8-C769-43FE-B279-FF845FD659C8}"/>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75FC0AFD-F530-448A-BDA2-0C800D970BE2}"/>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D691B8D1-9803-481B-A7C1-6C0F20FE5F65}"/>
              </a:ext>
            </a:extLst>
          </p:cNvPr>
          <p:cNvSpPr>
            <a:spLocks noGrp="1"/>
          </p:cNvSpPr>
          <p:nvPr>
            <p:ph type="dt" sz="half" idx="10"/>
          </p:nvPr>
        </p:nvSpPr>
        <p:spPr/>
        <p:txBody>
          <a:bodyPr/>
          <a:lstStyle/>
          <a:p>
            <a:fld id="{DB81F608-A775-40EC-B84D-9FDC97D89405}" type="datetimeFigureOut">
              <a:rPr lang="zh-CN" altLang="en-US" smtClean="0"/>
              <a:t>2019/6/12</a:t>
            </a:fld>
            <a:endParaRPr lang="zh-CN" altLang="en-US"/>
          </a:p>
        </p:txBody>
      </p:sp>
      <p:sp>
        <p:nvSpPr>
          <p:cNvPr id="5" name="页脚占位符 4">
            <a:extLst>
              <a:ext uri="{FF2B5EF4-FFF2-40B4-BE49-F238E27FC236}">
                <a16:creationId xmlns:a16="http://schemas.microsoft.com/office/drawing/2014/main" xmlns="" id="{9D069C67-D195-4D0D-8E4A-7B259CA8807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DA00B7D-5857-45A7-A29D-0B38746DB479}"/>
              </a:ext>
            </a:extLst>
          </p:cNvPr>
          <p:cNvSpPr>
            <a:spLocks noGrp="1"/>
          </p:cNvSpPr>
          <p:nvPr>
            <p:ph type="sldNum" sz="quarter" idx="12"/>
          </p:nvPr>
        </p:nvSpPr>
        <p:spPr/>
        <p:txBody>
          <a:bodyPr/>
          <a:lstStyle/>
          <a:p>
            <a:fld id="{0D6267B9-59F0-48A8-A4F0-67BDCE8FC1C3}" type="slidenum">
              <a:rPr lang="zh-CN" altLang="en-US" smtClean="0"/>
              <a:t>‹#›</a:t>
            </a:fld>
            <a:endParaRPr lang="zh-CN" altLang="en-US"/>
          </a:p>
        </p:txBody>
      </p:sp>
    </p:spTree>
    <p:extLst>
      <p:ext uri="{BB962C8B-B14F-4D97-AF65-F5344CB8AC3E}">
        <p14:creationId xmlns:p14="http://schemas.microsoft.com/office/powerpoint/2010/main" val="3375373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5A677578-EE5C-4EF4-B0AD-2C9F9C6AC6B2}"/>
              </a:ext>
            </a:extLst>
          </p:cNvPr>
          <p:cNvPicPr>
            <a:picLocks noChangeAspect="1"/>
          </p:cNvPicPr>
          <p:nvPr userDrawn="1"/>
        </p:nvPicPr>
        <p:blipFill rotWithShape="1">
          <a:blip r:embed="rId2" cstate="email">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1" y="-5557"/>
            <a:ext cx="12192000" cy="6863557"/>
          </a:xfrm>
          <a:prstGeom prst="rect">
            <a:avLst/>
          </a:prstGeom>
        </p:spPr>
      </p:pic>
      <p:sp>
        <p:nvSpPr>
          <p:cNvPr id="4" name="矩形 3">
            <a:extLst>
              <a:ext uri="{FF2B5EF4-FFF2-40B4-BE49-F238E27FC236}">
                <a16:creationId xmlns:a16="http://schemas.microsoft.com/office/drawing/2014/main" xmlns=""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xmlns=""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xmlns=""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xmlns=""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xmlns=""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xmlns=""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xmlns=""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xmlns="" id="{D791EC9B-5DBA-40F6-9696-4F391A93BCE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xmlns="" id="{3337B091-14D1-40FD-B8AD-B9A96874112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xmlns=""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xmlns=""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xmlns=""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13282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41314700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51013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B16B7A72-9C02-41CF-90BC-6AA0599A9EC0}"/>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5087938" cy="6858001"/>
          </a:xfrm>
          <a:prstGeom prst="rect">
            <a:avLst/>
          </a:prstGeom>
        </p:spPr>
      </p:pic>
      <p:sp>
        <p:nvSpPr>
          <p:cNvPr id="13" name="矩形 12">
            <a:extLst>
              <a:ext uri="{FF2B5EF4-FFF2-40B4-BE49-F238E27FC236}">
                <a16:creationId xmlns:a16="http://schemas.microsoft.com/office/drawing/2014/main" xmlns="" id="{7A078C30-2AA1-41CC-BBC1-CB9D2401C8B7}"/>
              </a:ext>
            </a:extLst>
          </p:cNvPr>
          <p:cNvSpPr/>
          <p:nvPr userDrawn="1"/>
        </p:nvSpPr>
        <p:spPr>
          <a:xfrm>
            <a:off x="0" y="0"/>
            <a:ext cx="5087938" cy="6858000"/>
          </a:xfrm>
          <a:prstGeom prst="rect">
            <a:avLst/>
          </a:prstGeom>
          <a:solidFill>
            <a:srgbClr val="34CCB6">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xmlns="" id="{59BFA056-D7C4-4C87-955E-A4212EB44F1E}"/>
              </a:ext>
            </a:extLst>
          </p:cNvPr>
          <p:cNvSpPr txBox="1"/>
          <p:nvPr userDrawn="1"/>
        </p:nvSpPr>
        <p:spPr>
          <a:xfrm>
            <a:off x="207034" y="1974894"/>
            <a:ext cx="4744529" cy="1107996"/>
          </a:xfrm>
          <a:prstGeom prst="rect">
            <a:avLst/>
          </a:prstGeom>
          <a:noFill/>
        </p:spPr>
        <p:txBody>
          <a:bodyPr wrap="square" rtlCol="0">
            <a:spAutoFit/>
          </a:bodyPr>
          <a:lstStyle/>
          <a:p>
            <a:pPr algn="ctr"/>
            <a:r>
              <a:rPr lang="en-US" altLang="zh-CN" sz="6600" dirty="0">
                <a:solidFill>
                  <a:schemeClr val="bg1">
                    <a:alpha val="20000"/>
                  </a:schemeClr>
                </a:solidFill>
                <a:latin typeface="+mj-ea"/>
                <a:ea typeface="+mj-ea"/>
              </a:rPr>
              <a:t>CONTENTS</a:t>
            </a:r>
            <a:endParaRPr lang="zh-CN" altLang="en-US" sz="6600" dirty="0">
              <a:solidFill>
                <a:schemeClr val="bg1">
                  <a:alpha val="20000"/>
                </a:schemeClr>
              </a:solidFill>
              <a:latin typeface="+mj-ea"/>
              <a:ea typeface="+mj-ea"/>
            </a:endParaRPr>
          </a:p>
        </p:txBody>
      </p:sp>
      <p:sp>
        <p:nvSpPr>
          <p:cNvPr id="14" name="文本框 13">
            <a:extLst>
              <a:ext uri="{FF2B5EF4-FFF2-40B4-BE49-F238E27FC236}">
                <a16:creationId xmlns:a16="http://schemas.microsoft.com/office/drawing/2014/main" xmlns="" id="{2C071E93-B2F1-4DEA-AA21-31B9F8D99C94}"/>
              </a:ext>
            </a:extLst>
          </p:cNvPr>
          <p:cNvSpPr txBox="1"/>
          <p:nvPr userDrawn="1"/>
        </p:nvSpPr>
        <p:spPr>
          <a:xfrm>
            <a:off x="1759789" y="2440721"/>
            <a:ext cx="2708694" cy="830997"/>
          </a:xfrm>
          <a:prstGeom prst="rect">
            <a:avLst/>
          </a:prstGeom>
          <a:noFill/>
        </p:spPr>
        <p:txBody>
          <a:bodyPr wrap="square" rtlCol="0">
            <a:spAutoFit/>
          </a:bodyPr>
          <a:lstStyle/>
          <a:p>
            <a:r>
              <a:rPr lang="zh-CN" altLang="en-US" sz="4800" dirty="0">
                <a:solidFill>
                  <a:schemeClr val="bg1"/>
                </a:solidFill>
                <a:latin typeface="+mj-ea"/>
                <a:ea typeface="+mj-ea"/>
              </a:rPr>
              <a:t>目录</a:t>
            </a:r>
          </a:p>
        </p:txBody>
      </p:sp>
      <p:cxnSp>
        <p:nvCxnSpPr>
          <p:cNvPr id="22" name="直接连接符 21">
            <a:extLst>
              <a:ext uri="{FF2B5EF4-FFF2-40B4-BE49-F238E27FC236}">
                <a16:creationId xmlns:a16="http://schemas.microsoft.com/office/drawing/2014/main" xmlns="" id="{E42A4FD1-EE1D-43FD-AE1F-6FE92250C109}"/>
              </a:ext>
            </a:extLst>
          </p:cNvPr>
          <p:cNvCxnSpPr/>
          <p:nvPr userDrawn="1"/>
        </p:nvCxnSpPr>
        <p:spPr>
          <a:xfrm>
            <a:off x="1552755" y="3321050"/>
            <a:ext cx="181154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25" name="图片 24" descr="图片包含 文字&#10;&#10;自动生成的说明">
            <a:extLst>
              <a:ext uri="{FF2B5EF4-FFF2-40B4-BE49-F238E27FC236}">
                <a16:creationId xmlns:a16="http://schemas.microsoft.com/office/drawing/2014/main" xmlns="" id="{DC654342-DE00-4822-B254-C974ABF36FAE}"/>
              </a:ext>
            </a:extLst>
          </p:cNvPr>
          <p:cNvPicPr>
            <a:picLocks noChangeAspect="1"/>
          </p:cNvPicPr>
          <p:nvPr userDrawn="1"/>
        </p:nvPicPr>
        <p:blipFill rotWithShape="1">
          <a:blip r:embed="rId3" cstate="email">
            <a:alphaModFix/>
            <a:extLst>
              <a:ext uri="{28A0092B-C50C-407E-A947-70E740481C1C}">
                <a14:useLocalDpi xmlns:a14="http://schemas.microsoft.com/office/drawing/2010/main"/>
              </a:ext>
            </a:extLst>
          </a:blip>
          <a:srcRect t="-2"/>
          <a:stretch/>
        </p:blipFill>
        <p:spPr>
          <a:xfrm>
            <a:off x="8505645" y="0"/>
            <a:ext cx="3686355" cy="7221535"/>
          </a:xfrm>
          <a:prstGeom prst="rect">
            <a:avLst/>
          </a:prstGeom>
        </p:spPr>
      </p:pic>
      <p:sp>
        <p:nvSpPr>
          <p:cNvPr id="2" name="矩形 1">
            <a:extLst>
              <a:ext uri="{FF2B5EF4-FFF2-40B4-BE49-F238E27FC236}">
                <a16:creationId xmlns:a16="http://schemas.microsoft.com/office/drawing/2014/main" xmlns="" id="{F8C3E0DD-FF73-47C6-AA49-98E38FAEA29C}"/>
              </a:ext>
            </a:extLst>
          </p:cNvPr>
          <p:cNvSpPr/>
          <p:nvPr userDrawn="1"/>
        </p:nvSpPr>
        <p:spPr>
          <a:xfrm>
            <a:off x="8496886" y="0"/>
            <a:ext cx="3695114" cy="6858000"/>
          </a:xfrm>
          <a:prstGeom prst="rect">
            <a:avLst/>
          </a:prstGeom>
          <a:solidFill>
            <a:schemeClr val="bg1">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内容占位符 63">
            <a:extLst>
              <a:ext uri="{FF2B5EF4-FFF2-40B4-BE49-F238E27FC236}">
                <a16:creationId xmlns:a16="http://schemas.microsoft.com/office/drawing/2014/main" xmlns="" id="{A533DEF1-4230-47CA-B3E8-959E99AEBC07}"/>
              </a:ext>
            </a:extLst>
          </p:cNvPr>
          <p:cNvSpPr>
            <a:spLocks noGrp="1"/>
          </p:cNvSpPr>
          <p:nvPr>
            <p:ph sz="quarter" idx="10" hasCustomPrompt="1"/>
          </p:nvPr>
        </p:nvSpPr>
        <p:spPr>
          <a:xfrm>
            <a:off x="6746216" y="1415003"/>
            <a:ext cx="3398448" cy="500062"/>
          </a:xfrm>
        </p:spPr>
        <p:txBody>
          <a:bodyPr/>
          <a:lstStyle>
            <a:lvl1pPr marL="0" indent="0">
              <a:buNone/>
              <a:defRPr/>
            </a:lvl1pPr>
          </a:lstStyle>
          <a:p>
            <a:pPr lvl="0"/>
            <a:r>
              <a:rPr lang="zh-CN" altLang="en-US" dirty="0"/>
              <a:t>单击输入标题</a:t>
            </a:r>
          </a:p>
        </p:txBody>
      </p:sp>
      <p:sp>
        <p:nvSpPr>
          <p:cNvPr id="65" name="内容占位符 63">
            <a:extLst>
              <a:ext uri="{FF2B5EF4-FFF2-40B4-BE49-F238E27FC236}">
                <a16:creationId xmlns:a16="http://schemas.microsoft.com/office/drawing/2014/main" xmlns="" id="{9B7EB603-F4B0-4BBC-BA94-4F4371D21493}"/>
              </a:ext>
            </a:extLst>
          </p:cNvPr>
          <p:cNvSpPr>
            <a:spLocks noGrp="1"/>
          </p:cNvSpPr>
          <p:nvPr>
            <p:ph sz="quarter" idx="11" hasCustomPrompt="1"/>
          </p:nvPr>
        </p:nvSpPr>
        <p:spPr>
          <a:xfrm>
            <a:off x="6746216" y="2312150"/>
            <a:ext cx="3398448" cy="500062"/>
          </a:xfrm>
        </p:spPr>
        <p:txBody>
          <a:bodyPr/>
          <a:lstStyle>
            <a:lvl1pPr marL="0" indent="0">
              <a:buNone/>
              <a:defRPr/>
            </a:lvl1pPr>
          </a:lstStyle>
          <a:p>
            <a:pPr lvl="0"/>
            <a:r>
              <a:rPr lang="zh-CN" altLang="en-US" dirty="0"/>
              <a:t>单击输入标题</a:t>
            </a:r>
          </a:p>
        </p:txBody>
      </p:sp>
      <p:sp>
        <p:nvSpPr>
          <p:cNvPr id="66" name="内容占位符 63">
            <a:extLst>
              <a:ext uri="{FF2B5EF4-FFF2-40B4-BE49-F238E27FC236}">
                <a16:creationId xmlns:a16="http://schemas.microsoft.com/office/drawing/2014/main" xmlns="" id="{E7A3520E-27C4-4398-BBF4-785259D54D79}"/>
              </a:ext>
            </a:extLst>
          </p:cNvPr>
          <p:cNvSpPr>
            <a:spLocks noGrp="1"/>
          </p:cNvSpPr>
          <p:nvPr>
            <p:ph sz="quarter" idx="12" hasCustomPrompt="1"/>
          </p:nvPr>
        </p:nvSpPr>
        <p:spPr>
          <a:xfrm>
            <a:off x="6746216" y="3123033"/>
            <a:ext cx="3398448" cy="500062"/>
          </a:xfrm>
        </p:spPr>
        <p:txBody>
          <a:bodyPr/>
          <a:lstStyle>
            <a:lvl1pPr marL="0" indent="0">
              <a:buNone/>
              <a:defRPr/>
            </a:lvl1pPr>
          </a:lstStyle>
          <a:p>
            <a:pPr lvl="0"/>
            <a:r>
              <a:rPr lang="zh-CN" altLang="en-US" dirty="0"/>
              <a:t>单击输入标题</a:t>
            </a:r>
          </a:p>
        </p:txBody>
      </p:sp>
      <p:sp>
        <p:nvSpPr>
          <p:cNvPr id="67" name="内容占位符 63">
            <a:extLst>
              <a:ext uri="{FF2B5EF4-FFF2-40B4-BE49-F238E27FC236}">
                <a16:creationId xmlns:a16="http://schemas.microsoft.com/office/drawing/2014/main" xmlns="" id="{63C76E73-E8E1-4A89-946A-93FF1BF765E7}"/>
              </a:ext>
            </a:extLst>
          </p:cNvPr>
          <p:cNvSpPr>
            <a:spLocks noGrp="1"/>
          </p:cNvSpPr>
          <p:nvPr>
            <p:ph sz="quarter" idx="13" hasCustomPrompt="1"/>
          </p:nvPr>
        </p:nvSpPr>
        <p:spPr>
          <a:xfrm>
            <a:off x="6746216" y="4002928"/>
            <a:ext cx="3398448" cy="500062"/>
          </a:xfrm>
        </p:spPr>
        <p:txBody>
          <a:bodyPr/>
          <a:lstStyle>
            <a:lvl1pPr marL="0" indent="0">
              <a:buNone/>
              <a:defRPr/>
            </a:lvl1pPr>
          </a:lstStyle>
          <a:p>
            <a:pPr lvl="0"/>
            <a:r>
              <a:rPr lang="zh-CN" altLang="en-US" dirty="0"/>
              <a:t>单击输入标题</a:t>
            </a:r>
          </a:p>
        </p:txBody>
      </p:sp>
      <p:sp>
        <p:nvSpPr>
          <p:cNvPr id="68" name="内容占位符 63">
            <a:extLst>
              <a:ext uri="{FF2B5EF4-FFF2-40B4-BE49-F238E27FC236}">
                <a16:creationId xmlns:a16="http://schemas.microsoft.com/office/drawing/2014/main" xmlns="" id="{D04D550D-BBA0-447C-870C-7FB5371A4309}"/>
              </a:ext>
            </a:extLst>
          </p:cNvPr>
          <p:cNvSpPr>
            <a:spLocks noGrp="1"/>
          </p:cNvSpPr>
          <p:nvPr>
            <p:ph sz="quarter" idx="14" hasCustomPrompt="1"/>
          </p:nvPr>
        </p:nvSpPr>
        <p:spPr>
          <a:xfrm>
            <a:off x="6746216" y="4900075"/>
            <a:ext cx="3398448" cy="500062"/>
          </a:xfrm>
        </p:spPr>
        <p:txBody>
          <a:bodyPr/>
          <a:lstStyle>
            <a:lvl1pPr marL="0" indent="0">
              <a:buNone/>
              <a:defRPr/>
            </a:lvl1pPr>
          </a:lstStyle>
          <a:p>
            <a:pPr lvl="0"/>
            <a:r>
              <a:rPr lang="zh-CN" altLang="en-US" dirty="0"/>
              <a:t>单击输入标题</a:t>
            </a:r>
          </a:p>
        </p:txBody>
      </p:sp>
    </p:spTree>
    <p:extLst>
      <p:ext uri="{BB962C8B-B14F-4D97-AF65-F5344CB8AC3E}">
        <p14:creationId xmlns:p14="http://schemas.microsoft.com/office/powerpoint/2010/main" val="1656237449"/>
      </p:ext>
    </p:extLst>
  </p:cSld>
  <p:clrMapOvr>
    <a:masterClrMapping/>
  </p:clrMapOvr>
  <p:extLst>
    <p:ext uri="{DCECCB84-F9BA-43D5-87BE-67443E8EF086}">
      <p15:sldGuideLst xmlns:p15="http://schemas.microsoft.com/office/powerpoint/2012/main">
        <p15:guide id="1" orient="horz" pos="391" userDrawn="1">
          <p15:clr>
            <a:srgbClr val="FBAE40"/>
          </p15:clr>
        </p15:guide>
        <p15:guide id="2" pos="3704"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1F8C8901-BAB0-4402-A0A3-B6404954F8D0}"/>
              </a:ext>
            </a:extLst>
          </p:cNvPr>
          <p:cNvGrpSpPr/>
          <p:nvPr userDrawn="1"/>
        </p:nvGrpSpPr>
        <p:grpSpPr>
          <a:xfrm>
            <a:off x="0" y="0"/>
            <a:ext cx="12192000" cy="6858000"/>
            <a:chOff x="0" y="0"/>
            <a:chExt cx="12192000" cy="6858000"/>
          </a:xfrm>
        </p:grpSpPr>
        <p:pic>
          <p:nvPicPr>
            <p:cNvPr id="4" name="图片 3" descr="图片包含 室内, 椅子, 餐桌, 地板&#10;&#10;自动生成的说明">
              <a:extLst>
                <a:ext uri="{FF2B5EF4-FFF2-40B4-BE49-F238E27FC236}">
                  <a16:creationId xmlns:a16="http://schemas.microsoft.com/office/drawing/2014/main" xmlns="" id="{C11AF89E-86B5-402C-BBC6-3AEC90BF85F1}"/>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矩形 4">
              <a:extLst>
                <a:ext uri="{FF2B5EF4-FFF2-40B4-BE49-F238E27FC236}">
                  <a16:creationId xmlns:a16="http://schemas.microsoft.com/office/drawing/2014/main" xmlns="" id="{83C9F5D4-2728-429D-A393-159ED6CE8BF9}"/>
                </a:ext>
              </a:extLst>
            </p:cNvPr>
            <p:cNvSpPr/>
            <p:nvPr userDrawn="1"/>
          </p:nvSpPr>
          <p:spPr>
            <a:xfrm>
              <a:off x="0" y="0"/>
              <a:ext cx="12192000" cy="6858000"/>
            </a:xfrm>
            <a:prstGeom prst="rect">
              <a:avLst/>
            </a:prstGeom>
            <a:solidFill>
              <a:schemeClr val="bg1">
                <a:alpha val="9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 name="矩形 1">
            <a:extLst>
              <a:ext uri="{FF2B5EF4-FFF2-40B4-BE49-F238E27FC236}">
                <a16:creationId xmlns:a16="http://schemas.microsoft.com/office/drawing/2014/main" xmlns="" id="{93779432-6C86-4546-8D8F-09FE8C55511F}"/>
              </a:ext>
            </a:extLst>
          </p:cNvPr>
          <p:cNvSpPr/>
          <p:nvPr userDrawn="1"/>
        </p:nvSpPr>
        <p:spPr>
          <a:xfrm>
            <a:off x="0" y="368574"/>
            <a:ext cx="267286" cy="450166"/>
          </a:xfrm>
          <a:prstGeom prst="rect">
            <a:avLst/>
          </a:prstGeom>
          <a:solidFill>
            <a:srgbClr val="34CC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图片包含 文字&#10;&#10;自动生成的说明">
            <a:extLst>
              <a:ext uri="{FF2B5EF4-FFF2-40B4-BE49-F238E27FC236}">
                <a16:creationId xmlns:a16="http://schemas.microsoft.com/office/drawing/2014/main" xmlns="" id="{675FB3AC-E4F6-4E9C-9935-919B4CE5A7A3}"/>
              </a:ext>
            </a:extLst>
          </p:cNvPr>
          <p:cNvPicPr>
            <a:picLocks noChangeAspect="1"/>
          </p:cNvPicPr>
          <p:nvPr userDrawn="1"/>
        </p:nvPicPr>
        <p:blipFill rotWithShape="1">
          <a:blip r:embed="rId3" cstate="email">
            <a:extLst>
              <a:ext uri="{BEBA8EAE-BF5A-486C-A8C5-ECC9F3942E4B}">
                <a14:imgProps xmlns:a14="http://schemas.microsoft.com/office/drawing/2010/main">
                  <a14:imgLayer r:embed="rId4">
                    <a14:imgEffect>
                      <a14:brightnessContrast bright="5000" contrast="40000"/>
                    </a14:imgEffect>
                  </a14:imgLayer>
                </a14:imgProps>
              </a:ext>
              <a:ext uri="{28A0092B-C50C-407E-A947-70E740481C1C}">
                <a14:useLocalDpi xmlns:a14="http://schemas.microsoft.com/office/drawing/2010/main"/>
              </a:ext>
            </a:extLst>
          </a:blip>
          <a:srcRect/>
          <a:stretch/>
        </p:blipFill>
        <p:spPr>
          <a:xfrm>
            <a:off x="10252918" y="235437"/>
            <a:ext cx="2030522" cy="870024"/>
          </a:xfrm>
          <a:prstGeom prst="rect">
            <a:avLst/>
          </a:prstGeom>
        </p:spPr>
      </p:pic>
      <p:sp>
        <p:nvSpPr>
          <p:cNvPr id="10" name="TextBox 9">
            <a:extLst>
              <a:ext uri="{FF2B5EF4-FFF2-40B4-BE49-F238E27FC236}">
                <a16:creationId xmlns:a16="http://schemas.microsoft.com/office/drawing/2014/main" xmlns="" id="{D3411195-3EF1-413D-81F7-FBA7EFED9645}"/>
              </a:ext>
            </a:extLst>
          </p:cNvPr>
          <p:cNvSpPr txBox="1"/>
          <p:nvPr userDrawn="1"/>
        </p:nvSpPr>
        <p:spPr>
          <a:xfrm>
            <a:off x="266884" y="6346244"/>
            <a:ext cx="3024336" cy="369332"/>
          </a:xfrm>
          <a:prstGeom prst="rect">
            <a:avLst/>
          </a:prstGeom>
          <a:noFill/>
        </p:spPr>
        <p:txBody>
          <a:bodyPr wrap="square" rtlCol="0" anchor="ctr">
            <a:spAutoFit/>
          </a:bodyPr>
          <a:lstStyle/>
          <a:p>
            <a:pPr algn="ctr"/>
            <a:r>
              <a:rPr lang="zh-CN" altLang="en-US" spc="1000" dirty="0">
                <a:solidFill>
                  <a:srgbClr val="218475"/>
                </a:solidFill>
                <a:latin typeface="微软雅黑" pitchFamily="34" charset="-122"/>
                <a:ea typeface="微软雅黑" pitchFamily="34" charset="-122"/>
              </a:rPr>
              <a:t>追求真理</a:t>
            </a:r>
          </a:p>
        </p:txBody>
      </p:sp>
      <p:sp>
        <p:nvSpPr>
          <p:cNvPr id="11" name="TextBox 10">
            <a:extLst>
              <a:ext uri="{FF2B5EF4-FFF2-40B4-BE49-F238E27FC236}">
                <a16:creationId xmlns:a16="http://schemas.microsoft.com/office/drawing/2014/main" xmlns="" id="{53B4D39B-7ACA-40D0-B74C-58576D4EC344}"/>
              </a:ext>
            </a:extLst>
          </p:cNvPr>
          <p:cNvSpPr txBox="1"/>
          <p:nvPr userDrawn="1"/>
        </p:nvSpPr>
        <p:spPr>
          <a:xfrm>
            <a:off x="4640104" y="6355536"/>
            <a:ext cx="3024336" cy="369332"/>
          </a:xfrm>
          <a:prstGeom prst="rect">
            <a:avLst/>
          </a:prstGeom>
          <a:noFill/>
        </p:spPr>
        <p:txBody>
          <a:bodyPr wrap="square" rtlCol="0" anchor="ctr">
            <a:spAutoFit/>
          </a:bodyPr>
          <a:lstStyle/>
          <a:p>
            <a:pPr algn="ctr"/>
            <a:r>
              <a:rPr lang="zh-CN" altLang="en-US" spc="1000" dirty="0">
                <a:solidFill>
                  <a:srgbClr val="218475"/>
                </a:solidFill>
                <a:latin typeface="微软雅黑" pitchFamily="34" charset="-122"/>
                <a:ea typeface="微软雅黑" pitchFamily="34" charset="-122"/>
              </a:rPr>
              <a:t>造福社会</a:t>
            </a:r>
          </a:p>
        </p:txBody>
      </p:sp>
      <p:sp>
        <p:nvSpPr>
          <p:cNvPr id="12" name="TextBox 12">
            <a:extLst>
              <a:ext uri="{FF2B5EF4-FFF2-40B4-BE49-F238E27FC236}">
                <a16:creationId xmlns:a16="http://schemas.microsoft.com/office/drawing/2014/main" xmlns="" id="{6EAD752B-8080-4CCA-A672-8F39CDDABEE8}"/>
              </a:ext>
            </a:extLst>
          </p:cNvPr>
          <p:cNvSpPr txBox="1"/>
          <p:nvPr userDrawn="1"/>
        </p:nvSpPr>
        <p:spPr>
          <a:xfrm>
            <a:off x="9034546" y="6355536"/>
            <a:ext cx="3024336" cy="369332"/>
          </a:xfrm>
          <a:prstGeom prst="rect">
            <a:avLst/>
          </a:prstGeom>
          <a:noFill/>
        </p:spPr>
        <p:txBody>
          <a:bodyPr wrap="square" rtlCol="0" anchor="ctr">
            <a:spAutoFit/>
          </a:bodyPr>
          <a:lstStyle/>
          <a:p>
            <a:pPr algn="ctr"/>
            <a:r>
              <a:rPr lang="zh-CN" altLang="en-US" spc="1000" dirty="0">
                <a:solidFill>
                  <a:srgbClr val="218475"/>
                </a:solidFill>
                <a:latin typeface="微软雅黑" pitchFamily="34" charset="-122"/>
                <a:ea typeface="微软雅黑" pitchFamily="34" charset="-122"/>
              </a:rPr>
              <a:t>自强不息</a:t>
            </a:r>
          </a:p>
        </p:txBody>
      </p:sp>
      <p:sp>
        <p:nvSpPr>
          <p:cNvPr id="14" name="内容占位符 13">
            <a:extLst>
              <a:ext uri="{FF2B5EF4-FFF2-40B4-BE49-F238E27FC236}">
                <a16:creationId xmlns:a16="http://schemas.microsoft.com/office/drawing/2014/main" xmlns="" id="{64AD92AD-6D3E-4331-A088-5875D38E9BA3}"/>
              </a:ext>
            </a:extLst>
          </p:cNvPr>
          <p:cNvSpPr>
            <a:spLocks noGrp="1"/>
          </p:cNvSpPr>
          <p:nvPr>
            <p:ph sz="quarter" idx="10" hasCustomPrompt="1"/>
          </p:nvPr>
        </p:nvSpPr>
        <p:spPr>
          <a:xfrm>
            <a:off x="304800" y="412750"/>
            <a:ext cx="6172200" cy="438150"/>
          </a:xfrm>
        </p:spPr>
        <p:txBody>
          <a:bodyPr anchor="ctr"/>
          <a:lstStyle>
            <a:lvl1pPr marL="0" indent="0">
              <a:buNone/>
              <a:defRPr b="1">
                <a:latin typeface="+mj-ea"/>
                <a:ea typeface="+mj-ea"/>
              </a:defRPr>
            </a:lvl1pPr>
          </a:lstStyle>
          <a:p>
            <a:pPr lvl="0"/>
            <a:r>
              <a:rPr lang="zh-CN" altLang="en-US" dirty="0"/>
              <a:t>点击</a:t>
            </a:r>
          </a:p>
        </p:txBody>
      </p:sp>
    </p:spTree>
    <p:extLst>
      <p:ext uri="{BB962C8B-B14F-4D97-AF65-F5344CB8AC3E}">
        <p14:creationId xmlns:p14="http://schemas.microsoft.com/office/powerpoint/2010/main" val="1947548894"/>
      </p:ext>
    </p:extLst>
  </p:cSld>
  <p:clrMapOvr>
    <a:masterClrMapping/>
  </p:clrMapOvr>
  <p:extLst>
    <p:ext uri="{DCECCB84-F9BA-43D5-87BE-67443E8EF086}">
      <p15:sldGuideLst xmlns:p15="http://schemas.microsoft.com/office/powerpoint/2012/main">
        <p15:guide id="1" orient="horz" pos="368"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grpSp>
        <p:nvGrpSpPr>
          <p:cNvPr id="20" name="组合 19">
            <a:extLst>
              <a:ext uri="{FF2B5EF4-FFF2-40B4-BE49-F238E27FC236}">
                <a16:creationId xmlns:a16="http://schemas.microsoft.com/office/drawing/2014/main" xmlns="" id="{0E7EA588-E86B-4625-A893-BBF6B96E3D2B}"/>
              </a:ext>
            </a:extLst>
          </p:cNvPr>
          <p:cNvGrpSpPr/>
          <p:nvPr userDrawn="1"/>
        </p:nvGrpSpPr>
        <p:grpSpPr>
          <a:xfrm>
            <a:off x="0" y="0"/>
            <a:ext cx="12192000" cy="6858000"/>
            <a:chOff x="0" y="0"/>
            <a:chExt cx="12192000" cy="6858000"/>
          </a:xfrm>
        </p:grpSpPr>
        <p:pic>
          <p:nvPicPr>
            <p:cNvPr id="21" name="图片 20" descr="图片包含 室内, 椅子, 餐桌, 地板&#10;&#10;自动生成的说明">
              <a:extLst>
                <a:ext uri="{FF2B5EF4-FFF2-40B4-BE49-F238E27FC236}">
                  <a16:creationId xmlns:a16="http://schemas.microsoft.com/office/drawing/2014/main" xmlns="" id="{E83EA259-EE18-4916-9C12-B6C1F0177554}"/>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3" name="矩形 22">
              <a:extLst>
                <a:ext uri="{FF2B5EF4-FFF2-40B4-BE49-F238E27FC236}">
                  <a16:creationId xmlns:a16="http://schemas.microsoft.com/office/drawing/2014/main" xmlns="" id="{0DA2D169-C76C-49E8-AD73-D6F9DBD4897D}"/>
                </a:ext>
              </a:extLst>
            </p:cNvPr>
            <p:cNvSpPr/>
            <p:nvPr userDrawn="1"/>
          </p:nvSpPr>
          <p:spPr>
            <a:xfrm>
              <a:off x="0" y="0"/>
              <a:ext cx="12192000" cy="6858000"/>
            </a:xfrm>
            <a:prstGeom prst="rect">
              <a:avLst/>
            </a:prstGeom>
            <a:solidFill>
              <a:schemeClr val="bg1">
                <a:alpha val="9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a:extLst>
              <a:ext uri="{FF2B5EF4-FFF2-40B4-BE49-F238E27FC236}">
                <a16:creationId xmlns:a16="http://schemas.microsoft.com/office/drawing/2014/main" xmlns="" id="{A28308E8-6D44-4D0F-851C-7AD70EB3FBE7}"/>
              </a:ext>
            </a:extLst>
          </p:cNvPr>
          <p:cNvSpPr/>
          <p:nvPr userDrawn="1"/>
        </p:nvSpPr>
        <p:spPr>
          <a:xfrm>
            <a:off x="0" y="368574"/>
            <a:ext cx="267286" cy="450166"/>
          </a:xfrm>
          <a:prstGeom prst="rect">
            <a:avLst/>
          </a:prstGeom>
          <a:solidFill>
            <a:srgbClr val="34CC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descr="图片包含 文字&#10;&#10;自动生成的说明">
            <a:extLst>
              <a:ext uri="{FF2B5EF4-FFF2-40B4-BE49-F238E27FC236}">
                <a16:creationId xmlns:a16="http://schemas.microsoft.com/office/drawing/2014/main" xmlns="" id="{8C7C0447-98AB-4002-96EF-FDE08D5627DA}"/>
              </a:ext>
            </a:extLst>
          </p:cNvPr>
          <p:cNvPicPr>
            <a:picLocks noChangeAspect="1"/>
          </p:cNvPicPr>
          <p:nvPr userDrawn="1"/>
        </p:nvPicPr>
        <p:blipFill rotWithShape="1">
          <a:blip r:embed="rId3" cstate="email">
            <a:extLst>
              <a:ext uri="{BEBA8EAE-BF5A-486C-A8C5-ECC9F3942E4B}">
                <a14:imgProps xmlns:a14="http://schemas.microsoft.com/office/drawing/2010/main">
                  <a14:imgLayer r:embed="rId4">
                    <a14:imgEffect>
                      <a14:brightnessContrast bright="5000" contrast="40000"/>
                    </a14:imgEffect>
                  </a14:imgLayer>
                </a14:imgProps>
              </a:ext>
              <a:ext uri="{28A0092B-C50C-407E-A947-70E740481C1C}">
                <a14:useLocalDpi xmlns:a14="http://schemas.microsoft.com/office/drawing/2010/main"/>
              </a:ext>
            </a:extLst>
          </a:blip>
          <a:srcRect/>
          <a:stretch/>
        </p:blipFill>
        <p:spPr>
          <a:xfrm>
            <a:off x="10252918" y="235437"/>
            <a:ext cx="2030522" cy="870024"/>
          </a:xfrm>
          <a:prstGeom prst="rect">
            <a:avLst/>
          </a:prstGeom>
        </p:spPr>
      </p:pic>
      <p:sp>
        <p:nvSpPr>
          <p:cNvPr id="8" name="TextBox 9">
            <a:extLst>
              <a:ext uri="{FF2B5EF4-FFF2-40B4-BE49-F238E27FC236}">
                <a16:creationId xmlns:a16="http://schemas.microsoft.com/office/drawing/2014/main" xmlns="" id="{6F75A903-D246-4779-B74D-5FDC52C1C33D}"/>
              </a:ext>
            </a:extLst>
          </p:cNvPr>
          <p:cNvSpPr txBox="1"/>
          <p:nvPr userDrawn="1"/>
        </p:nvSpPr>
        <p:spPr>
          <a:xfrm>
            <a:off x="266884" y="6346244"/>
            <a:ext cx="3024336" cy="369332"/>
          </a:xfrm>
          <a:prstGeom prst="rect">
            <a:avLst/>
          </a:prstGeom>
          <a:noFill/>
        </p:spPr>
        <p:txBody>
          <a:bodyPr wrap="square" rtlCol="0" anchor="ctr">
            <a:spAutoFit/>
          </a:bodyPr>
          <a:lstStyle/>
          <a:p>
            <a:pPr algn="ctr"/>
            <a:r>
              <a:rPr lang="zh-CN" altLang="en-US" spc="1000" dirty="0">
                <a:solidFill>
                  <a:srgbClr val="218475"/>
                </a:solidFill>
                <a:latin typeface="微软雅黑" pitchFamily="34" charset="-122"/>
                <a:ea typeface="微软雅黑" pitchFamily="34" charset="-122"/>
              </a:rPr>
              <a:t>追求真理</a:t>
            </a:r>
          </a:p>
        </p:txBody>
      </p:sp>
      <p:sp>
        <p:nvSpPr>
          <p:cNvPr id="9" name="TextBox 10">
            <a:extLst>
              <a:ext uri="{FF2B5EF4-FFF2-40B4-BE49-F238E27FC236}">
                <a16:creationId xmlns:a16="http://schemas.microsoft.com/office/drawing/2014/main" xmlns="" id="{52CB5F29-6A56-492A-A1EB-F64C97AA84A3}"/>
              </a:ext>
            </a:extLst>
          </p:cNvPr>
          <p:cNvSpPr txBox="1"/>
          <p:nvPr userDrawn="1"/>
        </p:nvSpPr>
        <p:spPr>
          <a:xfrm>
            <a:off x="4654170" y="6355536"/>
            <a:ext cx="3024336" cy="369332"/>
          </a:xfrm>
          <a:prstGeom prst="rect">
            <a:avLst/>
          </a:prstGeom>
          <a:noFill/>
        </p:spPr>
        <p:txBody>
          <a:bodyPr wrap="square" rtlCol="0" anchor="ctr">
            <a:spAutoFit/>
          </a:bodyPr>
          <a:lstStyle/>
          <a:p>
            <a:pPr algn="ctr"/>
            <a:r>
              <a:rPr lang="zh-CN" altLang="en-US" spc="1000" dirty="0">
                <a:solidFill>
                  <a:srgbClr val="218475"/>
                </a:solidFill>
                <a:latin typeface="微软雅黑" pitchFamily="34" charset="-122"/>
                <a:ea typeface="微软雅黑" pitchFamily="34" charset="-122"/>
              </a:rPr>
              <a:t>造福社会</a:t>
            </a:r>
          </a:p>
        </p:txBody>
      </p:sp>
      <p:sp>
        <p:nvSpPr>
          <p:cNvPr id="10" name="TextBox 12">
            <a:extLst>
              <a:ext uri="{FF2B5EF4-FFF2-40B4-BE49-F238E27FC236}">
                <a16:creationId xmlns:a16="http://schemas.microsoft.com/office/drawing/2014/main" xmlns="" id="{3586F6E0-DB31-4F35-82BE-84BFC2C87EEA}"/>
              </a:ext>
            </a:extLst>
          </p:cNvPr>
          <p:cNvSpPr txBox="1"/>
          <p:nvPr userDrawn="1"/>
        </p:nvSpPr>
        <p:spPr>
          <a:xfrm>
            <a:off x="9034546" y="6355536"/>
            <a:ext cx="3024336" cy="369332"/>
          </a:xfrm>
          <a:prstGeom prst="rect">
            <a:avLst/>
          </a:prstGeom>
          <a:noFill/>
        </p:spPr>
        <p:txBody>
          <a:bodyPr wrap="square" rtlCol="0" anchor="ctr">
            <a:spAutoFit/>
          </a:bodyPr>
          <a:lstStyle/>
          <a:p>
            <a:pPr algn="ctr"/>
            <a:r>
              <a:rPr lang="zh-CN" altLang="en-US" spc="1000" dirty="0">
                <a:solidFill>
                  <a:srgbClr val="218475"/>
                </a:solidFill>
                <a:latin typeface="微软雅黑" pitchFamily="34" charset="-122"/>
                <a:ea typeface="微软雅黑" pitchFamily="34" charset="-122"/>
              </a:rPr>
              <a:t>自强不息</a:t>
            </a:r>
          </a:p>
        </p:txBody>
      </p:sp>
      <p:sp>
        <p:nvSpPr>
          <p:cNvPr id="12" name="内容占位符 13">
            <a:extLst>
              <a:ext uri="{FF2B5EF4-FFF2-40B4-BE49-F238E27FC236}">
                <a16:creationId xmlns:a16="http://schemas.microsoft.com/office/drawing/2014/main" xmlns="" id="{5443190F-5142-4EAD-ADB9-4FB6D2D9B4BC}"/>
              </a:ext>
            </a:extLst>
          </p:cNvPr>
          <p:cNvSpPr>
            <a:spLocks noGrp="1"/>
          </p:cNvSpPr>
          <p:nvPr>
            <p:ph sz="quarter" idx="10"/>
          </p:nvPr>
        </p:nvSpPr>
        <p:spPr>
          <a:xfrm>
            <a:off x="304800" y="412750"/>
            <a:ext cx="6172200" cy="438150"/>
          </a:xfrm>
        </p:spPr>
        <p:txBody>
          <a:bodyPr anchor="ctr"/>
          <a:lstStyle>
            <a:lvl1pPr marL="0" indent="0">
              <a:buNone/>
              <a:defRPr b="1">
                <a:latin typeface="+mj-ea"/>
                <a:ea typeface="+mj-ea"/>
              </a:defRPr>
            </a:lvl1pPr>
          </a:lstStyle>
          <a:p>
            <a:pPr lvl="0"/>
            <a:r>
              <a:rPr lang="zh-CN" altLang="en-US" dirty="0"/>
              <a:t>编辑母版文本样式</a:t>
            </a:r>
          </a:p>
        </p:txBody>
      </p:sp>
    </p:spTree>
    <p:extLst>
      <p:ext uri="{BB962C8B-B14F-4D97-AF65-F5344CB8AC3E}">
        <p14:creationId xmlns:p14="http://schemas.microsoft.com/office/powerpoint/2010/main" val="1606378220"/>
      </p:ext>
    </p:extLst>
  </p:cSld>
  <p:clrMapOvr>
    <a:masterClrMapping/>
  </p:clrMapOvr>
  <p:extLst>
    <p:ext uri="{DCECCB84-F9BA-43D5-87BE-67443E8EF086}">
      <p15:sldGuideLst xmlns:p15="http://schemas.microsoft.com/office/powerpoint/2012/main">
        <p15:guide id="1" orient="horz" pos="2069" userDrawn="1">
          <p15:clr>
            <a:srgbClr val="FBAE40"/>
          </p15:clr>
        </p15:guide>
        <p15:guide id="2" pos="3840" userDrawn="1">
          <p15:clr>
            <a:srgbClr val="FBAE40"/>
          </p15:clr>
        </p15:guide>
        <p15:guide id="3" orient="horz" pos="1502"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grpSp>
        <p:nvGrpSpPr>
          <p:cNvPr id="20" name="组合 19">
            <a:extLst>
              <a:ext uri="{FF2B5EF4-FFF2-40B4-BE49-F238E27FC236}">
                <a16:creationId xmlns:a16="http://schemas.microsoft.com/office/drawing/2014/main" xmlns="" id="{664190D8-591D-45C8-8709-B5B2F2AD6ED2}"/>
              </a:ext>
            </a:extLst>
          </p:cNvPr>
          <p:cNvGrpSpPr/>
          <p:nvPr userDrawn="1"/>
        </p:nvGrpSpPr>
        <p:grpSpPr>
          <a:xfrm>
            <a:off x="0" y="0"/>
            <a:ext cx="12192000" cy="6858000"/>
            <a:chOff x="0" y="0"/>
            <a:chExt cx="12192000" cy="6858000"/>
          </a:xfrm>
        </p:grpSpPr>
        <p:pic>
          <p:nvPicPr>
            <p:cNvPr id="21" name="图片 20" descr="图片包含 室内, 椅子, 餐桌, 地板&#10;&#10;自动生成的说明">
              <a:extLst>
                <a:ext uri="{FF2B5EF4-FFF2-40B4-BE49-F238E27FC236}">
                  <a16:creationId xmlns:a16="http://schemas.microsoft.com/office/drawing/2014/main" xmlns="" id="{1A7EADD6-790D-4224-ACC7-B297A01B05DC}"/>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3" name="矩形 22">
              <a:extLst>
                <a:ext uri="{FF2B5EF4-FFF2-40B4-BE49-F238E27FC236}">
                  <a16:creationId xmlns:a16="http://schemas.microsoft.com/office/drawing/2014/main" xmlns="" id="{C83CEB0C-D53F-4913-B91F-CC03895673F0}"/>
                </a:ext>
              </a:extLst>
            </p:cNvPr>
            <p:cNvSpPr/>
            <p:nvPr userDrawn="1"/>
          </p:nvSpPr>
          <p:spPr>
            <a:xfrm>
              <a:off x="0" y="0"/>
              <a:ext cx="12192000" cy="6858000"/>
            </a:xfrm>
            <a:prstGeom prst="rect">
              <a:avLst/>
            </a:prstGeom>
            <a:solidFill>
              <a:schemeClr val="bg1">
                <a:alpha val="9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a:extLst>
              <a:ext uri="{FF2B5EF4-FFF2-40B4-BE49-F238E27FC236}">
                <a16:creationId xmlns:a16="http://schemas.microsoft.com/office/drawing/2014/main" xmlns="" id="{93CBED68-018C-4B51-8BDD-0424FDA69038}"/>
              </a:ext>
            </a:extLst>
          </p:cNvPr>
          <p:cNvSpPr/>
          <p:nvPr userDrawn="1"/>
        </p:nvSpPr>
        <p:spPr>
          <a:xfrm>
            <a:off x="0" y="368574"/>
            <a:ext cx="267286" cy="450166"/>
          </a:xfrm>
          <a:prstGeom prst="rect">
            <a:avLst/>
          </a:prstGeom>
          <a:solidFill>
            <a:srgbClr val="34CC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descr="图片包含 文字&#10;&#10;自动生成的说明">
            <a:extLst>
              <a:ext uri="{FF2B5EF4-FFF2-40B4-BE49-F238E27FC236}">
                <a16:creationId xmlns:a16="http://schemas.microsoft.com/office/drawing/2014/main" xmlns="" id="{DA3E1EF8-6E81-42C7-A879-36F8D842224E}"/>
              </a:ext>
            </a:extLst>
          </p:cNvPr>
          <p:cNvPicPr>
            <a:picLocks noChangeAspect="1"/>
          </p:cNvPicPr>
          <p:nvPr userDrawn="1"/>
        </p:nvPicPr>
        <p:blipFill rotWithShape="1">
          <a:blip r:embed="rId3" cstate="email">
            <a:extLst>
              <a:ext uri="{BEBA8EAE-BF5A-486C-A8C5-ECC9F3942E4B}">
                <a14:imgProps xmlns:a14="http://schemas.microsoft.com/office/drawing/2010/main">
                  <a14:imgLayer r:embed="rId4">
                    <a14:imgEffect>
                      <a14:brightnessContrast bright="5000" contrast="40000"/>
                    </a14:imgEffect>
                  </a14:imgLayer>
                </a14:imgProps>
              </a:ext>
              <a:ext uri="{28A0092B-C50C-407E-A947-70E740481C1C}">
                <a14:useLocalDpi xmlns:a14="http://schemas.microsoft.com/office/drawing/2010/main"/>
              </a:ext>
            </a:extLst>
          </a:blip>
          <a:srcRect/>
          <a:stretch/>
        </p:blipFill>
        <p:spPr>
          <a:xfrm>
            <a:off x="10252918" y="235437"/>
            <a:ext cx="2030522" cy="870024"/>
          </a:xfrm>
          <a:prstGeom prst="rect">
            <a:avLst/>
          </a:prstGeom>
        </p:spPr>
      </p:pic>
      <p:sp>
        <p:nvSpPr>
          <p:cNvPr id="9" name="TextBox 9">
            <a:extLst>
              <a:ext uri="{FF2B5EF4-FFF2-40B4-BE49-F238E27FC236}">
                <a16:creationId xmlns:a16="http://schemas.microsoft.com/office/drawing/2014/main" xmlns="" id="{2B1EE30C-16DE-4651-B6B4-7C5405C71546}"/>
              </a:ext>
            </a:extLst>
          </p:cNvPr>
          <p:cNvSpPr txBox="1"/>
          <p:nvPr/>
        </p:nvSpPr>
        <p:spPr>
          <a:xfrm>
            <a:off x="266884" y="6346244"/>
            <a:ext cx="3024336" cy="369332"/>
          </a:xfrm>
          <a:prstGeom prst="rect">
            <a:avLst/>
          </a:prstGeom>
          <a:noFill/>
        </p:spPr>
        <p:txBody>
          <a:bodyPr wrap="square" rtlCol="0" anchor="ctr">
            <a:spAutoFit/>
          </a:bodyPr>
          <a:lstStyle/>
          <a:p>
            <a:pPr algn="ctr"/>
            <a:r>
              <a:rPr lang="zh-CN" altLang="en-US" spc="1000" dirty="0">
                <a:solidFill>
                  <a:srgbClr val="218475"/>
                </a:solidFill>
                <a:latin typeface="微软雅黑" pitchFamily="34" charset="-122"/>
                <a:ea typeface="微软雅黑" pitchFamily="34" charset="-122"/>
              </a:rPr>
              <a:t>追求真理</a:t>
            </a:r>
          </a:p>
        </p:txBody>
      </p:sp>
      <p:sp>
        <p:nvSpPr>
          <p:cNvPr id="10" name="TextBox 10">
            <a:extLst>
              <a:ext uri="{FF2B5EF4-FFF2-40B4-BE49-F238E27FC236}">
                <a16:creationId xmlns:a16="http://schemas.microsoft.com/office/drawing/2014/main" xmlns="" id="{4EB0F8EA-D9C9-411D-941D-1C2AB4F14D8E}"/>
              </a:ext>
            </a:extLst>
          </p:cNvPr>
          <p:cNvSpPr txBox="1"/>
          <p:nvPr/>
        </p:nvSpPr>
        <p:spPr>
          <a:xfrm>
            <a:off x="4583832" y="6355536"/>
            <a:ext cx="3024336" cy="369332"/>
          </a:xfrm>
          <a:prstGeom prst="rect">
            <a:avLst/>
          </a:prstGeom>
          <a:noFill/>
        </p:spPr>
        <p:txBody>
          <a:bodyPr wrap="square" rtlCol="0" anchor="ctr">
            <a:spAutoFit/>
          </a:bodyPr>
          <a:lstStyle/>
          <a:p>
            <a:pPr algn="ctr"/>
            <a:r>
              <a:rPr lang="zh-CN" altLang="en-US" spc="1000" dirty="0">
                <a:solidFill>
                  <a:srgbClr val="218475"/>
                </a:solidFill>
                <a:latin typeface="微软雅黑" pitchFamily="34" charset="-122"/>
                <a:ea typeface="微软雅黑" pitchFamily="34" charset="-122"/>
              </a:rPr>
              <a:t>造福社会</a:t>
            </a:r>
          </a:p>
        </p:txBody>
      </p:sp>
      <p:sp>
        <p:nvSpPr>
          <p:cNvPr id="11" name="TextBox 12">
            <a:extLst>
              <a:ext uri="{FF2B5EF4-FFF2-40B4-BE49-F238E27FC236}">
                <a16:creationId xmlns:a16="http://schemas.microsoft.com/office/drawing/2014/main" xmlns="" id="{55D10FB4-19CD-4FB9-8133-4408844662E5}"/>
              </a:ext>
            </a:extLst>
          </p:cNvPr>
          <p:cNvSpPr txBox="1"/>
          <p:nvPr/>
        </p:nvSpPr>
        <p:spPr>
          <a:xfrm>
            <a:off x="9034546" y="6355536"/>
            <a:ext cx="3024336" cy="369332"/>
          </a:xfrm>
          <a:prstGeom prst="rect">
            <a:avLst/>
          </a:prstGeom>
          <a:noFill/>
        </p:spPr>
        <p:txBody>
          <a:bodyPr wrap="square" rtlCol="0" anchor="ctr">
            <a:spAutoFit/>
          </a:bodyPr>
          <a:lstStyle/>
          <a:p>
            <a:pPr algn="ctr"/>
            <a:r>
              <a:rPr lang="zh-CN" altLang="en-US" spc="1000" dirty="0">
                <a:solidFill>
                  <a:srgbClr val="218475"/>
                </a:solidFill>
                <a:latin typeface="微软雅黑" pitchFamily="34" charset="-122"/>
                <a:ea typeface="微软雅黑" pitchFamily="34" charset="-122"/>
              </a:rPr>
              <a:t>自强不息</a:t>
            </a:r>
          </a:p>
        </p:txBody>
      </p:sp>
      <p:sp>
        <p:nvSpPr>
          <p:cNvPr id="12" name="内容占位符 13">
            <a:extLst>
              <a:ext uri="{FF2B5EF4-FFF2-40B4-BE49-F238E27FC236}">
                <a16:creationId xmlns:a16="http://schemas.microsoft.com/office/drawing/2014/main" xmlns="" id="{0FCA6757-9386-4798-890B-E8F369880BF2}"/>
              </a:ext>
            </a:extLst>
          </p:cNvPr>
          <p:cNvSpPr>
            <a:spLocks noGrp="1"/>
          </p:cNvSpPr>
          <p:nvPr>
            <p:ph sz="quarter" idx="10"/>
          </p:nvPr>
        </p:nvSpPr>
        <p:spPr>
          <a:xfrm>
            <a:off x="304800" y="412750"/>
            <a:ext cx="6172200" cy="438150"/>
          </a:xfrm>
        </p:spPr>
        <p:txBody>
          <a:bodyPr anchor="ctr"/>
          <a:lstStyle>
            <a:lvl1pPr marL="0" indent="0">
              <a:buNone/>
              <a:defRPr b="1">
                <a:latin typeface="+mj-ea"/>
                <a:ea typeface="+mj-ea"/>
              </a:defRPr>
            </a:lvl1pPr>
          </a:lstStyle>
          <a:p>
            <a:pPr lvl="0"/>
            <a:r>
              <a:rPr lang="zh-CN" altLang="en-US" dirty="0"/>
              <a:t>编辑母版文本样式</a:t>
            </a:r>
          </a:p>
        </p:txBody>
      </p:sp>
    </p:spTree>
    <p:extLst>
      <p:ext uri="{BB962C8B-B14F-4D97-AF65-F5344CB8AC3E}">
        <p14:creationId xmlns:p14="http://schemas.microsoft.com/office/powerpoint/2010/main" val="2490869061"/>
      </p:ext>
    </p:extLst>
  </p:cSld>
  <p:clrMapOvr>
    <a:masterClrMapping/>
  </p:clrMapOvr>
  <p:extLst>
    <p:ext uri="{DCECCB84-F9BA-43D5-87BE-67443E8EF086}">
      <p15:sldGuideLst xmlns:p15="http://schemas.microsoft.com/office/powerpoint/2012/main">
        <p15:guide id="1" orient="horz" pos="4201" userDrawn="1">
          <p15:clr>
            <a:srgbClr val="FBAE40"/>
          </p15:clr>
        </p15:guide>
        <p15:guide id="2" pos="1481" userDrawn="1">
          <p15:clr>
            <a:srgbClr val="FBAE40"/>
          </p15:clr>
        </p15:guide>
        <p15:guide id="3" orient="horz" pos="2092" userDrawn="1">
          <p15:clr>
            <a:srgbClr val="FBAE40"/>
          </p15:clr>
        </p15:guide>
        <p15:guide id="4" pos="3795"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节标题">
    <p:spTree>
      <p:nvGrpSpPr>
        <p:cNvPr id="1" name=""/>
        <p:cNvGrpSpPr/>
        <p:nvPr/>
      </p:nvGrpSpPr>
      <p:grpSpPr>
        <a:xfrm>
          <a:off x="0" y="0"/>
          <a:ext cx="0" cy="0"/>
          <a:chOff x="0" y="0"/>
          <a:chExt cx="0" cy="0"/>
        </a:xfrm>
      </p:grpSpPr>
      <p:grpSp>
        <p:nvGrpSpPr>
          <p:cNvPr id="20" name="组合 19">
            <a:extLst>
              <a:ext uri="{FF2B5EF4-FFF2-40B4-BE49-F238E27FC236}">
                <a16:creationId xmlns:a16="http://schemas.microsoft.com/office/drawing/2014/main" xmlns="" id="{BB848535-5741-4FE3-9068-8738187F9A12}"/>
              </a:ext>
            </a:extLst>
          </p:cNvPr>
          <p:cNvGrpSpPr/>
          <p:nvPr userDrawn="1"/>
        </p:nvGrpSpPr>
        <p:grpSpPr>
          <a:xfrm>
            <a:off x="0" y="0"/>
            <a:ext cx="12192000" cy="6858000"/>
            <a:chOff x="0" y="0"/>
            <a:chExt cx="12192000" cy="6858000"/>
          </a:xfrm>
        </p:grpSpPr>
        <p:pic>
          <p:nvPicPr>
            <p:cNvPr id="21" name="图片 20" descr="图片包含 室内, 椅子, 餐桌, 地板&#10;&#10;自动生成的说明">
              <a:extLst>
                <a:ext uri="{FF2B5EF4-FFF2-40B4-BE49-F238E27FC236}">
                  <a16:creationId xmlns:a16="http://schemas.microsoft.com/office/drawing/2014/main" xmlns="" id="{DFC1F0DD-4165-48E0-85B2-432C8CD48A16}"/>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3" name="矩形 22">
              <a:extLst>
                <a:ext uri="{FF2B5EF4-FFF2-40B4-BE49-F238E27FC236}">
                  <a16:creationId xmlns:a16="http://schemas.microsoft.com/office/drawing/2014/main" xmlns="" id="{02F6A241-7FA1-47B7-A587-E8D195CC93C0}"/>
                </a:ext>
              </a:extLst>
            </p:cNvPr>
            <p:cNvSpPr/>
            <p:nvPr userDrawn="1"/>
          </p:nvSpPr>
          <p:spPr>
            <a:xfrm>
              <a:off x="0" y="0"/>
              <a:ext cx="12192000" cy="6858000"/>
            </a:xfrm>
            <a:prstGeom prst="rect">
              <a:avLst/>
            </a:prstGeom>
            <a:solidFill>
              <a:schemeClr val="bg1">
                <a:alpha val="9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a:extLst>
              <a:ext uri="{FF2B5EF4-FFF2-40B4-BE49-F238E27FC236}">
                <a16:creationId xmlns:a16="http://schemas.microsoft.com/office/drawing/2014/main" xmlns="" id="{E9FACB10-423E-4501-9A69-D7EBAC30583C}"/>
              </a:ext>
            </a:extLst>
          </p:cNvPr>
          <p:cNvSpPr/>
          <p:nvPr userDrawn="1"/>
        </p:nvSpPr>
        <p:spPr>
          <a:xfrm>
            <a:off x="0" y="368574"/>
            <a:ext cx="267286" cy="450166"/>
          </a:xfrm>
          <a:prstGeom prst="rect">
            <a:avLst/>
          </a:prstGeom>
          <a:solidFill>
            <a:srgbClr val="34CC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descr="图片包含 文字&#10;&#10;自动生成的说明">
            <a:extLst>
              <a:ext uri="{FF2B5EF4-FFF2-40B4-BE49-F238E27FC236}">
                <a16:creationId xmlns:a16="http://schemas.microsoft.com/office/drawing/2014/main" xmlns="" id="{CAB4D847-6195-4E7D-8855-1F093AABBDA4}"/>
              </a:ext>
            </a:extLst>
          </p:cNvPr>
          <p:cNvPicPr>
            <a:picLocks noChangeAspect="1"/>
          </p:cNvPicPr>
          <p:nvPr userDrawn="1"/>
        </p:nvPicPr>
        <p:blipFill rotWithShape="1">
          <a:blip r:embed="rId3" cstate="email">
            <a:extLst>
              <a:ext uri="{BEBA8EAE-BF5A-486C-A8C5-ECC9F3942E4B}">
                <a14:imgProps xmlns:a14="http://schemas.microsoft.com/office/drawing/2010/main">
                  <a14:imgLayer r:embed="rId4">
                    <a14:imgEffect>
                      <a14:brightnessContrast bright="5000" contrast="40000"/>
                    </a14:imgEffect>
                  </a14:imgLayer>
                </a14:imgProps>
              </a:ext>
              <a:ext uri="{28A0092B-C50C-407E-A947-70E740481C1C}">
                <a14:useLocalDpi xmlns:a14="http://schemas.microsoft.com/office/drawing/2010/main"/>
              </a:ext>
            </a:extLst>
          </a:blip>
          <a:srcRect/>
          <a:stretch/>
        </p:blipFill>
        <p:spPr>
          <a:xfrm>
            <a:off x="10252918" y="235437"/>
            <a:ext cx="2030522" cy="870024"/>
          </a:xfrm>
          <a:prstGeom prst="rect">
            <a:avLst/>
          </a:prstGeom>
        </p:spPr>
      </p:pic>
      <p:sp>
        <p:nvSpPr>
          <p:cNvPr id="8" name="TextBox 9">
            <a:extLst>
              <a:ext uri="{FF2B5EF4-FFF2-40B4-BE49-F238E27FC236}">
                <a16:creationId xmlns:a16="http://schemas.microsoft.com/office/drawing/2014/main" xmlns="" id="{AC0C8976-5869-4807-AF3F-F015B8C99145}"/>
              </a:ext>
            </a:extLst>
          </p:cNvPr>
          <p:cNvSpPr txBox="1"/>
          <p:nvPr userDrawn="1"/>
        </p:nvSpPr>
        <p:spPr>
          <a:xfrm>
            <a:off x="266884" y="6346244"/>
            <a:ext cx="3024336" cy="369332"/>
          </a:xfrm>
          <a:prstGeom prst="rect">
            <a:avLst/>
          </a:prstGeom>
          <a:noFill/>
        </p:spPr>
        <p:txBody>
          <a:bodyPr wrap="square" rtlCol="0" anchor="ctr">
            <a:spAutoFit/>
          </a:bodyPr>
          <a:lstStyle/>
          <a:p>
            <a:pPr algn="ctr"/>
            <a:r>
              <a:rPr lang="zh-CN" altLang="en-US" spc="1000" dirty="0">
                <a:solidFill>
                  <a:srgbClr val="218475"/>
                </a:solidFill>
                <a:latin typeface="微软雅黑" pitchFamily="34" charset="-122"/>
                <a:ea typeface="微软雅黑" pitchFamily="34" charset="-122"/>
              </a:rPr>
              <a:t>追求真理</a:t>
            </a:r>
          </a:p>
        </p:txBody>
      </p:sp>
      <p:sp>
        <p:nvSpPr>
          <p:cNvPr id="9" name="TextBox 10">
            <a:extLst>
              <a:ext uri="{FF2B5EF4-FFF2-40B4-BE49-F238E27FC236}">
                <a16:creationId xmlns:a16="http://schemas.microsoft.com/office/drawing/2014/main" xmlns="" id="{B3A24DFE-5C80-437B-B4CF-B69CAF328106}"/>
              </a:ext>
            </a:extLst>
          </p:cNvPr>
          <p:cNvSpPr txBox="1"/>
          <p:nvPr userDrawn="1"/>
        </p:nvSpPr>
        <p:spPr>
          <a:xfrm>
            <a:off x="4654170" y="6355536"/>
            <a:ext cx="3024336" cy="369332"/>
          </a:xfrm>
          <a:prstGeom prst="rect">
            <a:avLst/>
          </a:prstGeom>
          <a:noFill/>
        </p:spPr>
        <p:txBody>
          <a:bodyPr wrap="square" rtlCol="0" anchor="ctr">
            <a:spAutoFit/>
          </a:bodyPr>
          <a:lstStyle/>
          <a:p>
            <a:pPr algn="ctr"/>
            <a:r>
              <a:rPr lang="zh-CN" altLang="en-US" spc="1000" dirty="0">
                <a:solidFill>
                  <a:srgbClr val="218475"/>
                </a:solidFill>
                <a:latin typeface="微软雅黑" pitchFamily="34" charset="-122"/>
                <a:ea typeface="微软雅黑" pitchFamily="34" charset="-122"/>
              </a:rPr>
              <a:t>造福社会</a:t>
            </a:r>
          </a:p>
        </p:txBody>
      </p:sp>
      <p:sp>
        <p:nvSpPr>
          <p:cNvPr id="10" name="TextBox 12">
            <a:extLst>
              <a:ext uri="{FF2B5EF4-FFF2-40B4-BE49-F238E27FC236}">
                <a16:creationId xmlns:a16="http://schemas.microsoft.com/office/drawing/2014/main" xmlns="" id="{168A6A99-90B5-43DB-8C23-D5161A38DC9B}"/>
              </a:ext>
            </a:extLst>
          </p:cNvPr>
          <p:cNvSpPr txBox="1"/>
          <p:nvPr userDrawn="1"/>
        </p:nvSpPr>
        <p:spPr>
          <a:xfrm>
            <a:off x="9034546" y="6355536"/>
            <a:ext cx="3024336" cy="369332"/>
          </a:xfrm>
          <a:prstGeom prst="rect">
            <a:avLst/>
          </a:prstGeom>
          <a:noFill/>
        </p:spPr>
        <p:txBody>
          <a:bodyPr wrap="square" rtlCol="0" anchor="ctr">
            <a:spAutoFit/>
          </a:bodyPr>
          <a:lstStyle/>
          <a:p>
            <a:pPr algn="ctr"/>
            <a:r>
              <a:rPr lang="zh-CN" altLang="en-US" spc="1000" dirty="0">
                <a:solidFill>
                  <a:srgbClr val="218475"/>
                </a:solidFill>
                <a:latin typeface="微软雅黑" pitchFamily="34" charset="-122"/>
                <a:ea typeface="微软雅黑" pitchFamily="34" charset="-122"/>
              </a:rPr>
              <a:t>自强不息</a:t>
            </a:r>
          </a:p>
        </p:txBody>
      </p:sp>
      <p:sp>
        <p:nvSpPr>
          <p:cNvPr id="11" name="内容占位符 13">
            <a:extLst>
              <a:ext uri="{FF2B5EF4-FFF2-40B4-BE49-F238E27FC236}">
                <a16:creationId xmlns:a16="http://schemas.microsoft.com/office/drawing/2014/main" xmlns="" id="{6D60C455-E26B-4795-A91F-8EB532743438}"/>
              </a:ext>
            </a:extLst>
          </p:cNvPr>
          <p:cNvSpPr>
            <a:spLocks noGrp="1"/>
          </p:cNvSpPr>
          <p:nvPr>
            <p:ph sz="quarter" idx="10"/>
          </p:nvPr>
        </p:nvSpPr>
        <p:spPr>
          <a:xfrm>
            <a:off x="304800" y="412750"/>
            <a:ext cx="6172200" cy="438150"/>
          </a:xfrm>
        </p:spPr>
        <p:txBody>
          <a:bodyPr anchor="ctr"/>
          <a:lstStyle>
            <a:lvl1pPr marL="0" indent="0">
              <a:buNone/>
              <a:defRPr b="1">
                <a:latin typeface="+mj-ea"/>
                <a:ea typeface="+mj-ea"/>
              </a:defRPr>
            </a:lvl1pPr>
          </a:lstStyle>
          <a:p>
            <a:pPr lvl="0"/>
            <a:r>
              <a:rPr lang="zh-CN" altLang="en-US" dirty="0"/>
              <a:t>编辑母版文本样式</a:t>
            </a:r>
          </a:p>
        </p:txBody>
      </p:sp>
    </p:spTree>
    <p:extLst>
      <p:ext uri="{BB962C8B-B14F-4D97-AF65-F5344CB8AC3E}">
        <p14:creationId xmlns:p14="http://schemas.microsoft.com/office/powerpoint/2010/main" val="50437661"/>
      </p:ext>
    </p:extLst>
  </p:cSld>
  <p:clrMapOvr>
    <a:masterClrMapping/>
  </p:clrMapOvr>
  <p:extLst>
    <p:ext uri="{DCECCB84-F9BA-43D5-87BE-67443E8EF086}">
      <p15:sldGuideLst xmlns:p15="http://schemas.microsoft.com/office/powerpoint/2012/main">
        <p15:guide id="1" orient="horz" pos="2568">
          <p15:clr>
            <a:srgbClr val="FBAE40"/>
          </p15:clr>
        </p15:guide>
        <p15:guide id="2" pos="3840" userDrawn="1">
          <p15:clr>
            <a:srgbClr val="FBAE40"/>
          </p15:clr>
        </p15:guide>
        <p15:guide id="3" orient="horz" pos="3135"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节标题">
    <p:spTree>
      <p:nvGrpSpPr>
        <p:cNvPr id="1" name=""/>
        <p:cNvGrpSpPr/>
        <p:nvPr/>
      </p:nvGrpSpPr>
      <p:grpSpPr>
        <a:xfrm>
          <a:off x="0" y="0"/>
          <a:ext cx="0" cy="0"/>
          <a:chOff x="0" y="0"/>
          <a:chExt cx="0" cy="0"/>
        </a:xfrm>
      </p:grpSpPr>
      <p:grpSp>
        <p:nvGrpSpPr>
          <p:cNvPr id="20" name="组合 19">
            <a:extLst>
              <a:ext uri="{FF2B5EF4-FFF2-40B4-BE49-F238E27FC236}">
                <a16:creationId xmlns:a16="http://schemas.microsoft.com/office/drawing/2014/main" xmlns="" id="{45F8948A-E957-4E1C-B57E-B1899076A498}"/>
              </a:ext>
            </a:extLst>
          </p:cNvPr>
          <p:cNvGrpSpPr/>
          <p:nvPr userDrawn="1"/>
        </p:nvGrpSpPr>
        <p:grpSpPr>
          <a:xfrm>
            <a:off x="0" y="0"/>
            <a:ext cx="12192000" cy="6858000"/>
            <a:chOff x="0" y="0"/>
            <a:chExt cx="12192000" cy="6858000"/>
          </a:xfrm>
        </p:grpSpPr>
        <p:pic>
          <p:nvPicPr>
            <p:cNvPr id="21" name="图片 20" descr="图片包含 室内, 椅子, 餐桌, 地板&#10;&#10;自动生成的说明">
              <a:extLst>
                <a:ext uri="{FF2B5EF4-FFF2-40B4-BE49-F238E27FC236}">
                  <a16:creationId xmlns:a16="http://schemas.microsoft.com/office/drawing/2014/main" xmlns="" id="{17AEC4D5-A2EB-46F8-BF07-6853DA0543E6}"/>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3" name="矩形 22">
              <a:extLst>
                <a:ext uri="{FF2B5EF4-FFF2-40B4-BE49-F238E27FC236}">
                  <a16:creationId xmlns:a16="http://schemas.microsoft.com/office/drawing/2014/main" xmlns="" id="{E28A1471-AA80-4337-9E2F-AC23AA378C1C}"/>
                </a:ext>
              </a:extLst>
            </p:cNvPr>
            <p:cNvSpPr/>
            <p:nvPr userDrawn="1"/>
          </p:nvSpPr>
          <p:spPr>
            <a:xfrm>
              <a:off x="0" y="0"/>
              <a:ext cx="12192000" cy="6858000"/>
            </a:xfrm>
            <a:prstGeom prst="rect">
              <a:avLst/>
            </a:prstGeom>
            <a:solidFill>
              <a:schemeClr val="bg1">
                <a:alpha val="9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a:extLst>
              <a:ext uri="{FF2B5EF4-FFF2-40B4-BE49-F238E27FC236}">
                <a16:creationId xmlns:a16="http://schemas.microsoft.com/office/drawing/2014/main" xmlns="" id="{53487D9E-4FE3-4C39-A401-F360AD266F0D}"/>
              </a:ext>
            </a:extLst>
          </p:cNvPr>
          <p:cNvSpPr/>
          <p:nvPr userDrawn="1"/>
        </p:nvSpPr>
        <p:spPr>
          <a:xfrm>
            <a:off x="0" y="368574"/>
            <a:ext cx="267286" cy="450166"/>
          </a:xfrm>
          <a:prstGeom prst="rect">
            <a:avLst/>
          </a:prstGeom>
          <a:solidFill>
            <a:srgbClr val="34CC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descr="图片包含 文字&#10;&#10;自动生成的说明">
            <a:extLst>
              <a:ext uri="{FF2B5EF4-FFF2-40B4-BE49-F238E27FC236}">
                <a16:creationId xmlns:a16="http://schemas.microsoft.com/office/drawing/2014/main" xmlns="" id="{B4307460-0847-4C6C-A0EF-DEAF842B1178}"/>
              </a:ext>
            </a:extLst>
          </p:cNvPr>
          <p:cNvPicPr>
            <a:picLocks noChangeAspect="1"/>
          </p:cNvPicPr>
          <p:nvPr userDrawn="1"/>
        </p:nvPicPr>
        <p:blipFill rotWithShape="1">
          <a:blip r:embed="rId3" cstate="email">
            <a:extLst>
              <a:ext uri="{BEBA8EAE-BF5A-486C-A8C5-ECC9F3942E4B}">
                <a14:imgProps xmlns:a14="http://schemas.microsoft.com/office/drawing/2010/main">
                  <a14:imgLayer r:embed="rId4">
                    <a14:imgEffect>
                      <a14:brightnessContrast bright="5000" contrast="40000"/>
                    </a14:imgEffect>
                  </a14:imgLayer>
                </a14:imgProps>
              </a:ext>
              <a:ext uri="{28A0092B-C50C-407E-A947-70E740481C1C}">
                <a14:useLocalDpi xmlns:a14="http://schemas.microsoft.com/office/drawing/2010/main"/>
              </a:ext>
            </a:extLst>
          </a:blip>
          <a:srcRect/>
          <a:stretch/>
        </p:blipFill>
        <p:spPr>
          <a:xfrm>
            <a:off x="10252918" y="235437"/>
            <a:ext cx="2030522" cy="870024"/>
          </a:xfrm>
          <a:prstGeom prst="rect">
            <a:avLst/>
          </a:prstGeom>
        </p:spPr>
      </p:pic>
      <p:sp>
        <p:nvSpPr>
          <p:cNvPr id="8" name="TextBox 9">
            <a:extLst>
              <a:ext uri="{FF2B5EF4-FFF2-40B4-BE49-F238E27FC236}">
                <a16:creationId xmlns:a16="http://schemas.microsoft.com/office/drawing/2014/main" xmlns="" id="{E7B06CF4-EB43-49FC-BE1F-B0EC678B1D31}"/>
              </a:ext>
            </a:extLst>
          </p:cNvPr>
          <p:cNvSpPr txBox="1"/>
          <p:nvPr userDrawn="1"/>
        </p:nvSpPr>
        <p:spPr>
          <a:xfrm>
            <a:off x="266884" y="6346244"/>
            <a:ext cx="3024336" cy="369332"/>
          </a:xfrm>
          <a:prstGeom prst="rect">
            <a:avLst/>
          </a:prstGeom>
          <a:noFill/>
        </p:spPr>
        <p:txBody>
          <a:bodyPr wrap="square" rtlCol="0" anchor="ctr">
            <a:spAutoFit/>
          </a:bodyPr>
          <a:lstStyle/>
          <a:p>
            <a:pPr algn="ctr"/>
            <a:r>
              <a:rPr lang="zh-CN" altLang="en-US" spc="1000" dirty="0">
                <a:solidFill>
                  <a:srgbClr val="218475"/>
                </a:solidFill>
                <a:latin typeface="微软雅黑" pitchFamily="34" charset="-122"/>
                <a:ea typeface="微软雅黑" pitchFamily="34" charset="-122"/>
              </a:rPr>
              <a:t>追求真理</a:t>
            </a:r>
          </a:p>
        </p:txBody>
      </p:sp>
      <p:sp>
        <p:nvSpPr>
          <p:cNvPr id="9" name="TextBox 10">
            <a:extLst>
              <a:ext uri="{FF2B5EF4-FFF2-40B4-BE49-F238E27FC236}">
                <a16:creationId xmlns:a16="http://schemas.microsoft.com/office/drawing/2014/main" xmlns="" id="{B1412B44-F7B2-4EFA-B8E0-1085A4642F7F}"/>
              </a:ext>
            </a:extLst>
          </p:cNvPr>
          <p:cNvSpPr txBox="1"/>
          <p:nvPr userDrawn="1"/>
        </p:nvSpPr>
        <p:spPr>
          <a:xfrm>
            <a:off x="4640104" y="6355536"/>
            <a:ext cx="3024336" cy="369332"/>
          </a:xfrm>
          <a:prstGeom prst="rect">
            <a:avLst/>
          </a:prstGeom>
          <a:noFill/>
        </p:spPr>
        <p:txBody>
          <a:bodyPr wrap="square" rtlCol="0" anchor="ctr">
            <a:spAutoFit/>
          </a:bodyPr>
          <a:lstStyle/>
          <a:p>
            <a:pPr algn="ctr"/>
            <a:r>
              <a:rPr lang="zh-CN" altLang="en-US" spc="1000" dirty="0">
                <a:solidFill>
                  <a:srgbClr val="218475"/>
                </a:solidFill>
                <a:latin typeface="微软雅黑" pitchFamily="34" charset="-122"/>
                <a:ea typeface="微软雅黑" pitchFamily="34" charset="-122"/>
              </a:rPr>
              <a:t>造福社会</a:t>
            </a:r>
          </a:p>
        </p:txBody>
      </p:sp>
      <p:sp>
        <p:nvSpPr>
          <p:cNvPr id="10" name="TextBox 12">
            <a:extLst>
              <a:ext uri="{FF2B5EF4-FFF2-40B4-BE49-F238E27FC236}">
                <a16:creationId xmlns:a16="http://schemas.microsoft.com/office/drawing/2014/main" xmlns="" id="{C8A0B02C-943B-4825-9AE8-AB3667360C98}"/>
              </a:ext>
            </a:extLst>
          </p:cNvPr>
          <p:cNvSpPr txBox="1"/>
          <p:nvPr userDrawn="1"/>
        </p:nvSpPr>
        <p:spPr>
          <a:xfrm>
            <a:off x="9034546" y="6355536"/>
            <a:ext cx="3024336" cy="369332"/>
          </a:xfrm>
          <a:prstGeom prst="rect">
            <a:avLst/>
          </a:prstGeom>
          <a:noFill/>
        </p:spPr>
        <p:txBody>
          <a:bodyPr wrap="square" rtlCol="0" anchor="ctr">
            <a:spAutoFit/>
          </a:bodyPr>
          <a:lstStyle/>
          <a:p>
            <a:pPr algn="ctr"/>
            <a:r>
              <a:rPr lang="zh-CN" altLang="en-US" spc="1000" dirty="0">
                <a:solidFill>
                  <a:srgbClr val="218475"/>
                </a:solidFill>
                <a:latin typeface="微软雅黑" pitchFamily="34" charset="-122"/>
                <a:ea typeface="微软雅黑" pitchFamily="34" charset="-122"/>
              </a:rPr>
              <a:t>自强不息</a:t>
            </a:r>
          </a:p>
        </p:txBody>
      </p:sp>
      <p:sp>
        <p:nvSpPr>
          <p:cNvPr id="11" name="内容占位符 13">
            <a:extLst>
              <a:ext uri="{FF2B5EF4-FFF2-40B4-BE49-F238E27FC236}">
                <a16:creationId xmlns:a16="http://schemas.microsoft.com/office/drawing/2014/main" xmlns="" id="{378D346F-3DC6-45F6-9734-415CD73B8D45}"/>
              </a:ext>
            </a:extLst>
          </p:cNvPr>
          <p:cNvSpPr>
            <a:spLocks noGrp="1"/>
          </p:cNvSpPr>
          <p:nvPr>
            <p:ph sz="quarter" idx="10"/>
          </p:nvPr>
        </p:nvSpPr>
        <p:spPr>
          <a:xfrm>
            <a:off x="304800" y="412750"/>
            <a:ext cx="6172200" cy="438150"/>
          </a:xfrm>
        </p:spPr>
        <p:txBody>
          <a:bodyPr anchor="ctr"/>
          <a:lstStyle>
            <a:lvl1pPr marL="0" indent="0">
              <a:buNone/>
              <a:defRPr b="1">
                <a:latin typeface="+mj-ea"/>
                <a:ea typeface="+mj-ea"/>
              </a:defRPr>
            </a:lvl1pPr>
          </a:lstStyle>
          <a:p>
            <a:pPr lvl="0"/>
            <a:r>
              <a:rPr lang="zh-CN" altLang="en-US" dirty="0"/>
              <a:t>编辑母版文本样式</a:t>
            </a:r>
          </a:p>
        </p:txBody>
      </p:sp>
    </p:spTree>
    <p:extLst>
      <p:ext uri="{BB962C8B-B14F-4D97-AF65-F5344CB8AC3E}">
        <p14:creationId xmlns:p14="http://schemas.microsoft.com/office/powerpoint/2010/main" val="4065658421"/>
      </p:ext>
    </p:extLst>
  </p:cSld>
  <p:clrMapOvr>
    <a:masterClrMapping/>
  </p:clrMapOvr>
  <p:extLst>
    <p:ext uri="{DCECCB84-F9BA-43D5-87BE-67443E8EF086}">
      <p15:sldGuideLst xmlns:p15="http://schemas.microsoft.com/office/powerpoint/2012/main">
        <p15:guide id="1" orient="horz" pos="3680" userDrawn="1">
          <p15:clr>
            <a:srgbClr val="FBAE40"/>
          </p15:clr>
        </p15:guide>
        <p15:guide id="2" pos="3840" userDrawn="1">
          <p15:clr>
            <a:srgbClr val="FBAE40"/>
          </p15:clr>
        </p15:guide>
        <p15:guide id="3" orient="horz" pos="3135">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两栏内容">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 name="图片 2" descr="图片包含 地板, 餐桌, 窗户, 建筑物&#10;&#10;自动生成的说明">
            <a:extLst>
              <a:ext uri="{FF2B5EF4-FFF2-40B4-BE49-F238E27FC236}">
                <a16:creationId xmlns:a16="http://schemas.microsoft.com/office/drawing/2014/main" xmlns="" id="{87CB3C3C-1A3E-4188-A995-0B8080703415}"/>
              </a:ext>
            </a:extLst>
          </p:cNvPr>
          <p:cNvPicPr>
            <a:picLocks noChangeAspect="1"/>
          </p:cNvPicPr>
          <p:nvPr userDrawn="1"/>
        </p:nvPicPr>
        <p:blipFill rotWithShape="1">
          <a:blip r:embed="rId3" cstate="email">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1" y="1990724"/>
            <a:ext cx="12192001" cy="2867026"/>
          </a:xfrm>
          <a:prstGeom prst="rect">
            <a:avLst/>
          </a:prstGeom>
        </p:spPr>
      </p:pic>
      <p:sp>
        <p:nvSpPr>
          <p:cNvPr id="4" name="矩形 3">
            <a:extLst>
              <a:ext uri="{FF2B5EF4-FFF2-40B4-BE49-F238E27FC236}">
                <a16:creationId xmlns:a16="http://schemas.microsoft.com/office/drawing/2014/main" xmlns="" id="{D71F4136-D52A-4512-869B-665726EF816C}"/>
              </a:ext>
            </a:extLst>
          </p:cNvPr>
          <p:cNvSpPr/>
          <p:nvPr userDrawn="1"/>
        </p:nvSpPr>
        <p:spPr>
          <a:xfrm>
            <a:off x="0" y="1943100"/>
            <a:ext cx="12192000" cy="2933700"/>
          </a:xfrm>
          <a:prstGeom prst="rect">
            <a:avLst/>
          </a:prstGeom>
          <a:solidFill>
            <a:srgbClr val="34CCB6">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EBBF4270-B1B0-49BA-9864-3A74BD51D170}"/>
              </a:ext>
            </a:extLst>
          </p:cNvPr>
          <p:cNvSpPr/>
          <p:nvPr userDrawn="1"/>
        </p:nvSpPr>
        <p:spPr>
          <a:xfrm>
            <a:off x="3097823" y="2171700"/>
            <a:ext cx="5996353" cy="2514600"/>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内容占位符 9">
            <a:extLst>
              <a:ext uri="{FF2B5EF4-FFF2-40B4-BE49-F238E27FC236}">
                <a16:creationId xmlns:a16="http://schemas.microsoft.com/office/drawing/2014/main" xmlns="" id="{79F41B67-FF94-4FB5-B57F-B23BADB6E006}"/>
              </a:ext>
            </a:extLst>
          </p:cNvPr>
          <p:cNvSpPr>
            <a:spLocks noGrp="1"/>
          </p:cNvSpPr>
          <p:nvPr>
            <p:ph sz="quarter" idx="10" hasCustomPrompt="1"/>
          </p:nvPr>
        </p:nvSpPr>
        <p:spPr>
          <a:xfrm>
            <a:off x="4276115" y="2005013"/>
            <a:ext cx="3639771" cy="457200"/>
          </a:xfrm>
          <a:solidFill>
            <a:srgbClr val="5DC5B6"/>
          </a:solidFill>
        </p:spPr>
        <p:txBody>
          <a:bodyPr/>
          <a:lstStyle>
            <a:lvl1pPr marL="0" indent="0" algn="ctr">
              <a:buNone/>
              <a:defRPr>
                <a:solidFill>
                  <a:schemeClr val="bg1"/>
                </a:solidFill>
              </a:defRPr>
            </a:lvl1pPr>
          </a:lstStyle>
          <a:p>
            <a:pPr lvl="0"/>
            <a:r>
              <a:rPr lang="zh-CN" altLang="en-US" dirty="0"/>
              <a:t>编辑文本</a:t>
            </a:r>
          </a:p>
        </p:txBody>
      </p:sp>
      <p:sp>
        <p:nvSpPr>
          <p:cNvPr id="11" name="标题 10">
            <a:extLst>
              <a:ext uri="{FF2B5EF4-FFF2-40B4-BE49-F238E27FC236}">
                <a16:creationId xmlns:a16="http://schemas.microsoft.com/office/drawing/2014/main" xmlns="" id="{AEB5BD45-FF03-4AA7-9588-BF9997D83F70}"/>
              </a:ext>
            </a:extLst>
          </p:cNvPr>
          <p:cNvSpPr>
            <a:spLocks noGrp="1"/>
          </p:cNvSpPr>
          <p:nvPr>
            <p:ph type="title" hasCustomPrompt="1"/>
          </p:nvPr>
        </p:nvSpPr>
        <p:spPr>
          <a:xfrm>
            <a:off x="838200" y="2756636"/>
            <a:ext cx="10515600" cy="1325563"/>
          </a:xfrm>
        </p:spPr>
        <p:txBody>
          <a:bodyPr/>
          <a:lstStyle>
            <a:lvl1pPr algn="ctr">
              <a:defRPr>
                <a:solidFill>
                  <a:schemeClr val="bg1"/>
                </a:solidFill>
              </a:defRPr>
            </a:lvl1pPr>
          </a:lstStyle>
          <a:p>
            <a:r>
              <a:rPr lang="zh-CN" altLang="en-US" dirty="0"/>
              <a:t>单击此处编辑标题样式</a:t>
            </a:r>
          </a:p>
        </p:txBody>
      </p:sp>
      <p:cxnSp>
        <p:nvCxnSpPr>
          <p:cNvPr id="12" name="直接连接符 11">
            <a:extLst>
              <a:ext uri="{FF2B5EF4-FFF2-40B4-BE49-F238E27FC236}">
                <a16:creationId xmlns:a16="http://schemas.microsoft.com/office/drawing/2014/main" xmlns="" id="{4308B14B-127B-473C-9A24-2E36239BCBE1}"/>
              </a:ext>
            </a:extLst>
          </p:cNvPr>
          <p:cNvCxnSpPr>
            <a:cxnSpLocks/>
          </p:cNvCxnSpPr>
          <p:nvPr userDrawn="1"/>
        </p:nvCxnSpPr>
        <p:spPr>
          <a:xfrm>
            <a:off x="6646985" y="3963837"/>
            <a:ext cx="2215661" cy="0"/>
          </a:xfrm>
          <a:prstGeom prst="line">
            <a:avLst/>
          </a:prstGeom>
          <a:ln w="19050">
            <a:gradFill flip="none" rotWithShape="1">
              <a:gsLst>
                <a:gs pos="0">
                  <a:srgbClr val="218475"/>
                </a:gs>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7522FAB7-877B-46B4-8146-DF192802ADFC}"/>
              </a:ext>
            </a:extLst>
          </p:cNvPr>
          <p:cNvCxnSpPr>
            <a:cxnSpLocks/>
          </p:cNvCxnSpPr>
          <p:nvPr userDrawn="1"/>
        </p:nvCxnSpPr>
        <p:spPr>
          <a:xfrm>
            <a:off x="3253154" y="3981423"/>
            <a:ext cx="2286000" cy="0"/>
          </a:xfrm>
          <a:prstGeom prst="line">
            <a:avLst/>
          </a:prstGeom>
          <a:ln w="19050">
            <a:gradFill flip="none" rotWithShape="1">
              <a:gsLst>
                <a:gs pos="0">
                  <a:srgbClr val="218475">
                    <a:alpha val="0"/>
                  </a:srgbClr>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23" name="组合 22">
            <a:extLst>
              <a:ext uri="{FF2B5EF4-FFF2-40B4-BE49-F238E27FC236}">
                <a16:creationId xmlns:a16="http://schemas.microsoft.com/office/drawing/2014/main" xmlns="" id="{85921DD2-0569-4733-B17D-D74E8D7178B0}"/>
              </a:ext>
            </a:extLst>
          </p:cNvPr>
          <p:cNvGrpSpPr/>
          <p:nvPr userDrawn="1"/>
        </p:nvGrpSpPr>
        <p:grpSpPr>
          <a:xfrm>
            <a:off x="5891004" y="3843337"/>
            <a:ext cx="412690" cy="274392"/>
            <a:chOff x="5891004" y="3843337"/>
            <a:chExt cx="412690" cy="274392"/>
          </a:xfrm>
          <a:solidFill>
            <a:schemeClr val="bg1"/>
          </a:solidFill>
        </p:grpSpPr>
        <p:sp>
          <p:nvSpPr>
            <p:cNvPr id="21" name="等腰三角形 20">
              <a:extLst>
                <a:ext uri="{FF2B5EF4-FFF2-40B4-BE49-F238E27FC236}">
                  <a16:creationId xmlns:a16="http://schemas.microsoft.com/office/drawing/2014/main" xmlns="" id="{0A09F49F-D1B1-4363-95FE-8DC03198CA95}"/>
                </a:ext>
              </a:extLst>
            </p:cNvPr>
            <p:cNvSpPr/>
            <p:nvPr userDrawn="1"/>
          </p:nvSpPr>
          <p:spPr>
            <a:xfrm rot="16200000">
              <a:off x="5858661" y="3876060"/>
              <a:ext cx="274012" cy="20932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a:extLst>
                <a:ext uri="{FF2B5EF4-FFF2-40B4-BE49-F238E27FC236}">
                  <a16:creationId xmlns:a16="http://schemas.microsoft.com/office/drawing/2014/main" xmlns="" id="{44C2F405-BA90-4688-A337-43DA65516326}"/>
                </a:ext>
              </a:extLst>
            </p:cNvPr>
            <p:cNvSpPr/>
            <p:nvPr userDrawn="1"/>
          </p:nvSpPr>
          <p:spPr>
            <a:xfrm rot="5400000" flipH="1">
              <a:off x="6064115" y="3875221"/>
              <a:ext cx="271463" cy="20769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pic>
        <p:nvPicPr>
          <p:cNvPr id="14" name="图片 13" descr="图片包含 文字&#10;&#10;自动生成的说明">
            <a:extLst>
              <a:ext uri="{FF2B5EF4-FFF2-40B4-BE49-F238E27FC236}">
                <a16:creationId xmlns:a16="http://schemas.microsoft.com/office/drawing/2014/main" xmlns="" id="{B4E2CE04-EB01-4F47-8289-7E47DEAFACCE}"/>
              </a:ext>
            </a:extLst>
          </p:cNvPr>
          <p:cNvPicPr>
            <a:picLocks noChangeAspect="1"/>
          </p:cNvPicPr>
          <p:nvPr userDrawn="1"/>
        </p:nvPicPr>
        <p:blipFill rotWithShape="1">
          <a:blip r:embed="rId4" cstate="email">
            <a:extLst>
              <a:ext uri="{BEBA8EAE-BF5A-486C-A8C5-ECC9F3942E4B}">
                <a14:imgProps xmlns:a14="http://schemas.microsoft.com/office/drawing/2010/main">
                  <a14:imgLayer r:embed="rId5">
                    <a14:imgEffect>
                      <a14:brightnessContrast bright="5000"/>
                    </a14:imgEffect>
                  </a14:imgLayer>
                </a14:imgProps>
              </a:ext>
              <a:ext uri="{28A0092B-C50C-407E-A947-70E740481C1C}">
                <a14:useLocalDpi xmlns:a14="http://schemas.microsoft.com/office/drawing/2010/main"/>
              </a:ext>
            </a:extLst>
          </a:blip>
          <a:srcRect/>
          <a:stretch/>
        </p:blipFill>
        <p:spPr>
          <a:xfrm>
            <a:off x="4626310" y="450672"/>
            <a:ext cx="2809233" cy="1203681"/>
          </a:xfrm>
          <a:prstGeom prst="rect">
            <a:avLst/>
          </a:prstGeom>
        </p:spPr>
      </p:pic>
      <p:pic>
        <p:nvPicPr>
          <p:cNvPr id="15" name="图片 14" descr="图片包含 文字&#10;&#10;自动生成的说明">
            <a:extLst>
              <a:ext uri="{FF2B5EF4-FFF2-40B4-BE49-F238E27FC236}">
                <a16:creationId xmlns:a16="http://schemas.microsoft.com/office/drawing/2014/main" xmlns="" id="{24DCE2F9-9980-4B35-82B7-B522AA1D9A8D}"/>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r="-3767"/>
          <a:stretch/>
        </p:blipFill>
        <p:spPr>
          <a:xfrm>
            <a:off x="5334818" y="6157099"/>
            <a:ext cx="1522364" cy="475817"/>
          </a:xfrm>
          <a:prstGeom prst="rect">
            <a:avLst/>
          </a:prstGeom>
        </p:spPr>
      </p:pic>
    </p:spTree>
    <p:extLst>
      <p:ext uri="{BB962C8B-B14F-4D97-AF65-F5344CB8AC3E}">
        <p14:creationId xmlns:p14="http://schemas.microsoft.com/office/powerpoint/2010/main" val="1510604146"/>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8" name="图片 7" descr="&#10;&#10;">
            <a:extLst>
              <a:ext uri="{FF2B5EF4-FFF2-40B4-BE49-F238E27FC236}">
                <a16:creationId xmlns:a16="http://schemas.microsoft.com/office/drawing/2014/main" xmlns="" id="{C3467254-76DB-4686-AC4B-A58F96F515AC}"/>
              </a:ext>
            </a:extLst>
          </p:cNvPr>
          <p:cNvPicPr>
            <a:picLocks noChangeAspect="1"/>
          </p:cNvPicPr>
          <p:nvPr userDrawn="1"/>
        </p:nvPicPr>
        <p:blipFill>
          <a:blip r:embed="rId2">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0" y="792"/>
            <a:ext cx="12192000" cy="6856416"/>
          </a:xfrm>
          <a:prstGeom prst="rect">
            <a:avLst/>
          </a:prstGeom>
        </p:spPr>
      </p:pic>
      <p:sp>
        <p:nvSpPr>
          <p:cNvPr id="14" name="矩形 13">
            <a:extLst>
              <a:ext uri="{FF2B5EF4-FFF2-40B4-BE49-F238E27FC236}">
                <a16:creationId xmlns:a16="http://schemas.microsoft.com/office/drawing/2014/main" xmlns="" id="{87693C41-4B25-4BF8-B96B-4B744B7A310A}"/>
              </a:ext>
            </a:extLst>
          </p:cNvPr>
          <p:cNvSpPr/>
          <p:nvPr userDrawn="1"/>
        </p:nvSpPr>
        <p:spPr>
          <a:xfrm>
            <a:off x="0" y="2053087"/>
            <a:ext cx="12192000" cy="2863970"/>
          </a:xfrm>
          <a:prstGeom prst="rect">
            <a:avLst/>
          </a:prstGeom>
          <a:solidFill>
            <a:srgbClr val="34CCB6">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a:extLst>
              <a:ext uri="{FF2B5EF4-FFF2-40B4-BE49-F238E27FC236}">
                <a16:creationId xmlns:a16="http://schemas.microsoft.com/office/drawing/2014/main" xmlns="" id="{251E9AFF-F9B7-4A04-B03D-DCE4F8E3CEFF}"/>
              </a:ext>
            </a:extLst>
          </p:cNvPr>
          <p:cNvCxnSpPr>
            <a:cxnSpLocks/>
          </p:cNvCxnSpPr>
          <p:nvPr userDrawn="1"/>
        </p:nvCxnSpPr>
        <p:spPr>
          <a:xfrm>
            <a:off x="8132329" y="4192438"/>
            <a:ext cx="3940817" cy="0"/>
          </a:xfrm>
          <a:prstGeom prst="line">
            <a:avLst/>
          </a:prstGeom>
          <a:ln w="19050">
            <a:gradFill flip="none" rotWithShape="1">
              <a:gsLst>
                <a:gs pos="0">
                  <a:schemeClr val="bg1">
                    <a:alpha val="0"/>
                  </a:schemeClr>
                </a:gs>
                <a:gs pos="100000">
                  <a:schemeClr val="bg1"/>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74D7A5D8-9244-40CD-9B88-E0B900FF59B2}"/>
              </a:ext>
            </a:extLst>
          </p:cNvPr>
          <p:cNvCxnSpPr/>
          <p:nvPr userDrawn="1"/>
        </p:nvCxnSpPr>
        <p:spPr>
          <a:xfrm>
            <a:off x="110227" y="4192438"/>
            <a:ext cx="3916392" cy="0"/>
          </a:xfrm>
          <a:prstGeom prst="line">
            <a:avLst/>
          </a:prstGeom>
          <a:ln w="19050">
            <a:gradFill flip="none" rotWithShape="1">
              <a:gsLst>
                <a:gs pos="0">
                  <a:schemeClr val="bg1">
                    <a:alpha val="0"/>
                  </a:schemeClr>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a16="http://schemas.microsoft.com/office/drawing/2014/main" xmlns="" id="{FC84DBD8-A1DE-44E9-9846-6DDDEF231239}"/>
              </a:ext>
            </a:extLst>
          </p:cNvPr>
          <p:cNvSpPr txBox="1"/>
          <p:nvPr userDrawn="1"/>
        </p:nvSpPr>
        <p:spPr>
          <a:xfrm>
            <a:off x="3534508" y="4029543"/>
            <a:ext cx="5122984" cy="369332"/>
          </a:xfrm>
          <a:prstGeom prst="rect">
            <a:avLst/>
          </a:prstGeom>
          <a:noFill/>
        </p:spPr>
        <p:txBody>
          <a:bodyPr wrap="square" rtlCol="0">
            <a:spAutoFit/>
          </a:bodyPr>
          <a:lstStyle/>
          <a:p>
            <a:pPr algn="ctr"/>
            <a:r>
              <a:rPr lang="en-US" altLang="zh-CN" dirty="0">
                <a:solidFill>
                  <a:schemeClr val="bg1"/>
                </a:solidFill>
              </a:rPr>
              <a:t>SICHUAN AGRICULTURAI UNIVERSITY</a:t>
            </a:r>
            <a:endParaRPr lang="zh-CN" altLang="en-US" dirty="0">
              <a:solidFill>
                <a:schemeClr val="bg1"/>
              </a:solidFill>
            </a:endParaRPr>
          </a:p>
        </p:txBody>
      </p:sp>
      <p:cxnSp>
        <p:nvCxnSpPr>
          <p:cNvPr id="22" name="直接连接符 21">
            <a:extLst>
              <a:ext uri="{FF2B5EF4-FFF2-40B4-BE49-F238E27FC236}">
                <a16:creationId xmlns:a16="http://schemas.microsoft.com/office/drawing/2014/main" xmlns="" id="{0763FC42-F974-4786-BC08-491F0603CFBF}"/>
              </a:ext>
            </a:extLst>
          </p:cNvPr>
          <p:cNvCxnSpPr>
            <a:cxnSpLocks/>
          </p:cNvCxnSpPr>
          <p:nvPr userDrawn="1"/>
        </p:nvCxnSpPr>
        <p:spPr>
          <a:xfrm>
            <a:off x="0" y="2139351"/>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4CEFA160-DA86-4E51-BADB-BD7372EF205D}"/>
              </a:ext>
            </a:extLst>
          </p:cNvPr>
          <p:cNvCxnSpPr>
            <a:cxnSpLocks/>
          </p:cNvCxnSpPr>
          <p:nvPr userDrawn="1"/>
        </p:nvCxnSpPr>
        <p:spPr>
          <a:xfrm>
            <a:off x="0" y="4830793"/>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标题 28">
            <a:extLst>
              <a:ext uri="{FF2B5EF4-FFF2-40B4-BE49-F238E27FC236}">
                <a16:creationId xmlns:a16="http://schemas.microsoft.com/office/drawing/2014/main" xmlns="" id="{3A088E1D-17F9-46A7-96E0-6B13E55FB840}"/>
              </a:ext>
            </a:extLst>
          </p:cNvPr>
          <p:cNvSpPr>
            <a:spLocks noGrp="1"/>
          </p:cNvSpPr>
          <p:nvPr>
            <p:ph type="title" hasCustomPrompt="1"/>
          </p:nvPr>
        </p:nvSpPr>
        <p:spPr>
          <a:xfrm>
            <a:off x="838200" y="2607993"/>
            <a:ext cx="10515600" cy="1325563"/>
          </a:xfrm>
        </p:spPr>
        <p:txBody>
          <a:bodyPr>
            <a:normAutofit/>
          </a:bodyPr>
          <a:lstStyle>
            <a:lvl1pPr algn="ctr">
              <a:defRPr sz="5400">
                <a:solidFill>
                  <a:schemeClr val="bg1"/>
                </a:solidFill>
                <a:latin typeface="+mj-ea"/>
                <a:ea typeface="+mj-ea"/>
              </a:defRPr>
            </a:lvl1pPr>
          </a:lstStyle>
          <a:p>
            <a:r>
              <a:rPr lang="zh-CN" altLang="en-US" dirty="0"/>
              <a:t>四川农业大学</a:t>
            </a:r>
            <a:r>
              <a:rPr lang="en-US" altLang="zh-CN" dirty="0"/>
              <a:t>PPT</a:t>
            </a:r>
            <a:r>
              <a:rPr lang="zh-CN" altLang="en-US" dirty="0"/>
              <a:t>模板</a:t>
            </a:r>
          </a:p>
        </p:txBody>
      </p:sp>
      <p:pic>
        <p:nvPicPr>
          <p:cNvPr id="12" name="图片 11" descr="图片包含 文字&#10;&#10;自动生成的说明">
            <a:extLst>
              <a:ext uri="{FF2B5EF4-FFF2-40B4-BE49-F238E27FC236}">
                <a16:creationId xmlns:a16="http://schemas.microsoft.com/office/drawing/2014/main" xmlns="" id="{CD21A2B7-F305-462C-8BE7-531BFA393AE4}"/>
              </a:ext>
            </a:extLst>
          </p:cNvPr>
          <p:cNvPicPr>
            <a:picLocks noChangeAspect="1"/>
          </p:cNvPicPr>
          <p:nvPr userDrawn="1"/>
        </p:nvPicPr>
        <p:blipFill rotWithShape="1">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a:stretch/>
        </p:blipFill>
        <p:spPr>
          <a:xfrm>
            <a:off x="4626310" y="450672"/>
            <a:ext cx="2809233" cy="1203681"/>
          </a:xfrm>
          <a:prstGeom prst="rect">
            <a:avLst/>
          </a:prstGeom>
        </p:spPr>
      </p:pic>
      <p:pic>
        <p:nvPicPr>
          <p:cNvPr id="13" name="图片 12" descr="图片包含 文字&#10;&#10;自动生成的说明">
            <a:extLst>
              <a:ext uri="{FF2B5EF4-FFF2-40B4-BE49-F238E27FC236}">
                <a16:creationId xmlns:a16="http://schemas.microsoft.com/office/drawing/2014/main" xmlns="" id="{373BE951-17AC-4C70-9F08-6C5EFAED7082}"/>
              </a:ext>
            </a:extLst>
          </p:cNvPr>
          <p:cNvPicPr>
            <a:picLocks noChangeAspect="1"/>
          </p:cNvPicPr>
          <p:nvPr userDrawn="1"/>
        </p:nvPicPr>
        <p:blipFill rotWithShape="1">
          <a:blip r:embed="rId5" cstate="email">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rcRect r="-3767"/>
          <a:stretch/>
        </p:blipFill>
        <p:spPr>
          <a:xfrm>
            <a:off x="5334818" y="6157099"/>
            <a:ext cx="1522364" cy="475817"/>
          </a:xfrm>
          <a:prstGeom prst="rect">
            <a:avLst/>
          </a:prstGeom>
        </p:spPr>
      </p:pic>
      <p:sp>
        <p:nvSpPr>
          <p:cNvPr id="15" name="矩形 14">
            <a:extLst>
              <a:ext uri="{FF2B5EF4-FFF2-40B4-BE49-F238E27FC236}">
                <a16:creationId xmlns:a16="http://schemas.microsoft.com/office/drawing/2014/main" xmlns="" id="{FB29A722-9D98-4A24-B173-2E0E262E73E7}"/>
              </a:ext>
            </a:extLst>
          </p:cNvPr>
          <p:cNvSpPr/>
          <p:nvPr userDrawn="1"/>
        </p:nvSpPr>
        <p:spPr>
          <a:xfrm>
            <a:off x="0" y="1052513"/>
            <a:ext cx="2747963" cy="4968875"/>
          </a:xfrm>
          <a:prstGeom prst="rect">
            <a:avLst/>
          </a:prstGeom>
          <a:blipFill dpi="0" rotWithShape="1">
            <a:blip r:embed="rId7" cstate="email">
              <a:alphaModFix amt="28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xmlns="" id="{8DE67F33-7357-4EAD-84FB-5ED9241B572A}"/>
              </a:ext>
            </a:extLst>
          </p:cNvPr>
          <p:cNvSpPr/>
          <p:nvPr userDrawn="1"/>
        </p:nvSpPr>
        <p:spPr>
          <a:xfrm>
            <a:off x="9480550" y="1052513"/>
            <a:ext cx="2711450" cy="4968875"/>
          </a:xfrm>
          <a:prstGeom prst="rect">
            <a:avLst/>
          </a:prstGeom>
          <a:blipFill>
            <a:blip r:embed="rId8" cstate="email">
              <a:alphaModFix amt="28000"/>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09304117"/>
      </p:ext>
    </p:extLst>
  </p:cSld>
  <p:clrMapOvr>
    <a:masterClrMapping/>
  </p:clrMapOvr>
  <p:extLst>
    <p:ext uri="{DCECCB84-F9BA-43D5-87BE-67443E8EF086}">
      <p15:sldGuideLst xmlns:p15="http://schemas.microsoft.com/office/powerpoint/2012/main">
        <p15:guide id="1" orient="horz" pos="663">
          <p15:clr>
            <a:srgbClr val="FBAE40"/>
          </p15:clr>
        </p15:guide>
        <p15:guide id="2" pos="3840">
          <p15:clr>
            <a:srgbClr val="FBAE40"/>
          </p15:clr>
        </p15:guide>
        <p15:guide id="3" pos="6176">
          <p15:clr>
            <a:srgbClr val="FBAE40"/>
          </p15:clr>
        </p15:guide>
        <p15:guide id="4" pos="1504">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A327A616-F0CF-4D38-8201-808BA5B3F0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FB94E97C-2EE6-42C6-876C-9182236F94C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8713B93D-E656-425E-A5D8-296A28FADC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81F608-A775-40EC-B84D-9FDC97D89405}" type="datetimeFigureOut">
              <a:rPr lang="zh-CN" altLang="en-US" smtClean="0"/>
              <a:t>2019/6/12</a:t>
            </a:fld>
            <a:endParaRPr lang="zh-CN" altLang="en-US"/>
          </a:p>
        </p:txBody>
      </p:sp>
      <p:sp>
        <p:nvSpPr>
          <p:cNvPr id="5" name="页脚占位符 4">
            <a:extLst>
              <a:ext uri="{FF2B5EF4-FFF2-40B4-BE49-F238E27FC236}">
                <a16:creationId xmlns:a16="http://schemas.microsoft.com/office/drawing/2014/main" xmlns="" id="{9EB3391F-E2D6-4F85-B651-44F9028B36D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A4C4515C-E00B-49D0-8E78-CAF1EE57FAB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6267B9-59F0-48A8-A4F0-67BDCE8FC1C3}" type="slidenum">
              <a:rPr lang="zh-CN" altLang="en-US" smtClean="0"/>
              <a:t>‹#›</a:t>
            </a:fld>
            <a:endParaRPr lang="zh-CN" altLang="en-US"/>
          </a:p>
        </p:txBody>
      </p:sp>
    </p:spTree>
    <p:extLst>
      <p:ext uri="{BB962C8B-B14F-4D97-AF65-F5344CB8AC3E}">
        <p14:creationId xmlns:p14="http://schemas.microsoft.com/office/powerpoint/2010/main" val="29297324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75" r:id="rId4"/>
    <p:sldLayoutId id="2147483676" r:id="rId5"/>
    <p:sldLayoutId id="2147483677" r:id="rId6"/>
    <p:sldLayoutId id="2147483678" r:id="rId7"/>
    <p:sldLayoutId id="2147483652" r:id="rId8"/>
    <p:sldLayoutId id="2147483679" r:id="rId9"/>
    <p:sldLayoutId id="2147483653" r:id="rId10"/>
    <p:sldLayoutId id="2147483654" r:id="rId11"/>
    <p:sldLayoutId id="2147483655" r:id="rId12"/>
    <p:sldLayoutId id="2147483656" r:id="rId13"/>
    <p:sldLayoutId id="2147483657" r:id="rId14"/>
    <p:sldLayoutId id="2147483658" r:id="rId15"/>
    <p:sldLayoutId id="2147483659"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4447378"/>
      </p:ext>
    </p:extLst>
  </p:cSld>
  <p:clrMap bg1="lt1" tx1="dk1" bg2="lt2" tx2="dk2" accent1="accent1" accent2="accent2" accent3="accent3" accent4="accent4" accent5="accent5" accent6="accent6" hlink="hlink" folHlink="folHlink"/>
  <p:sldLayoutIdLst>
    <p:sldLayoutId id="2147483696" r:id="rId1"/>
    <p:sldLayoutId id="2147483697"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1497904"/>
      </p:ext>
    </p:extLst>
  </p:cSld>
  <p:clrMap bg1="lt1" tx1="dk1" bg2="lt2" tx2="dk2" accent1="accent1" accent2="accent2" accent3="accent3" accent4="accent4" accent5="accent5" accent6="accent6" hlink="hlink" folHlink="folHlink"/>
  <p:sldLayoutIdLst>
    <p:sldLayoutId id="214748369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5.xml"/><Relationship Id="rId4" Type="http://schemas.openxmlformats.org/officeDocument/2006/relationships/image" Target="../media/image3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Layout" Target="../slideLayouts/slideLayout19.xml"/><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18.png"/></Relationships>
</file>

<file path=ppt/slides/_rels/slide20.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svg"/><Relationship Id="rId7" Type="http://schemas.openxmlformats.org/officeDocument/2006/relationships/image" Target="../media/image42.svg"/><Relationship Id="rId2" Type="http://schemas.openxmlformats.org/officeDocument/2006/relationships/image" Target="../media/image40.png"/><Relationship Id="rId1" Type="http://schemas.openxmlformats.org/officeDocument/2006/relationships/slideLayout" Target="../slideLayouts/slideLayout5.xml"/><Relationship Id="rId6" Type="http://schemas.openxmlformats.org/officeDocument/2006/relationships/image" Target="../media/image42.png"/><Relationship Id="rId5" Type="http://schemas.openxmlformats.org/officeDocument/2006/relationships/image" Target="../media/image40.svg"/><Relationship Id="rId4" Type="http://schemas.openxmlformats.org/officeDocument/2006/relationships/image" Target="../media/image41.png"/><Relationship Id="rId9" Type="http://schemas.openxmlformats.org/officeDocument/2006/relationships/image" Target="../media/image44.sv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8" Type="http://schemas.openxmlformats.org/officeDocument/2006/relationships/image" Target="../media/image38.svg"/><Relationship Id="rId13" Type="http://schemas.openxmlformats.org/officeDocument/2006/relationships/image" Target="../media/image43.png"/><Relationship Id="rId3" Type="http://schemas.openxmlformats.org/officeDocument/2006/relationships/diagramLayout" Target="../diagrams/layout3.xml"/><Relationship Id="rId7" Type="http://schemas.openxmlformats.org/officeDocument/2006/relationships/image" Target="../media/image40.png"/><Relationship Id="rId12" Type="http://schemas.openxmlformats.org/officeDocument/2006/relationships/image" Target="../media/image42.svg"/><Relationship Id="rId2" Type="http://schemas.openxmlformats.org/officeDocument/2006/relationships/diagramData" Target="../diagrams/data3.xml"/><Relationship Id="rId1" Type="http://schemas.openxmlformats.org/officeDocument/2006/relationships/slideLayout" Target="../slideLayouts/slideLayout6.xml"/><Relationship Id="rId6" Type="http://schemas.microsoft.com/office/2007/relationships/diagramDrawing" Target="../diagrams/drawing3.xml"/><Relationship Id="rId11" Type="http://schemas.openxmlformats.org/officeDocument/2006/relationships/image" Target="../media/image42.png"/><Relationship Id="rId5" Type="http://schemas.openxmlformats.org/officeDocument/2006/relationships/diagramColors" Target="../diagrams/colors3.xml"/><Relationship Id="rId10" Type="http://schemas.openxmlformats.org/officeDocument/2006/relationships/image" Target="../media/image40.svg"/><Relationship Id="rId4" Type="http://schemas.openxmlformats.org/officeDocument/2006/relationships/diagramQuickStyle" Target="../diagrams/quickStyle3.xml"/><Relationship Id="rId9" Type="http://schemas.openxmlformats.org/officeDocument/2006/relationships/image" Target="../media/image41.png"/><Relationship Id="rId14" Type="http://schemas.openxmlformats.org/officeDocument/2006/relationships/image" Target="../media/image44.svg"/></Relationships>
</file>

<file path=ppt/slides/_rels/slide3.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14.png"/><Relationship Id="rId7" Type="http://schemas.openxmlformats.org/officeDocument/2006/relationships/image" Target="../media/image24.png"/><Relationship Id="rId2" Type="http://schemas.openxmlformats.org/officeDocument/2006/relationships/slideLayout" Target="../slideLayouts/slideLayout19.xml"/><Relationship Id="rId1" Type="http://schemas.openxmlformats.org/officeDocument/2006/relationships/tags" Target="../tags/tag1.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s/_rels/slide30.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8" Type="http://schemas.openxmlformats.org/officeDocument/2006/relationships/image" Target="../media/image53.svg"/><Relationship Id="rId3" Type="http://schemas.openxmlformats.org/officeDocument/2006/relationships/image" Target="../media/image49.png"/><Relationship Id="rId7" Type="http://schemas.openxmlformats.org/officeDocument/2006/relationships/image" Target="../media/image51.png"/><Relationship Id="rId2" Type="http://schemas.openxmlformats.org/officeDocument/2006/relationships/image" Target="../media/image48.jpeg"/><Relationship Id="rId1" Type="http://schemas.openxmlformats.org/officeDocument/2006/relationships/slideLayout" Target="../slideLayouts/slideLayout7.xml"/><Relationship Id="rId6" Type="http://schemas.openxmlformats.org/officeDocument/2006/relationships/image" Target="../media/image51.svg"/><Relationship Id="rId5" Type="http://schemas.openxmlformats.org/officeDocument/2006/relationships/image" Target="../media/image50.png"/><Relationship Id="rId10" Type="http://schemas.openxmlformats.org/officeDocument/2006/relationships/image" Target="../media/image55.svg"/><Relationship Id="rId4" Type="http://schemas.openxmlformats.org/officeDocument/2006/relationships/image" Target="../media/image49.svg"/><Relationship Id="rId9" Type="http://schemas.openxmlformats.org/officeDocument/2006/relationships/image" Target="../media/image52.png"/></Relationships>
</file>

<file path=ppt/slides/_rels/slide33.xml.rels><?xml version="1.0" encoding="UTF-8" standalone="yes"?>
<Relationships xmlns="http://schemas.openxmlformats.org/package/2006/relationships"><Relationship Id="rId3" Type="http://schemas.microsoft.com/office/2007/relationships/hdphoto" Target="../media/hdphoto4.wdp"/><Relationship Id="rId7" Type="http://schemas.microsoft.com/office/2007/relationships/hdphoto" Target="../media/hdphoto6.wdp"/><Relationship Id="rId2" Type="http://schemas.openxmlformats.org/officeDocument/2006/relationships/image" Target="../media/image53.png"/><Relationship Id="rId1" Type="http://schemas.openxmlformats.org/officeDocument/2006/relationships/slideLayout" Target="../slideLayouts/slideLayout7.xml"/><Relationship Id="rId6" Type="http://schemas.openxmlformats.org/officeDocument/2006/relationships/image" Target="../media/image55.png"/><Relationship Id="rId5" Type="http://schemas.microsoft.com/office/2007/relationships/hdphoto" Target="../media/hdphoto5.wdp"/><Relationship Id="rId4" Type="http://schemas.openxmlformats.org/officeDocument/2006/relationships/image" Target="../media/image5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slideLayout" Target="../slideLayouts/slideLayout7.xml"/><Relationship Id="rId1" Type="http://schemas.openxmlformats.org/officeDocument/2006/relationships/tags" Target="../tags/tag2.xml"/><Relationship Id="rId5" Type="http://schemas.openxmlformats.org/officeDocument/2006/relationships/image" Target="../media/image58.png"/><Relationship Id="rId4" Type="http://schemas.openxmlformats.org/officeDocument/2006/relationships/image" Target="../media/image57.png"/></Relationships>
</file>

<file path=ppt/slides/_rels/slide39.xml.rels><?xml version="1.0" encoding="UTF-8" standalone="yes"?>
<Relationships xmlns="http://schemas.openxmlformats.org/package/2006/relationships"><Relationship Id="rId13" Type="http://schemas.openxmlformats.org/officeDocument/2006/relationships/image" Target="../media/image64.png"/><Relationship Id="rId18" Type="http://schemas.openxmlformats.org/officeDocument/2006/relationships/image" Target="../media/image34.svg"/><Relationship Id="rId26" Type="http://schemas.openxmlformats.org/officeDocument/2006/relationships/image" Target="../media/image76.svg"/><Relationship Id="rId3" Type="http://schemas.openxmlformats.org/officeDocument/2006/relationships/image" Target="../media/image59.png"/><Relationship Id="rId21" Type="http://schemas.openxmlformats.org/officeDocument/2006/relationships/image" Target="../media/image68.png"/><Relationship Id="rId34" Type="http://schemas.openxmlformats.org/officeDocument/2006/relationships/image" Target="../media/image84.svg"/><Relationship Id="rId7" Type="http://schemas.openxmlformats.org/officeDocument/2006/relationships/image" Target="../media/image61.png"/><Relationship Id="rId12" Type="http://schemas.openxmlformats.org/officeDocument/2006/relationships/image" Target="../media/image66.svg"/><Relationship Id="rId17" Type="http://schemas.openxmlformats.org/officeDocument/2006/relationships/image" Target="../media/image66.png"/><Relationship Id="rId25" Type="http://schemas.openxmlformats.org/officeDocument/2006/relationships/image" Target="../media/image70.png"/><Relationship Id="rId33" Type="http://schemas.openxmlformats.org/officeDocument/2006/relationships/image" Target="../media/image74.png"/><Relationship Id="rId2" Type="http://schemas.openxmlformats.org/officeDocument/2006/relationships/slideLayout" Target="../slideLayouts/slideLayout7.xml"/><Relationship Id="rId16" Type="http://schemas.openxmlformats.org/officeDocument/2006/relationships/image" Target="../media/image42.svg"/><Relationship Id="rId20" Type="http://schemas.openxmlformats.org/officeDocument/2006/relationships/image" Target="../media/image70.svg"/><Relationship Id="rId29" Type="http://schemas.openxmlformats.org/officeDocument/2006/relationships/image" Target="../media/image72.png"/><Relationship Id="rId1" Type="http://schemas.openxmlformats.org/officeDocument/2006/relationships/tags" Target="../tags/tag3.xml"/><Relationship Id="rId6" Type="http://schemas.openxmlformats.org/officeDocument/2006/relationships/image" Target="../media/image40.svg"/><Relationship Id="rId11" Type="http://schemas.openxmlformats.org/officeDocument/2006/relationships/image" Target="../media/image63.png"/><Relationship Id="rId24" Type="http://schemas.openxmlformats.org/officeDocument/2006/relationships/image" Target="../media/image74.svg"/><Relationship Id="rId32" Type="http://schemas.openxmlformats.org/officeDocument/2006/relationships/image" Target="../media/image82.svg"/><Relationship Id="rId5" Type="http://schemas.openxmlformats.org/officeDocument/2006/relationships/image" Target="../media/image60.png"/><Relationship Id="rId15" Type="http://schemas.openxmlformats.org/officeDocument/2006/relationships/image" Target="../media/image65.png"/><Relationship Id="rId23" Type="http://schemas.openxmlformats.org/officeDocument/2006/relationships/image" Target="../media/image69.png"/><Relationship Id="rId28" Type="http://schemas.openxmlformats.org/officeDocument/2006/relationships/image" Target="../media/image78.svg"/><Relationship Id="rId10" Type="http://schemas.openxmlformats.org/officeDocument/2006/relationships/image" Target="../media/image64.svg"/><Relationship Id="rId19" Type="http://schemas.openxmlformats.org/officeDocument/2006/relationships/image" Target="../media/image67.png"/><Relationship Id="rId31" Type="http://schemas.openxmlformats.org/officeDocument/2006/relationships/image" Target="../media/image73.png"/><Relationship Id="rId4" Type="http://schemas.openxmlformats.org/officeDocument/2006/relationships/image" Target="../media/image60.svg"/><Relationship Id="rId9" Type="http://schemas.openxmlformats.org/officeDocument/2006/relationships/image" Target="../media/image62.png"/><Relationship Id="rId14" Type="http://schemas.openxmlformats.org/officeDocument/2006/relationships/image" Target="../media/image68.svg"/><Relationship Id="rId22" Type="http://schemas.openxmlformats.org/officeDocument/2006/relationships/image" Target="../media/image72.svg"/><Relationship Id="rId27" Type="http://schemas.openxmlformats.org/officeDocument/2006/relationships/image" Target="../media/image71.png"/><Relationship Id="rId30" Type="http://schemas.openxmlformats.org/officeDocument/2006/relationships/image" Target="../media/image80.svg"/><Relationship Id="rId8" Type="http://schemas.openxmlformats.org/officeDocument/2006/relationships/image" Target="../media/image62.sv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Layout" Target="../slideLayouts/slideLayout3.xml"/><Relationship Id="rId4" Type="http://schemas.openxmlformats.org/officeDocument/2006/relationships/image" Target="../media/image3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C01B71-6F55-47E1-857C-ECB96E73D6ED}"/>
              </a:ext>
            </a:extLst>
          </p:cNvPr>
          <p:cNvSpPr>
            <a:spLocks noGrp="1"/>
          </p:cNvSpPr>
          <p:nvPr>
            <p:ph type="title"/>
          </p:nvPr>
        </p:nvSpPr>
        <p:spPr/>
        <p:txBody>
          <a:bodyPr/>
          <a:lstStyle/>
          <a:p>
            <a:r>
              <a:rPr lang="zh-CN" altLang="en-US" dirty="0"/>
              <a:t>四川农业大学</a:t>
            </a:r>
            <a:r>
              <a:rPr lang="en-US" altLang="zh-CN" dirty="0"/>
              <a:t>PPT</a:t>
            </a:r>
            <a:r>
              <a:rPr lang="zh-CN" altLang="en-US" dirty="0"/>
              <a:t>模板</a:t>
            </a:r>
          </a:p>
        </p:txBody>
      </p:sp>
    </p:spTree>
    <p:extLst>
      <p:ext uri="{BB962C8B-B14F-4D97-AF65-F5344CB8AC3E}">
        <p14:creationId xmlns:p14="http://schemas.microsoft.com/office/powerpoint/2010/main" val="8273169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xmlns="" id="{581DC06C-BB93-4344-BB9C-597A5D67B330}"/>
              </a:ext>
            </a:extLst>
          </p:cNvPr>
          <p:cNvGrpSpPr/>
          <p:nvPr/>
        </p:nvGrpSpPr>
        <p:grpSpPr>
          <a:xfrm>
            <a:off x="2260700" y="1012260"/>
            <a:ext cx="2282406" cy="4640893"/>
            <a:chOff x="3820884" y="726508"/>
            <a:chExt cx="2282406" cy="4640893"/>
          </a:xfrm>
        </p:grpSpPr>
        <p:pic>
          <p:nvPicPr>
            <p:cNvPr id="8" name="图片 7" descr="图片包含 电子产品, 监视器&#10;&#10;自动生成的说明">
              <a:extLst>
                <a:ext uri="{FF2B5EF4-FFF2-40B4-BE49-F238E27FC236}">
                  <a16:creationId xmlns:a16="http://schemas.microsoft.com/office/drawing/2014/main" xmlns="" id="{4F58E835-7C31-4DD0-BD36-7EE58867B20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20884" y="726508"/>
              <a:ext cx="2282406" cy="4640893"/>
            </a:xfrm>
            <a:prstGeom prst="rect">
              <a:avLst/>
            </a:prstGeom>
          </p:spPr>
        </p:pic>
        <p:pic>
          <p:nvPicPr>
            <p:cNvPr id="10" name="图片 9" descr="图片包含 文字, 地图&#10;&#10;自动生成的说明">
              <a:extLst>
                <a:ext uri="{FF2B5EF4-FFF2-40B4-BE49-F238E27FC236}">
                  <a16:creationId xmlns:a16="http://schemas.microsoft.com/office/drawing/2014/main" xmlns="" id="{40AB4B16-CE70-4A29-9EAC-6CEEF505ABD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020855" y="1352811"/>
              <a:ext cx="1878904" cy="3444657"/>
            </a:xfrm>
            <a:prstGeom prst="rect">
              <a:avLst/>
            </a:prstGeom>
          </p:spPr>
        </p:pic>
      </p:grpSp>
      <p:grpSp>
        <p:nvGrpSpPr>
          <p:cNvPr id="12" name="组合 11">
            <a:extLst>
              <a:ext uri="{FF2B5EF4-FFF2-40B4-BE49-F238E27FC236}">
                <a16:creationId xmlns:a16="http://schemas.microsoft.com/office/drawing/2014/main" xmlns="" id="{672EC6FD-A794-45D7-AD2C-98BD4EED30FB}"/>
              </a:ext>
            </a:extLst>
          </p:cNvPr>
          <p:cNvGrpSpPr/>
          <p:nvPr/>
        </p:nvGrpSpPr>
        <p:grpSpPr>
          <a:xfrm>
            <a:off x="6036196" y="1281874"/>
            <a:ext cx="2078182" cy="410901"/>
            <a:chOff x="4059382" y="4779813"/>
            <a:chExt cx="2078182" cy="410901"/>
          </a:xfrm>
        </p:grpSpPr>
        <p:sp>
          <p:nvSpPr>
            <p:cNvPr id="13" name="任意多边形: 形状 12">
              <a:extLst>
                <a:ext uri="{FF2B5EF4-FFF2-40B4-BE49-F238E27FC236}">
                  <a16:creationId xmlns:a16="http://schemas.microsoft.com/office/drawing/2014/main" xmlns="" id="{2547E18F-518E-4F58-8839-D18144CDD1C1}"/>
                </a:ext>
              </a:extLst>
            </p:cNvPr>
            <p:cNvSpPr/>
            <p:nvPr/>
          </p:nvSpPr>
          <p:spPr>
            <a:xfrm rot="10800000">
              <a:off x="4114798" y="4779813"/>
              <a:ext cx="1496293" cy="401785"/>
            </a:xfrm>
            <a:custGeom>
              <a:avLst/>
              <a:gdLst>
                <a:gd name="connsiteX0" fmla="*/ 2061915 w 2061915"/>
                <a:gd name="connsiteY0" fmla="*/ 609600 h 609600"/>
                <a:gd name="connsiteX1" fmla="*/ 477076 w 2061915"/>
                <a:gd name="connsiteY1" fmla="*/ 609600 h 609600"/>
                <a:gd name="connsiteX2" fmla="*/ 0 w 2061915"/>
                <a:gd name="connsiteY2" fmla="*/ 0 h 609600"/>
                <a:gd name="connsiteX3" fmla="*/ 2061915 w 2061915"/>
                <a:gd name="connsiteY3" fmla="*/ 0 h 609600"/>
                <a:gd name="connsiteX4" fmla="*/ 2061915 w 2061915"/>
                <a:gd name="connsiteY4" fmla="*/ 609600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1915" h="609600">
                  <a:moveTo>
                    <a:pt x="2061915" y="609600"/>
                  </a:moveTo>
                  <a:lnTo>
                    <a:pt x="477076" y="609600"/>
                  </a:lnTo>
                  <a:lnTo>
                    <a:pt x="0" y="0"/>
                  </a:lnTo>
                  <a:lnTo>
                    <a:pt x="2061915" y="0"/>
                  </a:lnTo>
                  <a:lnTo>
                    <a:pt x="2061915" y="609600"/>
                  </a:lnTo>
                  <a:close/>
                </a:path>
              </a:pathLst>
            </a:custGeom>
            <a:solidFill>
              <a:srgbClr val="93E5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a:extLst>
                <a:ext uri="{FF2B5EF4-FFF2-40B4-BE49-F238E27FC236}">
                  <a16:creationId xmlns:a16="http://schemas.microsoft.com/office/drawing/2014/main" xmlns="" id="{4D6622FB-A55F-4D52-A468-662C45CD1A52}"/>
                </a:ext>
              </a:extLst>
            </p:cNvPr>
            <p:cNvSpPr txBox="1"/>
            <p:nvPr/>
          </p:nvSpPr>
          <p:spPr>
            <a:xfrm>
              <a:off x="4059382" y="4821382"/>
              <a:ext cx="2078182" cy="369332"/>
            </a:xfrm>
            <a:prstGeom prst="rect">
              <a:avLst/>
            </a:prstGeom>
            <a:noFill/>
          </p:spPr>
          <p:txBody>
            <a:bodyPr wrap="square" rtlCol="0">
              <a:spAutoFit/>
            </a:bodyPr>
            <a:lstStyle/>
            <a:p>
              <a:r>
                <a:rPr lang="zh-CN" altLang="en-US" dirty="0">
                  <a:solidFill>
                    <a:schemeClr val="bg1"/>
                  </a:solidFill>
                </a:rPr>
                <a:t>这里小标题</a:t>
              </a:r>
            </a:p>
          </p:txBody>
        </p:sp>
      </p:grpSp>
      <p:grpSp>
        <p:nvGrpSpPr>
          <p:cNvPr id="16" name="组合 15">
            <a:extLst>
              <a:ext uri="{FF2B5EF4-FFF2-40B4-BE49-F238E27FC236}">
                <a16:creationId xmlns:a16="http://schemas.microsoft.com/office/drawing/2014/main" xmlns="" id="{9D2DAD01-6FEB-4C21-98F3-A9AA2EB0CF75}"/>
              </a:ext>
            </a:extLst>
          </p:cNvPr>
          <p:cNvGrpSpPr/>
          <p:nvPr/>
        </p:nvGrpSpPr>
        <p:grpSpPr>
          <a:xfrm>
            <a:off x="6009306" y="3711307"/>
            <a:ext cx="2078182" cy="410901"/>
            <a:chOff x="4059382" y="4779813"/>
            <a:chExt cx="2078182" cy="410901"/>
          </a:xfrm>
        </p:grpSpPr>
        <p:sp>
          <p:nvSpPr>
            <p:cNvPr id="17" name="任意多边形: 形状 16">
              <a:extLst>
                <a:ext uri="{FF2B5EF4-FFF2-40B4-BE49-F238E27FC236}">
                  <a16:creationId xmlns:a16="http://schemas.microsoft.com/office/drawing/2014/main" xmlns="" id="{73EBFF04-EBB5-4601-AB87-9C1CBF8C0E5F}"/>
                </a:ext>
              </a:extLst>
            </p:cNvPr>
            <p:cNvSpPr/>
            <p:nvPr/>
          </p:nvSpPr>
          <p:spPr>
            <a:xfrm rot="10800000">
              <a:off x="4114798" y="4779813"/>
              <a:ext cx="1496293" cy="401785"/>
            </a:xfrm>
            <a:custGeom>
              <a:avLst/>
              <a:gdLst>
                <a:gd name="connsiteX0" fmla="*/ 2061915 w 2061915"/>
                <a:gd name="connsiteY0" fmla="*/ 609600 h 609600"/>
                <a:gd name="connsiteX1" fmla="*/ 477076 w 2061915"/>
                <a:gd name="connsiteY1" fmla="*/ 609600 h 609600"/>
                <a:gd name="connsiteX2" fmla="*/ 0 w 2061915"/>
                <a:gd name="connsiteY2" fmla="*/ 0 h 609600"/>
                <a:gd name="connsiteX3" fmla="*/ 2061915 w 2061915"/>
                <a:gd name="connsiteY3" fmla="*/ 0 h 609600"/>
                <a:gd name="connsiteX4" fmla="*/ 2061915 w 2061915"/>
                <a:gd name="connsiteY4" fmla="*/ 609600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1915" h="609600">
                  <a:moveTo>
                    <a:pt x="2061915" y="609600"/>
                  </a:moveTo>
                  <a:lnTo>
                    <a:pt x="477076" y="609600"/>
                  </a:lnTo>
                  <a:lnTo>
                    <a:pt x="0" y="0"/>
                  </a:lnTo>
                  <a:lnTo>
                    <a:pt x="2061915" y="0"/>
                  </a:lnTo>
                  <a:lnTo>
                    <a:pt x="2061915" y="609600"/>
                  </a:lnTo>
                  <a:close/>
                </a:path>
              </a:pathLst>
            </a:custGeom>
            <a:solidFill>
              <a:srgbClr val="34CC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a:extLst>
                <a:ext uri="{FF2B5EF4-FFF2-40B4-BE49-F238E27FC236}">
                  <a16:creationId xmlns:a16="http://schemas.microsoft.com/office/drawing/2014/main" xmlns="" id="{BB3C7549-BA73-4236-AA9C-D7119EDB4AF1}"/>
                </a:ext>
              </a:extLst>
            </p:cNvPr>
            <p:cNvSpPr txBox="1"/>
            <p:nvPr/>
          </p:nvSpPr>
          <p:spPr>
            <a:xfrm>
              <a:off x="4059382" y="4821382"/>
              <a:ext cx="2078182" cy="369332"/>
            </a:xfrm>
            <a:prstGeom prst="rect">
              <a:avLst/>
            </a:prstGeom>
            <a:noFill/>
          </p:spPr>
          <p:txBody>
            <a:bodyPr wrap="square" rtlCol="0">
              <a:spAutoFit/>
            </a:bodyPr>
            <a:lstStyle/>
            <a:p>
              <a:r>
                <a:rPr lang="zh-CN" altLang="en-US" dirty="0">
                  <a:solidFill>
                    <a:schemeClr val="bg1"/>
                  </a:solidFill>
                </a:rPr>
                <a:t>这里小标题</a:t>
              </a:r>
            </a:p>
          </p:txBody>
        </p:sp>
      </p:grpSp>
      <p:sp>
        <p:nvSpPr>
          <p:cNvPr id="20" name="文本框 19">
            <a:extLst>
              <a:ext uri="{FF2B5EF4-FFF2-40B4-BE49-F238E27FC236}">
                <a16:creationId xmlns:a16="http://schemas.microsoft.com/office/drawing/2014/main" xmlns="" id="{3D52B4D3-2287-471D-8896-EEE414A1689A}"/>
              </a:ext>
            </a:extLst>
          </p:cNvPr>
          <p:cNvSpPr txBox="1"/>
          <p:nvPr/>
        </p:nvSpPr>
        <p:spPr>
          <a:xfrm>
            <a:off x="6004560" y="1881188"/>
            <a:ext cx="3870960" cy="1067921"/>
          </a:xfrm>
          <a:prstGeom prst="rect">
            <a:avLst/>
          </a:prstGeom>
          <a:noFill/>
        </p:spPr>
        <p:txBody>
          <a:bodyPr wrap="square" rtlCol="0">
            <a:spAutoFit/>
          </a:bodyPr>
          <a:lstStyle/>
          <a:p>
            <a:pPr algn="just">
              <a:lnSpc>
                <a:spcPct val="120000"/>
              </a:lnSpc>
            </a:pPr>
            <a:r>
              <a:rPr lang="zh-CN" altLang="en-US" dirty="0"/>
              <a:t>左边的这种手机模型其实很好找，在千库网上一大堆，你只需要下载</a:t>
            </a:r>
            <a:r>
              <a:rPr lang="en-US" altLang="zh-CN" dirty="0" err="1"/>
              <a:t>png</a:t>
            </a:r>
            <a:r>
              <a:rPr lang="zh-CN" altLang="en-US" dirty="0"/>
              <a:t>格式的图片加图片即可</a:t>
            </a:r>
            <a:endParaRPr lang="en-US" altLang="zh-CN" dirty="0"/>
          </a:p>
        </p:txBody>
      </p:sp>
      <p:sp>
        <p:nvSpPr>
          <p:cNvPr id="21" name="文本框 20">
            <a:extLst>
              <a:ext uri="{FF2B5EF4-FFF2-40B4-BE49-F238E27FC236}">
                <a16:creationId xmlns:a16="http://schemas.microsoft.com/office/drawing/2014/main" xmlns="" id="{8DBEC048-BD1F-4C3D-8470-B96404AEE41D}"/>
              </a:ext>
            </a:extLst>
          </p:cNvPr>
          <p:cNvSpPr txBox="1"/>
          <p:nvPr/>
        </p:nvSpPr>
        <p:spPr>
          <a:xfrm>
            <a:off x="5971920" y="4244685"/>
            <a:ext cx="3848736" cy="1304973"/>
          </a:xfrm>
          <a:prstGeom prst="rect">
            <a:avLst/>
          </a:prstGeom>
          <a:noFill/>
        </p:spPr>
        <p:txBody>
          <a:bodyPr wrap="square" rtlCol="0">
            <a:spAutoFit/>
          </a:bodyPr>
          <a:lstStyle/>
          <a:p>
            <a:pPr lvl="0" algn="just">
              <a:lnSpc>
                <a:spcPct val="120000"/>
              </a:lnSpc>
            </a:pPr>
            <a:r>
              <a:rPr lang="zh-CN" altLang="en-US" dirty="0">
                <a:solidFill>
                  <a:prstClr val="black"/>
                </a:solidFill>
              </a:rPr>
              <a:t>左边的这种手机模型其实很好找，在千库网上一大堆，你只需要下载</a:t>
            </a:r>
            <a:r>
              <a:rPr lang="en-US" altLang="zh-CN" dirty="0" err="1">
                <a:solidFill>
                  <a:prstClr val="black"/>
                </a:solidFill>
              </a:rPr>
              <a:t>png</a:t>
            </a:r>
            <a:r>
              <a:rPr lang="zh-CN" altLang="en-US" dirty="0">
                <a:solidFill>
                  <a:prstClr val="black"/>
                </a:solidFill>
              </a:rPr>
              <a:t>格式的图片加图片即可</a:t>
            </a:r>
            <a:endParaRPr lang="en-US" altLang="zh-CN" dirty="0">
              <a:solidFill>
                <a:prstClr val="black"/>
              </a:solidFill>
            </a:endParaRPr>
          </a:p>
          <a:p>
            <a:pPr algn="just"/>
            <a:endParaRPr lang="en-US" altLang="zh-CN" sz="1400" dirty="0"/>
          </a:p>
        </p:txBody>
      </p:sp>
      <p:sp>
        <p:nvSpPr>
          <p:cNvPr id="15" name="内容占位符 1">
            <a:extLst>
              <a:ext uri="{FF2B5EF4-FFF2-40B4-BE49-F238E27FC236}">
                <a16:creationId xmlns:a16="http://schemas.microsoft.com/office/drawing/2014/main" xmlns="" id="{CF7B86E6-93A7-4EBE-B77B-62CD18278A80}"/>
              </a:ext>
            </a:extLst>
          </p:cNvPr>
          <p:cNvSpPr>
            <a:spLocks noGrp="1"/>
          </p:cNvSpPr>
          <p:nvPr>
            <p:ph sz="quarter" idx="10"/>
          </p:nvPr>
        </p:nvSpPr>
        <p:spPr>
          <a:xfrm>
            <a:off x="304800" y="412750"/>
            <a:ext cx="6172200" cy="438150"/>
          </a:xfrm>
        </p:spPr>
        <p:txBody>
          <a:bodyPr>
            <a:normAutofit fontScale="92500" lnSpcReduction="10000"/>
          </a:bodyPr>
          <a:lstStyle/>
          <a:p>
            <a:r>
              <a:rPr lang="zh-CN" altLang="en-US" dirty="0"/>
              <a:t>图文排版页</a:t>
            </a:r>
          </a:p>
        </p:txBody>
      </p:sp>
    </p:spTree>
    <p:extLst>
      <p:ext uri="{BB962C8B-B14F-4D97-AF65-F5344CB8AC3E}">
        <p14:creationId xmlns:p14="http://schemas.microsoft.com/office/powerpoint/2010/main" val="68450463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2" presetClass="entr" presetSubtype="4"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00"/>
                                        <p:tgtEl>
                                          <p:spTgt spid="20"/>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down)">
                                      <p:cBhvr>
                                        <p:cTn id="18" dur="500"/>
                                        <p:tgtEl>
                                          <p:spTgt spid="16"/>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down)">
                                      <p:cBhvr>
                                        <p:cTn id="2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示 7">
            <a:extLst>
              <a:ext uri="{FF2B5EF4-FFF2-40B4-BE49-F238E27FC236}">
                <a16:creationId xmlns:a16="http://schemas.microsoft.com/office/drawing/2014/main" xmlns="" id="{6D026BDD-89B8-44CA-B17E-2B6F2A003DDB}"/>
              </a:ext>
            </a:extLst>
          </p:cNvPr>
          <p:cNvGraphicFramePr/>
          <p:nvPr>
            <p:extLst>
              <p:ext uri="{D42A27DB-BD31-4B8C-83A1-F6EECF244321}">
                <p14:modId xmlns:p14="http://schemas.microsoft.com/office/powerpoint/2010/main" val="3980525991"/>
              </p:ext>
            </p:extLst>
          </p:nvPr>
        </p:nvGraphicFramePr>
        <p:xfrm>
          <a:off x="2320795" y="1125538"/>
          <a:ext cx="7550411" cy="46343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内容占位符 1">
            <a:extLst>
              <a:ext uri="{FF2B5EF4-FFF2-40B4-BE49-F238E27FC236}">
                <a16:creationId xmlns:a16="http://schemas.microsoft.com/office/drawing/2014/main" xmlns="" id="{05D31AD7-2588-4AF8-9161-96582C922EE8}"/>
              </a:ext>
            </a:extLst>
          </p:cNvPr>
          <p:cNvSpPr>
            <a:spLocks noGrp="1"/>
          </p:cNvSpPr>
          <p:nvPr>
            <p:ph sz="quarter" idx="10"/>
          </p:nvPr>
        </p:nvSpPr>
        <p:spPr>
          <a:xfrm>
            <a:off x="304800" y="412750"/>
            <a:ext cx="6172200" cy="438150"/>
          </a:xfrm>
        </p:spPr>
        <p:txBody>
          <a:bodyPr>
            <a:normAutofit fontScale="92500" lnSpcReduction="10000"/>
          </a:bodyPr>
          <a:lstStyle/>
          <a:p>
            <a:r>
              <a:rPr lang="zh-CN" altLang="en-US" dirty="0"/>
              <a:t>三栏内容页</a:t>
            </a:r>
          </a:p>
        </p:txBody>
      </p:sp>
    </p:spTree>
    <p:extLst>
      <p:ext uri="{BB962C8B-B14F-4D97-AF65-F5344CB8AC3E}">
        <p14:creationId xmlns:p14="http://schemas.microsoft.com/office/powerpoint/2010/main" val="2469789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图片 9" descr="图片包含 室内, 椅子, 餐桌, 地板&#10;&#10;自动生成的说明">
            <a:extLst>
              <a:ext uri="{FF2B5EF4-FFF2-40B4-BE49-F238E27FC236}">
                <a16:creationId xmlns:a16="http://schemas.microsoft.com/office/drawing/2014/main" xmlns="" id="{72D50F94-F415-4DE6-A6F2-35521DFFD80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993906" y="1173480"/>
            <a:ext cx="3740143" cy="4400550"/>
          </a:xfrm>
          <a:prstGeom prst="rect">
            <a:avLst/>
          </a:prstGeom>
        </p:spPr>
      </p:pic>
      <p:grpSp>
        <p:nvGrpSpPr>
          <p:cNvPr id="11" name="组合 10">
            <a:extLst>
              <a:ext uri="{FF2B5EF4-FFF2-40B4-BE49-F238E27FC236}">
                <a16:creationId xmlns:a16="http://schemas.microsoft.com/office/drawing/2014/main" xmlns="" id="{E77E96A2-6F17-4270-AA58-D8C0FF082B69}"/>
              </a:ext>
            </a:extLst>
          </p:cNvPr>
          <p:cNvGrpSpPr/>
          <p:nvPr/>
        </p:nvGrpSpPr>
        <p:grpSpPr>
          <a:xfrm>
            <a:off x="6647960" y="1443972"/>
            <a:ext cx="2078182" cy="410901"/>
            <a:chOff x="4059382" y="4779813"/>
            <a:chExt cx="2078182" cy="410901"/>
          </a:xfrm>
        </p:grpSpPr>
        <p:sp>
          <p:nvSpPr>
            <p:cNvPr id="12" name="任意多边形: 形状 11">
              <a:extLst>
                <a:ext uri="{FF2B5EF4-FFF2-40B4-BE49-F238E27FC236}">
                  <a16:creationId xmlns:a16="http://schemas.microsoft.com/office/drawing/2014/main" xmlns="" id="{ACCFC214-A0FD-47B0-9E89-3017E250FB17}"/>
                </a:ext>
              </a:extLst>
            </p:cNvPr>
            <p:cNvSpPr/>
            <p:nvPr/>
          </p:nvSpPr>
          <p:spPr>
            <a:xfrm rot="10800000">
              <a:off x="4114798" y="4779813"/>
              <a:ext cx="1496293" cy="401785"/>
            </a:xfrm>
            <a:custGeom>
              <a:avLst/>
              <a:gdLst>
                <a:gd name="connsiteX0" fmla="*/ 2061915 w 2061915"/>
                <a:gd name="connsiteY0" fmla="*/ 609600 h 609600"/>
                <a:gd name="connsiteX1" fmla="*/ 477076 w 2061915"/>
                <a:gd name="connsiteY1" fmla="*/ 609600 h 609600"/>
                <a:gd name="connsiteX2" fmla="*/ 0 w 2061915"/>
                <a:gd name="connsiteY2" fmla="*/ 0 h 609600"/>
                <a:gd name="connsiteX3" fmla="*/ 2061915 w 2061915"/>
                <a:gd name="connsiteY3" fmla="*/ 0 h 609600"/>
                <a:gd name="connsiteX4" fmla="*/ 2061915 w 2061915"/>
                <a:gd name="connsiteY4" fmla="*/ 609600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1915" h="609600">
                  <a:moveTo>
                    <a:pt x="2061915" y="609600"/>
                  </a:moveTo>
                  <a:lnTo>
                    <a:pt x="477076" y="609600"/>
                  </a:lnTo>
                  <a:lnTo>
                    <a:pt x="0" y="0"/>
                  </a:lnTo>
                  <a:lnTo>
                    <a:pt x="2061915" y="0"/>
                  </a:lnTo>
                  <a:lnTo>
                    <a:pt x="2061915" y="609600"/>
                  </a:lnTo>
                  <a:close/>
                </a:path>
              </a:pathLst>
            </a:custGeom>
            <a:solidFill>
              <a:srgbClr val="93E5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文本框 12">
              <a:extLst>
                <a:ext uri="{FF2B5EF4-FFF2-40B4-BE49-F238E27FC236}">
                  <a16:creationId xmlns:a16="http://schemas.microsoft.com/office/drawing/2014/main" xmlns="" id="{465829E4-463C-4127-8E15-CE969DB10F84}"/>
                </a:ext>
              </a:extLst>
            </p:cNvPr>
            <p:cNvSpPr txBox="1"/>
            <p:nvPr/>
          </p:nvSpPr>
          <p:spPr>
            <a:xfrm>
              <a:off x="4059382" y="4821382"/>
              <a:ext cx="2078182" cy="369332"/>
            </a:xfrm>
            <a:prstGeom prst="rect">
              <a:avLst/>
            </a:prstGeom>
            <a:noFill/>
          </p:spPr>
          <p:txBody>
            <a:bodyPr wrap="square" rtlCol="0">
              <a:spAutoFit/>
            </a:bodyPr>
            <a:lstStyle/>
            <a:p>
              <a:r>
                <a:rPr lang="zh-CN" altLang="en-US" dirty="0">
                  <a:solidFill>
                    <a:schemeClr val="bg1"/>
                  </a:solidFill>
                </a:rPr>
                <a:t>这里小标题</a:t>
              </a:r>
            </a:p>
          </p:txBody>
        </p:sp>
      </p:grpSp>
      <p:grpSp>
        <p:nvGrpSpPr>
          <p:cNvPr id="14" name="组合 13">
            <a:extLst>
              <a:ext uri="{FF2B5EF4-FFF2-40B4-BE49-F238E27FC236}">
                <a16:creationId xmlns:a16="http://schemas.microsoft.com/office/drawing/2014/main" xmlns="" id="{2C8A3BDD-67E0-43FB-A78D-17ED6A779112}"/>
              </a:ext>
            </a:extLst>
          </p:cNvPr>
          <p:cNvGrpSpPr/>
          <p:nvPr/>
        </p:nvGrpSpPr>
        <p:grpSpPr>
          <a:xfrm>
            <a:off x="6621070" y="3873405"/>
            <a:ext cx="2078182" cy="410901"/>
            <a:chOff x="4059382" y="4779813"/>
            <a:chExt cx="2078182" cy="410901"/>
          </a:xfrm>
        </p:grpSpPr>
        <p:sp>
          <p:nvSpPr>
            <p:cNvPr id="15" name="任意多边形: 形状 14">
              <a:extLst>
                <a:ext uri="{FF2B5EF4-FFF2-40B4-BE49-F238E27FC236}">
                  <a16:creationId xmlns:a16="http://schemas.microsoft.com/office/drawing/2014/main" xmlns="" id="{2C886EE3-3961-499B-8209-A71DDA74D4A6}"/>
                </a:ext>
              </a:extLst>
            </p:cNvPr>
            <p:cNvSpPr/>
            <p:nvPr/>
          </p:nvSpPr>
          <p:spPr>
            <a:xfrm rot="10800000">
              <a:off x="4114798" y="4779813"/>
              <a:ext cx="1496293" cy="401785"/>
            </a:xfrm>
            <a:custGeom>
              <a:avLst/>
              <a:gdLst>
                <a:gd name="connsiteX0" fmla="*/ 2061915 w 2061915"/>
                <a:gd name="connsiteY0" fmla="*/ 609600 h 609600"/>
                <a:gd name="connsiteX1" fmla="*/ 477076 w 2061915"/>
                <a:gd name="connsiteY1" fmla="*/ 609600 h 609600"/>
                <a:gd name="connsiteX2" fmla="*/ 0 w 2061915"/>
                <a:gd name="connsiteY2" fmla="*/ 0 h 609600"/>
                <a:gd name="connsiteX3" fmla="*/ 2061915 w 2061915"/>
                <a:gd name="connsiteY3" fmla="*/ 0 h 609600"/>
                <a:gd name="connsiteX4" fmla="*/ 2061915 w 2061915"/>
                <a:gd name="connsiteY4" fmla="*/ 609600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1915" h="609600">
                  <a:moveTo>
                    <a:pt x="2061915" y="609600"/>
                  </a:moveTo>
                  <a:lnTo>
                    <a:pt x="477076" y="609600"/>
                  </a:lnTo>
                  <a:lnTo>
                    <a:pt x="0" y="0"/>
                  </a:lnTo>
                  <a:lnTo>
                    <a:pt x="2061915" y="0"/>
                  </a:lnTo>
                  <a:lnTo>
                    <a:pt x="2061915" y="609600"/>
                  </a:lnTo>
                  <a:close/>
                </a:path>
              </a:pathLst>
            </a:custGeom>
            <a:solidFill>
              <a:srgbClr val="34CC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文本框 15">
              <a:extLst>
                <a:ext uri="{FF2B5EF4-FFF2-40B4-BE49-F238E27FC236}">
                  <a16:creationId xmlns:a16="http://schemas.microsoft.com/office/drawing/2014/main" xmlns="" id="{1A755C16-81C7-453B-A1EE-D0F42430DD22}"/>
                </a:ext>
              </a:extLst>
            </p:cNvPr>
            <p:cNvSpPr txBox="1"/>
            <p:nvPr/>
          </p:nvSpPr>
          <p:spPr>
            <a:xfrm>
              <a:off x="4059382" y="4821382"/>
              <a:ext cx="2078182" cy="369332"/>
            </a:xfrm>
            <a:prstGeom prst="rect">
              <a:avLst/>
            </a:prstGeom>
            <a:noFill/>
          </p:spPr>
          <p:txBody>
            <a:bodyPr wrap="square" rtlCol="0">
              <a:spAutoFit/>
            </a:bodyPr>
            <a:lstStyle/>
            <a:p>
              <a:r>
                <a:rPr lang="zh-CN" altLang="en-US" dirty="0">
                  <a:solidFill>
                    <a:schemeClr val="bg1"/>
                  </a:solidFill>
                </a:rPr>
                <a:t>这里小标题</a:t>
              </a:r>
            </a:p>
          </p:txBody>
        </p:sp>
      </p:grpSp>
      <p:sp>
        <p:nvSpPr>
          <p:cNvPr id="17" name="文本框 16">
            <a:extLst>
              <a:ext uri="{FF2B5EF4-FFF2-40B4-BE49-F238E27FC236}">
                <a16:creationId xmlns:a16="http://schemas.microsoft.com/office/drawing/2014/main" xmlns="" id="{F0E2E22C-6530-4EAC-AC42-A400D17C3F80}"/>
              </a:ext>
            </a:extLst>
          </p:cNvPr>
          <p:cNvSpPr txBox="1"/>
          <p:nvPr/>
        </p:nvSpPr>
        <p:spPr>
          <a:xfrm>
            <a:off x="6602734" y="2025533"/>
            <a:ext cx="3388309" cy="1067921"/>
          </a:xfrm>
          <a:prstGeom prst="rect">
            <a:avLst/>
          </a:prstGeom>
          <a:noFill/>
        </p:spPr>
        <p:txBody>
          <a:bodyPr wrap="square" rtlCol="0">
            <a:spAutoFit/>
          </a:bodyPr>
          <a:lstStyle/>
          <a:p>
            <a:pPr algn="just">
              <a:lnSpc>
                <a:spcPct val="120000"/>
              </a:lnSpc>
            </a:pPr>
            <a:r>
              <a:rPr lang="zh-CN" altLang="en-US" dirty="0"/>
              <a:t>这是一种在</a:t>
            </a:r>
            <a:r>
              <a:rPr lang="en-US" altLang="zh-CN" dirty="0"/>
              <a:t>ppt</a:t>
            </a:r>
            <a:r>
              <a:rPr lang="zh-CN" altLang="en-US" dirty="0"/>
              <a:t>中非常常用的版式：左图右文型，这种版式简单易学而且效果不错。</a:t>
            </a:r>
            <a:endParaRPr lang="en-US" altLang="zh-CN" dirty="0"/>
          </a:p>
        </p:txBody>
      </p:sp>
      <p:sp>
        <p:nvSpPr>
          <p:cNvPr id="18" name="文本框 17">
            <a:extLst>
              <a:ext uri="{FF2B5EF4-FFF2-40B4-BE49-F238E27FC236}">
                <a16:creationId xmlns:a16="http://schemas.microsoft.com/office/drawing/2014/main" xmlns="" id="{478358BC-2E1A-45B2-AEDD-7FF2E1244743}"/>
              </a:ext>
            </a:extLst>
          </p:cNvPr>
          <p:cNvSpPr txBox="1"/>
          <p:nvPr/>
        </p:nvSpPr>
        <p:spPr>
          <a:xfrm>
            <a:off x="6583684" y="4406783"/>
            <a:ext cx="3388309" cy="1067921"/>
          </a:xfrm>
          <a:prstGeom prst="rect">
            <a:avLst/>
          </a:prstGeom>
          <a:noFill/>
        </p:spPr>
        <p:txBody>
          <a:bodyPr wrap="square" rtlCol="0">
            <a:spAutoFit/>
          </a:bodyPr>
          <a:lstStyle/>
          <a:p>
            <a:pPr lvl="0" algn="just">
              <a:lnSpc>
                <a:spcPct val="120000"/>
              </a:lnSpc>
            </a:pPr>
            <a:r>
              <a:rPr lang="zh-CN" altLang="en-US" dirty="0">
                <a:solidFill>
                  <a:prstClr val="black"/>
                </a:solidFill>
              </a:rPr>
              <a:t>这是一种在</a:t>
            </a:r>
            <a:r>
              <a:rPr lang="en-US" altLang="zh-CN" dirty="0">
                <a:solidFill>
                  <a:prstClr val="black"/>
                </a:solidFill>
              </a:rPr>
              <a:t>ppt</a:t>
            </a:r>
            <a:r>
              <a:rPr lang="zh-CN" altLang="en-US" dirty="0">
                <a:solidFill>
                  <a:prstClr val="black"/>
                </a:solidFill>
              </a:rPr>
              <a:t>中非常常用的版式：左图右文型，这种版式简单易学而且效果不错。</a:t>
            </a:r>
            <a:endParaRPr lang="en-US" altLang="zh-CN" sz="1400" dirty="0"/>
          </a:p>
        </p:txBody>
      </p:sp>
      <p:sp>
        <p:nvSpPr>
          <p:cNvPr id="19" name="内容占位符 1">
            <a:extLst>
              <a:ext uri="{FF2B5EF4-FFF2-40B4-BE49-F238E27FC236}">
                <a16:creationId xmlns:a16="http://schemas.microsoft.com/office/drawing/2014/main" xmlns="" id="{6A8E3940-52C0-4F2D-8272-0E483CC3F626}"/>
              </a:ext>
            </a:extLst>
          </p:cNvPr>
          <p:cNvSpPr>
            <a:spLocks noGrp="1"/>
          </p:cNvSpPr>
          <p:nvPr>
            <p:ph sz="quarter" idx="10"/>
          </p:nvPr>
        </p:nvSpPr>
        <p:spPr>
          <a:xfrm>
            <a:off x="304800" y="412750"/>
            <a:ext cx="6172200" cy="438150"/>
          </a:xfrm>
        </p:spPr>
        <p:txBody>
          <a:bodyPr>
            <a:normAutofit fontScale="92500" lnSpcReduction="10000"/>
          </a:bodyPr>
          <a:lstStyle/>
          <a:p>
            <a:r>
              <a:rPr lang="zh-CN" altLang="en-US" dirty="0"/>
              <a:t>图文排版页</a:t>
            </a:r>
          </a:p>
        </p:txBody>
      </p:sp>
    </p:spTree>
    <p:extLst>
      <p:ext uri="{BB962C8B-B14F-4D97-AF65-F5344CB8AC3E}">
        <p14:creationId xmlns:p14="http://schemas.microsoft.com/office/powerpoint/2010/main" val="332213187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down)">
                                      <p:cBhvr>
                                        <p:cTn id="13" dur="5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down)">
                                      <p:cBhvr>
                                        <p:cTn id="18" dur="500"/>
                                        <p:tgtEl>
                                          <p:spTgt spid="14"/>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down)">
                                      <p:cBhvr>
                                        <p:cTn id="2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85F8E529-BF01-4626-9187-3A2595A5A994}"/>
              </a:ext>
            </a:extLst>
          </p:cNvPr>
          <p:cNvSpPr>
            <a:spLocks noGrp="1"/>
          </p:cNvSpPr>
          <p:nvPr>
            <p:ph sz="quarter" idx="10"/>
          </p:nvPr>
        </p:nvSpPr>
        <p:spPr/>
        <p:txBody>
          <a:bodyPr>
            <a:normAutofit lnSpcReduction="10000"/>
          </a:bodyPr>
          <a:lstStyle/>
          <a:p>
            <a:r>
              <a:rPr lang="zh-CN" altLang="en-US" dirty="0"/>
              <a:t>第二部分</a:t>
            </a:r>
          </a:p>
        </p:txBody>
      </p:sp>
      <p:sp>
        <p:nvSpPr>
          <p:cNvPr id="3" name="标题 2">
            <a:extLst>
              <a:ext uri="{FF2B5EF4-FFF2-40B4-BE49-F238E27FC236}">
                <a16:creationId xmlns:a16="http://schemas.microsoft.com/office/drawing/2014/main" xmlns="" id="{A6D7DE71-3480-4DCA-BF9E-3BC5EC8348D9}"/>
              </a:ext>
            </a:extLst>
          </p:cNvPr>
          <p:cNvSpPr>
            <a:spLocks noGrp="1"/>
          </p:cNvSpPr>
          <p:nvPr>
            <p:ph type="title"/>
          </p:nvPr>
        </p:nvSpPr>
        <p:spPr/>
        <p:txBody>
          <a:bodyPr/>
          <a:lstStyle/>
          <a:p>
            <a:r>
              <a:rPr lang="zh-CN" altLang="en-US" dirty="0"/>
              <a:t>在这里输入你的标题</a:t>
            </a:r>
          </a:p>
        </p:txBody>
      </p:sp>
    </p:spTree>
    <p:extLst>
      <p:ext uri="{BB962C8B-B14F-4D97-AF65-F5344CB8AC3E}">
        <p14:creationId xmlns:p14="http://schemas.microsoft.com/office/powerpoint/2010/main" val="3849140520"/>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圆角 6">
            <a:extLst>
              <a:ext uri="{FF2B5EF4-FFF2-40B4-BE49-F238E27FC236}">
                <a16:creationId xmlns:a16="http://schemas.microsoft.com/office/drawing/2014/main" xmlns="" id="{E739303A-C970-4608-AFAA-35910ED197A2}"/>
              </a:ext>
            </a:extLst>
          </p:cNvPr>
          <p:cNvSpPr/>
          <p:nvPr/>
        </p:nvSpPr>
        <p:spPr>
          <a:xfrm>
            <a:off x="1404505" y="1193367"/>
            <a:ext cx="2957945" cy="4845483"/>
          </a:xfrm>
          <a:prstGeom prst="roundRect">
            <a:avLst>
              <a:gd name="adj" fmla="val 5891"/>
            </a:avLst>
          </a:prstGeom>
          <a:solidFill>
            <a:schemeClr val="bg1"/>
          </a:solidFill>
          <a:ln>
            <a:noFill/>
          </a:ln>
          <a:effectLst>
            <a:outerShdw blurRad="63500"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xmlns="" id="{29B0BF2C-34F7-417A-BCB6-FB81DA475E17}"/>
              </a:ext>
            </a:extLst>
          </p:cNvPr>
          <p:cNvSpPr/>
          <p:nvPr/>
        </p:nvSpPr>
        <p:spPr>
          <a:xfrm>
            <a:off x="7859714" y="1201738"/>
            <a:ext cx="2989262" cy="4818062"/>
          </a:xfrm>
          <a:prstGeom prst="roundRect">
            <a:avLst>
              <a:gd name="adj" fmla="val 5891"/>
            </a:avLst>
          </a:prstGeom>
          <a:solidFill>
            <a:schemeClr val="bg1"/>
          </a:solidFill>
          <a:ln>
            <a:noFill/>
          </a:ln>
          <a:effectLst>
            <a:outerShdw blurRad="63500"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任意多边形: 形状 11">
            <a:extLst>
              <a:ext uri="{FF2B5EF4-FFF2-40B4-BE49-F238E27FC236}">
                <a16:creationId xmlns:a16="http://schemas.microsoft.com/office/drawing/2014/main" xmlns="" id="{68DF2B1B-A69D-47BF-8375-640E7D1EBFD8}"/>
              </a:ext>
            </a:extLst>
          </p:cNvPr>
          <p:cNvSpPr/>
          <p:nvPr/>
        </p:nvSpPr>
        <p:spPr>
          <a:xfrm>
            <a:off x="2719315" y="1739453"/>
            <a:ext cx="331788" cy="331788"/>
          </a:xfrm>
          <a:custGeom>
            <a:avLst/>
            <a:gdLst>
              <a:gd name="connsiteX0" fmla="*/ 165894 w 331787"/>
              <a:gd name="connsiteY0" fmla="*/ 331788 h 331787"/>
              <a:gd name="connsiteX1" fmla="*/ 331788 w 331787"/>
              <a:gd name="connsiteY1" fmla="*/ 165894 h 331787"/>
              <a:gd name="connsiteX2" fmla="*/ 165894 w 331787"/>
              <a:gd name="connsiteY2" fmla="*/ 0 h 331787"/>
              <a:gd name="connsiteX3" fmla="*/ 0 w 331787"/>
              <a:gd name="connsiteY3" fmla="*/ 165894 h 331787"/>
              <a:gd name="connsiteX4" fmla="*/ 165894 w 331787"/>
              <a:gd name="connsiteY4" fmla="*/ 331788 h 3317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787" h="331787">
                <a:moveTo>
                  <a:pt x="165894" y="331788"/>
                </a:moveTo>
                <a:cubicBezTo>
                  <a:pt x="257135" y="331788"/>
                  <a:pt x="331788" y="257135"/>
                  <a:pt x="331788" y="165894"/>
                </a:cubicBezTo>
                <a:cubicBezTo>
                  <a:pt x="331788" y="74652"/>
                  <a:pt x="257135" y="0"/>
                  <a:pt x="165894" y="0"/>
                </a:cubicBezTo>
                <a:cubicBezTo>
                  <a:pt x="74652" y="0"/>
                  <a:pt x="0" y="74652"/>
                  <a:pt x="0" y="165894"/>
                </a:cubicBezTo>
                <a:cubicBezTo>
                  <a:pt x="0" y="257135"/>
                  <a:pt x="74652" y="331788"/>
                  <a:pt x="165894" y="331788"/>
                </a:cubicBezTo>
              </a:path>
            </a:pathLst>
          </a:custGeom>
          <a:solidFill>
            <a:srgbClr val="000000"/>
          </a:solidFill>
          <a:ln w="20737"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xmlns="" id="{93D1801A-8B00-4BBD-8965-F3336FEB875D}"/>
              </a:ext>
            </a:extLst>
          </p:cNvPr>
          <p:cNvSpPr/>
          <p:nvPr/>
        </p:nvSpPr>
        <p:spPr>
          <a:xfrm>
            <a:off x="2387527" y="2444501"/>
            <a:ext cx="995363" cy="1140520"/>
          </a:xfrm>
          <a:custGeom>
            <a:avLst/>
            <a:gdLst>
              <a:gd name="connsiteX0" fmla="*/ 912416 w 995362"/>
              <a:gd name="connsiteY0" fmla="*/ 248841 h 1140519"/>
              <a:gd name="connsiteX1" fmla="*/ 995363 w 995362"/>
              <a:gd name="connsiteY1" fmla="*/ 0 h 1140519"/>
              <a:gd name="connsiteX2" fmla="*/ 0 w 995362"/>
              <a:gd name="connsiteY2" fmla="*/ 0 h 1140519"/>
              <a:gd name="connsiteX3" fmla="*/ 82947 w 995362"/>
              <a:gd name="connsiteY3" fmla="*/ 248841 h 1140519"/>
              <a:gd name="connsiteX4" fmla="*/ 207367 w 995362"/>
              <a:gd name="connsiteY4" fmla="*/ 248841 h 1140519"/>
              <a:gd name="connsiteX5" fmla="*/ 290314 w 995362"/>
              <a:gd name="connsiteY5" fmla="*/ 1057573 h 1140519"/>
              <a:gd name="connsiteX6" fmla="*/ 165894 w 995362"/>
              <a:gd name="connsiteY6" fmla="*/ 1057573 h 1140519"/>
              <a:gd name="connsiteX7" fmla="*/ 165894 w 995362"/>
              <a:gd name="connsiteY7" fmla="*/ 1140520 h 1140519"/>
              <a:gd name="connsiteX8" fmla="*/ 829469 w 995362"/>
              <a:gd name="connsiteY8" fmla="*/ 1140520 h 1140519"/>
              <a:gd name="connsiteX9" fmla="*/ 829469 w 995362"/>
              <a:gd name="connsiteY9" fmla="*/ 1057573 h 1140519"/>
              <a:gd name="connsiteX10" fmla="*/ 705048 w 995362"/>
              <a:gd name="connsiteY10" fmla="*/ 1057573 h 1140519"/>
              <a:gd name="connsiteX11" fmla="*/ 787995 w 995362"/>
              <a:gd name="connsiteY11" fmla="*/ 248841 h 1140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95362" h="1140519">
                <a:moveTo>
                  <a:pt x="912416" y="248841"/>
                </a:moveTo>
                <a:lnTo>
                  <a:pt x="995363" y="0"/>
                </a:lnTo>
                <a:lnTo>
                  <a:pt x="0" y="0"/>
                </a:lnTo>
                <a:lnTo>
                  <a:pt x="82947" y="248841"/>
                </a:lnTo>
                <a:lnTo>
                  <a:pt x="207367" y="248841"/>
                </a:lnTo>
                <a:lnTo>
                  <a:pt x="290314" y="1057573"/>
                </a:lnTo>
                <a:lnTo>
                  <a:pt x="165894" y="1057573"/>
                </a:lnTo>
                <a:lnTo>
                  <a:pt x="165894" y="1140520"/>
                </a:lnTo>
                <a:lnTo>
                  <a:pt x="829469" y="1140520"/>
                </a:lnTo>
                <a:lnTo>
                  <a:pt x="829469" y="1057573"/>
                </a:lnTo>
                <a:lnTo>
                  <a:pt x="705048" y="1057573"/>
                </a:lnTo>
                <a:lnTo>
                  <a:pt x="787995" y="248841"/>
                </a:lnTo>
                <a:close/>
              </a:path>
            </a:pathLst>
          </a:custGeom>
          <a:solidFill>
            <a:schemeClr val="tx1"/>
          </a:solidFill>
          <a:ln w="20737"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xmlns="" id="{75D55F4E-AC5A-4383-9935-967527BE4FD0}"/>
              </a:ext>
            </a:extLst>
          </p:cNvPr>
          <p:cNvSpPr/>
          <p:nvPr/>
        </p:nvSpPr>
        <p:spPr>
          <a:xfrm>
            <a:off x="2528537" y="2112713"/>
            <a:ext cx="705048" cy="248841"/>
          </a:xfrm>
          <a:custGeom>
            <a:avLst/>
            <a:gdLst>
              <a:gd name="connsiteX0" fmla="*/ 692606 w 705048"/>
              <a:gd name="connsiteY0" fmla="*/ 153452 h 248840"/>
              <a:gd name="connsiteX1" fmla="*/ 667722 w 705048"/>
              <a:gd name="connsiteY1" fmla="*/ 107831 h 248840"/>
              <a:gd name="connsiteX2" fmla="*/ 493534 w 705048"/>
              <a:gd name="connsiteY2" fmla="*/ 16589 h 248840"/>
              <a:gd name="connsiteX3" fmla="*/ 356672 w 705048"/>
              <a:gd name="connsiteY3" fmla="*/ 0 h 248840"/>
              <a:gd name="connsiteX4" fmla="*/ 219809 w 705048"/>
              <a:gd name="connsiteY4" fmla="*/ 20737 h 248840"/>
              <a:gd name="connsiteX5" fmla="*/ 45621 w 705048"/>
              <a:gd name="connsiteY5" fmla="*/ 111978 h 248840"/>
              <a:gd name="connsiteX6" fmla="*/ 20737 w 705048"/>
              <a:gd name="connsiteY6" fmla="*/ 157599 h 248840"/>
              <a:gd name="connsiteX7" fmla="*/ 0 w 705048"/>
              <a:gd name="connsiteY7" fmla="*/ 248841 h 248840"/>
              <a:gd name="connsiteX8" fmla="*/ 715417 w 705048"/>
              <a:gd name="connsiteY8" fmla="*/ 248841 h 248840"/>
              <a:gd name="connsiteX9" fmla="*/ 692606 w 705048"/>
              <a:gd name="connsiteY9" fmla="*/ 153452 h 248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5048" h="248840">
                <a:moveTo>
                  <a:pt x="692606" y="153452"/>
                </a:moveTo>
                <a:cubicBezTo>
                  <a:pt x="688459" y="136862"/>
                  <a:pt x="680164" y="120273"/>
                  <a:pt x="667722" y="107831"/>
                </a:cubicBezTo>
                <a:cubicBezTo>
                  <a:pt x="617954" y="66358"/>
                  <a:pt x="559891" y="37326"/>
                  <a:pt x="493534" y="16589"/>
                </a:cubicBezTo>
                <a:cubicBezTo>
                  <a:pt x="447913" y="8295"/>
                  <a:pt x="402292" y="0"/>
                  <a:pt x="356672" y="0"/>
                </a:cubicBezTo>
                <a:cubicBezTo>
                  <a:pt x="311051" y="0"/>
                  <a:pt x="265430" y="8295"/>
                  <a:pt x="219809" y="20737"/>
                </a:cubicBezTo>
                <a:cubicBezTo>
                  <a:pt x="153452" y="37326"/>
                  <a:pt x="95389" y="70505"/>
                  <a:pt x="45621" y="111978"/>
                </a:cubicBezTo>
                <a:cubicBezTo>
                  <a:pt x="33179" y="124420"/>
                  <a:pt x="24884" y="141010"/>
                  <a:pt x="20737" y="157599"/>
                </a:cubicBezTo>
                <a:lnTo>
                  <a:pt x="0" y="248841"/>
                </a:lnTo>
                <a:lnTo>
                  <a:pt x="715417" y="248841"/>
                </a:lnTo>
                <a:lnTo>
                  <a:pt x="692606" y="153452"/>
                </a:lnTo>
                <a:close/>
              </a:path>
            </a:pathLst>
          </a:custGeom>
          <a:solidFill>
            <a:srgbClr val="000000"/>
          </a:solidFill>
          <a:ln w="20737" cap="flat">
            <a:noFill/>
            <a:prstDash val="solid"/>
            <a:miter/>
          </a:ln>
        </p:spPr>
        <p:txBody>
          <a:bodyPr rtlCol="0" anchor="ctr"/>
          <a:lstStyle/>
          <a:p>
            <a:endParaRPr lang="zh-CN" altLang="en-US"/>
          </a:p>
        </p:txBody>
      </p:sp>
      <p:pic>
        <p:nvPicPr>
          <p:cNvPr id="16" name="图形 15" descr="银行">
            <a:extLst>
              <a:ext uri="{FF2B5EF4-FFF2-40B4-BE49-F238E27FC236}">
                <a16:creationId xmlns:a16="http://schemas.microsoft.com/office/drawing/2014/main" xmlns="" id="{AE64D008-4C96-459E-96D1-B2592F9504BD}"/>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xmlns="" r:embed="rId3"/>
              </a:ext>
            </a:extLst>
          </a:blip>
          <a:stretch>
            <a:fillRect/>
          </a:stretch>
        </p:blipFill>
        <p:spPr>
          <a:xfrm>
            <a:off x="8552583" y="1847849"/>
            <a:ext cx="1804988" cy="1804988"/>
          </a:xfrm>
          <a:prstGeom prst="rect">
            <a:avLst/>
          </a:prstGeom>
        </p:spPr>
      </p:pic>
      <p:sp>
        <p:nvSpPr>
          <p:cNvPr id="17" name="矩形 16">
            <a:extLst>
              <a:ext uri="{FF2B5EF4-FFF2-40B4-BE49-F238E27FC236}">
                <a16:creationId xmlns:a16="http://schemas.microsoft.com/office/drawing/2014/main" xmlns="" id="{782CE70F-4095-4AE8-9A65-065C6998F70F}"/>
              </a:ext>
            </a:extLst>
          </p:cNvPr>
          <p:cNvSpPr/>
          <p:nvPr/>
        </p:nvSpPr>
        <p:spPr>
          <a:xfrm>
            <a:off x="2256560" y="4038600"/>
            <a:ext cx="1300162" cy="400050"/>
          </a:xfrm>
          <a:prstGeom prst="rect">
            <a:avLst/>
          </a:prstGeom>
          <a:solidFill>
            <a:srgbClr val="34CC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标题一</a:t>
            </a:r>
          </a:p>
        </p:txBody>
      </p:sp>
      <p:sp>
        <p:nvSpPr>
          <p:cNvPr id="18" name="矩形 17">
            <a:extLst>
              <a:ext uri="{FF2B5EF4-FFF2-40B4-BE49-F238E27FC236}">
                <a16:creationId xmlns:a16="http://schemas.microsoft.com/office/drawing/2014/main" xmlns="" id="{CABBC1FC-CD42-44F9-9068-5F345DAB3596}"/>
              </a:ext>
            </a:extLst>
          </p:cNvPr>
          <p:cNvSpPr/>
          <p:nvPr/>
        </p:nvSpPr>
        <p:spPr>
          <a:xfrm>
            <a:off x="8857385" y="4057650"/>
            <a:ext cx="1300162" cy="400050"/>
          </a:xfrm>
          <a:prstGeom prst="rect">
            <a:avLst/>
          </a:prstGeom>
          <a:solidFill>
            <a:srgbClr val="93E5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标题二</a:t>
            </a:r>
          </a:p>
        </p:txBody>
      </p:sp>
      <p:sp>
        <p:nvSpPr>
          <p:cNvPr id="24" name="半闭框 23">
            <a:extLst>
              <a:ext uri="{FF2B5EF4-FFF2-40B4-BE49-F238E27FC236}">
                <a16:creationId xmlns:a16="http://schemas.microsoft.com/office/drawing/2014/main" xmlns="" id="{EA32B0F6-27AD-4B91-B159-0A8B30765A98}"/>
              </a:ext>
            </a:extLst>
          </p:cNvPr>
          <p:cNvSpPr/>
          <p:nvPr/>
        </p:nvSpPr>
        <p:spPr>
          <a:xfrm>
            <a:off x="8042997" y="1397000"/>
            <a:ext cx="357187" cy="314325"/>
          </a:xfrm>
          <a:prstGeom prst="halfFrame">
            <a:avLst>
              <a:gd name="adj1" fmla="val 11309"/>
              <a:gd name="adj2" fmla="val 11904"/>
            </a:avLst>
          </a:prstGeom>
          <a:solidFill>
            <a:srgbClr val="218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半闭框 24">
            <a:extLst>
              <a:ext uri="{FF2B5EF4-FFF2-40B4-BE49-F238E27FC236}">
                <a16:creationId xmlns:a16="http://schemas.microsoft.com/office/drawing/2014/main" xmlns="" id="{A0DB635C-6F00-4147-8443-AA8555708470}"/>
              </a:ext>
            </a:extLst>
          </p:cNvPr>
          <p:cNvSpPr/>
          <p:nvPr/>
        </p:nvSpPr>
        <p:spPr>
          <a:xfrm flipV="1">
            <a:off x="8062047" y="5473700"/>
            <a:ext cx="357187" cy="314325"/>
          </a:xfrm>
          <a:prstGeom prst="halfFrame">
            <a:avLst>
              <a:gd name="adj1" fmla="val 11309"/>
              <a:gd name="adj2" fmla="val 11904"/>
            </a:avLst>
          </a:prstGeom>
          <a:solidFill>
            <a:srgbClr val="218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半闭框 25">
            <a:extLst>
              <a:ext uri="{FF2B5EF4-FFF2-40B4-BE49-F238E27FC236}">
                <a16:creationId xmlns:a16="http://schemas.microsoft.com/office/drawing/2014/main" xmlns="" id="{12F559FA-3C5E-4D65-BC9C-EE31AB3B7E2B}"/>
              </a:ext>
            </a:extLst>
          </p:cNvPr>
          <p:cNvSpPr/>
          <p:nvPr/>
        </p:nvSpPr>
        <p:spPr>
          <a:xfrm flipH="1">
            <a:off x="10367097" y="1397000"/>
            <a:ext cx="357187" cy="314325"/>
          </a:xfrm>
          <a:prstGeom prst="halfFrame">
            <a:avLst>
              <a:gd name="adj1" fmla="val 11309"/>
              <a:gd name="adj2" fmla="val 11904"/>
            </a:avLst>
          </a:prstGeom>
          <a:solidFill>
            <a:srgbClr val="218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半闭框 26">
            <a:extLst>
              <a:ext uri="{FF2B5EF4-FFF2-40B4-BE49-F238E27FC236}">
                <a16:creationId xmlns:a16="http://schemas.microsoft.com/office/drawing/2014/main" xmlns="" id="{DDABF1E7-DCF5-4BE7-A4A4-5338AFB18366}"/>
              </a:ext>
            </a:extLst>
          </p:cNvPr>
          <p:cNvSpPr/>
          <p:nvPr/>
        </p:nvSpPr>
        <p:spPr>
          <a:xfrm flipH="1" flipV="1">
            <a:off x="10386147" y="5492750"/>
            <a:ext cx="357187" cy="314325"/>
          </a:xfrm>
          <a:prstGeom prst="halfFrame">
            <a:avLst>
              <a:gd name="adj1" fmla="val 11309"/>
              <a:gd name="adj2" fmla="val 11904"/>
            </a:avLst>
          </a:prstGeom>
          <a:solidFill>
            <a:srgbClr val="218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文本框 28">
            <a:extLst>
              <a:ext uri="{FF2B5EF4-FFF2-40B4-BE49-F238E27FC236}">
                <a16:creationId xmlns:a16="http://schemas.microsoft.com/office/drawing/2014/main" xmlns="" id="{80C84884-C7FD-4BBC-95B0-84280CCACCA9}"/>
              </a:ext>
            </a:extLst>
          </p:cNvPr>
          <p:cNvSpPr txBox="1"/>
          <p:nvPr/>
        </p:nvSpPr>
        <p:spPr>
          <a:xfrm>
            <a:off x="7985847" y="4502725"/>
            <a:ext cx="2807284" cy="1138773"/>
          </a:xfrm>
          <a:prstGeom prst="rect">
            <a:avLst/>
          </a:prstGeom>
          <a:noFill/>
        </p:spPr>
        <p:txBody>
          <a:bodyPr wrap="square" rtlCol="0">
            <a:spAutoFit/>
          </a:bodyPr>
          <a:lstStyle/>
          <a:p>
            <a:pPr lvl="0" algn="just"/>
            <a:r>
              <a:rPr lang="zh-CN" altLang="en-US" dirty="0">
                <a:solidFill>
                  <a:prstClr val="black"/>
                </a:solidFill>
              </a:rPr>
              <a:t>想要上面的这种图标，你只需要一个</a:t>
            </a:r>
            <a:r>
              <a:rPr lang="en-US" altLang="zh-CN" dirty="0" err="1">
                <a:solidFill>
                  <a:prstClr val="black"/>
                </a:solidFill>
              </a:rPr>
              <a:t>iSlide</a:t>
            </a:r>
            <a:r>
              <a:rPr lang="zh-CN" altLang="en-US" dirty="0">
                <a:solidFill>
                  <a:prstClr val="black"/>
                </a:solidFill>
              </a:rPr>
              <a:t>插件，在这个插件里就有很多。</a:t>
            </a:r>
            <a:endParaRPr lang="en-US" altLang="zh-CN" sz="1400" dirty="0">
              <a:solidFill>
                <a:prstClr val="black"/>
              </a:solidFill>
            </a:endParaRPr>
          </a:p>
          <a:p>
            <a:pPr algn="just"/>
            <a:endParaRPr lang="en-US" altLang="zh-CN" sz="1400" dirty="0"/>
          </a:p>
        </p:txBody>
      </p:sp>
      <p:sp>
        <p:nvSpPr>
          <p:cNvPr id="37" name="矩形: 圆角 36">
            <a:extLst>
              <a:ext uri="{FF2B5EF4-FFF2-40B4-BE49-F238E27FC236}">
                <a16:creationId xmlns:a16="http://schemas.microsoft.com/office/drawing/2014/main" xmlns="" id="{54834C8A-BEA4-4914-9D4F-F0AC8196B945}"/>
              </a:ext>
            </a:extLst>
          </p:cNvPr>
          <p:cNvSpPr/>
          <p:nvPr/>
        </p:nvSpPr>
        <p:spPr>
          <a:xfrm>
            <a:off x="4622801" y="1179514"/>
            <a:ext cx="2989262" cy="4818062"/>
          </a:xfrm>
          <a:prstGeom prst="roundRect">
            <a:avLst>
              <a:gd name="adj" fmla="val 5891"/>
            </a:avLst>
          </a:prstGeom>
          <a:solidFill>
            <a:schemeClr val="bg1"/>
          </a:solidFill>
          <a:ln>
            <a:noFill/>
          </a:ln>
          <a:effectLst>
            <a:outerShdw blurRad="63500"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矩形 38">
            <a:extLst>
              <a:ext uri="{FF2B5EF4-FFF2-40B4-BE49-F238E27FC236}">
                <a16:creationId xmlns:a16="http://schemas.microsoft.com/office/drawing/2014/main" xmlns="" id="{D66FD6D7-5699-4120-BD1D-EACB8D82DC51}"/>
              </a:ext>
            </a:extLst>
          </p:cNvPr>
          <p:cNvSpPr/>
          <p:nvPr/>
        </p:nvSpPr>
        <p:spPr>
          <a:xfrm>
            <a:off x="5542685" y="4057650"/>
            <a:ext cx="1300162" cy="400050"/>
          </a:xfrm>
          <a:prstGeom prst="rect">
            <a:avLst/>
          </a:prstGeom>
          <a:solidFill>
            <a:srgbClr val="218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标题二</a:t>
            </a:r>
          </a:p>
        </p:txBody>
      </p:sp>
      <p:sp>
        <p:nvSpPr>
          <p:cNvPr id="40" name="半闭框 39">
            <a:extLst>
              <a:ext uri="{FF2B5EF4-FFF2-40B4-BE49-F238E27FC236}">
                <a16:creationId xmlns:a16="http://schemas.microsoft.com/office/drawing/2014/main" xmlns="" id="{149B71E8-BB8B-4736-B980-489222F5A4D7}"/>
              </a:ext>
            </a:extLst>
          </p:cNvPr>
          <p:cNvSpPr/>
          <p:nvPr/>
        </p:nvSpPr>
        <p:spPr>
          <a:xfrm>
            <a:off x="4785447" y="1397000"/>
            <a:ext cx="357187" cy="314325"/>
          </a:xfrm>
          <a:prstGeom prst="halfFrame">
            <a:avLst>
              <a:gd name="adj1" fmla="val 11309"/>
              <a:gd name="adj2" fmla="val 11904"/>
            </a:avLst>
          </a:prstGeom>
          <a:solidFill>
            <a:srgbClr val="218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半闭框 40">
            <a:extLst>
              <a:ext uri="{FF2B5EF4-FFF2-40B4-BE49-F238E27FC236}">
                <a16:creationId xmlns:a16="http://schemas.microsoft.com/office/drawing/2014/main" xmlns="" id="{E0DED7C7-CCAB-444F-9646-5FF02832CBE7}"/>
              </a:ext>
            </a:extLst>
          </p:cNvPr>
          <p:cNvSpPr/>
          <p:nvPr/>
        </p:nvSpPr>
        <p:spPr>
          <a:xfrm flipV="1">
            <a:off x="4804497" y="5473700"/>
            <a:ext cx="357187" cy="314325"/>
          </a:xfrm>
          <a:prstGeom prst="halfFrame">
            <a:avLst>
              <a:gd name="adj1" fmla="val 11309"/>
              <a:gd name="adj2" fmla="val 11904"/>
            </a:avLst>
          </a:prstGeom>
          <a:solidFill>
            <a:srgbClr val="218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半闭框 41">
            <a:extLst>
              <a:ext uri="{FF2B5EF4-FFF2-40B4-BE49-F238E27FC236}">
                <a16:creationId xmlns:a16="http://schemas.microsoft.com/office/drawing/2014/main" xmlns="" id="{08B781C4-A30A-483D-98E2-C61A5D1B7091}"/>
              </a:ext>
            </a:extLst>
          </p:cNvPr>
          <p:cNvSpPr/>
          <p:nvPr/>
        </p:nvSpPr>
        <p:spPr>
          <a:xfrm flipH="1">
            <a:off x="7109547" y="1397000"/>
            <a:ext cx="357187" cy="314325"/>
          </a:xfrm>
          <a:prstGeom prst="halfFrame">
            <a:avLst>
              <a:gd name="adj1" fmla="val 11309"/>
              <a:gd name="adj2" fmla="val 11904"/>
            </a:avLst>
          </a:prstGeom>
          <a:solidFill>
            <a:srgbClr val="218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半闭框 42">
            <a:extLst>
              <a:ext uri="{FF2B5EF4-FFF2-40B4-BE49-F238E27FC236}">
                <a16:creationId xmlns:a16="http://schemas.microsoft.com/office/drawing/2014/main" xmlns="" id="{70722679-F677-4854-8952-45CAF9284592}"/>
              </a:ext>
            </a:extLst>
          </p:cNvPr>
          <p:cNvSpPr/>
          <p:nvPr/>
        </p:nvSpPr>
        <p:spPr>
          <a:xfrm flipH="1" flipV="1">
            <a:off x="7128597" y="5492750"/>
            <a:ext cx="357187" cy="314325"/>
          </a:xfrm>
          <a:prstGeom prst="halfFrame">
            <a:avLst>
              <a:gd name="adj1" fmla="val 11309"/>
              <a:gd name="adj2" fmla="val 11904"/>
            </a:avLst>
          </a:prstGeom>
          <a:solidFill>
            <a:srgbClr val="218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文本框 43">
            <a:extLst>
              <a:ext uri="{FF2B5EF4-FFF2-40B4-BE49-F238E27FC236}">
                <a16:creationId xmlns:a16="http://schemas.microsoft.com/office/drawing/2014/main" xmlns="" id="{14169AA5-5634-44D8-9F9E-1071360AE2E6}"/>
              </a:ext>
            </a:extLst>
          </p:cNvPr>
          <p:cNvSpPr txBox="1"/>
          <p:nvPr/>
        </p:nvSpPr>
        <p:spPr>
          <a:xfrm>
            <a:off x="4728297" y="4502725"/>
            <a:ext cx="2807284" cy="1138773"/>
          </a:xfrm>
          <a:prstGeom prst="rect">
            <a:avLst/>
          </a:prstGeom>
          <a:noFill/>
        </p:spPr>
        <p:txBody>
          <a:bodyPr wrap="square" rtlCol="0">
            <a:spAutoFit/>
          </a:bodyPr>
          <a:lstStyle/>
          <a:p>
            <a:pPr lvl="0" algn="just"/>
            <a:r>
              <a:rPr lang="zh-CN" altLang="en-US" dirty="0">
                <a:solidFill>
                  <a:prstClr val="black"/>
                </a:solidFill>
              </a:rPr>
              <a:t>想要上面的这种图标，你只需要一个</a:t>
            </a:r>
            <a:r>
              <a:rPr lang="en-US" altLang="zh-CN" dirty="0" err="1">
                <a:solidFill>
                  <a:prstClr val="black"/>
                </a:solidFill>
              </a:rPr>
              <a:t>iSlide</a:t>
            </a:r>
            <a:r>
              <a:rPr lang="zh-CN" altLang="en-US" dirty="0">
                <a:solidFill>
                  <a:prstClr val="black"/>
                </a:solidFill>
              </a:rPr>
              <a:t>插件，在这个插件里就有很多。</a:t>
            </a:r>
            <a:endParaRPr lang="en-US" altLang="zh-CN" sz="1400" dirty="0">
              <a:solidFill>
                <a:prstClr val="black"/>
              </a:solidFill>
            </a:endParaRPr>
          </a:p>
          <a:p>
            <a:pPr algn="just"/>
            <a:endParaRPr lang="en-US" altLang="zh-CN" sz="1400" dirty="0"/>
          </a:p>
        </p:txBody>
      </p:sp>
      <p:sp>
        <p:nvSpPr>
          <p:cNvPr id="30" name="open-book-variant-with-silhouette_31187">
            <a:extLst>
              <a:ext uri="{FF2B5EF4-FFF2-40B4-BE49-F238E27FC236}">
                <a16:creationId xmlns:a16="http://schemas.microsoft.com/office/drawing/2014/main" xmlns="" id="{F676FB79-07C3-4433-8E76-38D15915F5DF}"/>
              </a:ext>
            </a:extLst>
          </p:cNvPr>
          <p:cNvSpPr>
            <a:spLocks noChangeAspect="1"/>
          </p:cNvSpPr>
          <p:nvPr/>
        </p:nvSpPr>
        <p:spPr bwMode="auto">
          <a:xfrm>
            <a:off x="5410158" y="2384425"/>
            <a:ext cx="1456604" cy="1042982"/>
          </a:xfrm>
          <a:custGeom>
            <a:avLst/>
            <a:gdLst>
              <a:gd name="T0" fmla="*/ 1488 w 2552"/>
              <a:gd name="T1" fmla="*/ 1830 h 1830"/>
              <a:gd name="T2" fmla="*/ 2552 w 2552"/>
              <a:gd name="T3" fmla="*/ 1830 h 1830"/>
              <a:gd name="T4" fmla="*/ 2552 w 2552"/>
              <a:gd name="T5" fmla="*/ 243 h 1830"/>
              <a:gd name="T6" fmla="*/ 2406 w 2552"/>
              <a:gd name="T7" fmla="*/ 243 h 1830"/>
              <a:gd name="T8" fmla="*/ 2406 w 2552"/>
              <a:gd name="T9" fmla="*/ 0 h 1830"/>
              <a:gd name="T10" fmla="*/ 1276 w 2552"/>
              <a:gd name="T11" fmla="*/ 242 h 1830"/>
              <a:gd name="T12" fmla="*/ 146 w 2552"/>
              <a:gd name="T13" fmla="*/ 0 h 1830"/>
              <a:gd name="T14" fmla="*/ 146 w 2552"/>
              <a:gd name="T15" fmla="*/ 243 h 1830"/>
              <a:gd name="T16" fmla="*/ 0 w 2552"/>
              <a:gd name="T17" fmla="*/ 243 h 1830"/>
              <a:gd name="T18" fmla="*/ 0 w 2552"/>
              <a:gd name="T19" fmla="*/ 1830 h 1830"/>
              <a:gd name="T20" fmla="*/ 1064 w 2552"/>
              <a:gd name="T21" fmla="*/ 1830 h 1830"/>
              <a:gd name="T22" fmla="*/ 1223 w 2552"/>
              <a:gd name="T23" fmla="*/ 348 h 1830"/>
              <a:gd name="T24" fmla="*/ 1223 w 2552"/>
              <a:gd name="T25" fmla="*/ 1711 h 1830"/>
              <a:gd name="T26" fmla="*/ 252 w 2552"/>
              <a:gd name="T27" fmla="*/ 1504 h 1830"/>
              <a:gd name="T28" fmla="*/ 252 w 2552"/>
              <a:gd name="T29" fmla="*/ 348 h 1830"/>
              <a:gd name="T30" fmla="*/ 252 w 2552"/>
              <a:gd name="T31" fmla="*/ 243 h 1830"/>
              <a:gd name="T32" fmla="*/ 252 w 2552"/>
              <a:gd name="T33" fmla="*/ 131 h 1830"/>
              <a:gd name="T34" fmla="*/ 775 w 2552"/>
              <a:gd name="T35" fmla="*/ 243 h 1830"/>
              <a:gd name="T36" fmla="*/ 1223 w 2552"/>
              <a:gd name="T37" fmla="*/ 339 h 1830"/>
              <a:gd name="T38" fmla="*/ 1223 w 2552"/>
              <a:gd name="T39" fmla="*/ 348 h 1830"/>
              <a:gd name="T40" fmla="*/ 1223 w 2552"/>
              <a:gd name="T41" fmla="*/ 348 h 1830"/>
              <a:gd name="T42" fmla="*/ 1329 w 2552"/>
              <a:gd name="T43" fmla="*/ 1711 h 1830"/>
              <a:gd name="T44" fmla="*/ 1329 w 2552"/>
              <a:gd name="T45" fmla="*/ 348 h 1830"/>
              <a:gd name="T46" fmla="*/ 1329 w 2552"/>
              <a:gd name="T47" fmla="*/ 339 h 1830"/>
              <a:gd name="T48" fmla="*/ 1777 w 2552"/>
              <a:gd name="T49" fmla="*/ 243 h 1830"/>
              <a:gd name="T50" fmla="*/ 2300 w 2552"/>
              <a:gd name="T51" fmla="*/ 131 h 1830"/>
              <a:gd name="T52" fmla="*/ 2300 w 2552"/>
              <a:gd name="T53" fmla="*/ 243 h 1830"/>
              <a:gd name="T54" fmla="*/ 2300 w 2552"/>
              <a:gd name="T55" fmla="*/ 348 h 1830"/>
              <a:gd name="T56" fmla="*/ 2300 w 2552"/>
              <a:gd name="T57" fmla="*/ 1504 h 1830"/>
              <a:gd name="T58" fmla="*/ 1329 w 2552"/>
              <a:gd name="T59" fmla="*/ 1711 h 1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52" h="1830">
                <a:moveTo>
                  <a:pt x="1488" y="1830"/>
                </a:moveTo>
                <a:lnTo>
                  <a:pt x="2552" y="1830"/>
                </a:lnTo>
                <a:lnTo>
                  <a:pt x="2552" y="243"/>
                </a:lnTo>
                <a:lnTo>
                  <a:pt x="2406" y="243"/>
                </a:lnTo>
                <a:lnTo>
                  <a:pt x="2406" y="0"/>
                </a:lnTo>
                <a:lnTo>
                  <a:pt x="1276" y="242"/>
                </a:lnTo>
                <a:lnTo>
                  <a:pt x="146" y="0"/>
                </a:lnTo>
                <a:lnTo>
                  <a:pt x="146" y="243"/>
                </a:lnTo>
                <a:lnTo>
                  <a:pt x="0" y="243"/>
                </a:lnTo>
                <a:lnTo>
                  <a:pt x="0" y="1830"/>
                </a:lnTo>
                <a:lnTo>
                  <a:pt x="1064" y="1830"/>
                </a:lnTo>
                <a:moveTo>
                  <a:pt x="1223" y="348"/>
                </a:moveTo>
                <a:lnTo>
                  <a:pt x="1223" y="1711"/>
                </a:lnTo>
                <a:lnTo>
                  <a:pt x="252" y="1504"/>
                </a:lnTo>
                <a:lnTo>
                  <a:pt x="252" y="348"/>
                </a:lnTo>
                <a:lnTo>
                  <a:pt x="252" y="243"/>
                </a:lnTo>
                <a:lnTo>
                  <a:pt x="252" y="131"/>
                </a:lnTo>
                <a:lnTo>
                  <a:pt x="775" y="243"/>
                </a:lnTo>
                <a:lnTo>
                  <a:pt x="1223" y="339"/>
                </a:lnTo>
                <a:lnTo>
                  <a:pt x="1223" y="348"/>
                </a:lnTo>
                <a:lnTo>
                  <a:pt x="1223" y="348"/>
                </a:lnTo>
                <a:close/>
                <a:moveTo>
                  <a:pt x="1329" y="1711"/>
                </a:moveTo>
                <a:lnTo>
                  <a:pt x="1329" y="348"/>
                </a:lnTo>
                <a:lnTo>
                  <a:pt x="1329" y="339"/>
                </a:lnTo>
                <a:lnTo>
                  <a:pt x="1777" y="243"/>
                </a:lnTo>
                <a:lnTo>
                  <a:pt x="2300" y="131"/>
                </a:lnTo>
                <a:lnTo>
                  <a:pt x="2300" y="243"/>
                </a:lnTo>
                <a:lnTo>
                  <a:pt x="2300" y="348"/>
                </a:lnTo>
                <a:lnTo>
                  <a:pt x="2300" y="1504"/>
                </a:lnTo>
                <a:lnTo>
                  <a:pt x="1329" y="1711"/>
                </a:lnTo>
                <a:close/>
              </a:path>
            </a:pathLst>
          </a:custGeom>
          <a:solidFill>
            <a:schemeClr val="tx1"/>
          </a:solidFill>
          <a:ln>
            <a:noFill/>
          </a:ln>
        </p:spPr>
      </p:sp>
      <p:sp>
        <p:nvSpPr>
          <p:cNvPr id="31" name="内容占位符 1">
            <a:extLst>
              <a:ext uri="{FF2B5EF4-FFF2-40B4-BE49-F238E27FC236}">
                <a16:creationId xmlns:a16="http://schemas.microsoft.com/office/drawing/2014/main" xmlns="" id="{CCB4BB74-819F-4D2C-8E00-75A1D44CD825}"/>
              </a:ext>
            </a:extLst>
          </p:cNvPr>
          <p:cNvSpPr>
            <a:spLocks noGrp="1"/>
          </p:cNvSpPr>
          <p:nvPr>
            <p:ph sz="quarter" idx="10"/>
          </p:nvPr>
        </p:nvSpPr>
        <p:spPr>
          <a:xfrm>
            <a:off x="461962" y="412750"/>
            <a:ext cx="6172200" cy="438150"/>
          </a:xfrm>
        </p:spPr>
        <p:txBody>
          <a:bodyPr>
            <a:normAutofit fontScale="92500" lnSpcReduction="10000"/>
          </a:bodyPr>
          <a:lstStyle/>
          <a:p>
            <a:r>
              <a:rPr lang="zh-CN" altLang="en-US" dirty="0"/>
              <a:t>三栏内容页</a:t>
            </a:r>
          </a:p>
        </p:txBody>
      </p:sp>
      <p:sp>
        <p:nvSpPr>
          <p:cNvPr id="32" name="文本框 31">
            <a:extLst>
              <a:ext uri="{FF2B5EF4-FFF2-40B4-BE49-F238E27FC236}">
                <a16:creationId xmlns:a16="http://schemas.microsoft.com/office/drawing/2014/main" xmlns="" id="{21F22B69-B24D-425A-B6F9-FEB70DC87841}"/>
              </a:ext>
            </a:extLst>
          </p:cNvPr>
          <p:cNvSpPr txBox="1"/>
          <p:nvPr/>
        </p:nvSpPr>
        <p:spPr>
          <a:xfrm>
            <a:off x="1481514" y="4502725"/>
            <a:ext cx="2807284" cy="923330"/>
          </a:xfrm>
          <a:prstGeom prst="rect">
            <a:avLst/>
          </a:prstGeom>
          <a:noFill/>
        </p:spPr>
        <p:txBody>
          <a:bodyPr wrap="square" rtlCol="0">
            <a:spAutoFit/>
          </a:bodyPr>
          <a:lstStyle/>
          <a:p>
            <a:pPr algn="just"/>
            <a:r>
              <a:rPr lang="zh-CN" altLang="en-US" dirty="0"/>
              <a:t>想要上面的这种图标，你只需要一个</a:t>
            </a:r>
            <a:r>
              <a:rPr lang="en-US" altLang="zh-CN" dirty="0" err="1"/>
              <a:t>iSlide</a:t>
            </a:r>
            <a:r>
              <a:rPr lang="zh-CN" altLang="en-US" dirty="0"/>
              <a:t>插件，在这个插件里就有很多。</a:t>
            </a:r>
            <a:endParaRPr lang="en-US" altLang="zh-CN" sz="1400" dirty="0"/>
          </a:p>
        </p:txBody>
      </p:sp>
      <p:sp>
        <p:nvSpPr>
          <p:cNvPr id="33" name="半闭框 32">
            <a:extLst>
              <a:ext uri="{FF2B5EF4-FFF2-40B4-BE49-F238E27FC236}">
                <a16:creationId xmlns:a16="http://schemas.microsoft.com/office/drawing/2014/main" xmlns="" id="{6728557D-36AF-4DE2-A02B-750DF07179D0}"/>
              </a:ext>
            </a:extLst>
          </p:cNvPr>
          <p:cNvSpPr/>
          <p:nvPr/>
        </p:nvSpPr>
        <p:spPr>
          <a:xfrm>
            <a:off x="1556472" y="1411287"/>
            <a:ext cx="357187" cy="314325"/>
          </a:xfrm>
          <a:prstGeom prst="halfFrame">
            <a:avLst>
              <a:gd name="adj1" fmla="val 11309"/>
              <a:gd name="adj2" fmla="val 11904"/>
            </a:avLst>
          </a:prstGeom>
          <a:solidFill>
            <a:srgbClr val="218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半闭框 33">
            <a:extLst>
              <a:ext uri="{FF2B5EF4-FFF2-40B4-BE49-F238E27FC236}">
                <a16:creationId xmlns:a16="http://schemas.microsoft.com/office/drawing/2014/main" xmlns="" id="{410B82BA-1CEC-4E89-99D6-D3CA1A903239}"/>
              </a:ext>
            </a:extLst>
          </p:cNvPr>
          <p:cNvSpPr/>
          <p:nvPr/>
        </p:nvSpPr>
        <p:spPr>
          <a:xfrm flipV="1">
            <a:off x="1575522" y="5487987"/>
            <a:ext cx="357187" cy="314325"/>
          </a:xfrm>
          <a:prstGeom prst="halfFrame">
            <a:avLst>
              <a:gd name="adj1" fmla="val 11309"/>
              <a:gd name="adj2" fmla="val 11904"/>
            </a:avLst>
          </a:prstGeom>
          <a:solidFill>
            <a:srgbClr val="218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半闭框 34">
            <a:extLst>
              <a:ext uri="{FF2B5EF4-FFF2-40B4-BE49-F238E27FC236}">
                <a16:creationId xmlns:a16="http://schemas.microsoft.com/office/drawing/2014/main" xmlns="" id="{F1AF4CDB-0188-4AE1-9C65-66286A29F7B9}"/>
              </a:ext>
            </a:extLst>
          </p:cNvPr>
          <p:cNvSpPr/>
          <p:nvPr/>
        </p:nvSpPr>
        <p:spPr>
          <a:xfrm flipH="1">
            <a:off x="3880572" y="1411287"/>
            <a:ext cx="357187" cy="314325"/>
          </a:xfrm>
          <a:prstGeom prst="halfFrame">
            <a:avLst>
              <a:gd name="adj1" fmla="val 11309"/>
              <a:gd name="adj2" fmla="val 11904"/>
            </a:avLst>
          </a:prstGeom>
          <a:solidFill>
            <a:srgbClr val="218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半闭框 35">
            <a:extLst>
              <a:ext uri="{FF2B5EF4-FFF2-40B4-BE49-F238E27FC236}">
                <a16:creationId xmlns:a16="http://schemas.microsoft.com/office/drawing/2014/main" xmlns="" id="{7AA3D027-A2EC-432B-BA23-A86051D22288}"/>
              </a:ext>
            </a:extLst>
          </p:cNvPr>
          <p:cNvSpPr/>
          <p:nvPr/>
        </p:nvSpPr>
        <p:spPr>
          <a:xfrm flipH="1" flipV="1">
            <a:off x="3899622" y="5507037"/>
            <a:ext cx="357187" cy="314325"/>
          </a:xfrm>
          <a:prstGeom prst="halfFrame">
            <a:avLst>
              <a:gd name="adj1" fmla="val 11309"/>
              <a:gd name="adj2" fmla="val 11904"/>
            </a:avLst>
          </a:prstGeom>
          <a:solidFill>
            <a:srgbClr val="218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38703467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down)">
                                      <p:cBhvr>
                                        <p:cTn id="16" dur="500"/>
                                        <p:tgtEl>
                                          <p:spTgt spid="13"/>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par>
                                <p:cTn id="20" presetID="22" presetClass="entr" presetSubtype="4"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down)">
                                      <p:cBhvr>
                                        <p:cTn id="25" dur="500"/>
                                        <p:tgtEl>
                                          <p:spTgt spid="17"/>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down)">
                                      <p:cBhvr>
                                        <p:cTn id="28" dur="500"/>
                                        <p:tgtEl>
                                          <p:spTgt spid="18"/>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down)">
                                      <p:cBhvr>
                                        <p:cTn id="31" dur="500"/>
                                        <p:tgtEl>
                                          <p:spTgt spid="24"/>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ipe(down)">
                                      <p:cBhvr>
                                        <p:cTn id="34" dur="500"/>
                                        <p:tgtEl>
                                          <p:spTgt spid="25"/>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down)">
                                      <p:cBhvr>
                                        <p:cTn id="37" dur="500"/>
                                        <p:tgtEl>
                                          <p:spTgt spid="26"/>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down)">
                                      <p:cBhvr>
                                        <p:cTn id="40" dur="500"/>
                                        <p:tgtEl>
                                          <p:spTgt spid="27"/>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down)">
                                      <p:cBhvr>
                                        <p:cTn id="43" dur="500"/>
                                        <p:tgtEl>
                                          <p:spTgt spid="29"/>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wipe(down)">
                                      <p:cBhvr>
                                        <p:cTn id="46" dur="500"/>
                                        <p:tgtEl>
                                          <p:spTgt spid="32"/>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ipe(down)">
                                      <p:cBhvr>
                                        <p:cTn id="49" dur="500"/>
                                        <p:tgtEl>
                                          <p:spTgt spid="33"/>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down)">
                                      <p:cBhvr>
                                        <p:cTn id="52" dur="500"/>
                                        <p:tgtEl>
                                          <p:spTgt spid="34"/>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wipe(down)">
                                      <p:cBhvr>
                                        <p:cTn id="55" dur="500"/>
                                        <p:tgtEl>
                                          <p:spTgt spid="35"/>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down)">
                                      <p:cBhvr>
                                        <p:cTn id="58" dur="500"/>
                                        <p:tgtEl>
                                          <p:spTgt spid="36"/>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wipe(down)">
                                      <p:cBhvr>
                                        <p:cTn id="61" dur="500"/>
                                        <p:tgtEl>
                                          <p:spTgt spid="40"/>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wipe(down)">
                                      <p:cBhvr>
                                        <p:cTn id="64" dur="500"/>
                                        <p:tgtEl>
                                          <p:spTgt spid="42"/>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wipe(down)">
                                      <p:cBhvr>
                                        <p:cTn id="67" dur="500"/>
                                        <p:tgtEl>
                                          <p:spTgt spid="37"/>
                                        </p:tgtEl>
                                      </p:cBhvr>
                                    </p:animEffect>
                                  </p:childTnLst>
                                </p:cTn>
                              </p:par>
                              <p:par>
                                <p:cTn id="68" presetID="22" presetClass="entr" presetSubtype="4" fill="hold"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wipe(down)">
                                      <p:cBhvr>
                                        <p:cTn id="70" dur="500"/>
                                        <p:tgtEl>
                                          <p:spTgt spid="30"/>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39"/>
                                        </p:tgtEl>
                                        <p:attrNameLst>
                                          <p:attrName>style.visibility</p:attrName>
                                        </p:attrNameLst>
                                      </p:cBhvr>
                                      <p:to>
                                        <p:strVal val="visible"/>
                                      </p:to>
                                    </p:set>
                                    <p:animEffect transition="in" filter="wipe(down)">
                                      <p:cBhvr>
                                        <p:cTn id="73" dur="500"/>
                                        <p:tgtEl>
                                          <p:spTgt spid="39"/>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wipe(down)">
                                      <p:cBhvr>
                                        <p:cTn id="76" dur="500"/>
                                        <p:tgtEl>
                                          <p:spTgt spid="44"/>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wipe(down)">
                                      <p:cBhvr>
                                        <p:cTn id="79" dur="500"/>
                                        <p:tgtEl>
                                          <p:spTgt spid="41"/>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wipe(down)">
                                      <p:cBhvr>
                                        <p:cTn id="8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2" grpId="0" animBg="1"/>
      <p:bldP spid="13" grpId="0" animBg="1"/>
      <p:bldP spid="14" grpId="0" animBg="1"/>
      <p:bldP spid="17" grpId="0" animBg="1"/>
      <p:bldP spid="18" grpId="0" animBg="1"/>
      <p:bldP spid="24" grpId="0" animBg="1"/>
      <p:bldP spid="25" grpId="0" animBg="1"/>
      <p:bldP spid="26" grpId="0" animBg="1"/>
      <p:bldP spid="27" grpId="0" animBg="1"/>
      <p:bldP spid="29" grpId="0"/>
      <p:bldP spid="37" grpId="0" animBg="1"/>
      <p:bldP spid="39" grpId="0" animBg="1"/>
      <p:bldP spid="40" grpId="0" animBg="1"/>
      <p:bldP spid="41" grpId="0" animBg="1"/>
      <p:bldP spid="42" grpId="0" animBg="1"/>
      <p:bldP spid="43" grpId="0" animBg="1"/>
      <p:bldP spid="44" grpId="0"/>
      <p:bldP spid="32" grpId="0"/>
      <p:bldP spid="33" grpId="0" animBg="1"/>
      <p:bldP spid="34" grpId="0" animBg="1"/>
      <p:bldP spid="35" grpId="0" animBg="1"/>
      <p:bldP spid="3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格 6">
            <a:extLst>
              <a:ext uri="{FF2B5EF4-FFF2-40B4-BE49-F238E27FC236}">
                <a16:creationId xmlns:a16="http://schemas.microsoft.com/office/drawing/2014/main" xmlns="" id="{D5A53D8D-DBC6-45F5-A8FC-EC22B4662222}"/>
              </a:ext>
            </a:extLst>
          </p:cNvPr>
          <p:cNvGraphicFramePr>
            <a:graphicFrameLocks noGrp="1"/>
          </p:cNvGraphicFramePr>
          <p:nvPr>
            <p:extLst>
              <p:ext uri="{D42A27DB-BD31-4B8C-83A1-F6EECF244321}">
                <p14:modId xmlns:p14="http://schemas.microsoft.com/office/powerpoint/2010/main" val="503107961"/>
              </p:ext>
            </p:extLst>
          </p:nvPr>
        </p:nvGraphicFramePr>
        <p:xfrm>
          <a:off x="2288383" y="1500187"/>
          <a:ext cx="7615235" cy="2892690"/>
        </p:xfrm>
        <a:graphic>
          <a:graphicData uri="http://schemas.openxmlformats.org/drawingml/2006/table">
            <a:tbl>
              <a:tblPr firstRow="1" bandRow="1">
                <a:tableStyleId>{5C22544A-7EE6-4342-B048-85BDC9FD1C3A}</a:tableStyleId>
              </a:tblPr>
              <a:tblGrid>
                <a:gridCol w="1523047">
                  <a:extLst>
                    <a:ext uri="{9D8B030D-6E8A-4147-A177-3AD203B41FA5}">
                      <a16:colId xmlns:a16="http://schemas.microsoft.com/office/drawing/2014/main" xmlns="" val="3847422377"/>
                    </a:ext>
                  </a:extLst>
                </a:gridCol>
                <a:gridCol w="1523047">
                  <a:extLst>
                    <a:ext uri="{9D8B030D-6E8A-4147-A177-3AD203B41FA5}">
                      <a16:colId xmlns:a16="http://schemas.microsoft.com/office/drawing/2014/main" xmlns="" val="90669109"/>
                    </a:ext>
                  </a:extLst>
                </a:gridCol>
                <a:gridCol w="1523047">
                  <a:extLst>
                    <a:ext uri="{9D8B030D-6E8A-4147-A177-3AD203B41FA5}">
                      <a16:colId xmlns:a16="http://schemas.microsoft.com/office/drawing/2014/main" xmlns="" val="3405424956"/>
                    </a:ext>
                  </a:extLst>
                </a:gridCol>
                <a:gridCol w="1523047">
                  <a:extLst>
                    <a:ext uri="{9D8B030D-6E8A-4147-A177-3AD203B41FA5}">
                      <a16:colId xmlns:a16="http://schemas.microsoft.com/office/drawing/2014/main" xmlns="" val="3688381642"/>
                    </a:ext>
                  </a:extLst>
                </a:gridCol>
                <a:gridCol w="1523047">
                  <a:extLst>
                    <a:ext uri="{9D8B030D-6E8A-4147-A177-3AD203B41FA5}">
                      <a16:colId xmlns:a16="http://schemas.microsoft.com/office/drawing/2014/main" xmlns="" val="937349854"/>
                    </a:ext>
                  </a:extLst>
                </a:gridCol>
              </a:tblGrid>
              <a:tr h="578538">
                <a:tc>
                  <a:txBody>
                    <a:bodyPr/>
                    <a:lstStyle/>
                    <a:p>
                      <a:pPr algn="ctr"/>
                      <a:r>
                        <a:rPr lang="en-US" altLang="zh-CN" dirty="0"/>
                        <a:t>2015</a:t>
                      </a:r>
                      <a:r>
                        <a:rPr lang="zh-CN" altLang="en-US" dirty="0"/>
                        <a:t>年</a:t>
                      </a:r>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rgbClr val="34CCB6"/>
                    </a:solidFill>
                  </a:tcPr>
                </a:tc>
                <a:tc>
                  <a:txBody>
                    <a:bodyPr/>
                    <a:lstStyle/>
                    <a:p>
                      <a:pPr algn="ctr"/>
                      <a:r>
                        <a:rPr lang="en-US" altLang="zh-CN" dirty="0"/>
                        <a:t>2016</a:t>
                      </a:r>
                      <a:r>
                        <a:rPr lang="zh-CN" altLang="en-US" dirty="0"/>
                        <a:t>年</a:t>
                      </a:r>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rgbClr val="34CCB6"/>
                    </a:solidFill>
                  </a:tcPr>
                </a:tc>
                <a:tc>
                  <a:txBody>
                    <a:bodyPr/>
                    <a:lstStyle/>
                    <a:p>
                      <a:pPr algn="ctr"/>
                      <a:r>
                        <a:rPr lang="en-US" altLang="zh-CN" dirty="0"/>
                        <a:t>2017</a:t>
                      </a:r>
                      <a:r>
                        <a:rPr lang="zh-CN" altLang="en-US" dirty="0"/>
                        <a:t>年</a:t>
                      </a:r>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rgbClr val="34CCB6"/>
                    </a:solidFill>
                  </a:tcPr>
                </a:tc>
                <a:tc>
                  <a:txBody>
                    <a:bodyPr/>
                    <a:lstStyle/>
                    <a:p>
                      <a:pPr algn="ctr"/>
                      <a:r>
                        <a:rPr lang="en-US" altLang="zh-CN" dirty="0"/>
                        <a:t>2018</a:t>
                      </a:r>
                      <a:r>
                        <a:rPr lang="zh-CN" altLang="en-US" dirty="0"/>
                        <a:t>年</a:t>
                      </a:r>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rgbClr val="34CCB6"/>
                    </a:solidFill>
                  </a:tcPr>
                </a:tc>
                <a:tc>
                  <a:txBody>
                    <a:bodyPr/>
                    <a:lstStyle/>
                    <a:p>
                      <a:pPr algn="ctr"/>
                      <a:r>
                        <a:rPr lang="en-US" altLang="zh-CN" dirty="0"/>
                        <a:t>2019</a:t>
                      </a:r>
                      <a:r>
                        <a:rPr lang="zh-CN" altLang="en-US" dirty="0"/>
                        <a:t>年</a:t>
                      </a:r>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rgbClr val="34CCB6"/>
                    </a:solidFill>
                  </a:tcPr>
                </a:tc>
                <a:extLst>
                  <a:ext uri="{0D108BD9-81ED-4DB2-BD59-A6C34878D82A}">
                    <a16:rowId xmlns:a16="http://schemas.microsoft.com/office/drawing/2014/main" xmlns="" val="4011427765"/>
                  </a:ext>
                </a:extLst>
              </a:tr>
              <a:tr h="578538">
                <a:tc>
                  <a:txBody>
                    <a:bodyPr/>
                    <a:lstStyle/>
                    <a:p>
                      <a:pPr algn="ctr"/>
                      <a:r>
                        <a:rPr lang="en-US" altLang="zh-CN" dirty="0"/>
                        <a:t>582</a:t>
                      </a:r>
                      <a:endParaRPr lang="zh-CN" altLang="en-US" dirty="0"/>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c>
                  <a:txBody>
                    <a:bodyPr/>
                    <a:lstStyle/>
                    <a:p>
                      <a:pPr algn="ctr"/>
                      <a:r>
                        <a:rPr lang="en-US" altLang="zh-CN" dirty="0"/>
                        <a:t>536</a:t>
                      </a:r>
                      <a:endParaRPr lang="zh-CN" altLang="en-US" dirty="0"/>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c>
                  <a:txBody>
                    <a:bodyPr/>
                    <a:lstStyle/>
                    <a:p>
                      <a:pPr algn="ctr"/>
                      <a:r>
                        <a:rPr lang="en-US" altLang="zh-CN" dirty="0"/>
                        <a:t>603</a:t>
                      </a:r>
                      <a:endParaRPr lang="zh-CN" altLang="en-US" dirty="0"/>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c>
                  <a:txBody>
                    <a:bodyPr/>
                    <a:lstStyle/>
                    <a:p>
                      <a:pPr algn="ctr"/>
                      <a:r>
                        <a:rPr lang="en-US" altLang="zh-CN" dirty="0"/>
                        <a:t>617</a:t>
                      </a:r>
                      <a:endParaRPr lang="zh-CN" altLang="en-US" dirty="0"/>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c>
                  <a:txBody>
                    <a:bodyPr/>
                    <a:lstStyle/>
                    <a:p>
                      <a:pPr algn="ctr"/>
                      <a:r>
                        <a:rPr lang="en-US" altLang="zh-CN" dirty="0"/>
                        <a:t>615</a:t>
                      </a:r>
                      <a:endParaRPr lang="zh-CN" altLang="en-US" dirty="0"/>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extLst>
                  <a:ext uri="{0D108BD9-81ED-4DB2-BD59-A6C34878D82A}">
                    <a16:rowId xmlns:a16="http://schemas.microsoft.com/office/drawing/2014/main" xmlns="" val="1771238297"/>
                  </a:ext>
                </a:extLst>
              </a:tr>
              <a:tr h="578538">
                <a:tc>
                  <a:txBody>
                    <a:bodyPr/>
                    <a:lstStyle/>
                    <a:p>
                      <a:pPr algn="ctr"/>
                      <a:r>
                        <a:rPr lang="en-US" altLang="zh-CN" dirty="0"/>
                        <a:t>569</a:t>
                      </a:r>
                      <a:endParaRPr lang="zh-CN" altLang="en-US" dirty="0"/>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c>
                  <a:txBody>
                    <a:bodyPr/>
                    <a:lstStyle/>
                    <a:p>
                      <a:pPr algn="ctr"/>
                      <a:r>
                        <a:rPr lang="en-US" altLang="zh-CN" dirty="0"/>
                        <a:t>554</a:t>
                      </a:r>
                      <a:endParaRPr lang="zh-CN" altLang="en-US" dirty="0"/>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c>
                  <a:txBody>
                    <a:bodyPr/>
                    <a:lstStyle/>
                    <a:p>
                      <a:pPr algn="ctr"/>
                      <a:r>
                        <a:rPr lang="en-US" altLang="zh-CN" dirty="0"/>
                        <a:t>598</a:t>
                      </a:r>
                      <a:endParaRPr lang="zh-CN" altLang="en-US" dirty="0"/>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c>
                  <a:txBody>
                    <a:bodyPr/>
                    <a:lstStyle/>
                    <a:p>
                      <a:pPr algn="ctr"/>
                      <a:r>
                        <a:rPr lang="en-US" altLang="zh-CN" dirty="0"/>
                        <a:t>652</a:t>
                      </a:r>
                      <a:endParaRPr lang="zh-CN" altLang="en-US" dirty="0"/>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c>
                  <a:txBody>
                    <a:bodyPr/>
                    <a:lstStyle/>
                    <a:p>
                      <a:pPr algn="ctr"/>
                      <a:r>
                        <a:rPr lang="en-US" altLang="zh-CN" dirty="0"/>
                        <a:t>641</a:t>
                      </a:r>
                      <a:endParaRPr lang="zh-CN" altLang="en-US" dirty="0"/>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extLst>
                  <a:ext uri="{0D108BD9-81ED-4DB2-BD59-A6C34878D82A}">
                    <a16:rowId xmlns:a16="http://schemas.microsoft.com/office/drawing/2014/main" xmlns="" val="3938577876"/>
                  </a:ext>
                </a:extLst>
              </a:tr>
              <a:tr h="578538">
                <a:tc>
                  <a:txBody>
                    <a:bodyPr/>
                    <a:lstStyle/>
                    <a:p>
                      <a:pPr algn="ctr"/>
                      <a:r>
                        <a:rPr lang="en-US" altLang="zh-CN" dirty="0"/>
                        <a:t>554</a:t>
                      </a:r>
                      <a:endParaRPr lang="zh-CN" altLang="en-US" dirty="0"/>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c>
                  <a:txBody>
                    <a:bodyPr/>
                    <a:lstStyle/>
                    <a:p>
                      <a:pPr algn="ctr"/>
                      <a:r>
                        <a:rPr lang="en-US" altLang="zh-CN" dirty="0"/>
                        <a:t>524</a:t>
                      </a:r>
                      <a:endParaRPr lang="zh-CN" altLang="en-US" dirty="0"/>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c>
                  <a:txBody>
                    <a:bodyPr/>
                    <a:lstStyle/>
                    <a:p>
                      <a:pPr algn="ctr"/>
                      <a:r>
                        <a:rPr lang="en-US" altLang="zh-CN" dirty="0"/>
                        <a:t>583</a:t>
                      </a:r>
                      <a:endParaRPr lang="zh-CN" altLang="en-US" dirty="0"/>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c>
                  <a:txBody>
                    <a:bodyPr/>
                    <a:lstStyle/>
                    <a:p>
                      <a:pPr algn="ctr"/>
                      <a:r>
                        <a:rPr lang="en-US" altLang="zh-CN" dirty="0"/>
                        <a:t>685</a:t>
                      </a:r>
                      <a:endParaRPr lang="zh-CN" altLang="en-US" dirty="0"/>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c>
                  <a:txBody>
                    <a:bodyPr/>
                    <a:lstStyle/>
                    <a:p>
                      <a:pPr algn="ctr"/>
                      <a:r>
                        <a:rPr lang="en-US" altLang="zh-CN" dirty="0"/>
                        <a:t>632</a:t>
                      </a:r>
                      <a:endParaRPr lang="zh-CN" altLang="en-US" dirty="0"/>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extLst>
                  <a:ext uri="{0D108BD9-81ED-4DB2-BD59-A6C34878D82A}">
                    <a16:rowId xmlns:a16="http://schemas.microsoft.com/office/drawing/2014/main" xmlns="" val="3967812103"/>
                  </a:ext>
                </a:extLst>
              </a:tr>
              <a:tr h="578538">
                <a:tc>
                  <a:txBody>
                    <a:bodyPr/>
                    <a:lstStyle/>
                    <a:p>
                      <a:pPr algn="ctr"/>
                      <a:r>
                        <a:rPr lang="en-US" altLang="zh-CN" dirty="0"/>
                        <a:t>598</a:t>
                      </a:r>
                      <a:endParaRPr lang="zh-CN" altLang="en-US" dirty="0"/>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c>
                  <a:txBody>
                    <a:bodyPr/>
                    <a:lstStyle/>
                    <a:p>
                      <a:pPr algn="ctr"/>
                      <a:r>
                        <a:rPr lang="en-US" altLang="zh-CN" dirty="0"/>
                        <a:t>516</a:t>
                      </a:r>
                      <a:endParaRPr lang="zh-CN" altLang="en-US" dirty="0"/>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c>
                  <a:txBody>
                    <a:bodyPr/>
                    <a:lstStyle/>
                    <a:p>
                      <a:pPr algn="ctr"/>
                      <a:r>
                        <a:rPr lang="en-US" altLang="zh-CN" dirty="0"/>
                        <a:t>598</a:t>
                      </a:r>
                      <a:endParaRPr lang="zh-CN" altLang="en-US" dirty="0"/>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c>
                  <a:txBody>
                    <a:bodyPr/>
                    <a:lstStyle/>
                    <a:p>
                      <a:pPr algn="ctr"/>
                      <a:r>
                        <a:rPr lang="en-US" altLang="zh-CN" dirty="0"/>
                        <a:t>602</a:t>
                      </a:r>
                      <a:endParaRPr lang="zh-CN" altLang="en-US" dirty="0"/>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tc>
                  <a:txBody>
                    <a:bodyPr/>
                    <a:lstStyle/>
                    <a:p>
                      <a:pPr algn="ctr"/>
                      <a:r>
                        <a:rPr lang="en-US" altLang="zh-CN" dirty="0"/>
                        <a:t>623</a:t>
                      </a:r>
                      <a:endParaRPr lang="zh-CN" altLang="en-US" dirty="0"/>
                    </a:p>
                  </a:txBody>
                  <a:tcPr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noFill/>
                  </a:tcPr>
                </a:tc>
                <a:extLst>
                  <a:ext uri="{0D108BD9-81ED-4DB2-BD59-A6C34878D82A}">
                    <a16:rowId xmlns:a16="http://schemas.microsoft.com/office/drawing/2014/main" xmlns="" val="3798240532"/>
                  </a:ext>
                </a:extLst>
              </a:tr>
            </a:tbl>
          </a:graphicData>
        </a:graphic>
      </p:graphicFrame>
      <p:sp>
        <p:nvSpPr>
          <p:cNvPr id="9" name="文本框 8">
            <a:extLst>
              <a:ext uri="{FF2B5EF4-FFF2-40B4-BE49-F238E27FC236}">
                <a16:creationId xmlns:a16="http://schemas.microsoft.com/office/drawing/2014/main" xmlns="" id="{BC36F13C-036C-4C98-90EB-67ECBF26F254}"/>
              </a:ext>
            </a:extLst>
          </p:cNvPr>
          <p:cNvSpPr txBox="1"/>
          <p:nvPr/>
        </p:nvSpPr>
        <p:spPr>
          <a:xfrm>
            <a:off x="3945731" y="895354"/>
            <a:ext cx="4300538" cy="461665"/>
          </a:xfrm>
          <a:prstGeom prst="rect">
            <a:avLst/>
          </a:prstGeom>
          <a:noFill/>
        </p:spPr>
        <p:txBody>
          <a:bodyPr wrap="square" rtlCol="0">
            <a:spAutoFit/>
          </a:bodyPr>
          <a:lstStyle/>
          <a:p>
            <a:pPr algn="ctr"/>
            <a:r>
              <a:rPr lang="zh-CN" altLang="en-US" sz="2400" dirty="0">
                <a:solidFill>
                  <a:srgbClr val="218475"/>
                </a:solidFill>
                <a:latin typeface="+mj-ea"/>
                <a:ea typeface="+mj-ea"/>
              </a:rPr>
              <a:t>这里是小标题</a:t>
            </a:r>
          </a:p>
        </p:txBody>
      </p:sp>
      <p:sp>
        <p:nvSpPr>
          <p:cNvPr id="10" name="矩形 9">
            <a:extLst>
              <a:ext uri="{FF2B5EF4-FFF2-40B4-BE49-F238E27FC236}">
                <a16:creationId xmlns:a16="http://schemas.microsoft.com/office/drawing/2014/main" xmlns="" id="{0477D94F-75C9-4A29-810A-648860C1C17A}"/>
              </a:ext>
            </a:extLst>
          </p:cNvPr>
          <p:cNvSpPr/>
          <p:nvPr/>
        </p:nvSpPr>
        <p:spPr>
          <a:xfrm>
            <a:off x="5445919" y="4710114"/>
            <a:ext cx="1300162" cy="400050"/>
          </a:xfrm>
          <a:prstGeom prst="rect">
            <a:avLst/>
          </a:prstGeom>
          <a:solidFill>
            <a:srgbClr val="93E5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结论</a:t>
            </a:r>
          </a:p>
        </p:txBody>
      </p:sp>
      <p:sp>
        <p:nvSpPr>
          <p:cNvPr id="12" name="文本框 11">
            <a:extLst>
              <a:ext uri="{FF2B5EF4-FFF2-40B4-BE49-F238E27FC236}">
                <a16:creationId xmlns:a16="http://schemas.microsoft.com/office/drawing/2014/main" xmlns="" id="{51C30228-DFBA-4570-8EE2-BBC942855E36}"/>
              </a:ext>
            </a:extLst>
          </p:cNvPr>
          <p:cNvSpPr txBox="1"/>
          <p:nvPr/>
        </p:nvSpPr>
        <p:spPr>
          <a:xfrm>
            <a:off x="2640597" y="5169475"/>
            <a:ext cx="6910806" cy="1067921"/>
          </a:xfrm>
          <a:prstGeom prst="rect">
            <a:avLst/>
          </a:prstGeom>
          <a:noFill/>
        </p:spPr>
        <p:txBody>
          <a:bodyPr wrap="square" rtlCol="0">
            <a:spAutoFit/>
          </a:bodyPr>
          <a:lstStyle/>
          <a:p>
            <a:pPr algn="ctr">
              <a:lnSpc>
                <a:spcPct val="120000"/>
              </a:lnSpc>
            </a:pPr>
            <a:r>
              <a:rPr lang="zh-CN" altLang="en-US" dirty="0"/>
              <a:t>这是另外一种</a:t>
            </a:r>
            <a:r>
              <a:rPr lang="en-US" altLang="zh-CN" dirty="0"/>
              <a:t>ppt</a:t>
            </a:r>
            <a:r>
              <a:rPr lang="zh-CN" altLang="en-US" dirty="0"/>
              <a:t>常用版式：局中对齐，这种排版给人以一种非常沉稳的感觉。在你不知道该如何排版的内容时，不妨试一下这种方法。</a:t>
            </a:r>
            <a:endParaRPr lang="en-US" altLang="zh-CN" sz="1400" dirty="0"/>
          </a:p>
        </p:txBody>
      </p:sp>
      <p:sp>
        <p:nvSpPr>
          <p:cNvPr id="6" name="内容占位符 1">
            <a:extLst>
              <a:ext uri="{FF2B5EF4-FFF2-40B4-BE49-F238E27FC236}">
                <a16:creationId xmlns:a16="http://schemas.microsoft.com/office/drawing/2014/main" xmlns="" id="{6697C15E-C95D-413C-AB3C-A5D779DBD5A3}"/>
              </a:ext>
            </a:extLst>
          </p:cNvPr>
          <p:cNvSpPr>
            <a:spLocks noGrp="1"/>
          </p:cNvSpPr>
          <p:nvPr>
            <p:ph sz="quarter" idx="10"/>
          </p:nvPr>
        </p:nvSpPr>
        <p:spPr>
          <a:xfrm>
            <a:off x="304800" y="412750"/>
            <a:ext cx="6172200" cy="438150"/>
          </a:xfrm>
        </p:spPr>
        <p:txBody>
          <a:bodyPr>
            <a:normAutofit fontScale="92500" lnSpcReduction="10000"/>
          </a:bodyPr>
          <a:lstStyle/>
          <a:p>
            <a:r>
              <a:rPr lang="zh-CN" altLang="en-US" dirty="0"/>
              <a:t>表格展示页</a:t>
            </a:r>
          </a:p>
        </p:txBody>
      </p:sp>
    </p:spTree>
    <p:extLst>
      <p:ext uri="{BB962C8B-B14F-4D97-AF65-F5344CB8AC3E}">
        <p14:creationId xmlns:p14="http://schemas.microsoft.com/office/powerpoint/2010/main" val="23635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down)">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41A42767-0245-4A4E-86E8-B617A80605B3}"/>
              </a:ext>
            </a:extLst>
          </p:cNvPr>
          <p:cNvGrpSpPr/>
          <p:nvPr/>
        </p:nvGrpSpPr>
        <p:grpSpPr>
          <a:xfrm>
            <a:off x="3006722" y="1288965"/>
            <a:ext cx="7196648" cy="3297432"/>
            <a:chOff x="3006722" y="1288965"/>
            <a:chExt cx="7196648" cy="3297432"/>
          </a:xfrm>
        </p:grpSpPr>
        <p:sp>
          <p:nvSpPr>
            <p:cNvPr id="8" name="任意多边形: 形状 7">
              <a:extLst>
                <a:ext uri="{FF2B5EF4-FFF2-40B4-BE49-F238E27FC236}">
                  <a16:creationId xmlns:a16="http://schemas.microsoft.com/office/drawing/2014/main" xmlns="" id="{9F8A557B-A5CE-46C8-BDA5-D1BC443FF8C2}"/>
                </a:ext>
              </a:extLst>
            </p:cNvPr>
            <p:cNvSpPr/>
            <p:nvPr/>
          </p:nvSpPr>
          <p:spPr>
            <a:xfrm>
              <a:off x="3166891" y="1488142"/>
              <a:ext cx="6852356" cy="2934529"/>
            </a:xfrm>
            <a:custGeom>
              <a:avLst/>
              <a:gdLst>
                <a:gd name="connsiteX0" fmla="*/ 0 w 5586608"/>
                <a:gd name="connsiteY0" fmla="*/ 2392471 h 2392471"/>
                <a:gd name="connsiteX1" fmla="*/ 889348 w 5586608"/>
                <a:gd name="connsiteY1" fmla="*/ 1277655 h 2392471"/>
                <a:gd name="connsiteX2" fmla="*/ 2843408 w 5586608"/>
                <a:gd name="connsiteY2" fmla="*/ 2292263 h 2392471"/>
                <a:gd name="connsiteX3" fmla="*/ 5586608 w 5586608"/>
                <a:gd name="connsiteY3" fmla="*/ 0 h 2392471"/>
              </a:gdLst>
              <a:ahLst/>
              <a:cxnLst>
                <a:cxn ang="0">
                  <a:pos x="connsiteX0" y="connsiteY0"/>
                </a:cxn>
                <a:cxn ang="0">
                  <a:pos x="connsiteX1" y="connsiteY1"/>
                </a:cxn>
                <a:cxn ang="0">
                  <a:pos x="connsiteX2" y="connsiteY2"/>
                </a:cxn>
                <a:cxn ang="0">
                  <a:pos x="connsiteX3" y="connsiteY3"/>
                </a:cxn>
              </a:cxnLst>
              <a:rect l="l" t="t" r="r" b="b"/>
              <a:pathLst>
                <a:path w="5586608" h="2392471">
                  <a:moveTo>
                    <a:pt x="0" y="2392471"/>
                  </a:moveTo>
                  <a:lnTo>
                    <a:pt x="889348" y="1277655"/>
                  </a:lnTo>
                  <a:lnTo>
                    <a:pt x="2843408" y="2292263"/>
                  </a:lnTo>
                  <a:lnTo>
                    <a:pt x="5586608" y="0"/>
                  </a:lnTo>
                </a:path>
              </a:pathLst>
            </a:custGeom>
            <a:noFill/>
            <a:ln w="38100">
              <a:solidFill>
                <a:srgbClr val="34CC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a:extLst>
                <a:ext uri="{FF2B5EF4-FFF2-40B4-BE49-F238E27FC236}">
                  <a16:creationId xmlns:a16="http://schemas.microsoft.com/office/drawing/2014/main" xmlns="" id="{0FD7BFD0-98F8-47DE-9680-94E633C56D16}"/>
                </a:ext>
              </a:extLst>
            </p:cNvPr>
            <p:cNvGrpSpPr/>
            <p:nvPr/>
          </p:nvGrpSpPr>
          <p:grpSpPr>
            <a:xfrm>
              <a:off x="6473646" y="4109656"/>
              <a:ext cx="351094" cy="355192"/>
              <a:chOff x="4872636" y="2882577"/>
              <a:chExt cx="351094" cy="355192"/>
            </a:xfrm>
          </p:grpSpPr>
          <p:sp>
            <p:nvSpPr>
              <p:cNvPr id="32" name="椭圆 31">
                <a:extLst>
                  <a:ext uri="{FF2B5EF4-FFF2-40B4-BE49-F238E27FC236}">
                    <a16:creationId xmlns:a16="http://schemas.microsoft.com/office/drawing/2014/main" xmlns="" id="{E99981C7-DC8B-403C-B64C-5D953102B334}"/>
                  </a:ext>
                </a:extLst>
              </p:cNvPr>
              <p:cNvSpPr/>
              <p:nvPr/>
            </p:nvSpPr>
            <p:spPr>
              <a:xfrm>
                <a:off x="4968136" y="2980849"/>
                <a:ext cx="171256" cy="171256"/>
              </a:xfrm>
              <a:prstGeom prst="ellipse">
                <a:avLst/>
              </a:prstGeom>
              <a:solidFill>
                <a:srgbClr val="218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椭圆 32">
                <a:extLst>
                  <a:ext uri="{FF2B5EF4-FFF2-40B4-BE49-F238E27FC236}">
                    <a16:creationId xmlns:a16="http://schemas.microsoft.com/office/drawing/2014/main" xmlns="" id="{2F21B308-E00E-45F5-9194-E0E79A3E6A12}"/>
                  </a:ext>
                </a:extLst>
              </p:cNvPr>
              <p:cNvSpPr/>
              <p:nvPr/>
            </p:nvSpPr>
            <p:spPr>
              <a:xfrm>
                <a:off x="4872636" y="2882577"/>
                <a:ext cx="351094" cy="355192"/>
              </a:xfrm>
              <a:prstGeom prst="ellipse">
                <a:avLst/>
              </a:prstGeom>
              <a:noFill/>
              <a:ln>
                <a:solidFill>
                  <a:srgbClr val="21837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0" name="组合 39">
              <a:extLst>
                <a:ext uri="{FF2B5EF4-FFF2-40B4-BE49-F238E27FC236}">
                  <a16:creationId xmlns:a16="http://schemas.microsoft.com/office/drawing/2014/main" xmlns="" id="{71C8CD39-A7E8-4793-8AEF-CE0F0FCF0D4C}"/>
                </a:ext>
              </a:extLst>
            </p:cNvPr>
            <p:cNvGrpSpPr/>
            <p:nvPr/>
          </p:nvGrpSpPr>
          <p:grpSpPr>
            <a:xfrm>
              <a:off x="9852276" y="1288965"/>
              <a:ext cx="351094" cy="355192"/>
              <a:chOff x="4872636" y="2882577"/>
              <a:chExt cx="351094" cy="355192"/>
            </a:xfrm>
          </p:grpSpPr>
          <p:sp>
            <p:nvSpPr>
              <p:cNvPr id="41" name="椭圆 40">
                <a:extLst>
                  <a:ext uri="{FF2B5EF4-FFF2-40B4-BE49-F238E27FC236}">
                    <a16:creationId xmlns:a16="http://schemas.microsoft.com/office/drawing/2014/main" xmlns="" id="{F5F45BA3-04EC-46BF-9165-A6CB1D32EFDF}"/>
                  </a:ext>
                </a:extLst>
              </p:cNvPr>
              <p:cNvSpPr/>
              <p:nvPr/>
            </p:nvSpPr>
            <p:spPr>
              <a:xfrm>
                <a:off x="4968136" y="2980849"/>
                <a:ext cx="171256" cy="171256"/>
              </a:xfrm>
              <a:prstGeom prst="ellipse">
                <a:avLst/>
              </a:prstGeom>
              <a:solidFill>
                <a:srgbClr val="218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椭圆 41">
                <a:extLst>
                  <a:ext uri="{FF2B5EF4-FFF2-40B4-BE49-F238E27FC236}">
                    <a16:creationId xmlns:a16="http://schemas.microsoft.com/office/drawing/2014/main" xmlns="" id="{FE942552-28A0-4EBF-B209-27CD5F18B6B5}"/>
                  </a:ext>
                </a:extLst>
              </p:cNvPr>
              <p:cNvSpPr/>
              <p:nvPr/>
            </p:nvSpPr>
            <p:spPr>
              <a:xfrm>
                <a:off x="4872636" y="2882577"/>
                <a:ext cx="351094" cy="355192"/>
              </a:xfrm>
              <a:prstGeom prst="ellipse">
                <a:avLst/>
              </a:prstGeom>
              <a:noFill/>
              <a:ln>
                <a:solidFill>
                  <a:srgbClr val="21837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3" name="组合 42">
              <a:extLst>
                <a:ext uri="{FF2B5EF4-FFF2-40B4-BE49-F238E27FC236}">
                  <a16:creationId xmlns:a16="http://schemas.microsoft.com/office/drawing/2014/main" xmlns="" id="{227A8665-E195-4A23-8A40-CBBB139F24B7}"/>
                </a:ext>
              </a:extLst>
            </p:cNvPr>
            <p:cNvGrpSpPr/>
            <p:nvPr/>
          </p:nvGrpSpPr>
          <p:grpSpPr>
            <a:xfrm>
              <a:off x="4088551" y="2867354"/>
              <a:ext cx="351094" cy="355192"/>
              <a:chOff x="4872636" y="2882577"/>
              <a:chExt cx="351094" cy="355192"/>
            </a:xfrm>
          </p:grpSpPr>
          <p:sp>
            <p:nvSpPr>
              <p:cNvPr id="44" name="椭圆 43">
                <a:extLst>
                  <a:ext uri="{FF2B5EF4-FFF2-40B4-BE49-F238E27FC236}">
                    <a16:creationId xmlns:a16="http://schemas.microsoft.com/office/drawing/2014/main" xmlns="" id="{FA9A8B6E-F9B6-4B1F-B37B-E26ABBE1DE44}"/>
                  </a:ext>
                </a:extLst>
              </p:cNvPr>
              <p:cNvSpPr/>
              <p:nvPr/>
            </p:nvSpPr>
            <p:spPr>
              <a:xfrm>
                <a:off x="4968136" y="2980849"/>
                <a:ext cx="171256" cy="171256"/>
              </a:xfrm>
              <a:prstGeom prst="ellipse">
                <a:avLst/>
              </a:prstGeom>
              <a:solidFill>
                <a:srgbClr val="218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椭圆 44">
                <a:extLst>
                  <a:ext uri="{FF2B5EF4-FFF2-40B4-BE49-F238E27FC236}">
                    <a16:creationId xmlns:a16="http://schemas.microsoft.com/office/drawing/2014/main" xmlns="" id="{5C1BFD60-5B9E-4DFE-9B22-D3EE9C71F9F2}"/>
                  </a:ext>
                </a:extLst>
              </p:cNvPr>
              <p:cNvSpPr/>
              <p:nvPr/>
            </p:nvSpPr>
            <p:spPr>
              <a:xfrm>
                <a:off x="4872636" y="2882577"/>
                <a:ext cx="351094" cy="355192"/>
              </a:xfrm>
              <a:prstGeom prst="ellipse">
                <a:avLst/>
              </a:prstGeom>
              <a:noFill/>
              <a:ln>
                <a:solidFill>
                  <a:srgbClr val="21837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6" name="组合 45">
              <a:extLst>
                <a:ext uri="{FF2B5EF4-FFF2-40B4-BE49-F238E27FC236}">
                  <a16:creationId xmlns:a16="http://schemas.microsoft.com/office/drawing/2014/main" xmlns="" id="{3074FEC8-7F40-47F9-9BEF-A02EBEBC907F}"/>
                </a:ext>
              </a:extLst>
            </p:cNvPr>
            <p:cNvGrpSpPr/>
            <p:nvPr/>
          </p:nvGrpSpPr>
          <p:grpSpPr>
            <a:xfrm>
              <a:off x="3006722" y="4231205"/>
              <a:ext cx="351094" cy="355192"/>
              <a:chOff x="4872636" y="2882577"/>
              <a:chExt cx="351094" cy="355192"/>
            </a:xfrm>
          </p:grpSpPr>
          <p:sp>
            <p:nvSpPr>
              <p:cNvPr id="47" name="椭圆 46">
                <a:extLst>
                  <a:ext uri="{FF2B5EF4-FFF2-40B4-BE49-F238E27FC236}">
                    <a16:creationId xmlns:a16="http://schemas.microsoft.com/office/drawing/2014/main" xmlns="" id="{C81F9F7B-9D61-4E68-9F01-7EDFF1639EC7}"/>
                  </a:ext>
                </a:extLst>
              </p:cNvPr>
              <p:cNvSpPr/>
              <p:nvPr/>
            </p:nvSpPr>
            <p:spPr>
              <a:xfrm>
                <a:off x="4968136" y="2980849"/>
                <a:ext cx="171256" cy="171256"/>
              </a:xfrm>
              <a:prstGeom prst="ellipse">
                <a:avLst/>
              </a:prstGeom>
              <a:solidFill>
                <a:srgbClr val="218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8" name="椭圆 47">
                <a:extLst>
                  <a:ext uri="{FF2B5EF4-FFF2-40B4-BE49-F238E27FC236}">
                    <a16:creationId xmlns:a16="http://schemas.microsoft.com/office/drawing/2014/main" xmlns="" id="{3CCA9C7E-A2A4-4804-9BCF-83B4A6ED06D3}"/>
                  </a:ext>
                </a:extLst>
              </p:cNvPr>
              <p:cNvSpPr/>
              <p:nvPr/>
            </p:nvSpPr>
            <p:spPr>
              <a:xfrm>
                <a:off x="4872636" y="2882577"/>
                <a:ext cx="351094" cy="355192"/>
              </a:xfrm>
              <a:prstGeom prst="ellipse">
                <a:avLst/>
              </a:prstGeom>
              <a:noFill/>
              <a:ln>
                <a:solidFill>
                  <a:srgbClr val="21837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
        <p:nvSpPr>
          <p:cNvPr id="28" name="文本框 27">
            <a:extLst>
              <a:ext uri="{FF2B5EF4-FFF2-40B4-BE49-F238E27FC236}">
                <a16:creationId xmlns:a16="http://schemas.microsoft.com/office/drawing/2014/main" xmlns="" id="{950D548E-BA6F-425E-A4AC-00C1E8497238}"/>
              </a:ext>
            </a:extLst>
          </p:cNvPr>
          <p:cNvSpPr txBox="1"/>
          <p:nvPr/>
        </p:nvSpPr>
        <p:spPr>
          <a:xfrm>
            <a:off x="1988630" y="4921825"/>
            <a:ext cx="2340559" cy="923330"/>
          </a:xfrm>
          <a:prstGeom prst="rect">
            <a:avLst/>
          </a:prstGeom>
          <a:noFill/>
        </p:spPr>
        <p:txBody>
          <a:bodyPr wrap="square" rtlCol="0">
            <a:spAutoFit/>
          </a:bodyPr>
          <a:lstStyle/>
          <a:p>
            <a:pPr algn="just"/>
            <a:r>
              <a:rPr lang="zh-CN" altLang="en-US" dirty="0"/>
              <a:t>单击此处添加文字单击此处添加文字单击此处添加文字</a:t>
            </a:r>
            <a:endParaRPr lang="en-US" altLang="zh-CN" sz="1400" dirty="0"/>
          </a:p>
        </p:txBody>
      </p:sp>
      <p:sp>
        <p:nvSpPr>
          <p:cNvPr id="29" name="文本框 28">
            <a:extLst>
              <a:ext uri="{FF2B5EF4-FFF2-40B4-BE49-F238E27FC236}">
                <a16:creationId xmlns:a16="http://schemas.microsoft.com/office/drawing/2014/main" xmlns="" id="{0EF14943-2D5E-498A-9CE2-CDE75E0B25C5}"/>
              </a:ext>
            </a:extLst>
          </p:cNvPr>
          <p:cNvSpPr txBox="1"/>
          <p:nvPr/>
        </p:nvSpPr>
        <p:spPr>
          <a:xfrm>
            <a:off x="3087764" y="1721425"/>
            <a:ext cx="2340559" cy="923330"/>
          </a:xfrm>
          <a:prstGeom prst="rect">
            <a:avLst/>
          </a:prstGeom>
          <a:noFill/>
        </p:spPr>
        <p:txBody>
          <a:bodyPr wrap="square" rtlCol="0">
            <a:spAutoFit/>
          </a:bodyPr>
          <a:lstStyle/>
          <a:p>
            <a:pPr algn="just"/>
            <a:r>
              <a:rPr lang="zh-CN" altLang="en-US" dirty="0"/>
              <a:t>单击此处添加文字单击此处添加文字单击此处添加文字</a:t>
            </a:r>
            <a:endParaRPr lang="en-US" altLang="zh-CN" sz="1400" dirty="0"/>
          </a:p>
        </p:txBody>
      </p:sp>
      <p:sp>
        <p:nvSpPr>
          <p:cNvPr id="34" name="文本框 33">
            <a:extLst>
              <a:ext uri="{FF2B5EF4-FFF2-40B4-BE49-F238E27FC236}">
                <a16:creationId xmlns:a16="http://schemas.microsoft.com/office/drawing/2014/main" xmlns="" id="{0C568E43-82D0-4F3B-93BC-A9C36AED9496}"/>
              </a:ext>
            </a:extLst>
          </p:cNvPr>
          <p:cNvSpPr txBox="1"/>
          <p:nvPr/>
        </p:nvSpPr>
        <p:spPr>
          <a:xfrm>
            <a:off x="5456314" y="4750375"/>
            <a:ext cx="2340559" cy="923330"/>
          </a:xfrm>
          <a:prstGeom prst="rect">
            <a:avLst/>
          </a:prstGeom>
          <a:noFill/>
        </p:spPr>
        <p:txBody>
          <a:bodyPr wrap="square" rtlCol="0">
            <a:spAutoFit/>
          </a:bodyPr>
          <a:lstStyle/>
          <a:p>
            <a:pPr algn="just"/>
            <a:r>
              <a:rPr lang="zh-CN" altLang="en-US" dirty="0"/>
              <a:t>单击此处添加文字单击此处添加文字单击此处添加文字</a:t>
            </a:r>
            <a:endParaRPr lang="en-US" altLang="zh-CN" sz="1400" dirty="0"/>
          </a:p>
        </p:txBody>
      </p:sp>
      <p:sp>
        <p:nvSpPr>
          <p:cNvPr id="19" name="内容占位符 1">
            <a:extLst>
              <a:ext uri="{FF2B5EF4-FFF2-40B4-BE49-F238E27FC236}">
                <a16:creationId xmlns:a16="http://schemas.microsoft.com/office/drawing/2014/main" xmlns="" id="{D2A84309-CEB4-4193-A52A-DDF1EF1A2071}"/>
              </a:ext>
            </a:extLst>
          </p:cNvPr>
          <p:cNvSpPr>
            <a:spLocks noGrp="1"/>
          </p:cNvSpPr>
          <p:nvPr>
            <p:ph sz="quarter" idx="10"/>
          </p:nvPr>
        </p:nvSpPr>
        <p:spPr>
          <a:xfrm>
            <a:off x="304800" y="412750"/>
            <a:ext cx="6172200" cy="438150"/>
          </a:xfrm>
        </p:spPr>
        <p:txBody>
          <a:bodyPr>
            <a:normAutofit fontScale="92500" lnSpcReduction="10000"/>
          </a:bodyPr>
          <a:lstStyle/>
          <a:p>
            <a:r>
              <a:rPr lang="zh-CN" altLang="en-US" dirty="0"/>
              <a:t>发展变化页</a:t>
            </a:r>
          </a:p>
        </p:txBody>
      </p:sp>
      <p:sp>
        <p:nvSpPr>
          <p:cNvPr id="20" name="文本框 19">
            <a:extLst>
              <a:ext uri="{FF2B5EF4-FFF2-40B4-BE49-F238E27FC236}">
                <a16:creationId xmlns:a16="http://schemas.microsoft.com/office/drawing/2014/main" xmlns="" id="{300AEE4B-33DC-4420-8EED-50FE2A37F97C}"/>
              </a:ext>
            </a:extLst>
          </p:cNvPr>
          <p:cNvSpPr txBox="1"/>
          <p:nvPr/>
        </p:nvSpPr>
        <p:spPr>
          <a:xfrm>
            <a:off x="7154485" y="1300272"/>
            <a:ext cx="2340559" cy="923330"/>
          </a:xfrm>
          <a:prstGeom prst="rect">
            <a:avLst/>
          </a:prstGeom>
          <a:noFill/>
        </p:spPr>
        <p:txBody>
          <a:bodyPr wrap="square" rtlCol="0">
            <a:spAutoFit/>
          </a:bodyPr>
          <a:lstStyle/>
          <a:p>
            <a:pPr algn="just"/>
            <a:r>
              <a:rPr lang="zh-CN" altLang="en-US" dirty="0"/>
              <a:t>单击此处添加文字单击此处添加文字单击此处添加文字</a:t>
            </a:r>
            <a:endParaRPr lang="en-US" altLang="zh-CN" sz="1400" dirty="0"/>
          </a:p>
        </p:txBody>
      </p:sp>
    </p:spTree>
    <p:extLst>
      <p:ext uri="{BB962C8B-B14F-4D97-AF65-F5344CB8AC3E}">
        <p14:creationId xmlns:p14="http://schemas.microsoft.com/office/powerpoint/2010/main" val="68936692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down)">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down)">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wipe(down)">
                                      <p:cBhvr>
                                        <p:cTn id="22" dur="500"/>
                                        <p:tgtEl>
                                          <p:spTgt spid="3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down)">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4" grpId="0"/>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示 6">
            <a:extLst>
              <a:ext uri="{FF2B5EF4-FFF2-40B4-BE49-F238E27FC236}">
                <a16:creationId xmlns:a16="http://schemas.microsoft.com/office/drawing/2014/main" xmlns="" id="{7472ED40-4E7A-42A5-8D7B-77D95BD93FA0}"/>
              </a:ext>
            </a:extLst>
          </p:cNvPr>
          <p:cNvGraphicFramePr/>
          <p:nvPr>
            <p:extLst>
              <p:ext uri="{D42A27DB-BD31-4B8C-83A1-F6EECF244321}">
                <p14:modId xmlns:p14="http://schemas.microsoft.com/office/powerpoint/2010/main" val="2626897673"/>
              </p:ext>
            </p:extLst>
          </p:nvPr>
        </p:nvGraphicFramePr>
        <p:xfrm>
          <a:off x="1955800" y="882765"/>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内容占位符 1">
            <a:extLst>
              <a:ext uri="{FF2B5EF4-FFF2-40B4-BE49-F238E27FC236}">
                <a16:creationId xmlns:a16="http://schemas.microsoft.com/office/drawing/2014/main" xmlns="" id="{ED7A023E-CE22-4E72-947D-023749817903}"/>
              </a:ext>
            </a:extLst>
          </p:cNvPr>
          <p:cNvSpPr>
            <a:spLocks noGrp="1"/>
          </p:cNvSpPr>
          <p:nvPr>
            <p:ph sz="quarter" idx="10"/>
          </p:nvPr>
        </p:nvSpPr>
        <p:spPr>
          <a:xfrm>
            <a:off x="304800" y="412750"/>
            <a:ext cx="6172200" cy="438150"/>
          </a:xfrm>
        </p:spPr>
        <p:txBody>
          <a:bodyPr>
            <a:normAutofit fontScale="92500" lnSpcReduction="10000"/>
          </a:bodyPr>
          <a:lstStyle/>
          <a:p>
            <a:r>
              <a:rPr lang="zh-CN" altLang="en-US" dirty="0"/>
              <a:t>逻辑示图页</a:t>
            </a:r>
          </a:p>
        </p:txBody>
      </p:sp>
    </p:spTree>
    <p:extLst>
      <p:ext uri="{BB962C8B-B14F-4D97-AF65-F5344CB8AC3E}">
        <p14:creationId xmlns:p14="http://schemas.microsoft.com/office/powerpoint/2010/main" val="3748213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a:extLst>
              <a:ext uri="{FF2B5EF4-FFF2-40B4-BE49-F238E27FC236}">
                <a16:creationId xmlns:a16="http://schemas.microsoft.com/office/drawing/2014/main" xmlns="" id="{2D77900F-5087-4694-BCC3-F28E7B06BA18}"/>
              </a:ext>
            </a:extLst>
          </p:cNvPr>
          <p:cNvGraphicFramePr>
            <a:graphicFrameLocks noGrp="1"/>
          </p:cNvGraphicFramePr>
          <p:nvPr>
            <p:extLst>
              <p:ext uri="{D42A27DB-BD31-4B8C-83A1-F6EECF244321}">
                <p14:modId xmlns:p14="http://schemas.microsoft.com/office/powerpoint/2010/main" val="611228774"/>
              </p:ext>
            </p:extLst>
          </p:nvPr>
        </p:nvGraphicFramePr>
        <p:xfrm>
          <a:off x="1308100" y="1089024"/>
          <a:ext cx="9540876" cy="5040314"/>
        </p:xfrm>
        <a:graphic>
          <a:graphicData uri="http://schemas.openxmlformats.org/drawingml/2006/table">
            <a:tbl>
              <a:tblPr firstRow="1" bandRow="1">
                <a:tableStyleId>{5C22544A-7EE6-4342-B048-85BDC9FD1C3A}</a:tableStyleId>
              </a:tblPr>
              <a:tblGrid>
                <a:gridCol w="3180292">
                  <a:extLst>
                    <a:ext uri="{9D8B030D-6E8A-4147-A177-3AD203B41FA5}">
                      <a16:colId xmlns:a16="http://schemas.microsoft.com/office/drawing/2014/main" xmlns="" val="2257939948"/>
                    </a:ext>
                  </a:extLst>
                </a:gridCol>
                <a:gridCol w="3180292">
                  <a:extLst>
                    <a:ext uri="{9D8B030D-6E8A-4147-A177-3AD203B41FA5}">
                      <a16:colId xmlns:a16="http://schemas.microsoft.com/office/drawing/2014/main" xmlns="" val="3638825812"/>
                    </a:ext>
                  </a:extLst>
                </a:gridCol>
                <a:gridCol w="3180292">
                  <a:extLst>
                    <a:ext uri="{9D8B030D-6E8A-4147-A177-3AD203B41FA5}">
                      <a16:colId xmlns:a16="http://schemas.microsoft.com/office/drawing/2014/main" xmlns="" val="2988035616"/>
                    </a:ext>
                  </a:extLst>
                </a:gridCol>
              </a:tblGrid>
              <a:tr h="2520157">
                <a:tc>
                  <a:txBody>
                    <a:bodyPr/>
                    <a:lstStyle/>
                    <a:p>
                      <a:endParaRPr lang="zh-CN" altLang="en-US" dirty="0"/>
                    </a:p>
                  </a:txBody>
                  <a:tcPr>
                    <a:blipFill>
                      <a:blip r:embed="rId2"/>
                      <a:stretch>
                        <a:fillRect/>
                      </a:stretch>
                    </a:blipFill>
                  </a:tcPr>
                </a:tc>
                <a:tc>
                  <a:txBody>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mn-lt"/>
                          <a:ea typeface="+mn-ea"/>
                          <a:cs typeface="+mn-cs"/>
                        </a:rPr>
                        <a:t>如果你想在日常的工作和学习中快速实现这种排班效果你可以插入表格来实现</a:t>
                      </a:r>
                    </a:p>
                    <a:p>
                      <a:pPr algn="ctr"/>
                      <a:endParaRPr lang="zh-CN" altLang="en-US" dirty="0"/>
                    </a:p>
                  </a:txBody>
                  <a:tcPr anchor="ctr">
                    <a:noFill/>
                  </a:tcPr>
                </a:tc>
                <a:tc>
                  <a:txBody>
                    <a:bodyPr/>
                    <a:lstStyle/>
                    <a:p>
                      <a:endParaRPr lang="zh-CN" altLang="en-US" dirty="0"/>
                    </a:p>
                  </a:txBody>
                  <a:tcPr>
                    <a:blipFill>
                      <a:blip r:embed="rId3"/>
                      <a:stretch>
                        <a:fillRect/>
                      </a:stretch>
                    </a:blipFill>
                  </a:tcPr>
                </a:tc>
                <a:extLst>
                  <a:ext uri="{0D108BD9-81ED-4DB2-BD59-A6C34878D82A}">
                    <a16:rowId xmlns:a16="http://schemas.microsoft.com/office/drawing/2014/main" xmlns="" val="2045112122"/>
                  </a:ext>
                </a:extLst>
              </a:tr>
              <a:tr h="2520157">
                <a:tc>
                  <a:txBody>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zh-CN" altLang="en-US" dirty="0"/>
                        <a:t>如果你想在日常的工作和学习中快速实现这种排班效果你可以插入表格来实现</a:t>
                      </a:r>
                    </a:p>
                  </a:txBody>
                  <a:tcPr anchor="ctr">
                    <a:noFill/>
                  </a:tcPr>
                </a:tc>
                <a:tc>
                  <a:txBody>
                    <a:bodyPr/>
                    <a:lstStyle/>
                    <a:p>
                      <a:endParaRPr lang="zh-CN" altLang="en-US" dirty="0"/>
                    </a:p>
                  </a:txBody>
                  <a:tcPr>
                    <a:blipFill>
                      <a:blip r:embed="rId4"/>
                      <a:stretch>
                        <a:fillRect/>
                      </a:stretch>
                    </a:blipFill>
                  </a:tcPr>
                </a:tc>
                <a:tc>
                  <a:txBody>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zh-CN" altLang="en-US" dirty="0"/>
                        <a:t>单击此处添加文字单击此处添加文字单击此处添加文字单击此处添加文字</a:t>
                      </a:r>
                      <a:endParaRPr lang="en-US" altLang="zh-CN" dirty="0"/>
                    </a:p>
                    <a:p>
                      <a:pPr algn="ctr"/>
                      <a:endParaRPr lang="zh-CN" altLang="en-US" dirty="0"/>
                    </a:p>
                  </a:txBody>
                  <a:tcPr anchor="ctr">
                    <a:noFill/>
                  </a:tcPr>
                </a:tc>
                <a:extLst>
                  <a:ext uri="{0D108BD9-81ED-4DB2-BD59-A6C34878D82A}">
                    <a16:rowId xmlns:a16="http://schemas.microsoft.com/office/drawing/2014/main" xmlns="" val="2932271641"/>
                  </a:ext>
                </a:extLst>
              </a:tr>
            </a:tbl>
          </a:graphicData>
        </a:graphic>
      </p:graphicFrame>
      <p:sp>
        <p:nvSpPr>
          <p:cNvPr id="3" name="内容占位符 1">
            <a:extLst>
              <a:ext uri="{FF2B5EF4-FFF2-40B4-BE49-F238E27FC236}">
                <a16:creationId xmlns:a16="http://schemas.microsoft.com/office/drawing/2014/main" xmlns="" id="{99699E16-06CE-4EE8-82BC-2ACFCFA68033}"/>
              </a:ext>
            </a:extLst>
          </p:cNvPr>
          <p:cNvSpPr>
            <a:spLocks noGrp="1"/>
          </p:cNvSpPr>
          <p:nvPr>
            <p:ph sz="quarter" idx="10"/>
          </p:nvPr>
        </p:nvSpPr>
        <p:spPr>
          <a:xfrm>
            <a:off x="304800" y="412750"/>
            <a:ext cx="6172200" cy="438150"/>
          </a:xfrm>
        </p:spPr>
        <p:txBody>
          <a:bodyPr>
            <a:normAutofit fontScale="92500" lnSpcReduction="10000"/>
          </a:bodyPr>
          <a:lstStyle/>
          <a:p>
            <a:r>
              <a:rPr lang="zh-CN" altLang="en-US" dirty="0"/>
              <a:t>图文排版页</a:t>
            </a:r>
          </a:p>
        </p:txBody>
      </p:sp>
    </p:spTree>
    <p:extLst>
      <p:ext uri="{BB962C8B-B14F-4D97-AF65-F5344CB8AC3E}">
        <p14:creationId xmlns:p14="http://schemas.microsoft.com/office/powerpoint/2010/main" val="318238536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296BCA0C-A841-480C-8B43-5FC1F5ED722D}"/>
              </a:ext>
            </a:extLst>
          </p:cNvPr>
          <p:cNvSpPr>
            <a:spLocks noGrp="1"/>
          </p:cNvSpPr>
          <p:nvPr>
            <p:ph sz="quarter" idx="10"/>
          </p:nvPr>
        </p:nvSpPr>
        <p:spPr/>
        <p:txBody>
          <a:bodyPr>
            <a:normAutofit lnSpcReduction="10000"/>
          </a:bodyPr>
          <a:lstStyle/>
          <a:p>
            <a:r>
              <a:rPr lang="zh-CN" altLang="en-US" dirty="0"/>
              <a:t>第三部分</a:t>
            </a:r>
          </a:p>
        </p:txBody>
      </p:sp>
      <p:sp>
        <p:nvSpPr>
          <p:cNvPr id="3" name="标题 2">
            <a:extLst>
              <a:ext uri="{FF2B5EF4-FFF2-40B4-BE49-F238E27FC236}">
                <a16:creationId xmlns:a16="http://schemas.microsoft.com/office/drawing/2014/main" xmlns="" id="{A7176571-EFA5-4592-A139-D26938B75D24}"/>
              </a:ext>
            </a:extLst>
          </p:cNvPr>
          <p:cNvSpPr>
            <a:spLocks noGrp="1"/>
          </p:cNvSpPr>
          <p:nvPr>
            <p:ph type="title"/>
          </p:nvPr>
        </p:nvSpPr>
        <p:spPr/>
        <p:txBody>
          <a:bodyPr/>
          <a:lstStyle/>
          <a:p>
            <a:r>
              <a:rPr lang="zh-CN" altLang="en-US" dirty="0"/>
              <a:t>在这里输入你的标题</a:t>
            </a:r>
          </a:p>
        </p:txBody>
      </p:sp>
    </p:spTree>
    <p:extLst>
      <p:ext uri="{BB962C8B-B14F-4D97-AF65-F5344CB8AC3E}">
        <p14:creationId xmlns:p14="http://schemas.microsoft.com/office/powerpoint/2010/main" val="1018393500"/>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3DDB0825-8035-4D57-8332-548E196F390A}"/>
              </a:ext>
            </a:extLst>
          </p:cNvPr>
          <p:cNvPicPr>
            <a:picLocks noChangeAspect="1"/>
          </p:cNvPicPr>
          <p:nvPr/>
        </p:nvPicPr>
        <p:blipFill rotWithShape="1">
          <a:blip r:embed="rId2" cstate="email">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16359" y="-5557"/>
            <a:ext cx="12192000" cy="6863557"/>
          </a:xfrm>
          <a:prstGeom prst="rect">
            <a:avLst/>
          </a:prstGeom>
        </p:spPr>
      </p:pic>
      <p:sp>
        <p:nvSpPr>
          <p:cNvPr id="3" name="矩形 2">
            <a:extLst>
              <a:ext uri="{FF2B5EF4-FFF2-40B4-BE49-F238E27FC236}">
                <a16:creationId xmlns:a16="http://schemas.microsoft.com/office/drawing/2014/main" xmlns="" id="{59E190C6-3C81-44A8-BEDB-9343929A6C37}"/>
              </a:ext>
            </a:extLst>
          </p:cNvPr>
          <p:cNvSpPr/>
          <p:nvPr/>
        </p:nvSpPr>
        <p:spPr>
          <a:xfrm>
            <a:off x="-16359"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矩形 3">
            <a:extLst>
              <a:ext uri="{FF2B5EF4-FFF2-40B4-BE49-F238E27FC236}">
                <a16:creationId xmlns:a16="http://schemas.microsoft.com/office/drawing/2014/main" xmlns="" id="{550A3711-DD8A-472B-AD9C-FAA6FB2DAFD3}"/>
              </a:ext>
            </a:extLst>
          </p:cNvPr>
          <p:cNvSpPr/>
          <p:nvPr/>
        </p:nvSpPr>
        <p:spPr>
          <a:xfrm rot="10800000">
            <a:off x="-16359"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xmlns="" id="{249ED8BD-2771-40B3-A8D9-09EC0ABC5C54}"/>
              </a:ext>
            </a:extLst>
          </p:cNvPr>
          <p:cNvSpPr/>
          <p:nvPr/>
        </p:nvSpPr>
        <p:spPr>
          <a:xfrm>
            <a:off x="-16359" y="-59334"/>
            <a:ext cx="12192001" cy="6811864"/>
          </a:xfrm>
          <a:prstGeom prst="rect">
            <a:avLst/>
          </a:prstGeom>
          <a:solidFill>
            <a:schemeClr val="tx1">
              <a:lumMod val="95000"/>
              <a:lumOff val="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矩形 6">
            <a:extLst>
              <a:ext uri="{FF2B5EF4-FFF2-40B4-BE49-F238E27FC236}">
                <a16:creationId xmlns:a16="http://schemas.microsoft.com/office/drawing/2014/main" xmlns="" id="{C1076577-37F2-461D-B66A-7CC68A218771}"/>
              </a:ext>
            </a:extLst>
          </p:cNvPr>
          <p:cNvSpPr/>
          <p:nvPr/>
        </p:nvSpPr>
        <p:spPr>
          <a:xfrm>
            <a:off x="7567206" y="1231401"/>
            <a:ext cx="3672800"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20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本模板为</a:t>
            </a:r>
            <a:endParaRPr kumimoji="0" lang="en-US" altLang="zh-CN" sz="1600" b="0" i="0" u="none" strike="noStrike" kern="1200" cap="none" spc="20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200" normalizeH="0" baseline="0" noProof="0">
                <a:ln>
                  <a:noFill/>
                </a:ln>
                <a:solidFill>
                  <a:srgbClr val="CD9C53"/>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学生参赛获奖作品</a:t>
            </a:r>
            <a:endParaRPr kumimoji="0" lang="en-US" sz="3200" b="1" i="0" u="none" strike="noStrike" kern="1200" cap="none" spc="200" normalizeH="0" baseline="0" noProof="0">
              <a:ln>
                <a:noFill/>
              </a:ln>
              <a:solidFill>
                <a:srgbClr val="CD9C53"/>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8" name="矩形 7">
            <a:extLst>
              <a:ext uri="{FF2B5EF4-FFF2-40B4-BE49-F238E27FC236}">
                <a16:creationId xmlns:a16="http://schemas.microsoft.com/office/drawing/2014/main" xmlns="" id="{993A6658-F4EC-474A-9502-C9FAAC1A3646}"/>
              </a:ext>
            </a:extLst>
          </p:cNvPr>
          <p:cNvSpPr/>
          <p:nvPr/>
        </p:nvSpPr>
        <p:spPr>
          <a:xfrm>
            <a:off x="1343732" y="2094696"/>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xmlns="" id="{53DBF8B3-0FD7-4E60-B39B-59FC40386157}"/>
              </a:ext>
            </a:extLst>
          </p:cNvPr>
          <p:cNvSpPr txBox="1"/>
          <p:nvPr/>
        </p:nvSpPr>
        <p:spPr>
          <a:xfrm>
            <a:off x="1790868" y="2130038"/>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pic>
        <p:nvPicPr>
          <p:cNvPr id="10" name="图片 9">
            <a:extLst>
              <a:ext uri="{FF2B5EF4-FFF2-40B4-BE49-F238E27FC236}">
                <a16:creationId xmlns:a16="http://schemas.microsoft.com/office/drawing/2014/main" xmlns="" id="{8F0A1AA9-BC63-4C7D-8514-6335E0CCAA5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1860" y="806035"/>
            <a:ext cx="6124342" cy="1280228"/>
          </a:xfrm>
          <a:prstGeom prst="rect">
            <a:avLst/>
          </a:prstGeom>
        </p:spPr>
      </p:pic>
      <p:sp>
        <p:nvSpPr>
          <p:cNvPr id="11" name="文本框 10">
            <a:extLst>
              <a:ext uri="{FF2B5EF4-FFF2-40B4-BE49-F238E27FC236}">
                <a16:creationId xmlns:a16="http://schemas.microsoft.com/office/drawing/2014/main" xmlns="" id="{87FA3E16-724B-4BD5-8BE3-275D13A67091}"/>
              </a:ext>
            </a:extLst>
          </p:cNvPr>
          <p:cNvSpPr txBox="1"/>
          <p:nvPr/>
        </p:nvSpPr>
        <p:spPr>
          <a:xfrm>
            <a:off x="1483432" y="2584041"/>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2" name="文本框 11">
            <a:extLst>
              <a:ext uri="{FF2B5EF4-FFF2-40B4-BE49-F238E27FC236}">
                <a16:creationId xmlns:a16="http://schemas.microsoft.com/office/drawing/2014/main" xmlns="" id="{4D7DD1BF-9BCD-4E4D-AB3A-6E344A0ABFAF}"/>
              </a:ext>
            </a:extLst>
          </p:cNvPr>
          <p:cNvSpPr txBox="1"/>
          <p:nvPr/>
        </p:nvSpPr>
        <p:spPr>
          <a:xfrm>
            <a:off x="3821020" y="2584041"/>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1" name="矩形 20">
            <a:extLst>
              <a:ext uri="{FF2B5EF4-FFF2-40B4-BE49-F238E27FC236}">
                <a16:creationId xmlns:a16="http://schemas.microsoft.com/office/drawing/2014/main" xmlns="" id="{29B30A0D-A1BC-4A7A-8310-D937403E0416}"/>
              </a:ext>
            </a:extLst>
          </p:cNvPr>
          <p:cNvSpPr/>
          <p:nvPr/>
        </p:nvSpPr>
        <p:spPr>
          <a:xfrm>
            <a:off x="848956" y="3208676"/>
            <a:ext cx="2536342" cy="2536340"/>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23" name="文本框 22">
            <a:extLst>
              <a:ext uri="{FF2B5EF4-FFF2-40B4-BE49-F238E27FC236}">
                <a16:creationId xmlns:a16="http://schemas.microsoft.com/office/drawing/2014/main" xmlns="" id="{6A38B136-E067-49A3-94DC-6459A5BF4B2E}"/>
              </a:ext>
            </a:extLst>
          </p:cNvPr>
          <p:cNvSpPr txBox="1"/>
          <p:nvPr/>
        </p:nvSpPr>
        <p:spPr>
          <a:xfrm>
            <a:off x="608807" y="5893217"/>
            <a:ext cx="2921942" cy="511037"/>
          </a:xfrm>
          <a:prstGeom prst="rect">
            <a:avLst/>
          </a:prstGeom>
          <a:noFill/>
        </p:spPr>
        <p:txBody>
          <a:bodyPr wrap="square" rtlCol="0">
            <a:spAutoFit/>
          </a:bodyPr>
          <a:lstStyle>
            <a:defPPr>
              <a:defRPr lang="en-US"/>
            </a:defPPr>
            <a:lvl1pPr marR="0" lvl="0" indent="0" algn="dist"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微信扫码听听</a:t>
            </a:r>
            <a:endPar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作者设计思路</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4" name="文本框 23">
            <a:extLst>
              <a:ext uri="{FF2B5EF4-FFF2-40B4-BE49-F238E27FC236}">
                <a16:creationId xmlns:a16="http://schemas.microsoft.com/office/drawing/2014/main" xmlns="" id="{A15EE8E9-AB03-4F6F-9386-0ED02F4F2AA1}"/>
              </a:ext>
            </a:extLst>
          </p:cNvPr>
          <p:cNvSpPr txBox="1"/>
          <p:nvPr/>
        </p:nvSpPr>
        <p:spPr>
          <a:xfrm>
            <a:off x="3643482" y="5893217"/>
            <a:ext cx="3065569" cy="511037"/>
          </a:xfrm>
          <a:prstGeom prst="rect">
            <a:avLst/>
          </a:prstGeom>
          <a:noFill/>
        </p:spPr>
        <p:txBody>
          <a:bodyPr wrap="square" rtlCol="0">
            <a:spAutoFit/>
          </a:bodyPr>
          <a:lstStyle>
            <a:defPPr>
              <a:defRPr lang="en-US"/>
            </a:defPPr>
            <a:lvl1pPr marR="0" lvl="0" indent="0" algn="dist"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微信扫码下载</a:t>
            </a:r>
            <a:endPar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277</a:t>
            </a: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份参赛模板</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9" name="文本框 28">
            <a:extLst>
              <a:ext uri="{FF2B5EF4-FFF2-40B4-BE49-F238E27FC236}">
                <a16:creationId xmlns:a16="http://schemas.microsoft.com/office/drawing/2014/main" xmlns="" id="{ACB15575-2BA3-4975-A2BB-A2B82E855B06}"/>
              </a:ext>
            </a:extLst>
          </p:cNvPr>
          <p:cNvSpPr txBox="1"/>
          <p:nvPr/>
        </p:nvSpPr>
        <p:spPr>
          <a:xfrm>
            <a:off x="7567207" y="2112823"/>
            <a:ext cx="3562834" cy="511037"/>
          </a:xfrm>
          <a:prstGeom prst="rect">
            <a:avLst/>
          </a:prstGeom>
          <a:noFill/>
        </p:spPr>
        <p:txBody>
          <a:bodyPr wrap="square" rtlCol="0">
            <a:spAutoFit/>
          </a:bodyPr>
          <a:lstStyle>
            <a:defPPr>
              <a:defRPr lang="en-US"/>
            </a:defPPr>
            <a:lvl1pPr marR="0" lvl="0" indent="0" algn="ctr"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lvl="0" algn="l">
              <a:lnSpc>
                <a:spcPct val="130000"/>
              </a:lnSpc>
            </a:pPr>
            <a:r>
              <a:rPr kumimoji="0" lang="zh-CN" alt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rPr>
              <a:t>作者</a:t>
            </a:r>
            <a:r>
              <a:rPr lang="zh-CN" altLang="en-US" dirty="0"/>
              <a:t>：沙马石体</a:t>
            </a:r>
            <a:endParaRPr kumimoji="0" lang="en-US" altLang="zh-CN" sz="1100" b="0" i="0" u="none" strike="noStrike" kern="1200" cap="none" spc="0" normalizeH="0" baseline="0" noProof="0" dirty="0">
              <a:ln>
                <a:noFill/>
              </a:ln>
              <a:solidFill>
                <a:prstClr val="white">
                  <a:lumMod val="75000"/>
                </a:prstClr>
              </a:solidFill>
              <a:effectLst/>
              <a:uLnTx/>
              <a:uFillTx/>
              <a:latin typeface="微软雅黑"/>
              <a:ea typeface="微软雅黑"/>
              <a:cs typeface="+mn-cs"/>
            </a:endParaRPr>
          </a:p>
          <a:p>
            <a:pPr lvl="0" algn="l">
              <a:lnSpc>
                <a:spcPct val="130000"/>
              </a:lnSpc>
            </a:pPr>
            <a:r>
              <a:rPr kumimoji="0" lang="zh-CN" alt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rPr>
              <a:t>母校</a:t>
            </a:r>
            <a:r>
              <a:rPr lang="zh-CN" altLang="en-US" dirty="0"/>
              <a:t>：四川农业大学</a:t>
            </a:r>
            <a:endParaRPr kumimoji="0" 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endParaRPr>
          </a:p>
        </p:txBody>
      </p:sp>
      <p:sp>
        <p:nvSpPr>
          <p:cNvPr id="20" name="矩形 19">
            <a:extLst>
              <a:ext uri="{FF2B5EF4-FFF2-40B4-BE49-F238E27FC236}">
                <a16:creationId xmlns:a16="http://schemas.microsoft.com/office/drawing/2014/main" xmlns="" id="{D8FDBC5D-E5CA-4EF2-AABC-404D8C735D30}"/>
              </a:ext>
            </a:extLst>
          </p:cNvPr>
          <p:cNvSpPr/>
          <p:nvPr/>
        </p:nvSpPr>
        <p:spPr>
          <a:xfrm>
            <a:off x="3908097" y="3208676"/>
            <a:ext cx="2536342" cy="2536340"/>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30" name="矩形 29">
            <a:extLst>
              <a:ext uri="{FF2B5EF4-FFF2-40B4-BE49-F238E27FC236}">
                <a16:creationId xmlns:a16="http://schemas.microsoft.com/office/drawing/2014/main" xmlns="" id="{0404E479-2136-49F0-A8A8-226AFC691FA4}"/>
              </a:ext>
            </a:extLst>
          </p:cNvPr>
          <p:cNvSpPr/>
          <p:nvPr/>
        </p:nvSpPr>
        <p:spPr>
          <a:xfrm>
            <a:off x="7424868" y="1032900"/>
            <a:ext cx="3883511" cy="1768127"/>
          </a:xfrm>
          <a:prstGeom prst="rect">
            <a:avLst/>
          </a:prstGeom>
          <a:no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pic>
        <p:nvPicPr>
          <p:cNvPr id="6" name="图片 5">
            <a:extLst>
              <a:ext uri="{FF2B5EF4-FFF2-40B4-BE49-F238E27FC236}">
                <a16:creationId xmlns:a16="http://schemas.microsoft.com/office/drawing/2014/main" xmlns="" id="{965ABEF0-3E28-45CD-A0A7-67CEB6537D2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853831" y="3208676"/>
            <a:ext cx="5338169" cy="3649324"/>
          </a:xfrm>
          <a:prstGeom prst="rect">
            <a:avLst/>
          </a:prstGeom>
        </p:spPr>
      </p:pic>
      <p:pic>
        <p:nvPicPr>
          <p:cNvPr id="14" name="图片 13">
            <a:extLst>
              <a:ext uri="{FF2B5EF4-FFF2-40B4-BE49-F238E27FC236}">
                <a16:creationId xmlns:a16="http://schemas.microsoft.com/office/drawing/2014/main" xmlns="" id="{2BEC4E33-B72E-4359-A7FB-91A4642EE69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034745" y="3346598"/>
            <a:ext cx="2268000" cy="2268000"/>
          </a:xfrm>
          <a:prstGeom prst="rect">
            <a:avLst/>
          </a:prstGeom>
        </p:spPr>
      </p:pic>
      <p:pic>
        <p:nvPicPr>
          <p:cNvPr id="13" name="图片 12">
            <a:extLst>
              <a:ext uri="{FF2B5EF4-FFF2-40B4-BE49-F238E27FC236}">
                <a16:creationId xmlns:a16="http://schemas.microsoft.com/office/drawing/2014/main" xmlns="" id="{59F0C944-B392-4AD5-9780-5A483BF5163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72533" y="3353589"/>
            <a:ext cx="2274873" cy="2268000"/>
          </a:xfrm>
          <a:prstGeom prst="rect">
            <a:avLst/>
          </a:prstGeom>
        </p:spPr>
      </p:pic>
    </p:spTree>
    <p:extLst>
      <p:ext uri="{BB962C8B-B14F-4D97-AF65-F5344CB8AC3E}">
        <p14:creationId xmlns:p14="http://schemas.microsoft.com/office/powerpoint/2010/main" val="12741664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BCA50937-81B1-447D-B8F1-96DF5E2D37F1}"/>
              </a:ext>
            </a:extLst>
          </p:cNvPr>
          <p:cNvSpPr>
            <a:spLocks noGrp="1"/>
          </p:cNvSpPr>
          <p:nvPr>
            <p:ph sz="quarter" idx="10"/>
          </p:nvPr>
        </p:nvSpPr>
        <p:spPr/>
        <p:txBody>
          <a:bodyPr>
            <a:normAutofit fontScale="92500" lnSpcReduction="10000"/>
          </a:bodyPr>
          <a:lstStyle/>
          <a:p>
            <a:r>
              <a:rPr lang="zh-CN" altLang="en-US" dirty="0"/>
              <a:t>文字排版页</a:t>
            </a:r>
          </a:p>
        </p:txBody>
      </p:sp>
      <p:grpSp>
        <p:nvGrpSpPr>
          <p:cNvPr id="11" name="组合 10">
            <a:extLst>
              <a:ext uri="{FF2B5EF4-FFF2-40B4-BE49-F238E27FC236}">
                <a16:creationId xmlns:a16="http://schemas.microsoft.com/office/drawing/2014/main" xmlns="" id="{5BF8EEEC-00CD-46C5-A2C4-2C4BA149491E}"/>
              </a:ext>
            </a:extLst>
          </p:cNvPr>
          <p:cNvGrpSpPr/>
          <p:nvPr/>
        </p:nvGrpSpPr>
        <p:grpSpPr>
          <a:xfrm>
            <a:off x="1329222" y="1525095"/>
            <a:ext cx="2078182" cy="410901"/>
            <a:chOff x="4059382" y="4779813"/>
            <a:chExt cx="2078182" cy="410901"/>
          </a:xfrm>
        </p:grpSpPr>
        <p:sp>
          <p:nvSpPr>
            <p:cNvPr id="12" name="任意多边形: 形状 11">
              <a:extLst>
                <a:ext uri="{FF2B5EF4-FFF2-40B4-BE49-F238E27FC236}">
                  <a16:creationId xmlns:a16="http://schemas.microsoft.com/office/drawing/2014/main" xmlns="" id="{48EFD291-43CB-45CF-B3CC-415E57016896}"/>
                </a:ext>
              </a:extLst>
            </p:cNvPr>
            <p:cNvSpPr/>
            <p:nvPr/>
          </p:nvSpPr>
          <p:spPr>
            <a:xfrm rot="10800000">
              <a:off x="4114798" y="4779813"/>
              <a:ext cx="1496293" cy="401785"/>
            </a:xfrm>
            <a:custGeom>
              <a:avLst/>
              <a:gdLst>
                <a:gd name="connsiteX0" fmla="*/ 2061915 w 2061915"/>
                <a:gd name="connsiteY0" fmla="*/ 609600 h 609600"/>
                <a:gd name="connsiteX1" fmla="*/ 477076 w 2061915"/>
                <a:gd name="connsiteY1" fmla="*/ 609600 h 609600"/>
                <a:gd name="connsiteX2" fmla="*/ 0 w 2061915"/>
                <a:gd name="connsiteY2" fmla="*/ 0 h 609600"/>
                <a:gd name="connsiteX3" fmla="*/ 2061915 w 2061915"/>
                <a:gd name="connsiteY3" fmla="*/ 0 h 609600"/>
                <a:gd name="connsiteX4" fmla="*/ 2061915 w 2061915"/>
                <a:gd name="connsiteY4" fmla="*/ 609600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1915" h="609600">
                  <a:moveTo>
                    <a:pt x="2061915" y="609600"/>
                  </a:moveTo>
                  <a:lnTo>
                    <a:pt x="477076" y="609600"/>
                  </a:lnTo>
                  <a:lnTo>
                    <a:pt x="0" y="0"/>
                  </a:lnTo>
                  <a:lnTo>
                    <a:pt x="2061915" y="0"/>
                  </a:lnTo>
                  <a:lnTo>
                    <a:pt x="2061915" y="609600"/>
                  </a:lnTo>
                  <a:close/>
                </a:path>
              </a:pathLst>
            </a:custGeom>
            <a:solidFill>
              <a:srgbClr val="218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文本框 12">
              <a:extLst>
                <a:ext uri="{FF2B5EF4-FFF2-40B4-BE49-F238E27FC236}">
                  <a16:creationId xmlns:a16="http://schemas.microsoft.com/office/drawing/2014/main" xmlns="" id="{E5760E7E-63B8-4392-A954-B6EE89BC7F81}"/>
                </a:ext>
              </a:extLst>
            </p:cNvPr>
            <p:cNvSpPr txBox="1"/>
            <p:nvPr/>
          </p:nvSpPr>
          <p:spPr>
            <a:xfrm>
              <a:off x="4059382" y="4821382"/>
              <a:ext cx="2078182" cy="369332"/>
            </a:xfrm>
            <a:prstGeom prst="rect">
              <a:avLst/>
            </a:prstGeom>
            <a:noFill/>
          </p:spPr>
          <p:txBody>
            <a:bodyPr wrap="square" rtlCol="0">
              <a:spAutoFit/>
            </a:bodyPr>
            <a:lstStyle/>
            <a:p>
              <a:r>
                <a:rPr lang="zh-CN" altLang="en-US" dirty="0">
                  <a:solidFill>
                    <a:schemeClr val="bg1"/>
                  </a:solidFill>
                </a:rPr>
                <a:t>这里小标题</a:t>
              </a:r>
            </a:p>
          </p:txBody>
        </p:sp>
      </p:grpSp>
      <p:sp>
        <p:nvSpPr>
          <p:cNvPr id="14" name="文本框 13">
            <a:extLst>
              <a:ext uri="{FF2B5EF4-FFF2-40B4-BE49-F238E27FC236}">
                <a16:creationId xmlns:a16="http://schemas.microsoft.com/office/drawing/2014/main" xmlns="" id="{834ECA2C-D613-439E-9696-72369262741E}"/>
              </a:ext>
            </a:extLst>
          </p:cNvPr>
          <p:cNvSpPr txBox="1"/>
          <p:nvPr/>
        </p:nvSpPr>
        <p:spPr>
          <a:xfrm>
            <a:off x="1283996" y="2106656"/>
            <a:ext cx="3388309" cy="1067921"/>
          </a:xfrm>
          <a:prstGeom prst="rect">
            <a:avLst/>
          </a:prstGeom>
          <a:noFill/>
        </p:spPr>
        <p:txBody>
          <a:bodyPr wrap="square" rtlCol="0">
            <a:spAutoFit/>
          </a:bodyPr>
          <a:lstStyle/>
          <a:p>
            <a:pPr algn="just">
              <a:lnSpc>
                <a:spcPct val="120000"/>
              </a:lnSpc>
            </a:pPr>
            <a:r>
              <a:rPr lang="zh-CN" altLang="en-US" dirty="0"/>
              <a:t>在制作</a:t>
            </a:r>
            <a:r>
              <a:rPr lang="en-US" altLang="zh-CN" dirty="0"/>
              <a:t>ppt</a:t>
            </a:r>
            <a:r>
              <a:rPr lang="zh-CN" altLang="en-US" dirty="0"/>
              <a:t>的过程中发现页面太过于单调则可以通过复制元素调整透明度来增加层次感</a:t>
            </a:r>
            <a:endParaRPr lang="en-US" altLang="zh-CN" sz="1400" dirty="0"/>
          </a:p>
        </p:txBody>
      </p:sp>
      <p:grpSp>
        <p:nvGrpSpPr>
          <p:cNvPr id="15" name="组合 14">
            <a:extLst>
              <a:ext uri="{FF2B5EF4-FFF2-40B4-BE49-F238E27FC236}">
                <a16:creationId xmlns:a16="http://schemas.microsoft.com/office/drawing/2014/main" xmlns="" id="{3B56E97A-2D79-4889-B052-47073032F19D}"/>
              </a:ext>
            </a:extLst>
          </p:cNvPr>
          <p:cNvGrpSpPr/>
          <p:nvPr/>
        </p:nvGrpSpPr>
        <p:grpSpPr>
          <a:xfrm>
            <a:off x="1369963" y="3423412"/>
            <a:ext cx="2078182" cy="410901"/>
            <a:chOff x="4059382" y="4779813"/>
            <a:chExt cx="2078182" cy="410901"/>
          </a:xfrm>
        </p:grpSpPr>
        <p:sp>
          <p:nvSpPr>
            <p:cNvPr id="16" name="任意多边形: 形状 15">
              <a:extLst>
                <a:ext uri="{FF2B5EF4-FFF2-40B4-BE49-F238E27FC236}">
                  <a16:creationId xmlns:a16="http://schemas.microsoft.com/office/drawing/2014/main" xmlns="" id="{17F92DA9-AFEA-4C7D-9DEE-435DFB4678F0}"/>
                </a:ext>
              </a:extLst>
            </p:cNvPr>
            <p:cNvSpPr/>
            <p:nvPr/>
          </p:nvSpPr>
          <p:spPr>
            <a:xfrm rot="10800000">
              <a:off x="4114798" y="4779813"/>
              <a:ext cx="1496293" cy="401785"/>
            </a:xfrm>
            <a:custGeom>
              <a:avLst/>
              <a:gdLst>
                <a:gd name="connsiteX0" fmla="*/ 2061915 w 2061915"/>
                <a:gd name="connsiteY0" fmla="*/ 609600 h 609600"/>
                <a:gd name="connsiteX1" fmla="*/ 477076 w 2061915"/>
                <a:gd name="connsiteY1" fmla="*/ 609600 h 609600"/>
                <a:gd name="connsiteX2" fmla="*/ 0 w 2061915"/>
                <a:gd name="connsiteY2" fmla="*/ 0 h 609600"/>
                <a:gd name="connsiteX3" fmla="*/ 2061915 w 2061915"/>
                <a:gd name="connsiteY3" fmla="*/ 0 h 609600"/>
                <a:gd name="connsiteX4" fmla="*/ 2061915 w 2061915"/>
                <a:gd name="connsiteY4" fmla="*/ 609600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1915" h="609600">
                  <a:moveTo>
                    <a:pt x="2061915" y="609600"/>
                  </a:moveTo>
                  <a:lnTo>
                    <a:pt x="477076" y="609600"/>
                  </a:lnTo>
                  <a:lnTo>
                    <a:pt x="0" y="0"/>
                  </a:lnTo>
                  <a:lnTo>
                    <a:pt x="2061915" y="0"/>
                  </a:lnTo>
                  <a:lnTo>
                    <a:pt x="2061915" y="609600"/>
                  </a:lnTo>
                  <a:close/>
                </a:path>
              </a:pathLst>
            </a:custGeom>
            <a:solidFill>
              <a:srgbClr val="34CC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文本框 16">
              <a:extLst>
                <a:ext uri="{FF2B5EF4-FFF2-40B4-BE49-F238E27FC236}">
                  <a16:creationId xmlns:a16="http://schemas.microsoft.com/office/drawing/2014/main" xmlns="" id="{09078707-430F-4A7D-9FE3-F68240048EA6}"/>
                </a:ext>
              </a:extLst>
            </p:cNvPr>
            <p:cNvSpPr txBox="1"/>
            <p:nvPr/>
          </p:nvSpPr>
          <p:spPr>
            <a:xfrm>
              <a:off x="4059382" y="4821382"/>
              <a:ext cx="2078182" cy="369332"/>
            </a:xfrm>
            <a:prstGeom prst="rect">
              <a:avLst/>
            </a:prstGeom>
            <a:noFill/>
          </p:spPr>
          <p:txBody>
            <a:bodyPr wrap="square" rtlCol="0">
              <a:spAutoFit/>
            </a:bodyPr>
            <a:lstStyle/>
            <a:p>
              <a:r>
                <a:rPr lang="zh-CN" altLang="en-US" dirty="0">
                  <a:solidFill>
                    <a:schemeClr val="bg1"/>
                  </a:solidFill>
                </a:rPr>
                <a:t>这里小标题</a:t>
              </a:r>
            </a:p>
          </p:txBody>
        </p:sp>
      </p:grpSp>
      <p:sp>
        <p:nvSpPr>
          <p:cNvPr id="18" name="文本框 17">
            <a:extLst>
              <a:ext uri="{FF2B5EF4-FFF2-40B4-BE49-F238E27FC236}">
                <a16:creationId xmlns:a16="http://schemas.microsoft.com/office/drawing/2014/main" xmlns="" id="{3434EE41-8CEE-409E-9DCB-2523D9436D42}"/>
              </a:ext>
            </a:extLst>
          </p:cNvPr>
          <p:cNvSpPr txBox="1"/>
          <p:nvPr/>
        </p:nvSpPr>
        <p:spPr>
          <a:xfrm>
            <a:off x="1324737" y="4004973"/>
            <a:ext cx="3388309" cy="1304973"/>
          </a:xfrm>
          <a:prstGeom prst="rect">
            <a:avLst/>
          </a:prstGeom>
          <a:noFill/>
        </p:spPr>
        <p:txBody>
          <a:bodyPr wrap="square" rtlCol="0">
            <a:spAutoFit/>
          </a:bodyPr>
          <a:lstStyle/>
          <a:p>
            <a:pPr lvl="0" algn="just">
              <a:lnSpc>
                <a:spcPct val="120000"/>
              </a:lnSpc>
            </a:pPr>
            <a:r>
              <a:rPr lang="zh-CN" altLang="en-US" dirty="0">
                <a:solidFill>
                  <a:prstClr val="black"/>
                </a:solidFill>
              </a:rPr>
              <a:t>在制作</a:t>
            </a:r>
            <a:r>
              <a:rPr lang="en-US" altLang="zh-CN" dirty="0">
                <a:solidFill>
                  <a:prstClr val="black"/>
                </a:solidFill>
              </a:rPr>
              <a:t>ppt</a:t>
            </a:r>
            <a:r>
              <a:rPr lang="zh-CN" altLang="en-US" dirty="0">
                <a:solidFill>
                  <a:prstClr val="black"/>
                </a:solidFill>
              </a:rPr>
              <a:t>的过程中发现页面太过于单调则可以通过复制元素调整透明度来增加层次感</a:t>
            </a:r>
            <a:endParaRPr lang="en-US" altLang="zh-CN" sz="1400" dirty="0">
              <a:solidFill>
                <a:prstClr val="black"/>
              </a:solidFill>
            </a:endParaRPr>
          </a:p>
          <a:p>
            <a:pPr algn="just"/>
            <a:endParaRPr lang="en-US" altLang="zh-CN" sz="1400" dirty="0"/>
          </a:p>
        </p:txBody>
      </p:sp>
      <p:grpSp>
        <p:nvGrpSpPr>
          <p:cNvPr id="19" name="组合 18">
            <a:extLst>
              <a:ext uri="{FF2B5EF4-FFF2-40B4-BE49-F238E27FC236}">
                <a16:creationId xmlns:a16="http://schemas.microsoft.com/office/drawing/2014/main" xmlns="" id="{D97A6532-108F-47DA-B592-2A2CB729ED79}"/>
              </a:ext>
            </a:extLst>
          </p:cNvPr>
          <p:cNvGrpSpPr/>
          <p:nvPr/>
        </p:nvGrpSpPr>
        <p:grpSpPr>
          <a:xfrm>
            <a:off x="7859713" y="1495377"/>
            <a:ext cx="2078182" cy="410901"/>
            <a:chOff x="4059382" y="4779813"/>
            <a:chExt cx="2078182" cy="410901"/>
          </a:xfrm>
        </p:grpSpPr>
        <p:sp>
          <p:nvSpPr>
            <p:cNvPr id="20" name="任意多边形: 形状 19">
              <a:extLst>
                <a:ext uri="{FF2B5EF4-FFF2-40B4-BE49-F238E27FC236}">
                  <a16:creationId xmlns:a16="http://schemas.microsoft.com/office/drawing/2014/main" xmlns="" id="{47F8C9E7-C301-4483-B1C5-88DBA638B935}"/>
                </a:ext>
              </a:extLst>
            </p:cNvPr>
            <p:cNvSpPr/>
            <p:nvPr/>
          </p:nvSpPr>
          <p:spPr>
            <a:xfrm rot="10800000">
              <a:off x="4114798" y="4779813"/>
              <a:ext cx="1496293" cy="401785"/>
            </a:xfrm>
            <a:custGeom>
              <a:avLst/>
              <a:gdLst>
                <a:gd name="connsiteX0" fmla="*/ 2061915 w 2061915"/>
                <a:gd name="connsiteY0" fmla="*/ 609600 h 609600"/>
                <a:gd name="connsiteX1" fmla="*/ 477076 w 2061915"/>
                <a:gd name="connsiteY1" fmla="*/ 609600 h 609600"/>
                <a:gd name="connsiteX2" fmla="*/ 0 w 2061915"/>
                <a:gd name="connsiteY2" fmla="*/ 0 h 609600"/>
                <a:gd name="connsiteX3" fmla="*/ 2061915 w 2061915"/>
                <a:gd name="connsiteY3" fmla="*/ 0 h 609600"/>
                <a:gd name="connsiteX4" fmla="*/ 2061915 w 2061915"/>
                <a:gd name="connsiteY4" fmla="*/ 609600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1915" h="609600">
                  <a:moveTo>
                    <a:pt x="2061915" y="609600"/>
                  </a:moveTo>
                  <a:lnTo>
                    <a:pt x="477076" y="609600"/>
                  </a:lnTo>
                  <a:lnTo>
                    <a:pt x="0" y="0"/>
                  </a:lnTo>
                  <a:lnTo>
                    <a:pt x="2061915" y="0"/>
                  </a:lnTo>
                  <a:lnTo>
                    <a:pt x="2061915" y="609600"/>
                  </a:lnTo>
                  <a:close/>
                </a:path>
              </a:pathLst>
            </a:custGeom>
            <a:solidFill>
              <a:srgbClr val="34CC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文本框 20">
              <a:extLst>
                <a:ext uri="{FF2B5EF4-FFF2-40B4-BE49-F238E27FC236}">
                  <a16:creationId xmlns:a16="http://schemas.microsoft.com/office/drawing/2014/main" xmlns="" id="{DF6714C5-E043-4776-A3DD-B2A3B85A9A95}"/>
                </a:ext>
              </a:extLst>
            </p:cNvPr>
            <p:cNvSpPr txBox="1"/>
            <p:nvPr/>
          </p:nvSpPr>
          <p:spPr>
            <a:xfrm>
              <a:off x="4059382" y="4821382"/>
              <a:ext cx="2078182" cy="369332"/>
            </a:xfrm>
            <a:prstGeom prst="rect">
              <a:avLst/>
            </a:prstGeom>
            <a:noFill/>
          </p:spPr>
          <p:txBody>
            <a:bodyPr wrap="square" rtlCol="0">
              <a:spAutoFit/>
            </a:bodyPr>
            <a:lstStyle/>
            <a:p>
              <a:r>
                <a:rPr lang="zh-CN" altLang="en-US" dirty="0">
                  <a:solidFill>
                    <a:schemeClr val="bg1"/>
                  </a:solidFill>
                </a:rPr>
                <a:t>这里小标题</a:t>
              </a:r>
            </a:p>
          </p:txBody>
        </p:sp>
      </p:grpSp>
      <p:sp>
        <p:nvSpPr>
          <p:cNvPr id="22" name="文本框 21">
            <a:extLst>
              <a:ext uri="{FF2B5EF4-FFF2-40B4-BE49-F238E27FC236}">
                <a16:creationId xmlns:a16="http://schemas.microsoft.com/office/drawing/2014/main" xmlns="" id="{A05497B1-B051-46BE-BF98-0EC95A8C3695}"/>
              </a:ext>
            </a:extLst>
          </p:cNvPr>
          <p:cNvSpPr txBox="1"/>
          <p:nvPr/>
        </p:nvSpPr>
        <p:spPr>
          <a:xfrm>
            <a:off x="7814488" y="2095988"/>
            <a:ext cx="3034488" cy="1304973"/>
          </a:xfrm>
          <a:prstGeom prst="rect">
            <a:avLst/>
          </a:prstGeom>
          <a:noFill/>
        </p:spPr>
        <p:txBody>
          <a:bodyPr wrap="square" rtlCol="0">
            <a:spAutoFit/>
          </a:bodyPr>
          <a:lstStyle/>
          <a:p>
            <a:pPr lvl="0" algn="just">
              <a:lnSpc>
                <a:spcPct val="120000"/>
              </a:lnSpc>
            </a:pPr>
            <a:r>
              <a:rPr lang="zh-CN" altLang="en-US" dirty="0">
                <a:solidFill>
                  <a:prstClr val="black"/>
                </a:solidFill>
              </a:rPr>
              <a:t>页面太过于单调则可以通过复制元素调整透明度来增加层次感</a:t>
            </a:r>
            <a:endParaRPr lang="en-US" altLang="zh-CN" sz="1400" dirty="0">
              <a:solidFill>
                <a:prstClr val="black"/>
              </a:solidFill>
            </a:endParaRPr>
          </a:p>
          <a:p>
            <a:pPr algn="just"/>
            <a:endParaRPr lang="en-US" altLang="zh-CN" sz="1400" dirty="0"/>
          </a:p>
        </p:txBody>
      </p:sp>
      <p:grpSp>
        <p:nvGrpSpPr>
          <p:cNvPr id="23" name="组合 22">
            <a:extLst>
              <a:ext uri="{FF2B5EF4-FFF2-40B4-BE49-F238E27FC236}">
                <a16:creationId xmlns:a16="http://schemas.microsoft.com/office/drawing/2014/main" xmlns="" id="{BA74B0BE-5999-4C0A-9AB8-3BE76C0AEDF2}"/>
              </a:ext>
            </a:extLst>
          </p:cNvPr>
          <p:cNvGrpSpPr/>
          <p:nvPr/>
        </p:nvGrpSpPr>
        <p:grpSpPr>
          <a:xfrm>
            <a:off x="7900454" y="3412744"/>
            <a:ext cx="2078182" cy="410901"/>
            <a:chOff x="4059382" y="4779813"/>
            <a:chExt cx="2078182" cy="410901"/>
          </a:xfrm>
        </p:grpSpPr>
        <p:sp>
          <p:nvSpPr>
            <p:cNvPr id="24" name="任意多边形: 形状 23">
              <a:extLst>
                <a:ext uri="{FF2B5EF4-FFF2-40B4-BE49-F238E27FC236}">
                  <a16:creationId xmlns:a16="http://schemas.microsoft.com/office/drawing/2014/main" xmlns="" id="{E7133655-2716-4621-BC51-E75C6AA8A7A1}"/>
                </a:ext>
              </a:extLst>
            </p:cNvPr>
            <p:cNvSpPr/>
            <p:nvPr/>
          </p:nvSpPr>
          <p:spPr>
            <a:xfrm rot="10800000">
              <a:off x="4114798" y="4779813"/>
              <a:ext cx="1496293" cy="401785"/>
            </a:xfrm>
            <a:custGeom>
              <a:avLst/>
              <a:gdLst>
                <a:gd name="connsiteX0" fmla="*/ 2061915 w 2061915"/>
                <a:gd name="connsiteY0" fmla="*/ 609600 h 609600"/>
                <a:gd name="connsiteX1" fmla="*/ 477076 w 2061915"/>
                <a:gd name="connsiteY1" fmla="*/ 609600 h 609600"/>
                <a:gd name="connsiteX2" fmla="*/ 0 w 2061915"/>
                <a:gd name="connsiteY2" fmla="*/ 0 h 609600"/>
                <a:gd name="connsiteX3" fmla="*/ 2061915 w 2061915"/>
                <a:gd name="connsiteY3" fmla="*/ 0 h 609600"/>
                <a:gd name="connsiteX4" fmla="*/ 2061915 w 2061915"/>
                <a:gd name="connsiteY4" fmla="*/ 609600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1915" h="609600">
                  <a:moveTo>
                    <a:pt x="2061915" y="609600"/>
                  </a:moveTo>
                  <a:lnTo>
                    <a:pt x="477076" y="609600"/>
                  </a:lnTo>
                  <a:lnTo>
                    <a:pt x="0" y="0"/>
                  </a:lnTo>
                  <a:lnTo>
                    <a:pt x="2061915" y="0"/>
                  </a:lnTo>
                  <a:lnTo>
                    <a:pt x="2061915" y="609600"/>
                  </a:lnTo>
                  <a:close/>
                </a:path>
              </a:pathLst>
            </a:custGeom>
            <a:solidFill>
              <a:srgbClr val="93E5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extLst>
                <a:ext uri="{FF2B5EF4-FFF2-40B4-BE49-F238E27FC236}">
                  <a16:creationId xmlns:a16="http://schemas.microsoft.com/office/drawing/2014/main" xmlns="" id="{1F5E8F4D-5F0E-4180-836A-9C67564DE075}"/>
                </a:ext>
              </a:extLst>
            </p:cNvPr>
            <p:cNvSpPr txBox="1"/>
            <p:nvPr/>
          </p:nvSpPr>
          <p:spPr>
            <a:xfrm>
              <a:off x="4059382" y="4821382"/>
              <a:ext cx="2078182" cy="369332"/>
            </a:xfrm>
            <a:prstGeom prst="rect">
              <a:avLst/>
            </a:prstGeom>
            <a:noFill/>
          </p:spPr>
          <p:txBody>
            <a:bodyPr wrap="square" rtlCol="0">
              <a:spAutoFit/>
            </a:bodyPr>
            <a:lstStyle/>
            <a:p>
              <a:r>
                <a:rPr lang="zh-CN" altLang="en-US" dirty="0">
                  <a:solidFill>
                    <a:schemeClr val="bg1"/>
                  </a:solidFill>
                </a:rPr>
                <a:t>这里小标题</a:t>
              </a:r>
            </a:p>
          </p:txBody>
        </p:sp>
      </p:grpSp>
      <p:sp>
        <p:nvSpPr>
          <p:cNvPr id="26" name="文本框 25">
            <a:extLst>
              <a:ext uri="{FF2B5EF4-FFF2-40B4-BE49-F238E27FC236}">
                <a16:creationId xmlns:a16="http://schemas.microsoft.com/office/drawing/2014/main" xmlns="" id="{41DDDC5C-B851-4D77-815E-CF51FE6F7EB1}"/>
              </a:ext>
            </a:extLst>
          </p:cNvPr>
          <p:cNvSpPr txBox="1"/>
          <p:nvPr/>
        </p:nvSpPr>
        <p:spPr>
          <a:xfrm>
            <a:off x="7855229" y="3994305"/>
            <a:ext cx="3034488" cy="1304973"/>
          </a:xfrm>
          <a:prstGeom prst="rect">
            <a:avLst/>
          </a:prstGeom>
          <a:noFill/>
        </p:spPr>
        <p:txBody>
          <a:bodyPr wrap="square" rtlCol="0">
            <a:spAutoFit/>
          </a:bodyPr>
          <a:lstStyle/>
          <a:p>
            <a:pPr lvl="0" algn="just">
              <a:lnSpc>
                <a:spcPct val="120000"/>
              </a:lnSpc>
            </a:pPr>
            <a:r>
              <a:rPr lang="zh-CN" altLang="en-US" dirty="0">
                <a:solidFill>
                  <a:prstClr val="black"/>
                </a:solidFill>
              </a:rPr>
              <a:t>页面太过于单调则可以通过复制元素调整透明度来增加层次感</a:t>
            </a:r>
            <a:endParaRPr lang="en-US" altLang="zh-CN" sz="1400" dirty="0">
              <a:solidFill>
                <a:prstClr val="black"/>
              </a:solidFill>
            </a:endParaRPr>
          </a:p>
          <a:p>
            <a:pPr algn="just"/>
            <a:endParaRPr lang="en-US" altLang="zh-CN" sz="1400" dirty="0"/>
          </a:p>
        </p:txBody>
      </p:sp>
      <p:grpSp>
        <p:nvGrpSpPr>
          <p:cNvPr id="8" name="组合 7">
            <a:extLst>
              <a:ext uri="{FF2B5EF4-FFF2-40B4-BE49-F238E27FC236}">
                <a16:creationId xmlns:a16="http://schemas.microsoft.com/office/drawing/2014/main" xmlns="" id="{0255B006-8B16-4C45-BD67-C50B81FCD650}"/>
              </a:ext>
            </a:extLst>
          </p:cNvPr>
          <p:cNvGrpSpPr/>
          <p:nvPr/>
        </p:nvGrpSpPr>
        <p:grpSpPr>
          <a:xfrm>
            <a:off x="4362451" y="1538095"/>
            <a:ext cx="3498724" cy="3600325"/>
            <a:chOff x="4362451" y="1538095"/>
            <a:chExt cx="3498724" cy="3600325"/>
          </a:xfrm>
        </p:grpSpPr>
        <p:grpSp>
          <p:nvGrpSpPr>
            <p:cNvPr id="36" name="组合 35">
              <a:extLst>
                <a:ext uri="{FF2B5EF4-FFF2-40B4-BE49-F238E27FC236}">
                  <a16:creationId xmlns:a16="http://schemas.microsoft.com/office/drawing/2014/main" xmlns="" id="{26838E08-3214-4FD8-A122-E680E79000C7}"/>
                </a:ext>
              </a:extLst>
            </p:cNvPr>
            <p:cNvGrpSpPr/>
            <p:nvPr/>
          </p:nvGrpSpPr>
          <p:grpSpPr>
            <a:xfrm>
              <a:off x="4957167" y="2149348"/>
              <a:ext cx="2293811" cy="2360422"/>
              <a:chOff x="4957167" y="2149348"/>
              <a:chExt cx="2293811" cy="2360422"/>
            </a:xfrm>
          </p:grpSpPr>
          <p:grpSp>
            <p:nvGrpSpPr>
              <p:cNvPr id="3" name="组合 2">
                <a:extLst>
                  <a:ext uri="{FF2B5EF4-FFF2-40B4-BE49-F238E27FC236}">
                    <a16:creationId xmlns:a16="http://schemas.microsoft.com/office/drawing/2014/main" xmlns="" id="{95AB6E90-EFAE-499C-8ADB-E8F738618244}"/>
                  </a:ext>
                </a:extLst>
              </p:cNvPr>
              <p:cNvGrpSpPr/>
              <p:nvPr/>
            </p:nvGrpSpPr>
            <p:grpSpPr>
              <a:xfrm>
                <a:off x="4957167" y="2149348"/>
                <a:ext cx="2293811" cy="2360422"/>
                <a:chOff x="4901184" y="2149348"/>
                <a:chExt cx="2293811" cy="2360422"/>
              </a:xfrm>
            </p:grpSpPr>
            <p:sp>
              <p:nvSpPr>
                <p:cNvPr id="4" name="泪滴形 3">
                  <a:extLst>
                    <a:ext uri="{FF2B5EF4-FFF2-40B4-BE49-F238E27FC236}">
                      <a16:creationId xmlns:a16="http://schemas.microsoft.com/office/drawing/2014/main" xmlns="" id="{67090029-13B7-4A20-B240-52494AFA86B4}"/>
                    </a:ext>
                  </a:extLst>
                </p:cNvPr>
                <p:cNvSpPr/>
                <p:nvPr/>
              </p:nvSpPr>
              <p:spPr>
                <a:xfrm>
                  <a:off x="4901184" y="3423412"/>
                  <a:ext cx="1024128" cy="1042416"/>
                </a:xfrm>
                <a:prstGeom prst="teardrop">
                  <a:avLst/>
                </a:prstGeom>
                <a:solidFill>
                  <a:srgbClr val="34CC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泪滴形 4">
                  <a:extLst>
                    <a:ext uri="{FF2B5EF4-FFF2-40B4-BE49-F238E27FC236}">
                      <a16:creationId xmlns:a16="http://schemas.microsoft.com/office/drawing/2014/main" xmlns="" id="{2D48C6FC-EF57-41EE-AA0E-D2800E4371E1}"/>
                    </a:ext>
                  </a:extLst>
                </p:cNvPr>
                <p:cNvSpPr/>
                <p:nvPr/>
              </p:nvSpPr>
              <p:spPr>
                <a:xfrm flipV="1">
                  <a:off x="4907280" y="2149348"/>
                  <a:ext cx="1024128" cy="1042416"/>
                </a:xfrm>
                <a:prstGeom prst="teardrop">
                  <a:avLst/>
                </a:prstGeom>
                <a:solidFill>
                  <a:srgbClr val="218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6" name="泪滴形 5">
                  <a:extLst>
                    <a:ext uri="{FF2B5EF4-FFF2-40B4-BE49-F238E27FC236}">
                      <a16:creationId xmlns:a16="http://schemas.microsoft.com/office/drawing/2014/main" xmlns="" id="{2A02AE0C-4066-4F63-80B0-1921F02B4CFF}"/>
                    </a:ext>
                  </a:extLst>
                </p:cNvPr>
                <p:cNvSpPr/>
                <p:nvPr/>
              </p:nvSpPr>
              <p:spPr>
                <a:xfrm flipH="1">
                  <a:off x="6164771" y="3467354"/>
                  <a:ext cx="1024128" cy="1042416"/>
                </a:xfrm>
                <a:prstGeom prst="teardrop">
                  <a:avLst/>
                </a:prstGeom>
                <a:solidFill>
                  <a:srgbClr val="B2EC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泪滴形 6">
                  <a:extLst>
                    <a:ext uri="{FF2B5EF4-FFF2-40B4-BE49-F238E27FC236}">
                      <a16:creationId xmlns:a16="http://schemas.microsoft.com/office/drawing/2014/main" xmlns="" id="{971BE362-41B5-4E5D-B3EA-054068451F17}"/>
                    </a:ext>
                  </a:extLst>
                </p:cNvPr>
                <p:cNvSpPr/>
                <p:nvPr/>
              </p:nvSpPr>
              <p:spPr>
                <a:xfrm flipH="1" flipV="1">
                  <a:off x="6170867" y="2193290"/>
                  <a:ext cx="1024128" cy="1042416"/>
                </a:xfrm>
                <a:prstGeom prst="teardrop">
                  <a:avLst/>
                </a:prstGeom>
                <a:solidFill>
                  <a:srgbClr val="34CC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pic>
            <p:nvPicPr>
              <p:cNvPr id="29" name="图形 28" descr="放大镜">
                <a:extLst>
                  <a:ext uri="{FF2B5EF4-FFF2-40B4-BE49-F238E27FC236}">
                    <a16:creationId xmlns:a16="http://schemas.microsoft.com/office/drawing/2014/main" xmlns="" id="{2C2EFCF4-19D5-4CFD-A4E2-B5AC1378B657}"/>
                  </a:ext>
                </a:extLst>
              </p:cNvPr>
              <p:cNvPicPr>
                <a:picLocks noChangeAspect="1"/>
              </p:cNvPicPr>
              <p:nvPr/>
            </p:nvPicPr>
            <p:blipFill>
              <a:blip r:embed="rId2" cstate="email">
                <a:lum bright="100000"/>
                <a:extLst>
                  <a:ext uri="{28A0092B-C50C-407E-A947-70E740481C1C}">
                    <a14:useLocalDpi xmlns:a14="http://schemas.microsoft.com/office/drawing/2010/main"/>
                  </a:ext>
                  <a:ext uri="{96DAC541-7B7A-43D3-8B79-37D633B846F1}">
                    <asvg:svgBlip xmlns:asvg="http://schemas.microsoft.com/office/drawing/2016/SVG/main" xmlns="" r:embed="rId3"/>
                  </a:ext>
                </a:extLst>
              </a:blip>
              <a:stretch>
                <a:fillRect/>
              </a:stretch>
            </p:blipFill>
            <p:spPr>
              <a:xfrm>
                <a:off x="5232854" y="3651315"/>
                <a:ext cx="626770" cy="626770"/>
              </a:xfrm>
              <a:prstGeom prst="rect">
                <a:avLst/>
              </a:prstGeom>
            </p:spPr>
          </p:pic>
          <p:pic>
            <p:nvPicPr>
              <p:cNvPr id="31" name="图形 30" descr="灯泡">
                <a:extLst>
                  <a:ext uri="{FF2B5EF4-FFF2-40B4-BE49-F238E27FC236}">
                    <a16:creationId xmlns:a16="http://schemas.microsoft.com/office/drawing/2014/main" xmlns="" id="{17ABE0B7-EE18-478E-8370-4BF41C5A0423}"/>
                  </a:ext>
                </a:extLst>
              </p:cNvPr>
              <p:cNvPicPr>
                <a:picLocks noChangeAspect="1"/>
              </p:cNvPicPr>
              <p:nvPr/>
            </p:nvPicPr>
            <p:blipFill>
              <a:blip r:embed="rId4" cstate="email">
                <a:lum bright="100000"/>
                <a:extLst>
                  <a:ext uri="{28A0092B-C50C-407E-A947-70E740481C1C}">
                    <a14:useLocalDpi xmlns:a14="http://schemas.microsoft.com/office/drawing/2010/main"/>
                  </a:ext>
                  <a:ext uri="{96DAC541-7B7A-43D3-8B79-37D633B846F1}">
                    <asvg:svgBlip xmlns:asvg="http://schemas.microsoft.com/office/drawing/2016/SVG/main" xmlns="" r:embed="rId5"/>
                  </a:ext>
                </a:extLst>
              </a:blip>
              <a:stretch>
                <a:fillRect/>
              </a:stretch>
            </p:blipFill>
            <p:spPr>
              <a:xfrm>
                <a:off x="5153610" y="2332652"/>
                <a:ext cx="695131" cy="695131"/>
              </a:xfrm>
              <a:prstGeom prst="rect">
                <a:avLst/>
              </a:prstGeom>
            </p:spPr>
          </p:pic>
          <p:pic>
            <p:nvPicPr>
              <p:cNvPr id="33" name="图形 32" descr="文档">
                <a:extLst>
                  <a:ext uri="{FF2B5EF4-FFF2-40B4-BE49-F238E27FC236}">
                    <a16:creationId xmlns:a16="http://schemas.microsoft.com/office/drawing/2014/main" xmlns="" id="{CCB08738-BDCB-4E7B-8C89-8697AC0FBBC8}"/>
                  </a:ext>
                </a:extLst>
              </p:cNvPr>
              <p:cNvPicPr>
                <a:picLocks noChangeAspect="1"/>
              </p:cNvPicPr>
              <p:nvPr/>
            </p:nvPicPr>
            <p:blipFill>
              <a:blip r:embed="rId6" cstate="email">
                <a:lum bright="100000"/>
                <a:extLst>
                  <a:ext uri="{28A0092B-C50C-407E-A947-70E740481C1C}">
                    <a14:useLocalDpi xmlns:a14="http://schemas.microsoft.com/office/drawing/2010/main"/>
                  </a:ext>
                  <a:ext uri="{96DAC541-7B7A-43D3-8B79-37D633B846F1}">
                    <asvg:svgBlip xmlns:asvg="http://schemas.microsoft.com/office/drawing/2016/SVG/main" xmlns="" r:embed="rId7"/>
                  </a:ext>
                </a:extLst>
              </a:blip>
              <a:stretch>
                <a:fillRect/>
              </a:stretch>
            </p:blipFill>
            <p:spPr>
              <a:xfrm>
                <a:off x="6428889" y="2440052"/>
                <a:ext cx="587731" cy="587731"/>
              </a:xfrm>
              <a:prstGeom prst="rect">
                <a:avLst/>
              </a:prstGeom>
            </p:spPr>
          </p:pic>
          <p:pic>
            <p:nvPicPr>
              <p:cNvPr id="35" name="图形 34" descr="秒表">
                <a:extLst>
                  <a:ext uri="{FF2B5EF4-FFF2-40B4-BE49-F238E27FC236}">
                    <a16:creationId xmlns:a16="http://schemas.microsoft.com/office/drawing/2014/main" xmlns="" id="{AF7CAB2E-EE67-43B4-B4F5-28CD8707C6DB}"/>
                  </a:ext>
                </a:extLst>
              </p:cNvPr>
              <p:cNvPicPr>
                <a:picLocks noChangeAspect="1"/>
              </p:cNvPicPr>
              <p:nvPr/>
            </p:nvPicPr>
            <p:blipFill>
              <a:blip r:embed="rId8" cstate="email">
                <a:lum bright="100000"/>
                <a:extLst>
                  <a:ext uri="{28A0092B-C50C-407E-A947-70E740481C1C}">
                    <a14:useLocalDpi xmlns:a14="http://schemas.microsoft.com/office/drawing/2010/main"/>
                  </a:ext>
                  <a:ext uri="{96DAC541-7B7A-43D3-8B79-37D633B846F1}">
                    <asvg:svgBlip xmlns:asvg="http://schemas.microsoft.com/office/drawing/2016/SVG/main" xmlns="" r:embed="rId9"/>
                  </a:ext>
                </a:extLst>
              </a:blip>
              <a:stretch>
                <a:fillRect/>
              </a:stretch>
            </p:blipFill>
            <p:spPr>
              <a:xfrm>
                <a:off x="6366588" y="3628053"/>
                <a:ext cx="743339" cy="743339"/>
              </a:xfrm>
              <a:prstGeom prst="rect">
                <a:avLst/>
              </a:prstGeom>
            </p:spPr>
          </p:pic>
        </p:grpSp>
        <p:grpSp>
          <p:nvGrpSpPr>
            <p:cNvPr id="32" name="组合 31">
              <a:extLst>
                <a:ext uri="{FF2B5EF4-FFF2-40B4-BE49-F238E27FC236}">
                  <a16:creationId xmlns:a16="http://schemas.microsoft.com/office/drawing/2014/main" xmlns="" id="{DC39C906-53E1-4CA4-B864-2556C6F611B2}"/>
                </a:ext>
              </a:extLst>
            </p:cNvPr>
            <p:cNvGrpSpPr/>
            <p:nvPr/>
          </p:nvGrpSpPr>
          <p:grpSpPr>
            <a:xfrm>
              <a:off x="4362451" y="1538095"/>
              <a:ext cx="3498724" cy="3600325"/>
              <a:chOff x="4901184" y="2149348"/>
              <a:chExt cx="2293811" cy="2360422"/>
            </a:xfrm>
          </p:grpSpPr>
          <p:sp>
            <p:nvSpPr>
              <p:cNvPr id="40" name="泪滴形 39">
                <a:extLst>
                  <a:ext uri="{FF2B5EF4-FFF2-40B4-BE49-F238E27FC236}">
                    <a16:creationId xmlns:a16="http://schemas.microsoft.com/office/drawing/2014/main" xmlns="" id="{D8121390-B05D-41B3-83F4-B95490EBAFA6}"/>
                  </a:ext>
                </a:extLst>
              </p:cNvPr>
              <p:cNvSpPr/>
              <p:nvPr/>
            </p:nvSpPr>
            <p:spPr>
              <a:xfrm>
                <a:off x="4901184" y="3423412"/>
                <a:ext cx="1024128" cy="1042416"/>
              </a:xfrm>
              <a:prstGeom prst="teardrop">
                <a:avLst/>
              </a:prstGeom>
              <a:solidFill>
                <a:srgbClr val="34CCB6">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泪滴形 40">
                <a:extLst>
                  <a:ext uri="{FF2B5EF4-FFF2-40B4-BE49-F238E27FC236}">
                    <a16:creationId xmlns:a16="http://schemas.microsoft.com/office/drawing/2014/main" xmlns="" id="{5C185475-BB89-4ED6-8D2B-1616FDEC958D}"/>
                  </a:ext>
                </a:extLst>
              </p:cNvPr>
              <p:cNvSpPr/>
              <p:nvPr/>
            </p:nvSpPr>
            <p:spPr>
              <a:xfrm flipV="1">
                <a:off x="4907280" y="2149348"/>
                <a:ext cx="1024128" cy="1042416"/>
              </a:xfrm>
              <a:prstGeom prst="teardrop">
                <a:avLst/>
              </a:prstGeom>
              <a:solidFill>
                <a:srgbClr val="218475">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2" name="泪滴形 41">
                <a:extLst>
                  <a:ext uri="{FF2B5EF4-FFF2-40B4-BE49-F238E27FC236}">
                    <a16:creationId xmlns:a16="http://schemas.microsoft.com/office/drawing/2014/main" xmlns="" id="{FFE55824-E3CC-4535-ABCE-751BAE075E49}"/>
                  </a:ext>
                </a:extLst>
              </p:cNvPr>
              <p:cNvSpPr/>
              <p:nvPr/>
            </p:nvSpPr>
            <p:spPr>
              <a:xfrm flipH="1">
                <a:off x="6164771" y="3467354"/>
                <a:ext cx="1024128" cy="1042416"/>
              </a:xfrm>
              <a:prstGeom prst="teardrop">
                <a:avLst/>
              </a:prstGeom>
              <a:solidFill>
                <a:srgbClr val="B2ECE4">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泪滴形 42">
                <a:extLst>
                  <a:ext uri="{FF2B5EF4-FFF2-40B4-BE49-F238E27FC236}">
                    <a16:creationId xmlns:a16="http://schemas.microsoft.com/office/drawing/2014/main" xmlns="" id="{92FEE6E4-1FA3-42A9-BE32-83C0EA2DD1F4}"/>
                  </a:ext>
                </a:extLst>
              </p:cNvPr>
              <p:cNvSpPr/>
              <p:nvPr/>
            </p:nvSpPr>
            <p:spPr>
              <a:xfrm flipH="1" flipV="1">
                <a:off x="6170867" y="2193290"/>
                <a:ext cx="1024128" cy="1042416"/>
              </a:xfrm>
              <a:prstGeom prst="teardrop">
                <a:avLst/>
              </a:prstGeom>
              <a:solidFill>
                <a:srgbClr val="34CCB6">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Tree>
    <p:extLst>
      <p:ext uri="{BB962C8B-B14F-4D97-AF65-F5344CB8AC3E}">
        <p14:creationId xmlns:p14="http://schemas.microsoft.com/office/powerpoint/2010/main" val="74975850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par>
                                <p:cTn id="11" presetID="22" presetClass="entr" presetSubtype="4"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down)">
                                      <p:cBhvr>
                                        <p:cTn id="13" dur="500"/>
                                        <p:tgtEl>
                                          <p:spTgt spid="15"/>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down)">
                                      <p:cBhvr>
                                        <p:cTn id="16" dur="500"/>
                                        <p:tgtEl>
                                          <p:spTgt spid="18"/>
                                        </p:tgtEl>
                                      </p:cBhvr>
                                    </p:animEffect>
                                  </p:childTnLst>
                                </p:cTn>
                              </p:par>
                              <p:par>
                                <p:cTn id="17" presetID="22" presetClass="entr" presetSubtype="4"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down)">
                                      <p:cBhvr>
                                        <p:cTn id="22" dur="500"/>
                                        <p:tgtEl>
                                          <p:spTgt spid="22"/>
                                        </p:tgtEl>
                                      </p:cBhvr>
                                    </p:animEffect>
                                  </p:childTnLst>
                                </p:cTn>
                              </p:par>
                              <p:par>
                                <p:cTn id="23" presetID="22" presetClass="entr" presetSubtype="4"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down)">
                                      <p:cBhvr>
                                        <p:cTn id="25" dur="500"/>
                                        <p:tgtEl>
                                          <p:spTgt spid="23"/>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down)">
                                      <p:cBhvr>
                                        <p:cTn id="2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P spid="22" grpId="0"/>
      <p:bldP spid="2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四川">
            <a:extLst>
              <a:ext uri="{FF2B5EF4-FFF2-40B4-BE49-F238E27FC236}">
                <a16:creationId xmlns:a16="http://schemas.microsoft.com/office/drawing/2014/main" xmlns="" id="{C3A5932D-F9C4-43F4-B17F-B978EAA364E8}"/>
              </a:ext>
            </a:extLst>
          </p:cNvPr>
          <p:cNvSpPr>
            <a:spLocks/>
          </p:cNvSpPr>
          <p:nvPr/>
        </p:nvSpPr>
        <p:spPr bwMode="auto">
          <a:xfrm>
            <a:off x="2252708" y="1025348"/>
            <a:ext cx="3101719" cy="2878170"/>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34CCB6"/>
          </a:solidFill>
          <a:ln w="9525">
            <a:solidFill>
              <a:srgbClr val="34CCB6"/>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eebo"/>
              <a:ea typeface="思源黑体 CN Normal"/>
              <a:cs typeface="+mn-ea"/>
              <a:sym typeface="+mn-lt"/>
            </a:endParaRPr>
          </a:p>
        </p:txBody>
      </p:sp>
      <p:sp>
        <p:nvSpPr>
          <p:cNvPr id="8" name="四川">
            <a:extLst>
              <a:ext uri="{FF2B5EF4-FFF2-40B4-BE49-F238E27FC236}">
                <a16:creationId xmlns:a16="http://schemas.microsoft.com/office/drawing/2014/main" xmlns="" id="{C283DAB8-8CDF-4B0E-B1E1-76B593BAA934}"/>
              </a:ext>
            </a:extLst>
          </p:cNvPr>
          <p:cNvSpPr>
            <a:spLocks/>
          </p:cNvSpPr>
          <p:nvPr/>
        </p:nvSpPr>
        <p:spPr bwMode="auto">
          <a:xfrm>
            <a:off x="6783145" y="983786"/>
            <a:ext cx="3101719" cy="2878170"/>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93E5D9"/>
          </a:solidFill>
          <a:ln w="9525">
            <a:solidFill>
              <a:srgbClr val="93E5D9"/>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eebo"/>
              <a:ea typeface="思源黑体 CN Normal"/>
              <a:cs typeface="+mn-ea"/>
              <a:sym typeface="+mn-lt"/>
            </a:endParaRPr>
          </a:p>
        </p:txBody>
      </p:sp>
      <p:grpSp>
        <p:nvGrpSpPr>
          <p:cNvPr id="11" name="组合 10">
            <a:extLst>
              <a:ext uri="{FF2B5EF4-FFF2-40B4-BE49-F238E27FC236}">
                <a16:creationId xmlns:a16="http://schemas.microsoft.com/office/drawing/2014/main" xmlns="" id="{9E5EF3F7-A5CC-4999-BF12-EC45EC7F0732}"/>
              </a:ext>
            </a:extLst>
          </p:cNvPr>
          <p:cNvGrpSpPr/>
          <p:nvPr/>
        </p:nvGrpSpPr>
        <p:grpSpPr>
          <a:xfrm>
            <a:off x="2154028" y="4355950"/>
            <a:ext cx="3352800" cy="1773381"/>
            <a:chOff x="3325091" y="4627419"/>
            <a:chExt cx="3352800" cy="1773381"/>
          </a:xfrm>
          <a:solidFill>
            <a:srgbClr val="34CCB6"/>
          </a:solidFill>
        </p:grpSpPr>
        <p:sp>
          <p:nvSpPr>
            <p:cNvPr id="9" name="矩形 8">
              <a:extLst>
                <a:ext uri="{FF2B5EF4-FFF2-40B4-BE49-F238E27FC236}">
                  <a16:creationId xmlns:a16="http://schemas.microsoft.com/office/drawing/2014/main" xmlns="" id="{97D290E3-6B18-4FA8-832B-FC4C309BF588}"/>
                </a:ext>
              </a:extLst>
            </p:cNvPr>
            <p:cNvSpPr/>
            <p:nvPr/>
          </p:nvSpPr>
          <p:spPr>
            <a:xfrm>
              <a:off x="3325091" y="5043055"/>
              <a:ext cx="3352800"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a:extLst>
                <a:ext uri="{FF2B5EF4-FFF2-40B4-BE49-F238E27FC236}">
                  <a16:creationId xmlns:a16="http://schemas.microsoft.com/office/drawing/2014/main" xmlns="" id="{0A701294-726F-439C-B8F4-A5C37E89C8A3}"/>
                </a:ext>
              </a:extLst>
            </p:cNvPr>
            <p:cNvSpPr/>
            <p:nvPr/>
          </p:nvSpPr>
          <p:spPr>
            <a:xfrm>
              <a:off x="4793673" y="4627419"/>
              <a:ext cx="498764" cy="41563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a:extLst>
              <a:ext uri="{FF2B5EF4-FFF2-40B4-BE49-F238E27FC236}">
                <a16:creationId xmlns:a16="http://schemas.microsoft.com/office/drawing/2014/main" xmlns="" id="{4AA3F332-F85F-481E-8D31-6BA3E73E746D}"/>
              </a:ext>
            </a:extLst>
          </p:cNvPr>
          <p:cNvGrpSpPr/>
          <p:nvPr/>
        </p:nvGrpSpPr>
        <p:grpSpPr>
          <a:xfrm>
            <a:off x="6685172" y="4356822"/>
            <a:ext cx="3352800" cy="1773381"/>
            <a:chOff x="3325091" y="4627419"/>
            <a:chExt cx="3352800" cy="1773381"/>
          </a:xfrm>
          <a:solidFill>
            <a:srgbClr val="93E5D9"/>
          </a:solidFill>
        </p:grpSpPr>
        <p:sp>
          <p:nvSpPr>
            <p:cNvPr id="13" name="矩形 12">
              <a:extLst>
                <a:ext uri="{FF2B5EF4-FFF2-40B4-BE49-F238E27FC236}">
                  <a16:creationId xmlns:a16="http://schemas.microsoft.com/office/drawing/2014/main" xmlns="" id="{434D1BFE-426A-4169-A1C0-E1FFA24C7DE1}"/>
                </a:ext>
              </a:extLst>
            </p:cNvPr>
            <p:cNvSpPr/>
            <p:nvPr/>
          </p:nvSpPr>
          <p:spPr>
            <a:xfrm>
              <a:off x="3325091" y="5043055"/>
              <a:ext cx="3352800"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a:extLst>
                <a:ext uri="{FF2B5EF4-FFF2-40B4-BE49-F238E27FC236}">
                  <a16:creationId xmlns:a16="http://schemas.microsoft.com/office/drawing/2014/main" xmlns="" id="{DF1FDBD3-6432-4B10-BD21-6D780811AFD6}"/>
                </a:ext>
              </a:extLst>
            </p:cNvPr>
            <p:cNvSpPr/>
            <p:nvPr/>
          </p:nvSpPr>
          <p:spPr>
            <a:xfrm>
              <a:off x="4793673" y="4627419"/>
              <a:ext cx="498764" cy="41563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8" name="组合 17">
            <a:extLst>
              <a:ext uri="{FF2B5EF4-FFF2-40B4-BE49-F238E27FC236}">
                <a16:creationId xmlns:a16="http://schemas.microsoft.com/office/drawing/2014/main" xmlns="" id="{40507300-B464-414A-81B6-B025EF0D723F}"/>
              </a:ext>
            </a:extLst>
          </p:cNvPr>
          <p:cNvGrpSpPr/>
          <p:nvPr/>
        </p:nvGrpSpPr>
        <p:grpSpPr>
          <a:xfrm>
            <a:off x="3270273" y="1803966"/>
            <a:ext cx="567759" cy="567759"/>
            <a:chOff x="3316877" y="1553970"/>
            <a:chExt cx="1939688" cy="1939688"/>
          </a:xfrm>
        </p:grpSpPr>
        <p:sp>
          <p:nvSpPr>
            <p:cNvPr id="19" name="椭圆 18">
              <a:extLst>
                <a:ext uri="{FF2B5EF4-FFF2-40B4-BE49-F238E27FC236}">
                  <a16:creationId xmlns:a16="http://schemas.microsoft.com/office/drawing/2014/main" xmlns="" id="{DDB70F72-F6CC-4291-B401-9912DDA1AB95}"/>
                </a:ext>
              </a:extLst>
            </p:cNvPr>
            <p:cNvSpPr/>
            <p:nvPr/>
          </p:nvSpPr>
          <p:spPr>
            <a:xfrm>
              <a:off x="3316877" y="1553970"/>
              <a:ext cx="1939688" cy="1939688"/>
            </a:xfrm>
            <a:prstGeom prst="ellipse">
              <a:avLst/>
            </a:prstGeom>
            <a:gradFill>
              <a:gsLst>
                <a:gs pos="0">
                  <a:schemeClr val="bg1">
                    <a:alpha val="30000"/>
                  </a:schemeClr>
                </a:gs>
                <a:gs pos="77000">
                  <a:schemeClr val="bg1">
                    <a:alpha val="0"/>
                  </a:schemeClr>
                </a:gs>
              </a:gsLst>
              <a:path path="circle">
                <a:fillToRect l="50000" t="50000" r="50000" b="50000"/>
              </a:path>
            </a:gradFill>
            <a:ln w="9525" cap="flat" cmpd="sng" algn="ctr">
              <a:solidFill>
                <a:schemeClr val="bg1">
                  <a:alpha val="24000"/>
                </a:schemeClr>
              </a:solidFill>
              <a:prstDash val="dash"/>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eebo"/>
                <a:ea typeface="思源黑体 CN Normal"/>
                <a:cs typeface="+mn-cs"/>
              </a:endParaRPr>
            </a:p>
          </p:txBody>
        </p:sp>
        <p:sp>
          <p:nvSpPr>
            <p:cNvPr id="20" name="椭圆 19">
              <a:extLst>
                <a:ext uri="{FF2B5EF4-FFF2-40B4-BE49-F238E27FC236}">
                  <a16:creationId xmlns:a16="http://schemas.microsoft.com/office/drawing/2014/main" xmlns="" id="{C41BBE97-2B55-41DE-8BAE-1434A353E919}"/>
                </a:ext>
              </a:extLst>
            </p:cNvPr>
            <p:cNvSpPr/>
            <p:nvPr/>
          </p:nvSpPr>
          <p:spPr>
            <a:xfrm>
              <a:off x="3643302" y="1880395"/>
              <a:ext cx="1286838" cy="1286838"/>
            </a:xfrm>
            <a:prstGeom prst="ellipse">
              <a:avLst/>
            </a:prstGeom>
            <a:gradFill>
              <a:gsLst>
                <a:gs pos="0">
                  <a:schemeClr val="bg1">
                    <a:alpha val="10000"/>
                  </a:schemeClr>
                </a:gs>
                <a:gs pos="100000">
                  <a:schemeClr val="bg1">
                    <a:alpha val="0"/>
                  </a:schemeClr>
                </a:gs>
              </a:gsLst>
              <a:path path="circle">
                <a:fillToRect l="50000" t="50000" r="50000" b="50000"/>
              </a:path>
            </a:gradFill>
            <a:ln w="9525" cap="flat" cmpd="sng" algn="ctr">
              <a:solidFill>
                <a:schemeClr val="bg1">
                  <a:alpha val="49000"/>
                </a:schemeClr>
              </a:solidFill>
              <a:prstDash val="dash"/>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eebo"/>
                <a:ea typeface="思源黑体 CN Normal"/>
                <a:cs typeface="+mn-cs"/>
              </a:endParaRPr>
            </a:p>
          </p:txBody>
        </p:sp>
        <p:sp>
          <p:nvSpPr>
            <p:cNvPr id="21" name="椭圆 20">
              <a:extLst>
                <a:ext uri="{FF2B5EF4-FFF2-40B4-BE49-F238E27FC236}">
                  <a16:creationId xmlns:a16="http://schemas.microsoft.com/office/drawing/2014/main" xmlns="" id="{01443935-D60B-43DD-B7DA-3D19ABAE0F17}"/>
                </a:ext>
              </a:extLst>
            </p:cNvPr>
            <p:cNvSpPr/>
            <p:nvPr/>
          </p:nvSpPr>
          <p:spPr>
            <a:xfrm>
              <a:off x="3978582" y="2215675"/>
              <a:ext cx="616278" cy="616278"/>
            </a:xfrm>
            <a:prstGeom prst="ellipse">
              <a:avLst/>
            </a:prstGeom>
            <a:gradFill>
              <a:gsLst>
                <a:gs pos="0">
                  <a:schemeClr val="bg1">
                    <a:alpha val="2000"/>
                  </a:schemeClr>
                </a:gs>
                <a:gs pos="100000">
                  <a:schemeClr val="bg1">
                    <a:alpha val="0"/>
                  </a:schemeClr>
                </a:gs>
              </a:gsLst>
              <a:path path="circle">
                <a:fillToRect l="50000" t="50000" r="50000" b="50000"/>
              </a:path>
            </a:gradFill>
            <a:ln w="9525" cap="flat" cmpd="sng" algn="ctr">
              <a:solidFill>
                <a:schemeClr val="bg1"/>
              </a:solidFill>
              <a:prstDash val="dash"/>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eebo"/>
                <a:ea typeface="思源黑体 CN Normal"/>
                <a:cs typeface="+mn-cs"/>
              </a:endParaRPr>
            </a:p>
          </p:txBody>
        </p:sp>
      </p:grpSp>
      <p:sp>
        <p:nvSpPr>
          <p:cNvPr id="27" name="图形 25" descr="标记">
            <a:extLst>
              <a:ext uri="{FF2B5EF4-FFF2-40B4-BE49-F238E27FC236}">
                <a16:creationId xmlns:a16="http://schemas.microsoft.com/office/drawing/2014/main" xmlns="" id="{24F57059-BE47-466C-82B7-6A3FE4E40B28}"/>
              </a:ext>
            </a:extLst>
          </p:cNvPr>
          <p:cNvSpPr/>
          <p:nvPr/>
        </p:nvSpPr>
        <p:spPr>
          <a:xfrm>
            <a:off x="3425401" y="1714500"/>
            <a:ext cx="261286" cy="380999"/>
          </a:xfrm>
          <a:custGeom>
            <a:avLst/>
            <a:gdLst>
              <a:gd name="connsiteX0" fmla="*/ 199373 w 390525"/>
              <a:gd name="connsiteY0" fmla="*/ 285750 h 647700"/>
              <a:gd name="connsiteX1" fmla="*/ 113648 w 390525"/>
              <a:gd name="connsiteY1" fmla="*/ 200025 h 647700"/>
              <a:gd name="connsiteX2" fmla="*/ 199373 w 390525"/>
              <a:gd name="connsiteY2" fmla="*/ 114300 h 647700"/>
              <a:gd name="connsiteX3" fmla="*/ 285098 w 390525"/>
              <a:gd name="connsiteY3" fmla="*/ 200025 h 647700"/>
              <a:gd name="connsiteX4" fmla="*/ 199373 w 390525"/>
              <a:gd name="connsiteY4" fmla="*/ 285750 h 647700"/>
              <a:gd name="connsiteX5" fmla="*/ 199373 w 390525"/>
              <a:gd name="connsiteY5" fmla="*/ 0 h 647700"/>
              <a:gd name="connsiteX6" fmla="*/ 34590 w 390525"/>
              <a:gd name="connsiteY6" fmla="*/ 87630 h 647700"/>
              <a:gd name="connsiteX7" fmla="*/ 13635 w 390525"/>
              <a:gd name="connsiteY7" fmla="*/ 273368 h 647700"/>
              <a:gd name="connsiteX8" fmla="*/ 104123 w 390525"/>
              <a:gd name="connsiteY8" fmla="*/ 473393 h 647700"/>
              <a:gd name="connsiteX9" fmla="*/ 182228 w 390525"/>
              <a:gd name="connsiteY9" fmla="*/ 637223 h 647700"/>
              <a:gd name="connsiteX10" fmla="*/ 199373 w 390525"/>
              <a:gd name="connsiteY10" fmla="*/ 647700 h 647700"/>
              <a:gd name="connsiteX11" fmla="*/ 216518 w 390525"/>
              <a:gd name="connsiteY11" fmla="*/ 637223 h 647700"/>
              <a:gd name="connsiteX12" fmla="*/ 294623 w 390525"/>
              <a:gd name="connsiteY12" fmla="*/ 473393 h 647700"/>
              <a:gd name="connsiteX13" fmla="*/ 385110 w 390525"/>
              <a:gd name="connsiteY13" fmla="*/ 273368 h 647700"/>
              <a:gd name="connsiteX14" fmla="*/ 364155 w 390525"/>
              <a:gd name="connsiteY14" fmla="*/ 87630 h 647700"/>
              <a:gd name="connsiteX15" fmla="*/ 199373 w 390525"/>
              <a:gd name="connsiteY15" fmla="*/ 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0525" h="647700">
                <a:moveTo>
                  <a:pt x="199373" y="285750"/>
                </a:moveTo>
                <a:cubicBezTo>
                  <a:pt x="151748" y="285750"/>
                  <a:pt x="113648" y="247650"/>
                  <a:pt x="113648" y="200025"/>
                </a:cubicBezTo>
                <a:cubicBezTo>
                  <a:pt x="113648" y="152400"/>
                  <a:pt x="151748" y="114300"/>
                  <a:pt x="199373" y="114300"/>
                </a:cubicBezTo>
                <a:cubicBezTo>
                  <a:pt x="246998" y="114300"/>
                  <a:pt x="285098" y="152400"/>
                  <a:pt x="285098" y="200025"/>
                </a:cubicBezTo>
                <a:cubicBezTo>
                  <a:pt x="285098" y="247650"/>
                  <a:pt x="246998" y="285750"/>
                  <a:pt x="199373" y="285750"/>
                </a:cubicBezTo>
                <a:close/>
                <a:moveTo>
                  <a:pt x="199373" y="0"/>
                </a:moveTo>
                <a:cubicBezTo>
                  <a:pt x="133650" y="0"/>
                  <a:pt x="71738" y="32385"/>
                  <a:pt x="34590" y="87630"/>
                </a:cubicBezTo>
                <a:cubicBezTo>
                  <a:pt x="-2557" y="141923"/>
                  <a:pt x="-10177" y="211455"/>
                  <a:pt x="13635" y="273368"/>
                </a:cubicBezTo>
                <a:lnTo>
                  <a:pt x="104123" y="473393"/>
                </a:lnTo>
                <a:lnTo>
                  <a:pt x="182228" y="637223"/>
                </a:lnTo>
                <a:cubicBezTo>
                  <a:pt x="185085" y="643890"/>
                  <a:pt x="191753" y="647700"/>
                  <a:pt x="199373" y="647700"/>
                </a:cubicBezTo>
                <a:cubicBezTo>
                  <a:pt x="206993" y="647700"/>
                  <a:pt x="213660" y="643890"/>
                  <a:pt x="216518" y="637223"/>
                </a:cubicBezTo>
                <a:lnTo>
                  <a:pt x="294623" y="473393"/>
                </a:lnTo>
                <a:lnTo>
                  <a:pt x="385110" y="273368"/>
                </a:lnTo>
                <a:cubicBezTo>
                  <a:pt x="408923" y="211455"/>
                  <a:pt x="401303" y="141923"/>
                  <a:pt x="364155" y="87630"/>
                </a:cubicBezTo>
                <a:cubicBezTo>
                  <a:pt x="327008" y="32385"/>
                  <a:pt x="265095" y="0"/>
                  <a:pt x="199373" y="0"/>
                </a:cubicBezTo>
                <a:close/>
              </a:path>
            </a:pathLst>
          </a:custGeom>
          <a:solidFill>
            <a:schemeClr val="bg1"/>
          </a:solidFill>
          <a:ln w="9525" cap="flat">
            <a:noFill/>
            <a:prstDash val="solid"/>
            <a:miter/>
          </a:ln>
        </p:spPr>
        <p:txBody>
          <a:bodyPr rtlCol="0" anchor="ctr"/>
          <a:lstStyle/>
          <a:p>
            <a:endParaRPr lang="zh-CN" altLang="en-US"/>
          </a:p>
        </p:txBody>
      </p:sp>
      <p:grpSp>
        <p:nvGrpSpPr>
          <p:cNvPr id="28" name="组合 27">
            <a:extLst>
              <a:ext uri="{FF2B5EF4-FFF2-40B4-BE49-F238E27FC236}">
                <a16:creationId xmlns:a16="http://schemas.microsoft.com/office/drawing/2014/main" xmlns="" id="{EFC954B2-F7DA-4C92-B088-F438BFB22F2B}"/>
              </a:ext>
            </a:extLst>
          </p:cNvPr>
          <p:cNvGrpSpPr/>
          <p:nvPr/>
        </p:nvGrpSpPr>
        <p:grpSpPr>
          <a:xfrm>
            <a:off x="7756543" y="2432623"/>
            <a:ext cx="567759" cy="567759"/>
            <a:chOff x="3316877" y="1553970"/>
            <a:chExt cx="1939688" cy="1939688"/>
          </a:xfrm>
        </p:grpSpPr>
        <p:sp>
          <p:nvSpPr>
            <p:cNvPr id="29" name="椭圆 28">
              <a:extLst>
                <a:ext uri="{FF2B5EF4-FFF2-40B4-BE49-F238E27FC236}">
                  <a16:creationId xmlns:a16="http://schemas.microsoft.com/office/drawing/2014/main" xmlns="" id="{15BFBCA9-1C37-404D-8889-9E828DC697DD}"/>
                </a:ext>
              </a:extLst>
            </p:cNvPr>
            <p:cNvSpPr/>
            <p:nvPr/>
          </p:nvSpPr>
          <p:spPr>
            <a:xfrm>
              <a:off x="3316877" y="1553970"/>
              <a:ext cx="1939688" cy="1939688"/>
            </a:xfrm>
            <a:prstGeom prst="ellipse">
              <a:avLst/>
            </a:prstGeom>
            <a:gradFill>
              <a:gsLst>
                <a:gs pos="0">
                  <a:schemeClr val="bg1">
                    <a:alpha val="30000"/>
                  </a:schemeClr>
                </a:gs>
                <a:gs pos="77000">
                  <a:schemeClr val="bg1">
                    <a:alpha val="0"/>
                  </a:schemeClr>
                </a:gs>
              </a:gsLst>
              <a:path path="circle">
                <a:fillToRect l="50000" t="50000" r="50000" b="50000"/>
              </a:path>
            </a:gradFill>
            <a:ln w="9525" cap="flat" cmpd="sng" algn="ctr">
              <a:solidFill>
                <a:schemeClr val="bg1">
                  <a:alpha val="24000"/>
                </a:schemeClr>
              </a:solidFill>
              <a:prstDash val="dash"/>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eebo"/>
                <a:ea typeface="思源黑体 CN Normal"/>
                <a:cs typeface="+mn-cs"/>
              </a:endParaRPr>
            </a:p>
          </p:txBody>
        </p:sp>
        <p:sp>
          <p:nvSpPr>
            <p:cNvPr id="30" name="椭圆 29">
              <a:extLst>
                <a:ext uri="{FF2B5EF4-FFF2-40B4-BE49-F238E27FC236}">
                  <a16:creationId xmlns:a16="http://schemas.microsoft.com/office/drawing/2014/main" xmlns="" id="{0CDED937-0431-4BC8-8382-EA4675E4FAFC}"/>
                </a:ext>
              </a:extLst>
            </p:cNvPr>
            <p:cNvSpPr/>
            <p:nvPr/>
          </p:nvSpPr>
          <p:spPr>
            <a:xfrm>
              <a:off x="3643302" y="1880395"/>
              <a:ext cx="1286838" cy="1286838"/>
            </a:xfrm>
            <a:prstGeom prst="ellipse">
              <a:avLst/>
            </a:prstGeom>
            <a:gradFill>
              <a:gsLst>
                <a:gs pos="0">
                  <a:schemeClr val="bg1">
                    <a:alpha val="10000"/>
                  </a:schemeClr>
                </a:gs>
                <a:gs pos="100000">
                  <a:schemeClr val="bg1">
                    <a:alpha val="0"/>
                  </a:schemeClr>
                </a:gs>
              </a:gsLst>
              <a:path path="circle">
                <a:fillToRect l="50000" t="50000" r="50000" b="50000"/>
              </a:path>
            </a:gradFill>
            <a:ln w="9525" cap="flat" cmpd="sng" algn="ctr">
              <a:solidFill>
                <a:schemeClr val="bg1">
                  <a:alpha val="49000"/>
                </a:schemeClr>
              </a:solidFill>
              <a:prstDash val="dash"/>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eebo"/>
                <a:ea typeface="思源黑体 CN Normal"/>
                <a:cs typeface="+mn-cs"/>
              </a:endParaRPr>
            </a:p>
          </p:txBody>
        </p:sp>
        <p:sp>
          <p:nvSpPr>
            <p:cNvPr id="31" name="椭圆 30">
              <a:extLst>
                <a:ext uri="{FF2B5EF4-FFF2-40B4-BE49-F238E27FC236}">
                  <a16:creationId xmlns:a16="http://schemas.microsoft.com/office/drawing/2014/main" xmlns="" id="{71B52204-82C7-41CF-A63F-6E492EF0B305}"/>
                </a:ext>
              </a:extLst>
            </p:cNvPr>
            <p:cNvSpPr/>
            <p:nvPr/>
          </p:nvSpPr>
          <p:spPr>
            <a:xfrm>
              <a:off x="3978582" y="2215675"/>
              <a:ext cx="616278" cy="616278"/>
            </a:xfrm>
            <a:prstGeom prst="ellipse">
              <a:avLst/>
            </a:prstGeom>
            <a:gradFill>
              <a:gsLst>
                <a:gs pos="0">
                  <a:schemeClr val="bg1">
                    <a:alpha val="2000"/>
                  </a:schemeClr>
                </a:gs>
                <a:gs pos="100000">
                  <a:schemeClr val="bg1">
                    <a:alpha val="0"/>
                  </a:schemeClr>
                </a:gs>
              </a:gsLst>
              <a:path path="circle">
                <a:fillToRect l="50000" t="50000" r="50000" b="50000"/>
              </a:path>
            </a:gradFill>
            <a:ln w="9525" cap="flat" cmpd="sng" algn="ctr">
              <a:solidFill>
                <a:schemeClr val="bg1"/>
              </a:solidFill>
              <a:prstDash val="dash"/>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eebo"/>
                <a:ea typeface="思源黑体 CN Normal"/>
                <a:cs typeface="+mn-cs"/>
              </a:endParaRPr>
            </a:p>
          </p:txBody>
        </p:sp>
      </p:grpSp>
      <p:sp>
        <p:nvSpPr>
          <p:cNvPr id="32" name="图形 25" descr="标记">
            <a:extLst>
              <a:ext uri="{FF2B5EF4-FFF2-40B4-BE49-F238E27FC236}">
                <a16:creationId xmlns:a16="http://schemas.microsoft.com/office/drawing/2014/main" xmlns="" id="{E7AA2020-F78B-48C3-8519-3801E2A36022}"/>
              </a:ext>
            </a:extLst>
          </p:cNvPr>
          <p:cNvSpPr/>
          <p:nvPr/>
        </p:nvSpPr>
        <p:spPr>
          <a:xfrm>
            <a:off x="7911671" y="2343157"/>
            <a:ext cx="261286" cy="380999"/>
          </a:xfrm>
          <a:custGeom>
            <a:avLst/>
            <a:gdLst>
              <a:gd name="connsiteX0" fmla="*/ 199373 w 390525"/>
              <a:gd name="connsiteY0" fmla="*/ 285750 h 647700"/>
              <a:gd name="connsiteX1" fmla="*/ 113648 w 390525"/>
              <a:gd name="connsiteY1" fmla="*/ 200025 h 647700"/>
              <a:gd name="connsiteX2" fmla="*/ 199373 w 390525"/>
              <a:gd name="connsiteY2" fmla="*/ 114300 h 647700"/>
              <a:gd name="connsiteX3" fmla="*/ 285098 w 390525"/>
              <a:gd name="connsiteY3" fmla="*/ 200025 h 647700"/>
              <a:gd name="connsiteX4" fmla="*/ 199373 w 390525"/>
              <a:gd name="connsiteY4" fmla="*/ 285750 h 647700"/>
              <a:gd name="connsiteX5" fmla="*/ 199373 w 390525"/>
              <a:gd name="connsiteY5" fmla="*/ 0 h 647700"/>
              <a:gd name="connsiteX6" fmla="*/ 34590 w 390525"/>
              <a:gd name="connsiteY6" fmla="*/ 87630 h 647700"/>
              <a:gd name="connsiteX7" fmla="*/ 13635 w 390525"/>
              <a:gd name="connsiteY7" fmla="*/ 273368 h 647700"/>
              <a:gd name="connsiteX8" fmla="*/ 104123 w 390525"/>
              <a:gd name="connsiteY8" fmla="*/ 473393 h 647700"/>
              <a:gd name="connsiteX9" fmla="*/ 182228 w 390525"/>
              <a:gd name="connsiteY9" fmla="*/ 637223 h 647700"/>
              <a:gd name="connsiteX10" fmla="*/ 199373 w 390525"/>
              <a:gd name="connsiteY10" fmla="*/ 647700 h 647700"/>
              <a:gd name="connsiteX11" fmla="*/ 216518 w 390525"/>
              <a:gd name="connsiteY11" fmla="*/ 637223 h 647700"/>
              <a:gd name="connsiteX12" fmla="*/ 294623 w 390525"/>
              <a:gd name="connsiteY12" fmla="*/ 473393 h 647700"/>
              <a:gd name="connsiteX13" fmla="*/ 385110 w 390525"/>
              <a:gd name="connsiteY13" fmla="*/ 273368 h 647700"/>
              <a:gd name="connsiteX14" fmla="*/ 364155 w 390525"/>
              <a:gd name="connsiteY14" fmla="*/ 87630 h 647700"/>
              <a:gd name="connsiteX15" fmla="*/ 199373 w 390525"/>
              <a:gd name="connsiteY15" fmla="*/ 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0525" h="647700">
                <a:moveTo>
                  <a:pt x="199373" y="285750"/>
                </a:moveTo>
                <a:cubicBezTo>
                  <a:pt x="151748" y="285750"/>
                  <a:pt x="113648" y="247650"/>
                  <a:pt x="113648" y="200025"/>
                </a:cubicBezTo>
                <a:cubicBezTo>
                  <a:pt x="113648" y="152400"/>
                  <a:pt x="151748" y="114300"/>
                  <a:pt x="199373" y="114300"/>
                </a:cubicBezTo>
                <a:cubicBezTo>
                  <a:pt x="246998" y="114300"/>
                  <a:pt x="285098" y="152400"/>
                  <a:pt x="285098" y="200025"/>
                </a:cubicBezTo>
                <a:cubicBezTo>
                  <a:pt x="285098" y="247650"/>
                  <a:pt x="246998" y="285750"/>
                  <a:pt x="199373" y="285750"/>
                </a:cubicBezTo>
                <a:close/>
                <a:moveTo>
                  <a:pt x="199373" y="0"/>
                </a:moveTo>
                <a:cubicBezTo>
                  <a:pt x="133650" y="0"/>
                  <a:pt x="71738" y="32385"/>
                  <a:pt x="34590" y="87630"/>
                </a:cubicBezTo>
                <a:cubicBezTo>
                  <a:pt x="-2557" y="141923"/>
                  <a:pt x="-10177" y="211455"/>
                  <a:pt x="13635" y="273368"/>
                </a:cubicBezTo>
                <a:lnTo>
                  <a:pt x="104123" y="473393"/>
                </a:lnTo>
                <a:lnTo>
                  <a:pt x="182228" y="637223"/>
                </a:lnTo>
                <a:cubicBezTo>
                  <a:pt x="185085" y="643890"/>
                  <a:pt x="191753" y="647700"/>
                  <a:pt x="199373" y="647700"/>
                </a:cubicBezTo>
                <a:cubicBezTo>
                  <a:pt x="206993" y="647700"/>
                  <a:pt x="213660" y="643890"/>
                  <a:pt x="216518" y="637223"/>
                </a:cubicBezTo>
                <a:lnTo>
                  <a:pt x="294623" y="473393"/>
                </a:lnTo>
                <a:lnTo>
                  <a:pt x="385110" y="273368"/>
                </a:lnTo>
                <a:cubicBezTo>
                  <a:pt x="408923" y="211455"/>
                  <a:pt x="401303" y="141923"/>
                  <a:pt x="364155" y="87630"/>
                </a:cubicBezTo>
                <a:cubicBezTo>
                  <a:pt x="327008" y="32385"/>
                  <a:pt x="265095" y="0"/>
                  <a:pt x="199373" y="0"/>
                </a:cubicBezTo>
                <a:close/>
              </a:path>
            </a:pathLst>
          </a:custGeom>
          <a:solidFill>
            <a:schemeClr val="bg1"/>
          </a:solidFill>
          <a:ln w="9525" cap="flat">
            <a:noFill/>
            <a:prstDash val="solid"/>
            <a:miter/>
          </a:ln>
        </p:spPr>
        <p:txBody>
          <a:bodyPr rtlCol="0" anchor="ctr"/>
          <a:lstStyle/>
          <a:p>
            <a:endParaRPr lang="zh-CN" altLang="en-US"/>
          </a:p>
        </p:txBody>
      </p:sp>
      <p:sp>
        <p:nvSpPr>
          <p:cNvPr id="33" name="文本框 32">
            <a:extLst>
              <a:ext uri="{FF2B5EF4-FFF2-40B4-BE49-F238E27FC236}">
                <a16:creationId xmlns:a16="http://schemas.microsoft.com/office/drawing/2014/main" xmlns="" id="{BE8487F4-D4BF-4CD5-91D6-F1EE255965FE}"/>
              </a:ext>
            </a:extLst>
          </p:cNvPr>
          <p:cNvSpPr txBox="1"/>
          <p:nvPr/>
        </p:nvSpPr>
        <p:spPr>
          <a:xfrm>
            <a:off x="2383350" y="4943161"/>
            <a:ext cx="2807284" cy="1304973"/>
          </a:xfrm>
          <a:prstGeom prst="rect">
            <a:avLst/>
          </a:prstGeom>
          <a:noFill/>
        </p:spPr>
        <p:txBody>
          <a:bodyPr wrap="square" rtlCol="0">
            <a:spAutoFit/>
          </a:bodyPr>
          <a:lstStyle/>
          <a:p>
            <a:pPr algn="just">
              <a:lnSpc>
                <a:spcPct val="120000"/>
              </a:lnSpc>
            </a:pPr>
            <a:r>
              <a:rPr lang="zh-CN" altLang="en-US" dirty="0">
                <a:solidFill>
                  <a:schemeClr val="bg1"/>
                </a:solidFill>
              </a:rPr>
              <a:t>这种地图是一种矢量地图可以任意编辑，包括边框和内部填充。</a:t>
            </a:r>
            <a:endParaRPr lang="en-US" altLang="zh-CN" dirty="0">
              <a:solidFill>
                <a:schemeClr val="bg1"/>
              </a:solidFill>
            </a:endParaRPr>
          </a:p>
          <a:p>
            <a:pPr algn="just"/>
            <a:endParaRPr lang="en-US" altLang="zh-CN" sz="1400" dirty="0">
              <a:solidFill>
                <a:schemeClr val="bg1"/>
              </a:solidFill>
            </a:endParaRPr>
          </a:p>
        </p:txBody>
      </p:sp>
      <p:sp>
        <p:nvSpPr>
          <p:cNvPr id="34" name="文本框 33">
            <a:extLst>
              <a:ext uri="{FF2B5EF4-FFF2-40B4-BE49-F238E27FC236}">
                <a16:creationId xmlns:a16="http://schemas.microsoft.com/office/drawing/2014/main" xmlns="" id="{AA94F45A-0563-424B-83BD-E73A8E9C409A}"/>
              </a:ext>
            </a:extLst>
          </p:cNvPr>
          <p:cNvSpPr txBox="1"/>
          <p:nvPr/>
        </p:nvSpPr>
        <p:spPr>
          <a:xfrm>
            <a:off x="6920425" y="4923349"/>
            <a:ext cx="2807284" cy="1304973"/>
          </a:xfrm>
          <a:prstGeom prst="rect">
            <a:avLst/>
          </a:prstGeom>
          <a:noFill/>
        </p:spPr>
        <p:txBody>
          <a:bodyPr wrap="square" rtlCol="0">
            <a:spAutoFit/>
          </a:bodyPr>
          <a:lstStyle/>
          <a:p>
            <a:pPr lvl="0" algn="just">
              <a:lnSpc>
                <a:spcPct val="120000"/>
              </a:lnSpc>
            </a:pPr>
            <a:r>
              <a:rPr lang="zh-CN" altLang="en-US" dirty="0">
                <a:solidFill>
                  <a:prstClr val="white"/>
                </a:solidFill>
              </a:rPr>
              <a:t>这种地图是一种矢量地图可以任意编辑，包括边框和内部填充。</a:t>
            </a:r>
            <a:endParaRPr lang="en-US" altLang="zh-CN" dirty="0">
              <a:solidFill>
                <a:prstClr val="white"/>
              </a:solidFill>
            </a:endParaRPr>
          </a:p>
          <a:p>
            <a:pPr algn="just"/>
            <a:endParaRPr lang="en-US" altLang="zh-CN" sz="1400" dirty="0">
              <a:solidFill>
                <a:schemeClr val="bg1"/>
              </a:solidFill>
            </a:endParaRPr>
          </a:p>
        </p:txBody>
      </p:sp>
      <p:sp>
        <p:nvSpPr>
          <p:cNvPr id="22" name="内容占位符 1">
            <a:extLst>
              <a:ext uri="{FF2B5EF4-FFF2-40B4-BE49-F238E27FC236}">
                <a16:creationId xmlns:a16="http://schemas.microsoft.com/office/drawing/2014/main" xmlns="" id="{B4CC85A1-DBC0-4F87-92D5-7A88974BEEDD}"/>
              </a:ext>
            </a:extLst>
          </p:cNvPr>
          <p:cNvSpPr>
            <a:spLocks noGrp="1"/>
          </p:cNvSpPr>
          <p:nvPr>
            <p:ph sz="quarter" idx="10"/>
          </p:nvPr>
        </p:nvSpPr>
        <p:spPr>
          <a:xfrm>
            <a:off x="304800" y="412750"/>
            <a:ext cx="6172200" cy="438150"/>
          </a:xfrm>
        </p:spPr>
        <p:txBody>
          <a:bodyPr>
            <a:normAutofit fontScale="92500" lnSpcReduction="10000"/>
          </a:bodyPr>
          <a:lstStyle/>
          <a:p>
            <a:r>
              <a:rPr lang="zh-CN" altLang="en-US" dirty="0"/>
              <a:t>地理位置分析页面</a:t>
            </a:r>
          </a:p>
        </p:txBody>
      </p:sp>
    </p:spTree>
    <p:extLst>
      <p:ext uri="{BB962C8B-B14F-4D97-AF65-F5344CB8AC3E}">
        <p14:creationId xmlns:p14="http://schemas.microsoft.com/office/powerpoint/2010/main" val="192984803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down)">
                                      <p:cBhvr>
                                        <p:cTn id="11" dur="500"/>
                                        <p:tgtEl>
                                          <p:spTgt spid="3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down)">
                                      <p:cBhvr>
                                        <p:cTn id="1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xmlns="" id="{71F5D651-5FC5-48C5-A955-106A2519E008}"/>
              </a:ext>
            </a:extLst>
          </p:cNvPr>
          <p:cNvSpPr txBox="1"/>
          <p:nvPr/>
        </p:nvSpPr>
        <p:spPr>
          <a:xfrm>
            <a:off x="3742408" y="983809"/>
            <a:ext cx="2446852" cy="918162"/>
          </a:xfrm>
          <a:prstGeom prst="rect">
            <a:avLst/>
          </a:prstGeom>
          <a:noFill/>
        </p:spPr>
        <p:txBody>
          <a:bodyPr wrap="square" rtlCol="0">
            <a:spAutoFit/>
          </a:bodyPr>
          <a:lstStyle/>
          <a:p>
            <a:r>
              <a:rPr lang="en-US" altLang="zh-CN" sz="6600" dirty="0">
                <a:solidFill>
                  <a:schemeClr val="bg1">
                    <a:lumMod val="95000"/>
                  </a:schemeClr>
                </a:solidFill>
                <a:latin typeface="+mj-ea"/>
                <a:ea typeface="+mj-ea"/>
              </a:rPr>
              <a:t>01</a:t>
            </a:r>
            <a:endParaRPr lang="zh-CN" altLang="en-US" sz="6600" dirty="0">
              <a:solidFill>
                <a:schemeClr val="bg1">
                  <a:lumMod val="95000"/>
                </a:schemeClr>
              </a:solidFill>
              <a:latin typeface="+mj-ea"/>
              <a:ea typeface="+mj-ea"/>
            </a:endParaRPr>
          </a:p>
        </p:txBody>
      </p:sp>
      <p:sp>
        <p:nvSpPr>
          <p:cNvPr id="18" name="文本框 17">
            <a:extLst>
              <a:ext uri="{FF2B5EF4-FFF2-40B4-BE49-F238E27FC236}">
                <a16:creationId xmlns:a16="http://schemas.microsoft.com/office/drawing/2014/main" xmlns="" id="{4A50E5F8-7814-442A-B66E-36223C123EFD}"/>
              </a:ext>
            </a:extLst>
          </p:cNvPr>
          <p:cNvSpPr txBox="1"/>
          <p:nvPr/>
        </p:nvSpPr>
        <p:spPr>
          <a:xfrm>
            <a:off x="7566600" y="4216022"/>
            <a:ext cx="2446852" cy="918162"/>
          </a:xfrm>
          <a:prstGeom prst="rect">
            <a:avLst/>
          </a:prstGeom>
          <a:noFill/>
        </p:spPr>
        <p:txBody>
          <a:bodyPr wrap="square" rtlCol="0">
            <a:spAutoFit/>
          </a:bodyPr>
          <a:lstStyle/>
          <a:p>
            <a:r>
              <a:rPr lang="en-US" altLang="zh-CN" sz="6600" dirty="0">
                <a:solidFill>
                  <a:schemeClr val="bg1">
                    <a:lumMod val="95000"/>
                  </a:schemeClr>
                </a:solidFill>
                <a:latin typeface="+mj-ea"/>
                <a:ea typeface="+mj-ea"/>
              </a:rPr>
              <a:t>02</a:t>
            </a:r>
            <a:endParaRPr lang="zh-CN" altLang="en-US" sz="6600" dirty="0">
              <a:solidFill>
                <a:schemeClr val="bg1">
                  <a:lumMod val="95000"/>
                </a:schemeClr>
              </a:solidFill>
              <a:latin typeface="+mj-ea"/>
              <a:ea typeface="+mj-ea"/>
            </a:endParaRPr>
          </a:p>
        </p:txBody>
      </p:sp>
      <p:sp>
        <p:nvSpPr>
          <p:cNvPr id="25" name="文本框 24">
            <a:extLst>
              <a:ext uri="{FF2B5EF4-FFF2-40B4-BE49-F238E27FC236}">
                <a16:creationId xmlns:a16="http://schemas.microsoft.com/office/drawing/2014/main" xmlns="" id="{B1DA3391-AF0F-4993-96C0-DEF4385EA13B}"/>
              </a:ext>
            </a:extLst>
          </p:cNvPr>
          <p:cNvSpPr txBox="1"/>
          <p:nvPr/>
        </p:nvSpPr>
        <p:spPr>
          <a:xfrm>
            <a:off x="2351089" y="1753730"/>
            <a:ext cx="3336480" cy="1067921"/>
          </a:xfrm>
          <a:prstGeom prst="rect">
            <a:avLst/>
          </a:prstGeom>
          <a:noFill/>
        </p:spPr>
        <p:txBody>
          <a:bodyPr wrap="square" rtlCol="0">
            <a:spAutoFit/>
          </a:bodyPr>
          <a:lstStyle/>
          <a:p>
            <a:pPr algn="just">
              <a:lnSpc>
                <a:spcPct val="120000"/>
              </a:lnSpc>
            </a:pPr>
            <a:r>
              <a:rPr lang="zh-CN" altLang="en-US" dirty="0"/>
              <a:t>这种特殊的形状效果你可以自己慢慢画，然后再组合成一个形状。</a:t>
            </a:r>
            <a:endParaRPr lang="en-US" altLang="zh-CN" sz="1400" dirty="0"/>
          </a:p>
        </p:txBody>
      </p:sp>
      <p:sp>
        <p:nvSpPr>
          <p:cNvPr id="26" name="文本框 25">
            <a:extLst>
              <a:ext uri="{FF2B5EF4-FFF2-40B4-BE49-F238E27FC236}">
                <a16:creationId xmlns:a16="http://schemas.microsoft.com/office/drawing/2014/main" xmlns="" id="{7DCA74A3-CE98-41C7-9571-F832CC89ABCE}"/>
              </a:ext>
            </a:extLst>
          </p:cNvPr>
          <p:cNvSpPr txBox="1"/>
          <p:nvPr/>
        </p:nvSpPr>
        <p:spPr>
          <a:xfrm>
            <a:off x="6723486" y="5053034"/>
            <a:ext cx="3408066" cy="1067921"/>
          </a:xfrm>
          <a:prstGeom prst="rect">
            <a:avLst/>
          </a:prstGeom>
          <a:noFill/>
        </p:spPr>
        <p:txBody>
          <a:bodyPr wrap="square" rtlCol="0">
            <a:spAutoFit/>
          </a:bodyPr>
          <a:lstStyle/>
          <a:p>
            <a:pPr algn="just">
              <a:lnSpc>
                <a:spcPct val="120000"/>
              </a:lnSpc>
            </a:pPr>
            <a:r>
              <a:rPr lang="zh-CN" altLang="en-US" dirty="0"/>
              <a:t>第二种方法就是在你平时使用一些模板的时候可以将你喜欢的形状收集起来直接使用。</a:t>
            </a:r>
            <a:endParaRPr lang="en-US" altLang="zh-CN" dirty="0"/>
          </a:p>
        </p:txBody>
      </p:sp>
      <p:grpSp>
        <p:nvGrpSpPr>
          <p:cNvPr id="2" name="组合 1">
            <a:extLst>
              <a:ext uri="{FF2B5EF4-FFF2-40B4-BE49-F238E27FC236}">
                <a16:creationId xmlns:a16="http://schemas.microsoft.com/office/drawing/2014/main" xmlns="" id="{92F5BFED-1868-4E1F-BD88-8E52ACAE0207}"/>
              </a:ext>
            </a:extLst>
          </p:cNvPr>
          <p:cNvGrpSpPr/>
          <p:nvPr/>
        </p:nvGrpSpPr>
        <p:grpSpPr>
          <a:xfrm>
            <a:off x="3484562" y="877209"/>
            <a:ext cx="5286307" cy="5252129"/>
            <a:chOff x="3484562" y="877209"/>
            <a:chExt cx="5286307" cy="5252129"/>
          </a:xfrm>
        </p:grpSpPr>
        <p:sp>
          <p:nvSpPr>
            <p:cNvPr id="13" name="空心弧 12">
              <a:extLst>
                <a:ext uri="{FF2B5EF4-FFF2-40B4-BE49-F238E27FC236}">
                  <a16:creationId xmlns:a16="http://schemas.microsoft.com/office/drawing/2014/main" xmlns="" id="{8973D1B3-87E8-42C4-A73F-746DBB01CA33}"/>
                </a:ext>
              </a:extLst>
            </p:cNvPr>
            <p:cNvSpPr/>
            <p:nvPr/>
          </p:nvSpPr>
          <p:spPr>
            <a:xfrm rot="2485716">
              <a:off x="3530137" y="877210"/>
              <a:ext cx="5240731" cy="5240731"/>
            </a:xfrm>
            <a:prstGeom prst="blockArc">
              <a:avLst>
                <a:gd name="adj1" fmla="val 12217748"/>
                <a:gd name="adj2" fmla="val 20302188"/>
                <a:gd name="adj3" fmla="val 0"/>
              </a:avLst>
            </a:prstGeom>
            <a:ln>
              <a:solidFill>
                <a:srgbClr val="34CC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空心弧 7">
              <a:extLst>
                <a:ext uri="{FF2B5EF4-FFF2-40B4-BE49-F238E27FC236}">
                  <a16:creationId xmlns:a16="http://schemas.microsoft.com/office/drawing/2014/main" xmlns="" id="{432EF01E-9CF5-4E7D-9D3F-B5F7562517BF}"/>
                </a:ext>
              </a:extLst>
            </p:cNvPr>
            <p:cNvSpPr/>
            <p:nvPr/>
          </p:nvSpPr>
          <p:spPr>
            <a:xfrm rot="3091573">
              <a:off x="4666815" y="1920558"/>
              <a:ext cx="3114544" cy="3114544"/>
            </a:xfrm>
            <a:prstGeom prst="blockArc">
              <a:avLst>
                <a:gd name="adj1" fmla="val 14547694"/>
                <a:gd name="adj2" fmla="val 19801260"/>
                <a:gd name="adj3" fmla="val 0"/>
              </a:avLst>
            </a:prstGeom>
            <a:ln w="6350">
              <a:solidFill>
                <a:srgbClr val="2183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空心弧 10">
              <a:extLst>
                <a:ext uri="{FF2B5EF4-FFF2-40B4-BE49-F238E27FC236}">
                  <a16:creationId xmlns:a16="http://schemas.microsoft.com/office/drawing/2014/main" xmlns="" id="{94F9A96F-DD2B-45C5-837E-055D410CA0D4}"/>
                </a:ext>
              </a:extLst>
            </p:cNvPr>
            <p:cNvSpPr/>
            <p:nvPr/>
          </p:nvSpPr>
          <p:spPr>
            <a:xfrm rot="13891573">
              <a:off x="4659906" y="1908076"/>
              <a:ext cx="3114544" cy="3114544"/>
            </a:xfrm>
            <a:prstGeom prst="blockArc">
              <a:avLst>
                <a:gd name="adj1" fmla="val 14308953"/>
                <a:gd name="adj2" fmla="val 19801260"/>
                <a:gd name="adj3" fmla="val 0"/>
              </a:avLst>
            </a:prstGeom>
            <a:ln w="6350">
              <a:solidFill>
                <a:srgbClr val="34CC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空心弧 8">
              <a:extLst>
                <a:ext uri="{FF2B5EF4-FFF2-40B4-BE49-F238E27FC236}">
                  <a16:creationId xmlns:a16="http://schemas.microsoft.com/office/drawing/2014/main" xmlns="" id="{1F4F68FE-3388-46CE-846F-F2A5328F36AF}"/>
                </a:ext>
              </a:extLst>
            </p:cNvPr>
            <p:cNvSpPr/>
            <p:nvPr/>
          </p:nvSpPr>
          <p:spPr>
            <a:xfrm rot="12994077">
              <a:off x="4304764" y="1516595"/>
              <a:ext cx="3826258" cy="3826258"/>
            </a:xfrm>
            <a:prstGeom prst="blockArc">
              <a:avLst>
                <a:gd name="adj1" fmla="val 13658573"/>
                <a:gd name="adj2" fmla="val 19323623"/>
                <a:gd name="adj3" fmla="val 0"/>
              </a:avLst>
            </a:prstGeom>
            <a:ln>
              <a:solidFill>
                <a:srgbClr val="34CCB6"/>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空心弧 11">
              <a:extLst>
                <a:ext uri="{FF2B5EF4-FFF2-40B4-BE49-F238E27FC236}">
                  <a16:creationId xmlns:a16="http://schemas.microsoft.com/office/drawing/2014/main" xmlns="" id="{5A1A34A8-5B77-4D38-A657-BD839762FFD7}"/>
                </a:ext>
              </a:extLst>
            </p:cNvPr>
            <p:cNvSpPr/>
            <p:nvPr/>
          </p:nvSpPr>
          <p:spPr>
            <a:xfrm rot="2194077">
              <a:off x="4253899" y="1640237"/>
              <a:ext cx="3826258" cy="3826258"/>
            </a:xfrm>
            <a:prstGeom prst="blockArc">
              <a:avLst>
                <a:gd name="adj1" fmla="val 13658573"/>
                <a:gd name="adj2" fmla="val 19323623"/>
                <a:gd name="adj3" fmla="val 0"/>
              </a:avLst>
            </a:prstGeom>
            <a:noFill/>
            <a:ln>
              <a:solidFill>
                <a:srgbClr val="34CCB6"/>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空心弧 18">
              <a:extLst>
                <a:ext uri="{FF2B5EF4-FFF2-40B4-BE49-F238E27FC236}">
                  <a16:creationId xmlns:a16="http://schemas.microsoft.com/office/drawing/2014/main" xmlns="" id="{7367D5C8-F815-4EB4-A3DC-E3E3D07D14A1}"/>
                </a:ext>
              </a:extLst>
            </p:cNvPr>
            <p:cNvSpPr/>
            <p:nvPr/>
          </p:nvSpPr>
          <p:spPr>
            <a:xfrm rot="13285716">
              <a:off x="3484562" y="888607"/>
              <a:ext cx="5240731" cy="5240731"/>
            </a:xfrm>
            <a:prstGeom prst="blockArc">
              <a:avLst>
                <a:gd name="adj1" fmla="val 12302557"/>
                <a:gd name="adj2" fmla="val 20302188"/>
                <a:gd name="adj3" fmla="val 0"/>
              </a:avLst>
            </a:prstGeom>
            <a:gradFill flip="none" rotWithShape="1">
              <a:gsLst>
                <a:gs pos="833">
                  <a:srgbClr val="228778">
                    <a:alpha val="0"/>
                  </a:srgbClr>
                </a:gs>
                <a:gs pos="80000">
                  <a:srgbClr val="34CCB6">
                    <a:alpha val="1000"/>
                  </a:srgbClr>
                </a:gs>
                <a:gs pos="60000">
                  <a:srgbClr val="218475">
                    <a:alpha val="1000"/>
                  </a:srgbClr>
                </a:gs>
                <a:gs pos="100000">
                  <a:srgbClr val="34CCB6"/>
                </a:gs>
              </a:gsLst>
              <a:lin ang="0" scaled="1"/>
              <a:tileRect/>
            </a:gradFill>
            <a:ln>
              <a:solidFill>
                <a:srgbClr val="34CC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nvGrpSpPr>
            <p:cNvPr id="14" name="组合 13">
              <a:extLst>
                <a:ext uri="{FF2B5EF4-FFF2-40B4-BE49-F238E27FC236}">
                  <a16:creationId xmlns:a16="http://schemas.microsoft.com/office/drawing/2014/main" xmlns="" id="{E6DCF981-14D1-4344-A27F-D5350A083720}"/>
                </a:ext>
              </a:extLst>
            </p:cNvPr>
            <p:cNvGrpSpPr/>
            <p:nvPr/>
          </p:nvGrpSpPr>
          <p:grpSpPr>
            <a:xfrm>
              <a:off x="3530138" y="877209"/>
              <a:ext cx="5240731" cy="5240731"/>
              <a:chOff x="3984056" y="399998"/>
              <a:chExt cx="6324276" cy="6324276"/>
            </a:xfrm>
          </p:grpSpPr>
          <p:sp>
            <p:nvSpPr>
              <p:cNvPr id="23" name="空心弧 22">
                <a:extLst>
                  <a:ext uri="{FF2B5EF4-FFF2-40B4-BE49-F238E27FC236}">
                    <a16:creationId xmlns:a16="http://schemas.microsoft.com/office/drawing/2014/main" xmlns="" id="{DC2F4B00-D846-4010-B83D-BAEB06661CC3}"/>
                  </a:ext>
                </a:extLst>
              </p:cNvPr>
              <p:cNvSpPr/>
              <p:nvPr/>
            </p:nvSpPr>
            <p:spPr>
              <a:xfrm rot="3091573">
                <a:off x="5355747" y="1659063"/>
                <a:ext cx="3758490" cy="3758490"/>
              </a:xfrm>
              <a:prstGeom prst="blockArc">
                <a:avLst>
                  <a:gd name="adj1" fmla="val 14547694"/>
                  <a:gd name="adj2" fmla="val 19801260"/>
                  <a:gd name="adj3" fmla="val 0"/>
                </a:avLst>
              </a:prstGeom>
              <a:ln w="6350">
                <a:solidFill>
                  <a:srgbClr val="34CC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空心弧 23">
                <a:extLst>
                  <a:ext uri="{FF2B5EF4-FFF2-40B4-BE49-F238E27FC236}">
                    <a16:creationId xmlns:a16="http://schemas.microsoft.com/office/drawing/2014/main" xmlns="" id="{2CB288E3-7B67-4834-ACE2-CAC767C8C4CF}"/>
                  </a:ext>
                </a:extLst>
              </p:cNvPr>
              <p:cNvSpPr/>
              <p:nvPr/>
            </p:nvSpPr>
            <p:spPr>
              <a:xfrm rot="2194077">
                <a:off x="4857458" y="1320785"/>
                <a:ext cx="4617355" cy="4617355"/>
              </a:xfrm>
              <a:prstGeom prst="blockArc">
                <a:avLst>
                  <a:gd name="adj1" fmla="val 13658573"/>
                  <a:gd name="adj2" fmla="val 19323623"/>
                  <a:gd name="adj3" fmla="val 0"/>
                </a:avLst>
              </a:prstGeom>
              <a:noFill/>
              <a:ln>
                <a:solidFill>
                  <a:srgbClr val="34CCB6"/>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空心弧 26">
                <a:extLst>
                  <a:ext uri="{FF2B5EF4-FFF2-40B4-BE49-F238E27FC236}">
                    <a16:creationId xmlns:a16="http://schemas.microsoft.com/office/drawing/2014/main" xmlns="" id="{4D1572C7-9366-41B0-AC42-77F066F270DE}"/>
                  </a:ext>
                </a:extLst>
              </p:cNvPr>
              <p:cNvSpPr/>
              <p:nvPr/>
            </p:nvSpPr>
            <p:spPr>
              <a:xfrm rot="2485716">
                <a:off x="3984056" y="399998"/>
                <a:ext cx="6324276" cy="6324276"/>
              </a:xfrm>
              <a:prstGeom prst="blockArc">
                <a:avLst>
                  <a:gd name="adj1" fmla="val 12217748"/>
                  <a:gd name="adj2" fmla="val 20302188"/>
                  <a:gd name="adj3" fmla="val 0"/>
                </a:avLst>
              </a:prstGeom>
              <a:ln>
                <a:solidFill>
                  <a:srgbClr val="34CC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8" name="组合 27">
                <a:extLst>
                  <a:ext uri="{FF2B5EF4-FFF2-40B4-BE49-F238E27FC236}">
                    <a16:creationId xmlns:a16="http://schemas.microsoft.com/office/drawing/2014/main" xmlns="" id="{FC5ABEB4-EAA5-4B05-901B-E98E1436B579}"/>
                  </a:ext>
                </a:extLst>
              </p:cNvPr>
              <p:cNvGrpSpPr/>
              <p:nvPr/>
            </p:nvGrpSpPr>
            <p:grpSpPr>
              <a:xfrm>
                <a:off x="5786440" y="2114549"/>
                <a:ext cx="2943224" cy="2943224"/>
                <a:chOff x="5786439" y="2114550"/>
                <a:chExt cx="2943224" cy="2943224"/>
              </a:xfrm>
            </p:grpSpPr>
            <p:sp>
              <p:nvSpPr>
                <p:cNvPr id="29" name="椭圆 28">
                  <a:extLst>
                    <a:ext uri="{FF2B5EF4-FFF2-40B4-BE49-F238E27FC236}">
                      <a16:creationId xmlns:a16="http://schemas.microsoft.com/office/drawing/2014/main" xmlns="" id="{025FA2F3-A140-47C5-9D6C-B3FB57251645}"/>
                    </a:ext>
                  </a:extLst>
                </p:cNvPr>
                <p:cNvSpPr/>
                <p:nvPr/>
              </p:nvSpPr>
              <p:spPr>
                <a:xfrm>
                  <a:off x="5786439" y="2114550"/>
                  <a:ext cx="2943224" cy="2943224"/>
                </a:xfrm>
                <a:prstGeom prst="ellipse">
                  <a:avLst/>
                </a:prstGeom>
                <a:solidFill>
                  <a:srgbClr val="34CC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0" name="椭圆 29">
                  <a:extLst>
                    <a:ext uri="{FF2B5EF4-FFF2-40B4-BE49-F238E27FC236}">
                      <a16:creationId xmlns:a16="http://schemas.microsoft.com/office/drawing/2014/main" xmlns="" id="{1845DEBF-7F0F-4378-8F7C-5E483BC9640E}"/>
                    </a:ext>
                  </a:extLst>
                </p:cNvPr>
                <p:cNvSpPr/>
                <p:nvPr/>
              </p:nvSpPr>
              <p:spPr>
                <a:xfrm>
                  <a:off x="5919789" y="2247900"/>
                  <a:ext cx="2646013" cy="264601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sp>
        <p:nvSpPr>
          <p:cNvPr id="21" name="文本框 20">
            <a:extLst>
              <a:ext uri="{FF2B5EF4-FFF2-40B4-BE49-F238E27FC236}">
                <a16:creationId xmlns:a16="http://schemas.microsoft.com/office/drawing/2014/main" xmlns="" id="{7707A7EF-3649-4B34-88BE-750A6D6C2388}"/>
              </a:ext>
            </a:extLst>
          </p:cNvPr>
          <p:cNvSpPr txBox="1"/>
          <p:nvPr/>
        </p:nvSpPr>
        <p:spPr>
          <a:xfrm>
            <a:off x="4883616" y="3167554"/>
            <a:ext cx="2734949" cy="646331"/>
          </a:xfrm>
          <a:prstGeom prst="rect">
            <a:avLst/>
          </a:prstGeom>
          <a:noFill/>
        </p:spPr>
        <p:txBody>
          <a:bodyPr wrap="square" rtlCol="0">
            <a:spAutoFit/>
          </a:bodyPr>
          <a:lstStyle/>
          <a:p>
            <a:pPr algn="ctr"/>
            <a:r>
              <a:rPr lang="zh-CN" altLang="en-US" sz="3600" dirty="0">
                <a:solidFill>
                  <a:schemeClr val="bg1"/>
                </a:solidFill>
                <a:latin typeface="+mj-ea"/>
                <a:ea typeface="+mj-ea"/>
              </a:rPr>
              <a:t>学校简介</a:t>
            </a:r>
          </a:p>
        </p:txBody>
      </p:sp>
      <p:sp>
        <p:nvSpPr>
          <p:cNvPr id="22" name="内容占位符 1">
            <a:extLst>
              <a:ext uri="{FF2B5EF4-FFF2-40B4-BE49-F238E27FC236}">
                <a16:creationId xmlns:a16="http://schemas.microsoft.com/office/drawing/2014/main" xmlns="" id="{0BF23338-A5CC-4924-AD27-5DCD26700442}"/>
              </a:ext>
            </a:extLst>
          </p:cNvPr>
          <p:cNvSpPr>
            <a:spLocks noGrp="1"/>
          </p:cNvSpPr>
          <p:nvPr>
            <p:ph sz="quarter" idx="10"/>
          </p:nvPr>
        </p:nvSpPr>
        <p:spPr>
          <a:xfrm>
            <a:off x="304800" y="412750"/>
            <a:ext cx="6172200" cy="438150"/>
          </a:xfrm>
        </p:spPr>
        <p:txBody>
          <a:bodyPr>
            <a:normAutofit fontScale="92500" lnSpcReduction="10000"/>
          </a:bodyPr>
          <a:lstStyle/>
          <a:p>
            <a:r>
              <a:rPr lang="zh-CN" altLang="en-US" dirty="0"/>
              <a:t>两栏内容页</a:t>
            </a:r>
          </a:p>
        </p:txBody>
      </p:sp>
    </p:spTree>
    <p:extLst>
      <p:ext uri="{BB962C8B-B14F-4D97-AF65-F5344CB8AC3E}">
        <p14:creationId xmlns:p14="http://schemas.microsoft.com/office/powerpoint/2010/main" val="150364409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down)">
                                      <p:cBhvr>
                                        <p:cTn id="13" dur="500"/>
                                        <p:tgtEl>
                                          <p:spTgt spid="25"/>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down)">
                                      <p:cBhvr>
                                        <p:cTn id="16" dur="500"/>
                                        <p:tgtEl>
                                          <p:spTgt spid="18"/>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down)">
                                      <p:cBhvr>
                                        <p:cTn id="19" dur="500"/>
                                        <p:tgtEl>
                                          <p:spTgt spid="26"/>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down)">
                                      <p:cBhvr>
                                        <p:cTn id="2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8" grpId="0"/>
      <p:bldP spid="25" grpId="0"/>
      <p:bldP spid="26" grpId="0"/>
      <p:bldP spid="2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a:extLst>
              <a:ext uri="{FF2B5EF4-FFF2-40B4-BE49-F238E27FC236}">
                <a16:creationId xmlns:a16="http://schemas.microsoft.com/office/drawing/2014/main" xmlns="" id="{CF1E472B-CABF-4335-9F42-EAA9898741D1}"/>
              </a:ext>
            </a:extLst>
          </p:cNvPr>
          <p:cNvCxnSpPr/>
          <p:nvPr/>
        </p:nvCxnSpPr>
        <p:spPr>
          <a:xfrm>
            <a:off x="7235538" y="-151275"/>
            <a:ext cx="0" cy="7015163"/>
          </a:xfrm>
          <a:prstGeom prst="line">
            <a:avLst/>
          </a:prstGeom>
          <a:ln>
            <a:solidFill>
              <a:srgbClr val="228778"/>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F0E10993-EADA-47A9-8070-BFAF57972DBB}"/>
              </a:ext>
            </a:extLst>
          </p:cNvPr>
          <p:cNvCxnSpPr/>
          <p:nvPr/>
        </p:nvCxnSpPr>
        <p:spPr>
          <a:xfrm>
            <a:off x="5863938" y="-79560"/>
            <a:ext cx="0" cy="7015163"/>
          </a:xfrm>
          <a:prstGeom prst="line">
            <a:avLst/>
          </a:prstGeom>
          <a:ln>
            <a:solidFill>
              <a:srgbClr val="228778"/>
            </a:solidFill>
            <a:prstDash val="dash"/>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xmlns="" id="{A96DAC7B-DE95-433C-B9DD-3555AAF5369D}"/>
              </a:ext>
            </a:extLst>
          </p:cNvPr>
          <p:cNvGrpSpPr/>
          <p:nvPr/>
        </p:nvGrpSpPr>
        <p:grpSpPr>
          <a:xfrm>
            <a:off x="7046913" y="5039554"/>
            <a:ext cx="351094" cy="355192"/>
            <a:chOff x="4872636" y="2882577"/>
            <a:chExt cx="351094" cy="355192"/>
          </a:xfrm>
        </p:grpSpPr>
        <p:sp>
          <p:nvSpPr>
            <p:cNvPr id="27" name="椭圆 26">
              <a:extLst>
                <a:ext uri="{FF2B5EF4-FFF2-40B4-BE49-F238E27FC236}">
                  <a16:creationId xmlns:a16="http://schemas.microsoft.com/office/drawing/2014/main" xmlns="" id="{EDE776ED-310A-4DFD-A9F4-1AAD73707CEB}"/>
                </a:ext>
              </a:extLst>
            </p:cNvPr>
            <p:cNvSpPr/>
            <p:nvPr/>
          </p:nvSpPr>
          <p:spPr>
            <a:xfrm>
              <a:off x="4968136" y="2980849"/>
              <a:ext cx="171256" cy="171256"/>
            </a:xfrm>
            <a:prstGeom prst="ellipse">
              <a:avLst/>
            </a:prstGeom>
            <a:solidFill>
              <a:srgbClr val="218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椭圆 28">
              <a:extLst>
                <a:ext uri="{FF2B5EF4-FFF2-40B4-BE49-F238E27FC236}">
                  <a16:creationId xmlns:a16="http://schemas.microsoft.com/office/drawing/2014/main" xmlns="" id="{FFB89F38-672A-4795-AADF-68747366A315}"/>
                </a:ext>
              </a:extLst>
            </p:cNvPr>
            <p:cNvSpPr/>
            <p:nvPr/>
          </p:nvSpPr>
          <p:spPr>
            <a:xfrm>
              <a:off x="4872636" y="2882577"/>
              <a:ext cx="351094" cy="355192"/>
            </a:xfrm>
            <a:prstGeom prst="ellipse">
              <a:avLst/>
            </a:prstGeom>
            <a:noFill/>
            <a:ln>
              <a:solidFill>
                <a:srgbClr val="21837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0" name="组合 29">
            <a:extLst>
              <a:ext uri="{FF2B5EF4-FFF2-40B4-BE49-F238E27FC236}">
                <a16:creationId xmlns:a16="http://schemas.microsoft.com/office/drawing/2014/main" xmlns="" id="{5B0E2845-EFAA-4BF8-935B-1BE74C473568}"/>
              </a:ext>
            </a:extLst>
          </p:cNvPr>
          <p:cNvGrpSpPr/>
          <p:nvPr/>
        </p:nvGrpSpPr>
        <p:grpSpPr>
          <a:xfrm>
            <a:off x="7298558" y="2032884"/>
            <a:ext cx="351094" cy="355192"/>
            <a:chOff x="4872636" y="2882577"/>
            <a:chExt cx="351094" cy="355192"/>
          </a:xfrm>
        </p:grpSpPr>
        <p:sp>
          <p:nvSpPr>
            <p:cNvPr id="34" name="椭圆 33">
              <a:extLst>
                <a:ext uri="{FF2B5EF4-FFF2-40B4-BE49-F238E27FC236}">
                  <a16:creationId xmlns:a16="http://schemas.microsoft.com/office/drawing/2014/main" xmlns="" id="{D872CEC7-57F2-4457-A639-D6517EBDF444}"/>
                </a:ext>
              </a:extLst>
            </p:cNvPr>
            <p:cNvSpPr/>
            <p:nvPr/>
          </p:nvSpPr>
          <p:spPr>
            <a:xfrm>
              <a:off x="4968136" y="2980849"/>
              <a:ext cx="171256" cy="171256"/>
            </a:xfrm>
            <a:prstGeom prst="ellipse">
              <a:avLst/>
            </a:prstGeom>
            <a:solidFill>
              <a:srgbClr val="218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椭圆 34">
              <a:extLst>
                <a:ext uri="{FF2B5EF4-FFF2-40B4-BE49-F238E27FC236}">
                  <a16:creationId xmlns:a16="http://schemas.microsoft.com/office/drawing/2014/main" xmlns="" id="{815CAA57-E30F-4DC5-AC65-F276ECFCA547}"/>
                </a:ext>
              </a:extLst>
            </p:cNvPr>
            <p:cNvSpPr/>
            <p:nvPr/>
          </p:nvSpPr>
          <p:spPr>
            <a:xfrm>
              <a:off x="4872636" y="2882577"/>
              <a:ext cx="351094" cy="355192"/>
            </a:xfrm>
            <a:prstGeom prst="ellipse">
              <a:avLst/>
            </a:prstGeom>
            <a:noFill/>
            <a:ln>
              <a:solidFill>
                <a:srgbClr val="21837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6" name="组合 35">
            <a:extLst>
              <a:ext uri="{FF2B5EF4-FFF2-40B4-BE49-F238E27FC236}">
                <a16:creationId xmlns:a16="http://schemas.microsoft.com/office/drawing/2014/main" xmlns="" id="{C4F3099A-6281-46A9-899B-BCB487A6B084}"/>
              </a:ext>
            </a:extLst>
          </p:cNvPr>
          <p:cNvGrpSpPr/>
          <p:nvPr/>
        </p:nvGrpSpPr>
        <p:grpSpPr>
          <a:xfrm>
            <a:off x="5672447" y="1255385"/>
            <a:ext cx="351094" cy="355192"/>
            <a:chOff x="4872636" y="2882577"/>
            <a:chExt cx="351094" cy="355192"/>
          </a:xfrm>
        </p:grpSpPr>
        <p:sp>
          <p:nvSpPr>
            <p:cNvPr id="37" name="椭圆 36">
              <a:extLst>
                <a:ext uri="{FF2B5EF4-FFF2-40B4-BE49-F238E27FC236}">
                  <a16:creationId xmlns:a16="http://schemas.microsoft.com/office/drawing/2014/main" xmlns="" id="{DEE6F1F2-1295-4B7B-B1AD-2FEA9BDD926C}"/>
                </a:ext>
              </a:extLst>
            </p:cNvPr>
            <p:cNvSpPr/>
            <p:nvPr/>
          </p:nvSpPr>
          <p:spPr>
            <a:xfrm>
              <a:off x="4968136" y="2980849"/>
              <a:ext cx="171256" cy="171256"/>
            </a:xfrm>
            <a:prstGeom prst="ellipse">
              <a:avLst/>
            </a:prstGeom>
            <a:solidFill>
              <a:srgbClr val="218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椭圆 37">
              <a:extLst>
                <a:ext uri="{FF2B5EF4-FFF2-40B4-BE49-F238E27FC236}">
                  <a16:creationId xmlns:a16="http://schemas.microsoft.com/office/drawing/2014/main" xmlns="" id="{5806D786-F6BC-49DD-8142-5C54F70AE6E2}"/>
                </a:ext>
              </a:extLst>
            </p:cNvPr>
            <p:cNvSpPr/>
            <p:nvPr/>
          </p:nvSpPr>
          <p:spPr>
            <a:xfrm>
              <a:off x="4872636" y="2882577"/>
              <a:ext cx="351094" cy="355192"/>
            </a:xfrm>
            <a:prstGeom prst="ellipse">
              <a:avLst/>
            </a:prstGeom>
            <a:noFill/>
            <a:ln>
              <a:solidFill>
                <a:srgbClr val="21837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9" name="组合 38">
            <a:extLst>
              <a:ext uri="{FF2B5EF4-FFF2-40B4-BE49-F238E27FC236}">
                <a16:creationId xmlns:a16="http://schemas.microsoft.com/office/drawing/2014/main" xmlns="" id="{04DBA320-DEBA-405C-B943-3F0FA0D1BFAD}"/>
              </a:ext>
            </a:extLst>
          </p:cNvPr>
          <p:cNvGrpSpPr/>
          <p:nvPr/>
        </p:nvGrpSpPr>
        <p:grpSpPr>
          <a:xfrm>
            <a:off x="5316827" y="3458728"/>
            <a:ext cx="351094" cy="355192"/>
            <a:chOff x="4872636" y="2882577"/>
            <a:chExt cx="351094" cy="355192"/>
          </a:xfrm>
        </p:grpSpPr>
        <p:sp>
          <p:nvSpPr>
            <p:cNvPr id="40" name="椭圆 39">
              <a:extLst>
                <a:ext uri="{FF2B5EF4-FFF2-40B4-BE49-F238E27FC236}">
                  <a16:creationId xmlns:a16="http://schemas.microsoft.com/office/drawing/2014/main" xmlns="" id="{E798D1C6-925E-407C-9028-BB3A989743B5}"/>
                </a:ext>
              </a:extLst>
            </p:cNvPr>
            <p:cNvSpPr/>
            <p:nvPr/>
          </p:nvSpPr>
          <p:spPr>
            <a:xfrm>
              <a:off x="4968136" y="2980849"/>
              <a:ext cx="171256" cy="171256"/>
            </a:xfrm>
            <a:prstGeom prst="ellipse">
              <a:avLst/>
            </a:prstGeom>
            <a:solidFill>
              <a:srgbClr val="218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椭圆 40">
              <a:extLst>
                <a:ext uri="{FF2B5EF4-FFF2-40B4-BE49-F238E27FC236}">
                  <a16:creationId xmlns:a16="http://schemas.microsoft.com/office/drawing/2014/main" xmlns="" id="{5EA548B3-931C-44C3-B91F-05CD871D4595}"/>
                </a:ext>
              </a:extLst>
            </p:cNvPr>
            <p:cNvSpPr/>
            <p:nvPr/>
          </p:nvSpPr>
          <p:spPr>
            <a:xfrm>
              <a:off x="4872636" y="2882577"/>
              <a:ext cx="351094" cy="355192"/>
            </a:xfrm>
            <a:prstGeom prst="ellipse">
              <a:avLst/>
            </a:prstGeom>
            <a:noFill/>
            <a:ln>
              <a:solidFill>
                <a:srgbClr val="21837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3" name="文本框 42">
            <a:extLst>
              <a:ext uri="{FF2B5EF4-FFF2-40B4-BE49-F238E27FC236}">
                <a16:creationId xmlns:a16="http://schemas.microsoft.com/office/drawing/2014/main" xmlns="" id="{48936637-30F5-4FBF-A713-3AA948C09578}"/>
              </a:ext>
            </a:extLst>
          </p:cNvPr>
          <p:cNvSpPr txBox="1"/>
          <p:nvPr/>
        </p:nvSpPr>
        <p:spPr>
          <a:xfrm>
            <a:off x="1982787" y="1111825"/>
            <a:ext cx="3502026" cy="1304973"/>
          </a:xfrm>
          <a:prstGeom prst="rect">
            <a:avLst/>
          </a:prstGeom>
          <a:noFill/>
        </p:spPr>
        <p:txBody>
          <a:bodyPr wrap="square" rtlCol="0">
            <a:spAutoFit/>
          </a:bodyPr>
          <a:lstStyle/>
          <a:p>
            <a:pPr lvl="0" algn="just">
              <a:lnSpc>
                <a:spcPct val="120000"/>
              </a:lnSpc>
            </a:pPr>
            <a:r>
              <a:rPr lang="zh-CN" altLang="en-US" dirty="0">
                <a:solidFill>
                  <a:prstClr val="black"/>
                </a:solidFill>
              </a:rPr>
              <a:t>一般</a:t>
            </a:r>
            <a:r>
              <a:rPr lang="en-US" altLang="zh-CN" dirty="0">
                <a:solidFill>
                  <a:prstClr val="black"/>
                </a:solidFill>
              </a:rPr>
              <a:t>ppt</a:t>
            </a:r>
            <a:r>
              <a:rPr lang="zh-CN" altLang="en-US" dirty="0">
                <a:solidFill>
                  <a:prstClr val="black"/>
                </a:solidFill>
              </a:rPr>
              <a:t>里面的文字我们不会用默认的段落行距而是</a:t>
            </a:r>
            <a:r>
              <a:rPr lang="en-US" altLang="zh-CN" dirty="0">
                <a:solidFill>
                  <a:prstClr val="black"/>
                </a:solidFill>
              </a:rPr>
              <a:t>1.2</a:t>
            </a:r>
            <a:r>
              <a:rPr lang="zh-CN" altLang="en-US" dirty="0">
                <a:solidFill>
                  <a:prstClr val="black"/>
                </a:solidFill>
              </a:rPr>
              <a:t>倍，因为那样会显得拥挤。</a:t>
            </a:r>
            <a:endParaRPr lang="en-US" altLang="zh-CN" sz="1400" dirty="0">
              <a:solidFill>
                <a:prstClr val="black"/>
              </a:solidFill>
            </a:endParaRPr>
          </a:p>
          <a:p>
            <a:pPr algn="just"/>
            <a:endParaRPr lang="en-US" altLang="zh-CN" sz="1400" dirty="0"/>
          </a:p>
        </p:txBody>
      </p:sp>
      <p:sp>
        <p:nvSpPr>
          <p:cNvPr id="44" name="文本框 43">
            <a:extLst>
              <a:ext uri="{FF2B5EF4-FFF2-40B4-BE49-F238E27FC236}">
                <a16:creationId xmlns:a16="http://schemas.microsoft.com/office/drawing/2014/main" xmlns="" id="{7870EC05-3CD3-4118-B653-D4E21347D335}"/>
              </a:ext>
            </a:extLst>
          </p:cNvPr>
          <p:cNvSpPr txBox="1"/>
          <p:nvPr/>
        </p:nvSpPr>
        <p:spPr>
          <a:xfrm>
            <a:off x="1963737" y="3344672"/>
            <a:ext cx="3292476" cy="1067921"/>
          </a:xfrm>
          <a:prstGeom prst="rect">
            <a:avLst/>
          </a:prstGeom>
          <a:noFill/>
        </p:spPr>
        <p:txBody>
          <a:bodyPr wrap="square" rtlCol="0">
            <a:spAutoFit/>
          </a:bodyPr>
          <a:lstStyle/>
          <a:p>
            <a:pPr algn="just">
              <a:lnSpc>
                <a:spcPct val="120000"/>
              </a:lnSpc>
            </a:pPr>
            <a:r>
              <a:rPr lang="zh-CN" altLang="en-US" dirty="0"/>
              <a:t>一般</a:t>
            </a:r>
            <a:r>
              <a:rPr lang="en-US" altLang="zh-CN" dirty="0"/>
              <a:t>ppt</a:t>
            </a:r>
            <a:r>
              <a:rPr lang="zh-CN" altLang="en-US" dirty="0"/>
              <a:t>里面的文字我们不会用默认的段落行距而是</a:t>
            </a:r>
            <a:r>
              <a:rPr lang="en-US" altLang="zh-CN" dirty="0"/>
              <a:t>1.2</a:t>
            </a:r>
            <a:r>
              <a:rPr lang="zh-CN" altLang="en-US" dirty="0"/>
              <a:t>倍，因为那样会显得拥挤。</a:t>
            </a:r>
            <a:endParaRPr lang="en-US" altLang="zh-CN" sz="1400" dirty="0"/>
          </a:p>
        </p:txBody>
      </p:sp>
      <p:sp>
        <p:nvSpPr>
          <p:cNvPr id="50" name="文本框 49">
            <a:extLst>
              <a:ext uri="{FF2B5EF4-FFF2-40B4-BE49-F238E27FC236}">
                <a16:creationId xmlns:a16="http://schemas.microsoft.com/office/drawing/2014/main" xmlns="" id="{EC6BE606-0D34-4494-AE43-15D7BD131C08}"/>
              </a:ext>
            </a:extLst>
          </p:cNvPr>
          <p:cNvSpPr txBox="1"/>
          <p:nvPr/>
        </p:nvSpPr>
        <p:spPr>
          <a:xfrm>
            <a:off x="7964488" y="1835725"/>
            <a:ext cx="2244725" cy="1067921"/>
          </a:xfrm>
          <a:prstGeom prst="rect">
            <a:avLst/>
          </a:prstGeom>
          <a:noFill/>
        </p:spPr>
        <p:txBody>
          <a:bodyPr wrap="square" rtlCol="0">
            <a:spAutoFit/>
          </a:bodyPr>
          <a:lstStyle/>
          <a:p>
            <a:pPr lvl="0" algn="just">
              <a:lnSpc>
                <a:spcPct val="120000"/>
              </a:lnSpc>
            </a:pPr>
            <a:r>
              <a:rPr lang="zh-CN" altLang="en-US" dirty="0">
                <a:solidFill>
                  <a:prstClr val="black"/>
                </a:solidFill>
              </a:rPr>
              <a:t>一般</a:t>
            </a:r>
            <a:r>
              <a:rPr lang="en-US" altLang="zh-CN" dirty="0">
                <a:solidFill>
                  <a:prstClr val="black"/>
                </a:solidFill>
              </a:rPr>
              <a:t>ppt</a:t>
            </a:r>
            <a:r>
              <a:rPr lang="zh-CN" altLang="en-US" dirty="0">
                <a:solidFill>
                  <a:prstClr val="black"/>
                </a:solidFill>
              </a:rPr>
              <a:t>里面的文字我们不会用默认的段落行距。</a:t>
            </a:r>
            <a:endParaRPr lang="en-US" altLang="zh-CN" sz="1400" dirty="0">
              <a:solidFill>
                <a:prstClr val="black"/>
              </a:solidFill>
            </a:endParaRPr>
          </a:p>
        </p:txBody>
      </p:sp>
      <p:sp>
        <p:nvSpPr>
          <p:cNvPr id="51" name="文本框 50">
            <a:extLst>
              <a:ext uri="{FF2B5EF4-FFF2-40B4-BE49-F238E27FC236}">
                <a16:creationId xmlns:a16="http://schemas.microsoft.com/office/drawing/2014/main" xmlns="" id="{9B833AD8-1747-4B9E-B631-D72E1E4B7AB7}"/>
              </a:ext>
            </a:extLst>
          </p:cNvPr>
          <p:cNvSpPr txBox="1"/>
          <p:nvPr/>
        </p:nvSpPr>
        <p:spPr>
          <a:xfrm>
            <a:off x="7637464" y="4750375"/>
            <a:ext cx="2590800" cy="1400320"/>
          </a:xfrm>
          <a:prstGeom prst="rect">
            <a:avLst/>
          </a:prstGeom>
          <a:noFill/>
        </p:spPr>
        <p:txBody>
          <a:bodyPr wrap="square" rtlCol="0">
            <a:spAutoFit/>
          </a:bodyPr>
          <a:lstStyle/>
          <a:p>
            <a:pPr lvl="0" algn="just">
              <a:lnSpc>
                <a:spcPct val="120000"/>
              </a:lnSpc>
            </a:pPr>
            <a:r>
              <a:rPr lang="zh-CN" altLang="en-US" dirty="0">
                <a:solidFill>
                  <a:prstClr val="black"/>
                </a:solidFill>
              </a:rPr>
              <a:t>一般</a:t>
            </a:r>
            <a:r>
              <a:rPr lang="en-US" altLang="zh-CN" dirty="0">
                <a:solidFill>
                  <a:prstClr val="black"/>
                </a:solidFill>
              </a:rPr>
              <a:t>ppt</a:t>
            </a:r>
            <a:r>
              <a:rPr lang="zh-CN" altLang="en-US" dirty="0">
                <a:solidFill>
                  <a:prstClr val="black"/>
                </a:solidFill>
              </a:rPr>
              <a:t>里面的文字我们不会用默认的段落行距而是</a:t>
            </a:r>
            <a:r>
              <a:rPr lang="en-US" altLang="zh-CN" dirty="0">
                <a:solidFill>
                  <a:prstClr val="black"/>
                </a:solidFill>
              </a:rPr>
              <a:t>1.2</a:t>
            </a:r>
            <a:r>
              <a:rPr lang="zh-CN" altLang="en-US" dirty="0">
                <a:solidFill>
                  <a:prstClr val="black"/>
                </a:solidFill>
              </a:rPr>
              <a:t>倍，因为那样会显得拥挤。</a:t>
            </a:r>
            <a:endParaRPr lang="en-US" altLang="zh-CN" sz="1400" dirty="0">
              <a:solidFill>
                <a:prstClr val="black"/>
              </a:solidFill>
            </a:endParaRPr>
          </a:p>
        </p:txBody>
      </p:sp>
      <p:grpSp>
        <p:nvGrpSpPr>
          <p:cNvPr id="8" name="组合 7">
            <a:extLst>
              <a:ext uri="{FF2B5EF4-FFF2-40B4-BE49-F238E27FC236}">
                <a16:creationId xmlns:a16="http://schemas.microsoft.com/office/drawing/2014/main" xmlns="" id="{CDEAE73E-235E-405A-B903-61E205E49448}"/>
              </a:ext>
            </a:extLst>
          </p:cNvPr>
          <p:cNvGrpSpPr/>
          <p:nvPr/>
        </p:nvGrpSpPr>
        <p:grpSpPr>
          <a:xfrm>
            <a:off x="5344871" y="-186532"/>
            <a:ext cx="2208713" cy="7201695"/>
            <a:chOff x="6432308" y="-186532"/>
            <a:chExt cx="2208713" cy="7201695"/>
          </a:xfrm>
          <a:gradFill flip="none" rotWithShape="1">
            <a:gsLst>
              <a:gs pos="0">
                <a:srgbClr val="B2ECE4"/>
              </a:gs>
              <a:gs pos="100000">
                <a:srgbClr val="34CCB6"/>
              </a:gs>
            </a:gsLst>
            <a:lin ang="16200000" scaled="1"/>
            <a:tileRect/>
          </a:gradFill>
        </p:grpSpPr>
        <p:sp>
          <p:nvSpPr>
            <p:cNvPr id="7" name="闪电形 6">
              <a:extLst>
                <a:ext uri="{FF2B5EF4-FFF2-40B4-BE49-F238E27FC236}">
                  <a16:creationId xmlns:a16="http://schemas.microsoft.com/office/drawing/2014/main" xmlns="" id="{0E970656-F77A-4F13-A157-D11C953FE8A0}"/>
                </a:ext>
              </a:extLst>
            </p:cNvPr>
            <p:cNvSpPr/>
            <p:nvPr/>
          </p:nvSpPr>
          <p:spPr>
            <a:xfrm rot="20967992" flipH="1">
              <a:off x="6432308" y="859820"/>
              <a:ext cx="2208713" cy="4384110"/>
            </a:xfrm>
            <a:prstGeom prst="lightningBol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a:extLst>
                <a:ext uri="{FF2B5EF4-FFF2-40B4-BE49-F238E27FC236}">
                  <a16:creationId xmlns:a16="http://schemas.microsoft.com/office/drawing/2014/main" xmlns="" id="{D47F7C74-FD1E-4E38-BB14-DD6F9D8A8D24}"/>
                </a:ext>
              </a:extLst>
            </p:cNvPr>
            <p:cNvCxnSpPr/>
            <p:nvPr/>
          </p:nvCxnSpPr>
          <p:spPr>
            <a:xfrm>
              <a:off x="8565862" y="0"/>
              <a:ext cx="0" cy="7015163"/>
            </a:xfrm>
            <a:prstGeom prst="line">
              <a:avLst/>
            </a:prstGeom>
            <a:grpFill/>
            <a:ln>
              <a:gradFill>
                <a:gsLst>
                  <a:gs pos="0">
                    <a:schemeClr val="accent1">
                      <a:lumMod val="5000"/>
                      <a:lumOff val="95000"/>
                      <a:alpha val="0"/>
                    </a:schemeClr>
                  </a:gs>
                  <a:gs pos="32000">
                    <a:srgbClr val="218475"/>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A33867F5-39D7-419D-A162-A44401BB7BF3}"/>
                </a:ext>
              </a:extLst>
            </p:cNvPr>
            <p:cNvCxnSpPr/>
            <p:nvPr/>
          </p:nvCxnSpPr>
          <p:spPr>
            <a:xfrm>
              <a:off x="6594187" y="0"/>
              <a:ext cx="0" cy="7015163"/>
            </a:xfrm>
            <a:prstGeom prst="line">
              <a:avLst/>
            </a:prstGeom>
            <a:grpFill/>
            <a:ln>
              <a:gradFill>
                <a:gsLst>
                  <a:gs pos="0">
                    <a:srgbClr val="218475">
                      <a:alpha val="0"/>
                    </a:srgbClr>
                  </a:gs>
                  <a:gs pos="52000">
                    <a:srgbClr val="218475"/>
                  </a:gs>
                  <a:gs pos="100000">
                    <a:srgbClr val="218475">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35115CDE-3FEA-4380-9D17-A73B4BD862FE}"/>
                </a:ext>
              </a:extLst>
            </p:cNvPr>
            <p:cNvCxnSpPr/>
            <p:nvPr/>
          </p:nvCxnSpPr>
          <p:spPr>
            <a:xfrm>
              <a:off x="8322975" y="-186532"/>
              <a:ext cx="0" cy="7015163"/>
            </a:xfrm>
            <a:prstGeom prst="line">
              <a:avLst/>
            </a:prstGeom>
            <a:grpFill/>
            <a:ln>
              <a:noFill/>
              <a:prstDash val="lgDashDot"/>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7A50B08D-DB0A-44B2-9298-0BD5364706FF}"/>
                </a:ext>
              </a:extLst>
            </p:cNvPr>
            <p:cNvCxnSpPr/>
            <p:nvPr/>
          </p:nvCxnSpPr>
          <p:spPr>
            <a:xfrm>
              <a:off x="6951375" y="-114817"/>
              <a:ext cx="0" cy="7015163"/>
            </a:xfrm>
            <a:prstGeom prst="line">
              <a:avLst/>
            </a:prstGeom>
            <a:grpFill/>
            <a:ln>
              <a:noFill/>
              <a:prstDash val="lgDashDot"/>
            </a:ln>
          </p:spPr>
          <p:style>
            <a:lnRef idx="1">
              <a:schemeClr val="accent1"/>
            </a:lnRef>
            <a:fillRef idx="0">
              <a:schemeClr val="accent1"/>
            </a:fillRef>
            <a:effectRef idx="0">
              <a:schemeClr val="accent1"/>
            </a:effectRef>
            <a:fontRef idx="minor">
              <a:schemeClr val="tx1"/>
            </a:fontRef>
          </p:style>
        </p:cxnSp>
      </p:grpSp>
      <p:sp>
        <p:nvSpPr>
          <p:cNvPr id="28" name="内容占位符 1">
            <a:extLst>
              <a:ext uri="{FF2B5EF4-FFF2-40B4-BE49-F238E27FC236}">
                <a16:creationId xmlns:a16="http://schemas.microsoft.com/office/drawing/2014/main" xmlns="" id="{45DBB1AC-0CB7-4AC9-8314-F6B6D3814AFA}"/>
              </a:ext>
            </a:extLst>
          </p:cNvPr>
          <p:cNvSpPr>
            <a:spLocks noGrp="1"/>
          </p:cNvSpPr>
          <p:nvPr>
            <p:ph sz="quarter" idx="10"/>
          </p:nvPr>
        </p:nvSpPr>
        <p:spPr>
          <a:xfrm>
            <a:off x="304800" y="412750"/>
            <a:ext cx="6172200" cy="438150"/>
          </a:xfrm>
        </p:spPr>
        <p:txBody>
          <a:bodyPr>
            <a:normAutofit fontScale="92500" lnSpcReduction="10000"/>
          </a:bodyPr>
          <a:lstStyle/>
          <a:p>
            <a:r>
              <a:rPr lang="zh-CN" altLang="en-US" dirty="0"/>
              <a:t>观点展示页</a:t>
            </a:r>
          </a:p>
        </p:txBody>
      </p:sp>
    </p:spTree>
    <p:extLst>
      <p:ext uri="{BB962C8B-B14F-4D97-AF65-F5344CB8AC3E}">
        <p14:creationId xmlns:p14="http://schemas.microsoft.com/office/powerpoint/2010/main" val="348217699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wipe(down)">
                                      <p:cBhvr>
                                        <p:cTn id="13" dur="500"/>
                                        <p:tgtEl>
                                          <p:spTgt spid="4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50"/>
                                        </p:tgtEl>
                                        <p:attrNameLst>
                                          <p:attrName>style.visibility</p:attrName>
                                        </p:attrNameLst>
                                      </p:cBhvr>
                                      <p:to>
                                        <p:strVal val="visible"/>
                                      </p:to>
                                    </p:set>
                                    <p:animEffect transition="in" filter="wipe(down)">
                                      <p:cBhvr>
                                        <p:cTn id="18" dur="500"/>
                                        <p:tgtEl>
                                          <p:spTgt spid="50"/>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barn(inVertical)">
                                      <p:cBhvr>
                                        <p:cTn id="23"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50" grpId="0"/>
      <p:bldP spid="5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建筑物, 天空, 户外, 时钟&#10;&#10;自动生成的说明">
            <a:extLst>
              <a:ext uri="{FF2B5EF4-FFF2-40B4-BE49-F238E27FC236}">
                <a16:creationId xmlns:a16="http://schemas.microsoft.com/office/drawing/2014/main" xmlns="" id="{5D8E131F-FB38-4372-8B3C-A2AC400DB22C}"/>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165850" y="1089026"/>
            <a:ext cx="3935413" cy="4654550"/>
          </a:xfrm>
          <a:prstGeom prst="rect">
            <a:avLst/>
          </a:prstGeom>
        </p:spPr>
      </p:pic>
      <p:grpSp>
        <p:nvGrpSpPr>
          <p:cNvPr id="4" name="组合 3">
            <a:extLst>
              <a:ext uri="{FF2B5EF4-FFF2-40B4-BE49-F238E27FC236}">
                <a16:creationId xmlns:a16="http://schemas.microsoft.com/office/drawing/2014/main" xmlns="" id="{A2AEAE09-DE63-4365-893E-FCC08223D345}"/>
              </a:ext>
            </a:extLst>
          </p:cNvPr>
          <p:cNvGrpSpPr/>
          <p:nvPr/>
        </p:nvGrpSpPr>
        <p:grpSpPr>
          <a:xfrm>
            <a:off x="1987590" y="1525095"/>
            <a:ext cx="2078182" cy="410901"/>
            <a:chOff x="4059382" y="4779813"/>
            <a:chExt cx="2078182" cy="410901"/>
          </a:xfrm>
        </p:grpSpPr>
        <p:sp>
          <p:nvSpPr>
            <p:cNvPr id="5" name="任意多边形: 形状 4">
              <a:extLst>
                <a:ext uri="{FF2B5EF4-FFF2-40B4-BE49-F238E27FC236}">
                  <a16:creationId xmlns:a16="http://schemas.microsoft.com/office/drawing/2014/main" xmlns="" id="{617A7751-2009-4C9A-A4A3-CF99A1AED148}"/>
                </a:ext>
              </a:extLst>
            </p:cNvPr>
            <p:cNvSpPr/>
            <p:nvPr/>
          </p:nvSpPr>
          <p:spPr>
            <a:xfrm rot="10800000">
              <a:off x="4114798" y="4779813"/>
              <a:ext cx="1496293" cy="401785"/>
            </a:xfrm>
            <a:custGeom>
              <a:avLst/>
              <a:gdLst>
                <a:gd name="connsiteX0" fmla="*/ 2061915 w 2061915"/>
                <a:gd name="connsiteY0" fmla="*/ 609600 h 609600"/>
                <a:gd name="connsiteX1" fmla="*/ 477076 w 2061915"/>
                <a:gd name="connsiteY1" fmla="*/ 609600 h 609600"/>
                <a:gd name="connsiteX2" fmla="*/ 0 w 2061915"/>
                <a:gd name="connsiteY2" fmla="*/ 0 h 609600"/>
                <a:gd name="connsiteX3" fmla="*/ 2061915 w 2061915"/>
                <a:gd name="connsiteY3" fmla="*/ 0 h 609600"/>
                <a:gd name="connsiteX4" fmla="*/ 2061915 w 2061915"/>
                <a:gd name="connsiteY4" fmla="*/ 609600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1915" h="609600">
                  <a:moveTo>
                    <a:pt x="2061915" y="609600"/>
                  </a:moveTo>
                  <a:lnTo>
                    <a:pt x="477076" y="609600"/>
                  </a:lnTo>
                  <a:lnTo>
                    <a:pt x="0" y="0"/>
                  </a:lnTo>
                  <a:lnTo>
                    <a:pt x="2061915" y="0"/>
                  </a:lnTo>
                  <a:lnTo>
                    <a:pt x="2061915" y="609600"/>
                  </a:lnTo>
                  <a:close/>
                </a:path>
              </a:pathLst>
            </a:custGeom>
            <a:solidFill>
              <a:srgbClr val="93E5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a:extLst>
                <a:ext uri="{FF2B5EF4-FFF2-40B4-BE49-F238E27FC236}">
                  <a16:creationId xmlns:a16="http://schemas.microsoft.com/office/drawing/2014/main" xmlns="" id="{3B3BBBBA-471C-4362-98F6-D8B50FC05BA6}"/>
                </a:ext>
              </a:extLst>
            </p:cNvPr>
            <p:cNvSpPr txBox="1"/>
            <p:nvPr/>
          </p:nvSpPr>
          <p:spPr>
            <a:xfrm>
              <a:off x="4059382" y="4821382"/>
              <a:ext cx="2078182" cy="369332"/>
            </a:xfrm>
            <a:prstGeom prst="rect">
              <a:avLst/>
            </a:prstGeom>
            <a:noFill/>
          </p:spPr>
          <p:txBody>
            <a:bodyPr wrap="square" rtlCol="0">
              <a:spAutoFit/>
            </a:bodyPr>
            <a:lstStyle/>
            <a:p>
              <a:r>
                <a:rPr lang="zh-CN" altLang="en-US" dirty="0">
                  <a:solidFill>
                    <a:schemeClr val="bg1"/>
                  </a:solidFill>
                </a:rPr>
                <a:t>这里小标题</a:t>
              </a:r>
            </a:p>
          </p:txBody>
        </p:sp>
      </p:grpSp>
      <p:grpSp>
        <p:nvGrpSpPr>
          <p:cNvPr id="7" name="组合 6">
            <a:extLst>
              <a:ext uri="{FF2B5EF4-FFF2-40B4-BE49-F238E27FC236}">
                <a16:creationId xmlns:a16="http://schemas.microsoft.com/office/drawing/2014/main" xmlns="" id="{022B9631-7B90-4EBE-8150-070BF7A9A345}"/>
              </a:ext>
            </a:extLst>
          </p:cNvPr>
          <p:cNvGrpSpPr/>
          <p:nvPr/>
        </p:nvGrpSpPr>
        <p:grpSpPr>
          <a:xfrm>
            <a:off x="1960700" y="3954528"/>
            <a:ext cx="2078182" cy="410901"/>
            <a:chOff x="4059382" y="4779813"/>
            <a:chExt cx="2078182" cy="410901"/>
          </a:xfrm>
        </p:grpSpPr>
        <p:sp>
          <p:nvSpPr>
            <p:cNvPr id="8" name="任意多边形: 形状 7">
              <a:extLst>
                <a:ext uri="{FF2B5EF4-FFF2-40B4-BE49-F238E27FC236}">
                  <a16:creationId xmlns:a16="http://schemas.microsoft.com/office/drawing/2014/main" xmlns="" id="{52715499-EBA3-4B79-B5B3-5F63CE415CA5}"/>
                </a:ext>
              </a:extLst>
            </p:cNvPr>
            <p:cNvSpPr/>
            <p:nvPr/>
          </p:nvSpPr>
          <p:spPr>
            <a:xfrm rot="10800000">
              <a:off x="4114798" y="4779813"/>
              <a:ext cx="1496293" cy="401785"/>
            </a:xfrm>
            <a:custGeom>
              <a:avLst/>
              <a:gdLst>
                <a:gd name="connsiteX0" fmla="*/ 2061915 w 2061915"/>
                <a:gd name="connsiteY0" fmla="*/ 609600 h 609600"/>
                <a:gd name="connsiteX1" fmla="*/ 477076 w 2061915"/>
                <a:gd name="connsiteY1" fmla="*/ 609600 h 609600"/>
                <a:gd name="connsiteX2" fmla="*/ 0 w 2061915"/>
                <a:gd name="connsiteY2" fmla="*/ 0 h 609600"/>
                <a:gd name="connsiteX3" fmla="*/ 2061915 w 2061915"/>
                <a:gd name="connsiteY3" fmla="*/ 0 h 609600"/>
                <a:gd name="connsiteX4" fmla="*/ 2061915 w 2061915"/>
                <a:gd name="connsiteY4" fmla="*/ 609600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1915" h="609600">
                  <a:moveTo>
                    <a:pt x="2061915" y="609600"/>
                  </a:moveTo>
                  <a:lnTo>
                    <a:pt x="477076" y="609600"/>
                  </a:lnTo>
                  <a:lnTo>
                    <a:pt x="0" y="0"/>
                  </a:lnTo>
                  <a:lnTo>
                    <a:pt x="2061915" y="0"/>
                  </a:lnTo>
                  <a:lnTo>
                    <a:pt x="2061915" y="609600"/>
                  </a:lnTo>
                  <a:close/>
                </a:path>
              </a:pathLst>
            </a:custGeom>
            <a:solidFill>
              <a:srgbClr val="34CC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8">
              <a:extLst>
                <a:ext uri="{FF2B5EF4-FFF2-40B4-BE49-F238E27FC236}">
                  <a16:creationId xmlns:a16="http://schemas.microsoft.com/office/drawing/2014/main" xmlns="" id="{B401245E-6230-441C-82F1-2083861DC415}"/>
                </a:ext>
              </a:extLst>
            </p:cNvPr>
            <p:cNvSpPr txBox="1"/>
            <p:nvPr/>
          </p:nvSpPr>
          <p:spPr>
            <a:xfrm>
              <a:off x="4059382" y="4821382"/>
              <a:ext cx="2078182" cy="369332"/>
            </a:xfrm>
            <a:prstGeom prst="rect">
              <a:avLst/>
            </a:prstGeom>
            <a:noFill/>
          </p:spPr>
          <p:txBody>
            <a:bodyPr wrap="square" rtlCol="0">
              <a:spAutoFit/>
            </a:bodyPr>
            <a:lstStyle/>
            <a:p>
              <a:r>
                <a:rPr lang="zh-CN" altLang="en-US" dirty="0">
                  <a:solidFill>
                    <a:schemeClr val="bg1"/>
                  </a:solidFill>
                </a:rPr>
                <a:t>这里小标题</a:t>
              </a:r>
            </a:p>
          </p:txBody>
        </p:sp>
      </p:grpSp>
      <p:sp>
        <p:nvSpPr>
          <p:cNvPr id="10" name="文本框 9">
            <a:extLst>
              <a:ext uri="{FF2B5EF4-FFF2-40B4-BE49-F238E27FC236}">
                <a16:creationId xmlns:a16="http://schemas.microsoft.com/office/drawing/2014/main" xmlns="" id="{CAE4167B-708C-43D2-9352-BE5C26FFFFBA}"/>
              </a:ext>
            </a:extLst>
          </p:cNvPr>
          <p:cNvSpPr txBox="1"/>
          <p:nvPr/>
        </p:nvSpPr>
        <p:spPr>
          <a:xfrm>
            <a:off x="1942364" y="2106656"/>
            <a:ext cx="3388309" cy="1304973"/>
          </a:xfrm>
          <a:prstGeom prst="rect">
            <a:avLst/>
          </a:prstGeom>
          <a:noFill/>
        </p:spPr>
        <p:txBody>
          <a:bodyPr wrap="square" rtlCol="0">
            <a:spAutoFit/>
          </a:bodyPr>
          <a:lstStyle/>
          <a:p>
            <a:pPr lvl="0" algn="just">
              <a:lnSpc>
                <a:spcPct val="120000"/>
              </a:lnSpc>
            </a:pPr>
            <a:r>
              <a:rPr lang="zh-CN" altLang="en-US" dirty="0">
                <a:solidFill>
                  <a:prstClr val="black"/>
                </a:solidFill>
              </a:rPr>
              <a:t>这是一种在</a:t>
            </a:r>
            <a:r>
              <a:rPr lang="en-US" altLang="zh-CN" dirty="0">
                <a:solidFill>
                  <a:prstClr val="black"/>
                </a:solidFill>
              </a:rPr>
              <a:t>ppt</a:t>
            </a:r>
            <a:r>
              <a:rPr lang="zh-CN" altLang="en-US" dirty="0">
                <a:solidFill>
                  <a:prstClr val="black"/>
                </a:solidFill>
              </a:rPr>
              <a:t>中非常常用的版式：右图左文型，这种版式简单易学而且效果不错。</a:t>
            </a:r>
            <a:endParaRPr lang="en-US" altLang="zh-CN" sz="1400" dirty="0">
              <a:solidFill>
                <a:prstClr val="black"/>
              </a:solidFill>
            </a:endParaRPr>
          </a:p>
          <a:p>
            <a:pPr algn="just"/>
            <a:endParaRPr lang="en-US" altLang="zh-CN" sz="1400" dirty="0"/>
          </a:p>
        </p:txBody>
      </p:sp>
      <p:sp>
        <p:nvSpPr>
          <p:cNvPr id="11" name="文本框 10">
            <a:extLst>
              <a:ext uri="{FF2B5EF4-FFF2-40B4-BE49-F238E27FC236}">
                <a16:creationId xmlns:a16="http://schemas.microsoft.com/office/drawing/2014/main" xmlns="" id="{6EA9FD03-C9F5-44F8-B890-DBC302EA5A6A}"/>
              </a:ext>
            </a:extLst>
          </p:cNvPr>
          <p:cNvSpPr txBox="1"/>
          <p:nvPr/>
        </p:nvSpPr>
        <p:spPr>
          <a:xfrm>
            <a:off x="1923314" y="4487906"/>
            <a:ext cx="3388309" cy="1304973"/>
          </a:xfrm>
          <a:prstGeom prst="rect">
            <a:avLst/>
          </a:prstGeom>
          <a:noFill/>
        </p:spPr>
        <p:txBody>
          <a:bodyPr wrap="square" rtlCol="0">
            <a:spAutoFit/>
          </a:bodyPr>
          <a:lstStyle/>
          <a:p>
            <a:pPr lvl="0" algn="just">
              <a:lnSpc>
                <a:spcPct val="120000"/>
              </a:lnSpc>
            </a:pPr>
            <a:r>
              <a:rPr lang="zh-CN" altLang="en-US" dirty="0">
                <a:solidFill>
                  <a:prstClr val="black"/>
                </a:solidFill>
              </a:rPr>
              <a:t>这是一种在</a:t>
            </a:r>
            <a:r>
              <a:rPr lang="en-US" altLang="zh-CN" dirty="0">
                <a:solidFill>
                  <a:prstClr val="black"/>
                </a:solidFill>
              </a:rPr>
              <a:t>ppt</a:t>
            </a:r>
            <a:r>
              <a:rPr lang="zh-CN" altLang="en-US" dirty="0">
                <a:solidFill>
                  <a:prstClr val="black"/>
                </a:solidFill>
              </a:rPr>
              <a:t>中非常常用的版式：右图左文型，这种版式简单易学而且效果不错。</a:t>
            </a:r>
            <a:endParaRPr lang="en-US" altLang="zh-CN" sz="1400" dirty="0">
              <a:solidFill>
                <a:prstClr val="black"/>
              </a:solidFill>
            </a:endParaRPr>
          </a:p>
          <a:p>
            <a:pPr algn="just"/>
            <a:endParaRPr lang="en-US" altLang="zh-CN" sz="1400" dirty="0"/>
          </a:p>
        </p:txBody>
      </p:sp>
      <p:sp>
        <p:nvSpPr>
          <p:cNvPr id="12" name="内容占位符 1">
            <a:extLst>
              <a:ext uri="{FF2B5EF4-FFF2-40B4-BE49-F238E27FC236}">
                <a16:creationId xmlns:a16="http://schemas.microsoft.com/office/drawing/2014/main" xmlns="" id="{9D2D3394-0FB9-4C1D-9787-1E32B2BC4F19}"/>
              </a:ext>
            </a:extLst>
          </p:cNvPr>
          <p:cNvSpPr>
            <a:spLocks noGrp="1"/>
          </p:cNvSpPr>
          <p:nvPr>
            <p:ph sz="quarter" idx="10"/>
          </p:nvPr>
        </p:nvSpPr>
        <p:spPr>
          <a:xfrm>
            <a:off x="304800" y="412750"/>
            <a:ext cx="6172200" cy="438150"/>
          </a:xfrm>
        </p:spPr>
        <p:txBody>
          <a:bodyPr>
            <a:normAutofit fontScale="92500" lnSpcReduction="10000"/>
          </a:bodyPr>
          <a:lstStyle/>
          <a:p>
            <a:r>
              <a:rPr lang="zh-CN" altLang="en-US" dirty="0"/>
              <a:t>图文排版页</a:t>
            </a:r>
          </a:p>
        </p:txBody>
      </p:sp>
    </p:spTree>
    <p:extLst>
      <p:ext uri="{BB962C8B-B14F-4D97-AF65-F5344CB8AC3E}">
        <p14:creationId xmlns:p14="http://schemas.microsoft.com/office/powerpoint/2010/main" val="14109153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17B5C99F-0051-473B-BAC8-3E45D7014B55}"/>
              </a:ext>
            </a:extLst>
          </p:cNvPr>
          <p:cNvSpPr>
            <a:spLocks noGrp="1"/>
          </p:cNvSpPr>
          <p:nvPr>
            <p:ph sz="quarter" idx="10"/>
          </p:nvPr>
        </p:nvSpPr>
        <p:spPr/>
        <p:txBody>
          <a:bodyPr>
            <a:normAutofit lnSpcReduction="10000"/>
          </a:bodyPr>
          <a:lstStyle/>
          <a:p>
            <a:r>
              <a:rPr lang="zh-CN" altLang="en-US" dirty="0"/>
              <a:t>第四</a:t>
            </a:r>
            <a:r>
              <a:rPr lang="zh-CN" altLang="en-US" dirty="0">
                <a:solidFill>
                  <a:schemeClr val="bg1"/>
                </a:solidFill>
              </a:rPr>
              <a:t>部分</a:t>
            </a:r>
          </a:p>
        </p:txBody>
      </p:sp>
      <p:sp>
        <p:nvSpPr>
          <p:cNvPr id="3" name="标题 2">
            <a:extLst>
              <a:ext uri="{FF2B5EF4-FFF2-40B4-BE49-F238E27FC236}">
                <a16:creationId xmlns:a16="http://schemas.microsoft.com/office/drawing/2014/main" xmlns="" id="{1A80CB20-997A-4CD0-92D2-2F16597413EB}"/>
              </a:ext>
            </a:extLst>
          </p:cNvPr>
          <p:cNvSpPr>
            <a:spLocks noGrp="1"/>
          </p:cNvSpPr>
          <p:nvPr>
            <p:ph type="title"/>
          </p:nvPr>
        </p:nvSpPr>
        <p:spPr/>
        <p:txBody>
          <a:bodyPr/>
          <a:lstStyle/>
          <a:p>
            <a:r>
              <a:rPr lang="zh-CN" altLang="en-US" dirty="0"/>
              <a:t>在这里输入你的标题</a:t>
            </a:r>
          </a:p>
        </p:txBody>
      </p:sp>
    </p:spTree>
    <p:extLst>
      <p:ext uri="{BB962C8B-B14F-4D97-AF65-F5344CB8AC3E}">
        <p14:creationId xmlns:p14="http://schemas.microsoft.com/office/powerpoint/2010/main" val="3449090503"/>
      </p:ext>
    </p:extLst>
  </p:cSld>
  <p:clrMapOvr>
    <a:masterClrMapping/>
  </p:clrMapOvr>
  <p:transition spd="slow">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C08B63B-9B32-4C96-9EE1-19463B29777C}"/>
              </a:ext>
            </a:extLst>
          </p:cNvPr>
          <p:cNvGrpSpPr/>
          <p:nvPr/>
        </p:nvGrpSpPr>
        <p:grpSpPr>
          <a:xfrm>
            <a:off x="5137835" y="1140171"/>
            <a:ext cx="2078182" cy="410901"/>
            <a:chOff x="4059382" y="4779813"/>
            <a:chExt cx="2078182" cy="410901"/>
          </a:xfrm>
        </p:grpSpPr>
        <p:sp>
          <p:nvSpPr>
            <p:cNvPr id="8" name="任意多边形: 形状 7">
              <a:extLst>
                <a:ext uri="{FF2B5EF4-FFF2-40B4-BE49-F238E27FC236}">
                  <a16:creationId xmlns:a16="http://schemas.microsoft.com/office/drawing/2014/main" xmlns="" id="{D5E55F6A-171A-4C83-AF37-2982C63130A0}"/>
                </a:ext>
              </a:extLst>
            </p:cNvPr>
            <p:cNvSpPr/>
            <p:nvPr/>
          </p:nvSpPr>
          <p:spPr>
            <a:xfrm rot="10800000">
              <a:off x="4114798" y="4779813"/>
              <a:ext cx="1496293" cy="401785"/>
            </a:xfrm>
            <a:custGeom>
              <a:avLst/>
              <a:gdLst>
                <a:gd name="connsiteX0" fmla="*/ 2061915 w 2061915"/>
                <a:gd name="connsiteY0" fmla="*/ 609600 h 609600"/>
                <a:gd name="connsiteX1" fmla="*/ 477076 w 2061915"/>
                <a:gd name="connsiteY1" fmla="*/ 609600 h 609600"/>
                <a:gd name="connsiteX2" fmla="*/ 0 w 2061915"/>
                <a:gd name="connsiteY2" fmla="*/ 0 h 609600"/>
                <a:gd name="connsiteX3" fmla="*/ 2061915 w 2061915"/>
                <a:gd name="connsiteY3" fmla="*/ 0 h 609600"/>
                <a:gd name="connsiteX4" fmla="*/ 2061915 w 2061915"/>
                <a:gd name="connsiteY4" fmla="*/ 609600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1915" h="609600">
                  <a:moveTo>
                    <a:pt x="2061915" y="609600"/>
                  </a:moveTo>
                  <a:lnTo>
                    <a:pt x="477076" y="609600"/>
                  </a:lnTo>
                  <a:lnTo>
                    <a:pt x="0" y="0"/>
                  </a:lnTo>
                  <a:lnTo>
                    <a:pt x="2061915" y="0"/>
                  </a:lnTo>
                  <a:lnTo>
                    <a:pt x="2061915" y="609600"/>
                  </a:lnTo>
                  <a:close/>
                </a:path>
              </a:pathLst>
            </a:custGeom>
            <a:solidFill>
              <a:srgbClr val="34CC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8">
              <a:extLst>
                <a:ext uri="{FF2B5EF4-FFF2-40B4-BE49-F238E27FC236}">
                  <a16:creationId xmlns:a16="http://schemas.microsoft.com/office/drawing/2014/main" xmlns="" id="{5F002918-E043-4C02-AC10-691268B372B7}"/>
                </a:ext>
              </a:extLst>
            </p:cNvPr>
            <p:cNvSpPr txBox="1"/>
            <p:nvPr/>
          </p:nvSpPr>
          <p:spPr>
            <a:xfrm>
              <a:off x="4059382" y="4821382"/>
              <a:ext cx="2078182" cy="369332"/>
            </a:xfrm>
            <a:prstGeom prst="rect">
              <a:avLst/>
            </a:prstGeom>
            <a:noFill/>
          </p:spPr>
          <p:txBody>
            <a:bodyPr wrap="square" rtlCol="0">
              <a:spAutoFit/>
            </a:bodyPr>
            <a:lstStyle/>
            <a:p>
              <a:r>
                <a:rPr lang="zh-CN" altLang="en-US" dirty="0">
                  <a:solidFill>
                    <a:schemeClr val="bg1"/>
                  </a:solidFill>
                </a:rPr>
                <a:t>这里小标题</a:t>
              </a:r>
            </a:p>
          </p:txBody>
        </p:sp>
      </p:grpSp>
      <p:grpSp>
        <p:nvGrpSpPr>
          <p:cNvPr id="10" name="组合 9">
            <a:extLst>
              <a:ext uri="{FF2B5EF4-FFF2-40B4-BE49-F238E27FC236}">
                <a16:creationId xmlns:a16="http://schemas.microsoft.com/office/drawing/2014/main" xmlns="" id="{2CC37BA2-C03E-46B4-AFAE-C94069853541}"/>
              </a:ext>
            </a:extLst>
          </p:cNvPr>
          <p:cNvGrpSpPr/>
          <p:nvPr/>
        </p:nvGrpSpPr>
        <p:grpSpPr>
          <a:xfrm>
            <a:off x="5167188" y="3876555"/>
            <a:ext cx="2078182" cy="410901"/>
            <a:chOff x="4059382" y="4779813"/>
            <a:chExt cx="2078182" cy="410901"/>
          </a:xfrm>
          <a:solidFill>
            <a:schemeClr val="bg1"/>
          </a:solidFill>
        </p:grpSpPr>
        <p:sp>
          <p:nvSpPr>
            <p:cNvPr id="11" name="任意多边形: 形状 10">
              <a:extLst>
                <a:ext uri="{FF2B5EF4-FFF2-40B4-BE49-F238E27FC236}">
                  <a16:creationId xmlns:a16="http://schemas.microsoft.com/office/drawing/2014/main" xmlns="" id="{3041AF6D-CB84-409D-B9C0-62A51534F0AF}"/>
                </a:ext>
              </a:extLst>
            </p:cNvPr>
            <p:cNvSpPr/>
            <p:nvPr/>
          </p:nvSpPr>
          <p:spPr>
            <a:xfrm rot="10800000">
              <a:off x="4114798" y="4779813"/>
              <a:ext cx="1496293" cy="401785"/>
            </a:xfrm>
            <a:custGeom>
              <a:avLst/>
              <a:gdLst>
                <a:gd name="connsiteX0" fmla="*/ 2061915 w 2061915"/>
                <a:gd name="connsiteY0" fmla="*/ 609600 h 609600"/>
                <a:gd name="connsiteX1" fmla="*/ 477076 w 2061915"/>
                <a:gd name="connsiteY1" fmla="*/ 609600 h 609600"/>
                <a:gd name="connsiteX2" fmla="*/ 0 w 2061915"/>
                <a:gd name="connsiteY2" fmla="*/ 0 h 609600"/>
                <a:gd name="connsiteX3" fmla="*/ 2061915 w 2061915"/>
                <a:gd name="connsiteY3" fmla="*/ 0 h 609600"/>
                <a:gd name="connsiteX4" fmla="*/ 2061915 w 2061915"/>
                <a:gd name="connsiteY4" fmla="*/ 609600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1915" h="609600">
                  <a:moveTo>
                    <a:pt x="2061915" y="609600"/>
                  </a:moveTo>
                  <a:lnTo>
                    <a:pt x="477076" y="609600"/>
                  </a:lnTo>
                  <a:lnTo>
                    <a:pt x="0" y="0"/>
                  </a:lnTo>
                  <a:lnTo>
                    <a:pt x="2061915" y="0"/>
                  </a:lnTo>
                  <a:lnTo>
                    <a:pt x="2061915" y="609600"/>
                  </a:lnTo>
                  <a:close/>
                </a:path>
              </a:pathLst>
            </a:custGeom>
            <a:solidFill>
              <a:srgbClr val="93E5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extLst>
                <a:ext uri="{FF2B5EF4-FFF2-40B4-BE49-F238E27FC236}">
                  <a16:creationId xmlns:a16="http://schemas.microsoft.com/office/drawing/2014/main" xmlns="" id="{95EBCA93-96F2-4B95-A2CF-BBA9AE8A6161}"/>
                </a:ext>
              </a:extLst>
            </p:cNvPr>
            <p:cNvSpPr txBox="1"/>
            <p:nvPr/>
          </p:nvSpPr>
          <p:spPr>
            <a:xfrm>
              <a:off x="4059382" y="4821382"/>
              <a:ext cx="2078182" cy="369332"/>
            </a:xfrm>
            <a:prstGeom prst="rect">
              <a:avLst/>
            </a:prstGeom>
            <a:noFill/>
          </p:spPr>
          <p:txBody>
            <a:bodyPr wrap="square" rtlCol="0">
              <a:spAutoFit/>
            </a:bodyPr>
            <a:lstStyle/>
            <a:p>
              <a:r>
                <a:rPr lang="zh-CN" altLang="en-US" dirty="0">
                  <a:solidFill>
                    <a:schemeClr val="bg1"/>
                  </a:solidFill>
                </a:rPr>
                <a:t>这里小标题</a:t>
              </a:r>
            </a:p>
          </p:txBody>
        </p:sp>
      </p:grpSp>
      <p:cxnSp>
        <p:nvCxnSpPr>
          <p:cNvPr id="18" name="直接连接符 17">
            <a:extLst>
              <a:ext uri="{FF2B5EF4-FFF2-40B4-BE49-F238E27FC236}">
                <a16:creationId xmlns:a16="http://schemas.microsoft.com/office/drawing/2014/main" xmlns="" id="{89A36FED-2FD5-4BF6-903B-01DAF81CAC57}"/>
              </a:ext>
            </a:extLst>
          </p:cNvPr>
          <p:cNvCxnSpPr/>
          <p:nvPr/>
        </p:nvCxnSpPr>
        <p:spPr>
          <a:xfrm>
            <a:off x="5246074" y="3471619"/>
            <a:ext cx="5160936" cy="0"/>
          </a:xfrm>
          <a:prstGeom prst="line">
            <a:avLst/>
          </a:prstGeom>
          <a:ln>
            <a:solidFill>
              <a:srgbClr val="218475"/>
            </a:solidFill>
            <a:prstDash val="dash"/>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xmlns="" id="{9C2B2AC7-A0C1-4EDE-8665-D2D0E8CFF238}"/>
              </a:ext>
            </a:extLst>
          </p:cNvPr>
          <p:cNvSpPr txBox="1"/>
          <p:nvPr/>
        </p:nvSpPr>
        <p:spPr>
          <a:xfrm>
            <a:off x="5083610" y="1645225"/>
            <a:ext cx="5521326" cy="861774"/>
          </a:xfrm>
          <a:prstGeom prst="rect">
            <a:avLst/>
          </a:prstGeom>
          <a:noFill/>
        </p:spPr>
        <p:txBody>
          <a:bodyPr wrap="square" rtlCol="0">
            <a:spAutoFit/>
          </a:bodyPr>
          <a:lstStyle/>
          <a:p>
            <a:pPr algn="just"/>
            <a:r>
              <a:rPr lang="zh-CN" altLang="en-US" dirty="0"/>
              <a:t>单击此处添加文字单击此处添加文字单击此处添加文字单击此处添加文字</a:t>
            </a:r>
            <a:endParaRPr lang="en-US" altLang="zh-CN" dirty="0"/>
          </a:p>
          <a:p>
            <a:pPr algn="just"/>
            <a:endParaRPr lang="en-US" altLang="zh-CN" sz="1400" dirty="0"/>
          </a:p>
        </p:txBody>
      </p:sp>
      <p:sp>
        <p:nvSpPr>
          <p:cNvPr id="20" name="文本框 19">
            <a:extLst>
              <a:ext uri="{FF2B5EF4-FFF2-40B4-BE49-F238E27FC236}">
                <a16:creationId xmlns:a16="http://schemas.microsoft.com/office/drawing/2014/main" xmlns="" id="{39F26B8E-C815-4CED-B034-0A5B962AB8F7}"/>
              </a:ext>
            </a:extLst>
          </p:cNvPr>
          <p:cNvSpPr txBox="1"/>
          <p:nvPr/>
        </p:nvSpPr>
        <p:spPr>
          <a:xfrm>
            <a:off x="5083610" y="2407225"/>
            <a:ext cx="5521326" cy="861774"/>
          </a:xfrm>
          <a:prstGeom prst="rect">
            <a:avLst/>
          </a:prstGeom>
          <a:noFill/>
        </p:spPr>
        <p:txBody>
          <a:bodyPr wrap="square" rtlCol="0">
            <a:spAutoFit/>
          </a:bodyPr>
          <a:lstStyle/>
          <a:p>
            <a:pPr algn="just"/>
            <a:r>
              <a:rPr lang="zh-CN" altLang="en-US" dirty="0"/>
              <a:t>单击此处添加文字单击此处添加文字单击此处添加文字单击此处添加文字</a:t>
            </a:r>
            <a:endParaRPr lang="en-US" altLang="zh-CN" dirty="0"/>
          </a:p>
          <a:p>
            <a:pPr algn="just"/>
            <a:endParaRPr lang="en-US" altLang="zh-CN" sz="1400" dirty="0"/>
          </a:p>
        </p:txBody>
      </p:sp>
      <p:sp>
        <p:nvSpPr>
          <p:cNvPr id="21" name="文本框 20">
            <a:extLst>
              <a:ext uri="{FF2B5EF4-FFF2-40B4-BE49-F238E27FC236}">
                <a16:creationId xmlns:a16="http://schemas.microsoft.com/office/drawing/2014/main" xmlns="" id="{6C3E3619-6739-4E25-B06B-0B3068408115}"/>
              </a:ext>
            </a:extLst>
          </p:cNvPr>
          <p:cNvSpPr txBox="1"/>
          <p:nvPr/>
        </p:nvSpPr>
        <p:spPr>
          <a:xfrm>
            <a:off x="5140760" y="4483675"/>
            <a:ext cx="5521326" cy="861774"/>
          </a:xfrm>
          <a:prstGeom prst="rect">
            <a:avLst/>
          </a:prstGeom>
          <a:noFill/>
        </p:spPr>
        <p:txBody>
          <a:bodyPr wrap="square" rtlCol="0">
            <a:spAutoFit/>
          </a:bodyPr>
          <a:lstStyle/>
          <a:p>
            <a:pPr algn="just"/>
            <a:r>
              <a:rPr lang="zh-CN" altLang="en-US" dirty="0"/>
              <a:t>单击此处添加文字单击此处添加文字单击此处添加文字单击此处添加文字</a:t>
            </a:r>
            <a:endParaRPr lang="en-US" altLang="zh-CN" dirty="0"/>
          </a:p>
          <a:p>
            <a:pPr algn="just"/>
            <a:endParaRPr lang="en-US" altLang="zh-CN" sz="1400" dirty="0"/>
          </a:p>
        </p:txBody>
      </p:sp>
      <p:sp>
        <p:nvSpPr>
          <p:cNvPr id="22" name="文本框 21">
            <a:extLst>
              <a:ext uri="{FF2B5EF4-FFF2-40B4-BE49-F238E27FC236}">
                <a16:creationId xmlns:a16="http://schemas.microsoft.com/office/drawing/2014/main" xmlns="" id="{0DA2FA19-2F6B-42E9-ADDE-1033CE4CBBA3}"/>
              </a:ext>
            </a:extLst>
          </p:cNvPr>
          <p:cNvSpPr txBox="1"/>
          <p:nvPr/>
        </p:nvSpPr>
        <p:spPr>
          <a:xfrm>
            <a:off x="5140760" y="5264725"/>
            <a:ext cx="5521326" cy="861774"/>
          </a:xfrm>
          <a:prstGeom prst="rect">
            <a:avLst/>
          </a:prstGeom>
          <a:noFill/>
        </p:spPr>
        <p:txBody>
          <a:bodyPr wrap="square" rtlCol="0">
            <a:spAutoFit/>
          </a:bodyPr>
          <a:lstStyle/>
          <a:p>
            <a:pPr algn="just"/>
            <a:r>
              <a:rPr lang="zh-CN" altLang="en-US" dirty="0"/>
              <a:t>单击此处添加文字单击此处添加文字单击此处添加文字单击此处添加文字</a:t>
            </a:r>
            <a:endParaRPr lang="en-US" altLang="zh-CN" dirty="0"/>
          </a:p>
          <a:p>
            <a:pPr algn="just"/>
            <a:endParaRPr lang="en-US" altLang="zh-CN" sz="1400" dirty="0"/>
          </a:p>
        </p:txBody>
      </p:sp>
      <p:pic>
        <p:nvPicPr>
          <p:cNvPr id="3" name="图片 2" descr="图片包含 树, 植物, 户外, 草&#10;&#10;自动生成的说明">
            <a:extLst>
              <a:ext uri="{FF2B5EF4-FFF2-40B4-BE49-F238E27FC236}">
                <a16:creationId xmlns:a16="http://schemas.microsoft.com/office/drawing/2014/main" xmlns="" id="{281BDB22-642A-4805-ADC5-7B9828E4A8C7}"/>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633972" y="1089025"/>
            <a:ext cx="3343275" cy="1825625"/>
          </a:xfrm>
          <a:prstGeom prst="rect">
            <a:avLst/>
          </a:prstGeom>
        </p:spPr>
      </p:pic>
      <p:pic>
        <p:nvPicPr>
          <p:cNvPr id="5" name="图片 4" descr="图片包含 树, 植物, 户外, 枫树&#10;&#10;自动生成的说明">
            <a:extLst>
              <a:ext uri="{FF2B5EF4-FFF2-40B4-BE49-F238E27FC236}">
                <a16:creationId xmlns:a16="http://schemas.microsoft.com/office/drawing/2014/main" xmlns="" id="{34E454F1-548C-40F3-B0C7-8098ED0B6EB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633973" y="3840481"/>
            <a:ext cx="3322075" cy="2045970"/>
          </a:xfrm>
          <a:prstGeom prst="rect">
            <a:avLst/>
          </a:prstGeom>
        </p:spPr>
      </p:pic>
      <p:sp>
        <p:nvSpPr>
          <p:cNvPr id="15" name="内容占位符 1">
            <a:extLst>
              <a:ext uri="{FF2B5EF4-FFF2-40B4-BE49-F238E27FC236}">
                <a16:creationId xmlns:a16="http://schemas.microsoft.com/office/drawing/2014/main" xmlns="" id="{8589428C-9B5B-4FEB-8858-93AC16A770D9}"/>
              </a:ext>
            </a:extLst>
          </p:cNvPr>
          <p:cNvSpPr>
            <a:spLocks noGrp="1"/>
          </p:cNvSpPr>
          <p:nvPr>
            <p:ph sz="quarter" idx="10"/>
          </p:nvPr>
        </p:nvSpPr>
        <p:spPr>
          <a:xfrm>
            <a:off x="304800" y="412750"/>
            <a:ext cx="6172200" cy="438150"/>
          </a:xfrm>
        </p:spPr>
        <p:txBody>
          <a:bodyPr>
            <a:normAutofit fontScale="92500" lnSpcReduction="10000"/>
          </a:bodyPr>
          <a:lstStyle/>
          <a:p>
            <a:r>
              <a:rPr lang="zh-CN" altLang="en-US" dirty="0"/>
              <a:t>两栏内容页</a:t>
            </a:r>
          </a:p>
        </p:txBody>
      </p:sp>
    </p:spTree>
    <p:extLst>
      <p:ext uri="{BB962C8B-B14F-4D97-AF65-F5344CB8AC3E}">
        <p14:creationId xmlns:p14="http://schemas.microsoft.com/office/powerpoint/2010/main" val="8128633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down)">
                                      <p:cBhvr>
                                        <p:cTn id="13" dur="500"/>
                                        <p:tgtEl>
                                          <p:spTgt spid="19"/>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down)">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down)">
                                      <p:cBhvr>
                                        <p:cTn id="21" dur="500"/>
                                        <p:tgtEl>
                                          <p:spTgt spid="18"/>
                                        </p:tgtEl>
                                      </p:cBhvr>
                                    </p:animEffect>
                                  </p:childTnLst>
                                </p:cTn>
                              </p:par>
                              <p:par>
                                <p:cTn id="22" presetID="22" presetClass="entr" presetSubtype="4"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down)">
                                      <p:cBhvr>
                                        <p:cTn id="27" dur="500"/>
                                        <p:tgtEl>
                                          <p:spTgt spid="21"/>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down)">
                                      <p:cBhvr>
                                        <p:cTn id="30" dur="500"/>
                                        <p:tgtEl>
                                          <p:spTgt spid="22"/>
                                        </p:tgtEl>
                                      </p:cBhvr>
                                    </p:animEffect>
                                  </p:childTnLst>
                                </p:cTn>
                              </p:par>
                              <p:par>
                                <p:cTn id="31" presetID="22" presetClass="entr" presetSubtype="4" fill="hold"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down)">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xmlns="" id="{A6009098-F774-44BD-886C-1151EF0E6F19}"/>
              </a:ext>
            </a:extLst>
          </p:cNvPr>
          <p:cNvGrpSpPr/>
          <p:nvPr/>
        </p:nvGrpSpPr>
        <p:grpSpPr>
          <a:xfrm>
            <a:off x="6813834" y="1678030"/>
            <a:ext cx="2078182" cy="410901"/>
            <a:chOff x="4059382" y="4779813"/>
            <a:chExt cx="2078182" cy="410901"/>
          </a:xfrm>
        </p:grpSpPr>
        <p:sp>
          <p:nvSpPr>
            <p:cNvPr id="11" name="任意多边形: 形状 10">
              <a:extLst>
                <a:ext uri="{FF2B5EF4-FFF2-40B4-BE49-F238E27FC236}">
                  <a16:creationId xmlns:a16="http://schemas.microsoft.com/office/drawing/2014/main" xmlns="" id="{8DA47F81-C0AE-42A7-ADF1-69B25965614E}"/>
                </a:ext>
              </a:extLst>
            </p:cNvPr>
            <p:cNvSpPr/>
            <p:nvPr/>
          </p:nvSpPr>
          <p:spPr>
            <a:xfrm rot="10800000">
              <a:off x="4114798" y="4779813"/>
              <a:ext cx="1496293" cy="401785"/>
            </a:xfrm>
            <a:custGeom>
              <a:avLst/>
              <a:gdLst>
                <a:gd name="connsiteX0" fmla="*/ 2061915 w 2061915"/>
                <a:gd name="connsiteY0" fmla="*/ 609600 h 609600"/>
                <a:gd name="connsiteX1" fmla="*/ 477076 w 2061915"/>
                <a:gd name="connsiteY1" fmla="*/ 609600 h 609600"/>
                <a:gd name="connsiteX2" fmla="*/ 0 w 2061915"/>
                <a:gd name="connsiteY2" fmla="*/ 0 h 609600"/>
                <a:gd name="connsiteX3" fmla="*/ 2061915 w 2061915"/>
                <a:gd name="connsiteY3" fmla="*/ 0 h 609600"/>
                <a:gd name="connsiteX4" fmla="*/ 2061915 w 2061915"/>
                <a:gd name="connsiteY4" fmla="*/ 609600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1915" h="609600">
                  <a:moveTo>
                    <a:pt x="2061915" y="609600"/>
                  </a:moveTo>
                  <a:lnTo>
                    <a:pt x="477076" y="609600"/>
                  </a:lnTo>
                  <a:lnTo>
                    <a:pt x="0" y="0"/>
                  </a:lnTo>
                  <a:lnTo>
                    <a:pt x="2061915" y="0"/>
                  </a:lnTo>
                  <a:lnTo>
                    <a:pt x="2061915" y="609600"/>
                  </a:lnTo>
                  <a:close/>
                </a:path>
              </a:pathLst>
            </a:custGeom>
            <a:solidFill>
              <a:srgbClr val="34CC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extLst>
                <a:ext uri="{FF2B5EF4-FFF2-40B4-BE49-F238E27FC236}">
                  <a16:creationId xmlns:a16="http://schemas.microsoft.com/office/drawing/2014/main" xmlns="" id="{0EE0B12A-6660-49CB-BD8B-735CFA125D95}"/>
                </a:ext>
              </a:extLst>
            </p:cNvPr>
            <p:cNvSpPr txBox="1"/>
            <p:nvPr/>
          </p:nvSpPr>
          <p:spPr>
            <a:xfrm>
              <a:off x="4059382" y="4821382"/>
              <a:ext cx="2078182" cy="369332"/>
            </a:xfrm>
            <a:prstGeom prst="rect">
              <a:avLst/>
            </a:prstGeom>
            <a:noFill/>
          </p:spPr>
          <p:txBody>
            <a:bodyPr wrap="square" rtlCol="0">
              <a:spAutoFit/>
            </a:bodyPr>
            <a:lstStyle/>
            <a:p>
              <a:r>
                <a:rPr lang="zh-CN" altLang="en-US" dirty="0">
                  <a:solidFill>
                    <a:schemeClr val="bg1"/>
                  </a:solidFill>
                </a:rPr>
                <a:t>这里小标题</a:t>
              </a:r>
            </a:p>
          </p:txBody>
        </p:sp>
      </p:grpSp>
      <p:grpSp>
        <p:nvGrpSpPr>
          <p:cNvPr id="14" name="组合 13">
            <a:extLst>
              <a:ext uri="{FF2B5EF4-FFF2-40B4-BE49-F238E27FC236}">
                <a16:creationId xmlns:a16="http://schemas.microsoft.com/office/drawing/2014/main" xmlns="" id="{E9699642-D516-42C8-B9CB-5FFA5F1D7F72}"/>
              </a:ext>
            </a:extLst>
          </p:cNvPr>
          <p:cNvGrpSpPr/>
          <p:nvPr/>
        </p:nvGrpSpPr>
        <p:grpSpPr>
          <a:xfrm>
            <a:off x="6786944" y="4107463"/>
            <a:ext cx="2078182" cy="410901"/>
            <a:chOff x="4059382" y="4779813"/>
            <a:chExt cx="2078182" cy="410901"/>
          </a:xfrm>
          <a:solidFill>
            <a:srgbClr val="93E5D9"/>
          </a:solidFill>
        </p:grpSpPr>
        <p:sp>
          <p:nvSpPr>
            <p:cNvPr id="15" name="任意多边形: 形状 14">
              <a:extLst>
                <a:ext uri="{FF2B5EF4-FFF2-40B4-BE49-F238E27FC236}">
                  <a16:creationId xmlns:a16="http://schemas.microsoft.com/office/drawing/2014/main" xmlns="" id="{868442A8-18A9-4DB1-A44C-ABDBD20AFCC9}"/>
                </a:ext>
              </a:extLst>
            </p:cNvPr>
            <p:cNvSpPr/>
            <p:nvPr/>
          </p:nvSpPr>
          <p:spPr>
            <a:xfrm rot="10800000">
              <a:off x="4114798" y="4779813"/>
              <a:ext cx="1496293" cy="401785"/>
            </a:xfrm>
            <a:custGeom>
              <a:avLst/>
              <a:gdLst>
                <a:gd name="connsiteX0" fmla="*/ 2061915 w 2061915"/>
                <a:gd name="connsiteY0" fmla="*/ 609600 h 609600"/>
                <a:gd name="connsiteX1" fmla="*/ 477076 w 2061915"/>
                <a:gd name="connsiteY1" fmla="*/ 609600 h 609600"/>
                <a:gd name="connsiteX2" fmla="*/ 0 w 2061915"/>
                <a:gd name="connsiteY2" fmla="*/ 0 h 609600"/>
                <a:gd name="connsiteX3" fmla="*/ 2061915 w 2061915"/>
                <a:gd name="connsiteY3" fmla="*/ 0 h 609600"/>
                <a:gd name="connsiteX4" fmla="*/ 2061915 w 2061915"/>
                <a:gd name="connsiteY4" fmla="*/ 609600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1915" h="609600">
                  <a:moveTo>
                    <a:pt x="2061915" y="609600"/>
                  </a:moveTo>
                  <a:lnTo>
                    <a:pt x="477076" y="609600"/>
                  </a:lnTo>
                  <a:lnTo>
                    <a:pt x="0" y="0"/>
                  </a:lnTo>
                  <a:lnTo>
                    <a:pt x="2061915" y="0"/>
                  </a:lnTo>
                  <a:lnTo>
                    <a:pt x="2061915" y="609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文本框 15">
              <a:extLst>
                <a:ext uri="{FF2B5EF4-FFF2-40B4-BE49-F238E27FC236}">
                  <a16:creationId xmlns:a16="http://schemas.microsoft.com/office/drawing/2014/main" xmlns="" id="{6C8B3A08-FECE-4405-BD5B-1E71425DEF57}"/>
                </a:ext>
              </a:extLst>
            </p:cNvPr>
            <p:cNvSpPr txBox="1"/>
            <p:nvPr/>
          </p:nvSpPr>
          <p:spPr>
            <a:xfrm>
              <a:off x="4059382" y="4821382"/>
              <a:ext cx="2078182" cy="369332"/>
            </a:xfrm>
            <a:prstGeom prst="rect">
              <a:avLst/>
            </a:prstGeom>
            <a:noFill/>
          </p:spPr>
          <p:txBody>
            <a:bodyPr wrap="square" rtlCol="0">
              <a:spAutoFit/>
            </a:bodyPr>
            <a:lstStyle/>
            <a:p>
              <a:r>
                <a:rPr lang="zh-CN" altLang="en-US" dirty="0">
                  <a:solidFill>
                    <a:schemeClr val="bg1"/>
                  </a:solidFill>
                </a:rPr>
                <a:t>这里小标题</a:t>
              </a:r>
            </a:p>
          </p:txBody>
        </p:sp>
      </p:grpSp>
      <p:graphicFrame>
        <p:nvGraphicFramePr>
          <p:cNvPr id="18" name="图表 17">
            <a:extLst>
              <a:ext uri="{FF2B5EF4-FFF2-40B4-BE49-F238E27FC236}">
                <a16:creationId xmlns:a16="http://schemas.microsoft.com/office/drawing/2014/main" xmlns="" id="{5011432D-FF21-452C-B4BF-C2DFCF14812B}"/>
              </a:ext>
            </a:extLst>
          </p:cNvPr>
          <p:cNvGraphicFramePr/>
          <p:nvPr>
            <p:extLst>
              <p:ext uri="{D42A27DB-BD31-4B8C-83A1-F6EECF244321}">
                <p14:modId xmlns:p14="http://schemas.microsoft.com/office/powerpoint/2010/main" val="3580764657"/>
              </p:ext>
            </p:extLst>
          </p:nvPr>
        </p:nvGraphicFramePr>
        <p:xfrm>
          <a:off x="641942" y="1032954"/>
          <a:ext cx="6096000" cy="4632326"/>
        </p:xfrm>
        <a:graphic>
          <a:graphicData uri="http://schemas.openxmlformats.org/drawingml/2006/chart">
            <c:chart xmlns:c="http://schemas.openxmlformats.org/drawingml/2006/chart" xmlns:r="http://schemas.openxmlformats.org/officeDocument/2006/relationships" r:id="rId2"/>
          </a:graphicData>
        </a:graphic>
      </p:graphicFrame>
      <p:cxnSp>
        <p:nvCxnSpPr>
          <p:cNvPr id="19" name="直接连接符 18">
            <a:extLst>
              <a:ext uri="{FF2B5EF4-FFF2-40B4-BE49-F238E27FC236}">
                <a16:creationId xmlns:a16="http://schemas.microsoft.com/office/drawing/2014/main" xmlns="" id="{0A1C2879-A786-4AF1-B5D8-5108F909E939}"/>
              </a:ext>
            </a:extLst>
          </p:cNvPr>
          <p:cNvCxnSpPr>
            <a:cxnSpLocks/>
          </p:cNvCxnSpPr>
          <p:nvPr/>
        </p:nvCxnSpPr>
        <p:spPr>
          <a:xfrm>
            <a:off x="6868524" y="3549110"/>
            <a:ext cx="3183018" cy="0"/>
          </a:xfrm>
          <a:prstGeom prst="line">
            <a:avLst/>
          </a:prstGeom>
          <a:ln>
            <a:solidFill>
              <a:srgbClr val="218475"/>
            </a:solidFill>
            <a:prstDash val="dash"/>
          </a:ln>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a16="http://schemas.microsoft.com/office/drawing/2014/main" xmlns="" id="{9876D6C3-9A58-49B9-9015-AA43582C8B76}"/>
              </a:ext>
            </a:extLst>
          </p:cNvPr>
          <p:cNvSpPr txBox="1"/>
          <p:nvPr/>
        </p:nvSpPr>
        <p:spPr>
          <a:xfrm>
            <a:off x="6732672" y="2197675"/>
            <a:ext cx="3566520" cy="1138773"/>
          </a:xfrm>
          <a:prstGeom prst="rect">
            <a:avLst/>
          </a:prstGeom>
          <a:noFill/>
        </p:spPr>
        <p:txBody>
          <a:bodyPr wrap="square" rtlCol="0">
            <a:spAutoFit/>
          </a:bodyPr>
          <a:lstStyle/>
          <a:p>
            <a:pPr algn="just"/>
            <a:r>
              <a:rPr lang="zh-CN" altLang="en-US" dirty="0"/>
              <a:t>单击此处添加文字单击此处添加文字单击此处添加文字单击此处添加文字</a:t>
            </a:r>
            <a:endParaRPr lang="en-US" altLang="zh-CN" dirty="0"/>
          </a:p>
          <a:p>
            <a:pPr algn="just"/>
            <a:endParaRPr lang="en-US" altLang="zh-CN" sz="1400" dirty="0"/>
          </a:p>
        </p:txBody>
      </p:sp>
      <p:sp>
        <p:nvSpPr>
          <p:cNvPr id="21" name="文本框 20">
            <a:extLst>
              <a:ext uri="{FF2B5EF4-FFF2-40B4-BE49-F238E27FC236}">
                <a16:creationId xmlns:a16="http://schemas.microsoft.com/office/drawing/2014/main" xmlns="" id="{353B3F19-DDBF-4EB9-8614-328ADFC02B9B}"/>
              </a:ext>
            </a:extLst>
          </p:cNvPr>
          <p:cNvSpPr txBox="1"/>
          <p:nvPr/>
        </p:nvSpPr>
        <p:spPr>
          <a:xfrm>
            <a:off x="6751722" y="4693225"/>
            <a:ext cx="3642720" cy="1138773"/>
          </a:xfrm>
          <a:prstGeom prst="rect">
            <a:avLst/>
          </a:prstGeom>
          <a:noFill/>
        </p:spPr>
        <p:txBody>
          <a:bodyPr wrap="square" rtlCol="0">
            <a:spAutoFit/>
          </a:bodyPr>
          <a:lstStyle/>
          <a:p>
            <a:pPr algn="just"/>
            <a:r>
              <a:rPr lang="zh-CN" altLang="en-US" dirty="0"/>
              <a:t>单击此处添加文字单击此处添加文字单击此处添加文字单击此处添加文字</a:t>
            </a:r>
            <a:endParaRPr lang="en-US" altLang="zh-CN" dirty="0"/>
          </a:p>
          <a:p>
            <a:pPr algn="just"/>
            <a:endParaRPr lang="en-US" altLang="zh-CN" sz="1400" dirty="0"/>
          </a:p>
        </p:txBody>
      </p:sp>
      <p:sp>
        <p:nvSpPr>
          <p:cNvPr id="13" name="内容占位符 1">
            <a:extLst>
              <a:ext uri="{FF2B5EF4-FFF2-40B4-BE49-F238E27FC236}">
                <a16:creationId xmlns:a16="http://schemas.microsoft.com/office/drawing/2014/main" xmlns="" id="{2C271B7F-2A4C-47AB-99E4-470DE65E3521}"/>
              </a:ext>
            </a:extLst>
          </p:cNvPr>
          <p:cNvSpPr>
            <a:spLocks noGrp="1"/>
          </p:cNvSpPr>
          <p:nvPr>
            <p:ph sz="quarter" idx="10"/>
          </p:nvPr>
        </p:nvSpPr>
        <p:spPr>
          <a:xfrm>
            <a:off x="304800" y="412750"/>
            <a:ext cx="6172200" cy="438150"/>
          </a:xfrm>
        </p:spPr>
        <p:txBody>
          <a:bodyPr>
            <a:normAutofit fontScale="92500" lnSpcReduction="10000"/>
          </a:bodyPr>
          <a:lstStyle/>
          <a:p>
            <a:r>
              <a:rPr lang="zh-CN" altLang="en-US" dirty="0"/>
              <a:t>数据分析页面</a:t>
            </a:r>
          </a:p>
        </p:txBody>
      </p:sp>
    </p:spTree>
    <p:extLst>
      <p:ext uri="{BB962C8B-B14F-4D97-AF65-F5344CB8AC3E}">
        <p14:creationId xmlns:p14="http://schemas.microsoft.com/office/powerpoint/2010/main" val="133776360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par>
                                <p:cTn id="16" presetID="22" presetClass="entr" presetSubtype="4"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down)">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500"/>
                                        <p:tgtEl>
                                          <p:spTgt spid="14"/>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8" grpId="0">
        <p:bldAsOne/>
      </p:bldGraphic>
      <p:bldP spid="20" grpId="0"/>
      <p:bldP spid="2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65BB186A-579F-4DA5-A28D-028CE1A8D4E0}"/>
              </a:ext>
            </a:extLst>
          </p:cNvPr>
          <p:cNvSpPr/>
          <p:nvPr/>
        </p:nvSpPr>
        <p:spPr>
          <a:xfrm>
            <a:off x="1609344" y="1266640"/>
            <a:ext cx="4297679" cy="2006912"/>
          </a:xfrm>
          <a:prstGeom prst="rect">
            <a:avLst/>
          </a:prstGeom>
          <a:solidFill>
            <a:schemeClr val="bg1"/>
          </a:solidFill>
          <a:ln>
            <a:solidFill>
              <a:schemeClr val="bg1"/>
            </a:solidFill>
          </a:ln>
          <a:effectLst>
            <a:outerShdw blurRad="63500" sx="102000" sy="1020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a16="http://schemas.microsoft.com/office/drawing/2014/main" xmlns="" id="{34D3F5AB-5C83-45B8-9B68-426FE920B550}"/>
              </a:ext>
            </a:extLst>
          </p:cNvPr>
          <p:cNvGrpSpPr/>
          <p:nvPr/>
        </p:nvGrpSpPr>
        <p:grpSpPr>
          <a:xfrm>
            <a:off x="1891140" y="1467903"/>
            <a:ext cx="2078182" cy="410901"/>
            <a:chOff x="4059382" y="4779813"/>
            <a:chExt cx="2078182" cy="410901"/>
          </a:xfrm>
        </p:grpSpPr>
        <p:sp>
          <p:nvSpPr>
            <p:cNvPr id="12" name="任意多边形: 形状 11">
              <a:extLst>
                <a:ext uri="{FF2B5EF4-FFF2-40B4-BE49-F238E27FC236}">
                  <a16:creationId xmlns:a16="http://schemas.microsoft.com/office/drawing/2014/main" xmlns="" id="{FFB457CB-0D7D-4450-A66C-B7B1F8233DA3}"/>
                </a:ext>
              </a:extLst>
            </p:cNvPr>
            <p:cNvSpPr/>
            <p:nvPr/>
          </p:nvSpPr>
          <p:spPr>
            <a:xfrm rot="10800000">
              <a:off x="4114798" y="4779813"/>
              <a:ext cx="1496293" cy="401785"/>
            </a:xfrm>
            <a:custGeom>
              <a:avLst/>
              <a:gdLst>
                <a:gd name="connsiteX0" fmla="*/ 2061915 w 2061915"/>
                <a:gd name="connsiteY0" fmla="*/ 609600 h 609600"/>
                <a:gd name="connsiteX1" fmla="*/ 477076 w 2061915"/>
                <a:gd name="connsiteY1" fmla="*/ 609600 h 609600"/>
                <a:gd name="connsiteX2" fmla="*/ 0 w 2061915"/>
                <a:gd name="connsiteY2" fmla="*/ 0 h 609600"/>
                <a:gd name="connsiteX3" fmla="*/ 2061915 w 2061915"/>
                <a:gd name="connsiteY3" fmla="*/ 0 h 609600"/>
                <a:gd name="connsiteX4" fmla="*/ 2061915 w 2061915"/>
                <a:gd name="connsiteY4" fmla="*/ 609600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1915" h="609600">
                  <a:moveTo>
                    <a:pt x="2061915" y="609600"/>
                  </a:moveTo>
                  <a:lnTo>
                    <a:pt x="477076" y="609600"/>
                  </a:lnTo>
                  <a:lnTo>
                    <a:pt x="0" y="0"/>
                  </a:lnTo>
                  <a:lnTo>
                    <a:pt x="2061915" y="0"/>
                  </a:lnTo>
                  <a:lnTo>
                    <a:pt x="2061915" y="609600"/>
                  </a:lnTo>
                  <a:close/>
                </a:path>
              </a:pathLst>
            </a:custGeom>
            <a:solidFill>
              <a:srgbClr val="34CC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文本框 12">
              <a:extLst>
                <a:ext uri="{FF2B5EF4-FFF2-40B4-BE49-F238E27FC236}">
                  <a16:creationId xmlns:a16="http://schemas.microsoft.com/office/drawing/2014/main" xmlns="" id="{21E4CD39-8CB7-4245-9534-18DA8C22CEE9}"/>
                </a:ext>
              </a:extLst>
            </p:cNvPr>
            <p:cNvSpPr txBox="1"/>
            <p:nvPr/>
          </p:nvSpPr>
          <p:spPr>
            <a:xfrm>
              <a:off x="4059382" y="4821382"/>
              <a:ext cx="2078182" cy="369332"/>
            </a:xfrm>
            <a:prstGeom prst="rect">
              <a:avLst/>
            </a:prstGeom>
            <a:noFill/>
          </p:spPr>
          <p:txBody>
            <a:bodyPr wrap="square" rtlCol="0">
              <a:spAutoFit/>
            </a:bodyPr>
            <a:lstStyle/>
            <a:p>
              <a:r>
                <a:rPr lang="zh-CN" altLang="en-US" dirty="0">
                  <a:solidFill>
                    <a:schemeClr val="bg1"/>
                  </a:solidFill>
                </a:rPr>
                <a:t>这里小标题</a:t>
              </a:r>
            </a:p>
          </p:txBody>
        </p:sp>
      </p:grpSp>
      <p:sp>
        <p:nvSpPr>
          <p:cNvPr id="8" name="矩形 7">
            <a:extLst>
              <a:ext uri="{FF2B5EF4-FFF2-40B4-BE49-F238E27FC236}">
                <a16:creationId xmlns:a16="http://schemas.microsoft.com/office/drawing/2014/main" xmlns="" id="{3BC65180-5902-40C4-97DA-B1DBAECDD6DC}"/>
              </a:ext>
            </a:extLst>
          </p:cNvPr>
          <p:cNvSpPr/>
          <p:nvPr/>
        </p:nvSpPr>
        <p:spPr>
          <a:xfrm>
            <a:off x="6309359" y="1266639"/>
            <a:ext cx="4297681" cy="1988625"/>
          </a:xfrm>
          <a:prstGeom prst="rect">
            <a:avLst/>
          </a:prstGeom>
          <a:solidFill>
            <a:schemeClr val="bg1"/>
          </a:solidFill>
          <a:ln>
            <a:solidFill>
              <a:schemeClr val="bg1"/>
            </a:solidFill>
          </a:ln>
          <a:effectLst>
            <a:outerShdw blurRad="63500" sx="102000" sy="1020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xmlns="" id="{A5435525-322F-4DE9-ADBA-FB6AC60C7549}"/>
              </a:ext>
            </a:extLst>
          </p:cNvPr>
          <p:cNvGrpSpPr/>
          <p:nvPr/>
        </p:nvGrpSpPr>
        <p:grpSpPr>
          <a:xfrm>
            <a:off x="6563183" y="1431731"/>
            <a:ext cx="2078182" cy="410901"/>
            <a:chOff x="4059382" y="4779813"/>
            <a:chExt cx="2078182" cy="410901"/>
          </a:xfrm>
        </p:grpSpPr>
        <p:sp>
          <p:nvSpPr>
            <p:cNvPr id="16" name="任意多边形: 形状 15">
              <a:extLst>
                <a:ext uri="{FF2B5EF4-FFF2-40B4-BE49-F238E27FC236}">
                  <a16:creationId xmlns:a16="http://schemas.microsoft.com/office/drawing/2014/main" xmlns="" id="{F0DD4D56-422D-4F2B-A767-53F621389C87}"/>
                </a:ext>
              </a:extLst>
            </p:cNvPr>
            <p:cNvSpPr/>
            <p:nvPr/>
          </p:nvSpPr>
          <p:spPr>
            <a:xfrm rot="10800000">
              <a:off x="4114798" y="4779813"/>
              <a:ext cx="1496293" cy="401785"/>
            </a:xfrm>
            <a:custGeom>
              <a:avLst/>
              <a:gdLst>
                <a:gd name="connsiteX0" fmla="*/ 2061915 w 2061915"/>
                <a:gd name="connsiteY0" fmla="*/ 609600 h 609600"/>
                <a:gd name="connsiteX1" fmla="*/ 477076 w 2061915"/>
                <a:gd name="connsiteY1" fmla="*/ 609600 h 609600"/>
                <a:gd name="connsiteX2" fmla="*/ 0 w 2061915"/>
                <a:gd name="connsiteY2" fmla="*/ 0 h 609600"/>
                <a:gd name="connsiteX3" fmla="*/ 2061915 w 2061915"/>
                <a:gd name="connsiteY3" fmla="*/ 0 h 609600"/>
                <a:gd name="connsiteX4" fmla="*/ 2061915 w 2061915"/>
                <a:gd name="connsiteY4" fmla="*/ 609600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1915" h="609600">
                  <a:moveTo>
                    <a:pt x="2061915" y="609600"/>
                  </a:moveTo>
                  <a:lnTo>
                    <a:pt x="477076" y="609600"/>
                  </a:lnTo>
                  <a:lnTo>
                    <a:pt x="0" y="0"/>
                  </a:lnTo>
                  <a:lnTo>
                    <a:pt x="2061915" y="0"/>
                  </a:lnTo>
                  <a:lnTo>
                    <a:pt x="2061915" y="609600"/>
                  </a:lnTo>
                  <a:close/>
                </a:path>
              </a:pathLst>
            </a:custGeom>
            <a:solidFill>
              <a:srgbClr val="93E5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文本框 16">
              <a:extLst>
                <a:ext uri="{FF2B5EF4-FFF2-40B4-BE49-F238E27FC236}">
                  <a16:creationId xmlns:a16="http://schemas.microsoft.com/office/drawing/2014/main" xmlns="" id="{B6093C92-B352-4A1D-86D0-5DEF8320A233}"/>
                </a:ext>
              </a:extLst>
            </p:cNvPr>
            <p:cNvSpPr txBox="1"/>
            <p:nvPr/>
          </p:nvSpPr>
          <p:spPr>
            <a:xfrm>
              <a:off x="4059382" y="4821382"/>
              <a:ext cx="2078182" cy="369332"/>
            </a:xfrm>
            <a:prstGeom prst="rect">
              <a:avLst/>
            </a:prstGeom>
            <a:noFill/>
          </p:spPr>
          <p:txBody>
            <a:bodyPr wrap="square" rtlCol="0">
              <a:spAutoFit/>
            </a:bodyPr>
            <a:lstStyle/>
            <a:p>
              <a:r>
                <a:rPr lang="zh-CN" altLang="en-US" dirty="0">
                  <a:solidFill>
                    <a:schemeClr val="bg1"/>
                  </a:solidFill>
                </a:rPr>
                <a:t>这里小标题</a:t>
              </a:r>
            </a:p>
          </p:txBody>
        </p:sp>
      </p:grpSp>
      <p:sp>
        <p:nvSpPr>
          <p:cNvPr id="9" name="矩形 8">
            <a:extLst>
              <a:ext uri="{FF2B5EF4-FFF2-40B4-BE49-F238E27FC236}">
                <a16:creationId xmlns:a16="http://schemas.microsoft.com/office/drawing/2014/main" xmlns="" id="{25A15468-0FF3-444C-A6EA-F4915B05671E}"/>
              </a:ext>
            </a:extLst>
          </p:cNvPr>
          <p:cNvSpPr/>
          <p:nvPr/>
        </p:nvSpPr>
        <p:spPr>
          <a:xfrm>
            <a:off x="6327648" y="3602736"/>
            <a:ext cx="4279392" cy="2160189"/>
          </a:xfrm>
          <a:prstGeom prst="rect">
            <a:avLst/>
          </a:prstGeom>
          <a:solidFill>
            <a:schemeClr val="bg1"/>
          </a:solidFill>
          <a:ln>
            <a:solidFill>
              <a:schemeClr val="bg1"/>
            </a:solidFill>
          </a:ln>
          <a:effectLst>
            <a:outerShdw blurRad="63500" sx="102000" sy="1020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a:extLst>
              <a:ext uri="{FF2B5EF4-FFF2-40B4-BE49-F238E27FC236}">
                <a16:creationId xmlns:a16="http://schemas.microsoft.com/office/drawing/2014/main" xmlns="" id="{5A6A3FE0-79D7-4637-88B6-10113232DA4C}"/>
              </a:ext>
            </a:extLst>
          </p:cNvPr>
          <p:cNvGrpSpPr/>
          <p:nvPr/>
        </p:nvGrpSpPr>
        <p:grpSpPr>
          <a:xfrm>
            <a:off x="6562829" y="3809620"/>
            <a:ext cx="2078182" cy="410901"/>
            <a:chOff x="4059382" y="4836963"/>
            <a:chExt cx="2078182" cy="410901"/>
          </a:xfrm>
        </p:grpSpPr>
        <p:sp>
          <p:nvSpPr>
            <p:cNvPr id="20" name="任意多边形: 形状 19">
              <a:extLst>
                <a:ext uri="{FF2B5EF4-FFF2-40B4-BE49-F238E27FC236}">
                  <a16:creationId xmlns:a16="http://schemas.microsoft.com/office/drawing/2014/main" xmlns="" id="{B8C546B9-C45E-4D3A-96D1-BB2DBA27EC01}"/>
                </a:ext>
              </a:extLst>
            </p:cNvPr>
            <p:cNvSpPr/>
            <p:nvPr/>
          </p:nvSpPr>
          <p:spPr>
            <a:xfrm rot="10800000">
              <a:off x="4114798" y="4836963"/>
              <a:ext cx="1496293" cy="401785"/>
            </a:xfrm>
            <a:custGeom>
              <a:avLst/>
              <a:gdLst>
                <a:gd name="connsiteX0" fmla="*/ 2061915 w 2061915"/>
                <a:gd name="connsiteY0" fmla="*/ 609600 h 609600"/>
                <a:gd name="connsiteX1" fmla="*/ 477076 w 2061915"/>
                <a:gd name="connsiteY1" fmla="*/ 609600 h 609600"/>
                <a:gd name="connsiteX2" fmla="*/ 0 w 2061915"/>
                <a:gd name="connsiteY2" fmla="*/ 0 h 609600"/>
                <a:gd name="connsiteX3" fmla="*/ 2061915 w 2061915"/>
                <a:gd name="connsiteY3" fmla="*/ 0 h 609600"/>
                <a:gd name="connsiteX4" fmla="*/ 2061915 w 2061915"/>
                <a:gd name="connsiteY4" fmla="*/ 609600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1915" h="609600">
                  <a:moveTo>
                    <a:pt x="2061915" y="609600"/>
                  </a:moveTo>
                  <a:lnTo>
                    <a:pt x="477076" y="609600"/>
                  </a:lnTo>
                  <a:lnTo>
                    <a:pt x="0" y="0"/>
                  </a:lnTo>
                  <a:lnTo>
                    <a:pt x="2061915" y="0"/>
                  </a:lnTo>
                  <a:lnTo>
                    <a:pt x="2061915" y="609600"/>
                  </a:lnTo>
                  <a:close/>
                </a:path>
              </a:pathLst>
            </a:custGeom>
            <a:solidFill>
              <a:srgbClr val="34CC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文本框 20">
              <a:extLst>
                <a:ext uri="{FF2B5EF4-FFF2-40B4-BE49-F238E27FC236}">
                  <a16:creationId xmlns:a16="http://schemas.microsoft.com/office/drawing/2014/main" xmlns="" id="{6D818AD4-5305-4C97-AC57-6A1F40D7A5F9}"/>
                </a:ext>
              </a:extLst>
            </p:cNvPr>
            <p:cNvSpPr txBox="1"/>
            <p:nvPr/>
          </p:nvSpPr>
          <p:spPr>
            <a:xfrm>
              <a:off x="4059382" y="4878532"/>
              <a:ext cx="2078182" cy="369332"/>
            </a:xfrm>
            <a:prstGeom prst="rect">
              <a:avLst/>
            </a:prstGeom>
            <a:noFill/>
          </p:spPr>
          <p:txBody>
            <a:bodyPr wrap="square" rtlCol="0">
              <a:spAutoFit/>
            </a:bodyPr>
            <a:lstStyle/>
            <a:p>
              <a:r>
                <a:rPr lang="zh-CN" altLang="en-US" dirty="0">
                  <a:solidFill>
                    <a:schemeClr val="bg1"/>
                  </a:solidFill>
                </a:rPr>
                <a:t>这里小标题</a:t>
              </a:r>
            </a:p>
          </p:txBody>
        </p:sp>
      </p:grpSp>
      <p:sp>
        <p:nvSpPr>
          <p:cNvPr id="10" name="矩形 9">
            <a:extLst>
              <a:ext uri="{FF2B5EF4-FFF2-40B4-BE49-F238E27FC236}">
                <a16:creationId xmlns:a16="http://schemas.microsoft.com/office/drawing/2014/main" xmlns="" id="{DE783E1E-001A-4156-84F4-5641931621F1}"/>
              </a:ext>
            </a:extLst>
          </p:cNvPr>
          <p:cNvSpPr/>
          <p:nvPr/>
        </p:nvSpPr>
        <p:spPr>
          <a:xfrm>
            <a:off x="1591057" y="3602736"/>
            <a:ext cx="4315968" cy="2176272"/>
          </a:xfrm>
          <a:prstGeom prst="rect">
            <a:avLst/>
          </a:prstGeom>
          <a:solidFill>
            <a:schemeClr val="bg1"/>
          </a:solidFill>
          <a:ln>
            <a:solidFill>
              <a:schemeClr val="bg1"/>
            </a:solidFill>
          </a:ln>
          <a:effectLst>
            <a:outerShdw blurRad="63500" sx="102000" sy="1020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a16="http://schemas.microsoft.com/office/drawing/2014/main" xmlns="" id="{CBBA3A22-A628-4675-9E97-FF7FD86C6B99}"/>
              </a:ext>
            </a:extLst>
          </p:cNvPr>
          <p:cNvGrpSpPr/>
          <p:nvPr/>
        </p:nvGrpSpPr>
        <p:grpSpPr>
          <a:xfrm>
            <a:off x="1891142" y="3809976"/>
            <a:ext cx="2078182" cy="410901"/>
            <a:chOff x="4059382" y="4836963"/>
            <a:chExt cx="2078182" cy="410901"/>
          </a:xfrm>
        </p:grpSpPr>
        <p:sp>
          <p:nvSpPr>
            <p:cNvPr id="24" name="任意多边形: 形状 23">
              <a:extLst>
                <a:ext uri="{FF2B5EF4-FFF2-40B4-BE49-F238E27FC236}">
                  <a16:creationId xmlns:a16="http://schemas.microsoft.com/office/drawing/2014/main" xmlns="" id="{D9209124-A386-42EB-AC36-904969C8F5C7}"/>
                </a:ext>
              </a:extLst>
            </p:cNvPr>
            <p:cNvSpPr/>
            <p:nvPr/>
          </p:nvSpPr>
          <p:spPr>
            <a:xfrm rot="10800000">
              <a:off x="4114798" y="4836963"/>
              <a:ext cx="1496293" cy="401785"/>
            </a:xfrm>
            <a:custGeom>
              <a:avLst/>
              <a:gdLst>
                <a:gd name="connsiteX0" fmla="*/ 2061915 w 2061915"/>
                <a:gd name="connsiteY0" fmla="*/ 609600 h 609600"/>
                <a:gd name="connsiteX1" fmla="*/ 477076 w 2061915"/>
                <a:gd name="connsiteY1" fmla="*/ 609600 h 609600"/>
                <a:gd name="connsiteX2" fmla="*/ 0 w 2061915"/>
                <a:gd name="connsiteY2" fmla="*/ 0 h 609600"/>
                <a:gd name="connsiteX3" fmla="*/ 2061915 w 2061915"/>
                <a:gd name="connsiteY3" fmla="*/ 0 h 609600"/>
                <a:gd name="connsiteX4" fmla="*/ 2061915 w 2061915"/>
                <a:gd name="connsiteY4" fmla="*/ 609600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1915" h="609600">
                  <a:moveTo>
                    <a:pt x="2061915" y="609600"/>
                  </a:moveTo>
                  <a:lnTo>
                    <a:pt x="477076" y="609600"/>
                  </a:lnTo>
                  <a:lnTo>
                    <a:pt x="0" y="0"/>
                  </a:lnTo>
                  <a:lnTo>
                    <a:pt x="2061915" y="0"/>
                  </a:lnTo>
                  <a:lnTo>
                    <a:pt x="2061915" y="609600"/>
                  </a:lnTo>
                  <a:close/>
                </a:path>
              </a:pathLst>
            </a:custGeom>
            <a:solidFill>
              <a:srgbClr val="93E5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extLst>
                <a:ext uri="{FF2B5EF4-FFF2-40B4-BE49-F238E27FC236}">
                  <a16:creationId xmlns:a16="http://schemas.microsoft.com/office/drawing/2014/main" xmlns="" id="{41AE5B97-B179-48C2-9292-781A2C3F2B8D}"/>
                </a:ext>
              </a:extLst>
            </p:cNvPr>
            <p:cNvSpPr txBox="1"/>
            <p:nvPr/>
          </p:nvSpPr>
          <p:spPr>
            <a:xfrm>
              <a:off x="4059382" y="4878532"/>
              <a:ext cx="2078182" cy="369332"/>
            </a:xfrm>
            <a:prstGeom prst="rect">
              <a:avLst/>
            </a:prstGeom>
            <a:noFill/>
          </p:spPr>
          <p:txBody>
            <a:bodyPr wrap="square" rtlCol="0">
              <a:spAutoFit/>
            </a:bodyPr>
            <a:lstStyle/>
            <a:p>
              <a:r>
                <a:rPr lang="zh-CN" altLang="en-US" dirty="0">
                  <a:solidFill>
                    <a:schemeClr val="bg1"/>
                  </a:solidFill>
                </a:rPr>
                <a:t>这里小标题</a:t>
              </a:r>
            </a:p>
          </p:txBody>
        </p:sp>
      </p:grpSp>
      <p:sp>
        <p:nvSpPr>
          <p:cNvPr id="30" name="文本框 29">
            <a:extLst>
              <a:ext uri="{FF2B5EF4-FFF2-40B4-BE49-F238E27FC236}">
                <a16:creationId xmlns:a16="http://schemas.microsoft.com/office/drawing/2014/main" xmlns="" id="{5AB2C7F6-76C4-45B1-AD91-4D0C6E70E81A}"/>
              </a:ext>
            </a:extLst>
          </p:cNvPr>
          <p:cNvSpPr txBox="1"/>
          <p:nvPr/>
        </p:nvSpPr>
        <p:spPr>
          <a:xfrm>
            <a:off x="1798942" y="1885255"/>
            <a:ext cx="3870338" cy="1067921"/>
          </a:xfrm>
          <a:prstGeom prst="rect">
            <a:avLst/>
          </a:prstGeom>
          <a:noFill/>
        </p:spPr>
        <p:txBody>
          <a:bodyPr wrap="square" rtlCol="0">
            <a:spAutoFit/>
          </a:bodyPr>
          <a:lstStyle/>
          <a:p>
            <a:pPr algn="just">
              <a:lnSpc>
                <a:spcPct val="120000"/>
              </a:lnSpc>
            </a:pPr>
            <a:r>
              <a:rPr lang="zh-CN" altLang="en-US" dirty="0">
                <a:latin typeface="+mn-ea"/>
              </a:rPr>
              <a:t>如果没有合适的图片那么使用卡片式的排版也是非常适合的，这种排版出来的效果非常整齐</a:t>
            </a:r>
            <a:endParaRPr lang="en-US" altLang="zh-CN" sz="1400" dirty="0"/>
          </a:p>
        </p:txBody>
      </p:sp>
      <p:sp>
        <p:nvSpPr>
          <p:cNvPr id="26" name="内容占位符 1">
            <a:extLst>
              <a:ext uri="{FF2B5EF4-FFF2-40B4-BE49-F238E27FC236}">
                <a16:creationId xmlns:a16="http://schemas.microsoft.com/office/drawing/2014/main" xmlns="" id="{BFC7DB93-794B-4607-976A-297FC53DE424}"/>
              </a:ext>
            </a:extLst>
          </p:cNvPr>
          <p:cNvSpPr>
            <a:spLocks noGrp="1"/>
          </p:cNvSpPr>
          <p:nvPr>
            <p:ph sz="quarter" idx="10"/>
          </p:nvPr>
        </p:nvSpPr>
        <p:spPr>
          <a:xfrm>
            <a:off x="304800" y="384175"/>
            <a:ext cx="6172200" cy="438150"/>
          </a:xfrm>
        </p:spPr>
        <p:txBody>
          <a:bodyPr>
            <a:normAutofit fontScale="92500" lnSpcReduction="10000"/>
          </a:bodyPr>
          <a:lstStyle/>
          <a:p>
            <a:r>
              <a:rPr lang="zh-CN" altLang="en-US" dirty="0"/>
              <a:t>四栏内容页</a:t>
            </a:r>
          </a:p>
        </p:txBody>
      </p:sp>
      <p:sp>
        <p:nvSpPr>
          <p:cNvPr id="34" name="文本框 33">
            <a:extLst>
              <a:ext uri="{FF2B5EF4-FFF2-40B4-BE49-F238E27FC236}">
                <a16:creationId xmlns:a16="http://schemas.microsoft.com/office/drawing/2014/main" xmlns="" id="{99B2D627-CF99-4B50-B125-8F23FD551D92}"/>
              </a:ext>
            </a:extLst>
          </p:cNvPr>
          <p:cNvSpPr txBox="1"/>
          <p:nvPr/>
        </p:nvSpPr>
        <p:spPr>
          <a:xfrm>
            <a:off x="6517246" y="1881188"/>
            <a:ext cx="3870338" cy="1304973"/>
          </a:xfrm>
          <a:prstGeom prst="rect">
            <a:avLst/>
          </a:prstGeom>
          <a:noFill/>
        </p:spPr>
        <p:txBody>
          <a:bodyPr wrap="square" rtlCol="0">
            <a:spAutoFit/>
          </a:bodyPr>
          <a:lstStyle/>
          <a:p>
            <a:pPr lvl="0" algn="just">
              <a:lnSpc>
                <a:spcPct val="120000"/>
              </a:lnSpc>
            </a:pPr>
            <a:r>
              <a:rPr lang="zh-CN" altLang="en-US" dirty="0">
                <a:solidFill>
                  <a:prstClr val="black"/>
                </a:solidFill>
                <a:latin typeface="思源黑体 CN Light"/>
              </a:rPr>
              <a:t>如果没有合适的图片那么使用卡片式的排版也是非常适合的，这种排版出来的效果非常整齐</a:t>
            </a:r>
            <a:endParaRPr lang="en-US" altLang="zh-CN" sz="1400" dirty="0">
              <a:solidFill>
                <a:prstClr val="black"/>
              </a:solidFill>
            </a:endParaRPr>
          </a:p>
          <a:p>
            <a:pPr algn="just"/>
            <a:endParaRPr lang="en-US" altLang="zh-CN" sz="1400" dirty="0"/>
          </a:p>
        </p:txBody>
      </p:sp>
      <p:sp>
        <p:nvSpPr>
          <p:cNvPr id="35" name="文本框 34">
            <a:extLst>
              <a:ext uri="{FF2B5EF4-FFF2-40B4-BE49-F238E27FC236}">
                <a16:creationId xmlns:a16="http://schemas.microsoft.com/office/drawing/2014/main" xmlns="" id="{060F81DA-E61F-4C73-BD5B-4D387206818E}"/>
              </a:ext>
            </a:extLst>
          </p:cNvPr>
          <p:cNvSpPr txBox="1"/>
          <p:nvPr/>
        </p:nvSpPr>
        <p:spPr>
          <a:xfrm>
            <a:off x="1827848" y="4324326"/>
            <a:ext cx="3870338" cy="1304973"/>
          </a:xfrm>
          <a:prstGeom prst="rect">
            <a:avLst/>
          </a:prstGeom>
          <a:noFill/>
        </p:spPr>
        <p:txBody>
          <a:bodyPr wrap="square" rtlCol="0">
            <a:spAutoFit/>
          </a:bodyPr>
          <a:lstStyle/>
          <a:p>
            <a:pPr lvl="0" algn="just">
              <a:lnSpc>
                <a:spcPct val="120000"/>
              </a:lnSpc>
            </a:pPr>
            <a:r>
              <a:rPr lang="zh-CN" altLang="en-US" dirty="0">
                <a:solidFill>
                  <a:prstClr val="black"/>
                </a:solidFill>
                <a:latin typeface="思源黑体 CN Light"/>
              </a:rPr>
              <a:t>如果没有合适的图片那么使用卡片式的排版也是非常适合的，这种排版出来的效果非常整齐</a:t>
            </a:r>
            <a:endParaRPr lang="en-US" altLang="zh-CN" sz="1400" dirty="0">
              <a:solidFill>
                <a:prstClr val="black"/>
              </a:solidFill>
            </a:endParaRPr>
          </a:p>
          <a:p>
            <a:pPr algn="just"/>
            <a:endParaRPr lang="en-US" altLang="zh-CN" sz="1400" dirty="0"/>
          </a:p>
        </p:txBody>
      </p:sp>
      <p:sp>
        <p:nvSpPr>
          <p:cNvPr id="36" name="文本框 35">
            <a:extLst>
              <a:ext uri="{FF2B5EF4-FFF2-40B4-BE49-F238E27FC236}">
                <a16:creationId xmlns:a16="http://schemas.microsoft.com/office/drawing/2014/main" xmlns="" id="{148D6E02-0681-4894-8A30-333E7BB2EB82}"/>
              </a:ext>
            </a:extLst>
          </p:cNvPr>
          <p:cNvSpPr txBox="1"/>
          <p:nvPr/>
        </p:nvSpPr>
        <p:spPr>
          <a:xfrm>
            <a:off x="6517246" y="4324326"/>
            <a:ext cx="3870338" cy="1304973"/>
          </a:xfrm>
          <a:prstGeom prst="rect">
            <a:avLst/>
          </a:prstGeom>
          <a:noFill/>
        </p:spPr>
        <p:txBody>
          <a:bodyPr wrap="square" rtlCol="0">
            <a:spAutoFit/>
          </a:bodyPr>
          <a:lstStyle/>
          <a:p>
            <a:pPr lvl="0" algn="just">
              <a:lnSpc>
                <a:spcPct val="120000"/>
              </a:lnSpc>
            </a:pPr>
            <a:r>
              <a:rPr lang="zh-CN" altLang="en-US" dirty="0">
                <a:solidFill>
                  <a:prstClr val="black"/>
                </a:solidFill>
                <a:latin typeface="思源黑体 CN Light"/>
              </a:rPr>
              <a:t>如果没有合适的图片那么使用卡片式的排版也是非常适合的，这种排版出来的效果非常整齐</a:t>
            </a:r>
            <a:endParaRPr lang="en-US" altLang="zh-CN" sz="1400" dirty="0">
              <a:solidFill>
                <a:prstClr val="black"/>
              </a:solidFill>
            </a:endParaRPr>
          </a:p>
          <a:p>
            <a:pPr algn="just"/>
            <a:endParaRPr lang="en-US" altLang="zh-CN" sz="1400" dirty="0"/>
          </a:p>
        </p:txBody>
      </p:sp>
    </p:spTree>
    <p:extLst>
      <p:ext uri="{BB962C8B-B14F-4D97-AF65-F5344CB8AC3E}">
        <p14:creationId xmlns:p14="http://schemas.microsoft.com/office/powerpoint/2010/main" val="318163069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500"/>
                                        <p:tgtEl>
                                          <p:spTgt spid="3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500"/>
                                        <p:tgtEl>
                                          <p:spTgt spid="3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500"/>
                                        <p:tgtEl>
                                          <p:spTgt spid="3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10" presetClass="entr" presetSubtype="0"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par>
                                <p:cTn id="37" presetID="10" presetClass="entr" presetSubtype="0"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par>
                                <p:cTn id="40" presetID="10" presetClass="entr" presetSubtype="0" fill="hold" nodeType="with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30" grpId="0"/>
      <p:bldP spid="34" grpId="0"/>
      <p:bldP spid="35" grpId="0"/>
      <p:bldP spid="3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示 6">
            <a:extLst>
              <a:ext uri="{FF2B5EF4-FFF2-40B4-BE49-F238E27FC236}">
                <a16:creationId xmlns:a16="http://schemas.microsoft.com/office/drawing/2014/main" xmlns="" id="{BC916F30-F7E7-4B7E-B399-F8FE2D239868}"/>
              </a:ext>
            </a:extLst>
          </p:cNvPr>
          <p:cNvGraphicFramePr/>
          <p:nvPr>
            <p:extLst>
              <p:ext uri="{D42A27DB-BD31-4B8C-83A1-F6EECF244321}">
                <p14:modId xmlns:p14="http://schemas.microsoft.com/office/powerpoint/2010/main" val="268431306"/>
              </p:ext>
            </p:extLst>
          </p:nvPr>
        </p:nvGraphicFramePr>
        <p:xfrm>
          <a:off x="3535100" y="1532660"/>
          <a:ext cx="5130053" cy="34444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4" name="文本框 13">
            <a:extLst>
              <a:ext uri="{FF2B5EF4-FFF2-40B4-BE49-F238E27FC236}">
                <a16:creationId xmlns:a16="http://schemas.microsoft.com/office/drawing/2014/main" xmlns="" id="{A85DE8E1-ADA1-4B42-9C0D-7C35807FAE2B}"/>
              </a:ext>
            </a:extLst>
          </p:cNvPr>
          <p:cNvSpPr txBox="1"/>
          <p:nvPr/>
        </p:nvSpPr>
        <p:spPr>
          <a:xfrm>
            <a:off x="1829375" y="2670463"/>
            <a:ext cx="2244724" cy="923330"/>
          </a:xfrm>
          <a:prstGeom prst="rect">
            <a:avLst/>
          </a:prstGeom>
          <a:noFill/>
        </p:spPr>
        <p:txBody>
          <a:bodyPr wrap="square" rtlCol="0">
            <a:spAutoFit/>
          </a:bodyPr>
          <a:lstStyle/>
          <a:p>
            <a:pPr algn="r"/>
            <a:r>
              <a:rPr lang="zh-CN" altLang="en-US" dirty="0"/>
              <a:t>单击此处添加文字单击此处添加文字单击此处添加文字</a:t>
            </a:r>
            <a:endParaRPr lang="en-US" altLang="zh-CN" sz="1400" dirty="0"/>
          </a:p>
        </p:txBody>
      </p:sp>
      <p:sp>
        <p:nvSpPr>
          <p:cNvPr id="20" name="文本框 19">
            <a:extLst>
              <a:ext uri="{FF2B5EF4-FFF2-40B4-BE49-F238E27FC236}">
                <a16:creationId xmlns:a16="http://schemas.microsoft.com/office/drawing/2014/main" xmlns="" id="{6163A79D-68AE-4AFD-8C65-4CF3AFF09005}"/>
              </a:ext>
            </a:extLst>
          </p:cNvPr>
          <p:cNvSpPr txBox="1"/>
          <p:nvPr/>
        </p:nvSpPr>
        <p:spPr>
          <a:xfrm>
            <a:off x="6837363" y="1579419"/>
            <a:ext cx="3306762" cy="1138773"/>
          </a:xfrm>
          <a:prstGeom prst="rect">
            <a:avLst/>
          </a:prstGeom>
          <a:noFill/>
        </p:spPr>
        <p:txBody>
          <a:bodyPr wrap="square" rtlCol="0">
            <a:spAutoFit/>
          </a:bodyPr>
          <a:lstStyle/>
          <a:p>
            <a:pPr algn="just"/>
            <a:r>
              <a:rPr lang="zh-CN" altLang="en-US" dirty="0"/>
              <a:t>单击此处添加文字单击此处添加文字单击此处添加文字单击此处添加文字</a:t>
            </a:r>
            <a:endParaRPr lang="en-US" altLang="zh-CN" dirty="0"/>
          </a:p>
          <a:p>
            <a:pPr algn="just"/>
            <a:endParaRPr lang="en-US" altLang="zh-CN" sz="1400" dirty="0"/>
          </a:p>
        </p:txBody>
      </p:sp>
      <p:sp>
        <p:nvSpPr>
          <p:cNvPr id="21" name="文本框 20">
            <a:extLst>
              <a:ext uri="{FF2B5EF4-FFF2-40B4-BE49-F238E27FC236}">
                <a16:creationId xmlns:a16="http://schemas.microsoft.com/office/drawing/2014/main" xmlns="" id="{49603B60-4894-47B5-8BD5-0A5CF5FEC475}"/>
              </a:ext>
            </a:extLst>
          </p:cNvPr>
          <p:cNvSpPr txBox="1"/>
          <p:nvPr/>
        </p:nvSpPr>
        <p:spPr>
          <a:xfrm>
            <a:off x="1736145" y="4180610"/>
            <a:ext cx="3417746" cy="646331"/>
          </a:xfrm>
          <a:prstGeom prst="rect">
            <a:avLst/>
          </a:prstGeom>
          <a:noFill/>
        </p:spPr>
        <p:txBody>
          <a:bodyPr wrap="square" rtlCol="0">
            <a:spAutoFit/>
          </a:bodyPr>
          <a:lstStyle/>
          <a:p>
            <a:pPr algn="r"/>
            <a:r>
              <a:rPr lang="zh-CN" altLang="en-US" dirty="0"/>
              <a:t>单击此处添加文字单击此处添加文字单击此处添加文字</a:t>
            </a:r>
            <a:endParaRPr lang="en-US" altLang="zh-CN" sz="1400" dirty="0"/>
          </a:p>
        </p:txBody>
      </p:sp>
      <p:sp>
        <p:nvSpPr>
          <p:cNvPr id="15" name="文本框 14">
            <a:extLst>
              <a:ext uri="{FF2B5EF4-FFF2-40B4-BE49-F238E27FC236}">
                <a16:creationId xmlns:a16="http://schemas.microsoft.com/office/drawing/2014/main" xmlns="" id="{2195CC6B-56A7-4029-885D-497187FDC717}"/>
              </a:ext>
            </a:extLst>
          </p:cNvPr>
          <p:cNvSpPr txBox="1"/>
          <p:nvPr/>
        </p:nvSpPr>
        <p:spPr>
          <a:xfrm>
            <a:off x="7899401" y="3361457"/>
            <a:ext cx="2244724" cy="923330"/>
          </a:xfrm>
          <a:prstGeom prst="rect">
            <a:avLst/>
          </a:prstGeom>
          <a:noFill/>
        </p:spPr>
        <p:txBody>
          <a:bodyPr wrap="square" rtlCol="0">
            <a:spAutoFit/>
          </a:bodyPr>
          <a:lstStyle/>
          <a:p>
            <a:r>
              <a:rPr lang="zh-CN" altLang="en-US" dirty="0"/>
              <a:t>单击此处添加文字单击此处添加文字单击此处添加文字</a:t>
            </a:r>
            <a:endParaRPr lang="en-US" altLang="zh-CN" sz="1400" dirty="0"/>
          </a:p>
        </p:txBody>
      </p:sp>
      <p:grpSp>
        <p:nvGrpSpPr>
          <p:cNvPr id="3" name="组合 2">
            <a:extLst>
              <a:ext uri="{FF2B5EF4-FFF2-40B4-BE49-F238E27FC236}">
                <a16:creationId xmlns:a16="http://schemas.microsoft.com/office/drawing/2014/main" xmlns="" id="{0637A5F9-8659-4279-B851-40CB29FDB3D4}"/>
              </a:ext>
            </a:extLst>
          </p:cNvPr>
          <p:cNvGrpSpPr/>
          <p:nvPr/>
        </p:nvGrpSpPr>
        <p:grpSpPr>
          <a:xfrm>
            <a:off x="4205440" y="1372302"/>
            <a:ext cx="3804123" cy="3770797"/>
            <a:chOff x="4205440" y="1372302"/>
            <a:chExt cx="3804123" cy="3770797"/>
          </a:xfrm>
        </p:grpSpPr>
        <p:sp>
          <p:nvSpPr>
            <p:cNvPr id="4" name="任意多边形: 形状 3">
              <a:extLst>
                <a:ext uri="{FF2B5EF4-FFF2-40B4-BE49-F238E27FC236}">
                  <a16:creationId xmlns:a16="http://schemas.microsoft.com/office/drawing/2014/main" xmlns="" id="{2DD0BC90-0383-4D29-9B56-026B196FCEEF}"/>
                </a:ext>
              </a:extLst>
            </p:cNvPr>
            <p:cNvSpPr/>
            <p:nvPr/>
          </p:nvSpPr>
          <p:spPr>
            <a:xfrm>
              <a:off x="5387316" y="1372302"/>
              <a:ext cx="1435619" cy="1435619"/>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5000"/>
                  </a:moveTo>
                  <a:lnTo>
                    <a:pt x="5000" y="0"/>
                  </a:lnTo>
                  <a:lnTo>
                    <a:pt x="10000" y="5000"/>
                  </a:lnTo>
                  <a:lnTo>
                    <a:pt x="5000" y="10000"/>
                  </a:lnTo>
                  <a:lnTo>
                    <a:pt x="0" y="5000"/>
                  </a:lnTo>
                  <a:close/>
                </a:path>
              </a:pathLst>
            </a:custGeom>
            <a:solidFill>
              <a:srgbClr val="218475">
                <a:alpha val="21000"/>
              </a:srgb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407165" tIns="407165" rIns="407165" bIns="407165" numCol="1" spcCol="1270" anchor="ctr" anchorCtr="0">
              <a:noAutofit/>
            </a:bodyPr>
            <a:lstStyle/>
            <a:p>
              <a:pPr marL="0" lvl="0" indent="0" algn="ctr" defTabSz="1689100">
                <a:lnSpc>
                  <a:spcPct val="90000"/>
                </a:lnSpc>
                <a:spcBef>
                  <a:spcPct val="0"/>
                </a:spcBef>
                <a:spcAft>
                  <a:spcPct val="35000"/>
                </a:spcAft>
                <a:buNone/>
              </a:pPr>
              <a:endParaRPr lang="zh-CN" altLang="en-US" sz="3800" kern="1200" dirty="0"/>
            </a:p>
          </p:txBody>
        </p:sp>
        <p:sp>
          <p:nvSpPr>
            <p:cNvPr id="5" name="任意多边形: 形状 4">
              <a:extLst>
                <a:ext uri="{FF2B5EF4-FFF2-40B4-BE49-F238E27FC236}">
                  <a16:creationId xmlns:a16="http://schemas.microsoft.com/office/drawing/2014/main" xmlns="" id="{4B650DAE-B29D-47B1-9C9F-8BD4792EF03C}"/>
                </a:ext>
              </a:extLst>
            </p:cNvPr>
            <p:cNvSpPr/>
            <p:nvPr/>
          </p:nvSpPr>
          <p:spPr>
            <a:xfrm rot="2700000">
              <a:off x="6654585" y="2216833"/>
              <a:ext cx="381993" cy="484521"/>
            </a:xfrm>
            <a:custGeom>
              <a:avLst/>
              <a:gdLst>
                <a:gd name="connsiteX0" fmla="*/ 0 w 381993"/>
                <a:gd name="connsiteY0" fmla="*/ 96904 h 484521"/>
                <a:gd name="connsiteX1" fmla="*/ 190997 w 381993"/>
                <a:gd name="connsiteY1" fmla="*/ 96904 h 484521"/>
                <a:gd name="connsiteX2" fmla="*/ 190997 w 381993"/>
                <a:gd name="connsiteY2" fmla="*/ 0 h 484521"/>
                <a:gd name="connsiteX3" fmla="*/ 381993 w 381993"/>
                <a:gd name="connsiteY3" fmla="*/ 242261 h 484521"/>
                <a:gd name="connsiteX4" fmla="*/ 190997 w 381993"/>
                <a:gd name="connsiteY4" fmla="*/ 484521 h 484521"/>
                <a:gd name="connsiteX5" fmla="*/ 190997 w 381993"/>
                <a:gd name="connsiteY5" fmla="*/ 387617 h 484521"/>
                <a:gd name="connsiteX6" fmla="*/ 0 w 381993"/>
                <a:gd name="connsiteY6" fmla="*/ 387617 h 484521"/>
                <a:gd name="connsiteX7" fmla="*/ 0 w 381993"/>
                <a:gd name="connsiteY7" fmla="*/ 96904 h 484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993" h="484521">
                  <a:moveTo>
                    <a:pt x="0" y="96904"/>
                  </a:moveTo>
                  <a:lnTo>
                    <a:pt x="190997" y="96904"/>
                  </a:lnTo>
                  <a:lnTo>
                    <a:pt x="190997" y="0"/>
                  </a:lnTo>
                  <a:lnTo>
                    <a:pt x="381993" y="242261"/>
                  </a:lnTo>
                  <a:lnTo>
                    <a:pt x="190997" y="484521"/>
                  </a:lnTo>
                  <a:lnTo>
                    <a:pt x="190997" y="387617"/>
                  </a:lnTo>
                  <a:lnTo>
                    <a:pt x="0" y="387617"/>
                  </a:lnTo>
                  <a:lnTo>
                    <a:pt x="0" y="96904"/>
                  </a:lnTo>
                  <a:close/>
                </a:path>
              </a:pathLst>
            </a:custGeom>
            <a:solidFill>
              <a:srgbClr val="228778">
                <a:alpha val="0"/>
              </a:srgb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 tIns="96903" rIns="114598" bIns="96904" numCol="1" spcCol="1270" anchor="ctr" anchorCtr="0">
              <a:noAutofit/>
            </a:bodyPr>
            <a:lstStyle/>
            <a:p>
              <a:pPr marL="0" lvl="0" indent="0" algn="ctr" defTabSz="800100">
                <a:lnSpc>
                  <a:spcPct val="90000"/>
                </a:lnSpc>
                <a:spcBef>
                  <a:spcPct val="0"/>
                </a:spcBef>
                <a:spcAft>
                  <a:spcPct val="35000"/>
                </a:spcAft>
                <a:buNone/>
              </a:pPr>
              <a:endParaRPr lang="zh-CN" altLang="en-US" sz="1800" kern="1200"/>
            </a:p>
          </p:txBody>
        </p:sp>
        <p:sp>
          <p:nvSpPr>
            <p:cNvPr id="6" name="任意多边形: 形状 5">
              <a:extLst>
                <a:ext uri="{FF2B5EF4-FFF2-40B4-BE49-F238E27FC236}">
                  <a16:creationId xmlns:a16="http://schemas.microsoft.com/office/drawing/2014/main" xmlns="" id="{50816CF7-186F-4AE4-AA0F-60B47DA0001D}"/>
                </a:ext>
              </a:extLst>
            </p:cNvPr>
            <p:cNvSpPr/>
            <p:nvPr/>
          </p:nvSpPr>
          <p:spPr>
            <a:xfrm>
              <a:off x="6573944" y="2544656"/>
              <a:ext cx="1435619" cy="1435619"/>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5000"/>
                  </a:moveTo>
                  <a:lnTo>
                    <a:pt x="5000" y="0"/>
                  </a:lnTo>
                  <a:lnTo>
                    <a:pt x="10000" y="5000"/>
                  </a:lnTo>
                  <a:lnTo>
                    <a:pt x="5000" y="10000"/>
                  </a:lnTo>
                  <a:lnTo>
                    <a:pt x="0" y="5000"/>
                  </a:lnTo>
                  <a:close/>
                </a:path>
              </a:pathLst>
            </a:custGeom>
            <a:solidFill>
              <a:srgbClr val="34CCB6">
                <a:alpha val="21000"/>
              </a:srgb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407165" tIns="407165" rIns="407165" bIns="407165" numCol="1" spcCol="1270" anchor="ctr" anchorCtr="0">
              <a:noAutofit/>
            </a:bodyPr>
            <a:lstStyle/>
            <a:p>
              <a:pPr marL="0" lvl="0" indent="0" algn="ctr" defTabSz="1689100">
                <a:lnSpc>
                  <a:spcPct val="90000"/>
                </a:lnSpc>
                <a:spcBef>
                  <a:spcPct val="0"/>
                </a:spcBef>
                <a:spcAft>
                  <a:spcPct val="35000"/>
                </a:spcAft>
                <a:buNone/>
              </a:pPr>
              <a:endParaRPr lang="zh-CN" altLang="en-US" sz="3800" kern="1200" dirty="0"/>
            </a:p>
          </p:txBody>
        </p:sp>
        <p:sp>
          <p:nvSpPr>
            <p:cNvPr id="16" name="任意多边形: 形状 15">
              <a:extLst>
                <a:ext uri="{FF2B5EF4-FFF2-40B4-BE49-F238E27FC236}">
                  <a16:creationId xmlns:a16="http://schemas.microsoft.com/office/drawing/2014/main" xmlns="" id="{C6034CD0-071F-40BA-ADEB-815010D9FBA4}"/>
                </a:ext>
              </a:extLst>
            </p:cNvPr>
            <p:cNvSpPr/>
            <p:nvPr/>
          </p:nvSpPr>
          <p:spPr>
            <a:xfrm rot="18900000">
              <a:off x="6669874" y="3741610"/>
              <a:ext cx="381993" cy="484522"/>
            </a:xfrm>
            <a:custGeom>
              <a:avLst/>
              <a:gdLst>
                <a:gd name="connsiteX0" fmla="*/ 0 w 381993"/>
                <a:gd name="connsiteY0" fmla="*/ 96904 h 484521"/>
                <a:gd name="connsiteX1" fmla="*/ 190997 w 381993"/>
                <a:gd name="connsiteY1" fmla="*/ 96904 h 484521"/>
                <a:gd name="connsiteX2" fmla="*/ 190997 w 381993"/>
                <a:gd name="connsiteY2" fmla="*/ 0 h 484521"/>
                <a:gd name="connsiteX3" fmla="*/ 381993 w 381993"/>
                <a:gd name="connsiteY3" fmla="*/ 242261 h 484521"/>
                <a:gd name="connsiteX4" fmla="*/ 190997 w 381993"/>
                <a:gd name="connsiteY4" fmla="*/ 484521 h 484521"/>
                <a:gd name="connsiteX5" fmla="*/ 190997 w 381993"/>
                <a:gd name="connsiteY5" fmla="*/ 387617 h 484521"/>
                <a:gd name="connsiteX6" fmla="*/ 0 w 381993"/>
                <a:gd name="connsiteY6" fmla="*/ 387617 h 484521"/>
                <a:gd name="connsiteX7" fmla="*/ 0 w 381993"/>
                <a:gd name="connsiteY7" fmla="*/ 96904 h 484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993" h="484521">
                  <a:moveTo>
                    <a:pt x="381993" y="387617"/>
                  </a:moveTo>
                  <a:lnTo>
                    <a:pt x="190996" y="387617"/>
                  </a:lnTo>
                  <a:lnTo>
                    <a:pt x="190996" y="484521"/>
                  </a:lnTo>
                  <a:lnTo>
                    <a:pt x="0" y="242260"/>
                  </a:lnTo>
                  <a:lnTo>
                    <a:pt x="190996" y="0"/>
                  </a:lnTo>
                  <a:lnTo>
                    <a:pt x="190996" y="96904"/>
                  </a:lnTo>
                  <a:lnTo>
                    <a:pt x="381993" y="96904"/>
                  </a:lnTo>
                  <a:lnTo>
                    <a:pt x="381993" y="387617"/>
                  </a:lnTo>
                  <a:close/>
                </a:path>
              </a:pathLst>
            </a:custGeom>
            <a:solidFill>
              <a:srgbClr val="34CCB6">
                <a:alpha val="0"/>
              </a:srgb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14598" tIns="96905" rIns="-1" bIns="96903" numCol="1" spcCol="1270" anchor="ctr" anchorCtr="0">
              <a:noAutofit/>
            </a:bodyPr>
            <a:lstStyle/>
            <a:p>
              <a:pPr marL="0" lvl="0" indent="0" algn="ctr" defTabSz="800100">
                <a:lnSpc>
                  <a:spcPct val="90000"/>
                </a:lnSpc>
                <a:spcBef>
                  <a:spcPct val="0"/>
                </a:spcBef>
                <a:spcAft>
                  <a:spcPct val="35000"/>
                </a:spcAft>
                <a:buNone/>
              </a:pPr>
              <a:endParaRPr lang="zh-CN" altLang="en-US" sz="1800" kern="1200"/>
            </a:p>
          </p:txBody>
        </p:sp>
        <p:sp>
          <p:nvSpPr>
            <p:cNvPr id="17" name="任意多边形: 形状 16">
              <a:extLst>
                <a:ext uri="{FF2B5EF4-FFF2-40B4-BE49-F238E27FC236}">
                  <a16:creationId xmlns:a16="http://schemas.microsoft.com/office/drawing/2014/main" xmlns="" id="{58174A4B-65A6-45D5-841B-36DE40D94E23}"/>
                </a:ext>
              </a:extLst>
            </p:cNvPr>
            <p:cNvSpPr/>
            <p:nvPr/>
          </p:nvSpPr>
          <p:spPr>
            <a:xfrm>
              <a:off x="5387316" y="3707480"/>
              <a:ext cx="1435619" cy="1435619"/>
            </a:xfrm>
            <a:custGeom>
              <a:avLst/>
              <a:gdLst>
                <a:gd name="connsiteX0" fmla="*/ 0 w 1435619"/>
                <a:gd name="connsiteY0" fmla="*/ 717810 h 1435619"/>
                <a:gd name="connsiteX1" fmla="*/ 717810 w 1435619"/>
                <a:gd name="connsiteY1" fmla="*/ 0 h 1435619"/>
                <a:gd name="connsiteX2" fmla="*/ 1435619 w 1435619"/>
                <a:gd name="connsiteY2" fmla="*/ 717810 h 1435619"/>
                <a:gd name="connsiteX3" fmla="*/ 717810 w 1435619"/>
                <a:gd name="connsiteY3" fmla="*/ 1435619 h 1435619"/>
                <a:gd name="connsiteX4" fmla="*/ 0 w 1435619"/>
                <a:gd name="connsiteY4" fmla="*/ 717810 h 1435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5619" h="1435619">
                  <a:moveTo>
                    <a:pt x="0" y="717810"/>
                  </a:moveTo>
                  <a:lnTo>
                    <a:pt x="717810" y="0"/>
                  </a:lnTo>
                  <a:lnTo>
                    <a:pt x="1435619" y="717810"/>
                  </a:lnTo>
                  <a:lnTo>
                    <a:pt x="717810" y="1435619"/>
                  </a:lnTo>
                  <a:lnTo>
                    <a:pt x="0" y="717810"/>
                  </a:lnTo>
                  <a:close/>
                </a:path>
              </a:pathLst>
            </a:custGeom>
            <a:solidFill>
              <a:srgbClr val="93E5D9">
                <a:alpha val="21000"/>
              </a:srgb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407165" tIns="407165" rIns="407165" bIns="407165" numCol="1" spcCol="1270" anchor="ctr" anchorCtr="0">
              <a:noAutofit/>
            </a:bodyPr>
            <a:lstStyle/>
            <a:p>
              <a:pPr marL="0" lvl="0" indent="0" algn="ctr" defTabSz="1689100">
                <a:lnSpc>
                  <a:spcPct val="90000"/>
                </a:lnSpc>
                <a:spcBef>
                  <a:spcPct val="0"/>
                </a:spcBef>
                <a:spcAft>
                  <a:spcPct val="35000"/>
                </a:spcAft>
                <a:buNone/>
              </a:pPr>
              <a:endParaRPr lang="zh-CN" altLang="en-US" sz="3800" kern="1200" dirty="0"/>
            </a:p>
          </p:txBody>
        </p:sp>
        <p:sp>
          <p:nvSpPr>
            <p:cNvPr id="18" name="任意多边形: 形状 17">
              <a:extLst>
                <a:ext uri="{FF2B5EF4-FFF2-40B4-BE49-F238E27FC236}">
                  <a16:creationId xmlns:a16="http://schemas.microsoft.com/office/drawing/2014/main" xmlns="" id="{7112D62D-A479-4185-90E0-2B604D008C2B}"/>
                </a:ext>
              </a:extLst>
            </p:cNvPr>
            <p:cNvSpPr/>
            <p:nvPr/>
          </p:nvSpPr>
          <p:spPr>
            <a:xfrm rot="24300000">
              <a:off x="5145096" y="3756900"/>
              <a:ext cx="381994" cy="484522"/>
            </a:xfrm>
            <a:custGeom>
              <a:avLst/>
              <a:gdLst>
                <a:gd name="connsiteX0" fmla="*/ 0 w 381993"/>
                <a:gd name="connsiteY0" fmla="*/ 96904 h 484521"/>
                <a:gd name="connsiteX1" fmla="*/ 190997 w 381993"/>
                <a:gd name="connsiteY1" fmla="*/ 96904 h 484521"/>
                <a:gd name="connsiteX2" fmla="*/ 190997 w 381993"/>
                <a:gd name="connsiteY2" fmla="*/ 0 h 484521"/>
                <a:gd name="connsiteX3" fmla="*/ 381993 w 381993"/>
                <a:gd name="connsiteY3" fmla="*/ 242261 h 484521"/>
                <a:gd name="connsiteX4" fmla="*/ 190997 w 381993"/>
                <a:gd name="connsiteY4" fmla="*/ 484521 h 484521"/>
                <a:gd name="connsiteX5" fmla="*/ 190997 w 381993"/>
                <a:gd name="connsiteY5" fmla="*/ 387617 h 484521"/>
                <a:gd name="connsiteX6" fmla="*/ 0 w 381993"/>
                <a:gd name="connsiteY6" fmla="*/ 387617 h 484521"/>
                <a:gd name="connsiteX7" fmla="*/ 0 w 381993"/>
                <a:gd name="connsiteY7" fmla="*/ 96904 h 484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993" h="484521">
                  <a:moveTo>
                    <a:pt x="381993" y="387617"/>
                  </a:moveTo>
                  <a:lnTo>
                    <a:pt x="190996" y="387617"/>
                  </a:lnTo>
                  <a:lnTo>
                    <a:pt x="190996" y="484521"/>
                  </a:lnTo>
                  <a:lnTo>
                    <a:pt x="0" y="242260"/>
                  </a:lnTo>
                  <a:lnTo>
                    <a:pt x="190996" y="0"/>
                  </a:lnTo>
                  <a:lnTo>
                    <a:pt x="190996" y="96904"/>
                  </a:lnTo>
                  <a:lnTo>
                    <a:pt x="381993" y="96904"/>
                  </a:lnTo>
                  <a:lnTo>
                    <a:pt x="381993" y="387617"/>
                  </a:lnTo>
                  <a:close/>
                </a:path>
              </a:pathLst>
            </a:custGeom>
            <a:solidFill>
              <a:srgbClr val="80E0D2">
                <a:alpha val="0"/>
              </a:srgb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14599" tIns="96905" rIns="-1" bIns="96903" numCol="1" spcCol="1270" anchor="ctr" anchorCtr="0">
              <a:noAutofit/>
            </a:bodyPr>
            <a:lstStyle/>
            <a:p>
              <a:pPr marL="0" lvl="0" indent="0" algn="ctr" defTabSz="800100">
                <a:lnSpc>
                  <a:spcPct val="90000"/>
                </a:lnSpc>
                <a:spcBef>
                  <a:spcPct val="0"/>
                </a:spcBef>
                <a:spcAft>
                  <a:spcPct val="35000"/>
                </a:spcAft>
                <a:buNone/>
              </a:pPr>
              <a:endParaRPr lang="zh-CN" altLang="en-US" sz="1800" kern="1200"/>
            </a:p>
          </p:txBody>
        </p:sp>
        <p:sp>
          <p:nvSpPr>
            <p:cNvPr id="19" name="任意多边形: 形状 18">
              <a:extLst>
                <a:ext uri="{FF2B5EF4-FFF2-40B4-BE49-F238E27FC236}">
                  <a16:creationId xmlns:a16="http://schemas.microsoft.com/office/drawing/2014/main" xmlns="" id="{B6DA73EF-27E6-4797-AFE7-B56D4B50B750}"/>
                </a:ext>
              </a:extLst>
            </p:cNvPr>
            <p:cNvSpPr/>
            <p:nvPr/>
          </p:nvSpPr>
          <p:spPr>
            <a:xfrm>
              <a:off x="4205440" y="2525606"/>
              <a:ext cx="1435619" cy="1435619"/>
            </a:xfrm>
            <a:custGeom>
              <a:avLst/>
              <a:gdLst>
                <a:gd name="connsiteX0" fmla="*/ 0 w 1435619"/>
                <a:gd name="connsiteY0" fmla="*/ 717810 h 1435619"/>
                <a:gd name="connsiteX1" fmla="*/ 717810 w 1435619"/>
                <a:gd name="connsiteY1" fmla="*/ 0 h 1435619"/>
                <a:gd name="connsiteX2" fmla="*/ 1435619 w 1435619"/>
                <a:gd name="connsiteY2" fmla="*/ 717810 h 1435619"/>
                <a:gd name="connsiteX3" fmla="*/ 717810 w 1435619"/>
                <a:gd name="connsiteY3" fmla="*/ 1435619 h 1435619"/>
                <a:gd name="connsiteX4" fmla="*/ 0 w 1435619"/>
                <a:gd name="connsiteY4" fmla="*/ 717810 h 1435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5619" h="1435619">
                  <a:moveTo>
                    <a:pt x="0" y="717810"/>
                  </a:moveTo>
                  <a:lnTo>
                    <a:pt x="717810" y="0"/>
                  </a:lnTo>
                  <a:lnTo>
                    <a:pt x="1435619" y="717810"/>
                  </a:lnTo>
                  <a:lnTo>
                    <a:pt x="717810" y="1435619"/>
                  </a:lnTo>
                  <a:lnTo>
                    <a:pt x="0" y="717810"/>
                  </a:lnTo>
                  <a:close/>
                </a:path>
              </a:pathLst>
            </a:custGeom>
            <a:solidFill>
              <a:srgbClr val="93E5D9">
                <a:alpha val="21000"/>
              </a:srgb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407165" tIns="407165" rIns="407165" bIns="407165" numCol="1" spcCol="1270" anchor="ctr" anchorCtr="0">
              <a:noAutofit/>
            </a:bodyPr>
            <a:lstStyle/>
            <a:p>
              <a:pPr marL="0" lvl="0" indent="0" algn="ctr" defTabSz="1689100">
                <a:lnSpc>
                  <a:spcPct val="90000"/>
                </a:lnSpc>
                <a:spcBef>
                  <a:spcPct val="0"/>
                </a:spcBef>
                <a:spcAft>
                  <a:spcPct val="35000"/>
                </a:spcAft>
                <a:buNone/>
              </a:pPr>
              <a:endParaRPr lang="zh-CN" altLang="en-US" sz="3800" kern="1200" dirty="0"/>
            </a:p>
          </p:txBody>
        </p:sp>
        <p:sp>
          <p:nvSpPr>
            <p:cNvPr id="22" name="任意多边形: 形状 21">
              <a:extLst>
                <a:ext uri="{FF2B5EF4-FFF2-40B4-BE49-F238E27FC236}">
                  <a16:creationId xmlns:a16="http://schemas.microsoft.com/office/drawing/2014/main" xmlns="" id="{E0F202EE-E31B-4177-8B33-6BA71AD67D2E}"/>
                </a:ext>
              </a:extLst>
            </p:cNvPr>
            <p:cNvSpPr/>
            <p:nvPr/>
          </p:nvSpPr>
          <p:spPr>
            <a:xfrm rot="18900000">
              <a:off x="5129807" y="2232122"/>
              <a:ext cx="381993" cy="484521"/>
            </a:xfrm>
            <a:custGeom>
              <a:avLst/>
              <a:gdLst>
                <a:gd name="connsiteX0" fmla="*/ 0 w 381993"/>
                <a:gd name="connsiteY0" fmla="*/ 96904 h 484521"/>
                <a:gd name="connsiteX1" fmla="*/ 190997 w 381993"/>
                <a:gd name="connsiteY1" fmla="*/ 96904 h 484521"/>
                <a:gd name="connsiteX2" fmla="*/ 190997 w 381993"/>
                <a:gd name="connsiteY2" fmla="*/ 0 h 484521"/>
                <a:gd name="connsiteX3" fmla="*/ 381993 w 381993"/>
                <a:gd name="connsiteY3" fmla="*/ 242261 h 484521"/>
                <a:gd name="connsiteX4" fmla="*/ 190997 w 381993"/>
                <a:gd name="connsiteY4" fmla="*/ 484521 h 484521"/>
                <a:gd name="connsiteX5" fmla="*/ 190997 w 381993"/>
                <a:gd name="connsiteY5" fmla="*/ 387617 h 484521"/>
                <a:gd name="connsiteX6" fmla="*/ 0 w 381993"/>
                <a:gd name="connsiteY6" fmla="*/ 387617 h 484521"/>
                <a:gd name="connsiteX7" fmla="*/ 0 w 381993"/>
                <a:gd name="connsiteY7" fmla="*/ 96904 h 484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993" h="484521">
                  <a:moveTo>
                    <a:pt x="0" y="96904"/>
                  </a:moveTo>
                  <a:lnTo>
                    <a:pt x="190997" y="96904"/>
                  </a:lnTo>
                  <a:lnTo>
                    <a:pt x="190997" y="0"/>
                  </a:lnTo>
                  <a:lnTo>
                    <a:pt x="381993" y="242261"/>
                  </a:lnTo>
                  <a:lnTo>
                    <a:pt x="190997" y="484521"/>
                  </a:lnTo>
                  <a:lnTo>
                    <a:pt x="190997" y="387617"/>
                  </a:lnTo>
                  <a:lnTo>
                    <a:pt x="0" y="387617"/>
                  </a:lnTo>
                  <a:lnTo>
                    <a:pt x="0" y="96904"/>
                  </a:lnTo>
                  <a:close/>
                </a:path>
              </a:pathLst>
            </a:custGeom>
            <a:solidFill>
              <a:srgbClr val="B2ECE4">
                <a:alpha val="0"/>
              </a:srgb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2" tIns="96904" rIns="114599" bIns="96903" numCol="1" spcCol="1270" anchor="ctr" anchorCtr="0">
              <a:noAutofit/>
            </a:bodyPr>
            <a:lstStyle/>
            <a:p>
              <a:pPr marL="0" lvl="0" indent="0" algn="ctr" defTabSz="800100">
                <a:lnSpc>
                  <a:spcPct val="90000"/>
                </a:lnSpc>
                <a:spcBef>
                  <a:spcPct val="0"/>
                </a:spcBef>
                <a:spcAft>
                  <a:spcPct val="35000"/>
                </a:spcAft>
                <a:buNone/>
              </a:pPr>
              <a:endParaRPr lang="zh-CN" altLang="en-US" sz="1800" kern="1200"/>
            </a:p>
          </p:txBody>
        </p:sp>
      </p:grpSp>
      <p:sp>
        <p:nvSpPr>
          <p:cNvPr id="8" name="内容占位符 1">
            <a:extLst>
              <a:ext uri="{FF2B5EF4-FFF2-40B4-BE49-F238E27FC236}">
                <a16:creationId xmlns:a16="http://schemas.microsoft.com/office/drawing/2014/main" xmlns="" id="{21190CE0-AE5D-4EAF-BCBF-3E08AC5360F1}"/>
              </a:ext>
            </a:extLst>
          </p:cNvPr>
          <p:cNvSpPr>
            <a:spLocks noGrp="1"/>
          </p:cNvSpPr>
          <p:nvPr>
            <p:ph sz="quarter" idx="10"/>
          </p:nvPr>
        </p:nvSpPr>
        <p:spPr>
          <a:xfrm>
            <a:off x="387928" y="391968"/>
            <a:ext cx="6172200" cy="438150"/>
          </a:xfrm>
        </p:spPr>
        <p:txBody>
          <a:bodyPr>
            <a:normAutofit fontScale="92500" lnSpcReduction="10000"/>
          </a:bodyPr>
          <a:lstStyle/>
          <a:p>
            <a:r>
              <a:rPr lang="zh-CN" altLang="en-US" dirty="0"/>
              <a:t>逻辑示图页</a:t>
            </a:r>
          </a:p>
        </p:txBody>
      </p:sp>
      <p:pic>
        <p:nvPicPr>
          <p:cNvPr id="9" name="图形 8" descr="放大镜">
            <a:extLst>
              <a:ext uri="{FF2B5EF4-FFF2-40B4-BE49-F238E27FC236}">
                <a16:creationId xmlns:a16="http://schemas.microsoft.com/office/drawing/2014/main" xmlns="" id="{AD5880FA-DC77-4DF6-8AC2-3817A8606B23}"/>
              </a:ext>
            </a:extLst>
          </p:cNvPr>
          <p:cNvPicPr>
            <a:picLocks noChangeAspect="1"/>
          </p:cNvPicPr>
          <p:nvPr/>
        </p:nvPicPr>
        <p:blipFill>
          <a:blip r:embed="rId7" cstate="email">
            <a:lum bright="100000"/>
            <a:extLst>
              <a:ext uri="{28A0092B-C50C-407E-A947-70E740481C1C}">
                <a14:useLocalDpi xmlns:a14="http://schemas.microsoft.com/office/drawing/2010/main"/>
              </a:ext>
              <a:ext uri="{96DAC541-7B7A-43D3-8B79-37D633B846F1}">
                <asvg:svgBlip xmlns:asvg="http://schemas.microsoft.com/office/drawing/2016/SVG/main" xmlns="" r:embed="rId8"/>
              </a:ext>
            </a:extLst>
          </a:blip>
          <a:stretch>
            <a:fillRect/>
          </a:stretch>
        </p:blipFill>
        <p:spPr>
          <a:xfrm>
            <a:off x="5782615" y="4093590"/>
            <a:ext cx="626770" cy="626770"/>
          </a:xfrm>
          <a:prstGeom prst="rect">
            <a:avLst/>
          </a:prstGeom>
        </p:spPr>
      </p:pic>
      <p:pic>
        <p:nvPicPr>
          <p:cNvPr id="10" name="图形 9" descr="灯泡">
            <a:extLst>
              <a:ext uri="{FF2B5EF4-FFF2-40B4-BE49-F238E27FC236}">
                <a16:creationId xmlns:a16="http://schemas.microsoft.com/office/drawing/2014/main" xmlns="" id="{B875280F-BB45-4B18-8C9A-511C6C848E84}"/>
              </a:ext>
            </a:extLst>
          </p:cNvPr>
          <p:cNvPicPr>
            <a:picLocks noChangeAspect="1"/>
          </p:cNvPicPr>
          <p:nvPr/>
        </p:nvPicPr>
        <p:blipFill>
          <a:blip r:embed="rId9" cstate="email">
            <a:lum bright="100000"/>
            <a:extLst>
              <a:ext uri="{28A0092B-C50C-407E-A947-70E740481C1C}">
                <a14:useLocalDpi xmlns:a14="http://schemas.microsoft.com/office/drawing/2010/main"/>
              </a:ext>
              <a:ext uri="{96DAC541-7B7A-43D3-8B79-37D633B846F1}">
                <asvg:svgBlip xmlns:asvg="http://schemas.microsoft.com/office/drawing/2016/SVG/main" xmlns="" r:embed="rId10"/>
              </a:ext>
            </a:extLst>
          </a:blip>
          <a:stretch>
            <a:fillRect/>
          </a:stretch>
        </p:blipFill>
        <p:spPr>
          <a:xfrm>
            <a:off x="5748434" y="1792326"/>
            <a:ext cx="695131" cy="695131"/>
          </a:xfrm>
          <a:prstGeom prst="rect">
            <a:avLst/>
          </a:prstGeom>
        </p:spPr>
      </p:pic>
      <p:pic>
        <p:nvPicPr>
          <p:cNvPr id="11" name="图形 10" descr="文档">
            <a:extLst>
              <a:ext uri="{FF2B5EF4-FFF2-40B4-BE49-F238E27FC236}">
                <a16:creationId xmlns:a16="http://schemas.microsoft.com/office/drawing/2014/main" xmlns="" id="{7CA013D4-419E-4C39-BDA5-EB26ADC14D40}"/>
              </a:ext>
            </a:extLst>
          </p:cNvPr>
          <p:cNvPicPr>
            <a:picLocks noChangeAspect="1"/>
          </p:cNvPicPr>
          <p:nvPr/>
        </p:nvPicPr>
        <p:blipFill>
          <a:blip r:embed="rId11" cstate="email">
            <a:lum bright="100000"/>
            <a:extLst>
              <a:ext uri="{28A0092B-C50C-407E-A947-70E740481C1C}">
                <a14:useLocalDpi xmlns:a14="http://schemas.microsoft.com/office/drawing/2010/main"/>
              </a:ext>
              <a:ext uri="{96DAC541-7B7A-43D3-8B79-37D633B846F1}">
                <asvg:svgBlip xmlns:asvg="http://schemas.microsoft.com/office/drawing/2016/SVG/main" xmlns="" r:embed="rId12"/>
              </a:ext>
            </a:extLst>
          </a:blip>
          <a:stretch>
            <a:fillRect/>
          </a:stretch>
        </p:blipFill>
        <p:spPr>
          <a:xfrm>
            <a:off x="4641652" y="2959598"/>
            <a:ext cx="587731" cy="587731"/>
          </a:xfrm>
          <a:prstGeom prst="rect">
            <a:avLst/>
          </a:prstGeom>
        </p:spPr>
      </p:pic>
      <p:pic>
        <p:nvPicPr>
          <p:cNvPr id="12" name="图形 11" descr="秒表">
            <a:extLst>
              <a:ext uri="{FF2B5EF4-FFF2-40B4-BE49-F238E27FC236}">
                <a16:creationId xmlns:a16="http://schemas.microsoft.com/office/drawing/2014/main" xmlns="" id="{FBC8663F-30F0-4CF9-B446-0DC833083B91}"/>
              </a:ext>
            </a:extLst>
          </p:cNvPr>
          <p:cNvPicPr>
            <a:picLocks noChangeAspect="1"/>
          </p:cNvPicPr>
          <p:nvPr/>
        </p:nvPicPr>
        <p:blipFill>
          <a:blip r:embed="rId13" cstate="email">
            <a:lum bright="100000"/>
            <a:extLst>
              <a:ext uri="{28A0092B-C50C-407E-A947-70E740481C1C}">
                <a14:useLocalDpi xmlns:a14="http://schemas.microsoft.com/office/drawing/2010/main"/>
              </a:ext>
              <a:ext uri="{96DAC541-7B7A-43D3-8B79-37D633B846F1}">
                <asvg:svgBlip xmlns:asvg="http://schemas.microsoft.com/office/drawing/2016/SVG/main" xmlns="" r:embed="rId14"/>
              </a:ext>
            </a:extLst>
          </a:blip>
          <a:stretch>
            <a:fillRect/>
          </a:stretch>
        </p:blipFill>
        <p:spPr>
          <a:xfrm>
            <a:off x="6906915" y="2859127"/>
            <a:ext cx="743339" cy="743339"/>
          </a:xfrm>
          <a:prstGeom prst="rect">
            <a:avLst/>
          </a:prstGeom>
        </p:spPr>
      </p:pic>
    </p:spTree>
    <p:extLst>
      <p:ext uri="{BB962C8B-B14F-4D97-AF65-F5344CB8AC3E}">
        <p14:creationId xmlns:p14="http://schemas.microsoft.com/office/powerpoint/2010/main" val="323787146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00"/>
                                        <p:tgtEl>
                                          <p:spTgt spid="20"/>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ipe(down)">
                                      <p:cBhvr>
                                        <p:cTn id="16" dur="500"/>
                                        <p:tgtEl>
                                          <p:spTgt spid="21"/>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par>
                                <p:cTn id="20" presetID="10"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par>
                          <p:cTn id="32" fill="hold">
                            <p:stCondLst>
                              <p:cond delay="500"/>
                            </p:stCondLst>
                            <p:childTnLst>
                              <p:par>
                                <p:cTn id="33" presetID="10" presetClass="entr" presetSubtype="0"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14" grpId="0"/>
      <p:bldP spid="20" grpId="0"/>
      <p:bldP spid="21"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3DDB0825-8035-4D57-8332-548E196F390A}"/>
              </a:ext>
            </a:extLst>
          </p:cNvPr>
          <p:cNvPicPr>
            <a:picLocks noChangeAspect="1"/>
          </p:cNvPicPr>
          <p:nvPr/>
        </p:nvPicPr>
        <p:blipFill rotWithShape="1">
          <a:blip r:embed="rId3" cstate="email">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16359" y="-5557"/>
            <a:ext cx="12192000" cy="6863557"/>
          </a:xfrm>
          <a:prstGeom prst="rect">
            <a:avLst/>
          </a:prstGeom>
        </p:spPr>
      </p:pic>
      <p:sp>
        <p:nvSpPr>
          <p:cNvPr id="3" name="矩形 2">
            <a:extLst>
              <a:ext uri="{FF2B5EF4-FFF2-40B4-BE49-F238E27FC236}">
                <a16:creationId xmlns:a16="http://schemas.microsoft.com/office/drawing/2014/main" xmlns="" id="{59E190C6-3C81-44A8-BEDB-9343929A6C37}"/>
              </a:ext>
            </a:extLst>
          </p:cNvPr>
          <p:cNvSpPr/>
          <p:nvPr/>
        </p:nvSpPr>
        <p:spPr>
          <a:xfrm>
            <a:off x="-16359"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矩形 3">
            <a:extLst>
              <a:ext uri="{FF2B5EF4-FFF2-40B4-BE49-F238E27FC236}">
                <a16:creationId xmlns:a16="http://schemas.microsoft.com/office/drawing/2014/main" xmlns="" id="{550A3711-DD8A-472B-AD9C-FAA6FB2DAFD3}"/>
              </a:ext>
            </a:extLst>
          </p:cNvPr>
          <p:cNvSpPr/>
          <p:nvPr/>
        </p:nvSpPr>
        <p:spPr>
          <a:xfrm rot="10800000">
            <a:off x="-16359"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xmlns="" id="{249ED8BD-2771-40B3-A8D9-09EC0ABC5C54}"/>
              </a:ext>
            </a:extLst>
          </p:cNvPr>
          <p:cNvSpPr/>
          <p:nvPr/>
        </p:nvSpPr>
        <p:spPr>
          <a:xfrm>
            <a:off x="-16360" y="0"/>
            <a:ext cx="12192001" cy="6811864"/>
          </a:xfrm>
          <a:prstGeom prst="rect">
            <a:avLst/>
          </a:prstGeom>
          <a:solidFill>
            <a:schemeClr val="tx1">
              <a:lumMod val="95000"/>
              <a:lumOff val="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2" name="矩形 21">
            <a:extLst>
              <a:ext uri="{FF2B5EF4-FFF2-40B4-BE49-F238E27FC236}">
                <a16:creationId xmlns:a16="http://schemas.microsoft.com/office/drawing/2014/main" xmlns="" id="{B785DEA6-940A-4276-B500-50C8D026FA57}"/>
              </a:ext>
            </a:extLst>
          </p:cNvPr>
          <p:cNvSpPr/>
          <p:nvPr/>
        </p:nvSpPr>
        <p:spPr>
          <a:xfrm>
            <a:off x="6496030" y="996535"/>
            <a:ext cx="2181476" cy="2181476"/>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pic>
        <p:nvPicPr>
          <p:cNvPr id="20" name="图片 19">
            <a:extLst>
              <a:ext uri="{FF2B5EF4-FFF2-40B4-BE49-F238E27FC236}">
                <a16:creationId xmlns:a16="http://schemas.microsoft.com/office/drawing/2014/main" xmlns="" id="{EC215884-EF74-49F1-8FCF-70806DE1E7E8}"/>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8093" t="8093" r="8093" b="8093"/>
          <a:stretch/>
        </p:blipFill>
        <p:spPr>
          <a:xfrm>
            <a:off x="6591053" y="1074784"/>
            <a:ext cx="2008203" cy="2008203"/>
          </a:xfrm>
          <a:prstGeom prst="rect">
            <a:avLst/>
          </a:prstGeom>
        </p:spPr>
      </p:pic>
      <p:sp>
        <p:nvSpPr>
          <p:cNvPr id="7" name="矩形 6">
            <a:extLst>
              <a:ext uri="{FF2B5EF4-FFF2-40B4-BE49-F238E27FC236}">
                <a16:creationId xmlns:a16="http://schemas.microsoft.com/office/drawing/2014/main" xmlns="" id="{C1076577-37F2-461D-B66A-7CC68A218771}"/>
              </a:ext>
            </a:extLst>
          </p:cNvPr>
          <p:cNvSpPr/>
          <p:nvPr/>
        </p:nvSpPr>
        <p:spPr>
          <a:xfrm>
            <a:off x="653847" y="923634"/>
            <a:ext cx="5570756" cy="230832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获取更多</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PPT</a:t>
            </a: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知识、高效办公技巧、</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
            </a:r>
            <a:b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b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职场经验分享</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关注微信公众号，回复「福利」</a:t>
            </a:r>
            <a:r>
              <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
            </a:r>
            <a:br>
              <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br>
            <a:r>
              <a:rPr kumimoji="0" lang="zh-CN" altLang="en-US"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更多福利等你拿</a:t>
            </a:r>
            <a:r>
              <a:rPr kumimoji="0" lang="en-US" altLang="zh-CN"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a:t>
            </a:r>
            <a:endParaRPr kumimoji="0" lang="en-US"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pic>
        <p:nvPicPr>
          <p:cNvPr id="6" name="图片 5">
            <a:extLst>
              <a:ext uri="{FF2B5EF4-FFF2-40B4-BE49-F238E27FC236}">
                <a16:creationId xmlns:a16="http://schemas.microsoft.com/office/drawing/2014/main" xmlns="" id="{2E88B025-52BD-435C-92C0-D99515073184}"/>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6361" y="2496939"/>
            <a:ext cx="12191999" cy="4393174"/>
          </a:xfrm>
          <a:prstGeom prst="rect">
            <a:avLst/>
          </a:prstGeom>
        </p:spPr>
      </p:pic>
      <p:sp>
        <p:nvSpPr>
          <p:cNvPr id="21" name="矩形 20">
            <a:extLst>
              <a:ext uri="{FF2B5EF4-FFF2-40B4-BE49-F238E27FC236}">
                <a16:creationId xmlns:a16="http://schemas.microsoft.com/office/drawing/2014/main" xmlns="" id="{29B30A0D-A1BC-4A7A-8310-D937403E0416}"/>
              </a:ext>
            </a:extLst>
          </p:cNvPr>
          <p:cNvSpPr/>
          <p:nvPr/>
        </p:nvSpPr>
        <p:spPr>
          <a:xfrm>
            <a:off x="814382" y="4265119"/>
            <a:ext cx="1804198" cy="1804198"/>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23" name="文本框 22">
            <a:extLst>
              <a:ext uri="{FF2B5EF4-FFF2-40B4-BE49-F238E27FC236}">
                <a16:creationId xmlns:a16="http://schemas.microsoft.com/office/drawing/2014/main" xmlns="" id="{6A38B136-E067-49A3-94DC-6459A5BF4B2E}"/>
              </a:ext>
            </a:extLst>
          </p:cNvPr>
          <p:cNvSpPr txBox="1"/>
          <p:nvPr/>
        </p:nvSpPr>
        <p:spPr>
          <a:xfrm>
            <a:off x="2812251" y="5544840"/>
            <a:ext cx="3171989" cy="587469"/>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微信关注回复关键词「</a:t>
            </a:r>
            <a:r>
              <a:rPr kumimoji="0" lang="zh-CN" altLang="en-US" sz="1400" b="0" i="1" u="none" strike="noStrike" kern="1200" cap="none" spc="150" normalizeH="0" baseline="0" noProof="0" dirty="0">
                <a:ln>
                  <a:noFill/>
                </a:ln>
                <a:solidFill>
                  <a:srgbClr val="CD9C53"/>
                </a:solidFill>
                <a:effectLst/>
                <a:uLnTx/>
                <a:uFillTx/>
                <a:latin typeface="微软雅黑"/>
                <a:ea typeface="微软雅黑"/>
                <a:cs typeface="+mn-cs"/>
              </a:rPr>
              <a:t>职场技能</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」领取职场技能</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PDF</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电子书</a:t>
            </a:r>
            <a:endParaRPr kumimoji="0" 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endParaRPr>
          </a:p>
        </p:txBody>
      </p:sp>
      <p:pic>
        <p:nvPicPr>
          <p:cNvPr id="25" name="图片 24">
            <a:extLst>
              <a:ext uri="{FF2B5EF4-FFF2-40B4-BE49-F238E27FC236}">
                <a16:creationId xmlns:a16="http://schemas.microsoft.com/office/drawing/2014/main" xmlns="" id="{2F7E5A27-B414-492B-8EDA-0ECCEFA70EB1}"/>
              </a:ext>
            </a:extLst>
          </p:cNvPr>
          <p:cNvPicPr>
            <a:picLocks noChangeAspect="1"/>
          </p:cNvPicPr>
          <p:nvPr/>
        </p:nvPicPr>
        <p:blipFill rotWithShape="1">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l="7155" t="7155" r="7155" b="7155"/>
          <a:stretch/>
        </p:blipFill>
        <p:spPr>
          <a:xfrm>
            <a:off x="850776" y="4313219"/>
            <a:ext cx="1719704" cy="1719704"/>
          </a:xfrm>
          <a:prstGeom prst="rect">
            <a:avLst/>
          </a:prstGeom>
        </p:spPr>
      </p:pic>
      <p:pic>
        <p:nvPicPr>
          <p:cNvPr id="15" name="图片 14">
            <a:extLst>
              <a:ext uri="{FF2B5EF4-FFF2-40B4-BE49-F238E27FC236}">
                <a16:creationId xmlns:a16="http://schemas.microsoft.com/office/drawing/2014/main" xmlns="" id="{2411C081-5584-4D98-A3F2-FE1DA2096F30}"/>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832571" y="4940177"/>
            <a:ext cx="1665533" cy="587469"/>
          </a:xfrm>
          <a:prstGeom prst="rect">
            <a:avLst/>
          </a:prstGeom>
        </p:spPr>
      </p:pic>
      <p:sp>
        <p:nvSpPr>
          <p:cNvPr id="32" name="矩形 31">
            <a:extLst>
              <a:ext uri="{FF2B5EF4-FFF2-40B4-BE49-F238E27FC236}">
                <a16:creationId xmlns:a16="http://schemas.microsoft.com/office/drawing/2014/main" xmlns="" id="{8CDD51D2-28EA-4BF5-B30F-4D0179836B89}"/>
              </a:ext>
            </a:extLst>
          </p:cNvPr>
          <p:cNvSpPr/>
          <p:nvPr/>
        </p:nvSpPr>
        <p:spPr>
          <a:xfrm>
            <a:off x="6496030" y="4265119"/>
            <a:ext cx="1804198" cy="1804198"/>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33" name="文本框 32">
            <a:extLst>
              <a:ext uri="{FF2B5EF4-FFF2-40B4-BE49-F238E27FC236}">
                <a16:creationId xmlns:a16="http://schemas.microsoft.com/office/drawing/2014/main" xmlns="" id="{2F9AF910-0CA4-4ED9-8A0D-33F8B2005F05}"/>
              </a:ext>
            </a:extLst>
          </p:cNvPr>
          <p:cNvSpPr txBox="1"/>
          <p:nvPr/>
        </p:nvSpPr>
        <p:spPr>
          <a:xfrm>
            <a:off x="8493899" y="5544840"/>
            <a:ext cx="3446641" cy="587469"/>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扫码关注回复「</a:t>
            </a:r>
            <a:r>
              <a:rPr kumimoji="0" lang="zh-CN" altLang="en-US" sz="1400" b="0" i="1" u="none" strike="noStrike" kern="1200" cap="none" spc="150" normalizeH="0" baseline="0" noProof="0" dirty="0">
                <a:ln>
                  <a:noFill/>
                </a:ln>
                <a:solidFill>
                  <a:srgbClr val="CD9C53"/>
                </a:solidFill>
                <a:effectLst/>
                <a:uLnTx/>
                <a:uFillTx/>
                <a:latin typeface="微软雅黑"/>
                <a:ea typeface="微软雅黑"/>
                <a:cs typeface="+mn-cs"/>
              </a:rPr>
              <a:t>版式大全</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
            </a:r>
            <a:b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b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送</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1000</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页</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PPT</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版式手册，够用一辈子！</a:t>
            </a:r>
            <a:endParaRPr kumimoji="0" 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endParaRPr>
          </a:p>
        </p:txBody>
      </p:sp>
      <p:pic>
        <p:nvPicPr>
          <p:cNvPr id="34" name="图片 33">
            <a:extLst>
              <a:ext uri="{FF2B5EF4-FFF2-40B4-BE49-F238E27FC236}">
                <a16:creationId xmlns:a16="http://schemas.microsoft.com/office/drawing/2014/main" xmlns="" id="{B033D9B8-13B0-4116-9A92-93199CE82DA0}"/>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l="6980" t="6980" r="6980" b="6980"/>
          <a:stretch/>
        </p:blipFill>
        <p:spPr>
          <a:xfrm>
            <a:off x="6532424" y="4313219"/>
            <a:ext cx="1719704" cy="1719704"/>
          </a:xfrm>
          <a:prstGeom prst="rect">
            <a:avLst/>
          </a:prstGeom>
        </p:spPr>
      </p:pic>
      <p:pic>
        <p:nvPicPr>
          <p:cNvPr id="36" name="图片 35">
            <a:extLst>
              <a:ext uri="{FF2B5EF4-FFF2-40B4-BE49-F238E27FC236}">
                <a16:creationId xmlns:a16="http://schemas.microsoft.com/office/drawing/2014/main" xmlns="" id="{DD5DC93C-7733-48C8-AA24-199A20B44B35}"/>
              </a:ext>
            </a:extLst>
          </p:cNvPr>
          <p:cNvPicPr>
            <a:picLocks noChangeAspect="1"/>
          </p:cNvPicPr>
          <p:nvPr/>
        </p:nvPicPr>
        <p:blipFill>
          <a:blip r:embed="rId9" cstate="email">
            <a:extLst>
              <a:ext uri="{28A0092B-C50C-407E-A947-70E740481C1C}">
                <a14:useLocalDpi xmlns:a14="http://schemas.microsoft.com/office/drawing/2010/main"/>
              </a:ext>
            </a:extLst>
          </a:blip>
          <a:srcRect/>
          <a:stretch/>
        </p:blipFill>
        <p:spPr>
          <a:xfrm>
            <a:off x="8524376" y="4967765"/>
            <a:ext cx="969572" cy="587469"/>
          </a:xfrm>
          <a:prstGeom prst="rect">
            <a:avLst/>
          </a:prstGeom>
        </p:spPr>
      </p:pic>
      <p:pic>
        <p:nvPicPr>
          <p:cNvPr id="14" name="图片 13">
            <a:extLst>
              <a:ext uri="{FF2B5EF4-FFF2-40B4-BE49-F238E27FC236}">
                <a16:creationId xmlns:a16="http://schemas.microsoft.com/office/drawing/2014/main" xmlns="" id="{1218264C-9DB6-4490-8A21-C19EC4E77FB0}"/>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8827625" y="1844544"/>
            <a:ext cx="1841242" cy="662497"/>
          </a:xfrm>
          <a:prstGeom prst="rect">
            <a:avLst/>
          </a:prstGeom>
        </p:spPr>
      </p:pic>
      <p:pic>
        <p:nvPicPr>
          <p:cNvPr id="35" name="PA_图片 480">
            <a:extLst>
              <a:ext uri="{FF2B5EF4-FFF2-40B4-BE49-F238E27FC236}">
                <a16:creationId xmlns:a16="http://schemas.microsoft.com/office/drawing/2014/main" xmlns="" id="{5B6642DA-E864-40F2-82D4-5904C63B1DB0}"/>
              </a:ext>
            </a:extLst>
          </p:cNvPr>
          <p:cNvPicPr>
            <a:picLocks noChangeAspect="1"/>
          </p:cNvPicPr>
          <p:nvPr>
            <p:custDataLst>
              <p:tags r:id="rId1"/>
            </p:custDataLst>
          </p:nvPr>
        </p:nvPicPr>
        <p:blipFill>
          <a:blip r:embed="rId11" cstate="email">
            <a:extLst>
              <a:ext uri="{28A0092B-C50C-407E-A947-70E740481C1C}">
                <a14:useLocalDpi xmlns:a14="http://schemas.microsoft.com/office/drawing/2010/main"/>
              </a:ext>
            </a:extLst>
          </a:blip>
          <a:stretch>
            <a:fillRect/>
          </a:stretch>
        </p:blipFill>
        <p:spPr>
          <a:xfrm>
            <a:off x="9220434" y="2813269"/>
            <a:ext cx="2358359" cy="293053"/>
          </a:xfrm>
          <a:prstGeom prst="rect">
            <a:avLst/>
          </a:prstGeom>
        </p:spPr>
      </p:pic>
      <p:sp>
        <p:nvSpPr>
          <p:cNvPr id="24" name="文本框 23">
            <a:extLst>
              <a:ext uri="{FF2B5EF4-FFF2-40B4-BE49-F238E27FC236}">
                <a16:creationId xmlns:a16="http://schemas.microsoft.com/office/drawing/2014/main" xmlns="" id="{A15EE8E9-AB03-4F6F-9386-0ED02F4F2AA1}"/>
              </a:ext>
            </a:extLst>
          </p:cNvPr>
          <p:cNvSpPr txBox="1"/>
          <p:nvPr/>
        </p:nvSpPr>
        <p:spPr>
          <a:xfrm>
            <a:off x="8827628" y="2431104"/>
            <a:ext cx="2891781" cy="84600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微信扫码关注</a:t>
            </a:r>
            <a:endParaRPr kumimoji="0" lang="en-US" altLang="zh-CN" sz="1400" b="0" i="0" u="none" strike="noStrike" kern="1200" cap="none" spc="150" normalizeH="0" baseline="0" noProof="0" dirty="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回复关键词「</a:t>
            </a:r>
            <a:r>
              <a:rPr kumimoji="0" lang="zh-CN" altLang="en-US" sz="1400" b="0" i="0" u="none" strike="noStrike" kern="1200" cap="none" spc="150" normalizeH="0" baseline="0" noProof="0" dirty="0">
                <a:ln>
                  <a:noFill/>
                </a:ln>
                <a:solidFill>
                  <a:srgbClr val="CD9C53"/>
                </a:solidFill>
                <a:effectLst/>
                <a:uLnTx/>
                <a:uFillTx/>
                <a:latin typeface="微软雅黑"/>
                <a:ea typeface="微软雅黑"/>
                <a:cs typeface="+mn-cs"/>
              </a:rPr>
              <a:t>福利</a:t>
            </a: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a:t>
            </a:r>
            <a:endParaRPr kumimoji="0" lang="en-US" altLang="zh-CN" sz="1400" b="0" i="0" u="none" strike="noStrike" kern="1200" cap="none" spc="150" normalizeH="0" baseline="0" noProof="0" dirty="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优质模板、干货教程免费领！</a:t>
            </a:r>
          </a:p>
        </p:txBody>
      </p:sp>
    </p:spTree>
    <p:extLst>
      <p:ext uri="{BB962C8B-B14F-4D97-AF65-F5344CB8AC3E}">
        <p14:creationId xmlns:p14="http://schemas.microsoft.com/office/powerpoint/2010/main" val="271702644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descr="图片包含 树, 植物, 户外, 草&#10;&#10;自动生成的说明">
            <a:extLst>
              <a:ext uri="{FF2B5EF4-FFF2-40B4-BE49-F238E27FC236}">
                <a16:creationId xmlns:a16="http://schemas.microsoft.com/office/drawing/2014/main" xmlns="" id="{0B65B66E-B9E5-4C82-828E-7C1C910879E3}"/>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308100" y="1281113"/>
            <a:ext cx="9575800" cy="2302404"/>
          </a:xfrm>
          <a:prstGeom prst="rect">
            <a:avLst/>
          </a:prstGeom>
        </p:spPr>
      </p:pic>
      <p:cxnSp>
        <p:nvCxnSpPr>
          <p:cNvPr id="3" name="直接连接符 2">
            <a:extLst>
              <a:ext uri="{FF2B5EF4-FFF2-40B4-BE49-F238E27FC236}">
                <a16:creationId xmlns:a16="http://schemas.microsoft.com/office/drawing/2014/main" xmlns="" id="{69F8E585-98E8-4B1A-BC72-F033504AD2BB}"/>
              </a:ext>
            </a:extLst>
          </p:cNvPr>
          <p:cNvCxnSpPr>
            <a:cxnSpLocks/>
          </p:cNvCxnSpPr>
          <p:nvPr/>
        </p:nvCxnSpPr>
        <p:spPr>
          <a:xfrm>
            <a:off x="1343025" y="3588313"/>
            <a:ext cx="9505950" cy="0"/>
          </a:xfrm>
          <a:prstGeom prst="line">
            <a:avLst/>
          </a:prstGeom>
          <a:ln>
            <a:solidFill>
              <a:srgbClr val="34CCB6"/>
            </a:solidFill>
          </a:ln>
        </p:spPr>
        <p:style>
          <a:lnRef idx="1">
            <a:schemeClr val="accent1"/>
          </a:lnRef>
          <a:fillRef idx="0">
            <a:schemeClr val="accent1"/>
          </a:fillRef>
          <a:effectRef idx="0">
            <a:schemeClr val="accent1"/>
          </a:effectRef>
          <a:fontRef idx="minor">
            <a:schemeClr val="tx1"/>
          </a:fontRef>
        </p:style>
      </p:cxnSp>
      <p:sp>
        <p:nvSpPr>
          <p:cNvPr id="24" name="等腰三角形 23">
            <a:extLst>
              <a:ext uri="{FF2B5EF4-FFF2-40B4-BE49-F238E27FC236}">
                <a16:creationId xmlns:a16="http://schemas.microsoft.com/office/drawing/2014/main" xmlns="" id="{D3840BE1-8E7F-47E5-8831-E3DAA2FB539F}"/>
              </a:ext>
            </a:extLst>
          </p:cNvPr>
          <p:cNvSpPr/>
          <p:nvPr/>
        </p:nvSpPr>
        <p:spPr>
          <a:xfrm>
            <a:off x="2815824" y="3201987"/>
            <a:ext cx="771525" cy="390525"/>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6425DE5D-FD0F-4C0A-9C1F-0B9CFADE1417}"/>
              </a:ext>
            </a:extLst>
          </p:cNvPr>
          <p:cNvGrpSpPr/>
          <p:nvPr/>
        </p:nvGrpSpPr>
        <p:grpSpPr>
          <a:xfrm>
            <a:off x="2895216" y="3268089"/>
            <a:ext cx="618178" cy="638782"/>
            <a:chOff x="1444086" y="3249039"/>
            <a:chExt cx="618178" cy="638782"/>
          </a:xfrm>
        </p:grpSpPr>
        <p:sp>
          <p:nvSpPr>
            <p:cNvPr id="5" name="菱形 4">
              <a:extLst>
                <a:ext uri="{FF2B5EF4-FFF2-40B4-BE49-F238E27FC236}">
                  <a16:creationId xmlns:a16="http://schemas.microsoft.com/office/drawing/2014/main" xmlns="" id="{E19EA470-BB1E-4401-B98B-AD43FFEA9EF7}"/>
                </a:ext>
              </a:extLst>
            </p:cNvPr>
            <p:cNvSpPr/>
            <p:nvPr/>
          </p:nvSpPr>
          <p:spPr>
            <a:xfrm>
              <a:off x="1639043" y="3463046"/>
              <a:ext cx="233464" cy="233464"/>
            </a:xfrm>
            <a:prstGeom prst="diamond">
              <a:avLst/>
            </a:prstGeom>
            <a:solidFill>
              <a:srgbClr val="34CC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菱形 5">
              <a:extLst>
                <a:ext uri="{FF2B5EF4-FFF2-40B4-BE49-F238E27FC236}">
                  <a16:creationId xmlns:a16="http://schemas.microsoft.com/office/drawing/2014/main" xmlns="" id="{E522F654-F96D-4D73-99F1-F8D97BF46E91}"/>
                </a:ext>
              </a:extLst>
            </p:cNvPr>
            <p:cNvSpPr/>
            <p:nvPr/>
          </p:nvSpPr>
          <p:spPr>
            <a:xfrm>
              <a:off x="1444086" y="3249039"/>
              <a:ext cx="618178" cy="638782"/>
            </a:xfrm>
            <a:prstGeom prst="diamond">
              <a:avLst/>
            </a:prstGeom>
            <a:noFill/>
            <a:ln>
              <a:solidFill>
                <a:srgbClr val="34CC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等腰三角形 21">
            <a:extLst>
              <a:ext uri="{FF2B5EF4-FFF2-40B4-BE49-F238E27FC236}">
                <a16:creationId xmlns:a16="http://schemas.microsoft.com/office/drawing/2014/main" xmlns="" id="{8B6261DE-716A-4773-A609-4D7CEC187B4A}"/>
              </a:ext>
            </a:extLst>
          </p:cNvPr>
          <p:cNvSpPr/>
          <p:nvPr/>
        </p:nvSpPr>
        <p:spPr>
          <a:xfrm>
            <a:off x="5720368" y="3203154"/>
            <a:ext cx="771525" cy="390525"/>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xmlns="" id="{F6A4A57C-1B44-4213-A583-0D82AA7D2EC4}"/>
              </a:ext>
            </a:extLst>
          </p:cNvPr>
          <p:cNvGrpSpPr/>
          <p:nvPr/>
        </p:nvGrpSpPr>
        <p:grpSpPr>
          <a:xfrm>
            <a:off x="5798179" y="3268089"/>
            <a:ext cx="618178" cy="638782"/>
            <a:chOff x="1444086" y="3249039"/>
            <a:chExt cx="618178" cy="638782"/>
          </a:xfrm>
        </p:grpSpPr>
        <p:sp>
          <p:nvSpPr>
            <p:cNvPr id="8" name="菱形 7">
              <a:extLst>
                <a:ext uri="{FF2B5EF4-FFF2-40B4-BE49-F238E27FC236}">
                  <a16:creationId xmlns:a16="http://schemas.microsoft.com/office/drawing/2014/main" xmlns="" id="{E0B6F728-6A43-4FAD-9721-312CA525095D}"/>
                </a:ext>
              </a:extLst>
            </p:cNvPr>
            <p:cNvSpPr/>
            <p:nvPr/>
          </p:nvSpPr>
          <p:spPr>
            <a:xfrm>
              <a:off x="1639043" y="3463046"/>
              <a:ext cx="233464" cy="233464"/>
            </a:xfrm>
            <a:prstGeom prst="diamond">
              <a:avLst/>
            </a:prstGeom>
            <a:solidFill>
              <a:srgbClr val="34CC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菱形 8">
              <a:extLst>
                <a:ext uri="{FF2B5EF4-FFF2-40B4-BE49-F238E27FC236}">
                  <a16:creationId xmlns:a16="http://schemas.microsoft.com/office/drawing/2014/main" xmlns="" id="{6383FAFE-5FBC-4466-890D-C4A16C5E8AE9}"/>
                </a:ext>
              </a:extLst>
            </p:cNvPr>
            <p:cNvSpPr/>
            <p:nvPr/>
          </p:nvSpPr>
          <p:spPr>
            <a:xfrm>
              <a:off x="1444086" y="3249039"/>
              <a:ext cx="618178" cy="638782"/>
            </a:xfrm>
            <a:prstGeom prst="diamond">
              <a:avLst/>
            </a:prstGeom>
            <a:noFill/>
            <a:ln>
              <a:solidFill>
                <a:srgbClr val="34CC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等腰三角形 1">
            <a:extLst>
              <a:ext uri="{FF2B5EF4-FFF2-40B4-BE49-F238E27FC236}">
                <a16:creationId xmlns:a16="http://schemas.microsoft.com/office/drawing/2014/main" xmlns="" id="{A1CB8B84-792C-409B-A6D3-1AE4604B667D}"/>
              </a:ext>
            </a:extLst>
          </p:cNvPr>
          <p:cNvSpPr/>
          <p:nvPr/>
        </p:nvSpPr>
        <p:spPr>
          <a:xfrm>
            <a:off x="8599502" y="3200400"/>
            <a:ext cx="771525" cy="390525"/>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xmlns="" id="{4A26B2D9-320D-4A15-B425-BE55D46234E4}"/>
              </a:ext>
            </a:extLst>
          </p:cNvPr>
          <p:cNvGrpSpPr/>
          <p:nvPr/>
        </p:nvGrpSpPr>
        <p:grpSpPr>
          <a:xfrm>
            <a:off x="8677904" y="3268494"/>
            <a:ext cx="618178" cy="638782"/>
            <a:chOff x="1444086" y="3249039"/>
            <a:chExt cx="618178" cy="638782"/>
          </a:xfrm>
        </p:grpSpPr>
        <p:sp>
          <p:nvSpPr>
            <p:cNvPr id="11" name="菱形 10">
              <a:extLst>
                <a:ext uri="{FF2B5EF4-FFF2-40B4-BE49-F238E27FC236}">
                  <a16:creationId xmlns:a16="http://schemas.microsoft.com/office/drawing/2014/main" xmlns="" id="{C1F7EEA5-27C5-4483-8EE0-C5B0BCFC8272}"/>
                </a:ext>
              </a:extLst>
            </p:cNvPr>
            <p:cNvSpPr/>
            <p:nvPr/>
          </p:nvSpPr>
          <p:spPr>
            <a:xfrm>
              <a:off x="1639043" y="3463046"/>
              <a:ext cx="233464" cy="233464"/>
            </a:xfrm>
            <a:prstGeom prst="diamond">
              <a:avLst/>
            </a:prstGeom>
            <a:solidFill>
              <a:srgbClr val="34CC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a:extLst>
                <a:ext uri="{FF2B5EF4-FFF2-40B4-BE49-F238E27FC236}">
                  <a16:creationId xmlns:a16="http://schemas.microsoft.com/office/drawing/2014/main" xmlns="" id="{1192ECB2-E70F-45AD-BCE7-E3CD19F9CDEA}"/>
                </a:ext>
              </a:extLst>
            </p:cNvPr>
            <p:cNvSpPr/>
            <p:nvPr/>
          </p:nvSpPr>
          <p:spPr>
            <a:xfrm>
              <a:off x="1444086" y="3249039"/>
              <a:ext cx="618178" cy="638782"/>
            </a:xfrm>
            <a:prstGeom prst="diamond">
              <a:avLst/>
            </a:prstGeom>
            <a:noFill/>
            <a:ln>
              <a:solidFill>
                <a:srgbClr val="34CC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a:extLst>
              <a:ext uri="{FF2B5EF4-FFF2-40B4-BE49-F238E27FC236}">
                <a16:creationId xmlns:a16="http://schemas.microsoft.com/office/drawing/2014/main" xmlns="" id="{0ACAD64C-0130-4411-8293-D44A81448613}"/>
              </a:ext>
            </a:extLst>
          </p:cNvPr>
          <p:cNvSpPr txBox="1"/>
          <p:nvPr/>
        </p:nvSpPr>
        <p:spPr>
          <a:xfrm>
            <a:off x="2464548" y="4016191"/>
            <a:ext cx="1757082" cy="584775"/>
          </a:xfrm>
          <a:prstGeom prst="rect">
            <a:avLst/>
          </a:prstGeom>
          <a:noFill/>
        </p:spPr>
        <p:txBody>
          <a:bodyPr wrap="square" rtlCol="0">
            <a:spAutoFit/>
          </a:bodyPr>
          <a:lstStyle/>
          <a:p>
            <a:r>
              <a:rPr lang="zh-CN" altLang="en-US" sz="3200" dirty="0">
                <a:latin typeface="+mj-ea"/>
                <a:ea typeface="+mj-ea"/>
              </a:rPr>
              <a:t>重点一</a:t>
            </a:r>
          </a:p>
        </p:txBody>
      </p:sp>
      <p:sp>
        <p:nvSpPr>
          <p:cNvPr id="17" name="文本框 16">
            <a:extLst>
              <a:ext uri="{FF2B5EF4-FFF2-40B4-BE49-F238E27FC236}">
                <a16:creationId xmlns:a16="http://schemas.microsoft.com/office/drawing/2014/main" xmlns="" id="{DF3CA0C2-550A-4738-A790-0FA49F0135F8}"/>
              </a:ext>
            </a:extLst>
          </p:cNvPr>
          <p:cNvSpPr txBox="1"/>
          <p:nvPr/>
        </p:nvSpPr>
        <p:spPr>
          <a:xfrm>
            <a:off x="1687234" y="4751302"/>
            <a:ext cx="2853765" cy="1067921"/>
          </a:xfrm>
          <a:prstGeom prst="rect">
            <a:avLst/>
          </a:prstGeom>
          <a:noFill/>
        </p:spPr>
        <p:txBody>
          <a:bodyPr wrap="square" rtlCol="0">
            <a:spAutoFit/>
          </a:bodyPr>
          <a:lstStyle/>
          <a:p>
            <a:pPr algn="ctr">
              <a:lnSpc>
                <a:spcPct val="120000"/>
              </a:lnSpc>
            </a:pPr>
            <a:r>
              <a:rPr lang="zh-CN" altLang="en-US" dirty="0"/>
              <a:t>在进行多项内容的排版时，我们可以将他们分为多个小点分开罗列</a:t>
            </a:r>
            <a:r>
              <a:rPr lang="en-US" altLang="zh-CN" dirty="0"/>
              <a:t>.</a:t>
            </a:r>
            <a:endParaRPr lang="zh-CN" altLang="en-US" dirty="0"/>
          </a:p>
        </p:txBody>
      </p:sp>
      <p:sp>
        <p:nvSpPr>
          <p:cNvPr id="18" name="文本框 17">
            <a:extLst>
              <a:ext uri="{FF2B5EF4-FFF2-40B4-BE49-F238E27FC236}">
                <a16:creationId xmlns:a16="http://schemas.microsoft.com/office/drawing/2014/main" xmlns="" id="{ED54494B-E5DB-400E-B6D7-78111E9ECF31}"/>
              </a:ext>
            </a:extLst>
          </p:cNvPr>
          <p:cNvSpPr txBox="1"/>
          <p:nvPr/>
        </p:nvSpPr>
        <p:spPr>
          <a:xfrm>
            <a:off x="5310843" y="4034121"/>
            <a:ext cx="1757082" cy="584775"/>
          </a:xfrm>
          <a:prstGeom prst="rect">
            <a:avLst/>
          </a:prstGeom>
          <a:noFill/>
        </p:spPr>
        <p:txBody>
          <a:bodyPr wrap="square" rtlCol="0">
            <a:spAutoFit/>
          </a:bodyPr>
          <a:lstStyle/>
          <a:p>
            <a:r>
              <a:rPr lang="zh-CN" altLang="en-US" sz="3200" dirty="0">
                <a:latin typeface="+mj-ea"/>
                <a:ea typeface="+mj-ea"/>
              </a:rPr>
              <a:t>重点二</a:t>
            </a:r>
          </a:p>
        </p:txBody>
      </p:sp>
      <p:sp>
        <p:nvSpPr>
          <p:cNvPr id="19" name="文本框 18">
            <a:extLst>
              <a:ext uri="{FF2B5EF4-FFF2-40B4-BE49-F238E27FC236}">
                <a16:creationId xmlns:a16="http://schemas.microsoft.com/office/drawing/2014/main" xmlns="" id="{12227A3D-D6DC-482C-B24F-4F8FC8AAA6C9}"/>
              </a:ext>
            </a:extLst>
          </p:cNvPr>
          <p:cNvSpPr txBox="1"/>
          <p:nvPr/>
        </p:nvSpPr>
        <p:spPr>
          <a:xfrm>
            <a:off x="4647829" y="4769232"/>
            <a:ext cx="2853765" cy="1067921"/>
          </a:xfrm>
          <a:prstGeom prst="rect">
            <a:avLst/>
          </a:prstGeom>
          <a:noFill/>
        </p:spPr>
        <p:txBody>
          <a:bodyPr wrap="square" rtlCol="0">
            <a:spAutoFit/>
          </a:bodyPr>
          <a:lstStyle/>
          <a:p>
            <a:pPr lvl="0" algn="ctr">
              <a:lnSpc>
                <a:spcPct val="120000"/>
              </a:lnSpc>
              <a:defRPr/>
            </a:pPr>
            <a:r>
              <a:rPr lang="zh-CN" altLang="en-US" dirty="0">
                <a:solidFill>
                  <a:prstClr val="black"/>
                </a:solidFill>
              </a:rPr>
              <a:t>在进行多项内容的排版时，我们可以将他们分为多个小点分开罗列</a:t>
            </a:r>
            <a:endParaRPr lang="en-US" altLang="zh-CN" dirty="0"/>
          </a:p>
        </p:txBody>
      </p:sp>
      <p:sp>
        <p:nvSpPr>
          <p:cNvPr id="20" name="文本框 19">
            <a:extLst>
              <a:ext uri="{FF2B5EF4-FFF2-40B4-BE49-F238E27FC236}">
                <a16:creationId xmlns:a16="http://schemas.microsoft.com/office/drawing/2014/main" xmlns="" id="{0E2E184E-0BE9-46F7-A3D1-205A75B837E8}"/>
              </a:ext>
            </a:extLst>
          </p:cNvPr>
          <p:cNvSpPr txBox="1"/>
          <p:nvPr/>
        </p:nvSpPr>
        <p:spPr>
          <a:xfrm>
            <a:off x="8286311" y="4016191"/>
            <a:ext cx="1757082" cy="584775"/>
          </a:xfrm>
          <a:prstGeom prst="rect">
            <a:avLst/>
          </a:prstGeom>
          <a:noFill/>
        </p:spPr>
        <p:txBody>
          <a:bodyPr wrap="square" rtlCol="0">
            <a:spAutoFit/>
          </a:bodyPr>
          <a:lstStyle/>
          <a:p>
            <a:r>
              <a:rPr lang="zh-CN" altLang="en-US" sz="3200" dirty="0">
                <a:latin typeface="+mj-ea"/>
                <a:ea typeface="+mj-ea"/>
              </a:rPr>
              <a:t>重点三</a:t>
            </a:r>
          </a:p>
        </p:txBody>
      </p:sp>
      <p:sp>
        <p:nvSpPr>
          <p:cNvPr id="21" name="文本框 20">
            <a:extLst>
              <a:ext uri="{FF2B5EF4-FFF2-40B4-BE49-F238E27FC236}">
                <a16:creationId xmlns:a16="http://schemas.microsoft.com/office/drawing/2014/main" xmlns="" id="{97A04EDD-0908-42B6-92AB-B1BAAAFB60BD}"/>
              </a:ext>
            </a:extLst>
          </p:cNvPr>
          <p:cNvSpPr txBox="1"/>
          <p:nvPr/>
        </p:nvSpPr>
        <p:spPr>
          <a:xfrm>
            <a:off x="7767039" y="4751302"/>
            <a:ext cx="2853765" cy="1366528"/>
          </a:xfrm>
          <a:prstGeom prst="rect">
            <a:avLst/>
          </a:prstGeom>
          <a:noFill/>
        </p:spPr>
        <p:txBody>
          <a:bodyPr wrap="square" rtlCol="0">
            <a:spAutoFit/>
          </a:bodyPr>
          <a:lstStyle/>
          <a:p>
            <a:pPr lvl="0" algn="ctr">
              <a:lnSpc>
                <a:spcPct val="120000"/>
              </a:lnSpc>
              <a:defRPr/>
            </a:pPr>
            <a:r>
              <a:rPr lang="zh-CN" altLang="en-US" dirty="0">
                <a:solidFill>
                  <a:prstClr val="black"/>
                </a:solidFill>
              </a:rPr>
              <a:t>在进行多项内容的排版时，我们可以将他们分为多个小点分开罗列</a:t>
            </a:r>
            <a:endParaRPr lang="en-US" altLang="zh-CN" dirty="0">
              <a:solidFill>
                <a:prstClr val="black"/>
              </a:solidFill>
            </a:endParaRPr>
          </a:p>
          <a:p>
            <a:r>
              <a:rPr lang="en-US" altLang="zh-CN" dirty="0"/>
              <a:t>.</a:t>
            </a:r>
            <a:endParaRPr lang="zh-CN" altLang="en-US" dirty="0"/>
          </a:p>
        </p:txBody>
      </p:sp>
      <p:sp>
        <p:nvSpPr>
          <p:cNvPr id="23" name="内容占位符 1">
            <a:extLst>
              <a:ext uri="{FF2B5EF4-FFF2-40B4-BE49-F238E27FC236}">
                <a16:creationId xmlns:a16="http://schemas.microsoft.com/office/drawing/2014/main" xmlns="" id="{993D8392-E34F-4B80-A486-9ACAFA698B35}"/>
              </a:ext>
            </a:extLst>
          </p:cNvPr>
          <p:cNvSpPr>
            <a:spLocks noGrp="1"/>
          </p:cNvSpPr>
          <p:nvPr>
            <p:ph sz="quarter" idx="10"/>
          </p:nvPr>
        </p:nvSpPr>
        <p:spPr>
          <a:xfrm>
            <a:off x="304800" y="412750"/>
            <a:ext cx="6172200" cy="438150"/>
          </a:xfrm>
        </p:spPr>
        <p:txBody>
          <a:bodyPr>
            <a:normAutofit fontScale="92500" lnSpcReduction="10000"/>
          </a:bodyPr>
          <a:lstStyle/>
          <a:p>
            <a:r>
              <a:rPr lang="zh-CN" altLang="en-US" dirty="0"/>
              <a:t>观点展示页</a:t>
            </a:r>
          </a:p>
        </p:txBody>
      </p:sp>
    </p:spTree>
    <p:extLst>
      <p:ext uri="{BB962C8B-B14F-4D97-AF65-F5344CB8AC3E}">
        <p14:creationId xmlns:p14="http://schemas.microsoft.com/office/powerpoint/2010/main" val="12346293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down)">
                                      <p:cBhvr>
                                        <p:cTn id="16" dur="500"/>
                                        <p:tgtEl>
                                          <p:spTgt spid="16"/>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500"/>
                                        <p:tgtEl>
                                          <p:spTgt spid="18"/>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down)">
                                      <p:cBhvr>
                                        <p:cTn id="30" dur="500"/>
                                        <p:tgtEl>
                                          <p:spTgt spid="1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down)">
                                      <p:cBhvr>
                                        <p:cTn id="35" dur="500"/>
                                        <p:tgtEl>
                                          <p:spTgt spid="10"/>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down)">
                                      <p:cBhvr>
                                        <p:cTn id="38" dur="500"/>
                                        <p:tgtEl>
                                          <p:spTgt spid="20"/>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wipe(down)">
                                      <p:cBhvr>
                                        <p:cTn id="4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EF240F13-6DA4-4CE8-BD26-EC967A77AAFB}"/>
              </a:ext>
            </a:extLst>
          </p:cNvPr>
          <p:cNvSpPr>
            <a:spLocks noGrp="1"/>
          </p:cNvSpPr>
          <p:nvPr>
            <p:ph sz="quarter" idx="10"/>
          </p:nvPr>
        </p:nvSpPr>
        <p:spPr/>
        <p:txBody>
          <a:bodyPr>
            <a:normAutofit lnSpcReduction="10000"/>
          </a:bodyPr>
          <a:lstStyle/>
          <a:p>
            <a:r>
              <a:rPr lang="zh-CN" altLang="en-US" dirty="0"/>
              <a:t>第五部分</a:t>
            </a:r>
          </a:p>
        </p:txBody>
      </p:sp>
      <p:sp>
        <p:nvSpPr>
          <p:cNvPr id="3" name="标题 2">
            <a:extLst>
              <a:ext uri="{FF2B5EF4-FFF2-40B4-BE49-F238E27FC236}">
                <a16:creationId xmlns:a16="http://schemas.microsoft.com/office/drawing/2014/main" xmlns="" id="{7FD4EA00-B3FF-4D41-986B-138B3E600157}"/>
              </a:ext>
            </a:extLst>
          </p:cNvPr>
          <p:cNvSpPr>
            <a:spLocks noGrp="1"/>
          </p:cNvSpPr>
          <p:nvPr>
            <p:ph type="title"/>
          </p:nvPr>
        </p:nvSpPr>
        <p:spPr/>
        <p:txBody>
          <a:bodyPr/>
          <a:lstStyle/>
          <a:p>
            <a:r>
              <a:rPr lang="zh-CN" altLang="en-US" dirty="0"/>
              <a:t>在这里输入你的标题</a:t>
            </a:r>
          </a:p>
        </p:txBody>
      </p:sp>
    </p:spTree>
    <p:extLst>
      <p:ext uri="{BB962C8B-B14F-4D97-AF65-F5344CB8AC3E}">
        <p14:creationId xmlns:p14="http://schemas.microsoft.com/office/powerpoint/2010/main" val="517874647"/>
      </p:ext>
    </p:extLst>
  </p:cSld>
  <p:clrMapOvr>
    <a:masterClrMapping/>
  </p:clrMapOvr>
  <p:transition spd="slow">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椭圆 33">
            <a:extLst>
              <a:ext uri="{FF2B5EF4-FFF2-40B4-BE49-F238E27FC236}">
                <a16:creationId xmlns:a16="http://schemas.microsoft.com/office/drawing/2014/main" xmlns="" id="{6D7E5049-D27E-4492-82BD-B246F345061B}"/>
              </a:ext>
            </a:extLst>
          </p:cNvPr>
          <p:cNvSpPr/>
          <p:nvPr/>
        </p:nvSpPr>
        <p:spPr>
          <a:xfrm>
            <a:off x="5346708" y="2516281"/>
            <a:ext cx="1861165" cy="1836014"/>
          </a:xfrm>
          <a:prstGeom prst="ellipse">
            <a:avLst/>
          </a:prstGeom>
          <a:blipFill>
            <a:blip r:embed="rId2"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7" name="组合 26">
            <a:extLst>
              <a:ext uri="{FF2B5EF4-FFF2-40B4-BE49-F238E27FC236}">
                <a16:creationId xmlns:a16="http://schemas.microsoft.com/office/drawing/2014/main" xmlns="" id="{D1CAA03D-4BFB-42DF-B799-CD6E06EC8395}"/>
              </a:ext>
            </a:extLst>
          </p:cNvPr>
          <p:cNvGrpSpPr/>
          <p:nvPr/>
        </p:nvGrpSpPr>
        <p:grpSpPr>
          <a:xfrm>
            <a:off x="4359854" y="1585356"/>
            <a:ext cx="3746692" cy="3672180"/>
            <a:chOff x="4643439" y="1500188"/>
            <a:chExt cx="4689861" cy="4596592"/>
          </a:xfrm>
        </p:grpSpPr>
        <p:grpSp>
          <p:nvGrpSpPr>
            <p:cNvPr id="14" name="组合 13">
              <a:extLst>
                <a:ext uri="{FF2B5EF4-FFF2-40B4-BE49-F238E27FC236}">
                  <a16:creationId xmlns:a16="http://schemas.microsoft.com/office/drawing/2014/main" xmlns="" id="{035918DB-2614-4D75-8D20-3ED7FCBA21CC}"/>
                </a:ext>
              </a:extLst>
            </p:cNvPr>
            <p:cNvGrpSpPr/>
            <p:nvPr/>
          </p:nvGrpSpPr>
          <p:grpSpPr>
            <a:xfrm>
              <a:off x="4673741" y="1500188"/>
              <a:ext cx="4659559" cy="4596592"/>
              <a:chOff x="130315" y="-1838740"/>
              <a:chExt cx="8942185" cy="8821345"/>
            </a:xfrm>
          </p:grpSpPr>
          <p:sp>
            <p:nvSpPr>
              <p:cNvPr id="11" name="椭圆 10">
                <a:extLst>
                  <a:ext uri="{FF2B5EF4-FFF2-40B4-BE49-F238E27FC236}">
                    <a16:creationId xmlns:a16="http://schemas.microsoft.com/office/drawing/2014/main" xmlns="" id="{77B4C672-5CF5-4784-BF78-4EC45EA1E5A2}"/>
                  </a:ext>
                </a:extLst>
              </p:cNvPr>
              <p:cNvSpPr/>
              <p:nvPr/>
            </p:nvSpPr>
            <p:spPr>
              <a:xfrm>
                <a:off x="2446083" y="400828"/>
                <a:ext cx="4470908" cy="4410490"/>
              </a:xfrm>
              <a:prstGeom prst="ellipse">
                <a:avLst/>
              </a:prstGeom>
              <a:gradFill flip="none" rotWithShape="1">
                <a:gsLst>
                  <a:gs pos="833">
                    <a:srgbClr val="228778">
                      <a:alpha val="0"/>
                    </a:srgbClr>
                  </a:gs>
                  <a:gs pos="80000">
                    <a:srgbClr val="34CCB6">
                      <a:alpha val="1000"/>
                    </a:srgbClr>
                  </a:gs>
                  <a:gs pos="60000">
                    <a:srgbClr val="218475">
                      <a:alpha val="1000"/>
                    </a:srgbClr>
                  </a:gs>
                  <a:gs pos="100000">
                    <a:srgbClr val="34CCB6"/>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椭圆 11">
                <a:extLst>
                  <a:ext uri="{FF2B5EF4-FFF2-40B4-BE49-F238E27FC236}">
                    <a16:creationId xmlns:a16="http://schemas.microsoft.com/office/drawing/2014/main" xmlns="" id="{567D59C1-32B0-4A26-B9AB-DFD899D3D622}"/>
                  </a:ext>
                </a:extLst>
              </p:cNvPr>
              <p:cNvSpPr/>
              <p:nvPr/>
            </p:nvSpPr>
            <p:spPr>
              <a:xfrm>
                <a:off x="1748892" y="-283170"/>
                <a:ext cx="5793438" cy="5715148"/>
              </a:xfrm>
              <a:prstGeom prst="ellipse">
                <a:avLst/>
              </a:prstGeom>
              <a:noFill/>
              <a:ln>
                <a:solidFill>
                  <a:srgbClr val="218374">
                    <a:alpha val="7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椭圆 12">
                <a:extLst>
                  <a:ext uri="{FF2B5EF4-FFF2-40B4-BE49-F238E27FC236}">
                    <a16:creationId xmlns:a16="http://schemas.microsoft.com/office/drawing/2014/main" xmlns="" id="{462DA39E-AB57-48DB-80B0-B4115C221A5F}"/>
                  </a:ext>
                </a:extLst>
              </p:cNvPr>
              <p:cNvSpPr/>
              <p:nvPr/>
            </p:nvSpPr>
            <p:spPr>
              <a:xfrm>
                <a:off x="130315" y="-1838740"/>
                <a:ext cx="8942185" cy="8821345"/>
              </a:xfrm>
              <a:prstGeom prst="ellipse">
                <a:avLst/>
              </a:prstGeom>
              <a:noFill/>
              <a:ln>
                <a:solidFill>
                  <a:srgbClr val="218475">
                    <a:alpha val="11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a:extLst>
                <a:ext uri="{FF2B5EF4-FFF2-40B4-BE49-F238E27FC236}">
                  <a16:creationId xmlns:a16="http://schemas.microsoft.com/office/drawing/2014/main" xmlns="" id="{22F23F0E-45D2-4BA4-B4EF-128C9B114B36}"/>
                </a:ext>
              </a:extLst>
            </p:cNvPr>
            <p:cNvSpPr/>
            <p:nvPr/>
          </p:nvSpPr>
          <p:spPr>
            <a:xfrm>
              <a:off x="7886701" y="2486026"/>
              <a:ext cx="585787" cy="585787"/>
            </a:xfrm>
            <a:prstGeom prst="ellipse">
              <a:avLst/>
            </a:prstGeom>
            <a:solidFill>
              <a:schemeClr val="bg1"/>
            </a:solidFill>
            <a:ln>
              <a:solidFill>
                <a:srgbClr val="2287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FDFD116C-5C97-45CA-B3F7-2E03DC5E1484}"/>
                </a:ext>
              </a:extLst>
            </p:cNvPr>
            <p:cNvSpPr/>
            <p:nvPr/>
          </p:nvSpPr>
          <p:spPr>
            <a:xfrm>
              <a:off x="4643439" y="2397919"/>
              <a:ext cx="585787" cy="585787"/>
            </a:xfrm>
            <a:prstGeom prst="ellipse">
              <a:avLst/>
            </a:prstGeom>
            <a:solidFill>
              <a:schemeClr val="bg1"/>
            </a:solidFill>
            <a:ln>
              <a:solidFill>
                <a:srgbClr val="2287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14E13AD3-E353-4B52-922E-758D779E9341}"/>
                </a:ext>
              </a:extLst>
            </p:cNvPr>
            <p:cNvSpPr/>
            <p:nvPr/>
          </p:nvSpPr>
          <p:spPr>
            <a:xfrm>
              <a:off x="5386388" y="4169569"/>
              <a:ext cx="585787" cy="585787"/>
            </a:xfrm>
            <a:prstGeom prst="ellipse">
              <a:avLst/>
            </a:prstGeom>
            <a:solidFill>
              <a:schemeClr val="bg1"/>
            </a:solidFill>
            <a:ln>
              <a:solidFill>
                <a:srgbClr val="2287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xmlns="" id="{D9D37904-9EA7-4C00-94E9-959019C73EC1}"/>
                </a:ext>
              </a:extLst>
            </p:cNvPr>
            <p:cNvSpPr/>
            <p:nvPr/>
          </p:nvSpPr>
          <p:spPr>
            <a:xfrm>
              <a:off x="8466931" y="4976813"/>
              <a:ext cx="585787" cy="585787"/>
            </a:xfrm>
            <a:prstGeom prst="ellipse">
              <a:avLst/>
            </a:prstGeom>
            <a:solidFill>
              <a:schemeClr val="bg1"/>
            </a:solidFill>
            <a:ln>
              <a:solidFill>
                <a:srgbClr val="2287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形 19" descr="便携式计算机">
              <a:extLst>
                <a:ext uri="{FF2B5EF4-FFF2-40B4-BE49-F238E27FC236}">
                  <a16:creationId xmlns:a16="http://schemas.microsoft.com/office/drawing/2014/main" xmlns="" id="{FB0656FD-33CD-4478-9E18-3836A2B89FF3}"/>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xmlns="" r:embed="rId4"/>
                </a:ext>
              </a:extLst>
            </a:blip>
            <a:stretch>
              <a:fillRect/>
            </a:stretch>
          </p:blipFill>
          <p:spPr>
            <a:xfrm>
              <a:off x="4738689" y="2459832"/>
              <a:ext cx="400050" cy="400050"/>
            </a:xfrm>
            <a:prstGeom prst="rect">
              <a:avLst/>
            </a:prstGeom>
          </p:spPr>
        </p:pic>
        <p:pic>
          <p:nvPicPr>
            <p:cNvPr id="22" name="图形 21" descr="投影仪屏幕">
              <a:extLst>
                <a:ext uri="{FF2B5EF4-FFF2-40B4-BE49-F238E27FC236}">
                  <a16:creationId xmlns:a16="http://schemas.microsoft.com/office/drawing/2014/main" xmlns="" id="{F4FC4C36-323E-4657-B5B5-517647B7DD4C}"/>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xmlns="" r:embed="rId6"/>
                </a:ext>
              </a:extLst>
            </a:blip>
            <a:stretch>
              <a:fillRect/>
            </a:stretch>
          </p:blipFill>
          <p:spPr>
            <a:xfrm>
              <a:off x="7943590" y="2558441"/>
              <a:ext cx="472858" cy="472858"/>
            </a:xfrm>
            <a:prstGeom prst="rect">
              <a:avLst/>
            </a:prstGeom>
          </p:spPr>
        </p:pic>
        <p:pic>
          <p:nvPicPr>
            <p:cNvPr id="24" name="图形 23" descr="耳机">
              <a:extLst>
                <a:ext uri="{FF2B5EF4-FFF2-40B4-BE49-F238E27FC236}">
                  <a16:creationId xmlns:a16="http://schemas.microsoft.com/office/drawing/2014/main" xmlns="" id="{135C4D88-44FD-4BBB-98F6-F48D785D97F5}"/>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xmlns="" r:embed="rId8"/>
                </a:ext>
              </a:extLst>
            </a:blip>
            <a:stretch>
              <a:fillRect/>
            </a:stretch>
          </p:blipFill>
          <p:spPr>
            <a:xfrm>
              <a:off x="8529659" y="5001865"/>
              <a:ext cx="460332" cy="460332"/>
            </a:xfrm>
            <a:prstGeom prst="rect">
              <a:avLst/>
            </a:prstGeom>
          </p:spPr>
        </p:pic>
        <p:pic>
          <p:nvPicPr>
            <p:cNvPr id="26" name="图形 25" descr="信封">
              <a:extLst>
                <a:ext uri="{FF2B5EF4-FFF2-40B4-BE49-F238E27FC236}">
                  <a16:creationId xmlns:a16="http://schemas.microsoft.com/office/drawing/2014/main" xmlns="" id="{D850413A-EC2B-4AD5-8DA4-06659001BA14}"/>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xmlns="" r:embed="rId10"/>
                </a:ext>
              </a:extLst>
            </a:blip>
            <a:stretch>
              <a:fillRect/>
            </a:stretch>
          </p:blipFill>
          <p:spPr>
            <a:xfrm>
              <a:off x="5475962" y="4261981"/>
              <a:ext cx="410227" cy="410227"/>
            </a:xfrm>
            <a:prstGeom prst="rect">
              <a:avLst/>
            </a:prstGeom>
          </p:spPr>
        </p:pic>
      </p:grpSp>
      <p:sp>
        <p:nvSpPr>
          <p:cNvPr id="25" name="文本框 24">
            <a:extLst>
              <a:ext uri="{FF2B5EF4-FFF2-40B4-BE49-F238E27FC236}">
                <a16:creationId xmlns:a16="http://schemas.microsoft.com/office/drawing/2014/main" xmlns="" id="{5C85A8DB-AB7E-4D38-9F88-DA2483B13801}"/>
              </a:ext>
            </a:extLst>
          </p:cNvPr>
          <p:cNvSpPr txBox="1"/>
          <p:nvPr/>
        </p:nvSpPr>
        <p:spPr>
          <a:xfrm>
            <a:off x="2174583" y="2292925"/>
            <a:ext cx="2181809" cy="1067921"/>
          </a:xfrm>
          <a:prstGeom prst="rect">
            <a:avLst/>
          </a:prstGeom>
          <a:noFill/>
        </p:spPr>
        <p:txBody>
          <a:bodyPr wrap="square" rtlCol="0">
            <a:spAutoFit/>
          </a:bodyPr>
          <a:lstStyle/>
          <a:p>
            <a:pPr algn="just">
              <a:lnSpc>
                <a:spcPct val="120000"/>
              </a:lnSpc>
            </a:pPr>
            <a:r>
              <a:rPr lang="zh-CN" altLang="en-US" dirty="0"/>
              <a:t>排版的内容的数量为偶数时，我们可以使用对称排版法</a:t>
            </a:r>
            <a:endParaRPr lang="en-US" altLang="zh-CN" sz="1400" dirty="0"/>
          </a:p>
        </p:txBody>
      </p:sp>
      <p:sp>
        <p:nvSpPr>
          <p:cNvPr id="32" name="文本框 31">
            <a:extLst>
              <a:ext uri="{FF2B5EF4-FFF2-40B4-BE49-F238E27FC236}">
                <a16:creationId xmlns:a16="http://schemas.microsoft.com/office/drawing/2014/main" xmlns="" id="{08A346EC-1A42-4BEF-818C-2130DE241FB5}"/>
              </a:ext>
            </a:extLst>
          </p:cNvPr>
          <p:cNvSpPr txBox="1"/>
          <p:nvPr/>
        </p:nvSpPr>
        <p:spPr>
          <a:xfrm>
            <a:off x="2120609" y="3615263"/>
            <a:ext cx="2807284" cy="1304973"/>
          </a:xfrm>
          <a:prstGeom prst="rect">
            <a:avLst/>
          </a:prstGeom>
          <a:noFill/>
        </p:spPr>
        <p:txBody>
          <a:bodyPr wrap="square" rtlCol="0">
            <a:spAutoFit/>
          </a:bodyPr>
          <a:lstStyle/>
          <a:p>
            <a:pPr lvl="0" algn="just">
              <a:lnSpc>
                <a:spcPct val="120000"/>
              </a:lnSpc>
            </a:pPr>
            <a:r>
              <a:rPr lang="zh-CN" altLang="en-US" dirty="0">
                <a:solidFill>
                  <a:prstClr val="black"/>
                </a:solidFill>
              </a:rPr>
              <a:t>如果需要排版的内容的数量为偶数时，我们可以使用对称排版法</a:t>
            </a:r>
            <a:endParaRPr lang="en-US" altLang="zh-CN" sz="1400" dirty="0">
              <a:solidFill>
                <a:prstClr val="black"/>
              </a:solidFill>
            </a:endParaRPr>
          </a:p>
          <a:p>
            <a:pPr algn="just"/>
            <a:endParaRPr lang="en-US" altLang="zh-CN" sz="1400" dirty="0"/>
          </a:p>
        </p:txBody>
      </p:sp>
      <p:sp>
        <p:nvSpPr>
          <p:cNvPr id="33" name="文本框 32">
            <a:extLst>
              <a:ext uri="{FF2B5EF4-FFF2-40B4-BE49-F238E27FC236}">
                <a16:creationId xmlns:a16="http://schemas.microsoft.com/office/drawing/2014/main" xmlns="" id="{19968CAB-CB81-4106-86BF-49F9128A0744}"/>
              </a:ext>
            </a:extLst>
          </p:cNvPr>
          <p:cNvSpPr txBox="1"/>
          <p:nvPr/>
        </p:nvSpPr>
        <p:spPr>
          <a:xfrm>
            <a:off x="7432383" y="2235775"/>
            <a:ext cx="2181809" cy="1067921"/>
          </a:xfrm>
          <a:prstGeom prst="rect">
            <a:avLst/>
          </a:prstGeom>
          <a:noFill/>
        </p:spPr>
        <p:txBody>
          <a:bodyPr wrap="square" rtlCol="0">
            <a:spAutoFit/>
          </a:bodyPr>
          <a:lstStyle/>
          <a:p>
            <a:pPr algn="just">
              <a:lnSpc>
                <a:spcPct val="120000"/>
              </a:lnSpc>
            </a:pPr>
            <a:r>
              <a:rPr lang="zh-CN" altLang="en-US" dirty="0">
                <a:solidFill>
                  <a:prstClr val="black"/>
                </a:solidFill>
              </a:rPr>
              <a:t>数量为偶数时，我们可以使用对称排版法</a:t>
            </a:r>
            <a:endParaRPr lang="en-US" altLang="zh-CN" sz="1400" dirty="0"/>
          </a:p>
        </p:txBody>
      </p:sp>
      <p:sp>
        <p:nvSpPr>
          <p:cNvPr id="49" name="文本框 48">
            <a:extLst>
              <a:ext uri="{FF2B5EF4-FFF2-40B4-BE49-F238E27FC236}">
                <a16:creationId xmlns:a16="http://schemas.microsoft.com/office/drawing/2014/main" xmlns="" id="{C2FC867A-DDC6-49C0-93C1-4CACC7BDB078}"/>
              </a:ext>
            </a:extLst>
          </p:cNvPr>
          <p:cNvSpPr txBox="1"/>
          <p:nvPr/>
        </p:nvSpPr>
        <p:spPr>
          <a:xfrm>
            <a:off x="7889583" y="4349532"/>
            <a:ext cx="2181809" cy="735522"/>
          </a:xfrm>
          <a:prstGeom prst="rect">
            <a:avLst/>
          </a:prstGeom>
          <a:noFill/>
        </p:spPr>
        <p:txBody>
          <a:bodyPr wrap="square" rtlCol="0">
            <a:spAutoFit/>
          </a:bodyPr>
          <a:lstStyle/>
          <a:p>
            <a:pPr algn="just">
              <a:lnSpc>
                <a:spcPct val="120000"/>
              </a:lnSpc>
            </a:pPr>
            <a:r>
              <a:rPr lang="zh-CN" altLang="en-US" dirty="0">
                <a:solidFill>
                  <a:prstClr val="black"/>
                </a:solidFill>
              </a:rPr>
              <a:t>数量为偶数，我们使用对称排版法</a:t>
            </a:r>
            <a:endParaRPr lang="en-US" altLang="zh-CN" sz="1400" dirty="0"/>
          </a:p>
        </p:txBody>
      </p:sp>
      <p:sp>
        <p:nvSpPr>
          <p:cNvPr id="21" name="内容占位符 1">
            <a:extLst>
              <a:ext uri="{FF2B5EF4-FFF2-40B4-BE49-F238E27FC236}">
                <a16:creationId xmlns:a16="http://schemas.microsoft.com/office/drawing/2014/main" xmlns="" id="{B05A95D2-E2A4-446F-81AD-8473711FB458}"/>
              </a:ext>
            </a:extLst>
          </p:cNvPr>
          <p:cNvSpPr>
            <a:spLocks noGrp="1"/>
          </p:cNvSpPr>
          <p:nvPr>
            <p:ph sz="quarter" idx="10"/>
          </p:nvPr>
        </p:nvSpPr>
        <p:spPr>
          <a:xfrm>
            <a:off x="304800" y="412750"/>
            <a:ext cx="6172200" cy="438150"/>
          </a:xfrm>
        </p:spPr>
        <p:txBody>
          <a:bodyPr>
            <a:normAutofit fontScale="92500" lnSpcReduction="10000"/>
          </a:bodyPr>
          <a:lstStyle/>
          <a:p>
            <a:r>
              <a:rPr lang="zh-CN" altLang="en-US" dirty="0"/>
              <a:t>四栏内容页</a:t>
            </a:r>
          </a:p>
        </p:txBody>
      </p:sp>
    </p:spTree>
    <p:extLst>
      <p:ext uri="{BB962C8B-B14F-4D97-AF65-F5344CB8AC3E}">
        <p14:creationId xmlns:p14="http://schemas.microsoft.com/office/powerpoint/2010/main" val="247908153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par>
                                <p:cTn id="8" presetID="22" presetClass="entr" presetSubtype="4"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ipe(down)">
                                      <p:cBhvr>
                                        <p:cTn id="10" dur="500"/>
                                        <p:tgtEl>
                                          <p:spTgt spid="2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down)">
                                      <p:cBhvr>
                                        <p:cTn id="13" dur="500"/>
                                        <p:tgtEl>
                                          <p:spTgt spid="25"/>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wipe(down)">
                                      <p:cBhvr>
                                        <p:cTn id="16" dur="500"/>
                                        <p:tgtEl>
                                          <p:spTgt spid="3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down)">
                                      <p:cBhvr>
                                        <p:cTn id="19" dur="500"/>
                                        <p:tgtEl>
                                          <p:spTgt spid="33"/>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wipe(down)">
                                      <p:cBhvr>
                                        <p:cTn id="2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25" grpId="0"/>
      <p:bldP spid="32" grpId="0"/>
      <p:bldP spid="33" grpId="0"/>
      <p:bldP spid="4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a:extLst>
              <a:ext uri="{FF2B5EF4-FFF2-40B4-BE49-F238E27FC236}">
                <a16:creationId xmlns:a16="http://schemas.microsoft.com/office/drawing/2014/main" xmlns="" id="{28D9EA0E-035B-4691-9D7D-5485EE5820C5}"/>
              </a:ext>
            </a:extLst>
          </p:cNvPr>
          <p:cNvCxnSpPr/>
          <p:nvPr/>
        </p:nvCxnSpPr>
        <p:spPr>
          <a:xfrm>
            <a:off x="4715665" y="720436"/>
            <a:ext cx="0" cy="5121564"/>
          </a:xfrm>
          <a:prstGeom prst="line">
            <a:avLst/>
          </a:prstGeom>
          <a:ln>
            <a:gradFill>
              <a:gsLst>
                <a:gs pos="53100">
                  <a:srgbClr val="218374"/>
                </a:gs>
                <a:gs pos="0">
                  <a:srgbClr val="218475">
                    <a:alpha val="0"/>
                  </a:srgbClr>
                </a:gs>
                <a:gs pos="100000">
                  <a:srgbClr val="228778">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20A3A1D3-FA13-4E4E-B833-6A0F3CD16072}"/>
              </a:ext>
            </a:extLst>
          </p:cNvPr>
          <p:cNvCxnSpPr/>
          <p:nvPr/>
        </p:nvCxnSpPr>
        <p:spPr>
          <a:xfrm>
            <a:off x="7486574" y="720436"/>
            <a:ext cx="0" cy="5121564"/>
          </a:xfrm>
          <a:prstGeom prst="line">
            <a:avLst/>
          </a:prstGeom>
          <a:ln>
            <a:gradFill>
              <a:gsLst>
                <a:gs pos="53100">
                  <a:srgbClr val="218374"/>
                </a:gs>
                <a:gs pos="0">
                  <a:srgbClr val="218475">
                    <a:alpha val="0"/>
                  </a:srgbClr>
                </a:gs>
                <a:gs pos="100000">
                  <a:srgbClr val="228778">
                    <a:alpha val="0"/>
                  </a:srgb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16" name="图片 15">
            <a:extLst>
              <a:ext uri="{FF2B5EF4-FFF2-40B4-BE49-F238E27FC236}">
                <a16:creationId xmlns:a16="http://schemas.microsoft.com/office/drawing/2014/main" xmlns="" id="{FB6C073F-0345-4B02-9921-3E6BB284CD5E}"/>
              </a:ext>
            </a:extLst>
          </p:cNvPr>
          <p:cNvPicPr>
            <a:picLocks noChangeAspect="1"/>
          </p:cNvPicPr>
          <p:nvPr/>
        </p:nvPicPr>
        <p:blipFill rotWithShape="1">
          <a:blip r:embed="rId2" cstate="email">
            <a:extLst>
              <a:ext uri="{BEBA8EAE-BF5A-486C-A8C5-ECC9F3942E4B}">
                <a14:imgProps xmlns:a14="http://schemas.microsoft.com/office/drawing/2010/main">
                  <a14:imgLayer r:embed="rId3">
                    <a14:imgEffect>
                      <a14:saturation sat="300000"/>
                    </a14:imgEffect>
                  </a14:imgLayer>
                </a14:imgProps>
              </a:ext>
              <a:ext uri="{28A0092B-C50C-407E-A947-70E740481C1C}">
                <a14:useLocalDpi xmlns:a14="http://schemas.microsoft.com/office/drawing/2010/main"/>
              </a:ext>
            </a:extLst>
          </a:blip>
          <a:srcRect/>
          <a:stretch/>
        </p:blipFill>
        <p:spPr>
          <a:xfrm>
            <a:off x="2035582" y="1089024"/>
            <a:ext cx="2331632" cy="3059643"/>
          </a:xfrm>
          <a:prstGeom prst="rect">
            <a:avLst/>
          </a:prstGeom>
        </p:spPr>
      </p:pic>
      <p:pic>
        <p:nvPicPr>
          <p:cNvPr id="18" name="图片 17">
            <a:extLst>
              <a:ext uri="{FF2B5EF4-FFF2-40B4-BE49-F238E27FC236}">
                <a16:creationId xmlns:a16="http://schemas.microsoft.com/office/drawing/2014/main" xmlns="" id="{B41F9764-4D5E-4FBF-A319-0D98389352F6}"/>
              </a:ext>
            </a:extLst>
          </p:cNvPr>
          <p:cNvPicPr>
            <a:picLocks noChangeAspect="1"/>
          </p:cNvPicPr>
          <p:nvPr/>
        </p:nvPicPr>
        <p:blipFill rotWithShape="1">
          <a:blip r:embed="rId4" cstate="email">
            <a:extLst>
              <a:ext uri="{BEBA8EAE-BF5A-486C-A8C5-ECC9F3942E4B}">
                <a14:imgProps xmlns:a14="http://schemas.microsoft.com/office/drawing/2010/main">
                  <a14:imgLayer r:embed="rId5">
                    <a14:imgEffect>
                      <a14:saturation sat="300000"/>
                    </a14:imgEffect>
                  </a14:imgLayer>
                </a14:imgProps>
              </a:ext>
              <a:ext uri="{28A0092B-C50C-407E-A947-70E740481C1C}">
                <a14:useLocalDpi xmlns:a14="http://schemas.microsoft.com/office/drawing/2010/main"/>
              </a:ext>
            </a:extLst>
          </a:blip>
          <a:srcRect/>
          <a:stretch/>
        </p:blipFill>
        <p:spPr>
          <a:xfrm>
            <a:off x="4965048" y="1089025"/>
            <a:ext cx="2273952" cy="3042708"/>
          </a:xfrm>
          <a:prstGeom prst="rect">
            <a:avLst/>
          </a:prstGeom>
        </p:spPr>
      </p:pic>
      <p:pic>
        <p:nvPicPr>
          <p:cNvPr id="20" name="图片 19">
            <a:extLst>
              <a:ext uri="{FF2B5EF4-FFF2-40B4-BE49-F238E27FC236}">
                <a16:creationId xmlns:a16="http://schemas.microsoft.com/office/drawing/2014/main" xmlns="" id="{80FB0DD0-AA5D-4BB9-97CF-F3595860574A}"/>
              </a:ext>
            </a:extLst>
          </p:cNvPr>
          <p:cNvPicPr>
            <a:picLocks noChangeAspect="1"/>
          </p:cNvPicPr>
          <p:nvPr/>
        </p:nvPicPr>
        <p:blipFill rotWithShape="1">
          <a:blip r:embed="rId6" cstate="email">
            <a:extLst>
              <a:ext uri="{BEBA8EAE-BF5A-486C-A8C5-ECC9F3942E4B}">
                <a14:imgProps xmlns:a14="http://schemas.microsoft.com/office/drawing/2010/main">
                  <a14:imgLayer r:embed="rId7">
                    <a14:imgEffect>
                      <a14:saturation sat="300000"/>
                    </a14:imgEffect>
                  </a14:imgLayer>
                </a14:imgProps>
              </a:ext>
              <a:ext uri="{28A0092B-C50C-407E-A947-70E740481C1C}">
                <a14:useLocalDpi xmlns:a14="http://schemas.microsoft.com/office/drawing/2010/main"/>
              </a:ext>
            </a:extLst>
          </a:blip>
          <a:srcRect l="33999" t="13916" r="24220" b="7110"/>
          <a:stretch/>
        </p:blipFill>
        <p:spPr>
          <a:xfrm>
            <a:off x="7727789" y="1089025"/>
            <a:ext cx="2387761" cy="3008842"/>
          </a:xfrm>
          <a:prstGeom prst="rect">
            <a:avLst/>
          </a:prstGeom>
        </p:spPr>
      </p:pic>
      <p:grpSp>
        <p:nvGrpSpPr>
          <p:cNvPr id="23" name="组合 22">
            <a:extLst>
              <a:ext uri="{FF2B5EF4-FFF2-40B4-BE49-F238E27FC236}">
                <a16:creationId xmlns:a16="http://schemas.microsoft.com/office/drawing/2014/main" xmlns="" id="{46B05E4E-6F6D-46D2-B397-84DA24B6F454}"/>
              </a:ext>
            </a:extLst>
          </p:cNvPr>
          <p:cNvGrpSpPr/>
          <p:nvPr/>
        </p:nvGrpSpPr>
        <p:grpSpPr>
          <a:xfrm>
            <a:off x="2081507" y="4439537"/>
            <a:ext cx="2402234" cy="206281"/>
            <a:chOff x="3161658" y="4439537"/>
            <a:chExt cx="2402234" cy="206281"/>
          </a:xfrm>
          <a:solidFill>
            <a:srgbClr val="93E5D9"/>
          </a:solidFill>
        </p:grpSpPr>
        <p:cxnSp>
          <p:nvCxnSpPr>
            <p:cNvPr id="19" name="直接连接符 18">
              <a:extLst>
                <a:ext uri="{FF2B5EF4-FFF2-40B4-BE49-F238E27FC236}">
                  <a16:creationId xmlns:a16="http://schemas.microsoft.com/office/drawing/2014/main" xmlns="" id="{260A7D04-69E6-4DE6-A9B6-C19E5991A489}"/>
                </a:ext>
              </a:extLst>
            </p:cNvPr>
            <p:cNvCxnSpPr>
              <a:cxnSpLocks/>
            </p:cNvCxnSpPr>
            <p:nvPr/>
          </p:nvCxnSpPr>
          <p:spPr>
            <a:xfrm>
              <a:off x="3161658" y="4539362"/>
              <a:ext cx="991888" cy="0"/>
            </a:xfrm>
            <a:prstGeom prst="line">
              <a:avLst/>
            </a:prstGeom>
            <a:grpFill/>
            <a:ln w="19050">
              <a:gradFill flip="none" rotWithShape="1">
                <a:gsLst>
                  <a:gs pos="0">
                    <a:srgbClr val="218475">
                      <a:alpha val="0"/>
                    </a:srgbClr>
                  </a:gs>
                  <a:gs pos="100000">
                    <a:srgbClr val="218374"/>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EA38C119-9C58-4817-9D77-7D6F5560EE6A}"/>
                </a:ext>
              </a:extLst>
            </p:cNvPr>
            <p:cNvCxnSpPr>
              <a:cxnSpLocks/>
            </p:cNvCxnSpPr>
            <p:nvPr/>
          </p:nvCxnSpPr>
          <p:spPr>
            <a:xfrm flipH="1">
              <a:off x="4572004" y="4539363"/>
              <a:ext cx="991888" cy="0"/>
            </a:xfrm>
            <a:prstGeom prst="line">
              <a:avLst/>
            </a:prstGeom>
            <a:grpFill/>
            <a:ln w="19050">
              <a:gradFill flip="none" rotWithShape="1">
                <a:gsLst>
                  <a:gs pos="0">
                    <a:srgbClr val="218475">
                      <a:alpha val="0"/>
                    </a:srgbClr>
                  </a:gs>
                  <a:gs pos="100000">
                    <a:srgbClr val="218374"/>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2" name="菱形 21">
              <a:extLst>
                <a:ext uri="{FF2B5EF4-FFF2-40B4-BE49-F238E27FC236}">
                  <a16:creationId xmlns:a16="http://schemas.microsoft.com/office/drawing/2014/main" xmlns="" id="{3C26F9D2-3127-4511-BBAA-10D65EC5A870}"/>
                </a:ext>
              </a:extLst>
            </p:cNvPr>
            <p:cNvSpPr/>
            <p:nvPr/>
          </p:nvSpPr>
          <p:spPr>
            <a:xfrm>
              <a:off x="4256020" y="4439537"/>
              <a:ext cx="216976" cy="206281"/>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a:extLst>
              <a:ext uri="{FF2B5EF4-FFF2-40B4-BE49-F238E27FC236}">
                <a16:creationId xmlns:a16="http://schemas.microsoft.com/office/drawing/2014/main" xmlns="" id="{C1E1E5D8-EBC9-40BF-B55A-BEE8E4074711}"/>
              </a:ext>
            </a:extLst>
          </p:cNvPr>
          <p:cNvGrpSpPr/>
          <p:nvPr/>
        </p:nvGrpSpPr>
        <p:grpSpPr>
          <a:xfrm>
            <a:off x="4939007" y="4438017"/>
            <a:ext cx="2402234" cy="206281"/>
            <a:chOff x="3161658" y="4439537"/>
            <a:chExt cx="2402234" cy="206281"/>
          </a:xfrm>
          <a:solidFill>
            <a:srgbClr val="93E5D9"/>
          </a:solidFill>
        </p:grpSpPr>
        <p:cxnSp>
          <p:nvCxnSpPr>
            <p:cNvPr id="25" name="直接连接符 24">
              <a:extLst>
                <a:ext uri="{FF2B5EF4-FFF2-40B4-BE49-F238E27FC236}">
                  <a16:creationId xmlns:a16="http://schemas.microsoft.com/office/drawing/2014/main" xmlns="" id="{B2743631-46A3-42C5-A66D-054920D42AED}"/>
                </a:ext>
              </a:extLst>
            </p:cNvPr>
            <p:cNvCxnSpPr>
              <a:cxnSpLocks/>
            </p:cNvCxnSpPr>
            <p:nvPr/>
          </p:nvCxnSpPr>
          <p:spPr>
            <a:xfrm>
              <a:off x="3161658" y="4539362"/>
              <a:ext cx="991888" cy="0"/>
            </a:xfrm>
            <a:prstGeom prst="line">
              <a:avLst/>
            </a:prstGeom>
            <a:grpFill/>
            <a:ln w="19050">
              <a:gradFill flip="none" rotWithShape="1">
                <a:gsLst>
                  <a:gs pos="0">
                    <a:srgbClr val="218475">
                      <a:alpha val="0"/>
                    </a:srgbClr>
                  </a:gs>
                  <a:gs pos="100000">
                    <a:srgbClr val="218374"/>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C5555926-EC39-4A60-B941-536B72FAC4E4}"/>
                </a:ext>
              </a:extLst>
            </p:cNvPr>
            <p:cNvCxnSpPr>
              <a:cxnSpLocks/>
            </p:cNvCxnSpPr>
            <p:nvPr/>
          </p:nvCxnSpPr>
          <p:spPr>
            <a:xfrm flipH="1">
              <a:off x="4572004" y="4539363"/>
              <a:ext cx="991888" cy="0"/>
            </a:xfrm>
            <a:prstGeom prst="line">
              <a:avLst/>
            </a:prstGeom>
            <a:grpFill/>
            <a:ln w="19050">
              <a:gradFill flip="none" rotWithShape="1">
                <a:gsLst>
                  <a:gs pos="0">
                    <a:srgbClr val="218475">
                      <a:alpha val="0"/>
                    </a:srgbClr>
                  </a:gs>
                  <a:gs pos="100000">
                    <a:srgbClr val="218374"/>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7" name="菱形 26">
              <a:extLst>
                <a:ext uri="{FF2B5EF4-FFF2-40B4-BE49-F238E27FC236}">
                  <a16:creationId xmlns:a16="http://schemas.microsoft.com/office/drawing/2014/main" xmlns="" id="{974A230A-B2C6-4ACE-A2BA-29A23BC22762}"/>
                </a:ext>
              </a:extLst>
            </p:cNvPr>
            <p:cNvSpPr/>
            <p:nvPr/>
          </p:nvSpPr>
          <p:spPr>
            <a:xfrm>
              <a:off x="4256020" y="4439537"/>
              <a:ext cx="216976" cy="206281"/>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a:extLst>
              <a:ext uri="{FF2B5EF4-FFF2-40B4-BE49-F238E27FC236}">
                <a16:creationId xmlns:a16="http://schemas.microsoft.com/office/drawing/2014/main" xmlns="" id="{CB06BD05-9B97-408C-B8AB-4268DA220ABE}"/>
              </a:ext>
            </a:extLst>
          </p:cNvPr>
          <p:cNvGrpSpPr/>
          <p:nvPr/>
        </p:nvGrpSpPr>
        <p:grpSpPr>
          <a:xfrm>
            <a:off x="7665879" y="4438017"/>
            <a:ext cx="2402234" cy="206281"/>
            <a:chOff x="3161658" y="4439537"/>
            <a:chExt cx="2402234" cy="206281"/>
          </a:xfrm>
        </p:grpSpPr>
        <p:cxnSp>
          <p:nvCxnSpPr>
            <p:cNvPr id="29" name="直接连接符 28">
              <a:extLst>
                <a:ext uri="{FF2B5EF4-FFF2-40B4-BE49-F238E27FC236}">
                  <a16:creationId xmlns:a16="http://schemas.microsoft.com/office/drawing/2014/main" xmlns="" id="{D5D94854-66D6-415A-BAC3-D6143D4C63D3}"/>
                </a:ext>
              </a:extLst>
            </p:cNvPr>
            <p:cNvCxnSpPr>
              <a:cxnSpLocks/>
            </p:cNvCxnSpPr>
            <p:nvPr/>
          </p:nvCxnSpPr>
          <p:spPr>
            <a:xfrm>
              <a:off x="3161658" y="4539362"/>
              <a:ext cx="991888" cy="0"/>
            </a:xfrm>
            <a:prstGeom prst="line">
              <a:avLst/>
            </a:prstGeom>
            <a:ln w="19050">
              <a:gradFill flip="none" rotWithShape="1">
                <a:gsLst>
                  <a:gs pos="0">
                    <a:srgbClr val="218475">
                      <a:alpha val="0"/>
                    </a:srgbClr>
                  </a:gs>
                  <a:gs pos="100000">
                    <a:srgbClr val="218374"/>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44BC1F60-18A1-40E5-AFF8-20248845D651}"/>
                </a:ext>
              </a:extLst>
            </p:cNvPr>
            <p:cNvCxnSpPr>
              <a:cxnSpLocks/>
            </p:cNvCxnSpPr>
            <p:nvPr/>
          </p:nvCxnSpPr>
          <p:spPr>
            <a:xfrm flipH="1">
              <a:off x="4572004" y="4539363"/>
              <a:ext cx="991888" cy="0"/>
            </a:xfrm>
            <a:prstGeom prst="line">
              <a:avLst/>
            </a:prstGeom>
            <a:ln w="19050">
              <a:gradFill flip="none" rotWithShape="1">
                <a:gsLst>
                  <a:gs pos="0">
                    <a:srgbClr val="218475">
                      <a:alpha val="0"/>
                    </a:srgbClr>
                  </a:gs>
                  <a:gs pos="100000">
                    <a:srgbClr val="218374"/>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1" name="菱形 30">
              <a:extLst>
                <a:ext uri="{FF2B5EF4-FFF2-40B4-BE49-F238E27FC236}">
                  <a16:creationId xmlns:a16="http://schemas.microsoft.com/office/drawing/2014/main" xmlns="" id="{9CF59339-DC9F-4551-A74C-C9FE950D9D06}"/>
                </a:ext>
              </a:extLst>
            </p:cNvPr>
            <p:cNvSpPr/>
            <p:nvPr/>
          </p:nvSpPr>
          <p:spPr>
            <a:xfrm>
              <a:off x="4256020" y="4439537"/>
              <a:ext cx="216976" cy="206281"/>
            </a:xfrm>
            <a:prstGeom prst="diamond">
              <a:avLst/>
            </a:prstGeom>
            <a:solidFill>
              <a:srgbClr val="93E5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2" name="文本框 31">
            <a:extLst>
              <a:ext uri="{FF2B5EF4-FFF2-40B4-BE49-F238E27FC236}">
                <a16:creationId xmlns:a16="http://schemas.microsoft.com/office/drawing/2014/main" xmlns="" id="{FB1EC2BA-8CE8-48FC-9024-21A98CAEFA56}"/>
              </a:ext>
            </a:extLst>
          </p:cNvPr>
          <p:cNvSpPr txBox="1"/>
          <p:nvPr/>
        </p:nvSpPr>
        <p:spPr>
          <a:xfrm>
            <a:off x="2104374" y="4843453"/>
            <a:ext cx="2359025" cy="1067921"/>
          </a:xfrm>
          <a:prstGeom prst="rect">
            <a:avLst/>
          </a:prstGeom>
          <a:noFill/>
        </p:spPr>
        <p:txBody>
          <a:bodyPr wrap="square" rtlCol="0">
            <a:spAutoFit/>
          </a:bodyPr>
          <a:lstStyle/>
          <a:p>
            <a:pPr algn="just">
              <a:lnSpc>
                <a:spcPct val="120000"/>
              </a:lnSpc>
            </a:pPr>
            <a:r>
              <a:rPr lang="zh-CN" altLang="en-US" dirty="0"/>
              <a:t>当图片风格不一致时我们可以在</a:t>
            </a:r>
            <a:r>
              <a:rPr lang="en-US" altLang="zh-CN" dirty="0"/>
              <a:t>ppt</a:t>
            </a:r>
            <a:r>
              <a:rPr lang="zh-CN" altLang="en-US" dirty="0"/>
              <a:t>中对其进行微调。</a:t>
            </a:r>
            <a:endParaRPr lang="en-US" altLang="zh-CN" sz="1400" dirty="0"/>
          </a:p>
        </p:txBody>
      </p:sp>
      <p:sp>
        <p:nvSpPr>
          <p:cNvPr id="33" name="文本框 32">
            <a:extLst>
              <a:ext uri="{FF2B5EF4-FFF2-40B4-BE49-F238E27FC236}">
                <a16:creationId xmlns:a16="http://schemas.microsoft.com/office/drawing/2014/main" xmlns="" id="{41704476-69AE-4BA6-A32E-A78E2B92B0D9}"/>
              </a:ext>
            </a:extLst>
          </p:cNvPr>
          <p:cNvSpPr txBox="1"/>
          <p:nvPr/>
        </p:nvSpPr>
        <p:spPr>
          <a:xfrm>
            <a:off x="4961874" y="4843453"/>
            <a:ext cx="2359025" cy="1067921"/>
          </a:xfrm>
          <a:prstGeom prst="rect">
            <a:avLst/>
          </a:prstGeom>
          <a:noFill/>
        </p:spPr>
        <p:txBody>
          <a:bodyPr wrap="square" rtlCol="0">
            <a:spAutoFit/>
          </a:bodyPr>
          <a:lstStyle/>
          <a:p>
            <a:pPr lvl="0" algn="just">
              <a:lnSpc>
                <a:spcPct val="120000"/>
              </a:lnSpc>
            </a:pPr>
            <a:r>
              <a:rPr lang="zh-CN" altLang="en-US" dirty="0">
                <a:solidFill>
                  <a:prstClr val="black"/>
                </a:solidFill>
              </a:rPr>
              <a:t>当图片风格不一致时我们可以在</a:t>
            </a:r>
            <a:r>
              <a:rPr lang="en-US" altLang="zh-CN" dirty="0">
                <a:solidFill>
                  <a:prstClr val="black"/>
                </a:solidFill>
              </a:rPr>
              <a:t>ppt</a:t>
            </a:r>
            <a:r>
              <a:rPr lang="zh-CN" altLang="en-US" dirty="0">
                <a:solidFill>
                  <a:prstClr val="black"/>
                </a:solidFill>
              </a:rPr>
              <a:t>中对其进行微调。</a:t>
            </a:r>
            <a:endParaRPr lang="en-US" altLang="zh-CN" sz="1400" dirty="0">
              <a:solidFill>
                <a:prstClr val="black"/>
              </a:solidFill>
            </a:endParaRPr>
          </a:p>
        </p:txBody>
      </p:sp>
      <p:sp>
        <p:nvSpPr>
          <p:cNvPr id="34" name="文本框 33">
            <a:extLst>
              <a:ext uri="{FF2B5EF4-FFF2-40B4-BE49-F238E27FC236}">
                <a16:creationId xmlns:a16="http://schemas.microsoft.com/office/drawing/2014/main" xmlns="" id="{17DEFF68-4989-4CF8-8FFD-CB402F32D50E}"/>
              </a:ext>
            </a:extLst>
          </p:cNvPr>
          <p:cNvSpPr txBox="1"/>
          <p:nvPr/>
        </p:nvSpPr>
        <p:spPr>
          <a:xfrm>
            <a:off x="7666974" y="4824403"/>
            <a:ext cx="2359025" cy="1067921"/>
          </a:xfrm>
          <a:prstGeom prst="rect">
            <a:avLst/>
          </a:prstGeom>
          <a:noFill/>
        </p:spPr>
        <p:txBody>
          <a:bodyPr wrap="square" rtlCol="0">
            <a:spAutoFit/>
          </a:bodyPr>
          <a:lstStyle/>
          <a:p>
            <a:pPr lvl="0" algn="just">
              <a:lnSpc>
                <a:spcPct val="120000"/>
              </a:lnSpc>
            </a:pPr>
            <a:r>
              <a:rPr lang="zh-CN" altLang="en-US" dirty="0">
                <a:solidFill>
                  <a:prstClr val="black"/>
                </a:solidFill>
              </a:rPr>
              <a:t>当图片风格不一致时我们可以在</a:t>
            </a:r>
            <a:r>
              <a:rPr lang="en-US" altLang="zh-CN" dirty="0">
                <a:solidFill>
                  <a:prstClr val="black"/>
                </a:solidFill>
              </a:rPr>
              <a:t>ppt</a:t>
            </a:r>
            <a:r>
              <a:rPr lang="zh-CN" altLang="en-US" dirty="0">
                <a:solidFill>
                  <a:prstClr val="black"/>
                </a:solidFill>
              </a:rPr>
              <a:t>中对其进行微调。</a:t>
            </a:r>
            <a:endParaRPr lang="en-US" altLang="zh-CN" sz="1400" dirty="0">
              <a:solidFill>
                <a:prstClr val="black"/>
              </a:solidFill>
            </a:endParaRPr>
          </a:p>
        </p:txBody>
      </p:sp>
      <p:sp>
        <p:nvSpPr>
          <p:cNvPr id="35" name="内容占位符 1">
            <a:extLst>
              <a:ext uri="{FF2B5EF4-FFF2-40B4-BE49-F238E27FC236}">
                <a16:creationId xmlns:a16="http://schemas.microsoft.com/office/drawing/2014/main" xmlns="" id="{D438A9F5-4D67-47DF-AF55-6D1656221372}"/>
              </a:ext>
            </a:extLst>
          </p:cNvPr>
          <p:cNvSpPr>
            <a:spLocks noGrp="1"/>
          </p:cNvSpPr>
          <p:nvPr>
            <p:ph sz="quarter" idx="10"/>
          </p:nvPr>
        </p:nvSpPr>
        <p:spPr>
          <a:xfrm>
            <a:off x="304800" y="412750"/>
            <a:ext cx="6172200" cy="438150"/>
          </a:xfrm>
        </p:spPr>
        <p:txBody>
          <a:bodyPr>
            <a:normAutofit fontScale="92500" lnSpcReduction="10000"/>
          </a:bodyPr>
          <a:lstStyle/>
          <a:p>
            <a:r>
              <a:rPr lang="zh-CN" altLang="en-US" dirty="0"/>
              <a:t>图文排版页</a:t>
            </a:r>
          </a:p>
        </p:txBody>
      </p:sp>
    </p:spTree>
    <p:extLst>
      <p:ext uri="{BB962C8B-B14F-4D97-AF65-F5344CB8AC3E}">
        <p14:creationId xmlns:p14="http://schemas.microsoft.com/office/powerpoint/2010/main" val="148177012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par>
                                <p:cTn id="8" presetID="22" presetClass="entr" presetSubtype="4"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down)">
                                      <p:cBhvr>
                                        <p:cTn id="10" dur="500"/>
                                        <p:tgtEl>
                                          <p:spTgt spid="2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down)">
                                      <p:cBhvr>
                                        <p:cTn id="13" dur="500"/>
                                        <p:tgtEl>
                                          <p:spTgt spid="3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par>
                                <p:cTn id="19" presetID="22" presetClass="entr" presetSubtype="4"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wipe(down)">
                                      <p:cBhvr>
                                        <p:cTn id="21" dur="500"/>
                                        <p:tgtEl>
                                          <p:spTgt spid="24"/>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wipe(down)">
                                      <p:cBhvr>
                                        <p:cTn id="24" dur="500"/>
                                        <p:tgtEl>
                                          <p:spTgt spid="3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down)">
                                      <p:cBhvr>
                                        <p:cTn id="29" dur="500"/>
                                        <p:tgtEl>
                                          <p:spTgt spid="20"/>
                                        </p:tgtEl>
                                      </p:cBhvr>
                                    </p:animEffect>
                                  </p:childTnLst>
                                </p:cTn>
                              </p:par>
                              <p:par>
                                <p:cTn id="30" presetID="22" presetClass="entr" presetSubtype="4" fill="hold"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down)">
                                      <p:cBhvr>
                                        <p:cTn id="32" dur="500"/>
                                        <p:tgtEl>
                                          <p:spTgt spid="28"/>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down)">
                                      <p:cBhvr>
                                        <p:cTn id="3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3D59AE91-7DE3-4CFE-8730-32EF2D727CD6}"/>
              </a:ext>
            </a:extLst>
          </p:cNvPr>
          <p:cNvGrpSpPr/>
          <p:nvPr/>
        </p:nvGrpSpPr>
        <p:grpSpPr>
          <a:xfrm>
            <a:off x="4812997" y="1179628"/>
            <a:ext cx="2780778" cy="4491854"/>
            <a:chOff x="5736921" y="887020"/>
            <a:chExt cx="2780778" cy="4491854"/>
          </a:xfrm>
        </p:grpSpPr>
        <p:sp>
          <p:nvSpPr>
            <p:cNvPr id="8" name="任意多边形: 形状 7">
              <a:extLst>
                <a:ext uri="{FF2B5EF4-FFF2-40B4-BE49-F238E27FC236}">
                  <a16:creationId xmlns:a16="http://schemas.microsoft.com/office/drawing/2014/main" xmlns="" id="{C12EBE5D-8D7A-426D-AE21-CF309010CB95}"/>
                </a:ext>
              </a:extLst>
            </p:cNvPr>
            <p:cNvSpPr/>
            <p:nvPr/>
          </p:nvSpPr>
          <p:spPr>
            <a:xfrm>
              <a:off x="5736921" y="951979"/>
              <a:ext cx="2780778" cy="4359058"/>
            </a:xfrm>
            <a:custGeom>
              <a:avLst/>
              <a:gdLst>
                <a:gd name="connsiteX0" fmla="*/ 1427967 w 2780778"/>
                <a:gd name="connsiteY0" fmla="*/ 0 h 4359058"/>
                <a:gd name="connsiteX1" fmla="*/ 726510 w 2780778"/>
                <a:gd name="connsiteY1" fmla="*/ 538619 h 4359058"/>
                <a:gd name="connsiteX2" fmla="*/ 2780778 w 2780778"/>
                <a:gd name="connsiteY2" fmla="*/ 1653436 h 4359058"/>
                <a:gd name="connsiteX3" fmla="*/ 0 w 2780778"/>
                <a:gd name="connsiteY3" fmla="*/ 3657600 h 4359058"/>
                <a:gd name="connsiteX4" fmla="*/ 1352811 w 2780778"/>
                <a:gd name="connsiteY4" fmla="*/ 4083485 h 4359058"/>
                <a:gd name="connsiteX5" fmla="*/ 776614 w 2780778"/>
                <a:gd name="connsiteY5" fmla="*/ 4346532 h 4359058"/>
                <a:gd name="connsiteX6" fmla="*/ 789140 w 2780778"/>
                <a:gd name="connsiteY6" fmla="*/ 4359058 h 4359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80778" h="4359058">
                  <a:moveTo>
                    <a:pt x="1427967" y="0"/>
                  </a:moveTo>
                  <a:lnTo>
                    <a:pt x="726510" y="538619"/>
                  </a:lnTo>
                  <a:lnTo>
                    <a:pt x="2780778" y="1653436"/>
                  </a:lnTo>
                  <a:lnTo>
                    <a:pt x="0" y="3657600"/>
                  </a:lnTo>
                  <a:lnTo>
                    <a:pt x="1352811" y="4083485"/>
                  </a:lnTo>
                  <a:lnTo>
                    <a:pt x="776614" y="4346532"/>
                  </a:lnTo>
                  <a:lnTo>
                    <a:pt x="789140" y="4359058"/>
                  </a:lnTo>
                </a:path>
              </a:pathLst>
            </a:custGeom>
            <a:noFill/>
            <a:ln w="38100">
              <a:solidFill>
                <a:srgbClr val="34CC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7F072C75-E13D-4DDA-B723-9DFB9EE02631}"/>
                </a:ext>
              </a:extLst>
            </p:cNvPr>
            <p:cNvSpPr/>
            <p:nvPr/>
          </p:nvSpPr>
          <p:spPr>
            <a:xfrm flipH="1">
              <a:off x="7051196" y="4976813"/>
              <a:ext cx="115190" cy="115190"/>
            </a:xfrm>
            <a:prstGeom prst="ellipse">
              <a:avLst/>
            </a:prstGeom>
            <a:solidFill>
              <a:srgbClr val="228778"/>
            </a:solidFill>
            <a:ln>
              <a:solidFill>
                <a:srgbClr val="34CC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A0A35C25-7369-4085-82F2-8CE138CD1EE3}"/>
                </a:ext>
              </a:extLst>
            </p:cNvPr>
            <p:cNvSpPr/>
            <p:nvPr/>
          </p:nvSpPr>
          <p:spPr>
            <a:xfrm flipH="1">
              <a:off x="6429044" y="5227825"/>
              <a:ext cx="151049" cy="151049"/>
            </a:xfrm>
            <a:prstGeom prst="ellipse">
              <a:avLst/>
            </a:prstGeom>
            <a:solidFill>
              <a:srgbClr val="228778"/>
            </a:solidFill>
            <a:ln>
              <a:solidFill>
                <a:srgbClr val="34CC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xmlns="" id="{3DE99135-0175-4185-A9B4-5102A7C9E9BC}"/>
                </a:ext>
              </a:extLst>
            </p:cNvPr>
            <p:cNvSpPr/>
            <p:nvPr/>
          </p:nvSpPr>
          <p:spPr>
            <a:xfrm flipH="1">
              <a:off x="7094557" y="887020"/>
              <a:ext cx="133119" cy="133119"/>
            </a:xfrm>
            <a:prstGeom prst="ellipse">
              <a:avLst/>
            </a:prstGeom>
            <a:solidFill>
              <a:srgbClr val="228778"/>
            </a:solidFill>
            <a:ln>
              <a:solidFill>
                <a:srgbClr val="34CC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任意多边形: 形状 19">
            <a:extLst>
              <a:ext uri="{FF2B5EF4-FFF2-40B4-BE49-F238E27FC236}">
                <a16:creationId xmlns:a16="http://schemas.microsoft.com/office/drawing/2014/main" xmlns="" id="{4FED72AA-8DF5-402C-A9DE-E038793707D8}"/>
              </a:ext>
            </a:extLst>
          </p:cNvPr>
          <p:cNvSpPr/>
          <p:nvPr/>
        </p:nvSpPr>
        <p:spPr>
          <a:xfrm>
            <a:off x="3725439" y="405127"/>
            <a:ext cx="3733559" cy="5852607"/>
          </a:xfrm>
          <a:custGeom>
            <a:avLst/>
            <a:gdLst>
              <a:gd name="connsiteX0" fmla="*/ 1427967 w 2780778"/>
              <a:gd name="connsiteY0" fmla="*/ 0 h 4359058"/>
              <a:gd name="connsiteX1" fmla="*/ 726510 w 2780778"/>
              <a:gd name="connsiteY1" fmla="*/ 538619 h 4359058"/>
              <a:gd name="connsiteX2" fmla="*/ 2780778 w 2780778"/>
              <a:gd name="connsiteY2" fmla="*/ 1653436 h 4359058"/>
              <a:gd name="connsiteX3" fmla="*/ 0 w 2780778"/>
              <a:gd name="connsiteY3" fmla="*/ 3657600 h 4359058"/>
              <a:gd name="connsiteX4" fmla="*/ 1352811 w 2780778"/>
              <a:gd name="connsiteY4" fmla="*/ 4083485 h 4359058"/>
              <a:gd name="connsiteX5" fmla="*/ 776614 w 2780778"/>
              <a:gd name="connsiteY5" fmla="*/ 4346532 h 4359058"/>
              <a:gd name="connsiteX6" fmla="*/ 789140 w 2780778"/>
              <a:gd name="connsiteY6" fmla="*/ 4359058 h 4359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80778" h="4359058">
                <a:moveTo>
                  <a:pt x="1427967" y="0"/>
                </a:moveTo>
                <a:lnTo>
                  <a:pt x="726510" y="538619"/>
                </a:lnTo>
                <a:lnTo>
                  <a:pt x="2780778" y="1653436"/>
                </a:lnTo>
                <a:lnTo>
                  <a:pt x="0" y="3657600"/>
                </a:lnTo>
                <a:lnTo>
                  <a:pt x="1352811" y="4083485"/>
                </a:lnTo>
                <a:lnTo>
                  <a:pt x="776614" y="4346532"/>
                </a:lnTo>
                <a:lnTo>
                  <a:pt x="789140" y="4359058"/>
                </a:lnTo>
              </a:path>
            </a:pathLst>
          </a:custGeom>
          <a:noFill/>
          <a:ln w="38100">
            <a:solidFill>
              <a:srgbClr val="228778">
                <a:alpha val="11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xmlns="" id="{021D1369-64A7-4990-A01D-5B32D2063C14}"/>
              </a:ext>
            </a:extLst>
          </p:cNvPr>
          <p:cNvSpPr/>
          <p:nvPr/>
        </p:nvSpPr>
        <p:spPr>
          <a:xfrm flipH="1">
            <a:off x="4599966" y="993750"/>
            <a:ext cx="218633" cy="218633"/>
          </a:xfrm>
          <a:prstGeom prst="ellipse">
            <a:avLst/>
          </a:prstGeom>
          <a:solidFill>
            <a:srgbClr val="228778">
              <a:alpha val="11000"/>
            </a:srgbClr>
          </a:solidFill>
          <a:ln>
            <a:solidFill>
              <a:srgbClr val="228778">
                <a:alpha val="11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xmlns="" id="{8EABE8D7-C263-494E-A29B-E0621541CC36}"/>
              </a:ext>
            </a:extLst>
          </p:cNvPr>
          <p:cNvSpPr/>
          <p:nvPr/>
        </p:nvSpPr>
        <p:spPr>
          <a:xfrm flipH="1">
            <a:off x="7374909" y="2507354"/>
            <a:ext cx="218633" cy="218633"/>
          </a:xfrm>
          <a:prstGeom prst="ellipse">
            <a:avLst/>
          </a:prstGeom>
          <a:solidFill>
            <a:srgbClr val="228778">
              <a:alpha val="11000"/>
            </a:srgbClr>
          </a:solidFill>
          <a:ln>
            <a:solidFill>
              <a:srgbClr val="228778">
                <a:alpha val="11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xmlns="" id="{98D8CD27-04D0-4C6D-AC07-91AC661494B5}"/>
              </a:ext>
            </a:extLst>
          </p:cNvPr>
          <p:cNvSpPr/>
          <p:nvPr/>
        </p:nvSpPr>
        <p:spPr>
          <a:xfrm flipH="1">
            <a:off x="3607713" y="5215026"/>
            <a:ext cx="218633" cy="218633"/>
          </a:xfrm>
          <a:prstGeom prst="ellipse">
            <a:avLst/>
          </a:prstGeom>
          <a:solidFill>
            <a:srgbClr val="228778">
              <a:alpha val="11000"/>
            </a:srgbClr>
          </a:solidFill>
          <a:ln>
            <a:solidFill>
              <a:srgbClr val="228778">
                <a:alpha val="11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xmlns="" id="{6BFEB4C4-A959-46DA-9C0F-79F78F864DEF}"/>
              </a:ext>
            </a:extLst>
          </p:cNvPr>
          <p:cNvSpPr/>
          <p:nvPr/>
        </p:nvSpPr>
        <p:spPr>
          <a:xfrm flipH="1">
            <a:off x="5490026" y="5808994"/>
            <a:ext cx="154658" cy="154658"/>
          </a:xfrm>
          <a:prstGeom prst="ellipse">
            <a:avLst/>
          </a:prstGeom>
          <a:solidFill>
            <a:srgbClr val="228778">
              <a:alpha val="11000"/>
            </a:srgbClr>
          </a:solidFill>
          <a:ln>
            <a:solidFill>
              <a:srgbClr val="228778">
                <a:alpha val="11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xmlns="" id="{CC6B7CA2-8241-4944-BDA5-A5FE8D9CFF58}"/>
              </a:ext>
            </a:extLst>
          </p:cNvPr>
          <p:cNvSpPr/>
          <p:nvPr/>
        </p:nvSpPr>
        <p:spPr>
          <a:xfrm flipH="1">
            <a:off x="4654705" y="6146011"/>
            <a:ext cx="202803" cy="202803"/>
          </a:xfrm>
          <a:prstGeom prst="ellipse">
            <a:avLst/>
          </a:prstGeom>
          <a:solidFill>
            <a:srgbClr val="228778">
              <a:alpha val="11000"/>
            </a:srgbClr>
          </a:solidFill>
          <a:ln>
            <a:solidFill>
              <a:srgbClr val="228778">
                <a:alpha val="11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xmlns="" id="{5093658A-5876-4347-ACB5-1758344F3A4A}"/>
              </a:ext>
            </a:extLst>
          </p:cNvPr>
          <p:cNvSpPr/>
          <p:nvPr/>
        </p:nvSpPr>
        <p:spPr>
          <a:xfrm flipH="1">
            <a:off x="5548243" y="317911"/>
            <a:ext cx="178730" cy="178730"/>
          </a:xfrm>
          <a:prstGeom prst="ellipse">
            <a:avLst/>
          </a:prstGeom>
          <a:solidFill>
            <a:srgbClr val="228778">
              <a:alpha val="11000"/>
            </a:srgbClr>
          </a:solidFill>
          <a:ln>
            <a:solidFill>
              <a:srgbClr val="228778">
                <a:alpha val="11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a:extLst>
              <a:ext uri="{FF2B5EF4-FFF2-40B4-BE49-F238E27FC236}">
                <a16:creationId xmlns:a16="http://schemas.microsoft.com/office/drawing/2014/main" xmlns="" id="{EFD968C5-E2F3-41CB-8688-0A3FC73CCC8F}"/>
              </a:ext>
            </a:extLst>
          </p:cNvPr>
          <p:cNvGrpSpPr/>
          <p:nvPr/>
        </p:nvGrpSpPr>
        <p:grpSpPr>
          <a:xfrm>
            <a:off x="4667494" y="4710586"/>
            <a:ext cx="351094" cy="355192"/>
            <a:chOff x="4872636" y="2882577"/>
            <a:chExt cx="351094" cy="355192"/>
          </a:xfrm>
        </p:grpSpPr>
        <p:sp>
          <p:nvSpPr>
            <p:cNvPr id="28" name="椭圆 27">
              <a:extLst>
                <a:ext uri="{FF2B5EF4-FFF2-40B4-BE49-F238E27FC236}">
                  <a16:creationId xmlns:a16="http://schemas.microsoft.com/office/drawing/2014/main" xmlns="" id="{456CA533-410B-4F0C-B284-6CE3C5D7CD17}"/>
                </a:ext>
              </a:extLst>
            </p:cNvPr>
            <p:cNvSpPr/>
            <p:nvPr/>
          </p:nvSpPr>
          <p:spPr>
            <a:xfrm>
              <a:off x="4968136" y="2980849"/>
              <a:ext cx="171256" cy="171256"/>
            </a:xfrm>
            <a:prstGeom prst="ellipse">
              <a:avLst/>
            </a:prstGeom>
            <a:solidFill>
              <a:srgbClr val="218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椭圆 28">
              <a:extLst>
                <a:ext uri="{FF2B5EF4-FFF2-40B4-BE49-F238E27FC236}">
                  <a16:creationId xmlns:a16="http://schemas.microsoft.com/office/drawing/2014/main" xmlns="" id="{5BF71B5F-3039-443A-A074-5C8EE70E893B}"/>
                </a:ext>
              </a:extLst>
            </p:cNvPr>
            <p:cNvSpPr/>
            <p:nvPr/>
          </p:nvSpPr>
          <p:spPr>
            <a:xfrm>
              <a:off x="4872636" y="2882577"/>
              <a:ext cx="351094" cy="355192"/>
            </a:xfrm>
            <a:prstGeom prst="ellipse">
              <a:avLst/>
            </a:prstGeom>
            <a:noFill/>
            <a:ln>
              <a:solidFill>
                <a:srgbClr val="21847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0" name="组合 29">
            <a:extLst>
              <a:ext uri="{FF2B5EF4-FFF2-40B4-BE49-F238E27FC236}">
                <a16:creationId xmlns:a16="http://schemas.microsoft.com/office/drawing/2014/main" xmlns="" id="{20C25BE3-8830-43AE-8403-BF4EBF72A58E}"/>
              </a:ext>
            </a:extLst>
          </p:cNvPr>
          <p:cNvGrpSpPr/>
          <p:nvPr/>
        </p:nvGrpSpPr>
        <p:grpSpPr>
          <a:xfrm>
            <a:off x="7410693" y="2723516"/>
            <a:ext cx="351094" cy="355192"/>
            <a:chOff x="4872636" y="2882577"/>
            <a:chExt cx="351094" cy="355192"/>
          </a:xfrm>
        </p:grpSpPr>
        <p:sp>
          <p:nvSpPr>
            <p:cNvPr id="31" name="椭圆 30">
              <a:extLst>
                <a:ext uri="{FF2B5EF4-FFF2-40B4-BE49-F238E27FC236}">
                  <a16:creationId xmlns:a16="http://schemas.microsoft.com/office/drawing/2014/main" xmlns="" id="{1BB70A27-EC28-4B4D-B956-DEF62AC91495}"/>
                </a:ext>
              </a:extLst>
            </p:cNvPr>
            <p:cNvSpPr/>
            <p:nvPr/>
          </p:nvSpPr>
          <p:spPr>
            <a:xfrm>
              <a:off x="4968136" y="2980849"/>
              <a:ext cx="171256" cy="171256"/>
            </a:xfrm>
            <a:prstGeom prst="ellipse">
              <a:avLst/>
            </a:prstGeom>
            <a:solidFill>
              <a:srgbClr val="218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椭圆 31">
              <a:extLst>
                <a:ext uri="{FF2B5EF4-FFF2-40B4-BE49-F238E27FC236}">
                  <a16:creationId xmlns:a16="http://schemas.microsoft.com/office/drawing/2014/main" xmlns="" id="{07D17314-BC72-48FB-8B4D-0BACD795553F}"/>
                </a:ext>
              </a:extLst>
            </p:cNvPr>
            <p:cNvSpPr/>
            <p:nvPr/>
          </p:nvSpPr>
          <p:spPr>
            <a:xfrm>
              <a:off x="4872636" y="2882577"/>
              <a:ext cx="351094" cy="355192"/>
            </a:xfrm>
            <a:prstGeom prst="ellipse">
              <a:avLst/>
            </a:prstGeom>
            <a:noFill/>
            <a:ln>
              <a:solidFill>
                <a:srgbClr val="21847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3" name="组合 32">
            <a:extLst>
              <a:ext uri="{FF2B5EF4-FFF2-40B4-BE49-F238E27FC236}">
                <a16:creationId xmlns:a16="http://schemas.microsoft.com/office/drawing/2014/main" xmlns="" id="{F39FB37F-11DA-490C-B835-39C73FEF8D99}"/>
              </a:ext>
            </a:extLst>
          </p:cNvPr>
          <p:cNvGrpSpPr/>
          <p:nvPr/>
        </p:nvGrpSpPr>
        <p:grpSpPr>
          <a:xfrm>
            <a:off x="5371854" y="1595427"/>
            <a:ext cx="351094" cy="355192"/>
            <a:chOff x="4872636" y="2882577"/>
            <a:chExt cx="351094" cy="355192"/>
          </a:xfrm>
        </p:grpSpPr>
        <p:sp>
          <p:nvSpPr>
            <p:cNvPr id="34" name="椭圆 33">
              <a:extLst>
                <a:ext uri="{FF2B5EF4-FFF2-40B4-BE49-F238E27FC236}">
                  <a16:creationId xmlns:a16="http://schemas.microsoft.com/office/drawing/2014/main" xmlns="" id="{B6929A78-0DF7-4B20-95C1-9923C8272C6F}"/>
                </a:ext>
              </a:extLst>
            </p:cNvPr>
            <p:cNvSpPr/>
            <p:nvPr/>
          </p:nvSpPr>
          <p:spPr>
            <a:xfrm>
              <a:off x="4968136" y="2980849"/>
              <a:ext cx="171256" cy="171256"/>
            </a:xfrm>
            <a:prstGeom prst="ellipse">
              <a:avLst/>
            </a:prstGeom>
            <a:solidFill>
              <a:srgbClr val="218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椭圆 34">
              <a:extLst>
                <a:ext uri="{FF2B5EF4-FFF2-40B4-BE49-F238E27FC236}">
                  <a16:creationId xmlns:a16="http://schemas.microsoft.com/office/drawing/2014/main" xmlns="" id="{31C66E28-E5AD-4179-9F9F-E1095B4ADC12}"/>
                </a:ext>
              </a:extLst>
            </p:cNvPr>
            <p:cNvSpPr/>
            <p:nvPr/>
          </p:nvSpPr>
          <p:spPr>
            <a:xfrm>
              <a:off x="4872636" y="2882577"/>
              <a:ext cx="351094" cy="355192"/>
            </a:xfrm>
            <a:prstGeom prst="ellipse">
              <a:avLst/>
            </a:prstGeom>
            <a:noFill/>
            <a:ln>
              <a:solidFill>
                <a:srgbClr val="21847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6" name="文本框 35">
            <a:extLst>
              <a:ext uri="{FF2B5EF4-FFF2-40B4-BE49-F238E27FC236}">
                <a16:creationId xmlns:a16="http://schemas.microsoft.com/office/drawing/2014/main" xmlns="" id="{E490CF2E-F165-4898-A70E-137AA204D772}"/>
              </a:ext>
            </a:extLst>
          </p:cNvPr>
          <p:cNvSpPr txBox="1"/>
          <p:nvPr/>
        </p:nvSpPr>
        <p:spPr>
          <a:xfrm>
            <a:off x="2105026" y="1404433"/>
            <a:ext cx="3191459" cy="1067921"/>
          </a:xfrm>
          <a:prstGeom prst="rect">
            <a:avLst/>
          </a:prstGeom>
          <a:noFill/>
        </p:spPr>
        <p:txBody>
          <a:bodyPr wrap="square" rtlCol="0">
            <a:spAutoFit/>
          </a:bodyPr>
          <a:lstStyle/>
          <a:p>
            <a:pPr algn="just">
              <a:lnSpc>
                <a:spcPct val="120000"/>
              </a:lnSpc>
            </a:pPr>
            <a:r>
              <a:rPr lang="zh-CN" altLang="en-US" dirty="0"/>
              <a:t>当我们要排版的内容有三项时，我们可以使用三角构图法，让三项内容成为三角形顶点</a:t>
            </a:r>
            <a:endParaRPr lang="en-US" altLang="zh-CN" sz="1400" dirty="0"/>
          </a:p>
        </p:txBody>
      </p:sp>
      <p:sp>
        <p:nvSpPr>
          <p:cNvPr id="37" name="文本框 36">
            <a:extLst>
              <a:ext uri="{FF2B5EF4-FFF2-40B4-BE49-F238E27FC236}">
                <a16:creationId xmlns:a16="http://schemas.microsoft.com/office/drawing/2014/main" xmlns="" id="{9ED552DA-73FD-4D91-B87E-427BAA5216E3}"/>
              </a:ext>
            </a:extLst>
          </p:cNvPr>
          <p:cNvSpPr txBox="1"/>
          <p:nvPr/>
        </p:nvSpPr>
        <p:spPr>
          <a:xfrm>
            <a:off x="2105025" y="4553458"/>
            <a:ext cx="2600909" cy="1067921"/>
          </a:xfrm>
          <a:prstGeom prst="rect">
            <a:avLst/>
          </a:prstGeom>
          <a:noFill/>
        </p:spPr>
        <p:txBody>
          <a:bodyPr wrap="square" rtlCol="0">
            <a:spAutoFit/>
          </a:bodyPr>
          <a:lstStyle/>
          <a:p>
            <a:pPr lvl="0" algn="just">
              <a:lnSpc>
                <a:spcPct val="120000"/>
              </a:lnSpc>
            </a:pPr>
            <a:r>
              <a:rPr lang="zh-CN" altLang="en-US" dirty="0">
                <a:solidFill>
                  <a:prstClr val="black"/>
                </a:solidFill>
              </a:rPr>
              <a:t>当我们要排版的内容有三项时，我们可以使用三角构图法。</a:t>
            </a:r>
            <a:endParaRPr lang="en-US" altLang="zh-CN" sz="1400" dirty="0"/>
          </a:p>
        </p:txBody>
      </p:sp>
      <p:sp>
        <p:nvSpPr>
          <p:cNvPr id="38" name="文本框 37">
            <a:extLst>
              <a:ext uri="{FF2B5EF4-FFF2-40B4-BE49-F238E27FC236}">
                <a16:creationId xmlns:a16="http://schemas.microsoft.com/office/drawing/2014/main" xmlns="" id="{F0E2DCE5-2055-4D1F-975D-EDA85BF2BE01}"/>
              </a:ext>
            </a:extLst>
          </p:cNvPr>
          <p:cNvSpPr txBox="1"/>
          <p:nvPr/>
        </p:nvSpPr>
        <p:spPr>
          <a:xfrm>
            <a:off x="7820025" y="2629408"/>
            <a:ext cx="2266951" cy="1067921"/>
          </a:xfrm>
          <a:prstGeom prst="rect">
            <a:avLst/>
          </a:prstGeom>
          <a:noFill/>
        </p:spPr>
        <p:txBody>
          <a:bodyPr wrap="square" rtlCol="0">
            <a:spAutoFit/>
          </a:bodyPr>
          <a:lstStyle/>
          <a:p>
            <a:pPr algn="just">
              <a:lnSpc>
                <a:spcPct val="120000"/>
              </a:lnSpc>
            </a:pPr>
            <a:r>
              <a:rPr lang="zh-CN" altLang="en-US" dirty="0">
                <a:solidFill>
                  <a:prstClr val="black"/>
                </a:solidFill>
              </a:rPr>
              <a:t>当我们要排版的内容有三项时，我们可以使用三角构图法。</a:t>
            </a:r>
            <a:endParaRPr lang="en-US" altLang="zh-CN" sz="1400" dirty="0"/>
          </a:p>
        </p:txBody>
      </p:sp>
      <p:sp>
        <p:nvSpPr>
          <p:cNvPr id="39" name="内容占位符 1">
            <a:extLst>
              <a:ext uri="{FF2B5EF4-FFF2-40B4-BE49-F238E27FC236}">
                <a16:creationId xmlns:a16="http://schemas.microsoft.com/office/drawing/2014/main" xmlns="" id="{4E17853B-E70C-4208-B811-6DB195C9BA87}"/>
              </a:ext>
            </a:extLst>
          </p:cNvPr>
          <p:cNvSpPr>
            <a:spLocks noGrp="1"/>
          </p:cNvSpPr>
          <p:nvPr>
            <p:ph sz="quarter" idx="10"/>
          </p:nvPr>
        </p:nvSpPr>
        <p:spPr>
          <a:xfrm>
            <a:off x="304800" y="412750"/>
            <a:ext cx="6172200" cy="438150"/>
          </a:xfrm>
        </p:spPr>
        <p:txBody>
          <a:bodyPr>
            <a:normAutofit fontScale="92500" lnSpcReduction="10000"/>
          </a:bodyPr>
          <a:lstStyle/>
          <a:p>
            <a:r>
              <a:rPr lang="zh-CN" altLang="en-US" dirty="0"/>
              <a:t>三栏内容页</a:t>
            </a:r>
          </a:p>
        </p:txBody>
      </p:sp>
    </p:spTree>
    <p:extLst>
      <p:ext uri="{BB962C8B-B14F-4D97-AF65-F5344CB8AC3E}">
        <p14:creationId xmlns:p14="http://schemas.microsoft.com/office/powerpoint/2010/main" val="6187388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down)">
                                      <p:cBhvr>
                                        <p:cTn id="10" dur="500"/>
                                        <p:tgtEl>
                                          <p:spTgt spid="20"/>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down)">
                                      <p:cBhvr>
                                        <p:cTn id="13" dur="500"/>
                                        <p:tgtEl>
                                          <p:spTgt spid="2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down)">
                                      <p:cBhvr>
                                        <p:cTn id="16" dur="500"/>
                                        <p:tgtEl>
                                          <p:spTgt spid="2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down)">
                                      <p:cBhvr>
                                        <p:cTn id="22" dur="500"/>
                                        <p:tgtEl>
                                          <p:spTgt spid="24"/>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down)">
                                      <p:cBhvr>
                                        <p:cTn id="25" dur="500"/>
                                        <p:tgtEl>
                                          <p:spTgt spid="25"/>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down)">
                                      <p:cBhvr>
                                        <p:cTn id="28" dur="500"/>
                                        <p:tgtEl>
                                          <p:spTgt spid="26"/>
                                        </p:tgtEl>
                                      </p:cBhvr>
                                    </p:animEffect>
                                  </p:childTnLst>
                                </p:cTn>
                              </p:par>
                              <p:par>
                                <p:cTn id="29" presetID="22" presetClass="entr" presetSubtype="4" fill="hold"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down)">
                                      <p:cBhvr>
                                        <p:cTn id="31" dur="500"/>
                                        <p:tgtEl>
                                          <p:spTgt spid="27"/>
                                        </p:tgtEl>
                                      </p:cBhvr>
                                    </p:animEffect>
                                  </p:childTnLst>
                                </p:cTn>
                              </p:par>
                              <p:par>
                                <p:cTn id="32" presetID="22" presetClass="entr" presetSubtype="4" fill="hold"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wipe(down)">
                                      <p:cBhvr>
                                        <p:cTn id="34" dur="500"/>
                                        <p:tgtEl>
                                          <p:spTgt spid="30"/>
                                        </p:tgtEl>
                                      </p:cBhvr>
                                    </p:animEffect>
                                  </p:childTnLst>
                                </p:cTn>
                              </p:par>
                              <p:par>
                                <p:cTn id="35" presetID="22" presetClass="entr" presetSubtype="4" fill="hold" nodeType="with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down)">
                                      <p:cBhvr>
                                        <p:cTn id="37" dur="500"/>
                                        <p:tgtEl>
                                          <p:spTgt spid="3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wipe(down)">
                                      <p:cBhvr>
                                        <p:cTn id="42" dur="500"/>
                                        <p:tgtEl>
                                          <p:spTgt spid="3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down)">
                                      <p:cBhvr>
                                        <p:cTn id="47" dur="500"/>
                                        <p:tgtEl>
                                          <p:spTgt spid="3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wipe(down)">
                                      <p:cBhvr>
                                        <p:cTn id="5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36" grpId="0"/>
      <p:bldP spid="37" grpId="0"/>
      <p:bldP spid="3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7423A050-D66B-4076-9133-D043513651B4}"/>
              </a:ext>
            </a:extLst>
          </p:cNvPr>
          <p:cNvGrpSpPr/>
          <p:nvPr/>
        </p:nvGrpSpPr>
        <p:grpSpPr>
          <a:xfrm>
            <a:off x="1822688" y="934138"/>
            <a:ext cx="6764099" cy="4509400"/>
            <a:chOff x="1822688" y="934138"/>
            <a:chExt cx="6764099" cy="4509400"/>
          </a:xfrm>
        </p:grpSpPr>
        <p:sp>
          <p:nvSpPr>
            <p:cNvPr id="3" name="矩形 2">
              <a:extLst>
                <a:ext uri="{FF2B5EF4-FFF2-40B4-BE49-F238E27FC236}">
                  <a16:creationId xmlns:a16="http://schemas.microsoft.com/office/drawing/2014/main" xmlns="" id="{3ADAAC13-7EF6-4157-9DD4-B1A1856E83B5}"/>
                </a:ext>
              </a:extLst>
            </p:cNvPr>
            <p:cNvSpPr/>
            <p:nvPr/>
          </p:nvSpPr>
          <p:spPr>
            <a:xfrm>
              <a:off x="1822688" y="934139"/>
              <a:ext cx="6764099" cy="4509399"/>
            </a:xfrm>
            <a:prstGeom prst="rect">
              <a:avLst/>
            </a:prstGeom>
            <a:ln>
              <a:noFill/>
            </a:ln>
          </p:spPr>
        </p:sp>
        <p:sp>
          <p:nvSpPr>
            <p:cNvPr id="4" name="任意多边形: 形状 3">
              <a:extLst>
                <a:ext uri="{FF2B5EF4-FFF2-40B4-BE49-F238E27FC236}">
                  <a16:creationId xmlns:a16="http://schemas.microsoft.com/office/drawing/2014/main" xmlns="" id="{6F60E88C-BA05-45C3-9608-ADECF87CE9AA}"/>
                </a:ext>
              </a:extLst>
            </p:cNvPr>
            <p:cNvSpPr/>
            <p:nvPr/>
          </p:nvSpPr>
          <p:spPr>
            <a:xfrm>
              <a:off x="4979267" y="2963368"/>
              <a:ext cx="2480169" cy="2480169"/>
            </a:xfrm>
            <a:custGeom>
              <a:avLst/>
              <a:gdLst>
                <a:gd name="connsiteX0" fmla="*/ 1760435 w 2480169"/>
                <a:gd name="connsiteY0" fmla="*/ 395434 h 2480169"/>
                <a:gd name="connsiteX1" fmla="*/ 1953352 w 2480169"/>
                <a:gd name="connsiteY1" fmla="*/ 233548 h 2480169"/>
                <a:gd name="connsiteX2" fmla="*/ 2107471 w 2480169"/>
                <a:gd name="connsiteY2" fmla="*/ 362870 h 2480169"/>
                <a:gd name="connsiteX3" fmla="*/ 1981545 w 2480169"/>
                <a:gd name="connsiteY3" fmla="*/ 580968 h 2480169"/>
                <a:gd name="connsiteX4" fmla="*/ 2181627 w 2480169"/>
                <a:gd name="connsiteY4" fmla="*/ 927520 h 2480169"/>
                <a:gd name="connsiteX5" fmla="*/ 2433468 w 2480169"/>
                <a:gd name="connsiteY5" fmla="*/ 927513 h 2480169"/>
                <a:gd name="connsiteX6" fmla="*/ 2468404 w 2480169"/>
                <a:gd name="connsiteY6" fmla="*/ 1125644 h 2480169"/>
                <a:gd name="connsiteX7" fmla="*/ 2231748 w 2480169"/>
                <a:gd name="connsiteY7" fmla="*/ 1211773 h 2480169"/>
                <a:gd name="connsiteX8" fmla="*/ 2162260 w 2480169"/>
                <a:gd name="connsiteY8" fmla="*/ 1605857 h 2480169"/>
                <a:gd name="connsiteX9" fmla="*/ 2355187 w 2480169"/>
                <a:gd name="connsiteY9" fmla="*/ 1767733 h 2480169"/>
                <a:gd name="connsiteX10" fmla="*/ 2254593 w 2480169"/>
                <a:gd name="connsiteY10" fmla="*/ 1941967 h 2480169"/>
                <a:gd name="connsiteX11" fmla="*/ 2017941 w 2480169"/>
                <a:gd name="connsiteY11" fmla="*/ 1855826 h 2480169"/>
                <a:gd name="connsiteX12" fmla="*/ 1711398 w 2480169"/>
                <a:gd name="connsiteY12" fmla="*/ 2113046 h 2480169"/>
                <a:gd name="connsiteX13" fmla="*/ 1755136 w 2480169"/>
                <a:gd name="connsiteY13" fmla="*/ 2361061 h 2480169"/>
                <a:gd name="connsiteX14" fmla="*/ 1566081 w 2480169"/>
                <a:gd name="connsiteY14" fmla="*/ 2429871 h 2480169"/>
                <a:gd name="connsiteX15" fmla="*/ 1440166 w 2480169"/>
                <a:gd name="connsiteY15" fmla="*/ 2211766 h 2480169"/>
                <a:gd name="connsiteX16" fmla="*/ 1040002 w 2480169"/>
                <a:gd name="connsiteY16" fmla="*/ 2211766 h 2480169"/>
                <a:gd name="connsiteX17" fmla="*/ 914088 w 2480169"/>
                <a:gd name="connsiteY17" fmla="*/ 2429871 h 2480169"/>
                <a:gd name="connsiteX18" fmla="*/ 725033 w 2480169"/>
                <a:gd name="connsiteY18" fmla="*/ 2361061 h 2480169"/>
                <a:gd name="connsiteX19" fmla="*/ 768771 w 2480169"/>
                <a:gd name="connsiteY19" fmla="*/ 2113046 h 2480169"/>
                <a:gd name="connsiteX20" fmla="*/ 462228 w 2480169"/>
                <a:gd name="connsiteY20" fmla="*/ 1855826 h 2480169"/>
                <a:gd name="connsiteX21" fmla="*/ 225576 w 2480169"/>
                <a:gd name="connsiteY21" fmla="*/ 1941967 h 2480169"/>
                <a:gd name="connsiteX22" fmla="*/ 124982 w 2480169"/>
                <a:gd name="connsiteY22" fmla="*/ 1767733 h 2480169"/>
                <a:gd name="connsiteX23" fmla="*/ 317909 w 2480169"/>
                <a:gd name="connsiteY23" fmla="*/ 1605857 h 2480169"/>
                <a:gd name="connsiteX24" fmla="*/ 248421 w 2480169"/>
                <a:gd name="connsiteY24" fmla="*/ 1211773 h 2480169"/>
                <a:gd name="connsiteX25" fmla="*/ 11765 w 2480169"/>
                <a:gd name="connsiteY25" fmla="*/ 1125644 h 2480169"/>
                <a:gd name="connsiteX26" fmla="*/ 46701 w 2480169"/>
                <a:gd name="connsiteY26" fmla="*/ 927513 h 2480169"/>
                <a:gd name="connsiteX27" fmla="*/ 298543 w 2480169"/>
                <a:gd name="connsiteY27" fmla="*/ 927520 h 2480169"/>
                <a:gd name="connsiteX28" fmla="*/ 498625 w 2480169"/>
                <a:gd name="connsiteY28" fmla="*/ 580968 h 2480169"/>
                <a:gd name="connsiteX29" fmla="*/ 372698 w 2480169"/>
                <a:gd name="connsiteY29" fmla="*/ 362870 h 2480169"/>
                <a:gd name="connsiteX30" fmla="*/ 526817 w 2480169"/>
                <a:gd name="connsiteY30" fmla="*/ 233548 h 2480169"/>
                <a:gd name="connsiteX31" fmla="*/ 719734 w 2480169"/>
                <a:gd name="connsiteY31" fmla="*/ 395434 h 2480169"/>
                <a:gd name="connsiteX32" fmla="*/ 1095765 w 2480169"/>
                <a:gd name="connsiteY32" fmla="*/ 258570 h 2480169"/>
                <a:gd name="connsiteX33" fmla="*/ 1139490 w 2480169"/>
                <a:gd name="connsiteY33" fmla="*/ 10553 h 2480169"/>
                <a:gd name="connsiteX34" fmla="*/ 1340679 w 2480169"/>
                <a:gd name="connsiteY34" fmla="*/ 10553 h 2480169"/>
                <a:gd name="connsiteX35" fmla="*/ 1384404 w 2480169"/>
                <a:gd name="connsiteY35" fmla="*/ 258570 h 2480169"/>
                <a:gd name="connsiteX36" fmla="*/ 1760435 w 2480169"/>
                <a:gd name="connsiteY36" fmla="*/ 395434 h 2480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480169" h="2480169">
                  <a:moveTo>
                    <a:pt x="1760435" y="395434"/>
                  </a:moveTo>
                  <a:lnTo>
                    <a:pt x="1953352" y="233548"/>
                  </a:lnTo>
                  <a:lnTo>
                    <a:pt x="2107471" y="362870"/>
                  </a:lnTo>
                  <a:lnTo>
                    <a:pt x="1981545" y="580968"/>
                  </a:lnTo>
                  <a:cubicBezTo>
                    <a:pt x="2071086" y="681696"/>
                    <a:pt x="2139165" y="799611"/>
                    <a:pt x="2181627" y="927520"/>
                  </a:cubicBezTo>
                  <a:lnTo>
                    <a:pt x="2433468" y="927513"/>
                  </a:lnTo>
                  <a:lnTo>
                    <a:pt x="2468404" y="1125644"/>
                  </a:lnTo>
                  <a:lnTo>
                    <a:pt x="2231748" y="1211773"/>
                  </a:lnTo>
                  <a:cubicBezTo>
                    <a:pt x="2235594" y="1346491"/>
                    <a:pt x="2211951" y="1480579"/>
                    <a:pt x="2162260" y="1605857"/>
                  </a:cubicBezTo>
                  <a:lnTo>
                    <a:pt x="2355187" y="1767733"/>
                  </a:lnTo>
                  <a:lnTo>
                    <a:pt x="2254593" y="1941967"/>
                  </a:lnTo>
                  <a:lnTo>
                    <a:pt x="2017941" y="1855826"/>
                  </a:lnTo>
                  <a:cubicBezTo>
                    <a:pt x="1934292" y="1961498"/>
                    <a:pt x="1829990" y="2049018"/>
                    <a:pt x="1711398" y="2113046"/>
                  </a:cubicBezTo>
                  <a:lnTo>
                    <a:pt x="1755136" y="2361061"/>
                  </a:lnTo>
                  <a:lnTo>
                    <a:pt x="1566081" y="2429871"/>
                  </a:lnTo>
                  <a:lnTo>
                    <a:pt x="1440166" y="2211766"/>
                  </a:lnTo>
                  <a:cubicBezTo>
                    <a:pt x="1308163" y="2238947"/>
                    <a:pt x="1172006" y="2238947"/>
                    <a:pt x="1040002" y="2211766"/>
                  </a:cubicBezTo>
                  <a:lnTo>
                    <a:pt x="914088" y="2429871"/>
                  </a:lnTo>
                  <a:lnTo>
                    <a:pt x="725033" y="2361061"/>
                  </a:lnTo>
                  <a:lnTo>
                    <a:pt x="768771" y="2113046"/>
                  </a:lnTo>
                  <a:cubicBezTo>
                    <a:pt x="650179" y="2049018"/>
                    <a:pt x="545876" y="1961498"/>
                    <a:pt x="462228" y="1855826"/>
                  </a:cubicBezTo>
                  <a:lnTo>
                    <a:pt x="225576" y="1941967"/>
                  </a:lnTo>
                  <a:lnTo>
                    <a:pt x="124982" y="1767733"/>
                  </a:lnTo>
                  <a:lnTo>
                    <a:pt x="317909" y="1605857"/>
                  </a:lnTo>
                  <a:cubicBezTo>
                    <a:pt x="268219" y="1480579"/>
                    <a:pt x="244575" y="1346490"/>
                    <a:pt x="248421" y="1211773"/>
                  </a:cubicBezTo>
                  <a:lnTo>
                    <a:pt x="11765" y="1125644"/>
                  </a:lnTo>
                  <a:lnTo>
                    <a:pt x="46701" y="927513"/>
                  </a:lnTo>
                  <a:lnTo>
                    <a:pt x="298543" y="927520"/>
                  </a:lnTo>
                  <a:cubicBezTo>
                    <a:pt x="341005" y="799611"/>
                    <a:pt x="409084" y="681696"/>
                    <a:pt x="498625" y="580968"/>
                  </a:cubicBezTo>
                  <a:lnTo>
                    <a:pt x="372698" y="362870"/>
                  </a:lnTo>
                  <a:lnTo>
                    <a:pt x="526817" y="233548"/>
                  </a:lnTo>
                  <a:lnTo>
                    <a:pt x="719734" y="395434"/>
                  </a:lnTo>
                  <a:cubicBezTo>
                    <a:pt x="834480" y="324744"/>
                    <a:pt x="962426" y="278176"/>
                    <a:pt x="1095765" y="258570"/>
                  </a:cubicBezTo>
                  <a:lnTo>
                    <a:pt x="1139490" y="10553"/>
                  </a:lnTo>
                  <a:lnTo>
                    <a:pt x="1340679" y="10553"/>
                  </a:lnTo>
                  <a:lnTo>
                    <a:pt x="1384404" y="258570"/>
                  </a:lnTo>
                  <a:cubicBezTo>
                    <a:pt x="1517743" y="278176"/>
                    <a:pt x="1645689" y="324744"/>
                    <a:pt x="1760435" y="395434"/>
                  </a:cubicBezTo>
                  <a:close/>
                </a:path>
              </a:pathLst>
            </a:custGeom>
            <a:solidFill>
              <a:srgbClr val="34CCB6">
                <a:alpha val="5000"/>
              </a:srgb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81174" tIns="663518" rIns="581174" bIns="706893" numCol="1" spcCol="1270" anchor="ctr" anchorCtr="0">
              <a:noAutofit/>
            </a:bodyPr>
            <a:lstStyle/>
            <a:p>
              <a:pPr marL="0" lvl="0" indent="0" algn="ctr" defTabSz="2889250">
                <a:lnSpc>
                  <a:spcPct val="90000"/>
                </a:lnSpc>
                <a:spcBef>
                  <a:spcPct val="0"/>
                </a:spcBef>
                <a:spcAft>
                  <a:spcPct val="35000"/>
                </a:spcAft>
                <a:buNone/>
              </a:pPr>
              <a:endParaRPr lang="zh-CN" altLang="en-US" sz="6500" kern="1200" dirty="0"/>
            </a:p>
          </p:txBody>
        </p:sp>
        <p:sp>
          <p:nvSpPr>
            <p:cNvPr id="5" name="任意多边形: 形状 4">
              <a:extLst>
                <a:ext uri="{FF2B5EF4-FFF2-40B4-BE49-F238E27FC236}">
                  <a16:creationId xmlns:a16="http://schemas.microsoft.com/office/drawing/2014/main" xmlns="" id="{C5ACE543-FEE1-4793-8FFD-9CF2E62ADD30}"/>
                </a:ext>
              </a:extLst>
            </p:cNvPr>
            <p:cNvSpPr/>
            <p:nvPr/>
          </p:nvSpPr>
          <p:spPr>
            <a:xfrm>
              <a:off x="3536259" y="2377146"/>
              <a:ext cx="1803759" cy="1803759"/>
            </a:xfrm>
            <a:custGeom>
              <a:avLst/>
              <a:gdLst>
                <a:gd name="connsiteX0" fmla="*/ 1349657 w 1803759"/>
                <a:gd name="connsiteY0" fmla="*/ 456846 h 1803759"/>
                <a:gd name="connsiteX1" fmla="*/ 1615773 w 1803759"/>
                <a:gd name="connsiteY1" fmla="*/ 376644 h 1803759"/>
                <a:gd name="connsiteX2" fmla="*/ 1713693 w 1803759"/>
                <a:gd name="connsiteY2" fmla="*/ 546248 h 1803759"/>
                <a:gd name="connsiteX3" fmla="*/ 1511178 w 1803759"/>
                <a:gd name="connsiteY3" fmla="*/ 736609 h 1803759"/>
                <a:gd name="connsiteX4" fmla="*/ 1511178 w 1803759"/>
                <a:gd name="connsiteY4" fmla="*/ 1067150 h 1803759"/>
                <a:gd name="connsiteX5" fmla="*/ 1713693 w 1803759"/>
                <a:gd name="connsiteY5" fmla="*/ 1257511 h 1803759"/>
                <a:gd name="connsiteX6" fmla="*/ 1615773 w 1803759"/>
                <a:gd name="connsiteY6" fmla="*/ 1427115 h 1803759"/>
                <a:gd name="connsiteX7" fmla="*/ 1349657 w 1803759"/>
                <a:gd name="connsiteY7" fmla="*/ 1346913 h 1803759"/>
                <a:gd name="connsiteX8" fmla="*/ 1063400 w 1803759"/>
                <a:gd name="connsiteY8" fmla="*/ 1512183 h 1803759"/>
                <a:gd name="connsiteX9" fmla="*/ 999800 w 1803759"/>
                <a:gd name="connsiteY9" fmla="*/ 1782747 h 1803759"/>
                <a:gd name="connsiteX10" fmla="*/ 803959 w 1803759"/>
                <a:gd name="connsiteY10" fmla="*/ 1782747 h 1803759"/>
                <a:gd name="connsiteX11" fmla="*/ 740358 w 1803759"/>
                <a:gd name="connsiteY11" fmla="*/ 1512183 h 1803759"/>
                <a:gd name="connsiteX12" fmla="*/ 454101 w 1803759"/>
                <a:gd name="connsiteY12" fmla="*/ 1346913 h 1803759"/>
                <a:gd name="connsiteX13" fmla="*/ 187986 w 1803759"/>
                <a:gd name="connsiteY13" fmla="*/ 1427115 h 1803759"/>
                <a:gd name="connsiteX14" fmla="*/ 90066 w 1803759"/>
                <a:gd name="connsiteY14" fmla="*/ 1257511 h 1803759"/>
                <a:gd name="connsiteX15" fmla="*/ 292581 w 1803759"/>
                <a:gd name="connsiteY15" fmla="*/ 1067150 h 1803759"/>
                <a:gd name="connsiteX16" fmla="*/ 292581 w 1803759"/>
                <a:gd name="connsiteY16" fmla="*/ 736609 h 1803759"/>
                <a:gd name="connsiteX17" fmla="*/ 90066 w 1803759"/>
                <a:gd name="connsiteY17" fmla="*/ 546248 h 1803759"/>
                <a:gd name="connsiteX18" fmla="*/ 187986 w 1803759"/>
                <a:gd name="connsiteY18" fmla="*/ 376644 h 1803759"/>
                <a:gd name="connsiteX19" fmla="*/ 454102 w 1803759"/>
                <a:gd name="connsiteY19" fmla="*/ 456846 h 1803759"/>
                <a:gd name="connsiteX20" fmla="*/ 740359 w 1803759"/>
                <a:gd name="connsiteY20" fmla="*/ 291576 h 1803759"/>
                <a:gd name="connsiteX21" fmla="*/ 803959 w 1803759"/>
                <a:gd name="connsiteY21" fmla="*/ 21012 h 1803759"/>
                <a:gd name="connsiteX22" fmla="*/ 999800 w 1803759"/>
                <a:gd name="connsiteY22" fmla="*/ 21012 h 1803759"/>
                <a:gd name="connsiteX23" fmla="*/ 1063401 w 1803759"/>
                <a:gd name="connsiteY23" fmla="*/ 291576 h 1803759"/>
                <a:gd name="connsiteX24" fmla="*/ 1349658 w 1803759"/>
                <a:gd name="connsiteY24" fmla="*/ 456846 h 1803759"/>
                <a:gd name="connsiteX25" fmla="*/ 1349657 w 1803759"/>
                <a:gd name="connsiteY25" fmla="*/ 456846 h 1803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803759" h="1803759">
                  <a:moveTo>
                    <a:pt x="1349657" y="456846"/>
                  </a:moveTo>
                  <a:lnTo>
                    <a:pt x="1615773" y="376644"/>
                  </a:lnTo>
                  <a:lnTo>
                    <a:pt x="1713693" y="546248"/>
                  </a:lnTo>
                  <a:lnTo>
                    <a:pt x="1511178" y="736609"/>
                  </a:lnTo>
                  <a:cubicBezTo>
                    <a:pt x="1540534" y="844834"/>
                    <a:pt x="1540534" y="958925"/>
                    <a:pt x="1511178" y="1067150"/>
                  </a:cubicBezTo>
                  <a:lnTo>
                    <a:pt x="1713693" y="1257511"/>
                  </a:lnTo>
                  <a:lnTo>
                    <a:pt x="1615773" y="1427115"/>
                  </a:lnTo>
                  <a:lnTo>
                    <a:pt x="1349657" y="1346913"/>
                  </a:lnTo>
                  <a:cubicBezTo>
                    <a:pt x="1270609" y="1426448"/>
                    <a:pt x="1171804" y="1483494"/>
                    <a:pt x="1063400" y="1512183"/>
                  </a:cubicBezTo>
                  <a:lnTo>
                    <a:pt x="999800" y="1782747"/>
                  </a:lnTo>
                  <a:lnTo>
                    <a:pt x="803959" y="1782747"/>
                  </a:lnTo>
                  <a:lnTo>
                    <a:pt x="740358" y="1512183"/>
                  </a:lnTo>
                  <a:cubicBezTo>
                    <a:pt x="631955" y="1483493"/>
                    <a:pt x="533149" y="1426448"/>
                    <a:pt x="454101" y="1346913"/>
                  </a:cubicBezTo>
                  <a:lnTo>
                    <a:pt x="187986" y="1427115"/>
                  </a:lnTo>
                  <a:lnTo>
                    <a:pt x="90066" y="1257511"/>
                  </a:lnTo>
                  <a:lnTo>
                    <a:pt x="292581" y="1067150"/>
                  </a:lnTo>
                  <a:cubicBezTo>
                    <a:pt x="263225" y="958925"/>
                    <a:pt x="263225" y="844834"/>
                    <a:pt x="292581" y="736609"/>
                  </a:cubicBezTo>
                  <a:lnTo>
                    <a:pt x="90066" y="546248"/>
                  </a:lnTo>
                  <a:lnTo>
                    <a:pt x="187986" y="376644"/>
                  </a:lnTo>
                  <a:lnTo>
                    <a:pt x="454102" y="456846"/>
                  </a:lnTo>
                  <a:cubicBezTo>
                    <a:pt x="533150" y="377311"/>
                    <a:pt x="631955" y="320265"/>
                    <a:pt x="740359" y="291576"/>
                  </a:cubicBezTo>
                  <a:lnTo>
                    <a:pt x="803959" y="21012"/>
                  </a:lnTo>
                  <a:lnTo>
                    <a:pt x="999800" y="21012"/>
                  </a:lnTo>
                  <a:lnTo>
                    <a:pt x="1063401" y="291576"/>
                  </a:lnTo>
                  <a:cubicBezTo>
                    <a:pt x="1171804" y="320266"/>
                    <a:pt x="1270610" y="377311"/>
                    <a:pt x="1349658" y="456846"/>
                  </a:cubicBezTo>
                  <a:lnTo>
                    <a:pt x="1349657" y="456846"/>
                  </a:lnTo>
                  <a:close/>
                </a:path>
              </a:pathLst>
            </a:custGeom>
            <a:solidFill>
              <a:srgbClr val="93E5D9">
                <a:alpha val="5000"/>
              </a:srgb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15062" tIns="517806" rIns="515062" bIns="517806" numCol="1" spcCol="1270" anchor="ctr" anchorCtr="0">
              <a:noAutofit/>
            </a:bodyPr>
            <a:lstStyle/>
            <a:p>
              <a:pPr marL="0" lvl="0" indent="0" algn="ctr" defTabSz="2133600">
                <a:lnSpc>
                  <a:spcPct val="90000"/>
                </a:lnSpc>
                <a:spcBef>
                  <a:spcPct val="0"/>
                </a:spcBef>
                <a:spcAft>
                  <a:spcPct val="35000"/>
                </a:spcAft>
                <a:buNone/>
              </a:pPr>
              <a:endParaRPr lang="zh-CN" altLang="en-US" sz="4800" kern="1200" dirty="0"/>
            </a:p>
          </p:txBody>
        </p:sp>
        <p:sp>
          <p:nvSpPr>
            <p:cNvPr id="9" name="任意多边形: 形状 8">
              <a:extLst>
                <a:ext uri="{FF2B5EF4-FFF2-40B4-BE49-F238E27FC236}">
                  <a16:creationId xmlns:a16="http://schemas.microsoft.com/office/drawing/2014/main" xmlns="" id="{5D2F63E0-17FA-4BBE-8864-8D9CB2380AB8}"/>
                </a:ext>
              </a:extLst>
            </p:cNvPr>
            <p:cNvSpPr/>
            <p:nvPr/>
          </p:nvSpPr>
          <p:spPr>
            <a:xfrm>
              <a:off x="4347951" y="934138"/>
              <a:ext cx="2164512" cy="2164512"/>
            </a:xfrm>
            <a:custGeom>
              <a:avLst/>
              <a:gdLst>
                <a:gd name="connsiteX0" fmla="*/ 1322389 w 1767316"/>
                <a:gd name="connsiteY0" fmla="*/ 447616 h 1767316"/>
                <a:gd name="connsiteX1" fmla="*/ 1583128 w 1767316"/>
                <a:gd name="connsiteY1" fmla="*/ 369034 h 1767316"/>
                <a:gd name="connsiteX2" fmla="*/ 1679070 w 1767316"/>
                <a:gd name="connsiteY2" fmla="*/ 535211 h 1767316"/>
                <a:gd name="connsiteX3" fmla="*/ 1480647 w 1767316"/>
                <a:gd name="connsiteY3" fmla="*/ 721727 h 1767316"/>
                <a:gd name="connsiteX4" fmla="*/ 1480647 w 1767316"/>
                <a:gd name="connsiteY4" fmla="*/ 1045590 h 1767316"/>
                <a:gd name="connsiteX5" fmla="*/ 1679070 w 1767316"/>
                <a:gd name="connsiteY5" fmla="*/ 1232105 h 1767316"/>
                <a:gd name="connsiteX6" fmla="*/ 1583128 w 1767316"/>
                <a:gd name="connsiteY6" fmla="*/ 1398282 h 1767316"/>
                <a:gd name="connsiteX7" fmla="*/ 1322389 w 1767316"/>
                <a:gd name="connsiteY7" fmla="*/ 1319700 h 1767316"/>
                <a:gd name="connsiteX8" fmla="*/ 1041916 w 1767316"/>
                <a:gd name="connsiteY8" fmla="*/ 1481631 h 1767316"/>
                <a:gd name="connsiteX9" fmla="*/ 979600 w 1767316"/>
                <a:gd name="connsiteY9" fmla="*/ 1746728 h 1767316"/>
                <a:gd name="connsiteX10" fmla="*/ 787716 w 1767316"/>
                <a:gd name="connsiteY10" fmla="*/ 1746728 h 1767316"/>
                <a:gd name="connsiteX11" fmla="*/ 725400 w 1767316"/>
                <a:gd name="connsiteY11" fmla="*/ 1481631 h 1767316"/>
                <a:gd name="connsiteX12" fmla="*/ 444927 w 1767316"/>
                <a:gd name="connsiteY12" fmla="*/ 1319700 h 1767316"/>
                <a:gd name="connsiteX13" fmla="*/ 184188 w 1767316"/>
                <a:gd name="connsiteY13" fmla="*/ 1398282 h 1767316"/>
                <a:gd name="connsiteX14" fmla="*/ 88246 w 1767316"/>
                <a:gd name="connsiteY14" fmla="*/ 1232105 h 1767316"/>
                <a:gd name="connsiteX15" fmla="*/ 286669 w 1767316"/>
                <a:gd name="connsiteY15" fmla="*/ 1045589 h 1767316"/>
                <a:gd name="connsiteX16" fmla="*/ 286669 w 1767316"/>
                <a:gd name="connsiteY16" fmla="*/ 721726 h 1767316"/>
                <a:gd name="connsiteX17" fmla="*/ 88246 w 1767316"/>
                <a:gd name="connsiteY17" fmla="*/ 535211 h 1767316"/>
                <a:gd name="connsiteX18" fmla="*/ 184188 w 1767316"/>
                <a:gd name="connsiteY18" fmla="*/ 369034 h 1767316"/>
                <a:gd name="connsiteX19" fmla="*/ 444927 w 1767316"/>
                <a:gd name="connsiteY19" fmla="*/ 447616 h 1767316"/>
                <a:gd name="connsiteX20" fmla="*/ 725400 w 1767316"/>
                <a:gd name="connsiteY20" fmla="*/ 285685 h 1767316"/>
                <a:gd name="connsiteX21" fmla="*/ 787716 w 1767316"/>
                <a:gd name="connsiteY21" fmla="*/ 20588 h 1767316"/>
                <a:gd name="connsiteX22" fmla="*/ 979600 w 1767316"/>
                <a:gd name="connsiteY22" fmla="*/ 20588 h 1767316"/>
                <a:gd name="connsiteX23" fmla="*/ 1041916 w 1767316"/>
                <a:gd name="connsiteY23" fmla="*/ 285685 h 1767316"/>
                <a:gd name="connsiteX24" fmla="*/ 1322389 w 1767316"/>
                <a:gd name="connsiteY24" fmla="*/ 447616 h 1767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767316" h="1767316">
                  <a:moveTo>
                    <a:pt x="1137528" y="447048"/>
                  </a:moveTo>
                  <a:lnTo>
                    <a:pt x="1326560" y="329972"/>
                  </a:lnTo>
                  <a:lnTo>
                    <a:pt x="1437344" y="440756"/>
                  </a:lnTo>
                  <a:lnTo>
                    <a:pt x="1320268" y="629789"/>
                  </a:lnTo>
                  <a:cubicBezTo>
                    <a:pt x="1365361" y="707340"/>
                    <a:pt x="1388984" y="795502"/>
                    <a:pt x="1388708" y="885211"/>
                  </a:cubicBezTo>
                  <a:lnTo>
                    <a:pt x="1584615" y="990379"/>
                  </a:lnTo>
                  <a:lnTo>
                    <a:pt x="1544065" y="1141714"/>
                  </a:lnTo>
                  <a:lnTo>
                    <a:pt x="1321821" y="1134839"/>
                  </a:lnTo>
                  <a:cubicBezTo>
                    <a:pt x="1277205" y="1212666"/>
                    <a:pt x="1212666" y="1277205"/>
                    <a:pt x="1134839" y="1321820"/>
                  </a:cubicBezTo>
                  <a:lnTo>
                    <a:pt x="1141713" y="1544065"/>
                  </a:lnTo>
                  <a:lnTo>
                    <a:pt x="990379" y="1584615"/>
                  </a:lnTo>
                  <a:lnTo>
                    <a:pt x="885210" y="1388708"/>
                  </a:lnTo>
                  <a:cubicBezTo>
                    <a:pt x="795503" y="1388984"/>
                    <a:pt x="707339" y="1365361"/>
                    <a:pt x="629788" y="1320268"/>
                  </a:cubicBezTo>
                  <a:lnTo>
                    <a:pt x="440756" y="1437344"/>
                  </a:lnTo>
                  <a:lnTo>
                    <a:pt x="329972" y="1326560"/>
                  </a:lnTo>
                  <a:lnTo>
                    <a:pt x="447048" y="1137527"/>
                  </a:lnTo>
                  <a:cubicBezTo>
                    <a:pt x="401955" y="1059976"/>
                    <a:pt x="378332" y="971814"/>
                    <a:pt x="378608" y="882105"/>
                  </a:cubicBezTo>
                  <a:lnTo>
                    <a:pt x="182701" y="776937"/>
                  </a:lnTo>
                  <a:lnTo>
                    <a:pt x="223251" y="625602"/>
                  </a:lnTo>
                  <a:lnTo>
                    <a:pt x="445495" y="632477"/>
                  </a:lnTo>
                  <a:cubicBezTo>
                    <a:pt x="490111" y="554650"/>
                    <a:pt x="554650" y="490111"/>
                    <a:pt x="632477" y="445496"/>
                  </a:cubicBezTo>
                  <a:lnTo>
                    <a:pt x="625603" y="223251"/>
                  </a:lnTo>
                  <a:lnTo>
                    <a:pt x="776937" y="182701"/>
                  </a:lnTo>
                  <a:lnTo>
                    <a:pt x="882106" y="378608"/>
                  </a:lnTo>
                  <a:cubicBezTo>
                    <a:pt x="971813" y="378332"/>
                    <a:pt x="1059977" y="401955"/>
                    <a:pt x="1137528" y="447048"/>
                  </a:cubicBezTo>
                  <a:close/>
                </a:path>
              </a:pathLst>
            </a:custGeom>
            <a:solidFill>
              <a:srgbClr val="218475">
                <a:alpha val="5000"/>
              </a:srgb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653532" tIns="653532" rIns="653533" bIns="653533" numCol="1" spcCol="1270" anchor="ctr" anchorCtr="0">
              <a:noAutofit/>
            </a:bodyPr>
            <a:lstStyle/>
            <a:p>
              <a:pPr marL="0" lvl="0" indent="0" algn="ctr" defTabSz="2355850">
                <a:lnSpc>
                  <a:spcPct val="90000"/>
                </a:lnSpc>
                <a:spcBef>
                  <a:spcPct val="0"/>
                </a:spcBef>
                <a:spcAft>
                  <a:spcPct val="35000"/>
                </a:spcAft>
                <a:buNone/>
              </a:pPr>
              <a:endParaRPr lang="zh-CN" altLang="en-US" sz="5300" kern="1200" dirty="0"/>
            </a:p>
          </p:txBody>
        </p:sp>
      </p:grpSp>
      <p:grpSp>
        <p:nvGrpSpPr>
          <p:cNvPr id="13" name="组合 12">
            <a:extLst>
              <a:ext uri="{FF2B5EF4-FFF2-40B4-BE49-F238E27FC236}">
                <a16:creationId xmlns:a16="http://schemas.microsoft.com/office/drawing/2014/main" xmlns="" id="{84C9D2AE-A7A2-4B60-A33C-F8B46120058F}"/>
              </a:ext>
            </a:extLst>
          </p:cNvPr>
          <p:cNvGrpSpPr/>
          <p:nvPr/>
        </p:nvGrpSpPr>
        <p:grpSpPr>
          <a:xfrm>
            <a:off x="3184764" y="1141801"/>
            <a:ext cx="5524848" cy="4099674"/>
            <a:chOff x="3184764" y="1141801"/>
            <a:chExt cx="5524848" cy="4099674"/>
          </a:xfrm>
        </p:grpSpPr>
        <p:sp>
          <p:nvSpPr>
            <p:cNvPr id="17" name="矩形 16">
              <a:extLst>
                <a:ext uri="{FF2B5EF4-FFF2-40B4-BE49-F238E27FC236}">
                  <a16:creationId xmlns:a16="http://schemas.microsoft.com/office/drawing/2014/main" xmlns="" id="{1118E518-6AF4-4FE1-82F4-DD54C13EE68D}"/>
                </a:ext>
              </a:extLst>
            </p:cNvPr>
            <p:cNvSpPr/>
            <p:nvPr/>
          </p:nvSpPr>
          <p:spPr>
            <a:xfrm>
              <a:off x="3184764" y="1293581"/>
              <a:ext cx="5524848" cy="3683232"/>
            </a:xfrm>
            <a:prstGeom prst="rect">
              <a:avLst/>
            </a:prstGeom>
            <a:ln>
              <a:noFill/>
            </a:ln>
          </p:spPr>
        </p:sp>
        <p:sp>
          <p:nvSpPr>
            <p:cNvPr id="18" name="任意多边形: 形状 17">
              <a:extLst>
                <a:ext uri="{FF2B5EF4-FFF2-40B4-BE49-F238E27FC236}">
                  <a16:creationId xmlns:a16="http://schemas.microsoft.com/office/drawing/2014/main" xmlns="" id="{F070788B-8C5B-4CF4-91A9-B603206F77A0}"/>
                </a:ext>
              </a:extLst>
            </p:cNvPr>
            <p:cNvSpPr/>
            <p:nvPr/>
          </p:nvSpPr>
          <p:spPr>
            <a:xfrm>
              <a:off x="5763026" y="2951035"/>
              <a:ext cx="2025777" cy="2025777"/>
            </a:xfrm>
            <a:custGeom>
              <a:avLst/>
              <a:gdLst>
                <a:gd name="connsiteX0" fmla="*/ 1437905 w 2025777"/>
                <a:gd name="connsiteY0" fmla="*/ 322987 h 2025777"/>
                <a:gd name="connsiteX1" fmla="*/ 1595478 w 2025777"/>
                <a:gd name="connsiteY1" fmla="*/ 190760 h 2025777"/>
                <a:gd name="connsiteX2" fmla="*/ 1721361 w 2025777"/>
                <a:gd name="connsiteY2" fmla="*/ 296388 h 2025777"/>
                <a:gd name="connsiteX3" fmla="*/ 1618506 w 2025777"/>
                <a:gd name="connsiteY3" fmla="*/ 474529 h 2025777"/>
                <a:gd name="connsiteX4" fmla="*/ 1781931 w 2025777"/>
                <a:gd name="connsiteY4" fmla="*/ 757589 h 2025777"/>
                <a:gd name="connsiteX5" fmla="*/ 1987632 w 2025777"/>
                <a:gd name="connsiteY5" fmla="*/ 757583 h 2025777"/>
                <a:gd name="connsiteX6" fmla="*/ 2016168 w 2025777"/>
                <a:gd name="connsiteY6" fmla="*/ 919415 h 2025777"/>
                <a:gd name="connsiteX7" fmla="*/ 1822869 w 2025777"/>
                <a:gd name="connsiteY7" fmla="*/ 989764 h 2025777"/>
                <a:gd name="connsiteX8" fmla="*/ 1766112 w 2025777"/>
                <a:gd name="connsiteY8" fmla="*/ 1311648 h 2025777"/>
                <a:gd name="connsiteX9" fmla="*/ 1923693 w 2025777"/>
                <a:gd name="connsiteY9" fmla="*/ 1443867 h 2025777"/>
                <a:gd name="connsiteX10" fmla="*/ 1841528 w 2025777"/>
                <a:gd name="connsiteY10" fmla="*/ 1586179 h 2025777"/>
                <a:gd name="connsiteX11" fmla="*/ 1648234 w 2025777"/>
                <a:gd name="connsiteY11" fmla="*/ 1515820 h 2025777"/>
                <a:gd name="connsiteX12" fmla="*/ 1397853 w 2025777"/>
                <a:gd name="connsiteY12" fmla="*/ 1725915 h 2025777"/>
                <a:gd name="connsiteX13" fmla="*/ 1433578 w 2025777"/>
                <a:gd name="connsiteY13" fmla="*/ 1928490 h 2025777"/>
                <a:gd name="connsiteX14" fmla="*/ 1279160 w 2025777"/>
                <a:gd name="connsiteY14" fmla="*/ 1984694 h 2025777"/>
                <a:gd name="connsiteX15" fmla="*/ 1176313 w 2025777"/>
                <a:gd name="connsiteY15" fmla="*/ 1806548 h 2025777"/>
                <a:gd name="connsiteX16" fmla="*/ 849463 w 2025777"/>
                <a:gd name="connsiteY16" fmla="*/ 1806548 h 2025777"/>
                <a:gd name="connsiteX17" fmla="*/ 746617 w 2025777"/>
                <a:gd name="connsiteY17" fmla="*/ 1984694 h 2025777"/>
                <a:gd name="connsiteX18" fmla="*/ 592199 w 2025777"/>
                <a:gd name="connsiteY18" fmla="*/ 1928490 h 2025777"/>
                <a:gd name="connsiteX19" fmla="*/ 627924 w 2025777"/>
                <a:gd name="connsiteY19" fmla="*/ 1725915 h 2025777"/>
                <a:gd name="connsiteX20" fmla="*/ 377543 w 2025777"/>
                <a:gd name="connsiteY20" fmla="*/ 1515820 h 2025777"/>
                <a:gd name="connsiteX21" fmla="*/ 184249 w 2025777"/>
                <a:gd name="connsiteY21" fmla="*/ 1586179 h 2025777"/>
                <a:gd name="connsiteX22" fmla="*/ 102084 w 2025777"/>
                <a:gd name="connsiteY22" fmla="*/ 1443867 h 2025777"/>
                <a:gd name="connsiteX23" fmla="*/ 259665 w 2025777"/>
                <a:gd name="connsiteY23" fmla="*/ 1311648 h 2025777"/>
                <a:gd name="connsiteX24" fmla="*/ 202908 w 2025777"/>
                <a:gd name="connsiteY24" fmla="*/ 989764 h 2025777"/>
                <a:gd name="connsiteX25" fmla="*/ 9609 w 2025777"/>
                <a:gd name="connsiteY25" fmla="*/ 919415 h 2025777"/>
                <a:gd name="connsiteX26" fmla="*/ 38145 w 2025777"/>
                <a:gd name="connsiteY26" fmla="*/ 757583 h 2025777"/>
                <a:gd name="connsiteX27" fmla="*/ 243847 w 2025777"/>
                <a:gd name="connsiteY27" fmla="*/ 757589 h 2025777"/>
                <a:gd name="connsiteX28" fmla="*/ 407272 w 2025777"/>
                <a:gd name="connsiteY28" fmla="*/ 474529 h 2025777"/>
                <a:gd name="connsiteX29" fmla="*/ 304416 w 2025777"/>
                <a:gd name="connsiteY29" fmla="*/ 296388 h 2025777"/>
                <a:gd name="connsiteX30" fmla="*/ 430299 w 2025777"/>
                <a:gd name="connsiteY30" fmla="*/ 190760 h 2025777"/>
                <a:gd name="connsiteX31" fmla="*/ 587872 w 2025777"/>
                <a:gd name="connsiteY31" fmla="*/ 322987 h 2025777"/>
                <a:gd name="connsiteX32" fmla="*/ 895010 w 2025777"/>
                <a:gd name="connsiteY32" fmla="*/ 211198 h 2025777"/>
                <a:gd name="connsiteX33" fmla="*/ 930724 w 2025777"/>
                <a:gd name="connsiteY33" fmla="*/ 8620 h 2025777"/>
                <a:gd name="connsiteX34" fmla="*/ 1095053 w 2025777"/>
                <a:gd name="connsiteY34" fmla="*/ 8620 h 2025777"/>
                <a:gd name="connsiteX35" fmla="*/ 1130767 w 2025777"/>
                <a:gd name="connsiteY35" fmla="*/ 211198 h 2025777"/>
                <a:gd name="connsiteX36" fmla="*/ 1437905 w 2025777"/>
                <a:gd name="connsiteY36" fmla="*/ 322987 h 2025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025777" h="2025777">
                  <a:moveTo>
                    <a:pt x="1437905" y="322987"/>
                  </a:moveTo>
                  <a:lnTo>
                    <a:pt x="1595478" y="190760"/>
                  </a:lnTo>
                  <a:lnTo>
                    <a:pt x="1721361" y="296388"/>
                  </a:lnTo>
                  <a:lnTo>
                    <a:pt x="1618506" y="474529"/>
                  </a:lnTo>
                  <a:cubicBezTo>
                    <a:pt x="1691642" y="556802"/>
                    <a:pt x="1747248" y="653115"/>
                    <a:pt x="1781931" y="757589"/>
                  </a:cubicBezTo>
                  <a:lnTo>
                    <a:pt x="1987632" y="757583"/>
                  </a:lnTo>
                  <a:lnTo>
                    <a:pt x="2016168" y="919415"/>
                  </a:lnTo>
                  <a:lnTo>
                    <a:pt x="1822869" y="989764"/>
                  </a:lnTo>
                  <a:cubicBezTo>
                    <a:pt x="1826010" y="1099800"/>
                    <a:pt x="1806699" y="1209322"/>
                    <a:pt x="1766112" y="1311648"/>
                  </a:cubicBezTo>
                  <a:lnTo>
                    <a:pt x="1923693" y="1443867"/>
                  </a:lnTo>
                  <a:lnTo>
                    <a:pt x="1841528" y="1586179"/>
                  </a:lnTo>
                  <a:lnTo>
                    <a:pt x="1648234" y="1515820"/>
                  </a:lnTo>
                  <a:cubicBezTo>
                    <a:pt x="1579911" y="1602132"/>
                    <a:pt x="1494717" y="1673617"/>
                    <a:pt x="1397853" y="1725915"/>
                  </a:cubicBezTo>
                  <a:lnTo>
                    <a:pt x="1433578" y="1928490"/>
                  </a:lnTo>
                  <a:lnTo>
                    <a:pt x="1279160" y="1984694"/>
                  </a:lnTo>
                  <a:lnTo>
                    <a:pt x="1176313" y="1806548"/>
                  </a:lnTo>
                  <a:cubicBezTo>
                    <a:pt x="1068494" y="1828749"/>
                    <a:pt x="957282" y="1828749"/>
                    <a:pt x="849463" y="1806548"/>
                  </a:cubicBezTo>
                  <a:lnTo>
                    <a:pt x="746617" y="1984694"/>
                  </a:lnTo>
                  <a:lnTo>
                    <a:pt x="592199" y="1928490"/>
                  </a:lnTo>
                  <a:lnTo>
                    <a:pt x="627924" y="1725915"/>
                  </a:lnTo>
                  <a:cubicBezTo>
                    <a:pt x="531059" y="1673618"/>
                    <a:pt x="445866" y="1602132"/>
                    <a:pt x="377543" y="1515820"/>
                  </a:cubicBezTo>
                  <a:lnTo>
                    <a:pt x="184249" y="1586179"/>
                  </a:lnTo>
                  <a:lnTo>
                    <a:pt x="102084" y="1443867"/>
                  </a:lnTo>
                  <a:lnTo>
                    <a:pt x="259665" y="1311648"/>
                  </a:lnTo>
                  <a:cubicBezTo>
                    <a:pt x="219078" y="1209322"/>
                    <a:pt x="199767" y="1099800"/>
                    <a:pt x="202908" y="989764"/>
                  </a:cubicBezTo>
                  <a:lnTo>
                    <a:pt x="9609" y="919415"/>
                  </a:lnTo>
                  <a:lnTo>
                    <a:pt x="38145" y="757583"/>
                  </a:lnTo>
                  <a:lnTo>
                    <a:pt x="243847" y="757589"/>
                  </a:lnTo>
                  <a:cubicBezTo>
                    <a:pt x="278530" y="653115"/>
                    <a:pt x="334135" y="556802"/>
                    <a:pt x="407272" y="474529"/>
                  </a:cubicBezTo>
                  <a:lnTo>
                    <a:pt x="304416" y="296388"/>
                  </a:lnTo>
                  <a:lnTo>
                    <a:pt x="430299" y="190760"/>
                  </a:lnTo>
                  <a:lnTo>
                    <a:pt x="587872" y="322987"/>
                  </a:lnTo>
                  <a:cubicBezTo>
                    <a:pt x="681595" y="265248"/>
                    <a:pt x="786100" y="227212"/>
                    <a:pt x="895010" y="211198"/>
                  </a:cubicBezTo>
                  <a:lnTo>
                    <a:pt x="930724" y="8620"/>
                  </a:lnTo>
                  <a:lnTo>
                    <a:pt x="1095053" y="8620"/>
                  </a:lnTo>
                  <a:lnTo>
                    <a:pt x="1130767" y="211198"/>
                  </a:lnTo>
                  <a:cubicBezTo>
                    <a:pt x="1239677" y="227212"/>
                    <a:pt x="1344182" y="265249"/>
                    <a:pt x="1437905" y="322987"/>
                  </a:cubicBezTo>
                  <a:close/>
                </a:path>
              </a:pathLst>
            </a:custGeom>
            <a:solidFill>
              <a:srgbClr val="34CCB6"/>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46641" tIns="513899" rIns="446641" bIns="549327" numCol="1" spcCol="1270" anchor="ctr" anchorCtr="0">
              <a:noAutofit/>
            </a:bodyPr>
            <a:lstStyle/>
            <a:p>
              <a:pPr marL="0" lvl="0" indent="0" algn="ctr" defTabSz="1377950">
                <a:lnSpc>
                  <a:spcPct val="90000"/>
                </a:lnSpc>
                <a:spcBef>
                  <a:spcPct val="0"/>
                </a:spcBef>
                <a:spcAft>
                  <a:spcPct val="35000"/>
                </a:spcAft>
                <a:buNone/>
              </a:pPr>
              <a:r>
                <a:rPr lang="zh-CN" altLang="en-US" sz="3100" kern="1200" dirty="0"/>
                <a:t>三</a:t>
              </a:r>
            </a:p>
          </p:txBody>
        </p:sp>
        <p:sp>
          <p:nvSpPr>
            <p:cNvPr id="19" name="任意多边形: 形状 18">
              <a:extLst>
                <a:ext uri="{FF2B5EF4-FFF2-40B4-BE49-F238E27FC236}">
                  <a16:creationId xmlns:a16="http://schemas.microsoft.com/office/drawing/2014/main" xmlns="" id="{7733866B-D71F-44E9-9348-3DA143CEA449}"/>
                </a:ext>
              </a:extLst>
            </p:cNvPr>
            <p:cNvSpPr/>
            <p:nvPr/>
          </p:nvSpPr>
          <p:spPr>
            <a:xfrm>
              <a:off x="4584392" y="2472215"/>
              <a:ext cx="1473292" cy="1473292"/>
            </a:xfrm>
            <a:custGeom>
              <a:avLst/>
              <a:gdLst>
                <a:gd name="connsiteX0" fmla="*/ 1102386 w 1473292"/>
                <a:gd name="connsiteY0" fmla="*/ 373147 h 1473292"/>
                <a:gd name="connsiteX1" fmla="*/ 1319747 w 1473292"/>
                <a:gd name="connsiteY1" fmla="*/ 307639 h 1473292"/>
                <a:gd name="connsiteX2" fmla="*/ 1399727 w 1473292"/>
                <a:gd name="connsiteY2" fmla="*/ 446169 h 1473292"/>
                <a:gd name="connsiteX3" fmla="*/ 1234315 w 1473292"/>
                <a:gd name="connsiteY3" fmla="*/ 601655 h 1473292"/>
                <a:gd name="connsiteX4" fmla="*/ 1234315 w 1473292"/>
                <a:gd name="connsiteY4" fmla="*/ 871637 h 1473292"/>
                <a:gd name="connsiteX5" fmla="*/ 1399727 w 1473292"/>
                <a:gd name="connsiteY5" fmla="*/ 1027123 h 1473292"/>
                <a:gd name="connsiteX6" fmla="*/ 1319747 w 1473292"/>
                <a:gd name="connsiteY6" fmla="*/ 1165653 h 1473292"/>
                <a:gd name="connsiteX7" fmla="*/ 1102386 w 1473292"/>
                <a:gd name="connsiteY7" fmla="*/ 1100145 h 1473292"/>
                <a:gd name="connsiteX8" fmla="*/ 868575 w 1473292"/>
                <a:gd name="connsiteY8" fmla="*/ 1235136 h 1473292"/>
                <a:gd name="connsiteX9" fmla="*/ 816627 w 1473292"/>
                <a:gd name="connsiteY9" fmla="*/ 1456129 h 1473292"/>
                <a:gd name="connsiteX10" fmla="*/ 656665 w 1473292"/>
                <a:gd name="connsiteY10" fmla="*/ 1456129 h 1473292"/>
                <a:gd name="connsiteX11" fmla="*/ 604717 w 1473292"/>
                <a:gd name="connsiteY11" fmla="*/ 1235136 h 1473292"/>
                <a:gd name="connsiteX12" fmla="*/ 370906 w 1473292"/>
                <a:gd name="connsiteY12" fmla="*/ 1100145 h 1473292"/>
                <a:gd name="connsiteX13" fmla="*/ 153545 w 1473292"/>
                <a:gd name="connsiteY13" fmla="*/ 1165653 h 1473292"/>
                <a:gd name="connsiteX14" fmla="*/ 73565 w 1473292"/>
                <a:gd name="connsiteY14" fmla="*/ 1027123 h 1473292"/>
                <a:gd name="connsiteX15" fmla="*/ 238977 w 1473292"/>
                <a:gd name="connsiteY15" fmla="*/ 871637 h 1473292"/>
                <a:gd name="connsiteX16" fmla="*/ 238977 w 1473292"/>
                <a:gd name="connsiteY16" fmla="*/ 601655 h 1473292"/>
                <a:gd name="connsiteX17" fmla="*/ 73565 w 1473292"/>
                <a:gd name="connsiteY17" fmla="*/ 446169 h 1473292"/>
                <a:gd name="connsiteX18" fmla="*/ 153545 w 1473292"/>
                <a:gd name="connsiteY18" fmla="*/ 307639 h 1473292"/>
                <a:gd name="connsiteX19" fmla="*/ 370906 w 1473292"/>
                <a:gd name="connsiteY19" fmla="*/ 373147 h 1473292"/>
                <a:gd name="connsiteX20" fmla="*/ 604717 w 1473292"/>
                <a:gd name="connsiteY20" fmla="*/ 238156 h 1473292"/>
                <a:gd name="connsiteX21" fmla="*/ 656665 w 1473292"/>
                <a:gd name="connsiteY21" fmla="*/ 17163 h 1473292"/>
                <a:gd name="connsiteX22" fmla="*/ 816627 w 1473292"/>
                <a:gd name="connsiteY22" fmla="*/ 17163 h 1473292"/>
                <a:gd name="connsiteX23" fmla="*/ 868575 w 1473292"/>
                <a:gd name="connsiteY23" fmla="*/ 238156 h 1473292"/>
                <a:gd name="connsiteX24" fmla="*/ 1102386 w 1473292"/>
                <a:gd name="connsiteY24" fmla="*/ 373147 h 1473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473292" h="1473292">
                  <a:moveTo>
                    <a:pt x="1102386" y="373147"/>
                  </a:moveTo>
                  <a:lnTo>
                    <a:pt x="1319747" y="307639"/>
                  </a:lnTo>
                  <a:lnTo>
                    <a:pt x="1399727" y="446169"/>
                  </a:lnTo>
                  <a:lnTo>
                    <a:pt x="1234315" y="601655"/>
                  </a:lnTo>
                  <a:cubicBezTo>
                    <a:pt x="1258292" y="690052"/>
                    <a:pt x="1258292" y="783240"/>
                    <a:pt x="1234315" y="871637"/>
                  </a:cubicBezTo>
                  <a:lnTo>
                    <a:pt x="1399727" y="1027123"/>
                  </a:lnTo>
                  <a:lnTo>
                    <a:pt x="1319747" y="1165653"/>
                  </a:lnTo>
                  <a:lnTo>
                    <a:pt x="1102386" y="1100145"/>
                  </a:lnTo>
                  <a:cubicBezTo>
                    <a:pt x="1037821" y="1165109"/>
                    <a:pt x="957117" y="1211703"/>
                    <a:pt x="868575" y="1235136"/>
                  </a:cubicBezTo>
                  <a:lnTo>
                    <a:pt x="816627" y="1456129"/>
                  </a:lnTo>
                  <a:lnTo>
                    <a:pt x="656665" y="1456129"/>
                  </a:lnTo>
                  <a:lnTo>
                    <a:pt x="604717" y="1235136"/>
                  </a:lnTo>
                  <a:cubicBezTo>
                    <a:pt x="516174" y="1211703"/>
                    <a:pt x="435471" y="1165108"/>
                    <a:pt x="370906" y="1100145"/>
                  </a:cubicBezTo>
                  <a:lnTo>
                    <a:pt x="153545" y="1165653"/>
                  </a:lnTo>
                  <a:lnTo>
                    <a:pt x="73565" y="1027123"/>
                  </a:lnTo>
                  <a:lnTo>
                    <a:pt x="238977" y="871637"/>
                  </a:lnTo>
                  <a:cubicBezTo>
                    <a:pt x="215000" y="783240"/>
                    <a:pt x="215000" y="690052"/>
                    <a:pt x="238977" y="601655"/>
                  </a:cubicBezTo>
                  <a:lnTo>
                    <a:pt x="73565" y="446169"/>
                  </a:lnTo>
                  <a:lnTo>
                    <a:pt x="153545" y="307639"/>
                  </a:lnTo>
                  <a:lnTo>
                    <a:pt x="370906" y="373147"/>
                  </a:lnTo>
                  <a:cubicBezTo>
                    <a:pt x="435471" y="308183"/>
                    <a:pt x="516175" y="261589"/>
                    <a:pt x="604717" y="238156"/>
                  </a:cubicBezTo>
                  <a:lnTo>
                    <a:pt x="656665" y="17163"/>
                  </a:lnTo>
                  <a:lnTo>
                    <a:pt x="816627" y="17163"/>
                  </a:lnTo>
                  <a:lnTo>
                    <a:pt x="868575" y="238156"/>
                  </a:lnTo>
                  <a:cubicBezTo>
                    <a:pt x="957118" y="261589"/>
                    <a:pt x="1037821" y="308184"/>
                    <a:pt x="1102386" y="373147"/>
                  </a:cubicBezTo>
                  <a:close/>
                </a:path>
              </a:pathLst>
            </a:custGeom>
            <a:solidFill>
              <a:srgbClr val="93E5D9"/>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10276" tIns="412517" rIns="410276" bIns="412517" numCol="1" spcCol="1270" anchor="ctr" anchorCtr="0">
              <a:noAutofit/>
            </a:bodyPr>
            <a:lstStyle/>
            <a:p>
              <a:pPr marL="0" lvl="0" indent="0" algn="ctr" defTabSz="1377950">
                <a:lnSpc>
                  <a:spcPct val="90000"/>
                </a:lnSpc>
                <a:spcBef>
                  <a:spcPct val="0"/>
                </a:spcBef>
                <a:spcAft>
                  <a:spcPct val="35000"/>
                </a:spcAft>
                <a:buNone/>
              </a:pPr>
              <a:r>
                <a:rPr lang="zh-CN" altLang="en-US" sz="3100" kern="1200" dirty="0"/>
                <a:t>二</a:t>
              </a:r>
            </a:p>
          </p:txBody>
        </p:sp>
        <p:sp>
          <p:nvSpPr>
            <p:cNvPr id="20" name="任意多边形: 形状 19">
              <a:extLst>
                <a:ext uri="{FF2B5EF4-FFF2-40B4-BE49-F238E27FC236}">
                  <a16:creationId xmlns:a16="http://schemas.microsoft.com/office/drawing/2014/main" xmlns="" id="{531BD367-1216-49CD-B9D7-56A636DCF5EA}"/>
                </a:ext>
              </a:extLst>
            </p:cNvPr>
            <p:cNvSpPr/>
            <p:nvPr/>
          </p:nvSpPr>
          <p:spPr>
            <a:xfrm>
              <a:off x="5247373" y="1293580"/>
              <a:ext cx="1767952" cy="1767952"/>
            </a:xfrm>
            <a:custGeom>
              <a:avLst/>
              <a:gdLst>
                <a:gd name="connsiteX0" fmla="*/ 1080114 w 1443526"/>
                <a:gd name="connsiteY0" fmla="*/ 365608 h 1443526"/>
                <a:gd name="connsiteX1" fmla="*/ 1293083 w 1443526"/>
                <a:gd name="connsiteY1" fmla="*/ 301424 h 1443526"/>
                <a:gd name="connsiteX2" fmla="*/ 1371448 w 1443526"/>
                <a:gd name="connsiteY2" fmla="*/ 437155 h 1443526"/>
                <a:gd name="connsiteX3" fmla="*/ 1209377 w 1443526"/>
                <a:gd name="connsiteY3" fmla="*/ 589499 h 1443526"/>
                <a:gd name="connsiteX4" fmla="*/ 1209377 w 1443526"/>
                <a:gd name="connsiteY4" fmla="*/ 854027 h 1443526"/>
                <a:gd name="connsiteX5" fmla="*/ 1371448 w 1443526"/>
                <a:gd name="connsiteY5" fmla="*/ 1006371 h 1443526"/>
                <a:gd name="connsiteX6" fmla="*/ 1293083 w 1443526"/>
                <a:gd name="connsiteY6" fmla="*/ 1142102 h 1443526"/>
                <a:gd name="connsiteX7" fmla="*/ 1080114 w 1443526"/>
                <a:gd name="connsiteY7" fmla="*/ 1077918 h 1443526"/>
                <a:gd name="connsiteX8" fmla="*/ 851026 w 1443526"/>
                <a:gd name="connsiteY8" fmla="*/ 1210182 h 1443526"/>
                <a:gd name="connsiteX9" fmla="*/ 800128 w 1443526"/>
                <a:gd name="connsiteY9" fmla="*/ 1426710 h 1443526"/>
                <a:gd name="connsiteX10" fmla="*/ 643398 w 1443526"/>
                <a:gd name="connsiteY10" fmla="*/ 1426710 h 1443526"/>
                <a:gd name="connsiteX11" fmla="*/ 592500 w 1443526"/>
                <a:gd name="connsiteY11" fmla="*/ 1210181 h 1443526"/>
                <a:gd name="connsiteX12" fmla="*/ 363412 w 1443526"/>
                <a:gd name="connsiteY12" fmla="*/ 1077917 h 1443526"/>
                <a:gd name="connsiteX13" fmla="*/ 150443 w 1443526"/>
                <a:gd name="connsiteY13" fmla="*/ 1142102 h 1443526"/>
                <a:gd name="connsiteX14" fmla="*/ 72078 w 1443526"/>
                <a:gd name="connsiteY14" fmla="*/ 1006371 h 1443526"/>
                <a:gd name="connsiteX15" fmla="*/ 234149 w 1443526"/>
                <a:gd name="connsiteY15" fmla="*/ 854027 h 1443526"/>
                <a:gd name="connsiteX16" fmla="*/ 234149 w 1443526"/>
                <a:gd name="connsiteY16" fmla="*/ 589499 h 1443526"/>
                <a:gd name="connsiteX17" fmla="*/ 72078 w 1443526"/>
                <a:gd name="connsiteY17" fmla="*/ 437155 h 1443526"/>
                <a:gd name="connsiteX18" fmla="*/ 150443 w 1443526"/>
                <a:gd name="connsiteY18" fmla="*/ 301424 h 1443526"/>
                <a:gd name="connsiteX19" fmla="*/ 363412 w 1443526"/>
                <a:gd name="connsiteY19" fmla="*/ 365608 h 1443526"/>
                <a:gd name="connsiteX20" fmla="*/ 592500 w 1443526"/>
                <a:gd name="connsiteY20" fmla="*/ 233344 h 1443526"/>
                <a:gd name="connsiteX21" fmla="*/ 643398 w 1443526"/>
                <a:gd name="connsiteY21" fmla="*/ 16816 h 1443526"/>
                <a:gd name="connsiteX22" fmla="*/ 800128 w 1443526"/>
                <a:gd name="connsiteY22" fmla="*/ 16816 h 1443526"/>
                <a:gd name="connsiteX23" fmla="*/ 851026 w 1443526"/>
                <a:gd name="connsiteY23" fmla="*/ 233345 h 1443526"/>
                <a:gd name="connsiteX24" fmla="*/ 1080114 w 1443526"/>
                <a:gd name="connsiteY24" fmla="*/ 365609 h 1443526"/>
                <a:gd name="connsiteX25" fmla="*/ 1080114 w 1443526"/>
                <a:gd name="connsiteY25" fmla="*/ 365608 h 1443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43526" h="1443526">
                  <a:moveTo>
                    <a:pt x="929121" y="365144"/>
                  </a:moveTo>
                  <a:lnTo>
                    <a:pt x="1083521" y="269518"/>
                  </a:lnTo>
                  <a:lnTo>
                    <a:pt x="1174008" y="360005"/>
                  </a:lnTo>
                  <a:lnTo>
                    <a:pt x="1078381" y="514405"/>
                  </a:lnTo>
                  <a:cubicBezTo>
                    <a:pt x="1115213" y="577748"/>
                    <a:pt x="1134508" y="649759"/>
                    <a:pt x="1134282" y="723031"/>
                  </a:cubicBezTo>
                  <a:lnTo>
                    <a:pt x="1294298" y="808932"/>
                  </a:lnTo>
                  <a:lnTo>
                    <a:pt x="1261177" y="932540"/>
                  </a:lnTo>
                  <a:lnTo>
                    <a:pt x="1079650" y="926925"/>
                  </a:lnTo>
                  <a:cubicBezTo>
                    <a:pt x="1043208" y="990494"/>
                    <a:pt x="990493" y="1043209"/>
                    <a:pt x="926924" y="1079650"/>
                  </a:cubicBezTo>
                  <a:lnTo>
                    <a:pt x="932540" y="1261176"/>
                  </a:lnTo>
                  <a:lnTo>
                    <a:pt x="808931" y="1294297"/>
                  </a:lnTo>
                  <a:lnTo>
                    <a:pt x="723031" y="1134282"/>
                  </a:lnTo>
                  <a:cubicBezTo>
                    <a:pt x="649759" y="1134508"/>
                    <a:pt x="577748" y="1115212"/>
                    <a:pt x="514405" y="1078381"/>
                  </a:cubicBezTo>
                  <a:lnTo>
                    <a:pt x="360005" y="1174008"/>
                  </a:lnTo>
                  <a:lnTo>
                    <a:pt x="269518" y="1083521"/>
                  </a:lnTo>
                  <a:lnTo>
                    <a:pt x="365145" y="929121"/>
                  </a:lnTo>
                  <a:cubicBezTo>
                    <a:pt x="328313" y="865778"/>
                    <a:pt x="309018" y="793767"/>
                    <a:pt x="309244" y="720495"/>
                  </a:cubicBezTo>
                  <a:lnTo>
                    <a:pt x="149228" y="634594"/>
                  </a:lnTo>
                  <a:lnTo>
                    <a:pt x="182349" y="510986"/>
                  </a:lnTo>
                  <a:lnTo>
                    <a:pt x="363876" y="516601"/>
                  </a:lnTo>
                  <a:cubicBezTo>
                    <a:pt x="400318" y="453032"/>
                    <a:pt x="453033" y="400317"/>
                    <a:pt x="516602" y="363876"/>
                  </a:cubicBezTo>
                  <a:lnTo>
                    <a:pt x="510986" y="182350"/>
                  </a:lnTo>
                  <a:lnTo>
                    <a:pt x="634595" y="149229"/>
                  </a:lnTo>
                  <a:lnTo>
                    <a:pt x="720495" y="309244"/>
                  </a:lnTo>
                  <a:cubicBezTo>
                    <a:pt x="793767" y="309018"/>
                    <a:pt x="865778" y="328314"/>
                    <a:pt x="929121" y="365145"/>
                  </a:cubicBezTo>
                  <a:lnTo>
                    <a:pt x="929121" y="365144"/>
                  </a:lnTo>
                  <a:close/>
                </a:path>
              </a:pathLst>
            </a:custGeom>
            <a:solidFill>
              <a:srgbClr val="218475"/>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518191" tIns="518191" rIns="518190" bIns="518190" numCol="1" spcCol="1270" anchor="ctr" anchorCtr="0">
              <a:noAutofit/>
            </a:bodyPr>
            <a:lstStyle/>
            <a:p>
              <a:pPr marL="0" lvl="0" indent="0" algn="ctr" defTabSz="1377950">
                <a:lnSpc>
                  <a:spcPct val="90000"/>
                </a:lnSpc>
                <a:spcBef>
                  <a:spcPct val="0"/>
                </a:spcBef>
                <a:spcAft>
                  <a:spcPct val="35000"/>
                </a:spcAft>
                <a:buNone/>
              </a:pPr>
              <a:r>
                <a:rPr lang="zh-CN" altLang="en-US" sz="3100" kern="1200" dirty="0"/>
                <a:t>一</a:t>
              </a:r>
            </a:p>
          </p:txBody>
        </p:sp>
        <p:sp>
          <p:nvSpPr>
            <p:cNvPr id="21" name="箭头: 环形 20">
              <a:extLst>
                <a:ext uri="{FF2B5EF4-FFF2-40B4-BE49-F238E27FC236}">
                  <a16:creationId xmlns:a16="http://schemas.microsoft.com/office/drawing/2014/main" xmlns="" id="{E833D67A-689B-4E0C-A6C9-4077319AC26B}"/>
                </a:ext>
              </a:extLst>
            </p:cNvPr>
            <p:cNvSpPr/>
            <p:nvPr/>
          </p:nvSpPr>
          <p:spPr>
            <a:xfrm rot="21195186">
              <a:off x="5601729" y="2648480"/>
              <a:ext cx="2592995" cy="2592995"/>
            </a:xfrm>
            <a:prstGeom prst="circularArrow">
              <a:avLst>
                <a:gd name="adj1" fmla="val 4688"/>
                <a:gd name="adj2" fmla="val 550457"/>
                <a:gd name="adj3" fmla="val 2502744"/>
                <a:gd name="adj4" fmla="val 17499081"/>
                <a:gd name="adj5" fmla="val 5673"/>
              </a:avLst>
            </a:prstGeom>
            <a:solidFill>
              <a:srgbClr val="34CCB6"/>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dirty="0"/>
            </a:p>
          </p:txBody>
        </p:sp>
        <p:sp>
          <p:nvSpPr>
            <p:cNvPr id="22" name="形状 21">
              <a:extLst>
                <a:ext uri="{FF2B5EF4-FFF2-40B4-BE49-F238E27FC236}">
                  <a16:creationId xmlns:a16="http://schemas.microsoft.com/office/drawing/2014/main" xmlns="" id="{B3265859-179E-44B9-A69D-541B298CAF43}"/>
                </a:ext>
              </a:extLst>
            </p:cNvPr>
            <p:cNvSpPr/>
            <p:nvPr/>
          </p:nvSpPr>
          <p:spPr>
            <a:xfrm rot="1671880">
              <a:off x="4323474" y="2148424"/>
              <a:ext cx="1883973" cy="1883973"/>
            </a:xfrm>
            <a:prstGeom prst="leftCircularArrow">
              <a:avLst>
                <a:gd name="adj1" fmla="val 6452"/>
                <a:gd name="adj2" fmla="val 429999"/>
                <a:gd name="adj3" fmla="val 10489124"/>
                <a:gd name="adj4" fmla="val 13676931"/>
                <a:gd name="adj5" fmla="val 7527"/>
              </a:avLst>
            </a:prstGeom>
            <a:solidFill>
              <a:srgbClr val="93E5D9"/>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23" name="箭头: 环形 22">
              <a:extLst>
                <a:ext uri="{FF2B5EF4-FFF2-40B4-BE49-F238E27FC236}">
                  <a16:creationId xmlns:a16="http://schemas.microsoft.com/office/drawing/2014/main" xmlns="" id="{DD1A1CBF-2A75-426F-AA15-D81251CBD717}"/>
                </a:ext>
              </a:extLst>
            </p:cNvPr>
            <p:cNvSpPr/>
            <p:nvPr/>
          </p:nvSpPr>
          <p:spPr>
            <a:xfrm rot="4124094">
              <a:off x="5075683" y="1141801"/>
              <a:ext cx="2031302" cy="2031302"/>
            </a:xfrm>
            <a:prstGeom prst="circularArrow">
              <a:avLst>
                <a:gd name="adj1" fmla="val 5984"/>
                <a:gd name="adj2" fmla="val 394124"/>
                <a:gd name="adj3" fmla="val 13313824"/>
                <a:gd name="adj4" fmla="val 11412346"/>
                <a:gd name="adj5" fmla="val 6981"/>
              </a:avLst>
            </a:prstGeom>
            <a:solidFill>
              <a:srgbClr val="218475"/>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sp>
        <p:nvSpPr>
          <p:cNvPr id="14" name="文本框 13">
            <a:extLst>
              <a:ext uri="{FF2B5EF4-FFF2-40B4-BE49-F238E27FC236}">
                <a16:creationId xmlns:a16="http://schemas.microsoft.com/office/drawing/2014/main" xmlns="" id="{C6FCC872-E627-4D3C-94D0-057A301E1632}"/>
              </a:ext>
            </a:extLst>
          </p:cNvPr>
          <p:cNvSpPr txBox="1"/>
          <p:nvPr/>
        </p:nvSpPr>
        <p:spPr>
          <a:xfrm>
            <a:off x="7146925" y="1397575"/>
            <a:ext cx="2435225" cy="1400320"/>
          </a:xfrm>
          <a:prstGeom prst="rect">
            <a:avLst/>
          </a:prstGeom>
          <a:noFill/>
        </p:spPr>
        <p:txBody>
          <a:bodyPr wrap="square" rtlCol="0">
            <a:spAutoFit/>
          </a:bodyPr>
          <a:lstStyle/>
          <a:p>
            <a:pPr algn="just">
              <a:lnSpc>
                <a:spcPct val="120000"/>
              </a:lnSpc>
            </a:pPr>
            <a:r>
              <a:rPr lang="zh-CN" altLang="en-US" dirty="0"/>
              <a:t>但是在同一页面中我们最好不要出现多种颜色，那样会显得很乱</a:t>
            </a:r>
            <a:endParaRPr lang="en-US" altLang="zh-CN" sz="1400" dirty="0"/>
          </a:p>
        </p:txBody>
      </p:sp>
      <p:sp>
        <p:nvSpPr>
          <p:cNvPr id="15" name="文本框 14">
            <a:extLst>
              <a:ext uri="{FF2B5EF4-FFF2-40B4-BE49-F238E27FC236}">
                <a16:creationId xmlns:a16="http://schemas.microsoft.com/office/drawing/2014/main" xmlns="" id="{BBF78E50-37F7-43AE-B650-D6E9943FE947}"/>
              </a:ext>
            </a:extLst>
          </p:cNvPr>
          <p:cNvSpPr txBox="1"/>
          <p:nvPr/>
        </p:nvSpPr>
        <p:spPr>
          <a:xfrm>
            <a:off x="2362200" y="1473775"/>
            <a:ext cx="2236787" cy="735522"/>
          </a:xfrm>
          <a:prstGeom prst="rect">
            <a:avLst/>
          </a:prstGeom>
          <a:noFill/>
        </p:spPr>
        <p:txBody>
          <a:bodyPr wrap="square" rtlCol="0">
            <a:spAutoFit/>
          </a:bodyPr>
          <a:lstStyle/>
          <a:p>
            <a:pPr algn="just">
              <a:lnSpc>
                <a:spcPct val="120000"/>
              </a:lnSpc>
            </a:pPr>
            <a:r>
              <a:rPr lang="zh-CN" altLang="en-US" dirty="0"/>
              <a:t>运用</a:t>
            </a:r>
            <a:r>
              <a:rPr lang="en-US" altLang="zh-CN" dirty="0" err="1"/>
              <a:t>smartart</a:t>
            </a:r>
            <a:r>
              <a:rPr lang="zh-CN" altLang="en-US" dirty="0"/>
              <a:t>可以实现快速排版目的。</a:t>
            </a:r>
            <a:endParaRPr lang="en-US" altLang="zh-CN" sz="1400" dirty="0"/>
          </a:p>
        </p:txBody>
      </p:sp>
      <p:sp>
        <p:nvSpPr>
          <p:cNvPr id="16" name="文本框 15">
            <a:extLst>
              <a:ext uri="{FF2B5EF4-FFF2-40B4-BE49-F238E27FC236}">
                <a16:creationId xmlns:a16="http://schemas.microsoft.com/office/drawing/2014/main" xmlns="" id="{25663288-BD81-4F2C-83E5-20D96100412B}"/>
              </a:ext>
            </a:extLst>
          </p:cNvPr>
          <p:cNvSpPr txBox="1"/>
          <p:nvPr/>
        </p:nvSpPr>
        <p:spPr>
          <a:xfrm>
            <a:off x="4343400" y="5094069"/>
            <a:ext cx="3951287" cy="735522"/>
          </a:xfrm>
          <a:prstGeom prst="rect">
            <a:avLst/>
          </a:prstGeom>
          <a:noFill/>
        </p:spPr>
        <p:txBody>
          <a:bodyPr wrap="square" rtlCol="0">
            <a:spAutoFit/>
          </a:bodyPr>
          <a:lstStyle/>
          <a:p>
            <a:pPr algn="just">
              <a:lnSpc>
                <a:spcPct val="120000"/>
              </a:lnSpc>
            </a:pPr>
            <a:r>
              <a:rPr lang="zh-CN" altLang="en-US" dirty="0"/>
              <a:t>一般我们在插入</a:t>
            </a:r>
            <a:r>
              <a:rPr lang="en-US" altLang="zh-CN" dirty="0" err="1"/>
              <a:t>smartart</a:t>
            </a:r>
            <a:r>
              <a:rPr lang="zh-CN" altLang="en-US" dirty="0"/>
              <a:t>图形以后会根据需求去做出调整。</a:t>
            </a:r>
            <a:endParaRPr lang="en-US" altLang="zh-CN" sz="1400" dirty="0"/>
          </a:p>
        </p:txBody>
      </p:sp>
      <p:sp>
        <p:nvSpPr>
          <p:cNvPr id="6" name="内容占位符 1">
            <a:extLst>
              <a:ext uri="{FF2B5EF4-FFF2-40B4-BE49-F238E27FC236}">
                <a16:creationId xmlns:a16="http://schemas.microsoft.com/office/drawing/2014/main" xmlns="" id="{503271EC-3DDC-47DE-AAF2-A12E87F4234C}"/>
              </a:ext>
            </a:extLst>
          </p:cNvPr>
          <p:cNvSpPr>
            <a:spLocks noGrp="1"/>
          </p:cNvSpPr>
          <p:nvPr>
            <p:ph sz="quarter" idx="10"/>
          </p:nvPr>
        </p:nvSpPr>
        <p:spPr>
          <a:xfrm>
            <a:off x="304800" y="412750"/>
            <a:ext cx="6172200" cy="438150"/>
          </a:xfrm>
        </p:spPr>
        <p:txBody>
          <a:bodyPr>
            <a:normAutofit fontScale="92500" lnSpcReduction="10000"/>
          </a:bodyPr>
          <a:lstStyle/>
          <a:p>
            <a:r>
              <a:rPr lang="zh-CN" altLang="en-US" dirty="0"/>
              <a:t>三栏内容页</a:t>
            </a:r>
          </a:p>
        </p:txBody>
      </p:sp>
    </p:spTree>
    <p:extLst>
      <p:ext uri="{BB962C8B-B14F-4D97-AF65-F5344CB8AC3E}">
        <p14:creationId xmlns:p14="http://schemas.microsoft.com/office/powerpoint/2010/main" val="13707077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08A22FD-4B0F-4AEE-BF46-1D7618B5E073}"/>
              </a:ext>
            </a:extLst>
          </p:cNvPr>
          <p:cNvSpPr>
            <a:spLocks noGrp="1"/>
          </p:cNvSpPr>
          <p:nvPr>
            <p:ph type="title"/>
          </p:nvPr>
        </p:nvSpPr>
        <p:spPr/>
        <p:txBody>
          <a:bodyPr/>
          <a:lstStyle/>
          <a:p>
            <a:r>
              <a:rPr lang="zh-CN" altLang="en-US" dirty="0"/>
              <a:t>川农</a:t>
            </a:r>
            <a:r>
              <a:rPr lang="en-US" altLang="zh-CN" dirty="0"/>
              <a:t>-</a:t>
            </a:r>
            <a:r>
              <a:rPr lang="zh-CN" altLang="en-US" dirty="0"/>
              <a:t>梦想起航的地方</a:t>
            </a:r>
          </a:p>
        </p:txBody>
      </p:sp>
    </p:spTree>
    <p:extLst>
      <p:ext uri="{BB962C8B-B14F-4D97-AF65-F5344CB8AC3E}">
        <p14:creationId xmlns:p14="http://schemas.microsoft.com/office/powerpoint/2010/main" val="424764799"/>
      </p:ext>
    </p:extLst>
  </p:cSld>
  <p:clrMapOvr>
    <a:masterClrMapping/>
  </p:clrMapOvr>
  <p:transition spd="slow">
    <p:push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7033FD7B-0DA9-457D-B194-0870600E4AED}"/>
              </a:ext>
            </a:extLst>
          </p:cNvPr>
          <p:cNvSpPr>
            <a:spLocks noGrp="1"/>
          </p:cNvSpPr>
          <p:nvPr>
            <p:ph sz="quarter" idx="10"/>
          </p:nvPr>
        </p:nvSpPr>
        <p:spPr/>
        <p:txBody>
          <a:bodyPr>
            <a:normAutofit fontScale="92500" lnSpcReduction="10000"/>
          </a:bodyPr>
          <a:lstStyle/>
          <a:p>
            <a:r>
              <a:rPr lang="zh-CN" altLang="en-US" dirty="0"/>
              <a:t>设计标准</a:t>
            </a:r>
          </a:p>
        </p:txBody>
      </p:sp>
      <p:sp>
        <p:nvSpPr>
          <p:cNvPr id="3" name="椭圆 2">
            <a:extLst>
              <a:ext uri="{FF2B5EF4-FFF2-40B4-BE49-F238E27FC236}">
                <a16:creationId xmlns:a16="http://schemas.microsoft.com/office/drawing/2014/main" xmlns="" id="{A5841BFC-A723-4F3E-95D1-E5D988086F1E}"/>
              </a:ext>
            </a:extLst>
          </p:cNvPr>
          <p:cNvSpPr/>
          <p:nvPr/>
        </p:nvSpPr>
        <p:spPr>
          <a:xfrm>
            <a:off x="1357303" y="1471613"/>
            <a:ext cx="914400" cy="914400"/>
          </a:xfrm>
          <a:prstGeom prst="ellipse">
            <a:avLst/>
          </a:prstGeom>
          <a:solidFill>
            <a:srgbClr val="218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xmlns="" id="{46C387B0-5EC4-4FEF-9943-2F7316430ADE}"/>
              </a:ext>
            </a:extLst>
          </p:cNvPr>
          <p:cNvSpPr/>
          <p:nvPr/>
        </p:nvSpPr>
        <p:spPr>
          <a:xfrm>
            <a:off x="2828915" y="1500188"/>
            <a:ext cx="914400" cy="914400"/>
          </a:xfrm>
          <a:prstGeom prst="ellipse">
            <a:avLst/>
          </a:prstGeom>
          <a:solidFill>
            <a:srgbClr val="5DC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xmlns="" id="{15780B71-D60E-4696-9DB7-281ECEE82AED}"/>
              </a:ext>
            </a:extLst>
          </p:cNvPr>
          <p:cNvSpPr/>
          <p:nvPr/>
        </p:nvSpPr>
        <p:spPr>
          <a:xfrm>
            <a:off x="1357283" y="3243272"/>
            <a:ext cx="914400" cy="914400"/>
          </a:xfrm>
          <a:prstGeom prst="ellipse">
            <a:avLst/>
          </a:prstGeom>
          <a:solidFill>
            <a:srgbClr val="93E5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xmlns="" id="{2FC6B753-C9DB-426C-9C53-1D4A768CBE91}"/>
              </a:ext>
            </a:extLst>
          </p:cNvPr>
          <p:cNvSpPr/>
          <p:nvPr/>
        </p:nvSpPr>
        <p:spPr>
          <a:xfrm>
            <a:off x="2752696" y="3243272"/>
            <a:ext cx="914400" cy="914400"/>
          </a:xfrm>
          <a:prstGeom prst="ellipse">
            <a:avLst/>
          </a:prstGeom>
          <a:solidFill>
            <a:srgbClr val="B2EC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403A02BC-BCD9-478A-9001-24D791013A82}"/>
              </a:ext>
            </a:extLst>
          </p:cNvPr>
          <p:cNvSpPr txBox="1"/>
          <p:nvPr/>
        </p:nvSpPr>
        <p:spPr>
          <a:xfrm>
            <a:off x="979476" y="2500305"/>
            <a:ext cx="2792413" cy="369332"/>
          </a:xfrm>
          <a:prstGeom prst="rect">
            <a:avLst/>
          </a:prstGeom>
          <a:noFill/>
        </p:spPr>
        <p:txBody>
          <a:bodyPr wrap="square" rtlCol="0">
            <a:spAutoFit/>
          </a:bodyPr>
          <a:lstStyle/>
          <a:p>
            <a:r>
              <a:rPr lang="en-US" altLang="zh-CN" dirty="0"/>
              <a:t>RGB:33,132,117</a:t>
            </a:r>
            <a:endParaRPr lang="zh-CN" altLang="en-US" dirty="0"/>
          </a:p>
        </p:txBody>
      </p:sp>
      <p:sp>
        <p:nvSpPr>
          <p:cNvPr id="8" name="文本框 7">
            <a:extLst>
              <a:ext uri="{FF2B5EF4-FFF2-40B4-BE49-F238E27FC236}">
                <a16:creationId xmlns:a16="http://schemas.microsoft.com/office/drawing/2014/main" xmlns="" id="{ACA1D8F4-14AB-45A1-8096-275AC1F5AEEF}"/>
              </a:ext>
            </a:extLst>
          </p:cNvPr>
          <p:cNvSpPr txBox="1"/>
          <p:nvPr/>
        </p:nvSpPr>
        <p:spPr>
          <a:xfrm>
            <a:off x="2636826" y="2486018"/>
            <a:ext cx="2792413" cy="369332"/>
          </a:xfrm>
          <a:prstGeom prst="rect">
            <a:avLst/>
          </a:prstGeom>
          <a:noFill/>
        </p:spPr>
        <p:txBody>
          <a:bodyPr wrap="square" rtlCol="0">
            <a:spAutoFit/>
          </a:bodyPr>
          <a:lstStyle/>
          <a:p>
            <a:r>
              <a:rPr lang="en-US" altLang="zh-CN" dirty="0"/>
              <a:t>RGB:93,197,182</a:t>
            </a:r>
            <a:endParaRPr lang="zh-CN" altLang="en-US" dirty="0"/>
          </a:p>
        </p:txBody>
      </p:sp>
      <p:sp>
        <p:nvSpPr>
          <p:cNvPr id="9" name="文本框 8">
            <a:extLst>
              <a:ext uri="{FF2B5EF4-FFF2-40B4-BE49-F238E27FC236}">
                <a16:creationId xmlns:a16="http://schemas.microsoft.com/office/drawing/2014/main" xmlns="" id="{7282A1FB-50C8-4EF7-A70A-5ECD91ED8A8A}"/>
              </a:ext>
            </a:extLst>
          </p:cNvPr>
          <p:cNvSpPr txBox="1"/>
          <p:nvPr/>
        </p:nvSpPr>
        <p:spPr>
          <a:xfrm>
            <a:off x="979476" y="4252397"/>
            <a:ext cx="2792413" cy="369332"/>
          </a:xfrm>
          <a:prstGeom prst="rect">
            <a:avLst/>
          </a:prstGeom>
          <a:noFill/>
        </p:spPr>
        <p:txBody>
          <a:bodyPr wrap="square" rtlCol="0">
            <a:spAutoFit/>
          </a:bodyPr>
          <a:lstStyle/>
          <a:p>
            <a:r>
              <a:rPr lang="en-US" altLang="zh-CN" dirty="0"/>
              <a:t>RGB:93,197,182</a:t>
            </a:r>
            <a:endParaRPr lang="zh-CN" altLang="en-US" dirty="0"/>
          </a:p>
        </p:txBody>
      </p:sp>
      <p:sp>
        <p:nvSpPr>
          <p:cNvPr id="10" name="文本框 9">
            <a:extLst>
              <a:ext uri="{FF2B5EF4-FFF2-40B4-BE49-F238E27FC236}">
                <a16:creationId xmlns:a16="http://schemas.microsoft.com/office/drawing/2014/main" xmlns="" id="{77D4EDCE-27B9-4A05-BDC4-C82B10342231}"/>
              </a:ext>
            </a:extLst>
          </p:cNvPr>
          <p:cNvSpPr txBox="1"/>
          <p:nvPr/>
        </p:nvSpPr>
        <p:spPr>
          <a:xfrm>
            <a:off x="2665401" y="4252397"/>
            <a:ext cx="2792413" cy="369332"/>
          </a:xfrm>
          <a:prstGeom prst="rect">
            <a:avLst/>
          </a:prstGeom>
          <a:noFill/>
        </p:spPr>
        <p:txBody>
          <a:bodyPr wrap="square" rtlCol="0">
            <a:spAutoFit/>
          </a:bodyPr>
          <a:lstStyle/>
          <a:p>
            <a:r>
              <a:rPr lang="en-US" altLang="zh-CN" dirty="0"/>
              <a:t>RGB:178,236,228</a:t>
            </a:r>
            <a:endParaRPr lang="zh-CN" altLang="en-US" dirty="0"/>
          </a:p>
        </p:txBody>
      </p:sp>
      <p:sp>
        <p:nvSpPr>
          <p:cNvPr id="11" name="文本框 10">
            <a:extLst>
              <a:ext uri="{FF2B5EF4-FFF2-40B4-BE49-F238E27FC236}">
                <a16:creationId xmlns:a16="http://schemas.microsoft.com/office/drawing/2014/main" xmlns="" id="{616F6629-9749-42F7-9FB9-5A910BFBA75C}"/>
              </a:ext>
            </a:extLst>
          </p:cNvPr>
          <p:cNvSpPr txBox="1"/>
          <p:nvPr/>
        </p:nvSpPr>
        <p:spPr>
          <a:xfrm>
            <a:off x="6772275" y="1514475"/>
            <a:ext cx="3857625" cy="369332"/>
          </a:xfrm>
          <a:prstGeom prst="rect">
            <a:avLst/>
          </a:prstGeom>
          <a:noFill/>
        </p:spPr>
        <p:txBody>
          <a:bodyPr wrap="square" rtlCol="0">
            <a:spAutoFit/>
          </a:bodyPr>
          <a:lstStyle/>
          <a:p>
            <a:r>
              <a:rPr lang="zh-CN" altLang="en-US" dirty="0"/>
              <a:t>标题字体：思源黑体</a:t>
            </a:r>
            <a:r>
              <a:rPr lang="en-US" altLang="zh-CN" dirty="0"/>
              <a:t>CN Bold</a:t>
            </a:r>
            <a:endParaRPr lang="zh-CN" altLang="en-US" dirty="0"/>
          </a:p>
        </p:txBody>
      </p:sp>
      <p:sp>
        <p:nvSpPr>
          <p:cNvPr id="12" name="文本框 11">
            <a:extLst>
              <a:ext uri="{FF2B5EF4-FFF2-40B4-BE49-F238E27FC236}">
                <a16:creationId xmlns:a16="http://schemas.microsoft.com/office/drawing/2014/main" xmlns="" id="{11270192-F511-40F8-9608-444090847256}"/>
              </a:ext>
            </a:extLst>
          </p:cNvPr>
          <p:cNvSpPr txBox="1"/>
          <p:nvPr/>
        </p:nvSpPr>
        <p:spPr>
          <a:xfrm>
            <a:off x="6800850" y="3957638"/>
            <a:ext cx="3857625" cy="369332"/>
          </a:xfrm>
          <a:prstGeom prst="rect">
            <a:avLst/>
          </a:prstGeom>
          <a:noFill/>
        </p:spPr>
        <p:txBody>
          <a:bodyPr wrap="square" rtlCol="0">
            <a:spAutoFit/>
          </a:bodyPr>
          <a:lstStyle/>
          <a:p>
            <a:r>
              <a:rPr lang="zh-CN" altLang="en-US" dirty="0"/>
              <a:t>正文字体：思源黑体</a:t>
            </a:r>
            <a:r>
              <a:rPr lang="en-US" altLang="zh-CN" dirty="0"/>
              <a:t>CN Light</a:t>
            </a:r>
            <a:endParaRPr lang="zh-CN" altLang="en-US" dirty="0"/>
          </a:p>
        </p:txBody>
      </p:sp>
      <p:sp>
        <p:nvSpPr>
          <p:cNvPr id="13" name="文本框 12">
            <a:extLst>
              <a:ext uri="{FF2B5EF4-FFF2-40B4-BE49-F238E27FC236}">
                <a16:creationId xmlns:a16="http://schemas.microsoft.com/office/drawing/2014/main" xmlns="" id="{526950A1-FAED-4DA5-A092-CD674CF4C560}"/>
              </a:ext>
            </a:extLst>
          </p:cNvPr>
          <p:cNvSpPr txBox="1"/>
          <p:nvPr/>
        </p:nvSpPr>
        <p:spPr>
          <a:xfrm>
            <a:off x="6800850" y="2700337"/>
            <a:ext cx="3857625" cy="369332"/>
          </a:xfrm>
          <a:prstGeom prst="rect">
            <a:avLst/>
          </a:prstGeom>
          <a:noFill/>
        </p:spPr>
        <p:txBody>
          <a:bodyPr wrap="square" rtlCol="0">
            <a:spAutoFit/>
          </a:bodyPr>
          <a:lstStyle/>
          <a:p>
            <a:r>
              <a:rPr lang="zh-CN" altLang="en-US" dirty="0"/>
              <a:t>英文字体：等线（正文）</a:t>
            </a:r>
          </a:p>
        </p:txBody>
      </p:sp>
    </p:spTree>
    <p:extLst>
      <p:ext uri="{BB962C8B-B14F-4D97-AF65-F5344CB8AC3E}">
        <p14:creationId xmlns:p14="http://schemas.microsoft.com/office/powerpoint/2010/main" val="112989480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 name="矩形 491">
            <a:extLst>
              <a:ext uri="{FF2B5EF4-FFF2-40B4-BE49-F238E27FC236}">
                <a16:creationId xmlns:a16="http://schemas.microsoft.com/office/drawing/2014/main" xmlns="" id="{EF1EACD9-F8F4-462B-9E03-22E08F801C09}"/>
              </a:ext>
            </a:extLst>
          </p:cNvPr>
          <p:cNvSpPr/>
          <p:nvPr/>
        </p:nvSpPr>
        <p:spPr>
          <a:xfrm>
            <a:off x="1308100" y="1089025"/>
            <a:ext cx="4264025" cy="5040313"/>
          </a:xfrm>
          <a:prstGeom prst="rect">
            <a:avLst/>
          </a:prstGeom>
          <a:solidFill>
            <a:schemeClr val="tx1">
              <a:lumMod val="50000"/>
              <a:lumOff val="50000"/>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3" name="矩形 492">
            <a:extLst>
              <a:ext uri="{FF2B5EF4-FFF2-40B4-BE49-F238E27FC236}">
                <a16:creationId xmlns:a16="http://schemas.microsoft.com/office/drawing/2014/main" xmlns="" id="{DD39D0D1-AB23-4BCF-845E-08DE3F208F71}"/>
              </a:ext>
            </a:extLst>
          </p:cNvPr>
          <p:cNvSpPr/>
          <p:nvPr/>
        </p:nvSpPr>
        <p:spPr>
          <a:xfrm>
            <a:off x="6096000" y="1089025"/>
            <a:ext cx="5581650" cy="5040313"/>
          </a:xfrm>
          <a:prstGeom prst="rect">
            <a:avLst/>
          </a:prstGeom>
          <a:solidFill>
            <a:schemeClr val="tx1">
              <a:lumMod val="50000"/>
              <a:lumOff val="50000"/>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内容占位符 1">
            <a:extLst>
              <a:ext uri="{FF2B5EF4-FFF2-40B4-BE49-F238E27FC236}">
                <a16:creationId xmlns:a16="http://schemas.microsoft.com/office/drawing/2014/main" xmlns="" id="{5A8CE636-5720-405E-8298-517E077EB2AC}"/>
              </a:ext>
            </a:extLst>
          </p:cNvPr>
          <p:cNvSpPr>
            <a:spLocks noGrp="1"/>
          </p:cNvSpPr>
          <p:nvPr>
            <p:ph sz="quarter" idx="10"/>
          </p:nvPr>
        </p:nvSpPr>
        <p:spPr/>
        <p:txBody>
          <a:bodyPr>
            <a:normAutofit fontScale="92500" lnSpcReduction="10000"/>
          </a:bodyPr>
          <a:lstStyle/>
          <a:p>
            <a:r>
              <a:rPr lang="zh-CN" altLang="en-US" dirty="0"/>
              <a:t>素材资源</a:t>
            </a:r>
            <a:r>
              <a:rPr lang="en-US" altLang="zh-CN" dirty="0"/>
              <a:t>-</a:t>
            </a:r>
            <a:r>
              <a:rPr lang="zh-CN" altLang="en-US" dirty="0"/>
              <a:t>免扣</a:t>
            </a:r>
            <a:r>
              <a:rPr lang="en-US" altLang="zh-CN" dirty="0"/>
              <a:t>logo&amp;</a:t>
            </a:r>
            <a:r>
              <a:rPr lang="zh-CN" altLang="en-US" dirty="0"/>
              <a:t>插画</a:t>
            </a:r>
          </a:p>
        </p:txBody>
      </p:sp>
      <p:grpSp>
        <p:nvGrpSpPr>
          <p:cNvPr id="6" name="4340eb32-9cad-43bf-a07a-95549ad14af3"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1A725720-A6E1-481F-BE87-362B7F140042}"/>
              </a:ext>
            </a:extLst>
          </p:cNvPr>
          <p:cNvGrpSpPr>
            <a:grpSpLocks noChangeAspect="1"/>
          </p:cNvGrpSpPr>
          <p:nvPr>
            <p:custDataLst>
              <p:tags r:id="rId1"/>
            </p:custDataLst>
          </p:nvPr>
        </p:nvGrpSpPr>
        <p:grpSpPr>
          <a:xfrm>
            <a:off x="6096000" y="1220750"/>
            <a:ext cx="4926012" cy="4621250"/>
            <a:chOff x="3632994" y="1118375"/>
            <a:chExt cx="4926012" cy="4621250"/>
          </a:xfrm>
        </p:grpSpPr>
        <p:sp>
          <p:nvSpPr>
            <p:cNvPr id="7" name="iṧļïḓé">
              <a:extLst>
                <a:ext uri="{FF2B5EF4-FFF2-40B4-BE49-F238E27FC236}">
                  <a16:creationId xmlns:a16="http://schemas.microsoft.com/office/drawing/2014/main" xmlns="" id="{56D3D65F-339D-4427-8507-229AF4F22C36}"/>
                </a:ext>
              </a:extLst>
            </p:cNvPr>
            <p:cNvSpPr/>
            <p:nvPr/>
          </p:nvSpPr>
          <p:spPr bwMode="auto">
            <a:xfrm>
              <a:off x="3632994" y="1383577"/>
              <a:ext cx="4630040" cy="4316487"/>
            </a:xfrm>
            <a:custGeom>
              <a:avLst/>
              <a:gdLst>
                <a:gd name="T0" fmla="*/ 1465 w 1521"/>
                <a:gd name="T1" fmla="*/ 954 h 1419"/>
                <a:gd name="T2" fmla="*/ 1475 w 1521"/>
                <a:gd name="T3" fmla="*/ 468 h 1419"/>
                <a:gd name="T4" fmla="*/ 1201 w 1521"/>
                <a:gd name="T5" fmla="*/ 79 h 1419"/>
                <a:gd name="T6" fmla="*/ 1146 w 1521"/>
                <a:gd name="T7" fmla="*/ 55 h 1419"/>
                <a:gd name="T8" fmla="*/ 1119 w 1521"/>
                <a:gd name="T9" fmla="*/ 41 h 1419"/>
                <a:gd name="T10" fmla="*/ 909 w 1521"/>
                <a:gd name="T11" fmla="*/ 24 h 1419"/>
                <a:gd name="T12" fmla="*/ 765 w 1521"/>
                <a:gd name="T13" fmla="*/ 162 h 1419"/>
                <a:gd name="T14" fmla="*/ 684 w 1521"/>
                <a:gd name="T15" fmla="*/ 345 h 1419"/>
                <a:gd name="T16" fmla="*/ 480 w 1521"/>
                <a:gd name="T17" fmla="*/ 442 h 1419"/>
                <a:gd name="T18" fmla="*/ 222 w 1521"/>
                <a:gd name="T19" fmla="*/ 512 h 1419"/>
                <a:gd name="T20" fmla="*/ 51 w 1521"/>
                <a:gd name="T21" fmla="*/ 657 h 1419"/>
                <a:gd name="T22" fmla="*/ 10 w 1521"/>
                <a:gd name="T23" fmla="*/ 869 h 1419"/>
                <a:gd name="T24" fmla="*/ 268 w 1521"/>
                <a:gd name="T25" fmla="*/ 1253 h 1419"/>
                <a:gd name="T26" fmla="*/ 677 w 1521"/>
                <a:gd name="T27" fmla="*/ 1416 h 1419"/>
                <a:gd name="T28" fmla="*/ 936 w 1521"/>
                <a:gd name="T29" fmla="*/ 1386 h 1419"/>
                <a:gd name="T30" fmla="*/ 1191 w 1521"/>
                <a:gd name="T31" fmla="*/ 1294 h 1419"/>
                <a:gd name="T32" fmla="*/ 1465 w 1521"/>
                <a:gd name="T33" fmla="*/ 954 h 1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21" h="1419">
                  <a:moveTo>
                    <a:pt x="1465" y="954"/>
                  </a:moveTo>
                  <a:cubicBezTo>
                    <a:pt x="1521" y="799"/>
                    <a:pt x="1517" y="626"/>
                    <a:pt x="1475" y="468"/>
                  </a:cubicBezTo>
                  <a:cubicBezTo>
                    <a:pt x="1433" y="312"/>
                    <a:pt x="1348" y="158"/>
                    <a:pt x="1201" y="79"/>
                  </a:cubicBezTo>
                  <a:cubicBezTo>
                    <a:pt x="1183" y="70"/>
                    <a:pt x="1165" y="61"/>
                    <a:pt x="1146" y="55"/>
                  </a:cubicBezTo>
                  <a:cubicBezTo>
                    <a:pt x="1137" y="50"/>
                    <a:pt x="1128" y="45"/>
                    <a:pt x="1119" y="41"/>
                  </a:cubicBezTo>
                  <a:cubicBezTo>
                    <a:pt x="1054" y="9"/>
                    <a:pt x="978" y="0"/>
                    <a:pt x="909" y="24"/>
                  </a:cubicBezTo>
                  <a:cubicBezTo>
                    <a:pt x="841" y="48"/>
                    <a:pt x="794" y="98"/>
                    <a:pt x="765" y="162"/>
                  </a:cubicBezTo>
                  <a:cubicBezTo>
                    <a:pt x="738" y="223"/>
                    <a:pt x="724" y="291"/>
                    <a:pt x="684" y="345"/>
                  </a:cubicBezTo>
                  <a:cubicBezTo>
                    <a:pt x="636" y="409"/>
                    <a:pt x="555" y="428"/>
                    <a:pt x="480" y="442"/>
                  </a:cubicBezTo>
                  <a:cubicBezTo>
                    <a:pt x="392" y="459"/>
                    <a:pt x="304" y="474"/>
                    <a:pt x="222" y="512"/>
                  </a:cubicBezTo>
                  <a:cubicBezTo>
                    <a:pt x="153" y="544"/>
                    <a:pt x="91" y="592"/>
                    <a:pt x="51" y="657"/>
                  </a:cubicBezTo>
                  <a:cubicBezTo>
                    <a:pt x="12" y="720"/>
                    <a:pt x="0" y="797"/>
                    <a:pt x="10" y="869"/>
                  </a:cubicBezTo>
                  <a:cubicBezTo>
                    <a:pt x="32" y="1027"/>
                    <a:pt x="146" y="1157"/>
                    <a:pt x="268" y="1253"/>
                  </a:cubicBezTo>
                  <a:cubicBezTo>
                    <a:pt x="386" y="1345"/>
                    <a:pt x="526" y="1409"/>
                    <a:pt x="677" y="1416"/>
                  </a:cubicBezTo>
                  <a:cubicBezTo>
                    <a:pt x="764" y="1419"/>
                    <a:pt x="851" y="1404"/>
                    <a:pt x="936" y="1386"/>
                  </a:cubicBezTo>
                  <a:cubicBezTo>
                    <a:pt x="1024" y="1366"/>
                    <a:pt x="1112" y="1340"/>
                    <a:pt x="1191" y="1294"/>
                  </a:cubicBezTo>
                  <a:cubicBezTo>
                    <a:pt x="1320" y="1219"/>
                    <a:pt x="1414" y="1094"/>
                    <a:pt x="1465" y="954"/>
                  </a:cubicBezTo>
                </a:path>
              </a:pathLst>
            </a:custGeom>
            <a:solidFill>
              <a:srgbClr val="D9E2FF">
                <a:alpha val="50000"/>
              </a:srgbClr>
            </a:solidFill>
            <a:ln>
              <a:noFill/>
            </a:ln>
          </p:spPr>
          <p:txBody>
            <a:bodyPr anchor="ctr"/>
            <a:lstStyle/>
            <a:p>
              <a:pPr algn="ctr"/>
              <a:endParaRPr/>
            </a:p>
          </p:txBody>
        </p:sp>
        <p:sp>
          <p:nvSpPr>
            <p:cNvPr id="8" name="íṣḻiďê">
              <a:extLst>
                <a:ext uri="{FF2B5EF4-FFF2-40B4-BE49-F238E27FC236}">
                  <a16:creationId xmlns:a16="http://schemas.microsoft.com/office/drawing/2014/main" xmlns="" id="{0967ED07-5626-4F1B-8DF1-4C6A50CEA6AD}"/>
                </a:ext>
              </a:extLst>
            </p:cNvPr>
            <p:cNvSpPr/>
            <p:nvPr/>
          </p:nvSpPr>
          <p:spPr bwMode="auto">
            <a:xfrm>
              <a:off x="3763397" y="1799695"/>
              <a:ext cx="4779491" cy="3827109"/>
            </a:xfrm>
            <a:custGeom>
              <a:avLst/>
              <a:gdLst>
                <a:gd name="T0" fmla="*/ 406 w 1570"/>
                <a:gd name="T1" fmla="*/ 1142 h 1258"/>
                <a:gd name="T2" fmla="*/ 94 w 1570"/>
                <a:gd name="T3" fmla="*/ 769 h 1258"/>
                <a:gd name="T4" fmla="*/ 65 w 1570"/>
                <a:gd name="T5" fmla="*/ 294 h 1258"/>
                <a:gd name="T6" fmla="*/ 93 w 1570"/>
                <a:gd name="T7" fmla="*/ 241 h 1258"/>
                <a:gd name="T8" fmla="*/ 104 w 1570"/>
                <a:gd name="T9" fmla="*/ 213 h 1258"/>
                <a:gd name="T10" fmla="*/ 258 w 1570"/>
                <a:gd name="T11" fmla="*/ 69 h 1258"/>
                <a:gd name="T12" fmla="*/ 457 w 1570"/>
                <a:gd name="T13" fmla="*/ 86 h 1258"/>
                <a:gd name="T14" fmla="*/ 634 w 1570"/>
                <a:gd name="T15" fmla="*/ 178 h 1258"/>
                <a:gd name="T16" fmla="*/ 854 w 1570"/>
                <a:gd name="T17" fmla="*/ 127 h 1258"/>
                <a:gd name="T18" fmla="*/ 1099 w 1570"/>
                <a:gd name="T19" fmla="*/ 19 h 1258"/>
                <a:gd name="T20" fmla="*/ 1324 w 1570"/>
                <a:gd name="T21" fmla="*/ 26 h 1258"/>
                <a:gd name="T22" fmla="*/ 1488 w 1570"/>
                <a:gd name="T23" fmla="*/ 165 h 1258"/>
                <a:gd name="T24" fmla="*/ 1527 w 1570"/>
                <a:gd name="T25" fmla="*/ 626 h 1258"/>
                <a:gd name="T26" fmla="*/ 1309 w 1570"/>
                <a:gd name="T27" fmla="*/ 1009 h 1258"/>
                <a:gd name="T28" fmla="*/ 1089 w 1570"/>
                <a:gd name="T29" fmla="*/ 1148 h 1258"/>
                <a:gd name="T30" fmla="*/ 833 w 1570"/>
                <a:gd name="T31" fmla="*/ 1236 h 1258"/>
                <a:gd name="T32" fmla="*/ 406 w 1570"/>
                <a:gd name="T33" fmla="*/ 1142 h 1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0" h="1258">
                  <a:moveTo>
                    <a:pt x="406" y="1142"/>
                  </a:moveTo>
                  <a:cubicBezTo>
                    <a:pt x="266" y="1056"/>
                    <a:pt x="160" y="919"/>
                    <a:pt x="94" y="769"/>
                  </a:cubicBezTo>
                  <a:cubicBezTo>
                    <a:pt x="29" y="621"/>
                    <a:pt x="0" y="448"/>
                    <a:pt x="65" y="294"/>
                  </a:cubicBezTo>
                  <a:cubicBezTo>
                    <a:pt x="73" y="276"/>
                    <a:pt x="82" y="258"/>
                    <a:pt x="93" y="241"/>
                  </a:cubicBezTo>
                  <a:cubicBezTo>
                    <a:pt x="96" y="231"/>
                    <a:pt x="101" y="222"/>
                    <a:pt x="104" y="213"/>
                  </a:cubicBezTo>
                  <a:cubicBezTo>
                    <a:pt x="135" y="147"/>
                    <a:pt x="189" y="93"/>
                    <a:pt x="258" y="69"/>
                  </a:cubicBezTo>
                  <a:cubicBezTo>
                    <a:pt x="326" y="45"/>
                    <a:pt x="394" y="54"/>
                    <a:pt x="457" y="86"/>
                  </a:cubicBezTo>
                  <a:cubicBezTo>
                    <a:pt x="516" y="116"/>
                    <a:pt x="569" y="162"/>
                    <a:pt x="634" y="178"/>
                  </a:cubicBezTo>
                  <a:cubicBezTo>
                    <a:pt x="712" y="198"/>
                    <a:pt x="787" y="163"/>
                    <a:pt x="854" y="127"/>
                  </a:cubicBezTo>
                  <a:cubicBezTo>
                    <a:pt x="933" y="84"/>
                    <a:pt x="1011" y="41"/>
                    <a:pt x="1099" y="19"/>
                  </a:cubicBezTo>
                  <a:cubicBezTo>
                    <a:pt x="1173" y="1"/>
                    <a:pt x="1252" y="0"/>
                    <a:pt x="1324" y="26"/>
                  </a:cubicBezTo>
                  <a:cubicBezTo>
                    <a:pt x="1393" y="50"/>
                    <a:pt x="1451" y="102"/>
                    <a:pt x="1488" y="165"/>
                  </a:cubicBezTo>
                  <a:cubicBezTo>
                    <a:pt x="1570" y="302"/>
                    <a:pt x="1562" y="475"/>
                    <a:pt x="1527" y="626"/>
                  </a:cubicBezTo>
                  <a:cubicBezTo>
                    <a:pt x="1493" y="772"/>
                    <a:pt x="1423" y="910"/>
                    <a:pt x="1309" y="1009"/>
                  </a:cubicBezTo>
                  <a:cubicBezTo>
                    <a:pt x="1244" y="1066"/>
                    <a:pt x="1167" y="1109"/>
                    <a:pt x="1089" y="1148"/>
                  </a:cubicBezTo>
                  <a:cubicBezTo>
                    <a:pt x="1008" y="1188"/>
                    <a:pt x="923" y="1222"/>
                    <a:pt x="833" y="1236"/>
                  </a:cubicBezTo>
                  <a:cubicBezTo>
                    <a:pt x="685" y="1258"/>
                    <a:pt x="533" y="1219"/>
                    <a:pt x="406" y="1142"/>
                  </a:cubicBezTo>
                </a:path>
              </a:pathLst>
            </a:custGeom>
            <a:solidFill>
              <a:srgbClr val="D9E2FF">
                <a:alpha val="50000"/>
              </a:srgbClr>
            </a:solidFill>
            <a:ln>
              <a:noFill/>
            </a:ln>
          </p:spPr>
          <p:txBody>
            <a:bodyPr anchor="ctr"/>
            <a:lstStyle/>
            <a:p>
              <a:pPr algn="ctr"/>
              <a:endParaRPr/>
            </a:p>
          </p:txBody>
        </p:sp>
        <p:sp>
          <p:nvSpPr>
            <p:cNvPr id="9" name="íṡ1íḓe">
              <a:extLst>
                <a:ext uri="{FF2B5EF4-FFF2-40B4-BE49-F238E27FC236}">
                  <a16:creationId xmlns:a16="http://schemas.microsoft.com/office/drawing/2014/main" xmlns="" id="{9BCCCA64-A913-41B5-BCD7-65F94657475A}"/>
                </a:ext>
              </a:extLst>
            </p:cNvPr>
            <p:cNvSpPr/>
            <p:nvPr/>
          </p:nvSpPr>
          <p:spPr bwMode="auto">
            <a:xfrm>
              <a:off x="8372925" y="4142553"/>
              <a:ext cx="186081" cy="109891"/>
            </a:xfrm>
            <a:custGeom>
              <a:avLst/>
              <a:gdLst>
                <a:gd name="T0" fmla="*/ 127 w 127"/>
                <a:gd name="T1" fmla="*/ 0 h 75"/>
                <a:gd name="T2" fmla="*/ 127 w 127"/>
                <a:gd name="T3" fmla="*/ 75 h 75"/>
                <a:gd name="T4" fmla="*/ 0 w 127"/>
                <a:gd name="T5" fmla="*/ 64 h 75"/>
                <a:gd name="T6" fmla="*/ 127 w 127"/>
                <a:gd name="T7" fmla="*/ 0 h 75"/>
              </a:gdLst>
              <a:ahLst/>
              <a:cxnLst>
                <a:cxn ang="0">
                  <a:pos x="T0" y="T1"/>
                </a:cxn>
                <a:cxn ang="0">
                  <a:pos x="T2" y="T3"/>
                </a:cxn>
                <a:cxn ang="0">
                  <a:pos x="T4" y="T5"/>
                </a:cxn>
                <a:cxn ang="0">
                  <a:pos x="T6" y="T7"/>
                </a:cxn>
              </a:cxnLst>
              <a:rect l="0" t="0" r="r" b="b"/>
              <a:pathLst>
                <a:path w="127" h="75">
                  <a:moveTo>
                    <a:pt x="127" y="0"/>
                  </a:moveTo>
                  <a:lnTo>
                    <a:pt x="127" y="75"/>
                  </a:lnTo>
                  <a:lnTo>
                    <a:pt x="0" y="64"/>
                  </a:lnTo>
                  <a:lnTo>
                    <a:pt x="127" y="0"/>
                  </a:lnTo>
                  <a:close/>
                </a:path>
              </a:pathLst>
            </a:custGeom>
            <a:solidFill>
              <a:srgbClr val="8AA4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 name="isļíde">
              <a:extLst>
                <a:ext uri="{FF2B5EF4-FFF2-40B4-BE49-F238E27FC236}">
                  <a16:creationId xmlns:a16="http://schemas.microsoft.com/office/drawing/2014/main" xmlns="" id="{39A5022D-3CEA-4B4E-9691-281888E30FF3}"/>
                </a:ext>
              </a:extLst>
            </p:cNvPr>
            <p:cNvSpPr/>
            <p:nvPr/>
          </p:nvSpPr>
          <p:spPr bwMode="auto">
            <a:xfrm>
              <a:off x="4268892" y="4425338"/>
              <a:ext cx="876191" cy="550916"/>
            </a:xfrm>
            <a:custGeom>
              <a:avLst/>
              <a:gdLst>
                <a:gd name="T0" fmla="*/ 0 w 598"/>
                <a:gd name="T1" fmla="*/ 0 h 376"/>
                <a:gd name="T2" fmla="*/ 0 w 598"/>
                <a:gd name="T3" fmla="*/ 71 h 376"/>
                <a:gd name="T4" fmla="*/ 536 w 598"/>
                <a:gd name="T5" fmla="*/ 376 h 376"/>
                <a:gd name="T6" fmla="*/ 598 w 598"/>
                <a:gd name="T7" fmla="*/ 343 h 376"/>
                <a:gd name="T8" fmla="*/ 0 w 598"/>
                <a:gd name="T9" fmla="*/ 0 h 376"/>
              </a:gdLst>
              <a:ahLst/>
              <a:cxnLst>
                <a:cxn ang="0">
                  <a:pos x="T0" y="T1"/>
                </a:cxn>
                <a:cxn ang="0">
                  <a:pos x="T2" y="T3"/>
                </a:cxn>
                <a:cxn ang="0">
                  <a:pos x="T4" y="T5"/>
                </a:cxn>
                <a:cxn ang="0">
                  <a:pos x="T6" y="T7"/>
                </a:cxn>
                <a:cxn ang="0">
                  <a:pos x="T8" y="T9"/>
                </a:cxn>
              </a:cxnLst>
              <a:rect l="0" t="0" r="r" b="b"/>
              <a:pathLst>
                <a:path w="598" h="376">
                  <a:moveTo>
                    <a:pt x="0" y="0"/>
                  </a:moveTo>
                  <a:lnTo>
                    <a:pt x="0" y="71"/>
                  </a:lnTo>
                  <a:lnTo>
                    <a:pt x="536" y="376"/>
                  </a:lnTo>
                  <a:lnTo>
                    <a:pt x="598" y="343"/>
                  </a:lnTo>
                  <a:lnTo>
                    <a:pt x="0" y="0"/>
                  </a:lnTo>
                  <a:close/>
                </a:path>
              </a:pathLst>
            </a:custGeom>
            <a:solidFill>
              <a:srgbClr val="8AA4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 name="iṣḷïḋe">
              <a:extLst>
                <a:ext uri="{FF2B5EF4-FFF2-40B4-BE49-F238E27FC236}">
                  <a16:creationId xmlns:a16="http://schemas.microsoft.com/office/drawing/2014/main" xmlns="" id="{09B87F9C-4372-4BFD-B249-7A12872CF857}"/>
                </a:ext>
              </a:extLst>
            </p:cNvPr>
            <p:cNvSpPr/>
            <p:nvPr/>
          </p:nvSpPr>
          <p:spPr bwMode="auto">
            <a:xfrm>
              <a:off x="4828599" y="4196766"/>
              <a:ext cx="3730406" cy="1542859"/>
            </a:xfrm>
            <a:custGeom>
              <a:avLst/>
              <a:gdLst>
                <a:gd name="T0" fmla="*/ 1509 w 2546"/>
                <a:gd name="T1" fmla="*/ 563 h 1053"/>
                <a:gd name="T2" fmla="*/ 1415 w 2546"/>
                <a:gd name="T3" fmla="*/ 511 h 1053"/>
                <a:gd name="T4" fmla="*/ 634 w 2546"/>
                <a:gd name="T5" fmla="*/ 978 h 1053"/>
                <a:gd name="T6" fmla="*/ 0 w 2546"/>
                <a:gd name="T7" fmla="*/ 621 h 1053"/>
                <a:gd name="T8" fmla="*/ 0 w 2546"/>
                <a:gd name="T9" fmla="*/ 692 h 1053"/>
                <a:gd name="T10" fmla="*/ 634 w 2546"/>
                <a:gd name="T11" fmla="*/ 1053 h 1053"/>
                <a:gd name="T12" fmla="*/ 1415 w 2546"/>
                <a:gd name="T13" fmla="*/ 580 h 1053"/>
                <a:gd name="T14" fmla="*/ 1509 w 2546"/>
                <a:gd name="T15" fmla="*/ 634 h 1053"/>
                <a:gd name="T16" fmla="*/ 2546 w 2546"/>
                <a:gd name="T17" fmla="*/ 38 h 1053"/>
                <a:gd name="T18" fmla="*/ 2481 w 2546"/>
                <a:gd name="T19" fmla="*/ 0 h 1053"/>
                <a:gd name="T20" fmla="*/ 1509 w 2546"/>
                <a:gd name="T21" fmla="*/ 563 h 1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46" h="1053">
                  <a:moveTo>
                    <a:pt x="1509" y="563"/>
                  </a:moveTo>
                  <a:lnTo>
                    <a:pt x="1415" y="511"/>
                  </a:lnTo>
                  <a:lnTo>
                    <a:pt x="634" y="978"/>
                  </a:lnTo>
                  <a:lnTo>
                    <a:pt x="0" y="621"/>
                  </a:lnTo>
                  <a:lnTo>
                    <a:pt x="0" y="692"/>
                  </a:lnTo>
                  <a:lnTo>
                    <a:pt x="634" y="1053"/>
                  </a:lnTo>
                  <a:lnTo>
                    <a:pt x="1415" y="580"/>
                  </a:lnTo>
                  <a:lnTo>
                    <a:pt x="1509" y="634"/>
                  </a:lnTo>
                  <a:lnTo>
                    <a:pt x="2546" y="38"/>
                  </a:lnTo>
                  <a:lnTo>
                    <a:pt x="2481" y="0"/>
                  </a:lnTo>
                  <a:lnTo>
                    <a:pt x="1509" y="563"/>
                  </a:lnTo>
                  <a:close/>
                </a:path>
              </a:pathLst>
            </a:custGeom>
            <a:solidFill>
              <a:srgbClr val="8AA4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 name="îśliďè">
              <a:extLst>
                <a:ext uri="{FF2B5EF4-FFF2-40B4-BE49-F238E27FC236}">
                  <a16:creationId xmlns:a16="http://schemas.microsoft.com/office/drawing/2014/main" xmlns="" id="{93EC8AA6-2D70-40E2-94FA-CAF9A31FE562}"/>
                </a:ext>
              </a:extLst>
            </p:cNvPr>
            <p:cNvSpPr/>
            <p:nvPr/>
          </p:nvSpPr>
          <p:spPr bwMode="auto">
            <a:xfrm>
              <a:off x="8098931" y="3783579"/>
              <a:ext cx="169963" cy="152381"/>
            </a:xfrm>
            <a:custGeom>
              <a:avLst/>
              <a:gdLst>
                <a:gd name="T0" fmla="*/ 65 w 116"/>
                <a:gd name="T1" fmla="*/ 104 h 104"/>
                <a:gd name="T2" fmla="*/ 116 w 116"/>
                <a:gd name="T3" fmla="*/ 75 h 104"/>
                <a:gd name="T4" fmla="*/ 116 w 116"/>
                <a:gd name="T5" fmla="*/ 0 h 104"/>
                <a:gd name="T6" fmla="*/ 0 w 116"/>
                <a:gd name="T7" fmla="*/ 66 h 104"/>
                <a:gd name="T8" fmla="*/ 65 w 116"/>
                <a:gd name="T9" fmla="*/ 104 h 104"/>
              </a:gdLst>
              <a:ahLst/>
              <a:cxnLst>
                <a:cxn ang="0">
                  <a:pos x="T0" y="T1"/>
                </a:cxn>
                <a:cxn ang="0">
                  <a:pos x="T2" y="T3"/>
                </a:cxn>
                <a:cxn ang="0">
                  <a:pos x="T4" y="T5"/>
                </a:cxn>
                <a:cxn ang="0">
                  <a:pos x="T6" y="T7"/>
                </a:cxn>
                <a:cxn ang="0">
                  <a:pos x="T8" y="T9"/>
                </a:cxn>
              </a:cxnLst>
              <a:rect l="0" t="0" r="r" b="b"/>
              <a:pathLst>
                <a:path w="116" h="104">
                  <a:moveTo>
                    <a:pt x="65" y="104"/>
                  </a:moveTo>
                  <a:lnTo>
                    <a:pt x="116" y="75"/>
                  </a:lnTo>
                  <a:lnTo>
                    <a:pt x="116" y="0"/>
                  </a:lnTo>
                  <a:lnTo>
                    <a:pt x="0" y="66"/>
                  </a:lnTo>
                  <a:lnTo>
                    <a:pt x="65" y="104"/>
                  </a:lnTo>
                  <a:close/>
                </a:path>
              </a:pathLst>
            </a:custGeom>
            <a:solidFill>
              <a:srgbClr val="4F75E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 name="îṧlïḍè">
              <a:extLst>
                <a:ext uri="{FF2B5EF4-FFF2-40B4-BE49-F238E27FC236}">
                  <a16:creationId xmlns:a16="http://schemas.microsoft.com/office/drawing/2014/main" xmlns="" id="{D9A1AFDA-69A5-416A-A832-E7168213AD62}"/>
                </a:ext>
              </a:extLst>
            </p:cNvPr>
            <p:cNvSpPr/>
            <p:nvPr/>
          </p:nvSpPr>
          <p:spPr bwMode="auto">
            <a:xfrm>
              <a:off x="4241054" y="3978451"/>
              <a:ext cx="398535" cy="279854"/>
            </a:xfrm>
            <a:custGeom>
              <a:avLst/>
              <a:gdLst>
                <a:gd name="T0" fmla="*/ 0 w 272"/>
                <a:gd name="T1" fmla="*/ 0 h 191"/>
                <a:gd name="T2" fmla="*/ 0 w 272"/>
                <a:gd name="T3" fmla="*/ 68 h 191"/>
                <a:gd name="T4" fmla="*/ 212 w 272"/>
                <a:gd name="T5" fmla="*/ 191 h 191"/>
                <a:gd name="T6" fmla="*/ 272 w 272"/>
                <a:gd name="T7" fmla="*/ 156 h 191"/>
                <a:gd name="T8" fmla="*/ 0 w 272"/>
                <a:gd name="T9" fmla="*/ 0 h 191"/>
              </a:gdLst>
              <a:ahLst/>
              <a:cxnLst>
                <a:cxn ang="0">
                  <a:pos x="T0" y="T1"/>
                </a:cxn>
                <a:cxn ang="0">
                  <a:pos x="T2" y="T3"/>
                </a:cxn>
                <a:cxn ang="0">
                  <a:pos x="T4" y="T5"/>
                </a:cxn>
                <a:cxn ang="0">
                  <a:pos x="T6" y="T7"/>
                </a:cxn>
                <a:cxn ang="0">
                  <a:pos x="T8" y="T9"/>
                </a:cxn>
              </a:cxnLst>
              <a:rect l="0" t="0" r="r" b="b"/>
              <a:pathLst>
                <a:path w="272" h="191">
                  <a:moveTo>
                    <a:pt x="0" y="0"/>
                  </a:moveTo>
                  <a:lnTo>
                    <a:pt x="0" y="68"/>
                  </a:lnTo>
                  <a:lnTo>
                    <a:pt x="212" y="191"/>
                  </a:lnTo>
                  <a:lnTo>
                    <a:pt x="272" y="156"/>
                  </a:lnTo>
                  <a:lnTo>
                    <a:pt x="0" y="0"/>
                  </a:lnTo>
                  <a:close/>
                </a:path>
              </a:pathLst>
            </a:custGeom>
            <a:solidFill>
              <a:srgbClr val="8AA4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îṩlîďè">
              <a:extLst>
                <a:ext uri="{FF2B5EF4-FFF2-40B4-BE49-F238E27FC236}">
                  <a16:creationId xmlns:a16="http://schemas.microsoft.com/office/drawing/2014/main" xmlns="" id="{46BCA171-93CD-4C80-832B-AFEB991C9DF1}"/>
                </a:ext>
              </a:extLst>
            </p:cNvPr>
            <p:cNvSpPr/>
            <p:nvPr/>
          </p:nvSpPr>
          <p:spPr bwMode="auto">
            <a:xfrm>
              <a:off x="4235193" y="2803358"/>
              <a:ext cx="4323813" cy="2826376"/>
            </a:xfrm>
            <a:custGeom>
              <a:avLst/>
              <a:gdLst>
                <a:gd name="T0" fmla="*/ 2702 w 2951"/>
                <a:gd name="T1" fmla="*/ 773 h 1929"/>
                <a:gd name="T2" fmla="*/ 2637 w 2951"/>
                <a:gd name="T3" fmla="*/ 735 h 1929"/>
                <a:gd name="T4" fmla="*/ 2753 w 2951"/>
                <a:gd name="T5" fmla="*/ 669 h 1929"/>
                <a:gd name="T6" fmla="*/ 1897 w 2951"/>
                <a:gd name="T7" fmla="*/ 187 h 1929"/>
                <a:gd name="T8" fmla="*/ 1781 w 2951"/>
                <a:gd name="T9" fmla="*/ 256 h 1929"/>
                <a:gd name="T10" fmla="*/ 1347 w 2951"/>
                <a:gd name="T11" fmla="*/ 0 h 1929"/>
                <a:gd name="T12" fmla="*/ 0 w 2951"/>
                <a:gd name="T13" fmla="*/ 798 h 1929"/>
                <a:gd name="T14" fmla="*/ 4 w 2951"/>
                <a:gd name="T15" fmla="*/ 802 h 1929"/>
                <a:gd name="T16" fmla="*/ 276 w 2951"/>
                <a:gd name="T17" fmla="*/ 958 h 1929"/>
                <a:gd name="T18" fmla="*/ 216 w 2951"/>
                <a:gd name="T19" fmla="*/ 993 h 1929"/>
                <a:gd name="T20" fmla="*/ 23 w 2951"/>
                <a:gd name="T21" fmla="*/ 1107 h 1929"/>
                <a:gd name="T22" fmla="*/ 621 w 2951"/>
                <a:gd name="T23" fmla="*/ 1450 h 1929"/>
                <a:gd name="T24" fmla="*/ 559 w 2951"/>
                <a:gd name="T25" fmla="*/ 1483 h 1929"/>
                <a:gd name="T26" fmla="*/ 405 w 2951"/>
                <a:gd name="T27" fmla="*/ 1572 h 1929"/>
                <a:gd name="T28" fmla="*/ 1039 w 2951"/>
                <a:gd name="T29" fmla="*/ 1929 h 1929"/>
                <a:gd name="T30" fmla="*/ 1820 w 2951"/>
                <a:gd name="T31" fmla="*/ 1462 h 1929"/>
                <a:gd name="T32" fmla="*/ 1914 w 2951"/>
                <a:gd name="T33" fmla="*/ 1514 h 1929"/>
                <a:gd name="T34" fmla="*/ 2886 w 2951"/>
                <a:gd name="T35" fmla="*/ 951 h 1929"/>
                <a:gd name="T36" fmla="*/ 2951 w 2951"/>
                <a:gd name="T37" fmla="*/ 914 h 1929"/>
                <a:gd name="T38" fmla="*/ 2702 w 2951"/>
                <a:gd name="T39" fmla="*/ 773 h 1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51" h="1929">
                  <a:moveTo>
                    <a:pt x="2702" y="773"/>
                  </a:moveTo>
                  <a:lnTo>
                    <a:pt x="2637" y="735"/>
                  </a:lnTo>
                  <a:lnTo>
                    <a:pt x="2753" y="669"/>
                  </a:lnTo>
                  <a:lnTo>
                    <a:pt x="1897" y="187"/>
                  </a:lnTo>
                  <a:lnTo>
                    <a:pt x="1781" y="256"/>
                  </a:lnTo>
                  <a:lnTo>
                    <a:pt x="1347" y="0"/>
                  </a:lnTo>
                  <a:lnTo>
                    <a:pt x="0" y="798"/>
                  </a:lnTo>
                  <a:lnTo>
                    <a:pt x="4" y="802"/>
                  </a:lnTo>
                  <a:lnTo>
                    <a:pt x="276" y="958"/>
                  </a:lnTo>
                  <a:lnTo>
                    <a:pt x="216" y="993"/>
                  </a:lnTo>
                  <a:lnTo>
                    <a:pt x="23" y="1107"/>
                  </a:lnTo>
                  <a:lnTo>
                    <a:pt x="621" y="1450"/>
                  </a:lnTo>
                  <a:lnTo>
                    <a:pt x="559" y="1483"/>
                  </a:lnTo>
                  <a:lnTo>
                    <a:pt x="405" y="1572"/>
                  </a:lnTo>
                  <a:lnTo>
                    <a:pt x="1039" y="1929"/>
                  </a:lnTo>
                  <a:lnTo>
                    <a:pt x="1820" y="1462"/>
                  </a:lnTo>
                  <a:lnTo>
                    <a:pt x="1914" y="1514"/>
                  </a:lnTo>
                  <a:lnTo>
                    <a:pt x="2886" y="951"/>
                  </a:lnTo>
                  <a:lnTo>
                    <a:pt x="2951" y="914"/>
                  </a:lnTo>
                  <a:lnTo>
                    <a:pt x="2702" y="773"/>
                  </a:lnTo>
                  <a:close/>
                </a:path>
              </a:pathLst>
            </a:custGeom>
            <a:solidFill>
              <a:srgbClr val="D9E2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iṧļîḓè">
              <a:extLst>
                <a:ext uri="{FF2B5EF4-FFF2-40B4-BE49-F238E27FC236}">
                  <a16:creationId xmlns:a16="http://schemas.microsoft.com/office/drawing/2014/main" xmlns="" id="{8C63E345-41EA-4D73-930E-E535A1DDFBC1}"/>
                </a:ext>
              </a:extLst>
            </p:cNvPr>
            <p:cNvSpPr/>
            <p:nvPr/>
          </p:nvSpPr>
          <p:spPr bwMode="auto">
            <a:xfrm>
              <a:off x="4235193" y="2803358"/>
              <a:ext cx="4323813" cy="2826376"/>
            </a:xfrm>
            <a:custGeom>
              <a:avLst/>
              <a:gdLst>
                <a:gd name="T0" fmla="*/ 2702 w 2951"/>
                <a:gd name="T1" fmla="*/ 773 h 1929"/>
                <a:gd name="T2" fmla="*/ 2637 w 2951"/>
                <a:gd name="T3" fmla="*/ 735 h 1929"/>
                <a:gd name="T4" fmla="*/ 2753 w 2951"/>
                <a:gd name="T5" fmla="*/ 669 h 1929"/>
                <a:gd name="T6" fmla="*/ 1897 w 2951"/>
                <a:gd name="T7" fmla="*/ 187 h 1929"/>
                <a:gd name="T8" fmla="*/ 1781 w 2951"/>
                <a:gd name="T9" fmla="*/ 256 h 1929"/>
                <a:gd name="T10" fmla="*/ 1347 w 2951"/>
                <a:gd name="T11" fmla="*/ 0 h 1929"/>
                <a:gd name="T12" fmla="*/ 0 w 2951"/>
                <a:gd name="T13" fmla="*/ 798 h 1929"/>
                <a:gd name="T14" fmla="*/ 4 w 2951"/>
                <a:gd name="T15" fmla="*/ 802 h 1929"/>
                <a:gd name="T16" fmla="*/ 276 w 2951"/>
                <a:gd name="T17" fmla="*/ 958 h 1929"/>
                <a:gd name="T18" fmla="*/ 216 w 2951"/>
                <a:gd name="T19" fmla="*/ 993 h 1929"/>
                <a:gd name="T20" fmla="*/ 23 w 2951"/>
                <a:gd name="T21" fmla="*/ 1107 h 1929"/>
                <a:gd name="T22" fmla="*/ 621 w 2951"/>
                <a:gd name="T23" fmla="*/ 1450 h 1929"/>
                <a:gd name="T24" fmla="*/ 559 w 2951"/>
                <a:gd name="T25" fmla="*/ 1483 h 1929"/>
                <a:gd name="T26" fmla="*/ 405 w 2951"/>
                <a:gd name="T27" fmla="*/ 1572 h 1929"/>
                <a:gd name="T28" fmla="*/ 1039 w 2951"/>
                <a:gd name="T29" fmla="*/ 1929 h 1929"/>
                <a:gd name="T30" fmla="*/ 1820 w 2951"/>
                <a:gd name="T31" fmla="*/ 1462 h 1929"/>
                <a:gd name="T32" fmla="*/ 1914 w 2951"/>
                <a:gd name="T33" fmla="*/ 1514 h 1929"/>
                <a:gd name="T34" fmla="*/ 2886 w 2951"/>
                <a:gd name="T35" fmla="*/ 951 h 1929"/>
                <a:gd name="T36" fmla="*/ 2951 w 2951"/>
                <a:gd name="T37" fmla="*/ 914 h 1929"/>
                <a:gd name="T38" fmla="*/ 2702 w 2951"/>
                <a:gd name="T39" fmla="*/ 773 h 1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51" h="1929">
                  <a:moveTo>
                    <a:pt x="2702" y="773"/>
                  </a:moveTo>
                  <a:lnTo>
                    <a:pt x="2637" y="735"/>
                  </a:lnTo>
                  <a:lnTo>
                    <a:pt x="2753" y="669"/>
                  </a:lnTo>
                  <a:lnTo>
                    <a:pt x="1897" y="187"/>
                  </a:lnTo>
                  <a:lnTo>
                    <a:pt x="1781" y="256"/>
                  </a:lnTo>
                  <a:lnTo>
                    <a:pt x="1347" y="0"/>
                  </a:lnTo>
                  <a:lnTo>
                    <a:pt x="0" y="798"/>
                  </a:lnTo>
                  <a:lnTo>
                    <a:pt x="4" y="802"/>
                  </a:lnTo>
                  <a:lnTo>
                    <a:pt x="276" y="958"/>
                  </a:lnTo>
                  <a:lnTo>
                    <a:pt x="216" y="993"/>
                  </a:lnTo>
                  <a:lnTo>
                    <a:pt x="23" y="1107"/>
                  </a:lnTo>
                  <a:lnTo>
                    <a:pt x="621" y="1450"/>
                  </a:lnTo>
                  <a:lnTo>
                    <a:pt x="559" y="1483"/>
                  </a:lnTo>
                  <a:lnTo>
                    <a:pt x="405" y="1572"/>
                  </a:lnTo>
                  <a:lnTo>
                    <a:pt x="1039" y="1929"/>
                  </a:lnTo>
                  <a:lnTo>
                    <a:pt x="1820" y="1462"/>
                  </a:lnTo>
                  <a:lnTo>
                    <a:pt x="1914" y="1514"/>
                  </a:lnTo>
                  <a:lnTo>
                    <a:pt x="2886" y="951"/>
                  </a:lnTo>
                  <a:lnTo>
                    <a:pt x="2951" y="914"/>
                  </a:lnTo>
                  <a:lnTo>
                    <a:pt x="2702" y="77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íŝḷíḑe">
              <a:extLst>
                <a:ext uri="{FF2B5EF4-FFF2-40B4-BE49-F238E27FC236}">
                  <a16:creationId xmlns:a16="http://schemas.microsoft.com/office/drawing/2014/main" xmlns="" id="{96D0905D-86D0-4302-A28E-788B9A93BE4A}"/>
                </a:ext>
              </a:extLst>
            </p:cNvPr>
            <p:cNvSpPr/>
            <p:nvPr/>
          </p:nvSpPr>
          <p:spPr bwMode="auto">
            <a:xfrm>
              <a:off x="6901861" y="4945484"/>
              <a:ext cx="137729" cy="180220"/>
            </a:xfrm>
            <a:custGeom>
              <a:avLst/>
              <a:gdLst>
                <a:gd name="T0" fmla="*/ 0 w 94"/>
                <a:gd name="T1" fmla="*/ 0 h 123"/>
                <a:gd name="T2" fmla="*/ 0 w 94"/>
                <a:gd name="T3" fmla="*/ 69 h 123"/>
                <a:gd name="T4" fmla="*/ 94 w 94"/>
                <a:gd name="T5" fmla="*/ 123 h 123"/>
                <a:gd name="T6" fmla="*/ 94 w 94"/>
                <a:gd name="T7" fmla="*/ 52 h 123"/>
                <a:gd name="T8" fmla="*/ 0 w 94"/>
                <a:gd name="T9" fmla="*/ 0 h 123"/>
              </a:gdLst>
              <a:ahLst/>
              <a:cxnLst>
                <a:cxn ang="0">
                  <a:pos x="T0" y="T1"/>
                </a:cxn>
                <a:cxn ang="0">
                  <a:pos x="T2" y="T3"/>
                </a:cxn>
                <a:cxn ang="0">
                  <a:pos x="T4" y="T5"/>
                </a:cxn>
                <a:cxn ang="0">
                  <a:pos x="T6" y="T7"/>
                </a:cxn>
                <a:cxn ang="0">
                  <a:pos x="T8" y="T9"/>
                </a:cxn>
              </a:cxnLst>
              <a:rect l="0" t="0" r="r" b="b"/>
              <a:pathLst>
                <a:path w="94" h="123">
                  <a:moveTo>
                    <a:pt x="0" y="0"/>
                  </a:moveTo>
                  <a:lnTo>
                    <a:pt x="0" y="69"/>
                  </a:lnTo>
                  <a:lnTo>
                    <a:pt x="94" y="123"/>
                  </a:lnTo>
                  <a:lnTo>
                    <a:pt x="94" y="52"/>
                  </a:lnTo>
                  <a:lnTo>
                    <a:pt x="0" y="0"/>
                  </a:lnTo>
                  <a:close/>
                </a:path>
              </a:pathLst>
            </a:custGeom>
            <a:solidFill>
              <a:srgbClr val="4F75E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ïṣlïḍé">
              <a:extLst>
                <a:ext uri="{FF2B5EF4-FFF2-40B4-BE49-F238E27FC236}">
                  <a16:creationId xmlns:a16="http://schemas.microsoft.com/office/drawing/2014/main" xmlns="" id="{35BACD1C-FCB2-4C7C-BC74-7AD024413E35}"/>
                </a:ext>
              </a:extLst>
            </p:cNvPr>
            <p:cNvSpPr/>
            <p:nvPr/>
          </p:nvSpPr>
          <p:spPr bwMode="auto">
            <a:xfrm>
              <a:off x="5757538" y="4945484"/>
              <a:ext cx="1144324" cy="794140"/>
            </a:xfrm>
            <a:custGeom>
              <a:avLst/>
              <a:gdLst>
                <a:gd name="T0" fmla="*/ 0 w 781"/>
                <a:gd name="T1" fmla="*/ 467 h 542"/>
                <a:gd name="T2" fmla="*/ 0 w 781"/>
                <a:gd name="T3" fmla="*/ 542 h 542"/>
                <a:gd name="T4" fmla="*/ 781 w 781"/>
                <a:gd name="T5" fmla="*/ 69 h 542"/>
                <a:gd name="T6" fmla="*/ 781 w 781"/>
                <a:gd name="T7" fmla="*/ 0 h 542"/>
                <a:gd name="T8" fmla="*/ 0 w 781"/>
                <a:gd name="T9" fmla="*/ 467 h 542"/>
              </a:gdLst>
              <a:ahLst/>
              <a:cxnLst>
                <a:cxn ang="0">
                  <a:pos x="T0" y="T1"/>
                </a:cxn>
                <a:cxn ang="0">
                  <a:pos x="T2" y="T3"/>
                </a:cxn>
                <a:cxn ang="0">
                  <a:pos x="T4" y="T5"/>
                </a:cxn>
                <a:cxn ang="0">
                  <a:pos x="T6" y="T7"/>
                </a:cxn>
                <a:cxn ang="0">
                  <a:pos x="T8" y="T9"/>
                </a:cxn>
              </a:cxnLst>
              <a:rect l="0" t="0" r="r" b="b"/>
              <a:pathLst>
                <a:path w="781" h="542">
                  <a:moveTo>
                    <a:pt x="0" y="467"/>
                  </a:moveTo>
                  <a:lnTo>
                    <a:pt x="0" y="542"/>
                  </a:lnTo>
                  <a:lnTo>
                    <a:pt x="781" y="69"/>
                  </a:lnTo>
                  <a:lnTo>
                    <a:pt x="781" y="0"/>
                  </a:lnTo>
                  <a:lnTo>
                    <a:pt x="0" y="467"/>
                  </a:lnTo>
                  <a:close/>
                </a:path>
              </a:pathLst>
            </a:cu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î$ľïḓê">
              <a:extLst>
                <a:ext uri="{FF2B5EF4-FFF2-40B4-BE49-F238E27FC236}">
                  <a16:creationId xmlns:a16="http://schemas.microsoft.com/office/drawing/2014/main" xmlns="" id="{073674F0-1B06-4EB5-9CAE-E9D34B75F42C}"/>
                </a:ext>
              </a:extLst>
            </p:cNvPr>
            <p:cNvSpPr/>
            <p:nvPr/>
          </p:nvSpPr>
          <p:spPr bwMode="auto">
            <a:xfrm>
              <a:off x="5520175" y="3269292"/>
              <a:ext cx="2764838" cy="2294507"/>
            </a:xfrm>
            <a:custGeom>
              <a:avLst/>
              <a:gdLst>
                <a:gd name="T0" fmla="*/ 1806 w 1887"/>
                <a:gd name="T1" fmla="*/ 444 h 1566"/>
                <a:gd name="T2" fmla="*/ 1342 w 1887"/>
                <a:gd name="T3" fmla="*/ 721 h 1566"/>
                <a:gd name="T4" fmla="*/ 898 w 1887"/>
                <a:gd name="T5" fmla="*/ 463 h 1566"/>
                <a:gd name="T6" fmla="*/ 1268 w 1887"/>
                <a:gd name="T7" fmla="*/ 249 h 1566"/>
                <a:gd name="T8" fmla="*/ 1270 w 1887"/>
                <a:gd name="T9" fmla="*/ 156 h 1566"/>
                <a:gd name="T10" fmla="*/ 970 w 1887"/>
                <a:gd name="T11" fmla="*/ 328 h 1566"/>
                <a:gd name="T12" fmla="*/ 405 w 1887"/>
                <a:gd name="T13" fmla="*/ 0 h 1566"/>
                <a:gd name="T14" fmla="*/ 405 w 1887"/>
                <a:gd name="T15" fmla="*/ 91 h 1566"/>
                <a:gd name="T16" fmla="*/ 892 w 1887"/>
                <a:gd name="T17" fmla="*/ 374 h 1566"/>
                <a:gd name="T18" fmla="*/ 817 w 1887"/>
                <a:gd name="T19" fmla="*/ 417 h 1566"/>
                <a:gd name="T20" fmla="*/ 721 w 1887"/>
                <a:gd name="T21" fmla="*/ 361 h 1566"/>
                <a:gd name="T22" fmla="*/ 721 w 1887"/>
                <a:gd name="T23" fmla="*/ 455 h 1566"/>
                <a:gd name="T24" fmla="*/ 738 w 1887"/>
                <a:gd name="T25" fmla="*/ 463 h 1566"/>
                <a:gd name="T26" fmla="*/ 630 w 1887"/>
                <a:gd name="T27" fmla="*/ 525 h 1566"/>
                <a:gd name="T28" fmla="*/ 711 w 1887"/>
                <a:gd name="T29" fmla="*/ 571 h 1566"/>
                <a:gd name="T30" fmla="*/ 817 w 1887"/>
                <a:gd name="T31" fmla="*/ 511 h 1566"/>
                <a:gd name="T32" fmla="*/ 1263 w 1887"/>
                <a:gd name="T33" fmla="*/ 768 h 1566"/>
                <a:gd name="T34" fmla="*/ 0 w 1887"/>
                <a:gd name="T35" fmla="*/ 1522 h 1566"/>
                <a:gd name="T36" fmla="*/ 85 w 1887"/>
                <a:gd name="T37" fmla="*/ 1566 h 1566"/>
                <a:gd name="T38" fmla="*/ 1887 w 1887"/>
                <a:gd name="T39" fmla="*/ 490 h 1566"/>
                <a:gd name="T40" fmla="*/ 1806 w 1887"/>
                <a:gd name="T41" fmla="*/ 444 h 1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87" h="1566">
                  <a:moveTo>
                    <a:pt x="1806" y="444"/>
                  </a:moveTo>
                  <a:lnTo>
                    <a:pt x="1342" y="721"/>
                  </a:lnTo>
                  <a:lnTo>
                    <a:pt x="898" y="463"/>
                  </a:lnTo>
                  <a:lnTo>
                    <a:pt x="1268" y="249"/>
                  </a:lnTo>
                  <a:lnTo>
                    <a:pt x="1270" y="156"/>
                  </a:lnTo>
                  <a:lnTo>
                    <a:pt x="970" y="328"/>
                  </a:lnTo>
                  <a:lnTo>
                    <a:pt x="405" y="0"/>
                  </a:lnTo>
                  <a:lnTo>
                    <a:pt x="405" y="91"/>
                  </a:lnTo>
                  <a:lnTo>
                    <a:pt x="892" y="374"/>
                  </a:lnTo>
                  <a:lnTo>
                    <a:pt x="817" y="417"/>
                  </a:lnTo>
                  <a:lnTo>
                    <a:pt x="721" y="361"/>
                  </a:lnTo>
                  <a:lnTo>
                    <a:pt x="721" y="455"/>
                  </a:lnTo>
                  <a:lnTo>
                    <a:pt x="738" y="463"/>
                  </a:lnTo>
                  <a:lnTo>
                    <a:pt x="630" y="525"/>
                  </a:lnTo>
                  <a:lnTo>
                    <a:pt x="711" y="571"/>
                  </a:lnTo>
                  <a:lnTo>
                    <a:pt x="817" y="511"/>
                  </a:lnTo>
                  <a:lnTo>
                    <a:pt x="1263" y="768"/>
                  </a:lnTo>
                  <a:lnTo>
                    <a:pt x="0" y="1522"/>
                  </a:lnTo>
                  <a:lnTo>
                    <a:pt x="85" y="1566"/>
                  </a:lnTo>
                  <a:lnTo>
                    <a:pt x="1887" y="490"/>
                  </a:lnTo>
                  <a:lnTo>
                    <a:pt x="1806" y="444"/>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ï$ļíḓé">
              <a:extLst>
                <a:ext uri="{FF2B5EF4-FFF2-40B4-BE49-F238E27FC236}">
                  <a16:creationId xmlns:a16="http://schemas.microsoft.com/office/drawing/2014/main" xmlns="" id="{9287A971-FFA5-4145-B3B7-B039099574C7}"/>
                </a:ext>
              </a:extLst>
            </p:cNvPr>
            <p:cNvSpPr/>
            <p:nvPr/>
          </p:nvSpPr>
          <p:spPr bwMode="auto">
            <a:xfrm>
              <a:off x="5520175" y="3269292"/>
              <a:ext cx="2764838" cy="2294507"/>
            </a:xfrm>
            <a:custGeom>
              <a:avLst/>
              <a:gdLst>
                <a:gd name="T0" fmla="*/ 1806 w 1887"/>
                <a:gd name="T1" fmla="*/ 444 h 1566"/>
                <a:gd name="T2" fmla="*/ 1342 w 1887"/>
                <a:gd name="T3" fmla="*/ 721 h 1566"/>
                <a:gd name="T4" fmla="*/ 898 w 1887"/>
                <a:gd name="T5" fmla="*/ 463 h 1566"/>
                <a:gd name="T6" fmla="*/ 1268 w 1887"/>
                <a:gd name="T7" fmla="*/ 249 h 1566"/>
                <a:gd name="T8" fmla="*/ 1270 w 1887"/>
                <a:gd name="T9" fmla="*/ 156 h 1566"/>
                <a:gd name="T10" fmla="*/ 970 w 1887"/>
                <a:gd name="T11" fmla="*/ 328 h 1566"/>
                <a:gd name="T12" fmla="*/ 405 w 1887"/>
                <a:gd name="T13" fmla="*/ 0 h 1566"/>
                <a:gd name="T14" fmla="*/ 405 w 1887"/>
                <a:gd name="T15" fmla="*/ 91 h 1566"/>
                <a:gd name="T16" fmla="*/ 892 w 1887"/>
                <a:gd name="T17" fmla="*/ 374 h 1566"/>
                <a:gd name="T18" fmla="*/ 817 w 1887"/>
                <a:gd name="T19" fmla="*/ 417 h 1566"/>
                <a:gd name="T20" fmla="*/ 721 w 1887"/>
                <a:gd name="T21" fmla="*/ 361 h 1566"/>
                <a:gd name="T22" fmla="*/ 721 w 1887"/>
                <a:gd name="T23" fmla="*/ 455 h 1566"/>
                <a:gd name="T24" fmla="*/ 738 w 1887"/>
                <a:gd name="T25" fmla="*/ 463 h 1566"/>
                <a:gd name="T26" fmla="*/ 630 w 1887"/>
                <a:gd name="T27" fmla="*/ 525 h 1566"/>
                <a:gd name="T28" fmla="*/ 711 w 1887"/>
                <a:gd name="T29" fmla="*/ 571 h 1566"/>
                <a:gd name="T30" fmla="*/ 817 w 1887"/>
                <a:gd name="T31" fmla="*/ 511 h 1566"/>
                <a:gd name="T32" fmla="*/ 1263 w 1887"/>
                <a:gd name="T33" fmla="*/ 768 h 1566"/>
                <a:gd name="T34" fmla="*/ 0 w 1887"/>
                <a:gd name="T35" fmla="*/ 1522 h 1566"/>
                <a:gd name="T36" fmla="*/ 85 w 1887"/>
                <a:gd name="T37" fmla="*/ 1566 h 1566"/>
                <a:gd name="T38" fmla="*/ 1887 w 1887"/>
                <a:gd name="T39" fmla="*/ 490 h 1566"/>
                <a:gd name="T40" fmla="*/ 1806 w 1887"/>
                <a:gd name="T41" fmla="*/ 444 h 1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87" h="1566">
                  <a:moveTo>
                    <a:pt x="1806" y="444"/>
                  </a:moveTo>
                  <a:lnTo>
                    <a:pt x="1342" y="721"/>
                  </a:lnTo>
                  <a:lnTo>
                    <a:pt x="898" y="463"/>
                  </a:lnTo>
                  <a:lnTo>
                    <a:pt x="1268" y="249"/>
                  </a:lnTo>
                  <a:lnTo>
                    <a:pt x="1270" y="156"/>
                  </a:lnTo>
                  <a:lnTo>
                    <a:pt x="970" y="328"/>
                  </a:lnTo>
                  <a:lnTo>
                    <a:pt x="405" y="0"/>
                  </a:lnTo>
                  <a:lnTo>
                    <a:pt x="405" y="91"/>
                  </a:lnTo>
                  <a:lnTo>
                    <a:pt x="892" y="374"/>
                  </a:lnTo>
                  <a:lnTo>
                    <a:pt x="817" y="417"/>
                  </a:lnTo>
                  <a:lnTo>
                    <a:pt x="721" y="361"/>
                  </a:lnTo>
                  <a:lnTo>
                    <a:pt x="721" y="455"/>
                  </a:lnTo>
                  <a:lnTo>
                    <a:pt x="738" y="463"/>
                  </a:lnTo>
                  <a:lnTo>
                    <a:pt x="630" y="525"/>
                  </a:lnTo>
                  <a:lnTo>
                    <a:pt x="711" y="571"/>
                  </a:lnTo>
                  <a:lnTo>
                    <a:pt x="817" y="511"/>
                  </a:lnTo>
                  <a:lnTo>
                    <a:pt x="1263" y="768"/>
                  </a:lnTo>
                  <a:lnTo>
                    <a:pt x="0" y="1522"/>
                  </a:lnTo>
                  <a:lnTo>
                    <a:pt x="85" y="1566"/>
                  </a:lnTo>
                  <a:lnTo>
                    <a:pt x="1887" y="490"/>
                  </a:lnTo>
                  <a:lnTo>
                    <a:pt x="1806" y="4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ïṩļîḓé">
              <a:extLst>
                <a:ext uri="{FF2B5EF4-FFF2-40B4-BE49-F238E27FC236}">
                  <a16:creationId xmlns:a16="http://schemas.microsoft.com/office/drawing/2014/main" xmlns="" id="{3E27EAC8-86E5-4E1B-9BF1-47072050BE56}"/>
                </a:ext>
              </a:extLst>
            </p:cNvPr>
            <p:cNvSpPr/>
            <p:nvPr/>
          </p:nvSpPr>
          <p:spPr bwMode="auto">
            <a:xfrm>
              <a:off x="5492337" y="3119842"/>
              <a:ext cx="673993" cy="401466"/>
            </a:xfrm>
            <a:custGeom>
              <a:avLst/>
              <a:gdLst>
                <a:gd name="T0" fmla="*/ 0 w 460"/>
                <a:gd name="T1" fmla="*/ 131 h 274"/>
                <a:gd name="T2" fmla="*/ 212 w 460"/>
                <a:gd name="T3" fmla="*/ 0 h 274"/>
                <a:gd name="T4" fmla="*/ 460 w 460"/>
                <a:gd name="T5" fmla="*/ 148 h 274"/>
                <a:gd name="T6" fmla="*/ 246 w 460"/>
                <a:gd name="T7" fmla="*/ 274 h 274"/>
                <a:gd name="T8" fmla="*/ 0 w 460"/>
                <a:gd name="T9" fmla="*/ 131 h 274"/>
              </a:gdLst>
              <a:ahLst/>
              <a:cxnLst>
                <a:cxn ang="0">
                  <a:pos x="T0" y="T1"/>
                </a:cxn>
                <a:cxn ang="0">
                  <a:pos x="T2" y="T3"/>
                </a:cxn>
                <a:cxn ang="0">
                  <a:pos x="T4" y="T5"/>
                </a:cxn>
                <a:cxn ang="0">
                  <a:pos x="T6" y="T7"/>
                </a:cxn>
                <a:cxn ang="0">
                  <a:pos x="T8" y="T9"/>
                </a:cxn>
              </a:cxnLst>
              <a:rect l="0" t="0" r="r" b="b"/>
              <a:pathLst>
                <a:path w="460" h="274">
                  <a:moveTo>
                    <a:pt x="0" y="131"/>
                  </a:moveTo>
                  <a:lnTo>
                    <a:pt x="212" y="0"/>
                  </a:lnTo>
                  <a:lnTo>
                    <a:pt x="460" y="148"/>
                  </a:lnTo>
                  <a:lnTo>
                    <a:pt x="246" y="274"/>
                  </a:lnTo>
                  <a:lnTo>
                    <a:pt x="0" y="131"/>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íSļïḓè">
              <a:extLst>
                <a:ext uri="{FF2B5EF4-FFF2-40B4-BE49-F238E27FC236}">
                  <a16:creationId xmlns:a16="http://schemas.microsoft.com/office/drawing/2014/main" xmlns="" id="{F27EABBA-5ABF-420A-900C-649247FA1535}"/>
                </a:ext>
              </a:extLst>
            </p:cNvPr>
            <p:cNvSpPr/>
            <p:nvPr/>
          </p:nvSpPr>
          <p:spPr bwMode="auto">
            <a:xfrm>
              <a:off x="5492337" y="3119842"/>
              <a:ext cx="673993" cy="401466"/>
            </a:xfrm>
            <a:custGeom>
              <a:avLst/>
              <a:gdLst>
                <a:gd name="T0" fmla="*/ 0 w 460"/>
                <a:gd name="T1" fmla="*/ 131 h 274"/>
                <a:gd name="T2" fmla="*/ 212 w 460"/>
                <a:gd name="T3" fmla="*/ 0 h 274"/>
                <a:gd name="T4" fmla="*/ 460 w 460"/>
                <a:gd name="T5" fmla="*/ 148 h 274"/>
                <a:gd name="T6" fmla="*/ 246 w 460"/>
                <a:gd name="T7" fmla="*/ 274 h 274"/>
                <a:gd name="T8" fmla="*/ 0 w 460"/>
                <a:gd name="T9" fmla="*/ 131 h 274"/>
              </a:gdLst>
              <a:ahLst/>
              <a:cxnLst>
                <a:cxn ang="0">
                  <a:pos x="T0" y="T1"/>
                </a:cxn>
                <a:cxn ang="0">
                  <a:pos x="T2" y="T3"/>
                </a:cxn>
                <a:cxn ang="0">
                  <a:pos x="T4" y="T5"/>
                </a:cxn>
                <a:cxn ang="0">
                  <a:pos x="T6" y="T7"/>
                </a:cxn>
                <a:cxn ang="0">
                  <a:pos x="T8" y="T9"/>
                </a:cxn>
              </a:cxnLst>
              <a:rect l="0" t="0" r="r" b="b"/>
              <a:pathLst>
                <a:path w="460" h="274">
                  <a:moveTo>
                    <a:pt x="0" y="131"/>
                  </a:moveTo>
                  <a:lnTo>
                    <a:pt x="212" y="0"/>
                  </a:lnTo>
                  <a:lnTo>
                    <a:pt x="460" y="148"/>
                  </a:lnTo>
                  <a:lnTo>
                    <a:pt x="246" y="274"/>
                  </a:lnTo>
                  <a:lnTo>
                    <a:pt x="0" y="13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î$1idê">
              <a:extLst>
                <a:ext uri="{FF2B5EF4-FFF2-40B4-BE49-F238E27FC236}">
                  <a16:creationId xmlns:a16="http://schemas.microsoft.com/office/drawing/2014/main" xmlns="" id="{49F91082-CD07-4171-BF83-1BB3798B4EBF}"/>
                </a:ext>
              </a:extLst>
            </p:cNvPr>
            <p:cNvSpPr/>
            <p:nvPr/>
          </p:nvSpPr>
          <p:spPr bwMode="auto">
            <a:xfrm>
              <a:off x="5492337" y="3311784"/>
              <a:ext cx="360440" cy="344323"/>
            </a:xfrm>
            <a:custGeom>
              <a:avLst/>
              <a:gdLst>
                <a:gd name="T0" fmla="*/ 0 w 246"/>
                <a:gd name="T1" fmla="*/ 96 h 235"/>
                <a:gd name="T2" fmla="*/ 246 w 246"/>
                <a:gd name="T3" fmla="*/ 235 h 235"/>
                <a:gd name="T4" fmla="*/ 246 w 246"/>
                <a:gd name="T5" fmla="*/ 143 h 235"/>
                <a:gd name="T6" fmla="*/ 0 w 246"/>
                <a:gd name="T7" fmla="*/ 0 h 235"/>
                <a:gd name="T8" fmla="*/ 0 w 246"/>
                <a:gd name="T9" fmla="*/ 96 h 235"/>
              </a:gdLst>
              <a:ahLst/>
              <a:cxnLst>
                <a:cxn ang="0">
                  <a:pos x="T0" y="T1"/>
                </a:cxn>
                <a:cxn ang="0">
                  <a:pos x="T2" y="T3"/>
                </a:cxn>
                <a:cxn ang="0">
                  <a:pos x="T4" y="T5"/>
                </a:cxn>
                <a:cxn ang="0">
                  <a:pos x="T6" y="T7"/>
                </a:cxn>
                <a:cxn ang="0">
                  <a:pos x="T8" y="T9"/>
                </a:cxn>
              </a:cxnLst>
              <a:rect l="0" t="0" r="r" b="b"/>
              <a:pathLst>
                <a:path w="246" h="235">
                  <a:moveTo>
                    <a:pt x="0" y="96"/>
                  </a:moveTo>
                  <a:lnTo>
                    <a:pt x="246" y="235"/>
                  </a:lnTo>
                  <a:lnTo>
                    <a:pt x="246" y="143"/>
                  </a:lnTo>
                  <a:lnTo>
                    <a:pt x="0" y="0"/>
                  </a:lnTo>
                  <a:lnTo>
                    <a:pt x="0" y="96"/>
                  </a:lnTo>
                  <a:close/>
                </a:path>
              </a:pathLst>
            </a:custGeom>
            <a:solidFill>
              <a:srgbClr val="7C99E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iŝ1îdé">
              <a:extLst>
                <a:ext uri="{FF2B5EF4-FFF2-40B4-BE49-F238E27FC236}">
                  <a16:creationId xmlns:a16="http://schemas.microsoft.com/office/drawing/2014/main" xmlns="" id="{81349000-F7FA-4436-BFB8-B8B6898A7220}"/>
                </a:ext>
              </a:extLst>
            </p:cNvPr>
            <p:cNvSpPr/>
            <p:nvPr/>
          </p:nvSpPr>
          <p:spPr bwMode="auto">
            <a:xfrm>
              <a:off x="5852776" y="3336692"/>
              <a:ext cx="313553" cy="319414"/>
            </a:xfrm>
            <a:custGeom>
              <a:avLst/>
              <a:gdLst>
                <a:gd name="T0" fmla="*/ 0 w 214"/>
                <a:gd name="T1" fmla="*/ 126 h 218"/>
                <a:gd name="T2" fmla="*/ 214 w 214"/>
                <a:gd name="T3" fmla="*/ 0 h 218"/>
                <a:gd name="T4" fmla="*/ 214 w 214"/>
                <a:gd name="T5" fmla="*/ 93 h 218"/>
                <a:gd name="T6" fmla="*/ 0 w 214"/>
                <a:gd name="T7" fmla="*/ 218 h 218"/>
                <a:gd name="T8" fmla="*/ 0 w 214"/>
                <a:gd name="T9" fmla="*/ 126 h 218"/>
              </a:gdLst>
              <a:ahLst/>
              <a:cxnLst>
                <a:cxn ang="0">
                  <a:pos x="T0" y="T1"/>
                </a:cxn>
                <a:cxn ang="0">
                  <a:pos x="T2" y="T3"/>
                </a:cxn>
                <a:cxn ang="0">
                  <a:pos x="T4" y="T5"/>
                </a:cxn>
                <a:cxn ang="0">
                  <a:pos x="T6" y="T7"/>
                </a:cxn>
                <a:cxn ang="0">
                  <a:pos x="T8" y="T9"/>
                </a:cxn>
              </a:cxnLst>
              <a:rect l="0" t="0" r="r" b="b"/>
              <a:pathLst>
                <a:path w="214" h="218">
                  <a:moveTo>
                    <a:pt x="0" y="126"/>
                  </a:moveTo>
                  <a:lnTo>
                    <a:pt x="214" y="0"/>
                  </a:lnTo>
                  <a:lnTo>
                    <a:pt x="214" y="93"/>
                  </a:lnTo>
                  <a:lnTo>
                    <a:pt x="0" y="218"/>
                  </a:lnTo>
                  <a:lnTo>
                    <a:pt x="0" y="126"/>
                  </a:lnTo>
                  <a:close/>
                </a:path>
              </a:pathLst>
            </a:custGeom>
            <a:solidFill>
              <a:srgbClr val="002C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ïś1îďé">
              <a:extLst>
                <a:ext uri="{FF2B5EF4-FFF2-40B4-BE49-F238E27FC236}">
                  <a16:creationId xmlns:a16="http://schemas.microsoft.com/office/drawing/2014/main" xmlns="" id="{D282EA38-E9E4-41CD-8D58-E4E679A7CD6C}"/>
                </a:ext>
              </a:extLst>
            </p:cNvPr>
            <p:cNvSpPr/>
            <p:nvPr/>
          </p:nvSpPr>
          <p:spPr bwMode="auto">
            <a:xfrm>
              <a:off x="5531897" y="1811416"/>
              <a:ext cx="320880" cy="1680588"/>
            </a:xfrm>
            <a:custGeom>
              <a:avLst/>
              <a:gdLst>
                <a:gd name="T0" fmla="*/ 2 w 219"/>
                <a:gd name="T1" fmla="*/ 1024 h 1147"/>
                <a:gd name="T2" fmla="*/ 219 w 219"/>
                <a:gd name="T3" fmla="*/ 1147 h 1147"/>
                <a:gd name="T4" fmla="*/ 219 w 219"/>
                <a:gd name="T5" fmla="*/ 125 h 1147"/>
                <a:gd name="T6" fmla="*/ 0 w 219"/>
                <a:gd name="T7" fmla="*/ 0 h 1147"/>
                <a:gd name="T8" fmla="*/ 2 w 219"/>
                <a:gd name="T9" fmla="*/ 1024 h 1147"/>
              </a:gdLst>
              <a:ahLst/>
              <a:cxnLst>
                <a:cxn ang="0">
                  <a:pos x="T0" y="T1"/>
                </a:cxn>
                <a:cxn ang="0">
                  <a:pos x="T2" y="T3"/>
                </a:cxn>
                <a:cxn ang="0">
                  <a:pos x="T4" y="T5"/>
                </a:cxn>
                <a:cxn ang="0">
                  <a:pos x="T6" y="T7"/>
                </a:cxn>
                <a:cxn ang="0">
                  <a:pos x="T8" y="T9"/>
                </a:cxn>
              </a:cxnLst>
              <a:rect l="0" t="0" r="r" b="b"/>
              <a:pathLst>
                <a:path w="219" h="1147">
                  <a:moveTo>
                    <a:pt x="2" y="1024"/>
                  </a:moveTo>
                  <a:lnTo>
                    <a:pt x="219" y="1147"/>
                  </a:lnTo>
                  <a:lnTo>
                    <a:pt x="219" y="125"/>
                  </a:lnTo>
                  <a:lnTo>
                    <a:pt x="0" y="0"/>
                  </a:lnTo>
                  <a:lnTo>
                    <a:pt x="2" y="1024"/>
                  </a:lnTo>
                  <a:close/>
                </a:path>
              </a:pathLst>
            </a:cu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îsḻiḍe">
              <a:extLst>
                <a:ext uri="{FF2B5EF4-FFF2-40B4-BE49-F238E27FC236}">
                  <a16:creationId xmlns:a16="http://schemas.microsoft.com/office/drawing/2014/main" xmlns="" id="{34B2580E-0EA0-4D76-914B-DC1F18235879}"/>
                </a:ext>
              </a:extLst>
            </p:cNvPr>
            <p:cNvSpPr/>
            <p:nvPr/>
          </p:nvSpPr>
          <p:spPr bwMode="auto">
            <a:xfrm>
              <a:off x="5852776" y="1839255"/>
              <a:ext cx="266667" cy="1652749"/>
            </a:xfrm>
            <a:custGeom>
              <a:avLst/>
              <a:gdLst>
                <a:gd name="T0" fmla="*/ 0 w 182"/>
                <a:gd name="T1" fmla="*/ 106 h 1128"/>
                <a:gd name="T2" fmla="*/ 182 w 182"/>
                <a:gd name="T3" fmla="*/ 0 h 1128"/>
                <a:gd name="T4" fmla="*/ 182 w 182"/>
                <a:gd name="T5" fmla="*/ 1024 h 1128"/>
                <a:gd name="T6" fmla="*/ 0 w 182"/>
                <a:gd name="T7" fmla="*/ 1128 h 1128"/>
                <a:gd name="T8" fmla="*/ 0 w 182"/>
                <a:gd name="T9" fmla="*/ 106 h 1128"/>
              </a:gdLst>
              <a:ahLst/>
              <a:cxnLst>
                <a:cxn ang="0">
                  <a:pos x="T0" y="T1"/>
                </a:cxn>
                <a:cxn ang="0">
                  <a:pos x="T2" y="T3"/>
                </a:cxn>
                <a:cxn ang="0">
                  <a:pos x="T4" y="T5"/>
                </a:cxn>
                <a:cxn ang="0">
                  <a:pos x="T6" y="T7"/>
                </a:cxn>
                <a:cxn ang="0">
                  <a:pos x="T8" y="T9"/>
                </a:cxn>
              </a:cxnLst>
              <a:rect l="0" t="0" r="r" b="b"/>
              <a:pathLst>
                <a:path w="182" h="1128">
                  <a:moveTo>
                    <a:pt x="0" y="106"/>
                  </a:moveTo>
                  <a:lnTo>
                    <a:pt x="182" y="0"/>
                  </a:lnTo>
                  <a:lnTo>
                    <a:pt x="182" y="1024"/>
                  </a:lnTo>
                  <a:lnTo>
                    <a:pt x="0" y="1128"/>
                  </a:lnTo>
                  <a:lnTo>
                    <a:pt x="0" y="106"/>
                  </a:lnTo>
                  <a:close/>
                </a:path>
              </a:pathLst>
            </a:custGeom>
            <a:solidFill>
              <a:srgbClr val="002C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íṡḷïḍè">
              <a:extLst>
                <a:ext uri="{FF2B5EF4-FFF2-40B4-BE49-F238E27FC236}">
                  <a16:creationId xmlns:a16="http://schemas.microsoft.com/office/drawing/2014/main" xmlns="" id="{378A26E9-3942-41E6-9247-F3D8E3D926C2}"/>
                </a:ext>
              </a:extLst>
            </p:cNvPr>
            <p:cNvSpPr/>
            <p:nvPr/>
          </p:nvSpPr>
          <p:spPr bwMode="auto">
            <a:xfrm>
              <a:off x="5852776" y="1839255"/>
              <a:ext cx="266667" cy="1652749"/>
            </a:xfrm>
            <a:custGeom>
              <a:avLst/>
              <a:gdLst>
                <a:gd name="T0" fmla="*/ 0 w 182"/>
                <a:gd name="T1" fmla="*/ 106 h 1128"/>
                <a:gd name="T2" fmla="*/ 182 w 182"/>
                <a:gd name="T3" fmla="*/ 0 h 1128"/>
                <a:gd name="T4" fmla="*/ 182 w 182"/>
                <a:gd name="T5" fmla="*/ 1024 h 1128"/>
                <a:gd name="T6" fmla="*/ 0 w 182"/>
                <a:gd name="T7" fmla="*/ 1128 h 1128"/>
                <a:gd name="T8" fmla="*/ 0 w 182"/>
                <a:gd name="T9" fmla="*/ 106 h 1128"/>
              </a:gdLst>
              <a:ahLst/>
              <a:cxnLst>
                <a:cxn ang="0">
                  <a:pos x="T0" y="T1"/>
                </a:cxn>
                <a:cxn ang="0">
                  <a:pos x="T2" y="T3"/>
                </a:cxn>
                <a:cxn ang="0">
                  <a:pos x="T4" y="T5"/>
                </a:cxn>
                <a:cxn ang="0">
                  <a:pos x="T6" y="T7"/>
                </a:cxn>
                <a:cxn ang="0">
                  <a:pos x="T8" y="T9"/>
                </a:cxn>
              </a:cxnLst>
              <a:rect l="0" t="0" r="r" b="b"/>
              <a:pathLst>
                <a:path w="182" h="1128">
                  <a:moveTo>
                    <a:pt x="0" y="106"/>
                  </a:moveTo>
                  <a:lnTo>
                    <a:pt x="182" y="0"/>
                  </a:lnTo>
                  <a:lnTo>
                    <a:pt x="182" y="1024"/>
                  </a:lnTo>
                  <a:lnTo>
                    <a:pt x="0" y="1128"/>
                  </a:lnTo>
                  <a:lnTo>
                    <a:pt x="0" y="10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iŝľidé">
              <a:extLst>
                <a:ext uri="{FF2B5EF4-FFF2-40B4-BE49-F238E27FC236}">
                  <a16:creationId xmlns:a16="http://schemas.microsoft.com/office/drawing/2014/main" xmlns="" id="{CFD26EC3-66EF-4E52-BFF1-9DC0BCF6CFFD}"/>
                </a:ext>
              </a:extLst>
            </p:cNvPr>
            <p:cNvSpPr/>
            <p:nvPr/>
          </p:nvSpPr>
          <p:spPr bwMode="auto">
            <a:xfrm>
              <a:off x="5531897" y="1663430"/>
              <a:ext cx="587547" cy="331136"/>
            </a:xfrm>
            <a:custGeom>
              <a:avLst/>
              <a:gdLst>
                <a:gd name="T0" fmla="*/ 0 w 401"/>
                <a:gd name="T1" fmla="*/ 101 h 226"/>
                <a:gd name="T2" fmla="*/ 183 w 401"/>
                <a:gd name="T3" fmla="*/ 0 h 226"/>
                <a:gd name="T4" fmla="*/ 401 w 401"/>
                <a:gd name="T5" fmla="*/ 120 h 226"/>
                <a:gd name="T6" fmla="*/ 219 w 401"/>
                <a:gd name="T7" fmla="*/ 226 h 226"/>
                <a:gd name="T8" fmla="*/ 13 w 401"/>
                <a:gd name="T9" fmla="*/ 108 h 226"/>
                <a:gd name="T10" fmla="*/ 0 w 401"/>
                <a:gd name="T11" fmla="*/ 101 h 226"/>
              </a:gdLst>
              <a:ahLst/>
              <a:cxnLst>
                <a:cxn ang="0">
                  <a:pos x="T0" y="T1"/>
                </a:cxn>
                <a:cxn ang="0">
                  <a:pos x="T2" y="T3"/>
                </a:cxn>
                <a:cxn ang="0">
                  <a:pos x="T4" y="T5"/>
                </a:cxn>
                <a:cxn ang="0">
                  <a:pos x="T6" y="T7"/>
                </a:cxn>
                <a:cxn ang="0">
                  <a:pos x="T8" y="T9"/>
                </a:cxn>
                <a:cxn ang="0">
                  <a:pos x="T10" y="T11"/>
                </a:cxn>
              </a:cxnLst>
              <a:rect l="0" t="0" r="r" b="b"/>
              <a:pathLst>
                <a:path w="401" h="226">
                  <a:moveTo>
                    <a:pt x="0" y="101"/>
                  </a:moveTo>
                  <a:lnTo>
                    <a:pt x="183" y="0"/>
                  </a:lnTo>
                  <a:lnTo>
                    <a:pt x="401" y="120"/>
                  </a:lnTo>
                  <a:lnTo>
                    <a:pt x="219" y="226"/>
                  </a:lnTo>
                  <a:lnTo>
                    <a:pt x="13" y="108"/>
                  </a:lnTo>
                  <a:lnTo>
                    <a:pt x="0" y="101"/>
                  </a:lnTo>
                  <a:close/>
                </a:path>
              </a:pathLst>
            </a:custGeom>
            <a:solidFill>
              <a:srgbClr val="8498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ïṣ1ïḋe">
              <a:extLst>
                <a:ext uri="{FF2B5EF4-FFF2-40B4-BE49-F238E27FC236}">
                  <a16:creationId xmlns:a16="http://schemas.microsoft.com/office/drawing/2014/main" xmlns="" id="{77A68D8D-A5F3-4D92-B09F-6BA7FCFFACA8}"/>
                </a:ext>
              </a:extLst>
            </p:cNvPr>
            <p:cNvSpPr/>
            <p:nvPr/>
          </p:nvSpPr>
          <p:spPr bwMode="auto">
            <a:xfrm>
              <a:off x="5562666" y="1870024"/>
              <a:ext cx="106960" cy="212455"/>
            </a:xfrm>
            <a:custGeom>
              <a:avLst/>
              <a:gdLst>
                <a:gd name="T0" fmla="*/ 73 w 73"/>
                <a:gd name="T1" fmla="*/ 145 h 145"/>
                <a:gd name="T2" fmla="*/ 0 w 73"/>
                <a:gd name="T3" fmla="*/ 104 h 145"/>
                <a:gd name="T4" fmla="*/ 0 w 73"/>
                <a:gd name="T5" fmla="*/ 0 h 145"/>
                <a:gd name="T6" fmla="*/ 73 w 73"/>
                <a:gd name="T7" fmla="*/ 41 h 145"/>
                <a:gd name="T8" fmla="*/ 73 w 73"/>
                <a:gd name="T9" fmla="*/ 145 h 145"/>
              </a:gdLst>
              <a:ahLst/>
              <a:cxnLst>
                <a:cxn ang="0">
                  <a:pos x="T0" y="T1"/>
                </a:cxn>
                <a:cxn ang="0">
                  <a:pos x="T2" y="T3"/>
                </a:cxn>
                <a:cxn ang="0">
                  <a:pos x="T4" y="T5"/>
                </a:cxn>
                <a:cxn ang="0">
                  <a:pos x="T6" y="T7"/>
                </a:cxn>
                <a:cxn ang="0">
                  <a:pos x="T8" y="T9"/>
                </a:cxn>
              </a:cxnLst>
              <a:rect l="0" t="0" r="r" b="b"/>
              <a:pathLst>
                <a:path w="73" h="145">
                  <a:moveTo>
                    <a:pt x="73" y="145"/>
                  </a:moveTo>
                  <a:lnTo>
                    <a:pt x="0" y="104"/>
                  </a:lnTo>
                  <a:lnTo>
                    <a:pt x="0" y="0"/>
                  </a:lnTo>
                  <a:lnTo>
                    <a:pt x="73" y="41"/>
                  </a:lnTo>
                  <a:lnTo>
                    <a:pt x="73" y="145"/>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íṡľïḑé">
              <a:extLst>
                <a:ext uri="{FF2B5EF4-FFF2-40B4-BE49-F238E27FC236}">
                  <a16:creationId xmlns:a16="http://schemas.microsoft.com/office/drawing/2014/main" xmlns="" id="{7462EE27-7484-47FE-828F-7B26F42B82B0}"/>
                </a:ext>
              </a:extLst>
            </p:cNvPr>
            <p:cNvSpPr/>
            <p:nvPr/>
          </p:nvSpPr>
          <p:spPr bwMode="auto">
            <a:xfrm>
              <a:off x="5562666" y="1870024"/>
              <a:ext cx="16118" cy="152381"/>
            </a:xfrm>
            <a:custGeom>
              <a:avLst/>
              <a:gdLst>
                <a:gd name="T0" fmla="*/ 11 w 11"/>
                <a:gd name="T1" fmla="*/ 97 h 104"/>
                <a:gd name="T2" fmla="*/ 0 w 11"/>
                <a:gd name="T3" fmla="*/ 104 h 104"/>
                <a:gd name="T4" fmla="*/ 0 w 11"/>
                <a:gd name="T5" fmla="*/ 0 h 104"/>
                <a:gd name="T6" fmla="*/ 11 w 11"/>
                <a:gd name="T7" fmla="*/ 6 h 104"/>
                <a:gd name="T8" fmla="*/ 11 w 11"/>
                <a:gd name="T9" fmla="*/ 97 h 104"/>
              </a:gdLst>
              <a:ahLst/>
              <a:cxnLst>
                <a:cxn ang="0">
                  <a:pos x="T0" y="T1"/>
                </a:cxn>
                <a:cxn ang="0">
                  <a:pos x="T2" y="T3"/>
                </a:cxn>
                <a:cxn ang="0">
                  <a:pos x="T4" y="T5"/>
                </a:cxn>
                <a:cxn ang="0">
                  <a:pos x="T6" y="T7"/>
                </a:cxn>
                <a:cxn ang="0">
                  <a:pos x="T8" y="T9"/>
                </a:cxn>
              </a:cxnLst>
              <a:rect l="0" t="0" r="r" b="b"/>
              <a:pathLst>
                <a:path w="11" h="104">
                  <a:moveTo>
                    <a:pt x="11" y="97"/>
                  </a:moveTo>
                  <a:lnTo>
                    <a:pt x="0" y="104"/>
                  </a:lnTo>
                  <a:lnTo>
                    <a:pt x="0" y="0"/>
                  </a:lnTo>
                  <a:lnTo>
                    <a:pt x="11" y="6"/>
                  </a:lnTo>
                  <a:lnTo>
                    <a:pt x="11" y="97"/>
                  </a:lnTo>
                  <a:close/>
                </a:path>
              </a:pathLst>
            </a:custGeom>
            <a:solidFill>
              <a:srgbClr val="002C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íšlïḋé">
              <a:extLst>
                <a:ext uri="{FF2B5EF4-FFF2-40B4-BE49-F238E27FC236}">
                  <a16:creationId xmlns:a16="http://schemas.microsoft.com/office/drawing/2014/main" xmlns="" id="{091FD300-9900-4451-9712-5F2DD1651427}"/>
                </a:ext>
              </a:extLst>
            </p:cNvPr>
            <p:cNvSpPr/>
            <p:nvPr/>
          </p:nvSpPr>
          <p:spPr bwMode="auto">
            <a:xfrm>
              <a:off x="5562666" y="2056105"/>
              <a:ext cx="106960" cy="212455"/>
            </a:xfrm>
            <a:custGeom>
              <a:avLst/>
              <a:gdLst>
                <a:gd name="T0" fmla="*/ 73 w 73"/>
                <a:gd name="T1" fmla="*/ 145 h 145"/>
                <a:gd name="T2" fmla="*/ 0 w 73"/>
                <a:gd name="T3" fmla="*/ 105 h 145"/>
                <a:gd name="T4" fmla="*/ 0 w 73"/>
                <a:gd name="T5" fmla="*/ 0 h 145"/>
                <a:gd name="T6" fmla="*/ 73 w 73"/>
                <a:gd name="T7" fmla="*/ 41 h 145"/>
                <a:gd name="T8" fmla="*/ 73 w 73"/>
                <a:gd name="T9" fmla="*/ 145 h 145"/>
              </a:gdLst>
              <a:ahLst/>
              <a:cxnLst>
                <a:cxn ang="0">
                  <a:pos x="T0" y="T1"/>
                </a:cxn>
                <a:cxn ang="0">
                  <a:pos x="T2" y="T3"/>
                </a:cxn>
                <a:cxn ang="0">
                  <a:pos x="T4" y="T5"/>
                </a:cxn>
                <a:cxn ang="0">
                  <a:pos x="T6" y="T7"/>
                </a:cxn>
                <a:cxn ang="0">
                  <a:pos x="T8" y="T9"/>
                </a:cxn>
              </a:cxnLst>
              <a:rect l="0" t="0" r="r" b="b"/>
              <a:pathLst>
                <a:path w="73" h="145">
                  <a:moveTo>
                    <a:pt x="73" y="145"/>
                  </a:moveTo>
                  <a:lnTo>
                    <a:pt x="0" y="105"/>
                  </a:lnTo>
                  <a:lnTo>
                    <a:pt x="0" y="0"/>
                  </a:lnTo>
                  <a:lnTo>
                    <a:pt x="73" y="41"/>
                  </a:lnTo>
                  <a:lnTo>
                    <a:pt x="73" y="145"/>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íṩḷïḓê">
              <a:extLst>
                <a:ext uri="{FF2B5EF4-FFF2-40B4-BE49-F238E27FC236}">
                  <a16:creationId xmlns:a16="http://schemas.microsoft.com/office/drawing/2014/main" xmlns="" id="{6FD43EED-32D8-4381-B0B2-55486BAD1C61}"/>
                </a:ext>
              </a:extLst>
            </p:cNvPr>
            <p:cNvSpPr/>
            <p:nvPr/>
          </p:nvSpPr>
          <p:spPr bwMode="auto">
            <a:xfrm>
              <a:off x="5562666" y="2056105"/>
              <a:ext cx="16118" cy="153847"/>
            </a:xfrm>
            <a:custGeom>
              <a:avLst/>
              <a:gdLst>
                <a:gd name="T0" fmla="*/ 11 w 11"/>
                <a:gd name="T1" fmla="*/ 99 h 105"/>
                <a:gd name="T2" fmla="*/ 0 w 11"/>
                <a:gd name="T3" fmla="*/ 105 h 105"/>
                <a:gd name="T4" fmla="*/ 0 w 11"/>
                <a:gd name="T5" fmla="*/ 0 h 105"/>
                <a:gd name="T6" fmla="*/ 11 w 11"/>
                <a:gd name="T7" fmla="*/ 6 h 105"/>
                <a:gd name="T8" fmla="*/ 11 w 11"/>
                <a:gd name="T9" fmla="*/ 99 h 105"/>
              </a:gdLst>
              <a:ahLst/>
              <a:cxnLst>
                <a:cxn ang="0">
                  <a:pos x="T0" y="T1"/>
                </a:cxn>
                <a:cxn ang="0">
                  <a:pos x="T2" y="T3"/>
                </a:cxn>
                <a:cxn ang="0">
                  <a:pos x="T4" y="T5"/>
                </a:cxn>
                <a:cxn ang="0">
                  <a:pos x="T6" y="T7"/>
                </a:cxn>
                <a:cxn ang="0">
                  <a:pos x="T8" y="T9"/>
                </a:cxn>
              </a:cxnLst>
              <a:rect l="0" t="0" r="r" b="b"/>
              <a:pathLst>
                <a:path w="11" h="105">
                  <a:moveTo>
                    <a:pt x="11" y="99"/>
                  </a:moveTo>
                  <a:lnTo>
                    <a:pt x="0" y="105"/>
                  </a:lnTo>
                  <a:lnTo>
                    <a:pt x="0" y="0"/>
                  </a:lnTo>
                  <a:lnTo>
                    <a:pt x="11" y="6"/>
                  </a:lnTo>
                  <a:lnTo>
                    <a:pt x="11" y="99"/>
                  </a:lnTo>
                  <a:close/>
                </a:path>
              </a:pathLst>
            </a:custGeom>
            <a:solidFill>
              <a:srgbClr val="002C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ï$lïḍè">
              <a:extLst>
                <a:ext uri="{FF2B5EF4-FFF2-40B4-BE49-F238E27FC236}">
                  <a16:creationId xmlns:a16="http://schemas.microsoft.com/office/drawing/2014/main" xmlns="" id="{0F08D232-973F-4026-BA23-2C46D3EF165B}"/>
                </a:ext>
              </a:extLst>
            </p:cNvPr>
            <p:cNvSpPr/>
            <p:nvPr/>
          </p:nvSpPr>
          <p:spPr bwMode="auto">
            <a:xfrm>
              <a:off x="5562666" y="2243651"/>
              <a:ext cx="106960" cy="213920"/>
            </a:xfrm>
            <a:custGeom>
              <a:avLst/>
              <a:gdLst>
                <a:gd name="T0" fmla="*/ 73 w 73"/>
                <a:gd name="T1" fmla="*/ 146 h 146"/>
                <a:gd name="T2" fmla="*/ 0 w 73"/>
                <a:gd name="T3" fmla="*/ 104 h 146"/>
                <a:gd name="T4" fmla="*/ 0 w 73"/>
                <a:gd name="T5" fmla="*/ 0 h 146"/>
                <a:gd name="T6" fmla="*/ 73 w 73"/>
                <a:gd name="T7" fmla="*/ 42 h 146"/>
                <a:gd name="T8" fmla="*/ 73 w 73"/>
                <a:gd name="T9" fmla="*/ 146 h 146"/>
              </a:gdLst>
              <a:ahLst/>
              <a:cxnLst>
                <a:cxn ang="0">
                  <a:pos x="T0" y="T1"/>
                </a:cxn>
                <a:cxn ang="0">
                  <a:pos x="T2" y="T3"/>
                </a:cxn>
                <a:cxn ang="0">
                  <a:pos x="T4" y="T5"/>
                </a:cxn>
                <a:cxn ang="0">
                  <a:pos x="T6" y="T7"/>
                </a:cxn>
                <a:cxn ang="0">
                  <a:pos x="T8" y="T9"/>
                </a:cxn>
              </a:cxnLst>
              <a:rect l="0" t="0" r="r" b="b"/>
              <a:pathLst>
                <a:path w="73" h="146">
                  <a:moveTo>
                    <a:pt x="73" y="146"/>
                  </a:moveTo>
                  <a:lnTo>
                    <a:pt x="0" y="104"/>
                  </a:lnTo>
                  <a:lnTo>
                    <a:pt x="0" y="0"/>
                  </a:lnTo>
                  <a:lnTo>
                    <a:pt x="73" y="42"/>
                  </a:lnTo>
                  <a:lnTo>
                    <a:pt x="73" y="146"/>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íŝ1îḓe">
              <a:extLst>
                <a:ext uri="{FF2B5EF4-FFF2-40B4-BE49-F238E27FC236}">
                  <a16:creationId xmlns:a16="http://schemas.microsoft.com/office/drawing/2014/main" xmlns="" id="{E8480893-8A47-4BE7-B8C9-5B64170E62B8}"/>
                </a:ext>
              </a:extLst>
            </p:cNvPr>
            <p:cNvSpPr/>
            <p:nvPr/>
          </p:nvSpPr>
          <p:spPr bwMode="auto">
            <a:xfrm>
              <a:off x="5562666" y="2243651"/>
              <a:ext cx="16118" cy="152381"/>
            </a:xfrm>
            <a:custGeom>
              <a:avLst/>
              <a:gdLst>
                <a:gd name="T0" fmla="*/ 11 w 11"/>
                <a:gd name="T1" fmla="*/ 98 h 104"/>
                <a:gd name="T2" fmla="*/ 0 w 11"/>
                <a:gd name="T3" fmla="*/ 104 h 104"/>
                <a:gd name="T4" fmla="*/ 0 w 11"/>
                <a:gd name="T5" fmla="*/ 0 h 104"/>
                <a:gd name="T6" fmla="*/ 11 w 11"/>
                <a:gd name="T7" fmla="*/ 7 h 104"/>
                <a:gd name="T8" fmla="*/ 11 w 11"/>
                <a:gd name="T9" fmla="*/ 98 h 104"/>
              </a:gdLst>
              <a:ahLst/>
              <a:cxnLst>
                <a:cxn ang="0">
                  <a:pos x="T0" y="T1"/>
                </a:cxn>
                <a:cxn ang="0">
                  <a:pos x="T2" y="T3"/>
                </a:cxn>
                <a:cxn ang="0">
                  <a:pos x="T4" y="T5"/>
                </a:cxn>
                <a:cxn ang="0">
                  <a:pos x="T6" y="T7"/>
                </a:cxn>
                <a:cxn ang="0">
                  <a:pos x="T8" y="T9"/>
                </a:cxn>
              </a:cxnLst>
              <a:rect l="0" t="0" r="r" b="b"/>
              <a:pathLst>
                <a:path w="11" h="104">
                  <a:moveTo>
                    <a:pt x="11" y="98"/>
                  </a:moveTo>
                  <a:lnTo>
                    <a:pt x="0" y="104"/>
                  </a:lnTo>
                  <a:lnTo>
                    <a:pt x="0" y="0"/>
                  </a:lnTo>
                  <a:lnTo>
                    <a:pt x="11" y="7"/>
                  </a:lnTo>
                  <a:lnTo>
                    <a:pt x="11" y="98"/>
                  </a:lnTo>
                  <a:close/>
                </a:path>
              </a:pathLst>
            </a:custGeom>
            <a:solidFill>
              <a:srgbClr val="002C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îṧḻïḓe">
              <a:extLst>
                <a:ext uri="{FF2B5EF4-FFF2-40B4-BE49-F238E27FC236}">
                  <a16:creationId xmlns:a16="http://schemas.microsoft.com/office/drawing/2014/main" xmlns="" id="{8C7A8EA5-6D3D-45B2-AE5E-088E71EAB0CD}"/>
                </a:ext>
              </a:extLst>
            </p:cNvPr>
            <p:cNvSpPr/>
            <p:nvPr/>
          </p:nvSpPr>
          <p:spPr bwMode="auto">
            <a:xfrm>
              <a:off x="5562666" y="2429732"/>
              <a:ext cx="106960" cy="215385"/>
            </a:xfrm>
            <a:custGeom>
              <a:avLst/>
              <a:gdLst>
                <a:gd name="T0" fmla="*/ 73 w 73"/>
                <a:gd name="T1" fmla="*/ 147 h 147"/>
                <a:gd name="T2" fmla="*/ 0 w 73"/>
                <a:gd name="T3" fmla="*/ 106 h 147"/>
                <a:gd name="T4" fmla="*/ 0 w 73"/>
                <a:gd name="T5" fmla="*/ 0 h 147"/>
                <a:gd name="T6" fmla="*/ 73 w 73"/>
                <a:gd name="T7" fmla="*/ 41 h 147"/>
                <a:gd name="T8" fmla="*/ 73 w 73"/>
                <a:gd name="T9" fmla="*/ 147 h 147"/>
              </a:gdLst>
              <a:ahLst/>
              <a:cxnLst>
                <a:cxn ang="0">
                  <a:pos x="T0" y="T1"/>
                </a:cxn>
                <a:cxn ang="0">
                  <a:pos x="T2" y="T3"/>
                </a:cxn>
                <a:cxn ang="0">
                  <a:pos x="T4" y="T5"/>
                </a:cxn>
                <a:cxn ang="0">
                  <a:pos x="T6" y="T7"/>
                </a:cxn>
                <a:cxn ang="0">
                  <a:pos x="T8" y="T9"/>
                </a:cxn>
              </a:cxnLst>
              <a:rect l="0" t="0" r="r" b="b"/>
              <a:pathLst>
                <a:path w="73" h="147">
                  <a:moveTo>
                    <a:pt x="73" y="147"/>
                  </a:moveTo>
                  <a:lnTo>
                    <a:pt x="0" y="106"/>
                  </a:lnTo>
                  <a:lnTo>
                    <a:pt x="0" y="0"/>
                  </a:lnTo>
                  <a:lnTo>
                    <a:pt x="73" y="41"/>
                  </a:lnTo>
                  <a:lnTo>
                    <a:pt x="73" y="147"/>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îṥḷiḍé">
              <a:extLst>
                <a:ext uri="{FF2B5EF4-FFF2-40B4-BE49-F238E27FC236}">
                  <a16:creationId xmlns:a16="http://schemas.microsoft.com/office/drawing/2014/main" xmlns="" id="{747B912B-D949-4E04-BD66-4DF93560684B}"/>
                </a:ext>
              </a:extLst>
            </p:cNvPr>
            <p:cNvSpPr/>
            <p:nvPr/>
          </p:nvSpPr>
          <p:spPr bwMode="auto">
            <a:xfrm>
              <a:off x="5562666" y="2429732"/>
              <a:ext cx="16118" cy="155311"/>
            </a:xfrm>
            <a:custGeom>
              <a:avLst/>
              <a:gdLst>
                <a:gd name="T0" fmla="*/ 11 w 11"/>
                <a:gd name="T1" fmla="*/ 100 h 106"/>
                <a:gd name="T2" fmla="*/ 0 w 11"/>
                <a:gd name="T3" fmla="*/ 106 h 106"/>
                <a:gd name="T4" fmla="*/ 0 w 11"/>
                <a:gd name="T5" fmla="*/ 0 h 106"/>
                <a:gd name="T6" fmla="*/ 11 w 11"/>
                <a:gd name="T7" fmla="*/ 6 h 106"/>
                <a:gd name="T8" fmla="*/ 11 w 11"/>
                <a:gd name="T9" fmla="*/ 100 h 106"/>
              </a:gdLst>
              <a:ahLst/>
              <a:cxnLst>
                <a:cxn ang="0">
                  <a:pos x="T0" y="T1"/>
                </a:cxn>
                <a:cxn ang="0">
                  <a:pos x="T2" y="T3"/>
                </a:cxn>
                <a:cxn ang="0">
                  <a:pos x="T4" y="T5"/>
                </a:cxn>
                <a:cxn ang="0">
                  <a:pos x="T6" y="T7"/>
                </a:cxn>
                <a:cxn ang="0">
                  <a:pos x="T8" y="T9"/>
                </a:cxn>
              </a:cxnLst>
              <a:rect l="0" t="0" r="r" b="b"/>
              <a:pathLst>
                <a:path w="11" h="106">
                  <a:moveTo>
                    <a:pt x="11" y="100"/>
                  </a:moveTo>
                  <a:lnTo>
                    <a:pt x="0" y="106"/>
                  </a:lnTo>
                  <a:lnTo>
                    <a:pt x="0" y="0"/>
                  </a:lnTo>
                  <a:lnTo>
                    <a:pt x="11" y="6"/>
                  </a:lnTo>
                  <a:lnTo>
                    <a:pt x="11" y="100"/>
                  </a:lnTo>
                  <a:close/>
                </a:path>
              </a:pathLst>
            </a:custGeom>
            <a:solidFill>
              <a:srgbClr val="002C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iśľïḓé">
              <a:extLst>
                <a:ext uri="{FF2B5EF4-FFF2-40B4-BE49-F238E27FC236}">
                  <a16:creationId xmlns:a16="http://schemas.microsoft.com/office/drawing/2014/main" xmlns="" id="{9E304FB9-80F1-4694-ABAF-B91CF89AFBD2}"/>
                </a:ext>
              </a:extLst>
            </p:cNvPr>
            <p:cNvSpPr/>
            <p:nvPr/>
          </p:nvSpPr>
          <p:spPr bwMode="auto">
            <a:xfrm>
              <a:off x="5693069" y="1943285"/>
              <a:ext cx="46886" cy="178755"/>
            </a:xfrm>
            <a:custGeom>
              <a:avLst/>
              <a:gdLst>
                <a:gd name="T0" fmla="*/ 32 w 32"/>
                <a:gd name="T1" fmla="*/ 122 h 122"/>
                <a:gd name="T2" fmla="*/ 0 w 32"/>
                <a:gd name="T3" fmla="*/ 104 h 122"/>
                <a:gd name="T4" fmla="*/ 0 w 32"/>
                <a:gd name="T5" fmla="*/ 0 h 122"/>
                <a:gd name="T6" fmla="*/ 32 w 32"/>
                <a:gd name="T7" fmla="*/ 18 h 122"/>
                <a:gd name="T8" fmla="*/ 32 w 32"/>
                <a:gd name="T9" fmla="*/ 122 h 122"/>
              </a:gdLst>
              <a:ahLst/>
              <a:cxnLst>
                <a:cxn ang="0">
                  <a:pos x="T0" y="T1"/>
                </a:cxn>
                <a:cxn ang="0">
                  <a:pos x="T2" y="T3"/>
                </a:cxn>
                <a:cxn ang="0">
                  <a:pos x="T4" y="T5"/>
                </a:cxn>
                <a:cxn ang="0">
                  <a:pos x="T6" y="T7"/>
                </a:cxn>
                <a:cxn ang="0">
                  <a:pos x="T8" y="T9"/>
                </a:cxn>
              </a:cxnLst>
              <a:rect l="0" t="0" r="r" b="b"/>
              <a:pathLst>
                <a:path w="32" h="122">
                  <a:moveTo>
                    <a:pt x="32" y="122"/>
                  </a:moveTo>
                  <a:lnTo>
                    <a:pt x="0" y="104"/>
                  </a:lnTo>
                  <a:lnTo>
                    <a:pt x="0" y="0"/>
                  </a:lnTo>
                  <a:lnTo>
                    <a:pt x="32" y="18"/>
                  </a:lnTo>
                  <a:lnTo>
                    <a:pt x="32" y="122"/>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ïšḻíďe">
              <a:extLst>
                <a:ext uri="{FF2B5EF4-FFF2-40B4-BE49-F238E27FC236}">
                  <a16:creationId xmlns:a16="http://schemas.microsoft.com/office/drawing/2014/main" xmlns="" id="{178CB1CC-FB1C-4C6E-8318-A2EC4BEA36E5}"/>
                </a:ext>
              </a:extLst>
            </p:cNvPr>
            <p:cNvSpPr/>
            <p:nvPr/>
          </p:nvSpPr>
          <p:spPr bwMode="auto">
            <a:xfrm>
              <a:off x="5693069" y="1943285"/>
              <a:ext cx="16118" cy="152381"/>
            </a:xfrm>
            <a:custGeom>
              <a:avLst/>
              <a:gdLst>
                <a:gd name="T0" fmla="*/ 11 w 11"/>
                <a:gd name="T1" fmla="*/ 97 h 104"/>
                <a:gd name="T2" fmla="*/ 0 w 11"/>
                <a:gd name="T3" fmla="*/ 104 h 104"/>
                <a:gd name="T4" fmla="*/ 0 w 11"/>
                <a:gd name="T5" fmla="*/ 0 h 104"/>
                <a:gd name="T6" fmla="*/ 11 w 11"/>
                <a:gd name="T7" fmla="*/ 6 h 104"/>
                <a:gd name="T8" fmla="*/ 11 w 11"/>
                <a:gd name="T9" fmla="*/ 97 h 104"/>
              </a:gdLst>
              <a:ahLst/>
              <a:cxnLst>
                <a:cxn ang="0">
                  <a:pos x="T0" y="T1"/>
                </a:cxn>
                <a:cxn ang="0">
                  <a:pos x="T2" y="T3"/>
                </a:cxn>
                <a:cxn ang="0">
                  <a:pos x="T4" y="T5"/>
                </a:cxn>
                <a:cxn ang="0">
                  <a:pos x="T6" y="T7"/>
                </a:cxn>
                <a:cxn ang="0">
                  <a:pos x="T8" y="T9"/>
                </a:cxn>
              </a:cxnLst>
              <a:rect l="0" t="0" r="r" b="b"/>
              <a:pathLst>
                <a:path w="11" h="104">
                  <a:moveTo>
                    <a:pt x="11" y="97"/>
                  </a:moveTo>
                  <a:lnTo>
                    <a:pt x="0" y="104"/>
                  </a:lnTo>
                  <a:lnTo>
                    <a:pt x="0" y="0"/>
                  </a:lnTo>
                  <a:lnTo>
                    <a:pt x="11" y="6"/>
                  </a:lnTo>
                  <a:lnTo>
                    <a:pt x="11" y="97"/>
                  </a:lnTo>
                  <a:close/>
                </a:path>
              </a:pathLst>
            </a:custGeom>
            <a:solidFill>
              <a:srgbClr val="002C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ïṣḻiḓê">
              <a:extLst>
                <a:ext uri="{FF2B5EF4-FFF2-40B4-BE49-F238E27FC236}">
                  <a16:creationId xmlns:a16="http://schemas.microsoft.com/office/drawing/2014/main" xmlns="" id="{1CA1CD9F-D8D7-4966-8DCB-F92B2D206E68}"/>
                </a:ext>
              </a:extLst>
            </p:cNvPr>
            <p:cNvSpPr/>
            <p:nvPr/>
          </p:nvSpPr>
          <p:spPr bwMode="auto">
            <a:xfrm>
              <a:off x="5693069" y="2130830"/>
              <a:ext cx="46886" cy="177290"/>
            </a:xfrm>
            <a:custGeom>
              <a:avLst/>
              <a:gdLst>
                <a:gd name="T0" fmla="*/ 32 w 32"/>
                <a:gd name="T1" fmla="*/ 121 h 121"/>
                <a:gd name="T2" fmla="*/ 0 w 32"/>
                <a:gd name="T3" fmla="*/ 104 h 121"/>
                <a:gd name="T4" fmla="*/ 0 w 32"/>
                <a:gd name="T5" fmla="*/ 0 h 121"/>
                <a:gd name="T6" fmla="*/ 32 w 32"/>
                <a:gd name="T7" fmla="*/ 17 h 121"/>
                <a:gd name="T8" fmla="*/ 32 w 32"/>
                <a:gd name="T9" fmla="*/ 121 h 121"/>
              </a:gdLst>
              <a:ahLst/>
              <a:cxnLst>
                <a:cxn ang="0">
                  <a:pos x="T0" y="T1"/>
                </a:cxn>
                <a:cxn ang="0">
                  <a:pos x="T2" y="T3"/>
                </a:cxn>
                <a:cxn ang="0">
                  <a:pos x="T4" y="T5"/>
                </a:cxn>
                <a:cxn ang="0">
                  <a:pos x="T6" y="T7"/>
                </a:cxn>
                <a:cxn ang="0">
                  <a:pos x="T8" y="T9"/>
                </a:cxn>
              </a:cxnLst>
              <a:rect l="0" t="0" r="r" b="b"/>
              <a:pathLst>
                <a:path w="32" h="121">
                  <a:moveTo>
                    <a:pt x="32" y="121"/>
                  </a:moveTo>
                  <a:lnTo>
                    <a:pt x="0" y="104"/>
                  </a:lnTo>
                  <a:lnTo>
                    <a:pt x="0" y="0"/>
                  </a:lnTo>
                  <a:lnTo>
                    <a:pt x="32" y="17"/>
                  </a:lnTo>
                  <a:lnTo>
                    <a:pt x="32" y="121"/>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íš1iḋé">
              <a:extLst>
                <a:ext uri="{FF2B5EF4-FFF2-40B4-BE49-F238E27FC236}">
                  <a16:creationId xmlns:a16="http://schemas.microsoft.com/office/drawing/2014/main" xmlns="" id="{D1634FE9-C62F-4F9C-A03B-1C3C048D36E2}"/>
                </a:ext>
              </a:extLst>
            </p:cNvPr>
            <p:cNvSpPr/>
            <p:nvPr/>
          </p:nvSpPr>
          <p:spPr bwMode="auto">
            <a:xfrm>
              <a:off x="5693069" y="2130830"/>
              <a:ext cx="16118" cy="152381"/>
            </a:xfrm>
            <a:custGeom>
              <a:avLst/>
              <a:gdLst>
                <a:gd name="T0" fmla="*/ 11 w 11"/>
                <a:gd name="T1" fmla="*/ 98 h 104"/>
                <a:gd name="T2" fmla="*/ 0 w 11"/>
                <a:gd name="T3" fmla="*/ 104 h 104"/>
                <a:gd name="T4" fmla="*/ 0 w 11"/>
                <a:gd name="T5" fmla="*/ 0 h 104"/>
                <a:gd name="T6" fmla="*/ 11 w 11"/>
                <a:gd name="T7" fmla="*/ 7 h 104"/>
                <a:gd name="T8" fmla="*/ 11 w 11"/>
                <a:gd name="T9" fmla="*/ 98 h 104"/>
              </a:gdLst>
              <a:ahLst/>
              <a:cxnLst>
                <a:cxn ang="0">
                  <a:pos x="T0" y="T1"/>
                </a:cxn>
                <a:cxn ang="0">
                  <a:pos x="T2" y="T3"/>
                </a:cxn>
                <a:cxn ang="0">
                  <a:pos x="T4" y="T5"/>
                </a:cxn>
                <a:cxn ang="0">
                  <a:pos x="T6" y="T7"/>
                </a:cxn>
                <a:cxn ang="0">
                  <a:pos x="T8" y="T9"/>
                </a:cxn>
              </a:cxnLst>
              <a:rect l="0" t="0" r="r" b="b"/>
              <a:pathLst>
                <a:path w="11" h="104">
                  <a:moveTo>
                    <a:pt x="11" y="98"/>
                  </a:moveTo>
                  <a:lnTo>
                    <a:pt x="0" y="104"/>
                  </a:lnTo>
                  <a:lnTo>
                    <a:pt x="0" y="0"/>
                  </a:lnTo>
                  <a:lnTo>
                    <a:pt x="11" y="7"/>
                  </a:lnTo>
                  <a:lnTo>
                    <a:pt x="11" y="98"/>
                  </a:lnTo>
                  <a:close/>
                </a:path>
              </a:pathLst>
            </a:custGeom>
            <a:solidFill>
              <a:srgbClr val="002C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ïṩḷîḋe">
              <a:extLst>
                <a:ext uri="{FF2B5EF4-FFF2-40B4-BE49-F238E27FC236}">
                  <a16:creationId xmlns:a16="http://schemas.microsoft.com/office/drawing/2014/main" xmlns="" id="{AE68F7FF-B76B-48E0-97C1-C79D1A603EA3}"/>
                </a:ext>
              </a:extLst>
            </p:cNvPr>
            <p:cNvSpPr/>
            <p:nvPr/>
          </p:nvSpPr>
          <p:spPr bwMode="auto">
            <a:xfrm>
              <a:off x="5681347" y="2311050"/>
              <a:ext cx="45422" cy="178755"/>
            </a:xfrm>
            <a:custGeom>
              <a:avLst/>
              <a:gdLst>
                <a:gd name="T0" fmla="*/ 31 w 31"/>
                <a:gd name="T1" fmla="*/ 122 h 122"/>
                <a:gd name="T2" fmla="*/ 0 w 31"/>
                <a:gd name="T3" fmla="*/ 104 h 122"/>
                <a:gd name="T4" fmla="*/ 0 w 31"/>
                <a:gd name="T5" fmla="*/ 0 h 122"/>
                <a:gd name="T6" fmla="*/ 31 w 31"/>
                <a:gd name="T7" fmla="*/ 19 h 122"/>
                <a:gd name="T8" fmla="*/ 31 w 31"/>
                <a:gd name="T9" fmla="*/ 122 h 122"/>
              </a:gdLst>
              <a:ahLst/>
              <a:cxnLst>
                <a:cxn ang="0">
                  <a:pos x="T0" y="T1"/>
                </a:cxn>
                <a:cxn ang="0">
                  <a:pos x="T2" y="T3"/>
                </a:cxn>
                <a:cxn ang="0">
                  <a:pos x="T4" y="T5"/>
                </a:cxn>
                <a:cxn ang="0">
                  <a:pos x="T6" y="T7"/>
                </a:cxn>
                <a:cxn ang="0">
                  <a:pos x="T8" y="T9"/>
                </a:cxn>
              </a:cxnLst>
              <a:rect l="0" t="0" r="r" b="b"/>
              <a:pathLst>
                <a:path w="31" h="122">
                  <a:moveTo>
                    <a:pt x="31" y="122"/>
                  </a:moveTo>
                  <a:lnTo>
                    <a:pt x="0" y="104"/>
                  </a:lnTo>
                  <a:lnTo>
                    <a:pt x="0" y="0"/>
                  </a:lnTo>
                  <a:lnTo>
                    <a:pt x="31" y="19"/>
                  </a:lnTo>
                  <a:lnTo>
                    <a:pt x="31" y="122"/>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iŝḻîḓe">
              <a:extLst>
                <a:ext uri="{FF2B5EF4-FFF2-40B4-BE49-F238E27FC236}">
                  <a16:creationId xmlns:a16="http://schemas.microsoft.com/office/drawing/2014/main" xmlns="" id="{FC277F2A-5EA5-40D4-A5F9-53D0E991BBCF}"/>
                </a:ext>
              </a:extLst>
            </p:cNvPr>
            <p:cNvSpPr/>
            <p:nvPr/>
          </p:nvSpPr>
          <p:spPr bwMode="auto">
            <a:xfrm>
              <a:off x="5681347" y="2311050"/>
              <a:ext cx="16118" cy="152381"/>
            </a:xfrm>
            <a:custGeom>
              <a:avLst/>
              <a:gdLst>
                <a:gd name="T0" fmla="*/ 11 w 11"/>
                <a:gd name="T1" fmla="*/ 98 h 104"/>
                <a:gd name="T2" fmla="*/ 0 w 11"/>
                <a:gd name="T3" fmla="*/ 104 h 104"/>
                <a:gd name="T4" fmla="*/ 0 w 11"/>
                <a:gd name="T5" fmla="*/ 0 h 104"/>
                <a:gd name="T6" fmla="*/ 11 w 11"/>
                <a:gd name="T7" fmla="*/ 6 h 104"/>
                <a:gd name="T8" fmla="*/ 11 w 11"/>
                <a:gd name="T9" fmla="*/ 98 h 104"/>
              </a:gdLst>
              <a:ahLst/>
              <a:cxnLst>
                <a:cxn ang="0">
                  <a:pos x="T0" y="T1"/>
                </a:cxn>
                <a:cxn ang="0">
                  <a:pos x="T2" y="T3"/>
                </a:cxn>
                <a:cxn ang="0">
                  <a:pos x="T4" y="T5"/>
                </a:cxn>
                <a:cxn ang="0">
                  <a:pos x="T6" y="T7"/>
                </a:cxn>
                <a:cxn ang="0">
                  <a:pos x="T8" y="T9"/>
                </a:cxn>
              </a:cxnLst>
              <a:rect l="0" t="0" r="r" b="b"/>
              <a:pathLst>
                <a:path w="11" h="104">
                  <a:moveTo>
                    <a:pt x="11" y="98"/>
                  </a:moveTo>
                  <a:lnTo>
                    <a:pt x="0" y="104"/>
                  </a:lnTo>
                  <a:lnTo>
                    <a:pt x="0" y="0"/>
                  </a:lnTo>
                  <a:lnTo>
                    <a:pt x="11" y="6"/>
                  </a:lnTo>
                  <a:lnTo>
                    <a:pt x="11" y="98"/>
                  </a:lnTo>
                  <a:close/>
                </a:path>
              </a:pathLst>
            </a:custGeom>
            <a:solidFill>
              <a:srgbClr val="002C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ïṩḻîḓê">
              <a:extLst>
                <a:ext uri="{FF2B5EF4-FFF2-40B4-BE49-F238E27FC236}">
                  <a16:creationId xmlns:a16="http://schemas.microsoft.com/office/drawing/2014/main" xmlns="" id="{4065C27A-33E3-486E-AB71-E614AF396EE0}"/>
                </a:ext>
              </a:extLst>
            </p:cNvPr>
            <p:cNvSpPr/>
            <p:nvPr/>
          </p:nvSpPr>
          <p:spPr bwMode="auto">
            <a:xfrm>
              <a:off x="5681347" y="2500062"/>
              <a:ext cx="45422" cy="175824"/>
            </a:xfrm>
            <a:custGeom>
              <a:avLst/>
              <a:gdLst>
                <a:gd name="T0" fmla="*/ 31 w 31"/>
                <a:gd name="T1" fmla="*/ 120 h 120"/>
                <a:gd name="T2" fmla="*/ 0 w 31"/>
                <a:gd name="T3" fmla="*/ 104 h 120"/>
                <a:gd name="T4" fmla="*/ 0 w 31"/>
                <a:gd name="T5" fmla="*/ 0 h 120"/>
                <a:gd name="T6" fmla="*/ 31 w 31"/>
                <a:gd name="T7" fmla="*/ 16 h 120"/>
                <a:gd name="T8" fmla="*/ 31 w 31"/>
                <a:gd name="T9" fmla="*/ 120 h 120"/>
              </a:gdLst>
              <a:ahLst/>
              <a:cxnLst>
                <a:cxn ang="0">
                  <a:pos x="T0" y="T1"/>
                </a:cxn>
                <a:cxn ang="0">
                  <a:pos x="T2" y="T3"/>
                </a:cxn>
                <a:cxn ang="0">
                  <a:pos x="T4" y="T5"/>
                </a:cxn>
                <a:cxn ang="0">
                  <a:pos x="T6" y="T7"/>
                </a:cxn>
                <a:cxn ang="0">
                  <a:pos x="T8" y="T9"/>
                </a:cxn>
              </a:cxnLst>
              <a:rect l="0" t="0" r="r" b="b"/>
              <a:pathLst>
                <a:path w="31" h="120">
                  <a:moveTo>
                    <a:pt x="31" y="120"/>
                  </a:moveTo>
                  <a:lnTo>
                    <a:pt x="0" y="104"/>
                  </a:lnTo>
                  <a:lnTo>
                    <a:pt x="0" y="0"/>
                  </a:lnTo>
                  <a:lnTo>
                    <a:pt x="31" y="16"/>
                  </a:lnTo>
                  <a:lnTo>
                    <a:pt x="31" y="120"/>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iśḻïde">
              <a:extLst>
                <a:ext uri="{FF2B5EF4-FFF2-40B4-BE49-F238E27FC236}">
                  <a16:creationId xmlns:a16="http://schemas.microsoft.com/office/drawing/2014/main" xmlns="" id="{8E7055FC-9B47-4958-AB2D-D23B9E1636D6}"/>
                </a:ext>
              </a:extLst>
            </p:cNvPr>
            <p:cNvSpPr/>
            <p:nvPr/>
          </p:nvSpPr>
          <p:spPr bwMode="auto">
            <a:xfrm>
              <a:off x="5681347" y="2500062"/>
              <a:ext cx="16118" cy="152381"/>
            </a:xfrm>
            <a:custGeom>
              <a:avLst/>
              <a:gdLst>
                <a:gd name="T0" fmla="*/ 11 w 11"/>
                <a:gd name="T1" fmla="*/ 97 h 104"/>
                <a:gd name="T2" fmla="*/ 0 w 11"/>
                <a:gd name="T3" fmla="*/ 104 h 104"/>
                <a:gd name="T4" fmla="*/ 0 w 11"/>
                <a:gd name="T5" fmla="*/ 0 h 104"/>
                <a:gd name="T6" fmla="*/ 11 w 11"/>
                <a:gd name="T7" fmla="*/ 6 h 104"/>
                <a:gd name="T8" fmla="*/ 11 w 11"/>
                <a:gd name="T9" fmla="*/ 97 h 104"/>
              </a:gdLst>
              <a:ahLst/>
              <a:cxnLst>
                <a:cxn ang="0">
                  <a:pos x="T0" y="T1"/>
                </a:cxn>
                <a:cxn ang="0">
                  <a:pos x="T2" y="T3"/>
                </a:cxn>
                <a:cxn ang="0">
                  <a:pos x="T4" y="T5"/>
                </a:cxn>
                <a:cxn ang="0">
                  <a:pos x="T6" y="T7"/>
                </a:cxn>
                <a:cxn ang="0">
                  <a:pos x="T8" y="T9"/>
                </a:cxn>
              </a:cxnLst>
              <a:rect l="0" t="0" r="r" b="b"/>
              <a:pathLst>
                <a:path w="11" h="104">
                  <a:moveTo>
                    <a:pt x="11" y="97"/>
                  </a:moveTo>
                  <a:lnTo>
                    <a:pt x="0" y="104"/>
                  </a:lnTo>
                  <a:lnTo>
                    <a:pt x="0" y="0"/>
                  </a:lnTo>
                  <a:lnTo>
                    <a:pt x="11" y="6"/>
                  </a:lnTo>
                  <a:lnTo>
                    <a:pt x="11" y="97"/>
                  </a:lnTo>
                  <a:close/>
                </a:path>
              </a:pathLst>
            </a:custGeom>
            <a:solidFill>
              <a:srgbClr val="002C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iṣḻïḓé">
              <a:extLst>
                <a:ext uri="{FF2B5EF4-FFF2-40B4-BE49-F238E27FC236}">
                  <a16:creationId xmlns:a16="http://schemas.microsoft.com/office/drawing/2014/main" xmlns="" id="{412A2104-1948-4BD3-90E3-7ED61F29D331}"/>
                </a:ext>
              </a:extLst>
            </p:cNvPr>
            <p:cNvSpPr/>
            <p:nvPr/>
          </p:nvSpPr>
          <p:spPr bwMode="auto">
            <a:xfrm>
              <a:off x="5562666" y="2621673"/>
              <a:ext cx="106960" cy="212455"/>
            </a:xfrm>
            <a:custGeom>
              <a:avLst/>
              <a:gdLst>
                <a:gd name="T0" fmla="*/ 73 w 73"/>
                <a:gd name="T1" fmla="*/ 145 h 145"/>
                <a:gd name="T2" fmla="*/ 0 w 73"/>
                <a:gd name="T3" fmla="*/ 104 h 145"/>
                <a:gd name="T4" fmla="*/ 0 w 73"/>
                <a:gd name="T5" fmla="*/ 0 h 145"/>
                <a:gd name="T6" fmla="*/ 73 w 73"/>
                <a:gd name="T7" fmla="*/ 41 h 145"/>
                <a:gd name="T8" fmla="*/ 73 w 73"/>
                <a:gd name="T9" fmla="*/ 145 h 145"/>
              </a:gdLst>
              <a:ahLst/>
              <a:cxnLst>
                <a:cxn ang="0">
                  <a:pos x="T0" y="T1"/>
                </a:cxn>
                <a:cxn ang="0">
                  <a:pos x="T2" y="T3"/>
                </a:cxn>
                <a:cxn ang="0">
                  <a:pos x="T4" y="T5"/>
                </a:cxn>
                <a:cxn ang="0">
                  <a:pos x="T6" y="T7"/>
                </a:cxn>
                <a:cxn ang="0">
                  <a:pos x="T8" y="T9"/>
                </a:cxn>
              </a:cxnLst>
              <a:rect l="0" t="0" r="r" b="b"/>
              <a:pathLst>
                <a:path w="73" h="145">
                  <a:moveTo>
                    <a:pt x="73" y="145"/>
                  </a:moveTo>
                  <a:lnTo>
                    <a:pt x="0" y="104"/>
                  </a:lnTo>
                  <a:lnTo>
                    <a:pt x="0" y="0"/>
                  </a:lnTo>
                  <a:lnTo>
                    <a:pt x="73" y="41"/>
                  </a:lnTo>
                  <a:lnTo>
                    <a:pt x="73" y="145"/>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íS1ïdè">
              <a:extLst>
                <a:ext uri="{FF2B5EF4-FFF2-40B4-BE49-F238E27FC236}">
                  <a16:creationId xmlns:a16="http://schemas.microsoft.com/office/drawing/2014/main" xmlns="" id="{2C23944A-757D-4DAA-B2D6-BE2A4202D938}"/>
                </a:ext>
              </a:extLst>
            </p:cNvPr>
            <p:cNvSpPr/>
            <p:nvPr/>
          </p:nvSpPr>
          <p:spPr bwMode="auto">
            <a:xfrm>
              <a:off x="5562666" y="2621673"/>
              <a:ext cx="16118" cy="152381"/>
            </a:xfrm>
            <a:custGeom>
              <a:avLst/>
              <a:gdLst>
                <a:gd name="T0" fmla="*/ 11 w 11"/>
                <a:gd name="T1" fmla="*/ 97 h 104"/>
                <a:gd name="T2" fmla="*/ 0 w 11"/>
                <a:gd name="T3" fmla="*/ 104 h 104"/>
                <a:gd name="T4" fmla="*/ 0 w 11"/>
                <a:gd name="T5" fmla="*/ 0 h 104"/>
                <a:gd name="T6" fmla="*/ 11 w 11"/>
                <a:gd name="T7" fmla="*/ 6 h 104"/>
                <a:gd name="T8" fmla="*/ 11 w 11"/>
                <a:gd name="T9" fmla="*/ 97 h 104"/>
              </a:gdLst>
              <a:ahLst/>
              <a:cxnLst>
                <a:cxn ang="0">
                  <a:pos x="T0" y="T1"/>
                </a:cxn>
                <a:cxn ang="0">
                  <a:pos x="T2" y="T3"/>
                </a:cxn>
                <a:cxn ang="0">
                  <a:pos x="T4" y="T5"/>
                </a:cxn>
                <a:cxn ang="0">
                  <a:pos x="T6" y="T7"/>
                </a:cxn>
                <a:cxn ang="0">
                  <a:pos x="T8" y="T9"/>
                </a:cxn>
              </a:cxnLst>
              <a:rect l="0" t="0" r="r" b="b"/>
              <a:pathLst>
                <a:path w="11" h="104">
                  <a:moveTo>
                    <a:pt x="11" y="97"/>
                  </a:moveTo>
                  <a:lnTo>
                    <a:pt x="0" y="104"/>
                  </a:lnTo>
                  <a:lnTo>
                    <a:pt x="0" y="0"/>
                  </a:lnTo>
                  <a:lnTo>
                    <a:pt x="11" y="6"/>
                  </a:lnTo>
                  <a:lnTo>
                    <a:pt x="11" y="97"/>
                  </a:lnTo>
                  <a:close/>
                </a:path>
              </a:pathLst>
            </a:custGeom>
            <a:solidFill>
              <a:srgbClr val="002C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ïśļîḋe">
              <a:extLst>
                <a:ext uri="{FF2B5EF4-FFF2-40B4-BE49-F238E27FC236}">
                  <a16:creationId xmlns:a16="http://schemas.microsoft.com/office/drawing/2014/main" xmlns="" id="{85D373EB-8D2C-46B3-8382-92FFE84E88E7}"/>
                </a:ext>
              </a:extLst>
            </p:cNvPr>
            <p:cNvSpPr/>
            <p:nvPr/>
          </p:nvSpPr>
          <p:spPr bwMode="auto">
            <a:xfrm>
              <a:off x="5681347" y="2687607"/>
              <a:ext cx="45422" cy="180220"/>
            </a:xfrm>
            <a:custGeom>
              <a:avLst/>
              <a:gdLst>
                <a:gd name="T0" fmla="*/ 31 w 31"/>
                <a:gd name="T1" fmla="*/ 123 h 123"/>
                <a:gd name="T2" fmla="*/ 0 w 31"/>
                <a:gd name="T3" fmla="*/ 106 h 123"/>
                <a:gd name="T4" fmla="*/ 0 w 31"/>
                <a:gd name="T5" fmla="*/ 0 h 123"/>
                <a:gd name="T6" fmla="*/ 31 w 31"/>
                <a:gd name="T7" fmla="*/ 19 h 123"/>
                <a:gd name="T8" fmla="*/ 31 w 31"/>
                <a:gd name="T9" fmla="*/ 123 h 123"/>
              </a:gdLst>
              <a:ahLst/>
              <a:cxnLst>
                <a:cxn ang="0">
                  <a:pos x="T0" y="T1"/>
                </a:cxn>
                <a:cxn ang="0">
                  <a:pos x="T2" y="T3"/>
                </a:cxn>
                <a:cxn ang="0">
                  <a:pos x="T4" y="T5"/>
                </a:cxn>
                <a:cxn ang="0">
                  <a:pos x="T6" y="T7"/>
                </a:cxn>
                <a:cxn ang="0">
                  <a:pos x="T8" y="T9"/>
                </a:cxn>
              </a:cxnLst>
              <a:rect l="0" t="0" r="r" b="b"/>
              <a:pathLst>
                <a:path w="31" h="123">
                  <a:moveTo>
                    <a:pt x="31" y="123"/>
                  </a:moveTo>
                  <a:lnTo>
                    <a:pt x="0" y="106"/>
                  </a:lnTo>
                  <a:lnTo>
                    <a:pt x="0" y="0"/>
                  </a:lnTo>
                  <a:lnTo>
                    <a:pt x="31" y="19"/>
                  </a:lnTo>
                  <a:lnTo>
                    <a:pt x="31" y="123"/>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i$ḻïde">
              <a:extLst>
                <a:ext uri="{FF2B5EF4-FFF2-40B4-BE49-F238E27FC236}">
                  <a16:creationId xmlns:a16="http://schemas.microsoft.com/office/drawing/2014/main" xmlns="" id="{6679DD34-8A33-45E1-9018-407E8BB8819F}"/>
                </a:ext>
              </a:extLst>
            </p:cNvPr>
            <p:cNvSpPr/>
            <p:nvPr/>
          </p:nvSpPr>
          <p:spPr bwMode="auto">
            <a:xfrm>
              <a:off x="5681347" y="2687607"/>
              <a:ext cx="16118" cy="155311"/>
            </a:xfrm>
            <a:custGeom>
              <a:avLst/>
              <a:gdLst>
                <a:gd name="T0" fmla="*/ 11 w 11"/>
                <a:gd name="T1" fmla="*/ 100 h 106"/>
                <a:gd name="T2" fmla="*/ 0 w 11"/>
                <a:gd name="T3" fmla="*/ 106 h 106"/>
                <a:gd name="T4" fmla="*/ 0 w 11"/>
                <a:gd name="T5" fmla="*/ 0 h 106"/>
                <a:gd name="T6" fmla="*/ 11 w 11"/>
                <a:gd name="T7" fmla="*/ 7 h 106"/>
                <a:gd name="T8" fmla="*/ 11 w 11"/>
                <a:gd name="T9" fmla="*/ 100 h 106"/>
              </a:gdLst>
              <a:ahLst/>
              <a:cxnLst>
                <a:cxn ang="0">
                  <a:pos x="T0" y="T1"/>
                </a:cxn>
                <a:cxn ang="0">
                  <a:pos x="T2" y="T3"/>
                </a:cxn>
                <a:cxn ang="0">
                  <a:pos x="T4" y="T5"/>
                </a:cxn>
                <a:cxn ang="0">
                  <a:pos x="T6" y="T7"/>
                </a:cxn>
                <a:cxn ang="0">
                  <a:pos x="T8" y="T9"/>
                </a:cxn>
              </a:cxnLst>
              <a:rect l="0" t="0" r="r" b="b"/>
              <a:pathLst>
                <a:path w="11" h="106">
                  <a:moveTo>
                    <a:pt x="11" y="100"/>
                  </a:moveTo>
                  <a:lnTo>
                    <a:pt x="0" y="106"/>
                  </a:lnTo>
                  <a:lnTo>
                    <a:pt x="0" y="0"/>
                  </a:lnTo>
                  <a:lnTo>
                    <a:pt x="11" y="7"/>
                  </a:lnTo>
                  <a:lnTo>
                    <a:pt x="11" y="100"/>
                  </a:lnTo>
                  <a:close/>
                </a:path>
              </a:pathLst>
            </a:custGeom>
            <a:solidFill>
              <a:srgbClr val="002C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ïš1íḓê">
              <a:extLst>
                <a:ext uri="{FF2B5EF4-FFF2-40B4-BE49-F238E27FC236}">
                  <a16:creationId xmlns:a16="http://schemas.microsoft.com/office/drawing/2014/main" xmlns="" id="{8FD94351-AA49-4353-ABD6-9ABBF1856A14}"/>
                </a:ext>
              </a:extLst>
            </p:cNvPr>
            <p:cNvSpPr/>
            <p:nvPr/>
          </p:nvSpPr>
          <p:spPr bwMode="auto">
            <a:xfrm>
              <a:off x="5562666" y="2806288"/>
              <a:ext cx="106960" cy="213920"/>
            </a:xfrm>
            <a:custGeom>
              <a:avLst/>
              <a:gdLst>
                <a:gd name="T0" fmla="*/ 73 w 73"/>
                <a:gd name="T1" fmla="*/ 146 h 146"/>
                <a:gd name="T2" fmla="*/ 0 w 73"/>
                <a:gd name="T3" fmla="*/ 104 h 146"/>
                <a:gd name="T4" fmla="*/ 0 w 73"/>
                <a:gd name="T5" fmla="*/ 0 h 146"/>
                <a:gd name="T6" fmla="*/ 73 w 73"/>
                <a:gd name="T7" fmla="*/ 42 h 146"/>
                <a:gd name="T8" fmla="*/ 73 w 73"/>
                <a:gd name="T9" fmla="*/ 146 h 146"/>
              </a:gdLst>
              <a:ahLst/>
              <a:cxnLst>
                <a:cxn ang="0">
                  <a:pos x="T0" y="T1"/>
                </a:cxn>
                <a:cxn ang="0">
                  <a:pos x="T2" y="T3"/>
                </a:cxn>
                <a:cxn ang="0">
                  <a:pos x="T4" y="T5"/>
                </a:cxn>
                <a:cxn ang="0">
                  <a:pos x="T6" y="T7"/>
                </a:cxn>
                <a:cxn ang="0">
                  <a:pos x="T8" y="T9"/>
                </a:cxn>
              </a:cxnLst>
              <a:rect l="0" t="0" r="r" b="b"/>
              <a:pathLst>
                <a:path w="73" h="146">
                  <a:moveTo>
                    <a:pt x="73" y="146"/>
                  </a:moveTo>
                  <a:lnTo>
                    <a:pt x="0" y="104"/>
                  </a:lnTo>
                  <a:lnTo>
                    <a:pt x="0" y="0"/>
                  </a:lnTo>
                  <a:lnTo>
                    <a:pt x="73" y="42"/>
                  </a:lnTo>
                  <a:lnTo>
                    <a:pt x="73" y="146"/>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îšľîḍé">
              <a:extLst>
                <a:ext uri="{FF2B5EF4-FFF2-40B4-BE49-F238E27FC236}">
                  <a16:creationId xmlns:a16="http://schemas.microsoft.com/office/drawing/2014/main" xmlns="" id="{A2DD7FB0-E16E-4E08-B764-7E298AB1324C}"/>
                </a:ext>
              </a:extLst>
            </p:cNvPr>
            <p:cNvSpPr/>
            <p:nvPr/>
          </p:nvSpPr>
          <p:spPr bwMode="auto">
            <a:xfrm>
              <a:off x="5562666" y="2806288"/>
              <a:ext cx="16118" cy="152381"/>
            </a:xfrm>
            <a:custGeom>
              <a:avLst/>
              <a:gdLst>
                <a:gd name="T0" fmla="*/ 11 w 11"/>
                <a:gd name="T1" fmla="*/ 98 h 104"/>
                <a:gd name="T2" fmla="*/ 0 w 11"/>
                <a:gd name="T3" fmla="*/ 104 h 104"/>
                <a:gd name="T4" fmla="*/ 0 w 11"/>
                <a:gd name="T5" fmla="*/ 0 h 104"/>
                <a:gd name="T6" fmla="*/ 11 w 11"/>
                <a:gd name="T7" fmla="*/ 7 h 104"/>
                <a:gd name="T8" fmla="*/ 11 w 11"/>
                <a:gd name="T9" fmla="*/ 98 h 104"/>
              </a:gdLst>
              <a:ahLst/>
              <a:cxnLst>
                <a:cxn ang="0">
                  <a:pos x="T0" y="T1"/>
                </a:cxn>
                <a:cxn ang="0">
                  <a:pos x="T2" y="T3"/>
                </a:cxn>
                <a:cxn ang="0">
                  <a:pos x="T4" y="T5"/>
                </a:cxn>
                <a:cxn ang="0">
                  <a:pos x="T6" y="T7"/>
                </a:cxn>
                <a:cxn ang="0">
                  <a:pos x="T8" y="T9"/>
                </a:cxn>
              </a:cxnLst>
              <a:rect l="0" t="0" r="r" b="b"/>
              <a:pathLst>
                <a:path w="11" h="104">
                  <a:moveTo>
                    <a:pt x="11" y="98"/>
                  </a:moveTo>
                  <a:lnTo>
                    <a:pt x="0" y="104"/>
                  </a:lnTo>
                  <a:lnTo>
                    <a:pt x="0" y="0"/>
                  </a:lnTo>
                  <a:lnTo>
                    <a:pt x="11" y="7"/>
                  </a:lnTo>
                  <a:lnTo>
                    <a:pt x="11" y="98"/>
                  </a:lnTo>
                  <a:close/>
                </a:path>
              </a:pathLst>
            </a:custGeom>
            <a:solidFill>
              <a:srgbClr val="002C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íśḻíḋé">
              <a:extLst>
                <a:ext uri="{FF2B5EF4-FFF2-40B4-BE49-F238E27FC236}">
                  <a16:creationId xmlns:a16="http://schemas.microsoft.com/office/drawing/2014/main" xmlns="" id="{161330CB-CDA4-4BA8-BF5C-A4C092A0AE90}"/>
                </a:ext>
              </a:extLst>
            </p:cNvPr>
            <p:cNvSpPr/>
            <p:nvPr/>
          </p:nvSpPr>
          <p:spPr bwMode="auto">
            <a:xfrm>
              <a:off x="5681347" y="2873688"/>
              <a:ext cx="45422" cy="180220"/>
            </a:xfrm>
            <a:custGeom>
              <a:avLst/>
              <a:gdLst>
                <a:gd name="T0" fmla="*/ 31 w 31"/>
                <a:gd name="T1" fmla="*/ 123 h 123"/>
                <a:gd name="T2" fmla="*/ 0 w 31"/>
                <a:gd name="T3" fmla="*/ 104 h 123"/>
                <a:gd name="T4" fmla="*/ 0 w 31"/>
                <a:gd name="T5" fmla="*/ 0 h 123"/>
                <a:gd name="T6" fmla="*/ 31 w 31"/>
                <a:gd name="T7" fmla="*/ 19 h 123"/>
                <a:gd name="T8" fmla="*/ 31 w 31"/>
                <a:gd name="T9" fmla="*/ 123 h 123"/>
              </a:gdLst>
              <a:ahLst/>
              <a:cxnLst>
                <a:cxn ang="0">
                  <a:pos x="T0" y="T1"/>
                </a:cxn>
                <a:cxn ang="0">
                  <a:pos x="T2" y="T3"/>
                </a:cxn>
                <a:cxn ang="0">
                  <a:pos x="T4" y="T5"/>
                </a:cxn>
                <a:cxn ang="0">
                  <a:pos x="T6" y="T7"/>
                </a:cxn>
                <a:cxn ang="0">
                  <a:pos x="T8" y="T9"/>
                </a:cxn>
              </a:cxnLst>
              <a:rect l="0" t="0" r="r" b="b"/>
              <a:pathLst>
                <a:path w="31" h="123">
                  <a:moveTo>
                    <a:pt x="31" y="123"/>
                  </a:moveTo>
                  <a:lnTo>
                    <a:pt x="0" y="104"/>
                  </a:lnTo>
                  <a:lnTo>
                    <a:pt x="0" y="0"/>
                  </a:lnTo>
                  <a:lnTo>
                    <a:pt x="31" y="19"/>
                  </a:lnTo>
                  <a:lnTo>
                    <a:pt x="31" y="123"/>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iSľîḓè">
              <a:extLst>
                <a:ext uri="{FF2B5EF4-FFF2-40B4-BE49-F238E27FC236}">
                  <a16:creationId xmlns:a16="http://schemas.microsoft.com/office/drawing/2014/main" xmlns="" id="{85A8B137-EFC0-49FA-B7AE-24DC875F265C}"/>
                </a:ext>
              </a:extLst>
            </p:cNvPr>
            <p:cNvSpPr/>
            <p:nvPr/>
          </p:nvSpPr>
          <p:spPr bwMode="auto">
            <a:xfrm>
              <a:off x="5681347" y="2873688"/>
              <a:ext cx="16118" cy="152381"/>
            </a:xfrm>
            <a:custGeom>
              <a:avLst/>
              <a:gdLst>
                <a:gd name="T0" fmla="*/ 11 w 11"/>
                <a:gd name="T1" fmla="*/ 98 h 104"/>
                <a:gd name="T2" fmla="*/ 0 w 11"/>
                <a:gd name="T3" fmla="*/ 104 h 104"/>
                <a:gd name="T4" fmla="*/ 0 w 11"/>
                <a:gd name="T5" fmla="*/ 0 h 104"/>
                <a:gd name="T6" fmla="*/ 11 w 11"/>
                <a:gd name="T7" fmla="*/ 6 h 104"/>
                <a:gd name="T8" fmla="*/ 11 w 11"/>
                <a:gd name="T9" fmla="*/ 98 h 104"/>
              </a:gdLst>
              <a:ahLst/>
              <a:cxnLst>
                <a:cxn ang="0">
                  <a:pos x="T0" y="T1"/>
                </a:cxn>
                <a:cxn ang="0">
                  <a:pos x="T2" y="T3"/>
                </a:cxn>
                <a:cxn ang="0">
                  <a:pos x="T4" y="T5"/>
                </a:cxn>
                <a:cxn ang="0">
                  <a:pos x="T6" y="T7"/>
                </a:cxn>
                <a:cxn ang="0">
                  <a:pos x="T8" y="T9"/>
                </a:cxn>
              </a:cxnLst>
              <a:rect l="0" t="0" r="r" b="b"/>
              <a:pathLst>
                <a:path w="11" h="104">
                  <a:moveTo>
                    <a:pt x="11" y="98"/>
                  </a:moveTo>
                  <a:lnTo>
                    <a:pt x="0" y="104"/>
                  </a:lnTo>
                  <a:lnTo>
                    <a:pt x="0" y="0"/>
                  </a:lnTo>
                  <a:lnTo>
                    <a:pt x="11" y="6"/>
                  </a:lnTo>
                  <a:lnTo>
                    <a:pt x="11" y="98"/>
                  </a:lnTo>
                  <a:close/>
                </a:path>
              </a:pathLst>
            </a:custGeom>
            <a:solidFill>
              <a:srgbClr val="002C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íṥ1îḓê">
              <a:extLst>
                <a:ext uri="{FF2B5EF4-FFF2-40B4-BE49-F238E27FC236}">
                  <a16:creationId xmlns:a16="http://schemas.microsoft.com/office/drawing/2014/main" xmlns="" id="{51D7BB63-1A82-4548-9A33-1FC59B451A10}"/>
                </a:ext>
              </a:extLst>
            </p:cNvPr>
            <p:cNvSpPr/>
            <p:nvPr/>
          </p:nvSpPr>
          <p:spPr bwMode="auto">
            <a:xfrm>
              <a:off x="5562666" y="2992370"/>
              <a:ext cx="106960" cy="212455"/>
            </a:xfrm>
            <a:custGeom>
              <a:avLst/>
              <a:gdLst>
                <a:gd name="T0" fmla="*/ 73 w 73"/>
                <a:gd name="T1" fmla="*/ 145 h 145"/>
                <a:gd name="T2" fmla="*/ 0 w 73"/>
                <a:gd name="T3" fmla="*/ 104 h 145"/>
                <a:gd name="T4" fmla="*/ 0 w 73"/>
                <a:gd name="T5" fmla="*/ 0 h 145"/>
                <a:gd name="T6" fmla="*/ 73 w 73"/>
                <a:gd name="T7" fmla="*/ 40 h 145"/>
                <a:gd name="T8" fmla="*/ 73 w 73"/>
                <a:gd name="T9" fmla="*/ 145 h 145"/>
              </a:gdLst>
              <a:ahLst/>
              <a:cxnLst>
                <a:cxn ang="0">
                  <a:pos x="T0" y="T1"/>
                </a:cxn>
                <a:cxn ang="0">
                  <a:pos x="T2" y="T3"/>
                </a:cxn>
                <a:cxn ang="0">
                  <a:pos x="T4" y="T5"/>
                </a:cxn>
                <a:cxn ang="0">
                  <a:pos x="T6" y="T7"/>
                </a:cxn>
                <a:cxn ang="0">
                  <a:pos x="T8" y="T9"/>
                </a:cxn>
              </a:cxnLst>
              <a:rect l="0" t="0" r="r" b="b"/>
              <a:pathLst>
                <a:path w="73" h="145">
                  <a:moveTo>
                    <a:pt x="73" y="145"/>
                  </a:moveTo>
                  <a:lnTo>
                    <a:pt x="0" y="104"/>
                  </a:lnTo>
                  <a:lnTo>
                    <a:pt x="0" y="0"/>
                  </a:lnTo>
                  <a:lnTo>
                    <a:pt x="73" y="40"/>
                  </a:lnTo>
                  <a:lnTo>
                    <a:pt x="73" y="145"/>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iśļîḓê">
              <a:extLst>
                <a:ext uri="{FF2B5EF4-FFF2-40B4-BE49-F238E27FC236}">
                  <a16:creationId xmlns:a16="http://schemas.microsoft.com/office/drawing/2014/main" xmlns="" id="{21363E5E-5193-4A77-BEEA-E17AA534F7B3}"/>
                </a:ext>
              </a:extLst>
            </p:cNvPr>
            <p:cNvSpPr/>
            <p:nvPr/>
          </p:nvSpPr>
          <p:spPr bwMode="auto">
            <a:xfrm>
              <a:off x="5562666" y="2992370"/>
              <a:ext cx="16118" cy="152381"/>
            </a:xfrm>
            <a:custGeom>
              <a:avLst/>
              <a:gdLst>
                <a:gd name="T0" fmla="*/ 11 w 11"/>
                <a:gd name="T1" fmla="*/ 98 h 104"/>
                <a:gd name="T2" fmla="*/ 0 w 11"/>
                <a:gd name="T3" fmla="*/ 104 h 104"/>
                <a:gd name="T4" fmla="*/ 0 w 11"/>
                <a:gd name="T5" fmla="*/ 0 h 104"/>
                <a:gd name="T6" fmla="*/ 11 w 11"/>
                <a:gd name="T7" fmla="*/ 6 h 104"/>
                <a:gd name="T8" fmla="*/ 11 w 11"/>
                <a:gd name="T9" fmla="*/ 98 h 104"/>
              </a:gdLst>
              <a:ahLst/>
              <a:cxnLst>
                <a:cxn ang="0">
                  <a:pos x="T0" y="T1"/>
                </a:cxn>
                <a:cxn ang="0">
                  <a:pos x="T2" y="T3"/>
                </a:cxn>
                <a:cxn ang="0">
                  <a:pos x="T4" y="T5"/>
                </a:cxn>
                <a:cxn ang="0">
                  <a:pos x="T6" y="T7"/>
                </a:cxn>
                <a:cxn ang="0">
                  <a:pos x="T8" y="T9"/>
                </a:cxn>
              </a:cxnLst>
              <a:rect l="0" t="0" r="r" b="b"/>
              <a:pathLst>
                <a:path w="11" h="104">
                  <a:moveTo>
                    <a:pt x="11" y="98"/>
                  </a:moveTo>
                  <a:lnTo>
                    <a:pt x="0" y="104"/>
                  </a:lnTo>
                  <a:lnTo>
                    <a:pt x="0" y="0"/>
                  </a:lnTo>
                  <a:lnTo>
                    <a:pt x="11" y="6"/>
                  </a:lnTo>
                  <a:lnTo>
                    <a:pt x="11" y="98"/>
                  </a:lnTo>
                  <a:close/>
                </a:path>
              </a:pathLst>
            </a:custGeom>
            <a:solidFill>
              <a:srgbClr val="002C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í$liḋe">
              <a:extLst>
                <a:ext uri="{FF2B5EF4-FFF2-40B4-BE49-F238E27FC236}">
                  <a16:creationId xmlns:a16="http://schemas.microsoft.com/office/drawing/2014/main" xmlns="" id="{63CC471B-96F4-4A30-971A-ADAF8845F62B}"/>
                </a:ext>
              </a:extLst>
            </p:cNvPr>
            <p:cNvSpPr/>
            <p:nvPr/>
          </p:nvSpPr>
          <p:spPr bwMode="auto">
            <a:xfrm>
              <a:off x="5681347" y="3059769"/>
              <a:ext cx="45422" cy="178755"/>
            </a:xfrm>
            <a:custGeom>
              <a:avLst/>
              <a:gdLst>
                <a:gd name="T0" fmla="*/ 31 w 31"/>
                <a:gd name="T1" fmla="*/ 122 h 122"/>
                <a:gd name="T2" fmla="*/ 0 w 31"/>
                <a:gd name="T3" fmla="*/ 104 h 122"/>
                <a:gd name="T4" fmla="*/ 0 w 31"/>
                <a:gd name="T5" fmla="*/ 0 h 122"/>
                <a:gd name="T6" fmla="*/ 31 w 31"/>
                <a:gd name="T7" fmla="*/ 16 h 122"/>
                <a:gd name="T8" fmla="*/ 31 w 31"/>
                <a:gd name="T9" fmla="*/ 122 h 122"/>
              </a:gdLst>
              <a:ahLst/>
              <a:cxnLst>
                <a:cxn ang="0">
                  <a:pos x="T0" y="T1"/>
                </a:cxn>
                <a:cxn ang="0">
                  <a:pos x="T2" y="T3"/>
                </a:cxn>
                <a:cxn ang="0">
                  <a:pos x="T4" y="T5"/>
                </a:cxn>
                <a:cxn ang="0">
                  <a:pos x="T6" y="T7"/>
                </a:cxn>
                <a:cxn ang="0">
                  <a:pos x="T8" y="T9"/>
                </a:cxn>
              </a:cxnLst>
              <a:rect l="0" t="0" r="r" b="b"/>
              <a:pathLst>
                <a:path w="31" h="122">
                  <a:moveTo>
                    <a:pt x="31" y="122"/>
                  </a:moveTo>
                  <a:lnTo>
                    <a:pt x="0" y="104"/>
                  </a:lnTo>
                  <a:lnTo>
                    <a:pt x="0" y="0"/>
                  </a:lnTo>
                  <a:lnTo>
                    <a:pt x="31" y="16"/>
                  </a:lnTo>
                  <a:lnTo>
                    <a:pt x="31" y="122"/>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ïsḷïḍê">
              <a:extLst>
                <a:ext uri="{FF2B5EF4-FFF2-40B4-BE49-F238E27FC236}">
                  <a16:creationId xmlns:a16="http://schemas.microsoft.com/office/drawing/2014/main" xmlns="" id="{DFA78790-8F27-4615-93AA-3EA524ED2B12}"/>
                </a:ext>
              </a:extLst>
            </p:cNvPr>
            <p:cNvSpPr/>
            <p:nvPr/>
          </p:nvSpPr>
          <p:spPr bwMode="auto">
            <a:xfrm>
              <a:off x="5681347" y="3059769"/>
              <a:ext cx="16118" cy="152381"/>
            </a:xfrm>
            <a:custGeom>
              <a:avLst/>
              <a:gdLst>
                <a:gd name="T0" fmla="*/ 11 w 11"/>
                <a:gd name="T1" fmla="*/ 97 h 104"/>
                <a:gd name="T2" fmla="*/ 0 w 11"/>
                <a:gd name="T3" fmla="*/ 104 h 104"/>
                <a:gd name="T4" fmla="*/ 0 w 11"/>
                <a:gd name="T5" fmla="*/ 0 h 104"/>
                <a:gd name="T6" fmla="*/ 11 w 11"/>
                <a:gd name="T7" fmla="*/ 6 h 104"/>
                <a:gd name="T8" fmla="*/ 11 w 11"/>
                <a:gd name="T9" fmla="*/ 97 h 104"/>
              </a:gdLst>
              <a:ahLst/>
              <a:cxnLst>
                <a:cxn ang="0">
                  <a:pos x="T0" y="T1"/>
                </a:cxn>
                <a:cxn ang="0">
                  <a:pos x="T2" y="T3"/>
                </a:cxn>
                <a:cxn ang="0">
                  <a:pos x="T4" y="T5"/>
                </a:cxn>
                <a:cxn ang="0">
                  <a:pos x="T6" y="T7"/>
                </a:cxn>
                <a:cxn ang="0">
                  <a:pos x="T8" y="T9"/>
                </a:cxn>
              </a:cxnLst>
              <a:rect l="0" t="0" r="r" b="b"/>
              <a:pathLst>
                <a:path w="11" h="104">
                  <a:moveTo>
                    <a:pt x="11" y="97"/>
                  </a:moveTo>
                  <a:lnTo>
                    <a:pt x="0" y="104"/>
                  </a:lnTo>
                  <a:lnTo>
                    <a:pt x="0" y="0"/>
                  </a:lnTo>
                  <a:lnTo>
                    <a:pt x="11" y="6"/>
                  </a:lnTo>
                  <a:lnTo>
                    <a:pt x="11" y="97"/>
                  </a:lnTo>
                  <a:close/>
                </a:path>
              </a:pathLst>
            </a:custGeom>
            <a:solidFill>
              <a:srgbClr val="002C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íṧḻíḓe">
              <a:extLst>
                <a:ext uri="{FF2B5EF4-FFF2-40B4-BE49-F238E27FC236}">
                  <a16:creationId xmlns:a16="http://schemas.microsoft.com/office/drawing/2014/main" xmlns="" id="{C6C76BD0-CB4A-4F99-9085-E6F7FCF9389F}"/>
                </a:ext>
              </a:extLst>
            </p:cNvPr>
            <p:cNvSpPr/>
            <p:nvPr/>
          </p:nvSpPr>
          <p:spPr bwMode="auto">
            <a:xfrm>
              <a:off x="5895267" y="1991636"/>
              <a:ext cx="45422" cy="175824"/>
            </a:xfrm>
            <a:custGeom>
              <a:avLst/>
              <a:gdLst>
                <a:gd name="T0" fmla="*/ 31 w 31"/>
                <a:gd name="T1" fmla="*/ 0 h 120"/>
                <a:gd name="T2" fmla="*/ 0 w 31"/>
                <a:gd name="T3" fmla="*/ 17 h 120"/>
                <a:gd name="T4" fmla="*/ 0 w 31"/>
                <a:gd name="T5" fmla="*/ 120 h 120"/>
                <a:gd name="T6" fmla="*/ 31 w 31"/>
                <a:gd name="T7" fmla="*/ 104 h 120"/>
                <a:gd name="T8" fmla="*/ 31 w 31"/>
                <a:gd name="T9" fmla="*/ 0 h 120"/>
              </a:gdLst>
              <a:ahLst/>
              <a:cxnLst>
                <a:cxn ang="0">
                  <a:pos x="T0" y="T1"/>
                </a:cxn>
                <a:cxn ang="0">
                  <a:pos x="T2" y="T3"/>
                </a:cxn>
                <a:cxn ang="0">
                  <a:pos x="T4" y="T5"/>
                </a:cxn>
                <a:cxn ang="0">
                  <a:pos x="T6" y="T7"/>
                </a:cxn>
                <a:cxn ang="0">
                  <a:pos x="T8" y="T9"/>
                </a:cxn>
              </a:cxnLst>
              <a:rect l="0" t="0" r="r" b="b"/>
              <a:pathLst>
                <a:path w="31" h="120">
                  <a:moveTo>
                    <a:pt x="31" y="0"/>
                  </a:moveTo>
                  <a:lnTo>
                    <a:pt x="0" y="17"/>
                  </a:lnTo>
                  <a:lnTo>
                    <a:pt x="0" y="120"/>
                  </a:lnTo>
                  <a:lnTo>
                    <a:pt x="31" y="104"/>
                  </a:lnTo>
                  <a:lnTo>
                    <a:pt x="31" y="0"/>
                  </a:lnTo>
                  <a:close/>
                </a:path>
              </a:pathLst>
            </a:custGeom>
            <a:solidFill>
              <a:srgbClr val="4F6DC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ïṡlîďè">
              <a:extLst>
                <a:ext uri="{FF2B5EF4-FFF2-40B4-BE49-F238E27FC236}">
                  <a16:creationId xmlns:a16="http://schemas.microsoft.com/office/drawing/2014/main" xmlns="" id="{232920BD-2BBA-4D32-811D-1D4DC1251193}"/>
                </a:ext>
              </a:extLst>
            </p:cNvPr>
            <p:cNvSpPr/>
            <p:nvPr/>
          </p:nvSpPr>
          <p:spPr bwMode="auto">
            <a:xfrm>
              <a:off x="5895267" y="1991636"/>
              <a:ext cx="45422" cy="175824"/>
            </a:xfrm>
            <a:custGeom>
              <a:avLst/>
              <a:gdLst>
                <a:gd name="T0" fmla="*/ 31 w 31"/>
                <a:gd name="T1" fmla="*/ 0 h 120"/>
                <a:gd name="T2" fmla="*/ 0 w 31"/>
                <a:gd name="T3" fmla="*/ 17 h 120"/>
                <a:gd name="T4" fmla="*/ 0 w 31"/>
                <a:gd name="T5" fmla="*/ 120 h 120"/>
                <a:gd name="T6" fmla="*/ 31 w 31"/>
                <a:gd name="T7" fmla="*/ 104 h 120"/>
                <a:gd name="T8" fmla="*/ 31 w 31"/>
                <a:gd name="T9" fmla="*/ 0 h 120"/>
              </a:gdLst>
              <a:ahLst/>
              <a:cxnLst>
                <a:cxn ang="0">
                  <a:pos x="T0" y="T1"/>
                </a:cxn>
                <a:cxn ang="0">
                  <a:pos x="T2" y="T3"/>
                </a:cxn>
                <a:cxn ang="0">
                  <a:pos x="T4" y="T5"/>
                </a:cxn>
                <a:cxn ang="0">
                  <a:pos x="T6" y="T7"/>
                </a:cxn>
                <a:cxn ang="0">
                  <a:pos x="T8" y="T9"/>
                </a:cxn>
              </a:cxnLst>
              <a:rect l="0" t="0" r="r" b="b"/>
              <a:pathLst>
                <a:path w="31" h="120">
                  <a:moveTo>
                    <a:pt x="31" y="0"/>
                  </a:moveTo>
                  <a:lnTo>
                    <a:pt x="0" y="17"/>
                  </a:lnTo>
                  <a:lnTo>
                    <a:pt x="0" y="120"/>
                  </a:lnTo>
                  <a:lnTo>
                    <a:pt x="31" y="104"/>
                  </a:lnTo>
                  <a:lnTo>
                    <a:pt x="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ïSlîḑe">
              <a:extLst>
                <a:ext uri="{FF2B5EF4-FFF2-40B4-BE49-F238E27FC236}">
                  <a16:creationId xmlns:a16="http://schemas.microsoft.com/office/drawing/2014/main" xmlns="" id="{41F12F01-7AB8-498A-8667-D1383FD58159}"/>
                </a:ext>
              </a:extLst>
            </p:cNvPr>
            <p:cNvSpPr/>
            <p:nvPr/>
          </p:nvSpPr>
          <p:spPr bwMode="auto">
            <a:xfrm>
              <a:off x="5940689" y="1991636"/>
              <a:ext cx="14652" cy="152381"/>
            </a:xfrm>
            <a:prstGeom prst="rect">
              <a:avLst/>
            </a:prstGeom>
            <a:solidFill>
              <a:srgbClr val="001E6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9" name="iṧľiďê">
              <a:extLst>
                <a:ext uri="{FF2B5EF4-FFF2-40B4-BE49-F238E27FC236}">
                  <a16:creationId xmlns:a16="http://schemas.microsoft.com/office/drawing/2014/main" xmlns="" id="{3609A88D-ACA5-49B9-8402-8C3CDAA19840}"/>
                </a:ext>
              </a:extLst>
            </p:cNvPr>
            <p:cNvSpPr/>
            <p:nvPr/>
          </p:nvSpPr>
          <p:spPr bwMode="auto">
            <a:xfrm>
              <a:off x="5895267" y="2214347"/>
              <a:ext cx="45422" cy="175824"/>
            </a:xfrm>
            <a:custGeom>
              <a:avLst/>
              <a:gdLst>
                <a:gd name="T0" fmla="*/ 31 w 31"/>
                <a:gd name="T1" fmla="*/ 0 h 120"/>
                <a:gd name="T2" fmla="*/ 0 w 31"/>
                <a:gd name="T3" fmla="*/ 16 h 120"/>
                <a:gd name="T4" fmla="*/ 0 w 31"/>
                <a:gd name="T5" fmla="*/ 120 h 120"/>
                <a:gd name="T6" fmla="*/ 31 w 31"/>
                <a:gd name="T7" fmla="*/ 103 h 120"/>
                <a:gd name="T8" fmla="*/ 31 w 31"/>
                <a:gd name="T9" fmla="*/ 0 h 120"/>
              </a:gdLst>
              <a:ahLst/>
              <a:cxnLst>
                <a:cxn ang="0">
                  <a:pos x="T0" y="T1"/>
                </a:cxn>
                <a:cxn ang="0">
                  <a:pos x="T2" y="T3"/>
                </a:cxn>
                <a:cxn ang="0">
                  <a:pos x="T4" y="T5"/>
                </a:cxn>
                <a:cxn ang="0">
                  <a:pos x="T6" y="T7"/>
                </a:cxn>
                <a:cxn ang="0">
                  <a:pos x="T8" y="T9"/>
                </a:cxn>
              </a:cxnLst>
              <a:rect l="0" t="0" r="r" b="b"/>
              <a:pathLst>
                <a:path w="31" h="120">
                  <a:moveTo>
                    <a:pt x="31" y="0"/>
                  </a:moveTo>
                  <a:lnTo>
                    <a:pt x="0" y="16"/>
                  </a:lnTo>
                  <a:lnTo>
                    <a:pt x="0" y="120"/>
                  </a:lnTo>
                  <a:lnTo>
                    <a:pt x="31" y="103"/>
                  </a:lnTo>
                  <a:lnTo>
                    <a:pt x="31" y="0"/>
                  </a:lnTo>
                  <a:close/>
                </a:path>
              </a:pathLst>
            </a:custGeom>
            <a:solidFill>
              <a:srgbClr val="4F6DC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íşḻíḓé">
              <a:extLst>
                <a:ext uri="{FF2B5EF4-FFF2-40B4-BE49-F238E27FC236}">
                  <a16:creationId xmlns:a16="http://schemas.microsoft.com/office/drawing/2014/main" xmlns="" id="{0D89401F-F4BD-451A-BE1B-B83CE5C1C4D0}"/>
                </a:ext>
              </a:extLst>
            </p:cNvPr>
            <p:cNvSpPr/>
            <p:nvPr/>
          </p:nvSpPr>
          <p:spPr bwMode="auto">
            <a:xfrm>
              <a:off x="5895267" y="2214347"/>
              <a:ext cx="45422" cy="175824"/>
            </a:xfrm>
            <a:custGeom>
              <a:avLst/>
              <a:gdLst>
                <a:gd name="T0" fmla="*/ 31 w 31"/>
                <a:gd name="T1" fmla="*/ 0 h 120"/>
                <a:gd name="T2" fmla="*/ 0 w 31"/>
                <a:gd name="T3" fmla="*/ 16 h 120"/>
                <a:gd name="T4" fmla="*/ 0 w 31"/>
                <a:gd name="T5" fmla="*/ 120 h 120"/>
                <a:gd name="T6" fmla="*/ 31 w 31"/>
                <a:gd name="T7" fmla="*/ 103 h 120"/>
                <a:gd name="T8" fmla="*/ 31 w 31"/>
                <a:gd name="T9" fmla="*/ 0 h 120"/>
              </a:gdLst>
              <a:ahLst/>
              <a:cxnLst>
                <a:cxn ang="0">
                  <a:pos x="T0" y="T1"/>
                </a:cxn>
                <a:cxn ang="0">
                  <a:pos x="T2" y="T3"/>
                </a:cxn>
                <a:cxn ang="0">
                  <a:pos x="T4" y="T5"/>
                </a:cxn>
                <a:cxn ang="0">
                  <a:pos x="T6" y="T7"/>
                </a:cxn>
                <a:cxn ang="0">
                  <a:pos x="T8" y="T9"/>
                </a:cxn>
              </a:cxnLst>
              <a:rect l="0" t="0" r="r" b="b"/>
              <a:pathLst>
                <a:path w="31" h="120">
                  <a:moveTo>
                    <a:pt x="31" y="0"/>
                  </a:moveTo>
                  <a:lnTo>
                    <a:pt x="0" y="16"/>
                  </a:lnTo>
                  <a:lnTo>
                    <a:pt x="0" y="120"/>
                  </a:lnTo>
                  <a:lnTo>
                    <a:pt x="31" y="103"/>
                  </a:lnTo>
                  <a:lnTo>
                    <a:pt x="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îṩliḍê">
              <a:extLst>
                <a:ext uri="{FF2B5EF4-FFF2-40B4-BE49-F238E27FC236}">
                  <a16:creationId xmlns:a16="http://schemas.microsoft.com/office/drawing/2014/main" xmlns="" id="{E0FBED33-84E8-4D4B-AE92-9624B01BC61F}"/>
                </a:ext>
              </a:extLst>
            </p:cNvPr>
            <p:cNvSpPr/>
            <p:nvPr/>
          </p:nvSpPr>
          <p:spPr bwMode="auto">
            <a:xfrm>
              <a:off x="5940689" y="2214347"/>
              <a:ext cx="14652" cy="150916"/>
            </a:xfrm>
            <a:prstGeom prst="rect">
              <a:avLst/>
            </a:prstGeom>
            <a:solidFill>
              <a:srgbClr val="001E6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2" name="ïŝľîḓè">
              <a:extLst>
                <a:ext uri="{FF2B5EF4-FFF2-40B4-BE49-F238E27FC236}">
                  <a16:creationId xmlns:a16="http://schemas.microsoft.com/office/drawing/2014/main" xmlns="" id="{98EC2C6B-B50D-4FE7-91B0-50F17C51EB13}"/>
                </a:ext>
              </a:extLst>
            </p:cNvPr>
            <p:cNvSpPr/>
            <p:nvPr/>
          </p:nvSpPr>
          <p:spPr bwMode="auto">
            <a:xfrm>
              <a:off x="5895267" y="2444384"/>
              <a:ext cx="45422" cy="161172"/>
            </a:xfrm>
            <a:custGeom>
              <a:avLst/>
              <a:gdLst>
                <a:gd name="T0" fmla="*/ 31 w 31"/>
                <a:gd name="T1" fmla="*/ 0 h 110"/>
                <a:gd name="T2" fmla="*/ 0 w 31"/>
                <a:gd name="T3" fmla="*/ 17 h 110"/>
                <a:gd name="T4" fmla="*/ 0 w 31"/>
                <a:gd name="T5" fmla="*/ 98 h 110"/>
                <a:gd name="T6" fmla="*/ 20 w 31"/>
                <a:gd name="T7" fmla="*/ 110 h 110"/>
                <a:gd name="T8" fmla="*/ 31 w 31"/>
                <a:gd name="T9" fmla="*/ 104 h 110"/>
                <a:gd name="T10" fmla="*/ 31 w 31"/>
                <a:gd name="T11" fmla="*/ 0 h 110"/>
              </a:gdLst>
              <a:ahLst/>
              <a:cxnLst>
                <a:cxn ang="0">
                  <a:pos x="T0" y="T1"/>
                </a:cxn>
                <a:cxn ang="0">
                  <a:pos x="T2" y="T3"/>
                </a:cxn>
                <a:cxn ang="0">
                  <a:pos x="T4" y="T5"/>
                </a:cxn>
                <a:cxn ang="0">
                  <a:pos x="T6" y="T7"/>
                </a:cxn>
                <a:cxn ang="0">
                  <a:pos x="T8" y="T9"/>
                </a:cxn>
                <a:cxn ang="0">
                  <a:pos x="T10" y="T11"/>
                </a:cxn>
              </a:cxnLst>
              <a:rect l="0" t="0" r="r" b="b"/>
              <a:pathLst>
                <a:path w="31" h="110">
                  <a:moveTo>
                    <a:pt x="31" y="0"/>
                  </a:moveTo>
                  <a:lnTo>
                    <a:pt x="0" y="17"/>
                  </a:lnTo>
                  <a:lnTo>
                    <a:pt x="0" y="98"/>
                  </a:lnTo>
                  <a:lnTo>
                    <a:pt x="20" y="110"/>
                  </a:lnTo>
                  <a:lnTo>
                    <a:pt x="31" y="104"/>
                  </a:lnTo>
                  <a:lnTo>
                    <a:pt x="31" y="0"/>
                  </a:lnTo>
                  <a:close/>
                </a:path>
              </a:pathLst>
            </a:custGeom>
            <a:solidFill>
              <a:srgbClr val="4F6DC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îṧlïḋe">
              <a:extLst>
                <a:ext uri="{FF2B5EF4-FFF2-40B4-BE49-F238E27FC236}">
                  <a16:creationId xmlns:a16="http://schemas.microsoft.com/office/drawing/2014/main" xmlns="" id="{7DA336D4-4560-4A0E-B0B3-91816233A087}"/>
                </a:ext>
              </a:extLst>
            </p:cNvPr>
            <p:cNvSpPr/>
            <p:nvPr/>
          </p:nvSpPr>
          <p:spPr bwMode="auto">
            <a:xfrm>
              <a:off x="5895267" y="2444384"/>
              <a:ext cx="45422" cy="161172"/>
            </a:xfrm>
            <a:custGeom>
              <a:avLst/>
              <a:gdLst>
                <a:gd name="T0" fmla="*/ 31 w 31"/>
                <a:gd name="T1" fmla="*/ 0 h 110"/>
                <a:gd name="T2" fmla="*/ 0 w 31"/>
                <a:gd name="T3" fmla="*/ 17 h 110"/>
                <a:gd name="T4" fmla="*/ 0 w 31"/>
                <a:gd name="T5" fmla="*/ 98 h 110"/>
                <a:gd name="T6" fmla="*/ 20 w 31"/>
                <a:gd name="T7" fmla="*/ 110 h 110"/>
                <a:gd name="T8" fmla="*/ 31 w 31"/>
                <a:gd name="T9" fmla="*/ 104 h 110"/>
                <a:gd name="T10" fmla="*/ 31 w 31"/>
                <a:gd name="T11" fmla="*/ 0 h 110"/>
              </a:gdLst>
              <a:ahLst/>
              <a:cxnLst>
                <a:cxn ang="0">
                  <a:pos x="T0" y="T1"/>
                </a:cxn>
                <a:cxn ang="0">
                  <a:pos x="T2" y="T3"/>
                </a:cxn>
                <a:cxn ang="0">
                  <a:pos x="T4" y="T5"/>
                </a:cxn>
                <a:cxn ang="0">
                  <a:pos x="T6" y="T7"/>
                </a:cxn>
                <a:cxn ang="0">
                  <a:pos x="T8" y="T9"/>
                </a:cxn>
                <a:cxn ang="0">
                  <a:pos x="T10" y="T11"/>
                </a:cxn>
              </a:cxnLst>
              <a:rect l="0" t="0" r="r" b="b"/>
              <a:pathLst>
                <a:path w="31" h="110">
                  <a:moveTo>
                    <a:pt x="31" y="0"/>
                  </a:moveTo>
                  <a:lnTo>
                    <a:pt x="0" y="17"/>
                  </a:lnTo>
                  <a:lnTo>
                    <a:pt x="0" y="98"/>
                  </a:lnTo>
                  <a:lnTo>
                    <a:pt x="20" y="110"/>
                  </a:lnTo>
                  <a:lnTo>
                    <a:pt x="31" y="104"/>
                  </a:lnTo>
                  <a:lnTo>
                    <a:pt x="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ï$ļîḓé">
              <a:extLst>
                <a:ext uri="{FF2B5EF4-FFF2-40B4-BE49-F238E27FC236}">
                  <a16:creationId xmlns:a16="http://schemas.microsoft.com/office/drawing/2014/main" xmlns="" id="{D9487BAD-2548-4BDD-9A1E-3B279CAD22F7}"/>
                </a:ext>
              </a:extLst>
            </p:cNvPr>
            <p:cNvSpPr/>
            <p:nvPr/>
          </p:nvSpPr>
          <p:spPr bwMode="auto">
            <a:xfrm>
              <a:off x="5940689" y="2444384"/>
              <a:ext cx="14652" cy="152381"/>
            </a:xfrm>
            <a:prstGeom prst="rect">
              <a:avLst/>
            </a:prstGeom>
            <a:solidFill>
              <a:srgbClr val="001E6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5" name="îśḷidê">
              <a:extLst>
                <a:ext uri="{FF2B5EF4-FFF2-40B4-BE49-F238E27FC236}">
                  <a16:creationId xmlns:a16="http://schemas.microsoft.com/office/drawing/2014/main" xmlns="" id="{196E9C20-0DB2-4759-90F6-82EA69F41822}"/>
                </a:ext>
              </a:extLst>
            </p:cNvPr>
            <p:cNvSpPr/>
            <p:nvPr/>
          </p:nvSpPr>
          <p:spPr bwMode="auto">
            <a:xfrm>
              <a:off x="5940689" y="2675886"/>
              <a:ext cx="14652" cy="155311"/>
            </a:xfrm>
            <a:custGeom>
              <a:avLst/>
              <a:gdLst>
                <a:gd name="T0" fmla="*/ 0 w 10"/>
                <a:gd name="T1" fmla="*/ 106 h 106"/>
                <a:gd name="T2" fmla="*/ 10 w 10"/>
                <a:gd name="T3" fmla="*/ 104 h 106"/>
                <a:gd name="T4" fmla="*/ 10 w 10"/>
                <a:gd name="T5" fmla="*/ 0 h 106"/>
                <a:gd name="T6" fmla="*/ 0 w 10"/>
                <a:gd name="T7" fmla="*/ 0 h 106"/>
                <a:gd name="T8" fmla="*/ 0 w 10"/>
                <a:gd name="T9" fmla="*/ 106 h 106"/>
              </a:gdLst>
              <a:ahLst/>
              <a:cxnLst>
                <a:cxn ang="0">
                  <a:pos x="T0" y="T1"/>
                </a:cxn>
                <a:cxn ang="0">
                  <a:pos x="T2" y="T3"/>
                </a:cxn>
                <a:cxn ang="0">
                  <a:pos x="T4" y="T5"/>
                </a:cxn>
                <a:cxn ang="0">
                  <a:pos x="T6" y="T7"/>
                </a:cxn>
                <a:cxn ang="0">
                  <a:pos x="T8" y="T9"/>
                </a:cxn>
              </a:cxnLst>
              <a:rect l="0" t="0" r="r" b="b"/>
              <a:pathLst>
                <a:path w="10" h="106">
                  <a:moveTo>
                    <a:pt x="0" y="106"/>
                  </a:moveTo>
                  <a:lnTo>
                    <a:pt x="10" y="104"/>
                  </a:lnTo>
                  <a:lnTo>
                    <a:pt x="10" y="0"/>
                  </a:lnTo>
                  <a:lnTo>
                    <a:pt x="0" y="0"/>
                  </a:lnTo>
                  <a:lnTo>
                    <a:pt x="0" y="106"/>
                  </a:lnTo>
                  <a:close/>
                </a:path>
              </a:pathLst>
            </a:custGeom>
            <a:solidFill>
              <a:srgbClr val="001E6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iṥļîďè">
              <a:extLst>
                <a:ext uri="{FF2B5EF4-FFF2-40B4-BE49-F238E27FC236}">
                  <a16:creationId xmlns:a16="http://schemas.microsoft.com/office/drawing/2014/main" xmlns="" id="{BA652B52-5C88-4419-A707-1EFA3375E393}"/>
                </a:ext>
              </a:extLst>
            </p:cNvPr>
            <p:cNvSpPr/>
            <p:nvPr/>
          </p:nvSpPr>
          <p:spPr bwMode="auto">
            <a:xfrm>
              <a:off x="6016879" y="1924236"/>
              <a:ext cx="45422" cy="177290"/>
            </a:xfrm>
            <a:custGeom>
              <a:avLst/>
              <a:gdLst>
                <a:gd name="T0" fmla="*/ 31 w 31"/>
                <a:gd name="T1" fmla="*/ 0 h 121"/>
                <a:gd name="T2" fmla="*/ 0 w 31"/>
                <a:gd name="T3" fmla="*/ 17 h 121"/>
                <a:gd name="T4" fmla="*/ 0 w 31"/>
                <a:gd name="T5" fmla="*/ 121 h 121"/>
                <a:gd name="T6" fmla="*/ 31 w 31"/>
                <a:gd name="T7" fmla="*/ 104 h 121"/>
                <a:gd name="T8" fmla="*/ 31 w 31"/>
                <a:gd name="T9" fmla="*/ 0 h 121"/>
              </a:gdLst>
              <a:ahLst/>
              <a:cxnLst>
                <a:cxn ang="0">
                  <a:pos x="T0" y="T1"/>
                </a:cxn>
                <a:cxn ang="0">
                  <a:pos x="T2" y="T3"/>
                </a:cxn>
                <a:cxn ang="0">
                  <a:pos x="T4" y="T5"/>
                </a:cxn>
                <a:cxn ang="0">
                  <a:pos x="T6" y="T7"/>
                </a:cxn>
                <a:cxn ang="0">
                  <a:pos x="T8" y="T9"/>
                </a:cxn>
              </a:cxnLst>
              <a:rect l="0" t="0" r="r" b="b"/>
              <a:pathLst>
                <a:path w="31" h="121">
                  <a:moveTo>
                    <a:pt x="31" y="0"/>
                  </a:moveTo>
                  <a:lnTo>
                    <a:pt x="0" y="17"/>
                  </a:lnTo>
                  <a:lnTo>
                    <a:pt x="0" y="121"/>
                  </a:lnTo>
                  <a:lnTo>
                    <a:pt x="31" y="104"/>
                  </a:lnTo>
                  <a:lnTo>
                    <a:pt x="31" y="0"/>
                  </a:lnTo>
                  <a:close/>
                </a:path>
              </a:pathLst>
            </a:custGeom>
            <a:solidFill>
              <a:srgbClr val="4F6DC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iṧḷíḓê">
              <a:extLst>
                <a:ext uri="{FF2B5EF4-FFF2-40B4-BE49-F238E27FC236}">
                  <a16:creationId xmlns:a16="http://schemas.microsoft.com/office/drawing/2014/main" xmlns="" id="{81B75E3E-9D32-424B-97FF-57F1EE87F059}"/>
                </a:ext>
              </a:extLst>
            </p:cNvPr>
            <p:cNvSpPr/>
            <p:nvPr/>
          </p:nvSpPr>
          <p:spPr bwMode="auto">
            <a:xfrm>
              <a:off x="6016879" y="1924236"/>
              <a:ext cx="45422" cy="177290"/>
            </a:xfrm>
            <a:custGeom>
              <a:avLst/>
              <a:gdLst>
                <a:gd name="T0" fmla="*/ 31 w 31"/>
                <a:gd name="T1" fmla="*/ 0 h 121"/>
                <a:gd name="T2" fmla="*/ 0 w 31"/>
                <a:gd name="T3" fmla="*/ 17 h 121"/>
                <a:gd name="T4" fmla="*/ 0 w 31"/>
                <a:gd name="T5" fmla="*/ 121 h 121"/>
                <a:gd name="T6" fmla="*/ 31 w 31"/>
                <a:gd name="T7" fmla="*/ 104 h 121"/>
                <a:gd name="T8" fmla="*/ 31 w 31"/>
                <a:gd name="T9" fmla="*/ 0 h 121"/>
              </a:gdLst>
              <a:ahLst/>
              <a:cxnLst>
                <a:cxn ang="0">
                  <a:pos x="T0" y="T1"/>
                </a:cxn>
                <a:cxn ang="0">
                  <a:pos x="T2" y="T3"/>
                </a:cxn>
                <a:cxn ang="0">
                  <a:pos x="T4" y="T5"/>
                </a:cxn>
                <a:cxn ang="0">
                  <a:pos x="T6" y="T7"/>
                </a:cxn>
                <a:cxn ang="0">
                  <a:pos x="T8" y="T9"/>
                </a:cxn>
              </a:cxnLst>
              <a:rect l="0" t="0" r="r" b="b"/>
              <a:pathLst>
                <a:path w="31" h="121">
                  <a:moveTo>
                    <a:pt x="31" y="0"/>
                  </a:moveTo>
                  <a:lnTo>
                    <a:pt x="0" y="17"/>
                  </a:lnTo>
                  <a:lnTo>
                    <a:pt x="0" y="121"/>
                  </a:lnTo>
                  <a:lnTo>
                    <a:pt x="31" y="104"/>
                  </a:lnTo>
                  <a:lnTo>
                    <a:pt x="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îṥḻïḋe">
              <a:extLst>
                <a:ext uri="{FF2B5EF4-FFF2-40B4-BE49-F238E27FC236}">
                  <a16:creationId xmlns:a16="http://schemas.microsoft.com/office/drawing/2014/main" xmlns="" id="{CD67D50A-B2E4-4915-807E-7B7602764729}"/>
                </a:ext>
              </a:extLst>
            </p:cNvPr>
            <p:cNvSpPr/>
            <p:nvPr/>
          </p:nvSpPr>
          <p:spPr bwMode="auto">
            <a:xfrm>
              <a:off x="6062300" y="1924236"/>
              <a:ext cx="14652" cy="152381"/>
            </a:xfrm>
            <a:prstGeom prst="rect">
              <a:avLst/>
            </a:prstGeom>
            <a:solidFill>
              <a:srgbClr val="001E6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9" name="îṡḷîḋé">
              <a:extLst>
                <a:ext uri="{FF2B5EF4-FFF2-40B4-BE49-F238E27FC236}">
                  <a16:creationId xmlns:a16="http://schemas.microsoft.com/office/drawing/2014/main" xmlns="" id="{FCD70BF9-A97F-447B-B6CF-6CFE9B839865}"/>
                </a:ext>
              </a:extLst>
            </p:cNvPr>
            <p:cNvSpPr/>
            <p:nvPr/>
          </p:nvSpPr>
          <p:spPr bwMode="auto">
            <a:xfrm>
              <a:off x="6016879" y="2146947"/>
              <a:ext cx="45422" cy="175824"/>
            </a:xfrm>
            <a:custGeom>
              <a:avLst/>
              <a:gdLst>
                <a:gd name="T0" fmla="*/ 31 w 31"/>
                <a:gd name="T1" fmla="*/ 0 h 120"/>
                <a:gd name="T2" fmla="*/ 0 w 31"/>
                <a:gd name="T3" fmla="*/ 16 h 120"/>
                <a:gd name="T4" fmla="*/ 0 w 31"/>
                <a:gd name="T5" fmla="*/ 120 h 120"/>
                <a:gd name="T6" fmla="*/ 31 w 31"/>
                <a:gd name="T7" fmla="*/ 104 h 120"/>
                <a:gd name="T8" fmla="*/ 31 w 31"/>
                <a:gd name="T9" fmla="*/ 0 h 120"/>
              </a:gdLst>
              <a:ahLst/>
              <a:cxnLst>
                <a:cxn ang="0">
                  <a:pos x="T0" y="T1"/>
                </a:cxn>
                <a:cxn ang="0">
                  <a:pos x="T2" y="T3"/>
                </a:cxn>
                <a:cxn ang="0">
                  <a:pos x="T4" y="T5"/>
                </a:cxn>
                <a:cxn ang="0">
                  <a:pos x="T6" y="T7"/>
                </a:cxn>
                <a:cxn ang="0">
                  <a:pos x="T8" y="T9"/>
                </a:cxn>
              </a:cxnLst>
              <a:rect l="0" t="0" r="r" b="b"/>
              <a:pathLst>
                <a:path w="31" h="120">
                  <a:moveTo>
                    <a:pt x="31" y="0"/>
                  </a:moveTo>
                  <a:lnTo>
                    <a:pt x="0" y="16"/>
                  </a:lnTo>
                  <a:lnTo>
                    <a:pt x="0" y="120"/>
                  </a:lnTo>
                  <a:lnTo>
                    <a:pt x="31" y="104"/>
                  </a:lnTo>
                  <a:lnTo>
                    <a:pt x="31" y="0"/>
                  </a:lnTo>
                  <a:close/>
                </a:path>
              </a:pathLst>
            </a:custGeom>
            <a:solidFill>
              <a:srgbClr val="4F6DC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 name="ïSļîḑe">
              <a:extLst>
                <a:ext uri="{FF2B5EF4-FFF2-40B4-BE49-F238E27FC236}">
                  <a16:creationId xmlns:a16="http://schemas.microsoft.com/office/drawing/2014/main" xmlns="" id="{0E630E21-9E61-426F-B34F-ECE79D28D944}"/>
                </a:ext>
              </a:extLst>
            </p:cNvPr>
            <p:cNvSpPr/>
            <p:nvPr/>
          </p:nvSpPr>
          <p:spPr bwMode="auto">
            <a:xfrm>
              <a:off x="6016879" y="2146947"/>
              <a:ext cx="45422" cy="175824"/>
            </a:xfrm>
            <a:custGeom>
              <a:avLst/>
              <a:gdLst>
                <a:gd name="T0" fmla="*/ 31 w 31"/>
                <a:gd name="T1" fmla="*/ 0 h 120"/>
                <a:gd name="T2" fmla="*/ 0 w 31"/>
                <a:gd name="T3" fmla="*/ 16 h 120"/>
                <a:gd name="T4" fmla="*/ 0 w 31"/>
                <a:gd name="T5" fmla="*/ 120 h 120"/>
                <a:gd name="T6" fmla="*/ 31 w 31"/>
                <a:gd name="T7" fmla="*/ 104 h 120"/>
                <a:gd name="T8" fmla="*/ 31 w 31"/>
                <a:gd name="T9" fmla="*/ 0 h 120"/>
              </a:gdLst>
              <a:ahLst/>
              <a:cxnLst>
                <a:cxn ang="0">
                  <a:pos x="T0" y="T1"/>
                </a:cxn>
                <a:cxn ang="0">
                  <a:pos x="T2" y="T3"/>
                </a:cxn>
                <a:cxn ang="0">
                  <a:pos x="T4" y="T5"/>
                </a:cxn>
                <a:cxn ang="0">
                  <a:pos x="T6" y="T7"/>
                </a:cxn>
                <a:cxn ang="0">
                  <a:pos x="T8" y="T9"/>
                </a:cxn>
              </a:cxnLst>
              <a:rect l="0" t="0" r="r" b="b"/>
              <a:pathLst>
                <a:path w="31" h="120">
                  <a:moveTo>
                    <a:pt x="31" y="0"/>
                  </a:moveTo>
                  <a:lnTo>
                    <a:pt x="0" y="16"/>
                  </a:lnTo>
                  <a:lnTo>
                    <a:pt x="0" y="120"/>
                  </a:lnTo>
                  <a:lnTo>
                    <a:pt x="31" y="104"/>
                  </a:lnTo>
                  <a:lnTo>
                    <a:pt x="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 name="iṧļîḍe">
              <a:extLst>
                <a:ext uri="{FF2B5EF4-FFF2-40B4-BE49-F238E27FC236}">
                  <a16:creationId xmlns:a16="http://schemas.microsoft.com/office/drawing/2014/main" xmlns="" id="{7B8D6C7E-77B5-4174-8829-6D365A083D3A}"/>
                </a:ext>
              </a:extLst>
            </p:cNvPr>
            <p:cNvSpPr/>
            <p:nvPr/>
          </p:nvSpPr>
          <p:spPr bwMode="auto">
            <a:xfrm>
              <a:off x="6062300" y="2146947"/>
              <a:ext cx="14652" cy="152381"/>
            </a:xfrm>
            <a:prstGeom prst="rect">
              <a:avLst/>
            </a:prstGeom>
            <a:solidFill>
              <a:srgbClr val="001E6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2" name="ïşḷïďè">
              <a:extLst>
                <a:ext uri="{FF2B5EF4-FFF2-40B4-BE49-F238E27FC236}">
                  <a16:creationId xmlns:a16="http://schemas.microsoft.com/office/drawing/2014/main" xmlns="" id="{D51EA951-8A4D-4B90-A980-A8C53AFFB5C5}"/>
                </a:ext>
              </a:extLst>
            </p:cNvPr>
            <p:cNvSpPr/>
            <p:nvPr/>
          </p:nvSpPr>
          <p:spPr bwMode="auto">
            <a:xfrm>
              <a:off x="6016879" y="2378449"/>
              <a:ext cx="45422" cy="175824"/>
            </a:xfrm>
            <a:custGeom>
              <a:avLst/>
              <a:gdLst>
                <a:gd name="T0" fmla="*/ 31 w 31"/>
                <a:gd name="T1" fmla="*/ 0 h 120"/>
                <a:gd name="T2" fmla="*/ 0 w 31"/>
                <a:gd name="T3" fmla="*/ 16 h 120"/>
                <a:gd name="T4" fmla="*/ 0 w 31"/>
                <a:gd name="T5" fmla="*/ 120 h 120"/>
                <a:gd name="T6" fmla="*/ 31 w 31"/>
                <a:gd name="T7" fmla="*/ 103 h 120"/>
                <a:gd name="T8" fmla="*/ 31 w 31"/>
                <a:gd name="T9" fmla="*/ 0 h 120"/>
              </a:gdLst>
              <a:ahLst/>
              <a:cxnLst>
                <a:cxn ang="0">
                  <a:pos x="T0" y="T1"/>
                </a:cxn>
                <a:cxn ang="0">
                  <a:pos x="T2" y="T3"/>
                </a:cxn>
                <a:cxn ang="0">
                  <a:pos x="T4" y="T5"/>
                </a:cxn>
                <a:cxn ang="0">
                  <a:pos x="T6" y="T7"/>
                </a:cxn>
                <a:cxn ang="0">
                  <a:pos x="T8" y="T9"/>
                </a:cxn>
              </a:cxnLst>
              <a:rect l="0" t="0" r="r" b="b"/>
              <a:pathLst>
                <a:path w="31" h="120">
                  <a:moveTo>
                    <a:pt x="31" y="0"/>
                  </a:moveTo>
                  <a:lnTo>
                    <a:pt x="0" y="16"/>
                  </a:lnTo>
                  <a:lnTo>
                    <a:pt x="0" y="120"/>
                  </a:lnTo>
                  <a:lnTo>
                    <a:pt x="31" y="103"/>
                  </a:lnTo>
                  <a:lnTo>
                    <a:pt x="31" y="0"/>
                  </a:lnTo>
                  <a:close/>
                </a:path>
              </a:pathLst>
            </a:custGeom>
            <a:solidFill>
              <a:srgbClr val="4F6DC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îŝľîďe">
              <a:extLst>
                <a:ext uri="{FF2B5EF4-FFF2-40B4-BE49-F238E27FC236}">
                  <a16:creationId xmlns:a16="http://schemas.microsoft.com/office/drawing/2014/main" xmlns="" id="{90254A34-DD95-4B13-86DB-083920A8B23E}"/>
                </a:ext>
              </a:extLst>
            </p:cNvPr>
            <p:cNvSpPr/>
            <p:nvPr/>
          </p:nvSpPr>
          <p:spPr bwMode="auto">
            <a:xfrm>
              <a:off x="6016879" y="2378449"/>
              <a:ext cx="45422" cy="175824"/>
            </a:xfrm>
            <a:custGeom>
              <a:avLst/>
              <a:gdLst>
                <a:gd name="T0" fmla="*/ 31 w 31"/>
                <a:gd name="T1" fmla="*/ 0 h 120"/>
                <a:gd name="T2" fmla="*/ 0 w 31"/>
                <a:gd name="T3" fmla="*/ 16 h 120"/>
                <a:gd name="T4" fmla="*/ 0 w 31"/>
                <a:gd name="T5" fmla="*/ 120 h 120"/>
                <a:gd name="T6" fmla="*/ 31 w 31"/>
                <a:gd name="T7" fmla="*/ 103 h 120"/>
                <a:gd name="T8" fmla="*/ 31 w 31"/>
                <a:gd name="T9" fmla="*/ 0 h 120"/>
              </a:gdLst>
              <a:ahLst/>
              <a:cxnLst>
                <a:cxn ang="0">
                  <a:pos x="T0" y="T1"/>
                </a:cxn>
                <a:cxn ang="0">
                  <a:pos x="T2" y="T3"/>
                </a:cxn>
                <a:cxn ang="0">
                  <a:pos x="T4" y="T5"/>
                </a:cxn>
                <a:cxn ang="0">
                  <a:pos x="T6" y="T7"/>
                </a:cxn>
                <a:cxn ang="0">
                  <a:pos x="T8" y="T9"/>
                </a:cxn>
              </a:cxnLst>
              <a:rect l="0" t="0" r="r" b="b"/>
              <a:pathLst>
                <a:path w="31" h="120">
                  <a:moveTo>
                    <a:pt x="31" y="0"/>
                  </a:moveTo>
                  <a:lnTo>
                    <a:pt x="0" y="16"/>
                  </a:lnTo>
                  <a:lnTo>
                    <a:pt x="0" y="120"/>
                  </a:lnTo>
                  <a:lnTo>
                    <a:pt x="31" y="103"/>
                  </a:lnTo>
                  <a:lnTo>
                    <a:pt x="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 name="îṥḻîḋé">
              <a:extLst>
                <a:ext uri="{FF2B5EF4-FFF2-40B4-BE49-F238E27FC236}">
                  <a16:creationId xmlns:a16="http://schemas.microsoft.com/office/drawing/2014/main" xmlns="" id="{2B8B5BDA-E8F7-43A9-9A00-8EC5D6721FE1}"/>
                </a:ext>
              </a:extLst>
            </p:cNvPr>
            <p:cNvSpPr/>
            <p:nvPr/>
          </p:nvSpPr>
          <p:spPr bwMode="auto">
            <a:xfrm>
              <a:off x="6062300" y="2378449"/>
              <a:ext cx="14652" cy="150916"/>
            </a:xfrm>
            <a:prstGeom prst="rect">
              <a:avLst/>
            </a:prstGeom>
            <a:solidFill>
              <a:srgbClr val="001E6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5" name="iṥliḓê">
              <a:extLst>
                <a:ext uri="{FF2B5EF4-FFF2-40B4-BE49-F238E27FC236}">
                  <a16:creationId xmlns:a16="http://schemas.microsoft.com/office/drawing/2014/main" xmlns="" id="{02DC2876-C12E-4497-A34D-3373DE6E0AEB}"/>
                </a:ext>
              </a:extLst>
            </p:cNvPr>
            <p:cNvSpPr/>
            <p:nvPr/>
          </p:nvSpPr>
          <p:spPr bwMode="auto">
            <a:xfrm>
              <a:off x="6016879" y="2608487"/>
              <a:ext cx="45422" cy="177290"/>
            </a:xfrm>
            <a:custGeom>
              <a:avLst/>
              <a:gdLst>
                <a:gd name="T0" fmla="*/ 31 w 31"/>
                <a:gd name="T1" fmla="*/ 0 h 121"/>
                <a:gd name="T2" fmla="*/ 0 w 31"/>
                <a:gd name="T3" fmla="*/ 17 h 121"/>
                <a:gd name="T4" fmla="*/ 0 w 31"/>
                <a:gd name="T5" fmla="*/ 121 h 121"/>
                <a:gd name="T6" fmla="*/ 31 w 31"/>
                <a:gd name="T7" fmla="*/ 104 h 121"/>
                <a:gd name="T8" fmla="*/ 31 w 31"/>
                <a:gd name="T9" fmla="*/ 0 h 121"/>
              </a:gdLst>
              <a:ahLst/>
              <a:cxnLst>
                <a:cxn ang="0">
                  <a:pos x="T0" y="T1"/>
                </a:cxn>
                <a:cxn ang="0">
                  <a:pos x="T2" y="T3"/>
                </a:cxn>
                <a:cxn ang="0">
                  <a:pos x="T4" y="T5"/>
                </a:cxn>
                <a:cxn ang="0">
                  <a:pos x="T6" y="T7"/>
                </a:cxn>
                <a:cxn ang="0">
                  <a:pos x="T8" y="T9"/>
                </a:cxn>
              </a:cxnLst>
              <a:rect l="0" t="0" r="r" b="b"/>
              <a:pathLst>
                <a:path w="31" h="121">
                  <a:moveTo>
                    <a:pt x="31" y="0"/>
                  </a:moveTo>
                  <a:lnTo>
                    <a:pt x="0" y="17"/>
                  </a:lnTo>
                  <a:lnTo>
                    <a:pt x="0" y="121"/>
                  </a:lnTo>
                  <a:lnTo>
                    <a:pt x="31" y="104"/>
                  </a:lnTo>
                  <a:lnTo>
                    <a:pt x="31" y="0"/>
                  </a:lnTo>
                  <a:close/>
                </a:path>
              </a:pathLst>
            </a:custGeom>
            <a:solidFill>
              <a:srgbClr val="4F6DC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ïṥlîḋê">
              <a:extLst>
                <a:ext uri="{FF2B5EF4-FFF2-40B4-BE49-F238E27FC236}">
                  <a16:creationId xmlns:a16="http://schemas.microsoft.com/office/drawing/2014/main" xmlns="" id="{2F9560D3-75E6-4981-8962-A7241FF76F78}"/>
                </a:ext>
              </a:extLst>
            </p:cNvPr>
            <p:cNvSpPr/>
            <p:nvPr/>
          </p:nvSpPr>
          <p:spPr bwMode="auto">
            <a:xfrm>
              <a:off x="6016879" y="2608487"/>
              <a:ext cx="45422" cy="177290"/>
            </a:xfrm>
            <a:custGeom>
              <a:avLst/>
              <a:gdLst>
                <a:gd name="T0" fmla="*/ 31 w 31"/>
                <a:gd name="T1" fmla="*/ 0 h 121"/>
                <a:gd name="T2" fmla="*/ 0 w 31"/>
                <a:gd name="T3" fmla="*/ 17 h 121"/>
                <a:gd name="T4" fmla="*/ 0 w 31"/>
                <a:gd name="T5" fmla="*/ 121 h 121"/>
                <a:gd name="T6" fmla="*/ 31 w 31"/>
                <a:gd name="T7" fmla="*/ 104 h 121"/>
                <a:gd name="T8" fmla="*/ 31 w 31"/>
                <a:gd name="T9" fmla="*/ 0 h 121"/>
              </a:gdLst>
              <a:ahLst/>
              <a:cxnLst>
                <a:cxn ang="0">
                  <a:pos x="T0" y="T1"/>
                </a:cxn>
                <a:cxn ang="0">
                  <a:pos x="T2" y="T3"/>
                </a:cxn>
                <a:cxn ang="0">
                  <a:pos x="T4" y="T5"/>
                </a:cxn>
                <a:cxn ang="0">
                  <a:pos x="T6" y="T7"/>
                </a:cxn>
                <a:cxn ang="0">
                  <a:pos x="T8" y="T9"/>
                </a:cxn>
              </a:cxnLst>
              <a:rect l="0" t="0" r="r" b="b"/>
              <a:pathLst>
                <a:path w="31" h="121">
                  <a:moveTo>
                    <a:pt x="31" y="0"/>
                  </a:moveTo>
                  <a:lnTo>
                    <a:pt x="0" y="17"/>
                  </a:lnTo>
                  <a:lnTo>
                    <a:pt x="0" y="121"/>
                  </a:lnTo>
                  <a:lnTo>
                    <a:pt x="31" y="104"/>
                  </a:lnTo>
                  <a:lnTo>
                    <a:pt x="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íSlïdè">
              <a:extLst>
                <a:ext uri="{FF2B5EF4-FFF2-40B4-BE49-F238E27FC236}">
                  <a16:creationId xmlns:a16="http://schemas.microsoft.com/office/drawing/2014/main" xmlns="" id="{2AF4E4E1-F1EE-4821-958C-6EA35944636F}"/>
                </a:ext>
              </a:extLst>
            </p:cNvPr>
            <p:cNvSpPr/>
            <p:nvPr/>
          </p:nvSpPr>
          <p:spPr bwMode="auto">
            <a:xfrm>
              <a:off x="6062300" y="2608487"/>
              <a:ext cx="14652" cy="152381"/>
            </a:xfrm>
            <a:prstGeom prst="rect">
              <a:avLst/>
            </a:prstGeom>
            <a:solidFill>
              <a:srgbClr val="001E6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8" name="íšļídé">
              <a:extLst>
                <a:ext uri="{FF2B5EF4-FFF2-40B4-BE49-F238E27FC236}">
                  <a16:creationId xmlns:a16="http://schemas.microsoft.com/office/drawing/2014/main" xmlns="" id="{970AF6C8-7D58-465A-A897-272143E090AE}"/>
                </a:ext>
              </a:extLst>
            </p:cNvPr>
            <p:cNvSpPr/>
            <p:nvPr/>
          </p:nvSpPr>
          <p:spPr bwMode="auto">
            <a:xfrm>
              <a:off x="5940689" y="2904457"/>
              <a:ext cx="14652" cy="152381"/>
            </a:xfrm>
            <a:prstGeom prst="rect">
              <a:avLst/>
            </a:prstGeom>
            <a:solidFill>
              <a:srgbClr val="001E6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9" name="iṡ1íďe">
              <a:extLst>
                <a:ext uri="{FF2B5EF4-FFF2-40B4-BE49-F238E27FC236}">
                  <a16:creationId xmlns:a16="http://schemas.microsoft.com/office/drawing/2014/main" xmlns="" id="{4CA35A6D-5DC5-44B3-9C33-F1F0C82666F5}"/>
                </a:ext>
              </a:extLst>
            </p:cNvPr>
            <p:cNvSpPr/>
            <p:nvPr/>
          </p:nvSpPr>
          <p:spPr bwMode="auto">
            <a:xfrm>
              <a:off x="6016879" y="2834128"/>
              <a:ext cx="45422" cy="180220"/>
            </a:xfrm>
            <a:custGeom>
              <a:avLst/>
              <a:gdLst>
                <a:gd name="T0" fmla="*/ 31 w 31"/>
                <a:gd name="T1" fmla="*/ 0 h 123"/>
                <a:gd name="T2" fmla="*/ 0 w 31"/>
                <a:gd name="T3" fmla="*/ 17 h 123"/>
                <a:gd name="T4" fmla="*/ 0 w 31"/>
                <a:gd name="T5" fmla="*/ 123 h 123"/>
                <a:gd name="T6" fmla="*/ 31 w 31"/>
                <a:gd name="T7" fmla="*/ 106 h 123"/>
                <a:gd name="T8" fmla="*/ 31 w 31"/>
                <a:gd name="T9" fmla="*/ 0 h 123"/>
              </a:gdLst>
              <a:ahLst/>
              <a:cxnLst>
                <a:cxn ang="0">
                  <a:pos x="T0" y="T1"/>
                </a:cxn>
                <a:cxn ang="0">
                  <a:pos x="T2" y="T3"/>
                </a:cxn>
                <a:cxn ang="0">
                  <a:pos x="T4" y="T5"/>
                </a:cxn>
                <a:cxn ang="0">
                  <a:pos x="T6" y="T7"/>
                </a:cxn>
                <a:cxn ang="0">
                  <a:pos x="T8" y="T9"/>
                </a:cxn>
              </a:cxnLst>
              <a:rect l="0" t="0" r="r" b="b"/>
              <a:pathLst>
                <a:path w="31" h="123">
                  <a:moveTo>
                    <a:pt x="31" y="0"/>
                  </a:moveTo>
                  <a:lnTo>
                    <a:pt x="0" y="17"/>
                  </a:lnTo>
                  <a:lnTo>
                    <a:pt x="0" y="123"/>
                  </a:lnTo>
                  <a:lnTo>
                    <a:pt x="31" y="106"/>
                  </a:lnTo>
                  <a:lnTo>
                    <a:pt x="31" y="0"/>
                  </a:lnTo>
                  <a:close/>
                </a:path>
              </a:pathLst>
            </a:custGeom>
            <a:solidFill>
              <a:srgbClr val="4F6DC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 name="iṩļiḓê">
              <a:extLst>
                <a:ext uri="{FF2B5EF4-FFF2-40B4-BE49-F238E27FC236}">
                  <a16:creationId xmlns:a16="http://schemas.microsoft.com/office/drawing/2014/main" xmlns="" id="{EA4B27B4-1A25-4274-84CE-EDFE117E61BF}"/>
                </a:ext>
              </a:extLst>
            </p:cNvPr>
            <p:cNvSpPr/>
            <p:nvPr/>
          </p:nvSpPr>
          <p:spPr bwMode="auto">
            <a:xfrm>
              <a:off x="6016879" y="2834128"/>
              <a:ext cx="45422" cy="180220"/>
            </a:xfrm>
            <a:custGeom>
              <a:avLst/>
              <a:gdLst>
                <a:gd name="T0" fmla="*/ 31 w 31"/>
                <a:gd name="T1" fmla="*/ 0 h 123"/>
                <a:gd name="T2" fmla="*/ 0 w 31"/>
                <a:gd name="T3" fmla="*/ 17 h 123"/>
                <a:gd name="T4" fmla="*/ 0 w 31"/>
                <a:gd name="T5" fmla="*/ 123 h 123"/>
                <a:gd name="T6" fmla="*/ 31 w 31"/>
                <a:gd name="T7" fmla="*/ 106 h 123"/>
                <a:gd name="T8" fmla="*/ 31 w 31"/>
                <a:gd name="T9" fmla="*/ 0 h 123"/>
              </a:gdLst>
              <a:ahLst/>
              <a:cxnLst>
                <a:cxn ang="0">
                  <a:pos x="T0" y="T1"/>
                </a:cxn>
                <a:cxn ang="0">
                  <a:pos x="T2" y="T3"/>
                </a:cxn>
                <a:cxn ang="0">
                  <a:pos x="T4" y="T5"/>
                </a:cxn>
                <a:cxn ang="0">
                  <a:pos x="T6" y="T7"/>
                </a:cxn>
                <a:cxn ang="0">
                  <a:pos x="T8" y="T9"/>
                </a:cxn>
              </a:cxnLst>
              <a:rect l="0" t="0" r="r" b="b"/>
              <a:pathLst>
                <a:path w="31" h="123">
                  <a:moveTo>
                    <a:pt x="31" y="0"/>
                  </a:moveTo>
                  <a:lnTo>
                    <a:pt x="0" y="17"/>
                  </a:lnTo>
                  <a:lnTo>
                    <a:pt x="0" y="123"/>
                  </a:lnTo>
                  <a:lnTo>
                    <a:pt x="31" y="106"/>
                  </a:lnTo>
                  <a:lnTo>
                    <a:pt x="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 name="ïšlïdè">
              <a:extLst>
                <a:ext uri="{FF2B5EF4-FFF2-40B4-BE49-F238E27FC236}">
                  <a16:creationId xmlns:a16="http://schemas.microsoft.com/office/drawing/2014/main" xmlns="" id="{9E02B821-3C13-4C0E-82CD-2D4B3BD36D22}"/>
                </a:ext>
              </a:extLst>
            </p:cNvPr>
            <p:cNvSpPr/>
            <p:nvPr/>
          </p:nvSpPr>
          <p:spPr bwMode="auto">
            <a:xfrm>
              <a:off x="6062300" y="2834128"/>
              <a:ext cx="14652" cy="155311"/>
            </a:xfrm>
            <a:prstGeom prst="rect">
              <a:avLst/>
            </a:prstGeom>
            <a:solidFill>
              <a:srgbClr val="001E6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2" name="išľîḋê">
              <a:extLst>
                <a:ext uri="{FF2B5EF4-FFF2-40B4-BE49-F238E27FC236}">
                  <a16:creationId xmlns:a16="http://schemas.microsoft.com/office/drawing/2014/main" xmlns="" id="{F37AA3ED-0DA1-4678-9D4B-103CB972A891}"/>
                </a:ext>
              </a:extLst>
            </p:cNvPr>
            <p:cNvSpPr/>
            <p:nvPr/>
          </p:nvSpPr>
          <p:spPr bwMode="auto">
            <a:xfrm>
              <a:off x="5940689" y="3119842"/>
              <a:ext cx="14652" cy="152381"/>
            </a:xfrm>
            <a:prstGeom prst="rect">
              <a:avLst/>
            </a:prstGeom>
            <a:solidFill>
              <a:srgbClr val="001E6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3" name="iṧļîḋè">
              <a:extLst>
                <a:ext uri="{FF2B5EF4-FFF2-40B4-BE49-F238E27FC236}">
                  <a16:creationId xmlns:a16="http://schemas.microsoft.com/office/drawing/2014/main" xmlns="" id="{01BA1C77-1B04-494F-8562-45FD109B7B7C}"/>
                </a:ext>
              </a:extLst>
            </p:cNvPr>
            <p:cNvSpPr/>
            <p:nvPr/>
          </p:nvSpPr>
          <p:spPr bwMode="auto">
            <a:xfrm>
              <a:off x="6016879" y="3053908"/>
              <a:ext cx="45422" cy="175824"/>
            </a:xfrm>
            <a:custGeom>
              <a:avLst/>
              <a:gdLst>
                <a:gd name="T0" fmla="*/ 31 w 31"/>
                <a:gd name="T1" fmla="*/ 0 h 120"/>
                <a:gd name="T2" fmla="*/ 0 w 31"/>
                <a:gd name="T3" fmla="*/ 16 h 120"/>
                <a:gd name="T4" fmla="*/ 0 w 31"/>
                <a:gd name="T5" fmla="*/ 120 h 120"/>
                <a:gd name="T6" fmla="*/ 31 w 31"/>
                <a:gd name="T7" fmla="*/ 103 h 120"/>
                <a:gd name="T8" fmla="*/ 31 w 31"/>
                <a:gd name="T9" fmla="*/ 0 h 120"/>
              </a:gdLst>
              <a:ahLst/>
              <a:cxnLst>
                <a:cxn ang="0">
                  <a:pos x="T0" y="T1"/>
                </a:cxn>
                <a:cxn ang="0">
                  <a:pos x="T2" y="T3"/>
                </a:cxn>
                <a:cxn ang="0">
                  <a:pos x="T4" y="T5"/>
                </a:cxn>
                <a:cxn ang="0">
                  <a:pos x="T6" y="T7"/>
                </a:cxn>
                <a:cxn ang="0">
                  <a:pos x="T8" y="T9"/>
                </a:cxn>
              </a:cxnLst>
              <a:rect l="0" t="0" r="r" b="b"/>
              <a:pathLst>
                <a:path w="31" h="120">
                  <a:moveTo>
                    <a:pt x="31" y="0"/>
                  </a:moveTo>
                  <a:lnTo>
                    <a:pt x="0" y="16"/>
                  </a:lnTo>
                  <a:lnTo>
                    <a:pt x="0" y="120"/>
                  </a:lnTo>
                  <a:lnTo>
                    <a:pt x="31" y="103"/>
                  </a:lnTo>
                  <a:lnTo>
                    <a:pt x="31" y="0"/>
                  </a:lnTo>
                  <a:close/>
                </a:path>
              </a:pathLst>
            </a:custGeom>
            <a:solidFill>
              <a:srgbClr val="4F6DC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 name="iŝľîďè">
              <a:extLst>
                <a:ext uri="{FF2B5EF4-FFF2-40B4-BE49-F238E27FC236}">
                  <a16:creationId xmlns:a16="http://schemas.microsoft.com/office/drawing/2014/main" xmlns="" id="{CDBED9EF-4185-49BD-B621-6E72513D42BD}"/>
                </a:ext>
              </a:extLst>
            </p:cNvPr>
            <p:cNvSpPr/>
            <p:nvPr/>
          </p:nvSpPr>
          <p:spPr bwMode="auto">
            <a:xfrm>
              <a:off x="6016879" y="3053908"/>
              <a:ext cx="45422" cy="175824"/>
            </a:xfrm>
            <a:custGeom>
              <a:avLst/>
              <a:gdLst>
                <a:gd name="T0" fmla="*/ 31 w 31"/>
                <a:gd name="T1" fmla="*/ 0 h 120"/>
                <a:gd name="T2" fmla="*/ 0 w 31"/>
                <a:gd name="T3" fmla="*/ 16 h 120"/>
                <a:gd name="T4" fmla="*/ 0 w 31"/>
                <a:gd name="T5" fmla="*/ 120 h 120"/>
                <a:gd name="T6" fmla="*/ 31 w 31"/>
                <a:gd name="T7" fmla="*/ 103 h 120"/>
                <a:gd name="T8" fmla="*/ 31 w 31"/>
                <a:gd name="T9" fmla="*/ 0 h 120"/>
              </a:gdLst>
              <a:ahLst/>
              <a:cxnLst>
                <a:cxn ang="0">
                  <a:pos x="T0" y="T1"/>
                </a:cxn>
                <a:cxn ang="0">
                  <a:pos x="T2" y="T3"/>
                </a:cxn>
                <a:cxn ang="0">
                  <a:pos x="T4" y="T5"/>
                </a:cxn>
                <a:cxn ang="0">
                  <a:pos x="T6" y="T7"/>
                </a:cxn>
                <a:cxn ang="0">
                  <a:pos x="T8" y="T9"/>
                </a:cxn>
              </a:cxnLst>
              <a:rect l="0" t="0" r="r" b="b"/>
              <a:pathLst>
                <a:path w="31" h="120">
                  <a:moveTo>
                    <a:pt x="31" y="0"/>
                  </a:moveTo>
                  <a:lnTo>
                    <a:pt x="0" y="16"/>
                  </a:lnTo>
                  <a:lnTo>
                    <a:pt x="0" y="120"/>
                  </a:lnTo>
                  <a:lnTo>
                    <a:pt x="31" y="103"/>
                  </a:lnTo>
                  <a:lnTo>
                    <a:pt x="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 name="îṡļiḑé">
              <a:extLst>
                <a:ext uri="{FF2B5EF4-FFF2-40B4-BE49-F238E27FC236}">
                  <a16:creationId xmlns:a16="http://schemas.microsoft.com/office/drawing/2014/main" xmlns="" id="{00CA97E5-D6E0-40AA-A828-DC63F873663C}"/>
                </a:ext>
              </a:extLst>
            </p:cNvPr>
            <p:cNvSpPr/>
            <p:nvPr/>
          </p:nvSpPr>
          <p:spPr bwMode="auto">
            <a:xfrm>
              <a:off x="6062300" y="3053908"/>
              <a:ext cx="14652" cy="150916"/>
            </a:xfrm>
            <a:prstGeom prst="rect">
              <a:avLst/>
            </a:prstGeom>
            <a:solidFill>
              <a:srgbClr val="001E6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6" name="íślíḓe">
              <a:extLst>
                <a:ext uri="{FF2B5EF4-FFF2-40B4-BE49-F238E27FC236}">
                  <a16:creationId xmlns:a16="http://schemas.microsoft.com/office/drawing/2014/main" xmlns="" id="{D5BA46BD-0044-40BA-BBAD-C29E69AF0DD9}"/>
                </a:ext>
              </a:extLst>
            </p:cNvPr>
            <p:cNvSpPr/>
            <p:nvPr/>
          </p:nvSpPr>
          <p:spPr bwMode="auto">
            <a:xfrm>
              <a:off x="5492337" y="1494933"/>
              <a:ext cx="673993" cy="369231"/>
            </a:xfrm>
            <a:custGeom>
              <a:avLst/>
              <a:gdLst>
                <a:gd name="T0" fmla="*/ 0 w 460"/>
                <a:gd name="T1" fmla="*/ 125 h 252"/>
                <a:gd name="T2" fmla="*/ 221 w 460"/>
                <a:gd name="T3" fmla="*/ 0 h 252"/>
                <a:gd name="T4" fmla="*/ 460 w 460"/>
                <a:gd name="T5" fmla="*/ 125 h 252"/>
                <a:gd name="T6" fmla="*/ 246 w 460"/>
                <a:gd name="T7" fmla="*/ 252 h 252"/>
                <a:gd name="T8" fmla="*/ 0 w 460"/>
                <a:gd name="T9" fmla="*/ 125 h 252"/>
              </a:gdLst>
              <a:ahLst/>
              <a:cxnLst>
                <a:cxn ang="0">
                  <a:pos x="T0" y="T1"/>
                </a:cxn>
                <a:cxn ang="0">
                  <a:pos x="T2" y="T3"/>
                </a:cxn>
                <a:cxn ang="0">
                  <a:pos x="T4" y="T5"/>
                </a:cxn>
                <a:cxn ang="0">
                  <a:pos x="T6" y="T7"/>
                </a:cxn>
                <a:cxn ang="0">
                  <a:pos x="T8" y="T9"/>
                </a:cxn>
              </a:cxnLst>
              <a:rect l="0" t="0" r="r" b="b"/>
              <a:pathLst>
                <a:path w="460" h="252">
                  <a:moveTo>
                    <a:pt x="0" y="125"/>
                  </a:moveTo>
                  <a:lnTo>
                    <a:pt x="221" y="0"/>
                  </a:lnTo>
                  <a:lnTo>
                    <a:pt x="460" y="125"/>
                  </a:lnTo>
                  <a:lnTo>
                    <a:pt x="246" y="252"/>
                  </a:lnTo>
                  <a:lnTo>
                    <a:pt x="0" y="125"/>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7" name="iṡḷide">
              <a:extLst>
                <a:ext uri="{FF2B5EF4-FFF2-40B4-BE49-F238E27FC236}">
                  <a16:creationId xmlns:a16="http://schemas.microsoft.com/office/drawing/2014/main" xmlns="" id="{C00D6208-8229-441E-A3CC-7EC34A56FDD5}"/>
                </a:ext>
              </a:extLst>
            </p:cNvPr>
            <p:cNvSpPr/>
            <p:nvPr/>
          </p:nvSpPr>
          <p:spPr bwMode="auto">
            <a:xfrm>
              <a:off x="5492337" y="1678082"/>
              <a:ext cx="360440" cy="322345"/>
            </a:xfrm>
            <a:custGeom>
              <a:avLst/>
              <a:gdLst>
                <a:gd name="T0" fmla="*/ 0 w 246"/>
                <a:gd name="T1" fmla="*/ 79 h 220"/>
                <a:gd name="T2" fmla="*/ 246 w 246"/>
                <a:gd name="T3" fmla="*/ 220 h 220"/>
                <a:gd name="T4" fmla="*/ 246 w 246"/>
                <a:gd name="T5" fmla="*/ 127 h 220"/>
                <a:gd name="T6" fmla="*/ 0 w 246"/>
                <a:gd name="T7" fmla="*/ 0 h 220"/>
                <a:gd name="T8" fmla="*/ 0 w 246"/>
                <a:gd name="T9" fmla="*/ 79 h 220"/>
              </a:gdLst>
              <a:ahLst/>
              <a:cxnLst>
                <a:cxn ang="0">
                  <a:pos x="T0" y="T1"/>
                </a:cxn>
                <a:cxn ang="0">
                  <a:pos x="T2" y="T3"/>
                </a:cxn>
                <a:cxn ang="0">
                  <a:pos x="T4" y="T5"/>
                </a:cxn>
                <a:cxn ang="0">
                  <a:pos x="T6" y="T7"/>
                </a:cxn>
                <a:cxn ang="0">
                  <a:pos x="T8" y="T9"/>
                </a:cxn>
              </a:cxnLst>
              <a:rect l="0" t="0" r="r" b="b"/>
              <a:pathLst>
                <a:path w="246" h="220">
                  <a:moveTo>
                    <a:pt x="0" y="79"/>
                  </a:moveTo>
                  <a:lnTo>
                    <a:pt x="246" y="220"/>
                  </a:lnTo>
                  <a:lnTo>
                    <a:pt x="246" y="127"/>
                  </a:lnTo>
                  <a:lnTo>
                    <a:pt x="0" y="0"/>
                  </a:lnTo>
                  <a:lnTo>
                    <a:pt x="0" y="79"/>
                  </a:lnTo>
                  <a:close/>
                </a:path>
              </a:pathLst>
            </a:custGeom>
            <a:solidFill>
              <a:srgbClr val="7C99E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8" name="iṣ1íḍe">
              <a:extLst>
                <a:ext uri="{FF2B5EF4-FFF2-40B4-BE49-F238E27FC236}">
                  <a16:creationId xmlns:a16="http://schemas.microsoft.com/office/drawing/2014/main" xmlns="" id="{3C8676D7-E158-4E7C-AA6B-74B9E1BF0AAE}"/>
                </a:ext>
              </a:extLst>
            </p:cNvPr>
            <p:cNvSpPr/>
            <p:nvPr/>
          </p:nvSpPr>
          <p:spPr bwMode="auto">
            <a:xfrm>
              <a:off x="5852776" y="1678082"/>
              <a:ext cx="313553" cy="322345"/>
            </a:xfrm>
            <a:custGeom>
              <a:avLst/>
              <a:gdLst>
                <a:gd name="T0" fmla="*/ 0 w 214"/>
                <a:gd name="T1" fmla="*/ 127 h 220"/>
                <a:gd name="T2" fmla="*/ 214 w 214"/>
                <a:gd name="T3" fmla="*/ 0 h 220"/>
                <a:gd name="T4" fmla="*/ 214 w 214"/>
                <a:gd name="T5" fmla="*/ 96 h 220"/>
                <a:gd name="T6" fmla="*/ 0 w 214"/>
                <a:gd name="T7" fmla="*/ 220 h 220"/>
                <a:gd name="T8" fmla="*/ 0 w 214"/>
                <a:gd name="T9" fmla="*/ 127 h 220"/>
              </a:gdLst>
              <a:ahLst/>
              <a:cxnLst>
                <a:cxn ang="0">
                  <a:pos x="T0" y="T1"/>
                </a:cxn>
                <a:cxn ang="0">
                  <a:pos x="T2" y="T3"/>
                </a:cxn>
                <a:cxn ang="0">
                  <a:pos x="T4" y="T5"/>
                </a:cxn>
                <a:cxn ang="0">
                  <a:pos x="T6" y="T7"/>
                </a:cxn>
                <a:cxn ang="0">
                  <a:pos x="T8" y="T9"/>
                </a:cxn>
              </a:cxnLst>
              <a:rect l="0" t="0" r="r" b="b"/>
              <a:pathLst>
                <a:path w="214" h="220">
                  <a:moveTo>
                    <a:pt x="0" y="127"/>
                  </a:moveTo>
                  <a:lnTo>
                    <a:pt x="214" y="0"/>
                  </a:lnTo>
                  <a:lnTo>
                    <a:pt x="214" y="96"/>
                  </a:lnTo>
                  <a:lnTo>
                    <a:pt x="0" y="220"/>
                  </a:lnTo>
                  <a:lnTo>
                    <a:pt x="0" y="127"/>
                  </a:lnTo>
                  <a:close/>
                </a:path>
              </a:pathLst>
            </a:cu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9" name="îṥ1iďe">
              <a:extLst>
                <a:ext uri="{FF2B5EF4-FFF2-40B4-BE49-F238E27FC236}">
                  <a16:creationId xmlns:a16="http://schemas.microsoft.com/office/drawing/2014/main" xmlns="" id="{1C90F6E9-6217-474A-A9BF-C100F22CA2AD}"/>
                </a:ext>
              </a:extLst>
            </p:cNvPr>
            <p:cNvSpPr/>
            <p:nvPr/>
          </p:nvSpPr>
          <p:spPr bwMode="auto">
            <a:xfrm>
              <a:off x="5611017" y="1541819"/>
              <a:ext cx="457143" cy="150916"/>
            </a:xfrm>
            <a:custGeom>
              <a:avLst/>
              <a:gdLst>
                <a:gd name="T0" fmla="*/ 152 w 312"/>
                <a:gd name="T1" fmla="*/ 0 h 103"/>
                <a:gd name="T2" fmla="*/ 0 w 312"/>
                <a:gd name="T3" fmla="*/ 83 h 103"/>
                <a:gd name="T4" fmla="*/ 21 w 312"/>
                <a:gd name="T5" fmla="*/ 95 h 103"/>
                <a:gd name="T6" fmla="*/ 150 w 312"/>
                <a:gd name="T7" fmla="*/ 25 h 103"/>
                <a:gd name="T8" fmla="*/ 289 w 312"/>
                <a:gd name="T9" fmla="*/ 103 h 103"/>
                <a:gd name="T10" fmla="*/ 312 w 312"/>
                <a:gd name="T11" fmla="*/ 91 h 103"/>
                <a:gd name="T12" fmla="*/ 312 w 312"/>
                <a:gd name="T13" fmla="*/ 85 h 103"/>
                <a:gd name="T14" fmla="*/ 152 w 312"/>
                <a:gd name="T15" fmla="*/ 0 h 1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103">
                  <a:moveTo>
                    <a:pt x="152" y="0"/>
                  </a:moveTo>
                  <a:lnTo>
                    <a:pt x="0" y="83"/>
                  </a:lnTo>
                  <a:lnTo>
                    <a:pt x="21" y="95"/>
                  </a:lnTo>
                  <a:lnTo>
                    <a:pt x="150" y="25"/>
                  </a:lnTo>
                  <a:lnTo>
                    <a:pt x="289" y="103"/>
                  </a:lnTo>
                  <a:lnTo>
                    <a:pt x="312" y="91"/>
                  </a:lnTo>
                  <a:lnTo>
                    <a:pt x="312" y="85"/>
                  </a:lnTo>
                  <a:lnTo>
                    <a:pt x="152" y="0"/>
                  </a:lnTo>
                  <a:close/>
                </a:path>
              </a:pathLst>
            </a:cu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0" name="íś1ïḋé">
              <a:extLst>
                <a:ext uri="{FF2B5EF4-FFF2-40B4-BE49-F238E27FC236}">
                  <a16:creationId xmlns:a16="http://schemas.microsoft.com/office/drawing/2014/main" xmlns="" id="{D41DBCAD-C8DE-4326-97C5-25D805F8485A}"/>
                </a:ext>
              </a:extLst>
            </p:cNvPr>
            <p:cNvSpPr/>
            <p:nvPr/>
          </p:nvSpPr>
          <p:spPr bwMode="auto">
            <a:xfrm>
              <a:off x="5675486" y="1118375"/>
              <a:ext cx="316484" cy="539195"/>
            </a:xfrm>
            <a:custGeom>
              <a:avLst/>
              <a:gdLst>
                <a:gd name="T0" fmla="*/ 88 w 104"/>
                <a:gd name="T1" fmla="*/ 0 h 177"/>
                <a:gd name="T2" fmla="*/ 17 w 104"/>
                <a:gd name="T3" fmla="*/ 0 h 177"/>
                <a:gd name="T4" fmla="*/ 0 w 104"/>
                <a:gd name="T5" fmla="*/ 17 h 177"/>
                <a:gd name="T6" fmla="*/ 0 w 104"/>
                <a:gd name="T7" fmla="*/ 88 h 177"/>
                <a:gd name="T8" fmla="*/ 17 w 104"/>
                <a:gd name="T9" fmla="*/ 104 h 177"/>
                <a:gd name="T10" fmla="*/ 46 w 104"/>
                <a:gd name="T11" fmla="*/ 104 h 177"/>
                <a:gd name="T12" fmla="*/ 50 w 104"/>
                <a:gd name="T13" fmla="*/ 110 h 177"/>
                <a:gd name="T14" fmla="*/ 50 w 104"/>
                <a:gd name="T15" fmla="*/ 175 h 177"/>
                <a:gd name="T16" fmla="*/ 52 w 104"/>
                <a:gd name="T17" fmla="*/ 177 h 177"/>
                <a:gd name="T18" fmla="*/ 54 w 104"/>
                <a:gd name="T19" fmla="*/ 175 h 177"/>
                <a:gd name="T20" fmla="*/ 54 w 104"/>
                <a:gd name="T21" fmla="*/ 111 h 177"/>
                <a:gd name="T22" fmla="*/ 59 w 104"/>
                <a:gd name="T23" fmla="*/ 104 h 177"/>
                <a:gd name="T24" fmla="*/ 88 w 104"/>
                <a:gd name="T25" fmla="*/ 104 h 177"/>
                <a:gd name="T26" fmla="*/ 104 w 104"/>
                <a:gd name="T27" fmla="*/ 88 h 177"/>
                <a:gd name="T28" fmla="*/ 104 w 104"/>
                <a:gd name="T29" fmla="*/ 17 h 177"/>
                <a:gd name="T30" fmla="*/ 88 w 104"/>
                <a:gd name="T31"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177">
                  <a:moveTo>
                    <a:pt x="88" y="0"/>
                  </a:moveTo>
                  <a:cubicBezTo>
                    <a:pt x="17" y="0"/>
                    <a:pt x="17" y="0"/>
                    <a:pt x="17" y="0"/>
                  </a:cubicBezTo>
                  <a:cubicBezTo>
                    <a:pt x="7" y="0"/>
                    <a:pt x="0" y="8"/>
                    <a:pt x="0" y="17"/>
                  </a:cubicBezTo>
                  <a:cubicBezTo>
                    <a:pt x="0" y="88"/>
                    <a:pt x="0" y="88"/>
                    <a:pt x="0" y="88"/>
                  </a:cubicBezTo>
                  <a:cubicBezTo>
                    <a:pt x="0" y="97"/>
                    <a:pt x="7" y="104"/>
                    <a:pt x="17" y="104"/>
                  </a:cubicBezTo>
                  <a:cubicBezTo>
                    <a:pt x="46" y="104"/>
                    <a:pt x="46" y="104"/>
                    <a:pt x="46" y="104"/>
                  </a:cubicBezTo>
                  <a:cubicBezTo>
                    <a:pt x="50" y="110"/>
                    <a:pt x="50" y="110"/>
                    <a:pt x="50" y="110"/>
                  </a:cubicBezTo>
                  <a:cubicBezTo>
                    <a:pt x="50" y="175"/>
                    <a:pt x="50" y="175"/>
                    <a:pt x="50" y="175"/>
                  </a:cubicBezTo>
                  <a:cubicBezTo>
                    <a:pt x="50" y="176"/>
                    <a:pt x="51" y="177"/>
                    <a:pt x="52" y="177"/>
                  </a:cubicBezTo>
                  <a:cubicBezTo>
                    <a:pt x="53" y="177"/>
                    <a:pt x="54" y="176"/>
                    <a:pt x="54" y="175"/>
                  </a:cubicBezTo>
                  <a:cubicBezTo>
                    <a:pt x="54" y="111"/>
                    <a:pt x="54" y="111"/>
                    <a:pt x="54" y="111"/>
                  </a:cubicBezTo>
                  <a:cubicBezTo>
                    <a:pt x="59" y="104"/>
                    <a:pt x="59" y="104"/>
                    <a:pt x="59" y="104"/>
                  </a:cubicBezTo>
                  <a:cubicBezTo>
                    <a:pt x="88" y="104"/>
                    <a:pt x="88" y="104"/>
                    <a:pt x="88" y="104"/>
                  </a:cubicBezTo>
                  <a:cubicBezTo>
                    <a:pt x="97" y="104"/>
                    <a:pt x="104" y="97"/>
                    <a:pt x="104" y="88"/>
                  </a:cubicBezTo>
                  <a:cubicBezTo>
                    <a:pt x="104" y="17"/>
                    <a:pt x="104" y="17"/>
                    <a:pt x="104" y="17"/>
                  </a:cubicBezTo>
                  <a:cubicBezTo>
                    <a:pt x="104" y="8"/>
                    <a:pt x="97" y="0"/>
                    <a:pt x="88" y="0"/>
                  </a:cubicBezTo>
                  <a:close/>
                </a:path>
              </a:pathLst>
            </a:custGeom>
            <a:solidFill>
              <a:srgbClr val="01238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 name="ïSľïde">
              <a:extLst>
                <a:ext uri="{FF2B5EF4-FFF2-40B4-BE49-F238E27FC236}">
                  <a16:creationId xmlns:a16="http://schemas.microsoft.com/office/drawing/2014/main" xmlns="" id="{70CB33A4-1507-41C8-940C-A70397EF2D35}"/>
                </a:ext>
              </a:extLst>
            </p:cNvPr>
            <p:cNvSpPr/>
            <p:nvPr/>
          </p:nvSpPr>
          <p:spPr bwMode="auto">
            <a:xfrm>
              <a:off x="5715047" y="1215078"/>
              <a:ext cx="212455" cy="106960"/>
            </a:xfrm>
            <a:custGeom>
              <a:avLst/>
              <a:gdLst>
                <a:gd name="T0" fmla="*/ 3 w 70"/>
                <a:gd name="T1" fmla="*/ 32 h 35"/>
                <a:gd name="T2" fmla="*/ 22 w 70"/>
                <a:gd name="T3" fmla="*/ 18 h 35"/>
                <a:gd name="T4" fmla="*/ 40 w 70"/>
                <a:gd name="T5" fmla="*/ 35 h 35"/>
                <a:gd name="T6" fmla="*/ 42 w 70"/>
                <a:gd name="T7" fmla="*/ 35 h 35"/>
                <a:gd name="T8" fmla="*/ 43 w 70"/>
                <a:gd name="T9" fmla="*/ 35 h 35"/>
                <a:gd name="T10" fmla="*/ 70 w 70"/>
                <a:gd name="T11" fmla="*/ 3 h 35"/>
                <a:gd name="T12" fmla="*/ 69 w 70"/>
                <a:gd name="T13" fmla="*/ 1 h 35"/>
                <a:gd name="T14" fmla="*/ 67 w 70"/>
                <a:gd name="T15" fmla="*/ 1 h 35"/>
                <a:gd name="T16" fmla="*/ 41 w 70"/>
                <a:gd name="T17" fmla="*/ 31 h 35"/>
                <a:gd name="T18" fmla="*/ 24 w 70"/>
                <a:gd name="T19" fmla="*/ 15 h 35"/>
                <a:gd name="T20" fmla="*/ 22 w 70"/>
                <a:gd name="T21" fmla="*/ 15 h 35"/>
                <a:gd name="T22" fmla="*/ 1 w 70"/>
                <a:gd name="T23" fmla="*/ 30 h 35"/>
                <a:gd name="T24" fmla="*/ 0 w 70"/>
                <a:gd name="T25" fmla="*/ 32 h 35"/>
                <a:gd name="T26" fmla="*/ 3 w 70"/>
                <a:gd name="T27"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35">
                  <a:moveTo>
                    <a:pt x="3" y="32"/>
                  </a:moveTo>
                  <a:cubicBezTo>
                    <a:pt x="22" y="18"/>
                    <a:pt x="22" y="18"/>
                    <a:pt x="22" y="18"/>
                  </a:cubicBezTo>
                  <a:cubicBezTo>
                    <a:pt x="40" y="35"/>
                    <a:pt x="40" y="35"/>
                    <a:pt x="40" y="35"/>
                  </a:cubicBezTo>
                  <a:cubicBezTo>
                    <a:pt x="41" y="35"/>
                    <a:pt x="41" y="35"/>
                    <a:pt x="42" y="35"/>
                  </a:cubicBezTo>
                  <a:cubicBezTo>
                    <a:pt x="42" y="35"/>
                    <a:pt x="42" y="35"/>
                    <a:pt x="43" y="35"/>
                  </a:cubicBezTo>
                  <a:cubicBezTo>
                    <a:pt x="70" y="3"/>
                    <a:pt x="70" y="3"/>
                    <a:pt x="70" y="3"/>
                  </a:cubicBezTo>
                  <a:cubicBezTo>
                    <a:pt x="70" y="2"/>
                    <a:pt x="70" y="1"/>
                    <a:pt x="69" y="1"/>
                  </a:cubicBezTo>
                  <a:cubicBezTo>
                    <a:pt x="69" y="0"/>
                    <a:pt x="68" y="0"/>
                    <a:pt x="67" y="1"/>
                  </a:cubicBezTo>
                  <a:cubicBezTo>
                    <a:pt x="41" y="31"/>
                    <a:pt x="41" y="31"/>
                    <a:pt x="41" y="31"/>
                  </a:cubicBezTo>
                  <a:cubicBezTo>
                    <a:pt x="24" y="15"/>
                    <a:pt x="24" y="15"/>
                    <a:pt x="24" y="15"/>
                  </a:cubicBezTo>
                  <a:cubicBezTo>
                    <a:pt x="23" y="15"/>
                    <a:pt x="22" y="15"/>
                    <a:pt x="22" y="15"/>
                  </a:cubicBezTo>
                  <a:cubicBezTo>
                    <a:pt x="1" y="30"/>
                    <a:pt x="1" y="30"/>
                    <a:pt x="1" y="30"/>
                  </a:cubicBezTo>
                  <a:cubicBezTo>
                    <a:pt x="0" y="30"/>
                    <a:pt x="0" y="31"/>
                    <a:pt x="0" y="32"/>
                  </a:cubicBezTo>
                  <a:cubicBezTo>
                    <a:pt x="1" y="32"/>
                    <a:pt x="2" y="33"/>
                    <a:pt x="3"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 name="îṣ1íḍê">
              <a:extLst>
                <a:ext uri="{FF2B5EF4-FFF2-40B4-BE49-F238E27FC236}">
                  <a16:creationId xmlns:a16="http://schemas.microsoft.com/office/drawing/2014/main" xmlns="" id="{A3DE015F-2D02-42DD-B148-B8D483652E02}"/>
                </a:ext>
              </a:extLst>
            </p:cNvPr>
            <p:cNvSpPr/>
            <p:nvPr/>
          </p:nvSpPr>
          <p:spPr bwMode="auto">
            <a:xfrm>
              <a:off x="5763399" y="1245848"/>
              <a:ext cx="39561" cy="3956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 name="îşļíḍè">
              <a:extLst>
                <a:ext uri="{FF2B5EF4-FFF2-40B4-BE49-F238E27FC236}">
                  <a16:creationId xmlns:a16="http://schemas.microsoft.com/office/drawing/2014/main" xmlns="" id="{9AE8A1D6-BD66-4FC0-8FA8-819217BC1FF8}"/>
                </a:ext>
              </a:extLst>
            </p:cNvPr>
            <p:cNvSpPr/>
            <p:nvPr/>
          </p:nvSpPr>
          <p:spPr bwMode="auto">
            <a:xfrm>
              <a:off x="5822007" y="1291269"/>
              <a:ext cx="39561" cy="4249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4" name="íṩḻíḓê">
              <a:extLst>
                <a:ext uri="{FF2B5EF4-FFF2-40B4-BE49-F238E27FC236}">
                  <a16:creationId xmlns:a16="http://schemas.microsoft.com/office/drawing/2014/main" xmlns="" id="{06DED2A2-78CB-4DD1-A9B0-F39E8577BFC3}"/>
                </a:ext>
              </a:extLst>
            </p:cNvPr>
            <p:cNvSpPr/>
            <p:nvPr/>
          </p:nvSpPr>
          <p:spPr bwMode="auto">
            <a:xfrm>
              <a:off x="5906988" y="1194566"/>
              <a:ext cx="42491" cy="3956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5" name="îṡľídè">
              <a:extLst>
                <a:ext uri="{FF2B5EF4-FFF2-40B4-BE49-F238E27FC236}">
                  <a16:creationId xmlns:a16="http://schemas.microsoft.com/office/drawing/2014/main" xmlns="" id="{BBA6F366-AF7C-4F00-B8AD-269472015AC2}"/>
                </a:ext>
              </a:extLst>
            </p:cNvPr>
            <p:cNvSpPr/>
            <p:nvPr/>
          </p:nvSpPr>
          <p:spPr bwMode="auto">
            <a:xfrm>
              <a:off x="4365595" y="3445117"/>
              <a:ext cx="1100368" cy="615385"/>
            </a:xfrm>
            <a:custGeom>
              <a:avLst/>
              <a:gdLst>
                <a:gd name="T0" fmla="*/ 0 w 751"/>
                <a:gd name="T1" fmla="*/ 364 h 420"/>
                <a:gd name="T2" fmla="*/ 651 w 751"/>
                <a:gd name="T3" fmla="*/ 0 h 420"/>
                <a:gd name="T4" fmla="*/ 751 w 751"/>
                <a:gd name="T5" fmla="*/ 52 h 420"/>
                <a:gd name="T6" fmla="*/ 104 w 751"/>
                <a:gd name="T7" fmla="*/ 420 h 420"/>
                <a:gd name="T8" fmla="*/ 13 w 751"/>
                <a:gd name="T9" fmla="*/ 372 h 420"/>
                <a:gd name="T10" fmla="*/ 0 w 751"/>
                <a:gd name="T11" fmla="*/ 364 h 420"/>
              </a:gdLst>
              <a:ahLst/>
              <a:cxnLst>
                <a:cxn ang="0">
                  <a:pos x="T0" y="T1"/>
                </a:cxn>
                <a:cxn ang="0">
                  <a:pos x="T2" y="T3"/>
                </a:cxn>
                <a:cxn ang="0">
                  <a:pos x="T4" y="T5"/>
                </a:cxn>
                <a:cxn ang="0">
                  <a:pos x="T6" y="T7"/>
                </a:cxn>
                <a:cxn ang="0">
                  <a:pos x="T8" y="T9"/>
                </a:cxn>
                <a:cxn ang="0">
                  <a:pos x="T10" y="T11"/>
                </a:cxn>
              </a:cxnLst>
              <a:rect l="0" t="0" r="r" b="b"/>
              <a:pathLst>
                <a:path w="751" h="420">
                  <a:moveTo>
                    <a:pt x="0" y="364"/>
                  </a:moveTo>
                  <a:lnTo>
                    <a:pt x="651" y="0"/>
                  </a:lnTo>
                  <a:lnTo>
                    <a:pt x="751" y="52"/>
                  </a:lnTo>
                  <a:lnTo>
                    <a:pt x="104" y="420"/>
                  </a:lnTo>
                  <a:lnTo>
                    <a:pt x="13" y="372"/>
                  </a:lnTo>
                  <a:lnTo>
                    <a:pt x="0" y="364"/>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 name="iśliḍe">
              <a:extLst>
                <a:ext uri="{FF2B5EF4-FFF2-40B4-BE49-F238E27FC236}">
                  <a16:creationId xmlns:a16="http://schemas.microsoft.com/office/drawing/2014/main" xmlns="" id="{9FE780C3-EE65-494F-8241-B10861B7BB29}"/>
                </a:ext>
              </a:extLst>
            </p:cNvPr>
            <p:cNvSpPr/>
            <p:nvPr/>
          </p:nvSpPr>
          <p:spPr bwMode="auto">
            <a:xfrm>
              <a:off x="4365595" y="3445117"/>
              <a:ext cx="1100368" cy="615385"/>
            </a:xfrm>
            <a:custGeom>
              <a:avLst/>
              <a:gdLst>
                <a:gd name="T0" fmla="*/ 0 w 751"/>
                <a:gd name="T1" fmla="*/ 364 h 420"/>
                <a:gd name="T2" fmla="*/ 651 w 751"/>
                <a:gd name="T3" fmla="*/ 0 h 420"/>
                <a:gd name="T4" fmla="*/ 751 w 751"/>
                <a:gd name="T5" fmla="*/ 52 h 420"/>
                <a:gd name="T6" fmla="*/ 104 w 751"/>
                <a:gd name="T7" fmla="*/ 420 h 420"/>
                <a:gd name="T8" fmla="*/ 13 w 751"/>
                <a:gd name="T9" fmla="*/ 372 h 420"/>
                <a:gd name="T10" fmla="*/ 0 w 751"/>
                <a:gd name="T11" fmla="*/ 364 h 420"/>
              </a:gdLst>
              <a:ahLst/>
              <a:cxnLst>
                <a:cxn ang="0">
                  <a:pos x="T0" y="T1"/>
                </a:cxn>
                <a:cxn ang="0">
                  <a:pos x="T2" y="T3"/>
                </a:cxn>
                <a:cxn ang="0">
                  <a:pos x="T4" y="T5"/>
                </a:cxn>
                <a:cxn ang="0">
                  <a:pos x="T6" y="T7"/>
                </a:cxn>
                <a:cxn ang="0">
                  <a:pos x="T8" y="T9"/>
                </a:cxn>
                <a:cxn ang="0">
                  <a:pos x="T10" y="T11"/>
                </a:cxn>
              </a:cxnLst>
              <a:rect l="0" t="0" r="r" b="b"/>
              <a:pathLst>
                <a:path w="751" h="420">
                  <a:moveTo>
                    <a:pt x="0" y="364"/>
                  </a:moveTo>
                  <a:lnTo>
                    <a:pt x="651" y="0"/>
                  </a:lnTo>
                  <a:lnTo>
                    <a:pt x="751" y="52"/>
                  </a:lnTo>
                  <a:lnTo>
                    <a:pt x="104" y="420"/>
                  </a:lnTo>
                  <a:lnTo>
                    <a:pt x="13" y="372"/>
                  </a:lnTo>
                  <a:lnTo>
                    <a:pt x="0" y="3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 name="ïṡļiḓê">
              <a:extLst>
                <a:ext uri="{FF2B5EF4-FFF2-40B4-BE49-F238E27FC236}">
                  <a16:creationId xmlns:a16="http://schemas.microsoft.com/office/drawing/2014/main" xmlns="" id="{A9342913-7AED-4761-B615-3106FD378714}"/>
                </a:ext>
              </a:extLst>
            </p:cNvPr>
            <p:cNvSpPr/>
            <p:nvPr/>
          </p:nvSpPr>
          <p:spPr bwMode="auto">
            <a:xfrm>
              <a:off x="5260835" y="3503725"/>
              <a:ext cx="10257" cy="63004"/>
            </a:xfrm>
            <a:prstGeom prst="rect">
              <a:avLst/>
            </a:prstGeom>
            <a:solidFill>
              <a:srgbClr val="144CC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8" name="i$1iḍê">
              <a:extLst>
                <a:ext uri="{FF2B5EF4-FFF2-40B4-BE49-F238E27FC236}">
                  <a16:creationId xmlns:a16="http://schemas.microsoft.com/office/drawing/2014/main" xmlns="" id="{614A890C-D26E-4B70-AC37-4C36DD583B3F}"/>
                </a:ext>
              </a:extLst>
            </p:cNvPr>
            <p:cNvSpPr/>
            <p:nvPr/>
          </p:nvSpPr>
          <p:spPr bwMode="auto">
            <a:xfrm>
              <a:off x="5215413" y="3415813"/>
              <a:ext cx="101099" cy="99634"/>
            </a:xfrm>
            <a:prstGeom prst="ellipse">
              <a:avLst/>
            </a:pr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9" name="íSḻîḑê">
              <a:extLst>
                <a:ext uri="{FF2B5EF4-FFF2-40B4-BE49-F238E27FC236}">
                  <a16:creationId xmlns:a16="http://schemas.microsoft.com/office/drawing/2014/main" xmlns="" id="{4501095C-62FA-4EBC-B2FB-B6528CA70835}"/>
                </a:ext>
              </a:extLst>
            </p:cNvPr>
            <p:cNvSpPr/>
            <p:nvPr/>
          </p:nvSpPr>
          <p:spPr bwMode="auto">
            <a:xfrm>
              <a:off x="4579515" y="3890538"/>
              <a:ext cx="8791" cy="63004"/>
            </a:xfrm>
            <a:prstGeom prst="rect">
              <a:avLst/>
            </a:prstGeom>
            <a:solidFill>
              <a:srgbClr val="144CC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0" name="îṩľídé">
              <a:extLst>
                <a:ext uri="{FF2B5EF4-FFF2-40B4-BE49-F238E27FC236}">
                  <a16:creationId xmlns:a16="http://schemas.microsoft.com/office/drawing/2014/main" xmlns="" id="{7A4EB135-4B7B-4F12-A62B-0F1CF3BB5D8B}"/>
                </a:ext>
              </a:extLst>
            </p:cNvPr>
            <p:cNvSpPr/>
            <p:nvPr/>
          </p:nvSpPr>
          <p:spPr bwMode="auto">
            <a:xfrm>
              <a:off x="4534094" y="3801161"/>
              <a:ext cx="99634" cy="101099"/>
            </a:xfrm>
            <a:prstGeom prst="ellipse">
              <a:avLst/>
            </a:pr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1" name="îśļîḋe">
              <a:extLst>
                <a:ext uri="{FF2B5EF4-FFF2-40B4-BE49-F238E27FC236}">
                  <a16:creationId xmlns:a16="http://schemas.microsoft.com/office/drawing/2014/main" xmlns="" id="{FBA28D35-9DDC-494C-A289-DA9F1420B876}"/>
                </a:ext>
              </a:extLst>
            </p:cNvPr>
            <p:cNvSpPr/>
            <p:nvPr/>
          </p:nvSpPr>
          <p:spPr bwMode="auto">
            <a:xfrm>
              <a:off x="4478416" y="3953543"/>
              <a:ext cx="10257" cy="64469"/>
            </a:xfrm>
            <a:prstGeom prst="rect">
              <a:avLst/>
            </a:prstGeom>
            <a:solidFill>
              <a:srgbClr val="144CC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2" name="ïṩļîḍe">
              <a:extLst>
                <a:ext uri="{FF2B5EF4-FFF2-40B4-BE49-F238E27FC236}">
                  <a16:creationId xmlns:a16="http://schemas.microsoft.com/office/drawing/2014/main" xmlns="" id="{D5850FC7-1783-48C1-9855-DDF07AD09628}"/>
                </a:ext>
              </a:extLst>
            </p:cNvPr>
            <p:cNvSpPr/>
            <p:nvPr/>
          </p:nvSpPr>
          <p:spPr bwMode="auto">
            <a:xfrm>
              <a:off x="4432995" y="3865630"/>
              <a:ext cx="101099" cy="99634"/>
            </a:xfrm>
            <a:prstGeom prst="ellipse">
              <a:avLst/>
            </a:pr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3" name="ïśḷiḋé">
              <a:extLst>
                <a:ext uri="{FF2B5EF4-FFF2-40B4-BE49-F238E27FC236}">
                  <a16:creationId xmlns:a16="http://schemas.microsoft.com/office/drawing/2014/main" xmlns="" id="{FC2C5331-788F-4D54-BE6F-15B97E8C4F21}"/>
                </a:ext>
              </a:extLst>
            </p:cNvPr>
            <p:cNvSpPr/>
            <p:nvPr/>
          </p:nvSpPr>
          <p:spPr bwMode="auto">
            <a:xfrm>
              <a:off x="6093070" y="2652443"/>
              <a:ext cx="350184" cy="1405130"/>
            </a:xfrm>
            <a:custGeom>
              <a:avLst/>
              <a:gdLst>
                <a:gd name="T0" fmla="*/ 2 w 239"/>
                <a:gd name="T1" fmla="*/ 824 h 959"/>
                <a:gd name="T2" fmla="*/ 239 w 239"/>
                <a:gd name="T3" fmla="*/ 959 h 959"/>
                <a:gd name="T4" fmla="*/ 237 w 239"/>
                <a:gd name="T5" fmla="*/ 137 h 959"/>
                <a:gd name="T6" fmla="*/ 0 w 239"/>
                <a:gd name="T7" fmla="*/ 0 h 959"/>
                <a:gd name="T8" fmla="*/ 2 w 239"/>
                <a:gd name="T9" fmla="*/ 824 h 959"/>
              </a:gdLst>
              <a:ahLst/>
              <a:cxnLst>
                <a:cxn ang="0">
                  <a:pos x="T0" y="T1"/>
                </a:cxn>
                <a:cxn ang="0">
                  <a:pos x="T2" y="T3"/>
                </a:cxn>
                <a:cxn ang="0">
                  <a:pos x="T4" y="T5"/>
                </a:cxn>
                <a:cxn ang="0">
                  <a:pos x="T6" y="T7"/>
                </a:cxn>
                <a:cxn ang="0">
                  <a:pos x="T8" y="T9"/>
                </a:cxn>
              </a:cxnLst>
              <a:rect l="0" t="0" r="r" b="b"/>
              <a:pathLst>
                <a:path w="239" h="959">
                  <a:moveTo>
                    <a:pt x="2" y="824"/>
                  </a:moveTo>
                  <a:lnTo>
                    <a:pt x="239" y="959"/>
                  </a:lnTo>
                  <a:lnTo>
                    <a:pt x="237" y="137"/>
                  </a:lnTo>
                  <a:lnTo>
                    <a:pt x="0" y="0"/>
                  </a:lnTo>
                  <a:lnTo>
                    <a:pt x="2" y="824"/>
                  </a:lnTo>
                  <a:close/>
                </a:path>
              </a:pathLst>
            </a:cu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4" name="ïṩ1íďê">
              <a:extLst>
                <a:ext uri="{FF2B5EF4-FFF2-40B4-BE49-F238E27FC236}">
                  <a16:creationId xmlns:a16="http://schemas.microsoft.com/office/drawing/2014/main" xmlns="" id="{564079CD-B137-44C7-B766-82356186FFF3}"/>
                </a:ext>
              </a:extLst>
            </p:cNvPr>
            <p:cNvSpPr/>
            <p:nvPr/>
          </p:nvSpPr>
          <p:spPr bwMode="auto">
            <a:xfrm>
              <a:off x="6440322" y="2681747"/>
              <a:ext cx="291576" cy="1375826"/>
            </a:xfrm>
            <a:custGeom>
              <a:avLst/>
              <a:gdLst>
                <a:gd name="T0" fmla="*/ 0 w 199"/>
                <a:gd name="T1" fmla="*/ 117 h 939"/>
                <a:gd name="T2" fmla="*/ 199 w 199"/>
                <a:gd name="T3" fmla="*/ 0 h 939"/>
                <a:gd name="T4" fmla="*/ 199 w 199"/>
                <a:gd name="T5" fmla="*/ 823 h 939"/>
                <a:gd name="T6" fmla="*/ 2 w 199"/>
                <a:gd name="T7" fmla="*/ 939 h 939"/>
                <a:gd name="T8" fmla="*/ 0 w 199"/>
                <a:gd name="T9" fmla="*/ 117 h 939"/>
              </a:gdLst>
              <a:ahLst/>
              <a:cxnLst>
                <a:cxn ang="0">
                  <a:pos x="T0" y="T1"/>
                </a:cxn>
                <a:cxn ang="0">
                  <a:pos x="T2" y="T3"/>
                </a:cxn>
                <a:cxn ang="0">
                  <a:pos x="T4" y="T5"/>
                </a:cxn>
                <a:cxn ang="0">
                  <a:pos x="T6" y="T7"/>
                </a:cxn>
                <a:cxn ang="0">
                  <a:pos x="T8" y="T9"/>
                </a:cxn>
              </a:cxnLst>
              <a:rect l="0" t="0" r="r" b="b"/>
              <a:pathLst>
                <a:path w="199" h="939">
                  <a:moveTo>
                    <a:pt x="0" y="117"/>
                  </a:moveTo>
                  <a:lnTo>
                    <a:pt x="199" y="0"/>
                  </a:lnTo>
                  <a:lnTo>
                    <a:pt x="199" y="823"/>
                  </a:lnTo>
                  <a:lnTo>
                    <a:pt x="2" y="939"/>
                  </a:lnTo>
                  <a:lnTo>
                    <a:pt x="0" y="117"/>
                  </a:lnTo>
                  <a:close/>
                </a:path>
              </a:pathLst>
            </a:custGeom>
            <a:solidFill>
              <a:srgbClr val="002C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5" name="îṩḷíḍê">
              <a:extLst>
                <a:ext uri="{FF2B5EF4-FFF2-40B4-BE49-F238E27FC236}">
                  <a16:creationId xmlns:a16="http://schemas.microsoft.com/office/drawing/2014/main" xmlns="" id="{042254D8-969C-4346-841C-AB70DC2FA463}"/>
                </a:ext>
              </a:extLst>
            </p:cNvPr>
            <p:cNvSpPr/>
            <p:nvPr/>
          </p:nvSpPr>
          <p:spPr bwMode="auto">
            <a:xfrm>
              <a:off x="6440322" y="2681747"/>
              <a:ext cx="291576" cy="1375826"/>
            </a:xfrm>
            <a:custGeom>
              <a:avLst/>
              <a:gdLst>
                <a:gd name="T0" fmla="*/ 0 w 199"/>
                <a:gd name="T1" fmla="*/ 117 h 939"/>
                <a:gd name="T2" fmla="*/ 199 w 199"/>
                <a:gd name="T3" fmla="*/ 0 h 939"/>
                <a:gd name="T4" fmla="*/ 199 w 199"/>
                <a:gd name="T5" fmla="*/ 823 h 939"/>
                <a:gd name="T6" fmla="*/ 2 w 199"/>
                <a:gd name="T7" fmla="*/ 939 h 939"/>
                <a:gd name="T8" fmla="*/ 0 w 199"/>
                <a:gd name="T9" fmla="*/ 117 h 939"/>
              </a:gdLst>
              <a:ahLst/>
              <a:cxnLst>
                <a:cxn ang="0">
                  <a:pos x="T0" y="T1"/>
                </a:cxn>
                <a:cxn ang="0">
                  <a:pos x="T2" y="T3"/>
                </a:cxn>
                <a:cxn ang="0">
                  <a:pos x="T4" y="T5"/>
                </a:cxn>
                <a:cxn ang="0">
                  <a:pos x="T6" y="T7"/>
                </a:cxn>
                <a:cxn ang="0">
                  <a:pos x="T8" y="T9"/>
                </a:cxn>
              </a:cxnLst>
              <a:rect l="0" t="0" r="r" b="b"/>
              <a:pathLst>
                <a:path w="199" h="939">
                  <a:moveTo>
                    <a:pt x="0" y="117"/>
                  </a:moveTo>
                  <a:lnTo>
                    <a:pt x="199" y="0"/>
                  </a:lnTo>
                  <a:lnTo>
                    <a:pt x="199" y="823"/>
                  </a:lnTo>
                  <a:lnTo>
                    <a:pt x="2" y="939"/>
                  </a:lnTo>
                  <a:lnTo>
                    <a:pt x="0" y="11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6" name="îṡlïḍè">
              <a:extLst>
                <a:ext uri="{FF2B5EF4-FFF2-40B4-BE49-F238E27FC236}">
                  <a16:creationId xmlns:a16="http://schemas.microsoft.com/office/drawing/2014/main" xmlns="" id="{EB39121D-57A3-422E-B798-4C332A958D78}"/>
                </a:ext>
              </a:extLst>
            </p:cNvPr>
            <p:cNvSpPr/>
            <p:nvPr/>
          </p:nvSpPr>
          <p:spPr bwMode="auto">
            <a:xfrm>
              <a:off x="6093070" y="2486874"/>
              <a:ext cx="638828" cy="366301"/>
            </a:xfrm>
            <a:custGeom>
              <a:avLst/>
              <a:gdLst>
                <a:gd name="T0" fmla="*/ 0 w 436"/>
                <a:gd name="T1" fmla="*/ 113 h 250"/>
                <a:gd name="T2" fmla="*/ 199 w 436"/>
                <a:gd name="T3" fmla="*/ 0 h 250"/>
                <a:gd name="T4" fmla="*/ 436 w 436"/>
                <a:gd name="T5" fmla="*/ 133 h 250"/>
                <a:gd name="T6" fmla="*/ 237 w 436"/>
                <a:gd name="T7" fmla="*/ 250 h 250"/>
                <a:gd name="T8" fmla="*/ 12 w 436"/>
                <a:gd name="T9" fmla="*/ 119 h 250"/>
                <a:gd name="T10" fmla="*/ 0 w 436"/>
                <a:gd name="T11" fmla="*/ 113 h 250"/>
              </a:gdLst>
              <a:ahLst/>
              <a:cxnLst>
                <a:cxn ang="0">
                  <a:pos x="T0" y="T1"/>
                </a:cxn>
                <a:cxn ang="0">
                  <a:pos x="T2" y="T3"/>
                </a:cxn>
                <a:cxn ang="0">
                  <a:pos x="T4" y="T5"/>
                </a:cxn>
                <a:cxn ang="0">
                  <a:pos x="T6" y="T7"/>
                </a:cxn>
                <a:cxn ang="0">
                  <a:pos x="T8" y="T9"/>
                </a:cxn>
                <a:cxn ang="0">
                  <a:pos x="T10" y="T11"/>
                </a:cxn>
              </a:cxnLst>
              <a:rect l="0" t="0" r="r" b="b"/>
              <a:pathLst>
                <a:path w="436" h="250">
                  <a:moveTo>
                    <a:pt x="0" y="113"/>
                  </a:moveTo>
                  <a:lnTo>
                    <a:pt x="199" y="0"/>
                  </a:lnTo>
                  <a:lnTo>
                    <a:pt x="436" y="133"/>
                  </a:lnTo>
                  <a:lnTo>
                    <a:pt x="237" y="250"/>
                  </a:lnTo>
                  <a:lnTo>
                    <a:pt x="12" y="119"/>
                  </a:lnTo>
                  <a:lnTo>
                    <a:pt x="0" y="113"/>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7" name="íṣḻiḍê">
              <a:extLst>
                <a:ext uri="{FF2B5EF4-FFF2-40B4-BE49-F238E27FC236}">
                  <a16:creationId xmlns:a16="http://schemas.microsoft.com/office/drawing/2014/main" xmlns="" id="{5D74F13D-6648-4376-A2BF-5648C2D1B93C}"/>
                </a:ext>
              </a:extLst>
            </p:cNvPr>
            <p:cNvSpPr/>
            <p:nvPr/>
          </p:nvSpPr>
          <p:spPr bwMode="auto">
            <a:xfrm>
              <a:off x="6126769" y="2715446"/>
              <a:ext cx="63004" cy="200733"/>
            </a:xfrm>
            <a:custGeom>
              <a:avLst/>
              <a:gdLst>
                <a:gd name="T0" fmla="*/ 43 w 43"/>
                <a:gd name="T1" fmla="*/ 137 h 137"/>
                <a:gd name="T2" fmla="*/ 0 w 43"/>
                <a:gd name="T3" fmla="*/ 112 h 137"/>
                <a:gd name="T4" fmla="*/ 0 w 43"/>
                <a:gd name="T5" fmla="*/ 0 h 137"/>
                <a:gd name="T6" fmla="*/ 43 w 43"/>
                <a:gd name="T7" fmla="*/ 25 h 137"/>
                <a:gd name="T8" fmla="*/ 43 w 43"/>
                <a:gd name="T9" fmla="*/ 137 h 137"/>
              </a:gdLst>
              <a:ahLst/>
              <a:cxnLst>
                <a:cxn ang="0">
                  <a:pos x="T0" y="T1"/>
                </a:cxn>
                <a:cxn ang="0">
                  <a:pos x="T2" y="T3"/>
                </a:cxn>
                <a:cxn ang="0">
                  <a:pos x="T4" y="T5"/>
                </a:cxn>
                <a:cxn ang="0">
                  <a:pos x="T6" y="T7"/>
                </a:cxn>
                <a:cxn ang="0">
                  <a:pos x="T8" y="T9"/>
                </a:cxn>
              </a:cxnLst>
              <a:rect l="0" t="0" r="r" b="b"/>
              <a:pathLst>
                <a:path w="43" h="137">
                  <a:moveTo>
                    <a:pt x="43" y="137"/>
                  </a:moveTo>
                  <a:lnTo>
                    <a:pt x="0" y="112"/>
                  </a:lnTo>
                  <a:lnTo>
                    <a:pt x="0" y="0"/>
                  </a:lnTo>
                  <a:lnTo>
                    <a:pt x="43" y="25"/>
                  </a:lnTo>
                  <a:lnTo>
                    <a:pt x="43" y="137"/>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8" name="íšļïďè">
              <a:extLst>
                <a:ext uri="{FF2B5EF4-FFF2-40B4-BE49-F238E27FC236}">
                  <a16:creationId xmlns:a16="http://schemas.microsoft.com/office/drawing/2014/main" xmlns="" id="{EF587318-A595-49A8-BAC0-B233763674A8}"/>
                </a:ext>
              </a:extLst>
            </p:cNvPr>
            <p:cNvSpPr/>
            <p:nvPr/>
          </p:nvSpPr>
          <p:spPr bwMode="auto">
            <a:xfrm>
              <a:off x="6126769" y="2715446"/>
              <a:ext cx="17582" cy="164103"/>
            </a:xfrm>
            <a:custGeom>
              <a:avLst/>
              <a:gdLst>
                <a:gd name="T0" fmla="*/ 12 w 12"/>
                <a:gd name="T1" fmla="*/ 106 h 112"/>
                <a:gd name="T2" fmla="*/ 0 w 12"/>
                <a:gd name="T3" fmla="*/ 112 h 112"/>
                <a:gd name="T4" fmla="*/ 0 w 12"/>
                <a:gd name="T5" fmla="*/ 0 h 112"/>
                <a:gd name="T6" fmla="*/ 12 w 12"/>
                <a:gd name="T7" fmla="*/ 6 h 112"/>
                <a:gd name="T8" fmla="*/ 12 w 12"/>
                <a:gd name="T9" fmla="*/ 106 h 112"/>
              </a:gdLst>
              <a:ahLst/>
              <a:cxnLst>
                <a:cxn ang="0">
                  <a:pos x="T0" y="T1"/>
                </a:cxn>
                <a:cxn ang="0">
                  <a:pos x="T2" y="T3"/>
                </a:cxn>
                <a:cxn ang="0">
                  <a:pos x="T4" y="T5"/>
                </a:cxn>
                <a:cxn ang="0">
                  <a:pos x="T6" y="T7"/>
                </a:cxn>
                <a:cxn ang="0">
                  <a:pos x="T8" y="T9"/>
                </a:cxn>
              </a:cxnLst>
              <a:rect l="0" t="0" r="r" b="b"/>
              <a:pathLst>
                <a:path w="12" h="112">
                  <a:moveTo>
                    <a:pt x="12" y="106"/>
                  </a:moveTo>
                  <a:lnTo>
                    <a:pt x="0" y="112"/>
                  </a:lnTo>
                  <a:lnTo>
                    <a:pt x="0" y="0"/>
                  </a:lnTo>
                  <a:lnTo>
                    <a:pt x="12" y="6"/>
                  </a:lnTo>
                  <a:lnTo>
                    <a:pt x="12" y="106"/>
                  </a:lnTo>
                  <a:close/>
                </a:path>
              </a:pathLst>
            </a:custGeom>
            <a:solidFill>
              <a:srgbClr val="002C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9" name="iṣlïḑé">
              <a:extLst>
                <a:ext uri="{FF2B5EF4-FFF2-40B4-BE49-F238E27FC236}">
                  <a16:creationId xmlns:a16="http://schemas.microsoft.com/office/drawing/2014/main" xmlns="" id="{95D8937B-D99B-4998-8624-F177D13359E3}"/>
                </a:ext>
              </a:extLst>
            </p:cNvPr>
            <p:cNvSpPr/>
            <p:nvPr/>
          </p:nvSpPr>
          <p:spPr bwMode="auto">
            <a:xfrm>
              <a:off x="6126769" y="2961600"/>
              <a:ext cx="63004" cy="203664"/>
            </a:xfrm>
            <a:custGeom>
              <a:avLst/>
              <a:gdLst>
                <a:gd name="T0" fmla="*/ 43 w 43"/>
                <a:gd name="T1" fmla="*/ 139 h 139"/>
                <a:gd name="T2" fmla="*/ 0 w 43"/>
                <a:gd name="T3" fmla="*/ 114 h 139"/>
                <a:gd name="T4" fmla="*/ 0 w 43"/>
                <a:gd name="T5" fmla="*/ 0 h 139"/>
                <a:gd name="T6" fmla="*/ 43 w 43"/>
                <a:gd name="T7" fmla="*/ 25 h 139"/>
                <a:gd name="T8" fmla="*/ 43 w 43"/>
                <a:gd name="T9" fmla="*/ 139 h 139"/>
              </a:gdLst>
              <a:ahLst/>
              <a:cxnLst>
                <a:cxn ang="0">
                  <a:pos x="T0" y="T1"/>
                </a:cxn>
                <a:cxn ang="0">
                  <a:pos x="T2" y="T3"/>
                </a:cxn>
                <a:cxn ang="0">
                  <a:pos x="T4" y="T5"/>
                </a:cxn>
                <a:cxn ang="0">
                  <a:pos x="T6" y="T7"/>
                </a:cxn>
                <a:cxn ang="0">
                  <a:pos x="T8" y="T9"/>
                </a:cxn>
              </a:cxnLst>
              <a:rect l="0" t="0" r="r" b="b"/>
              <a:pathLst>
                <a:path w="43" h="139">
                  <a:moveTo>
                    <a:pt x="43" y="139"/>
                  </a:moveTo>
                  <a:lnTo>
                    <a:pt x="0" y="114"/>
                  </a:lnTo>
                  <a:lnTo>
                    <a:pt x="0" y="0"/>
                  </a:lnTo>
                  <a:lnTo>
                    <a:pt x="43" y="25"/>
                  </a:lnTo>
                  <a:lnTo>
                    <a:pt x="43" y="139"/>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0" name="î$ľîďé">
              <a:extLst>
                <a:ext uri="{FF2B5EF4-FFF2-40B4-BE49-F238E27FC236}">
                  <a16:creationId xmlns:a16="http://schemas.microsoft.com/office/drawing/2014/main" xmlns="" id="{A11B8EBE-3C34-4774-B669-41321E7F7C08}"/>
                </a:ext>
              </a:extLst>
            </p:cNvPr>
            <p:cNvSpPr/>
            <p:nvPr/>
          </p:nvSpPr>
          <p:spPr bwMode="auto">
            <a:xfrm>
              <a:off x="6126769" y="2961600"/>
              <a:ext cx="17582" cy="167033"/>
            </a:xfrm>
            <a:custGeom>
              <a:avLst/>
              <a:gdLst>
                <a:gd name="T0" fmla="*/ 12 w 12"/>
                <a:gd name="T1" fmla="*/ 106 h 114"/>
                <a:gd name="T2" fmla="*/ 0 w 12"/>
                <a:gd name="T3" fmla="*/ 114 h 114"/>
                <a:gd name="T4" fmla="*/ 0 w 12"/>
                <a:gd name="T5" fmla="*/ 0 h 114"/>
                <a:gd name="T6" fmla="*/ 12 w 12"/>
                <a:gd name="T7" fmla="*/ 7 h 114"/>
                <a:gd name="T8" fmla="*/ 12 w 12"/>
                <a:gd name="T9" fmla="*/ 106 h 114"/>
              </a:gdLst>
              <a:ahLst/>
              <a:cxnLst>
                <a:cxn ang="0">
                  <a:pos x="T0" y="T1"/>
                </a:cxn>
                <a:cxn ang="0">
                  <a:pos x="T2" y="T3"/>
                </a:cxn>
                <a:cxn ang="0">
                  <a:pos x="T4" y="T5"/>
                </a:cxn>
                <a:cxn ang="0">
                  <a:pos x="T6" y="T7"/>
                </a:cxn>
                <a:cxn ang="0">
                  <a:pos x="T8" y="T9"/>
                </a:cxn>
              </a:cxnLst>
              <a:rect l="0" t="0" r="r" b="b"/>
              <a:pathLst>
                <a:path w="12" h="114">
                  <a:moveTo>
                    <a:pt x="12" y="106"/>
                  </a:moveTo>
                  <a:lnTo>
                    <a:pt x="0" y="114"/>
                  </a:lnTo>
                  <a:lnTo>
                    <a:pt x="0" y="0"/>
                  </a:lnTo>
                  <a:lnTo>
                    <a:pt x="12" y="7"/>
                  </a:lnTo>
                  <a:lnTo>
                    <a:pt x="12" y="106"/>
                  </a:lnTo>
                  <a:close/>
                </a:path>
              </a:pathLst>
            </a:custGeom>
            <a:solidFill>
              <a:srgbClr val="002C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1" name="íṡ1îďe">
              <a:extLst>
                <a:ext uri="{FF2B5EF4-FFF2-40B4-BE49-F238E27FC236}">
                  <a16:creationId xmlns:a16="http://schemas.microsoft.com/office/drawing/2014/main" xmlns="" id="{892E062A-4C24-4312-8ED5-C9FBD84384AF}"/>
                </a:ext>
              </a:extLst>
            </p:cNvPr>
            <p:cNvSpPr/>
            <p:nvPr/>
          </p:nvSpPr>
          <p:spPr bwMode="auto">
            <a:xfrm>
              <a:off x="6126769" y="3207754"/>
              <a:ext cx="63004" cy="205128"/>
            </a:xfrm>
            <a:custGeom>
              <a:avLst/>
              <a:gdLst>
                <a:gd name="T0" fmla="*/ 43 w 43"/>
                <a:gd name="T1" fmla="*/ 140 h 140"/>
                <a:gd name="T2" fmla="*/ 0 w 43"/>
                <a:gd name="T3" fmla="*/ 115 h 140"/>
                <a:gd name="T4" fmla="*/ 0 w 43"/>
                <a:gd name="T5" fmla="*/ 0 h 140"/>
                <a:gd name="T6" fmla="*/ 43 w 43"/>
                <a:gd name="T7" fmla="*/ 25 h 140"/>
                <a:gd name="T8" fmla="*/ 43 w 43"/>
                <a:gd name="T9" fmla="*/ 140 h 140"/>
              </a:gdLst>
              <a:ahLst/>
              <a:cxnLst>
                <a:cxn ang="0">
                  <a:pos x="T0" y="T1"/>
                </a:cxn>
                <a:cxn ang="0">
                  <a:pos x="T2" y="T3"/>
                </a:cxn>
                <a:cxn ang="0">
                  <a:pos x="T4" y="T5"/>
                </a:cxn>
                <a:cxn ang="0">
                  <a:pos x="T6" y="T7"/>
                </a:cxn>
                <a:cxn ang="0">
                  <a:pos x="T8" y="T9"/>
                </a:cxn>
              </a:cxnLst>
              <a:rect l="0" t="0" r="r" b="b"/>
              <a:pathLst>
                <a:path w="43" h="140">
                  <a:moveTo>
                    <a:pt x="43" y="140"/>
                  </a:moveTo>
                  <a:lnTo>
                    <a:pt x="0" y="115"/>
                  </a:lnTo>
                  <a:lnTo>
                    <a:pt x="0" y="0"/>
                  </a:lnTo>
                  <a:lnTo>
                    <a:pt x="43" y="25"/>
                  </a:lnTo>
                  <a:lnTo>
                    <a:pt x="43" y="140"/>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2" name="ïşḻíḓé">
              <a:extLst>
                <a:ext uri="{FF2B5EF4-FFF2-40B4-BE49-F238E27FC236}">
                  <a16:creationId xmlns:a16="http://schemas.microsoft.com/office/drawing/2014/main" xmlns="" id="{EB8EBCA6-B894-4652-AE5C-D0CE179C660C}"/>
                </a:ext>
              </a:extLst>
            </p:cNvPr>
            <p:cNvSpPr/>
            <p:nvPr/>
          </p:nvSpPr>
          <p:spPr bwMode="auto">
            <a:xfrm>
              <a:off x="6126769" y="3207754"/>
              <a:ext cx="17582" cy="168499"/>
            </a:xfrm>
            <a:custGeom>
              <a:avLst/>
              <a:gdLst>
                <a:gd name="T0" fmla="*/ 12 w 12"/>
                <a:gd name="T1" fmla="*/ 108 h 115"/>
                <a:gd name="T2" fmla="*/ 0 w 12"/>
                <a:gd name="T3" fmla="*/ 115 h 115"/>
                <a:gd name="T4" fmla="*/ 0 w 12"/>
                <a:gd name="T5" fmla="*/ 0 h 115"/>
                <a:gd name="T6" fmla="*/ 12 w 12"/>
                <a:gd name="T7" fmla="*/ 9 h 115"/>
                <a:gd name="T8" fmla="*/ 12 w 12"/>
                <a:gd name="T9" fmla="*/ 108 h 115"/>
              </a:gdLst>
              <a:ahLst/>
              <a:cxnLst>
                <a:cxn ang="0">
                  <a:pos x="T0" y="T1"/>
                </a:cxn>
                <a:cxn ang="0">
                  <a:pos x="T2" y="T3"/>
                </a:cxn>
                <a:cxn ang="0">
                  <a:pos x="T4" y="T5"/>
                </a:cxn>
                <a:cxn ang="0">
                  <a:pos x="T6" y="T7"/>
                </a:cxn>
                <a:cxn ang="0">
                  <a:pos x="T8" y="T9"/>
                </a:cxn>
              </a:cxnLst>
              <a:rect l="0" t="0" r="r" b="b"/>
              <a:pathLst>
                <a:path w="12" h="115">
                  <a:moveTo>
                    <a:pt x="12" y="108"/>
                  </a:moveTo>
                  <a:lnTo>
                    <a:pt x="0" y="115"/>
                  </a:lnTo>
                  <a:lnTo>
                    <a:pt x="0" y="0"/>
                  </a:lnTo>
                  <a:lnTo>
                    <a:pt x="12" y="9"/>
                  </a:lnTo>
                  <a:lnTo>
                    <a:pt x="12" y="108"/>
                  </a:lnTo>
                  <a:close/>
                </a:path>
              </a:pathLst>
            </a:custGeom>
            <a:solidFill>
              <a:srgbClr val="002C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3" name="îš1idê">
              <a:extLst>
                <a:ext uri="{FF2B5EF4-FFF2-40B4-BE49-F238E27FC236}">
                  <a16:creationId xmlns:a16="http://schemas.microsoft.com/office/drawing/2014/main" xmlns="" id="{88A97591-37F8-4140-9046-030B158A6747}"/>
                </a:ext>
              </a:extLst>
            </p:cNvPr>
            <p:cNvSpPr/>
            <p:nvPr/>
          </p:nvSpPr>
          <p:spPr bwMode="auto">
            <a:xfrm>
              <a:off x="6126769" y="3458304"/>
              <a:ext cx="63004" cy="200733"/>
            </a:xfrm>
            <a:custGeom>
              <a:avLst/>
              <a:gdLst>
                <a:gd name="T0" fmla="*/ 43 w 43"/>
                <a:gd name="T1" fmla="*/ 137 h 137"/>
                <a:gd name="T2" fmla="*/ 0 w 43"/>
                <a:gd name="T3" fmla="*/ 112 h 137"/>
                <a:gd name="T4" fmla="*/ 0 w 43"/>
                <a:gd name="T5" fmla="*/ 0 h 137"/>
                <a:gd name="T6" fmla="*/ 43 w 43"/>
                <a:gd name="T7" fmla="*/ 25 h 137"/>
                <a:gd name="T8" fmla="*/ 43 w 43"/>
                <a:gd name="T9" fmla="*/ 137 h 137"/>
              </a:gdLst>
              <a:ahLst/>
              <a:cxnLst>
                <a:cxn ang="0">
                  <a:pos x="T0" y="T1"/>
                </a:cxn>
                <a:cxn ang="0">
                  <a:pos x="T2" y="T3"/>
                </a:cxn>
                <a:cxn ang="0">
                  <a:pos x="T4" y="T5"/>
                </a:cxn>
                <a:cxn ang="0">
                  <a:pos x="T6" y="T7"/>
                </a:cxn>
                <a:cxn ang="0">
                  <a:pos x="T8" y="T9"/>
                </a:cxn>
              </a:cxnLst>
              <a:rect l="0" t="0" r="r" b="b"/>
              <a:pathLst>
                <a:path w="43" h="137">
                  <a:moveTo>
                    <a:pt x="43" y="137"/>
                  </a:moveTo>
                  <a:lnTo>
                    <a:pt x="0" y="112"/>
                  </a:lnTo>
                  <a:lnTo>
                    <a:pt x="0" y="0"/>
                  </a:lnTo>
                  <a:lnTo>
                    <a:pt x="43" y="25"/>
                  </a:lnTo>
                  <a:lnTo>
                    <a:pt x="43" y="137"/>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4" name="íšļíḍê">
              <a:extLst>
                <a:ext uri="{FF2B5EF4-FFF2-40B4-BE49-F238E27FC236}">
                  <a16:creationId xmlns:a16="http://schemas.microsoft.com/office/drawing/2014/main" xmlns="" id="{564CC00B-3100-4286-BD98-E84BFD1A8156}"/>
                </a:ext>
              </a:extLst>
            </p:cNvPr>
            <p:cNvSpPr/>
            <p:nvPr/>
          </p:nvSpPr>
          <p:spPr bwMode="auto">
            <a:xfrm>
              <a:off x="6126769" y="3458304"/>
              <a:ext cx="17582" cy="164103"/>
            </a:xfrm>
            <a:custGeom>
              <a:avLst/>
              <a:gdLst>
                <a:gd name="T0" fmla="*/ 12 w 12"/>
                <a:gd name="T1" fmla="*/ 106 h 112"/>
                <a:gd name="T2" fmla="*/ 0 w 12"/>
                <a:gd name="T3" fmla="*/ 112 h 112"/>
                <a:gd name="T4" fmla="*/ 0 w 12"/>
                <a:gd name="T5" fmla="*/ 0 h 112"/>
                <a:gd name="T6" fmla="*/ 12 w 12"/>
                <a:gd name="T7" fmla="*/ 6 h 112"/>
                <a:gd name="T8" fmla="*/ 12 w 12"/>
                <a:gd name="T9" fmla="*/ 106 h 112"/>
              </a:gdLst>
              <a:ahLst/>
              <a:cxnLst>
                <a:cxn ang="0">
                  <a:pos x="T0" y="T1"/>
                </a:cxn>
                <a:cxn ang="0">
                  <a:pos x="T2" y="T3"/>
                </a:cxn>
                <a:cxn ang="0">
                  <a:pos x="T4" y="T5"/>
                </a:cxn>
                <a:cxn ang="0">
                  <a:pos x="T6" y="T7"/>
                </a:cxn>
                <a:cxn ang="0">
                  <a:pos x="T8" y="T9"/>
                </a:cxn>
              </a:cxnLst>
              <a:rect l="0" t="0" r="r" b="b"/>
              <a:pathLst>
                <a:path w="12" h="112">
                  <a:moveTo>
                    <a:pt x="12" y="106"/>
                  </a:moveTo>
                  <a:lnTo>
                    <a:pt x="0" y="112"/>
                  </a:lnTo>
                  <a:lnTo>
                    <a:pt x="0" y="0"/>
                  </a:lnTo>
                  <a:lnTo>
                    <a:pt x="12" y="6"/>
                  </a:lnTo>
                  <a:lnTo>
                    <a:pt x="12" y="106"/>
                  </a:lnTo>
                  <a:close/>
                </a:path>
              </a:pathLst>
            </a:custGeom>
            <a:solidFill>
              <a:srgbClr val="002C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5" name="îŝḷîde">
              <a:extLst>
                <a:ext uri="{FF2B5EF4-FFF2-40B4-BE49-F238E27FC236}">
                  <a16:creationId xmlns:a16="http://schemas.microsoft.com/office/drawing/2014/main" xmlns="" id="{3025AB70-AF7A-4812-9579-BCA957A44BDC}"/>
                </a:ext>
              </a:extLst>
            </p:cNvPr>
            <p:cNvSpPr/>
            <p:nvPr/>
          </p:nvSpPr>
          <p:spPr bwMode="auto">
            <a:xfrm>
              <a:off x="6488674" y="2848780"/>
              <a:ext cx="48352" cy="191942"/>
            </a:xfrm>
            <a:custGeom>
              <a:avLst/>
              <a:gdLst>
                <a:gd name="T0" fmla="*/ 33 w 33"/>
                <a:gd name="T1" fmla="*/ 0 h 131"/>
                <a:gd name="T2" fmla="*/ 0 w 33"/>
                <a:gd name="T3" fmla="*/ 17 h 131"/>
                <a:gd name="T4" fmla="*/ 0 w 33"/>
                <a:gd name="T5" fmla="*/ 131 h 131"/>
                <a:gd name="T6" fmla="*/ 33 w 33"/>
                <a:gd name="T7" fmla="*/ 113 h 131"/>
                <a:gd name="T8" fmla="*/ 33 w 33"/>
                <a:gd name="T9" fmla="*/ 0 h 131"/>
              </a:gdLst>
              <a:ahLst/>
              <a:cxnLst>
                <a:cxn ang="0">
                  <a:pos x="T0" y="T1"/>
                </a:cxn>
                <a:cxn ang="0">
                  <a:pos x="T2" y="T3"/>
                </a:cxn>
                <a:cxn ang="0">
                  <a:pos x="T4" y="T5"/>
                </a:cxn>
                <a:cxn ang="0">
                  <a:pos x="T6" y="T7"/>
                </a:cxn>
                <a:cxn ang="0">
                  <a:pos x="T8" y="T9"/>
                </a:cxn>
              </a:cxnLst>
              <a:rect l="0" t="0" r="r" b="b"/>
              <a:pathLst>
                <a:path w="33" h="131">
                  <a:moveTo>
                    <a:pt x="33" y="0"/>
                  </a:moveTo>
                  <a:lnTo>
                    <a:pt x="0" y="17"/>
                  </a:lnTo>
                  <a:lnTo>
                    <a:pt x="0" y="131"/>
                  </a:lnTo>
                  <a:lnTo>
                    <a:pt x="33" y="113"/>
                  </a:lnTo>
                  <a:lnTo>
                    <a:pt x="33" y="0"/>
                  </a:lnTo>
                  <a:close/>
                </a:path>
              </a:pathLst>
            </a:custGeom>
            <a:solidFill>
              <a:srgbClr val="4F6DC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6" name="ïṧḷíḑe">
              <a:extLst>
                <a:ext uri="{FF2B5EF4-FFF2-40B4-BE49-F238E27FC236}">
                  <a16:creationId xmlns:a16="http://schemas.microsoft.com/office/drawing/2014/main" xmlns="" id="{935B69D7-803C-49F9-B92E-8377348FE6CA}"/>
                </a:ext>
              </a:extLst>
            </p:cNvPr>
            <p:cNvSpPr/>
            <p:nvPr/>
          </p:nvSpPr>
          <p:spPr bwMode="auto">
            <a:xfrm>
              <a:off x="6488674" y="2848780"/>
              <a:ext cx="48352" cy="191942"/>
            </a:xfrm>
            <a:custGeom>
              <a:avLst/>
              <a:gdLst>
                <a:gd name="T0" fmla="*/ 33 w 33"/>
                <a:gd name="T1" fmla="*/ 0 h 131"/>
                <a:gd name="T2" fmla="*/ 0 w 33"/>
                <a:gd name="T3" fmla="*/ 17 h 131"/>
                <a:gd name="T4" fmla="*/ 0 w 33"/>
                <a:gd name="T5" fmla="*/ 131 h 131"/>
                <a:gd name="T6" fmla="*/ 33 w 33"/>
                <a:gd name="T7" fmla="*/ 113 h 131"/>
                <a:gd name="T8" fmla="*/ 33 w 33"/>
                <a:gd name="T9" fmla="*/ 0 h 131"/>
              </a:gdLst>
              <a:ahLst/>
              <a:cxnLst>
                <a:cxn ang="0">
                  <a:pos x="T0" y="T1"/>
                </a:cxn>
                <a:cxn ang="0">
                  <a:pos x="T2" y="T3"/>
                </a:cxn>
                <a:cxn ang="0">
                  <a:pos x="T4" y="T5"/>
                </a:cxn>
                <a:cxn ang="0">
                  <a:pos x="T6" y="T7"/>
                </a:cxn>
                <a:cxn ang="0">
                  <a:pos x="T8" y="T9"/>
                </a:cxn>
              </a:cxnLst>
              <a:rect l="0" t="0" r="r" b="b"/>
              <a:pathLst>
                <a:path w="33" h="131">
                  <a:moveTo>
                    <a:pt x="33" y="0"/>
                  </a:moveTo>
                  <a:lnTo>
                    <a:pt x="0" y="17"/>
                  </a:lnTo>
                  <a:lnTo>
                    <a:pt x="0" y="131"/>
                  </a:lnTo>
                  <a:lnTo>
                    <a:pt x="33" y="113"/>
                  </a:lnTo>
                  <a:lnTo>
                    <a:pt x="3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7" name="ïṣḻíďê">
              <a:extLst>
                <a:ext uri="{FF2B5EF4-FFF2-40B4-BE49-F238E27FC236}">
                  <a16:creationId xmlns:a16="http://schemas.microsoft.com/office/drawing/2014/main" xmlns="" id="{3C37BEF0-BEA3-4632-A32F-C85EC2936AF1}"/>
                </a:ext>
              </a:extLst>
            </p:cNvPr>
            <p:cNvSpPr/>
            <p:nvPr/>
          </p:nvSpPr>
          <p:spPr bwMode="auto">
            <a:xfrm>
              <a:off x="6537026" y="2848780"/>
              <a:ext cx="19048" cy="165568"/>
            </a:xfrm>
            <a:prstGeom prst="rect">
              <a:avLst/>
            </a:prstGeom>
            <a:solidFill>
              <a:srgbClr val="001E6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8" name="íŝḻîḍé">
              <a:extLst>
                <a:ext uri="{FF2B5EF4-FFF2-40B4-BE49-F238E27FC236}">
                  <a16:creationId xmlns:a16="http://schemas.microsoft.com/office/drawing/2014/main" xmlns="" id="{29C04CA0-EAE3-458B-B47B-D0685AEF53D8}"/>
                </a:ext>
              </a:extLst>
            </p:cNvPr>
            <p:cNvSpPr/>
            <p:nvPr/>
          </p:nvSpPr>
          <p:spPr bwMode="auto">
            <a:xfrm>
              <a:off x="6488674" y="3102259"/>
              <a:ext cx="48352" cy="191942"/>
            </a:xfrm>
            <a:custGeom>
              <a:avLst/>
              <a:gdLst>
                <a:gd name="T0" fmla="*/ 33 w 33"/>
                <a:gd name="T1" fmla="*/ 0 h 131"/>
                <a:gd name="T2" fmla="*/ 0 w 33"/>
                <a:gd name="T3" fmla="*/ 18 h 131"/>
                <a:gd name="T4" fmla="*/ 0 w 33"/>
                <a:gd name="T5" fmla="*/ 131 h 131"/>
                <a:gd name="T6" fmla="*/ 33 w 33"/>
                <a:gd name="T7" fmla="*/ 114 h 131"/>
                <a:gd name="T8" fmla="*/ 33 w 33"/>
                <a:gd name="T9" fmla="*/ 0 h 131"/>
              </a:gdLst>
              <a:ahLst/>
              <a:cxnLst>
                <a:cxn ang="0">
                  <a:pos x="T0" y="T1"/>
                </a:cxn>
                <a:cxn ang="0">
                  <a:pos x="T2" y="T3"/>
                </a:cxn>
                <a:cxn ang="0">
                  <a:pos x="T4" y="T5"/>
                </a:cxn>
                <a:cxn ang="0">
                  <a:pos x="T6" y="T7"/>
                </a:cxn>
                <a:cxn ang="0">
                  <a:pos x="T8" y="T9"/>
                </a:cxn>
              </a:cxnLst>
              <a:rect l="0" t="0" r="r" b="b"/>
              <a:pathLst>
                <a:path w="33" h="131">
                  <a:moveTo>
                    <a:pt x="33" y="0"/>
                  </a:moveTo>
                  <a:lnTo>
                    <a:pt x="0" y="18"/>
                  </a:lnTo>
                  <a:lnTo>
                    <a:pt x="0" y="131"/>
                  </a:lnTo>
                  <a:lnTo>
                    <a:pt x="33" y="114"/>
                  </a:lnTo>
                  <a:lnTo>
                    <a:pt x="33" y="0"/>
                  </a:lnTo>
                  <a:close/>
                </a:path>
              </a:pathLst>
            </a:custGeom>
            <a:solidFill>
              <a:srgbClr val="4F6DC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9" name="îṣ1íde">
              <a:extLst>
                <a:ext uri="{FF2B5EF4-FFF2-40B4-BE49-F238E27FC236}">
                  <a16:creationId xmlns:a16="http://schemas.microsoft.com/office/drawing/2014/main" xmlns="" id="{D2E5D49A-883F-4F00-9124-17D0DCDB25EA}"/>
                </a:ext>
              </a:extLst>
            </p:cNvPr>
            <p:cNvSpPr/>
            <p:nvPr/>
          </p:nvSpPr>
          <p:spPr bwMode="auto">
            <a:xfrm>
              <a:off x="6488674" y="3102259"/>
              <a:ext cx="48352" cy="191942"/>
            </a:xfrm>
            <a:custGeom>
              <a:avLst/>
              <a:gdLst>
                <a:gd name="T0" fmla="*/ 33 w 33"/>
                <a:gd name="T1" fmla="*/ 0 h 131"/>
                <a:gd name="T2" fmla="*/ 0 w 33"/>
                <a:gd name="T3" fmla="*/ 18 h 131"/>
                <a:gd name="T4" fmla="*/ 0 w 33"/>
                <a:gd name="T5" fmla="*/ 131 h 131"/>
                <a:gd name="T6" fmla="*/ 33 w 33"/>
                <a:gd name="T7" fmla="*/ 114 h 131"/>
                <a:gd name="T8" fmla="*/ 33 w 33"/>
                <a:gd name="T9" fmla="*/ 0 h 131"/>
              </a:gdLst>
              <a:ahLst/>
              <a:cxnLst>
                <a:cxn ang="0">
                  <a:pos x="T0" y="T1"/>
                </a:cxn>
                <a:cxn ang="0">
                  <a:pos x="T2" y="T3"/>
                </a:cxn>
                <a:cxn ang="0">
                  <a:pos x="T4" y="T5"/>
                </a:cxn>
                <a:cxn ang="0">
                  <a:pos x="T6" y="T7"/>
                </a:cxn>
                <a:cxn ang="0">
                  <a:pos x="T8" y="T9"/>
                </a:cxn>
              </a:cxnLst>
              <a:rect l="0" t="0" r="r" b="b"/>
              <a:pathLst>
                <a:path w="33" h="131">
                  <a:moveTo>
                    <a:pt x="33" y="0"/>
                  </a:moveTo>
                  <a:lnTo>
                    <a:pt x="0" y="18"/>
                  </a:lnTo>
                  <a:lnTo>
                    <a:pt x="0" y="131"/>
                  </a:lnTo>
                  <a:lnTo>
                    <a:pt x="33" y="114"/>
                  </a:lnTo>
                  <a:lnTo>
                    <a:pt x="3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0" name="išḻíďe">
              <a:extLst>
                <a:ext uri="{FF2B5EF4-FFF2-40B4-BE49-F238E27FC236}">
                  <a16:creationId xmlns:a16="http://schemas.microsoft.com/office/drawing/2014/main" xmlns="" id="{8BB3A3B9-1848-4ACB-84FE-E58E0970B1DB}"/>
                </a:ext>
              </a:extLst>
            </p:cNvPr>
            <p:cNvSpPr/>
            <p:nvPr/>
          </p:nvSpPr>
          <p:spPr bwMode="auto">
            <a:xfrm>
              <a:off x="6537026" y="3102259"/>
              <a:ext cx="19048" cy="167033"/>
            </a:xfrm>
            <a:custGeom>
              <a:avLst/>
              <a:gdLst>
                <a:gd name="T0" fmla="*/ 0 w 13"/>
                <a:gd name="T1" fmla="*/ 114 h 114"/>
                <a:gd name="T2" fmla="*/ 13 w 13"/>
                <a:gd name="T3" fmla="*/ 112 h 114"/>
                <a:gd name="T4" fmla="*/ 13 w 13"/>
                <a:gd name="T5" fmla="*/ 0 h 114"/>
                <a:gd name="T6" fmla="*/ 0 w 13"/>
                <a:gd name="T7" fmla="*/ 0 h 114"/>
                <a:gd name="T8" fmla="*/ 0 w 13"/>
                <a:gd name="T9" fmla="*/ 114 h 114"/>
              </a:gdLst>
              <a:ahLst/>
              <a:cxnLst>
                <a:cxn ang="0">
                  <a:pos x="T0" y="T1"/>
                </a:cxn>
                <a:cxn ang="0">
                  <a:pos x="T2" y="T3"/>
                </a:cxn>
                <a:cxn ang="0">
                  <a:pos x="T4" y="T5"/>
                </a:cxn>
                <a:cxn ang="0">
                  <a:pos x="T6" y="T7"/>
                </a:cxn>
                <a:cxn ang="0">
                  <a:pos x="T8" y="T9"/>
                </a:cxn>
              </a:cxnLst>
              <a:rect l="0" t="0" r="r" b="b"/>
              <a:pathLst>
                <a:path w="13" h="114">
                  <a:moveTo>
                    <a:pt x="0" y="114"/>
                  </a:moveTo>
                  <a:lnTo>
                    <a:pt x="13" y="112"/>
                  </a:lnTo>
                  <a:lnTo>
                    <a:pt x="13" y="0"/>
                  </a:lnTo>
                  <a:lnTo>
                    <a:pt x="0" y="0"/>
                  </a:lnTo>
                  <a:lnTo>
                    <a:pt x="0" y="114"/>
                  </a:lnTo>
                  <a:close/>
                </a:path>
              </a:pathLst>
            </a:custGeom>
            <a:solidFill>
              <a:srgbClr val="001E6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1" name="íśḻïḋê">
              <a:extLst>
                <a:ext uri="{FF2B5EF4-FFF2-40B4-BE49-F238E27FC236}">
                  <a16:creationId xmlns:a16="http://schemas.microsoft.com/office/drawing/2014/main" xmlns="" id="{D3817371-7D86-4EF8-81C2-D38E287FDF06}"/>
                </a:ext>
              </a:extLst>
            </p:cNvPr>
            <p:cNvSpPr/>
            <p:nvPr/>
          </p:nvSpPr>
          <p:spPr bwMode="auto">
            <a:xfrm>
              <a:off x="6488674" y="3354274"/>
              <a:ext cx="48352" cy="191942"/>
            </a:xfrm>
            <a:custGeom>
              <a:avLst/>
              <a:gdLst>
                <a:gd name="T0" fmla="*/ 33 w 33"/>
                <a:gd name="T1" fmla="*/ 0 h 131"/>
                <a:gd name="T2" fmla="*/ 0 w 33"/>
                <a:gd name="T3" fmla="*/ 19 h 131"/>
                <a:gd name="T4" fmla="*/ 0 w 33"/>
                <a:gd name="T5" fmla="*/ 131 h 131"/>
                <a:gd name="T6" fmla="*/ 33 w 33"/>
                <a:gd name="T7" fmla="*/ 114 h 131"/>
                <a:gd name="T8" fmla="*/ 33 w 33"/>
                <a:gd name="T9" fmla="*/ 0 h 131"/>
              </a:gdLst>
              <a:ahLst/>
              <a:cxnLst>
                <a:cxn ang="0">
                  <a:pos x="T0" y="T1"/>
                </a:cxn>
                <a:cxn ang="0">
                  <a:pos x="T2" y="T3"/>
                </a:cxn>
                <a:cxn ang="0">
                  <a:pos x="T4" y="T5"/>
                </a:cxn>
                <a:cxn ang="0">
                  <a:pos x="T6" y="T7"/>
                </a:cxn>
                <a:cxn ang="0">
                  <a:pos x="T8" y="T9"/>
                </a:cxn>
              </a:cxnLst>
              <a:rect l="0" t="0" r="r" b="b"/>
              <a:pathLst>
                <a:path w="33" h="131">
                  <a:moveTo>
                    <a:pt x="33" y="0"/>
                  </a:moveTo>
                  <a:lnTo>
                    <a:pt x="0" y="19"/>
                  </a:lnTo>
                  <a:lnTo>
                    <a:pt x="0" y="131"/>
                  </a:lnTo>
                  <a:lnTo>
                    <a:pt x="33" y="114"/>
                  </a:lnTo>
                  <a:lnTo>
                    <a:pt x="33" y="0"/>
                  </a:lnTo>
                  <a:close/>
                </a:path>
              </a:pathLst>
            </a:custGeom>
            <a:solidFill>
              <a:srgbClr val="4F6DC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2" name="ï$lïḋé">
              <a:extLst>
                <a:ext uri="{FF2B5EF4-FFF2-40B4-BE49-F238E27FC236}">
                  <a16:creationId xmlns:a16="http://schemas.microsoft.com/office/drawing/2014/main" xmlns="" id="{4E64D488-746A-4CBF-B547-A02F600550BF}"/>
                </a:ext>
              </a:extLst>
            </p:cNvPr>
            <p:cNvSpPr/>
            <p:nvPr/>
          </p:nvSpPr>
          <p:spPr bwMode="auto">
            <a:xfrm>
              <a:off x="6488674" y="3354274"/>
              <a:ext cx="48352" cy="191942"/>
            </a:xfrm>
            <a:custGeom>
              <a:avLst/>
              <a:gdLst>
                <a:gd name="T0" fmla="*/ 33 w 33"/>
                <a:gd name="T1" fmla="*/ 0 h 131"/>
                <a:gd name="T2" fmla="*/ 0 w 33"/>
                <a:gd name="T3" fmla="*/ 19 h 131"/>
                <a:gd name="T4" fmla="*/ 0 w 33"/>
                <a:gd name="T5" fmla="*/ 131 h 131"/>
                <a:gd name="T6" fmla="*/ 33 w 33"/>
                <a:gd name="T7" fmla="*/ 114 h 131"/>
                <a:gd name="T8" fmla="*/ 33 w 33"/>
                <a:gd name="T9" fmla="*/ 0 h 131"/>
              </a:gdLst>
              <a:ahLst/>
              <a:cxnLst>
                <a:cxn ang="0">
                  <a:pos x="T0" y="T1"/>
                </a:cxn>
                <a:cxn ang="0">
                  <a:pos x="T2" y="T3"/>
                </a:cxn>
                <a:cxn ang="0">
                  <a:pos x="T4" y="T5"/>
                </a:cxn>
                <a:cxn ang="0">
                  <a:pos x="T6" y="T7"/>
                </a:cxn>
                <a:cxn ang="0">
                  <a:pos x="T8" y="T9"/>
                </a:cxn>
              </a:cxnLst>
              <a:rect l="0" t="0" r="r" b="b"/>
              <a:pathLst>
                <a:path w="33" h="131">
                  <a:moveTo>
                    <a:pt x="33" y="0"/>
                  </a:moveTo>
                  <a:lnTo>
                    <a:pt x="0" y="19"/>
                  </a:lnTo>
                  <a:lnTo>
                    <a:pt x="0" y="131"/>
                  </a:lnTo>
                  <a:lnTo>
                    <a:pt x="33" y="114"/>
                  </a:lnTo>
                  <a:lnTo>
                    <a:pt x="3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3" name="ïşḻîdé">
              <a:extLst>
                <a:ext uri="{FF2B5EF4-FFF2-40B4-BE49-F238E27FC236}">
                  <a16:creationId xmlns:a16="http://schemas.microsoft.com/office/drawing/2014/main" xmlns="" id="{A3AA3E77-C073-44A7-9E4F-1A8A5B35E93D}"/>
                </a:ext>
              </a:extLst>
            </p:cNvPr>
            <p:cNvSpPr/>
            <p:nvPr/>
          </p:nvSpPr>
          <p:spPr bwMode="auto">
            <a:xfrm>
              <a:off x="6537026" y="3354274"/>
              <a:ext cx="19048" cy="167033"/>
            </a:xfrm>
            <a:prstGeom prst="rect">
              <a:avLst/>
            </a:prstGeom>
            <a:solidFill>
              <a:srgbClr val="001E6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4" name="ïsľiďé">
              <a:extLst>
                <a:ext uri="{FF2B5EF4-FFF2-40B4-BE49-F238E27FC236}">
                  <a16:creationId xmlns:a16="http://schemas.microsoft.com/office/drawing/2014/main" xmlns="" id="{A9C81853-A773-4D89-8AE8-A735731A26BA}"/>
                </a:ext>
              </a:extLst>
            </p:cNvPr>
            <p:cNvSpPr/>
            <p:nvPr/>
          </p:nvSpPr>
          <p:spPr bwMode="auto">
            <a:xfrm>
              <a:off x="6488674" y="3606289"/>
              <a:ext cx="48352" cy="155311"/>
            </a:xfrm>
            <a:custGeom>
              <a:avLst/>
              <a:gdLst>
                <a:gd name="T0" fmla="*/ 33 w 33"/>
                <a:gd name="T1" fmla="*/ 0 h 106"/>
                <a:gd name="T2" fmla="*/ 0 w 33"/>
                <a:gd name="T3" fmla="*/ 19 h 106"/>
                <a:gd name="T4" fmla="*/ 0 w 33"/>
                <a:gd name="T5" fmla="*/ 106 h 106"/>
                <a:gd name="T6" fmla="*/ 31 w 33"/>
                <a:gd name="T7" fmla="*/ 90 h 106"/>
                <a:gd name="T8" fmla="*/ 33 w 33"/>
                <a:gd name="T9" fmla="*/ 90 h 106"/>
                <a:gd name="T10" fmla="*/ 33 w 33"/>
                <a:gd name="T11" fmla="*/ 0 h 106"/>
              </a:gdLst>
              <a:ahLst/>
              <a:cxnLst>
                <a:cxn ang="0">
                  <a:pos x="T0" y="T1"/>
                </a:cxn>
                <a:cxn ang="0">
                  <a:pos x="T2" y="T3"/>
                </a:cxn>
                <a:cxn ang="0">
                  <a:pos x="T4" y="T5"/>
                </a:cxn>
                <a:cxn ang="0">
                  <a:pos x="T6" y="T7"/>
                </a:cxn>
                <a:cxn ang="0">
                  <a:pos x="T8" y="T9"/>
                </a:cxn>
                <a:cxn ang="0">
                  <a:pos x="T10" y="T11"/>
                </a:cxn>
              </a:cxnLst>
              <a:rect l="0" t="0" r="r" b="b"/>
              <a:pathLst>
                <a:path w="33" h="106">
                  <a:moveTo>
                    <a:pt x="33" y="0"/>
                  </a:moveTo>
                  <a:lnTo>
                    <a:pt x="0" y="19"/>
                  </a:lnTo>
                  <a:lnTo>
                    <a:pt x="0" y="106"/>
                  </a:lnTo>
                  <a:lnTo>
                    <a:pt x="31" y="90"/>
                  </a:lnTo>
                  <a:lnTo>
                    <a:pt x="33" y="90"/>
                  </a:lnTo>
                  <a:lnTo>
                    <a:pt x="33" y="0"/>
                  </a:lnTo>
                  <a:close/>
                </a:path>
              </a:pathLst>
            </a:custGeom>
            <a:solidFill>
              <a:srgbClr val="4F6DC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5" name="iṩḷîdê">
              <a:extLst>
                <a:ext uri="{FF2B5EF4-FFF2-40B4-BE49-F238E27FC236}">
                  <a16:creationId xmlns:a16="http://schemas.microsoft.com/office/drawing/2014/main" xmlns="" id="{760DDDBD-CC89-49E3-92F8-73C37B69825F}"/>
                </a:ext>
              </a:extLst>
            </p:cNvPr>
            <p:cNvSpPr/>
            <p:nvPr/>
          </p:nvSpPr>
          <p:spPr bwMode="auto">
            <a:xfrm>
              <a:off x="6488674" y="3606289"/>
              <a:ext cx="48352" cy="155311"/>
            </a:xfrm>
            <a:custGeom>
              <a:avLst/>
              <a:gdLst>
                <a:gd name="T0" fmla="*/ 33 w 33"/>
                <a:gd name="T1" fmla="*/ 0 h 106"/>
                <a:gd name="T2" fmla="*/ 0 w 33"/>
                <a:gd name="T3" fmla="*/ 19 h 106"/>
                <a:gd name="T4" fmla="*/ 0 w 33"/>
                <a:gd name="T5" fmla="*/ 106 h 106"/>
                <a:gd name="T6" fmla="*/ 31 w 33"/>
                <a:gd name="T7" fmla="*/ 90 h 106"/>
                <a:gd name="T8" fmla="*/ 33 w 33"/>
                <a:gd name="T9" fmla="*/ 90 h 106"/>
                <a:gd name="T10" fmla="*/ 33 w 33"/>
                <a:gd name="T11" fmla="*/ 0 h 106"/>
              </a:gdLst>
              <a:ahLst/>
              <a:cxnLst>
                <a:cxn ang="0">
                  <a:pos x="T0" y="T1"/>
                </a:cxn>
                <a:cxn ang="0">
                  <a:pos x="T2" y="T3"/>
                </a:cxn>
                <a:cxn ang="0">
                  <a:pos x="T4" y="T5"/>
                </a:cxn>
                <a:cxn ang="0">
                  <a:pos x="T6" y="T7"/>
                </a:cxn>
                <a:cxn ang="0">
                  <a:pos x="T8" y="T9"/>
                </a:cxn>
                <a:cxn ang="0">
                  <a:pos x="T10" y="T11"/>
                </a:cxn>
              </a:cxnLst>
              <a:rect l="0" t="0" r="r" b="b"/>
              <a:pathLst>
                <a:path w="33" h="106">
                  <a:moveTo>
                    <a:pt x="33" y="0"/>
                  </a:moveTo>
                  <a:lnTo>
                    <a:pt x="0" y="19"/>
                  </a:lnTo>
                  <a:lnTo>
                    <a:pt x="0" y="106"/>
                  </a:lnTo>
                  <a:lnTo>
                    <a:pt x="31" y="90"/>
                  </a:lnTo>
                  <a:lnTo>
                    <a:pt x="33" y="90"/>
                  </a:lnTo>
                  <a:lnTo>
                    <a:pt x="3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6" name="iṣļîḋé">
              <a:extLst>
                <a:ext uri="{FF2B5EF4-FFF2-40B4-BE49-F238E27FC236}">
                  <a16:creationId xmlns:a16="http://schemas.microsoft.com/office/drawing/2014/main" xmlns="" id="{A9C70822-9959-4732-8B65-16EA8CDE5CFB}"/>
                </a:ext>
              </a:extLst>
            </p:cNvPr>
            <p:cNvSpPr/>
            <p:nvPr/>
          </p:nvSpPr>
          <p:spPr bwMode="auto">
            <a:xfrm>
              <a:off x="6537026" y="3606289"/>
              <a:ext cx="19048" cy="168499"/>
            </a:xfrm>
            <a:prstGeom prst="rect">
              <a:avLst/>
            </a:prstGeom>
            <a:solidFill>
              <a:srgbClr val="001E6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7" name="iṣľïḓe">
              <a:extLst>
                <a:ext uri="{FF2B5EF4-FFF2-40B4-BE49-F238E27FC236}">
                  <a16:creationId xmlns:a16="http://schemas.microsoft.com/office/drawing/2014/main" xmlns="" id="{5935E92A-EDC9-4875-8D26-5273A1D5D3E7}"/>
                </a:ext>
              </a:extLst>
            </p:cNvPr>
            <p:cNvSpPr/>
            <p:nvPr/>
          </p:nvSpPr>
          <p:spPr bwMode="auto">
            <a:xfrm>
              <a:off x="6622007" y="2774054"/>
              <a:ext cx="49817" cy="193407"/>
            </a:xfrm>
            <a:custGeom>
              <a:avLst/>
              <a:gdLst>
                <a:gd name="T0" fmla="*/ 34 w 34"/>
                <a:gd name="T1" fmla="*/ 0 h 132"/>
                <a:gd name="T2" fmla="*/ 0 w 34"/>
                <a:gd name="T3" fmla="*/ 18 h 132"/>
                <a:gd name="T4" fmla="*/ 0 w 34"/>
                <a:gd name="T5" fmla="*/ 132 h 132"/>
                <a:gd name="T6" fmla="*/ 34 w 34"/>
                <a:gd name="T7" fmla="*/ 114 h 132"/>
                <a:gd name="T8" fmla="*/ 34 w 34"/>
                <a:gd name="T9" fmla="*/ 0 h 132"/>
              </a:gdLst>
              <a:ahLst/>
              <a:cxnLst>
                <a:cxn ang="0">
                  <a:pos x="T0" y="T1"/>
                </a:cxn>
                <a:cxn ang="0">
                  <a:pos x="T2" y="T3"/>
                </a:cxn>
                <a:cxn ang="0">
                  <a:pos x="T4" y="T5"/>
                </a:cxn>
                <a:cxn ang="0">
                  <a:pos x="T6" y="T7"/>
                </a:cxn>
                <a:cxn ang="0">
                  <a:pos x="T8" y="T9"/>
                </a:cxn>
              </a:cxnLst>
              <a:rect l="0" t="0" r="r" b="b"/>
              <a:pathLst>
                <a:path w="34" h="132">
                  <a:moveTo>
                    <a:pt x="34" y="0"/>
                  </a:moveTo>
                  <a:lnTo>
                    <a:pt x="0" y="18"/>
                  </a:lnTo>
                  <a:lnTo>
                    <a:pt x="0" y="132"/>
                  </a:lnTo>
                  <a:lnTo>
                    <a:pt x="34" y="114"/>
                  </a:lnTo>
                  <a:lnTo>
                    <a:pt x="34" y="0"/>
                  </a:lnTo>
                  <a:close/>
                </a:path>
              </a:pathLst>
            </a:custGeom>
            <a:solidFill>
              <a:srgbClr val="4F6DC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8" name="íṧľíḑe">
              <a:extLst>
                <a:ext uri="{FF2B5EF4-FFF2-40B4-BE49-F238E27FC236}">
                  <a16:creationId xmlns:a16="http://schemas.microsoft.com/office/drawing/2014/main" xmlns="" id="{0405D22C-65D8-4470-A3CC-56E59128542B}"/>
                </a:ext>
              </a:extLst>
            </p:cNvPr>
            <p:cNvSpPr/>
            <p:nvPr/>
          </p:nvSpPr>
          <p:spPr bwMode="auto">
            <a:xfrm>
              <a:off x="6622007" y="2774054"/>
              <a:ext cx="49817" cy="193407"/>
            </a:xfrm>
            <a:custGeom>
              <a:avLst/>
              <a:gdLst>
                <a:gd name="T0" fmla="*/ 34 w 34"/>
                <a:gd name="T1" fmla="*/ 0 h 132"/>
                <a:gd name="T2" fmla="*/ 0 w 34"/>
                <a:gd name="T3" fmla="*/ 18 h 132"/>
                <a:gd name="T4" fmla="*/ 0 w 34"/>
                <a:gd name="T5" fmla="*/ 132 h 132"/>
                <a:gd name="T6" fmla="*/ 34 w 34"/>
                <a:gd name="T7" fmla="*/ 114 h 132"/>
                <a:gd name="T8" fmla="*/ 34 w 34"/>
                <a:gd name="T9" fmla="*/ 0 h 132"/>
              </a:gdLst>
              <a:ahLst/>
              <a:cxnLst>
                <a:cxn ang="0">
                  <a:pos x="T0" y="T1"/>
                </a:cxn>
                <a:cxn ang="0">
                  <a:pos x="T2" y="T3"/>
                </a:cxn>
                <a:cxn ang="0">
                  <a:pos x="T4" y="T5"/>
                </a:cxn>
                <a:cxn ang="0">
                  <a:pos x="T6" y="T7"/>
                </a:cxn>
                <a:cxn ang="0">
                  <a:pos x="T8" y="T9"/>
                </a:cxn>
              </a:cxnLst>
              <a:rect l="0" t="0" r="r" b="b"/>
              <a:pathLst>
                <a:path w="34" h="132">
                  <a:moveTo>
                    <a:pt x="34" y="0"/>
                  </a:moveTo>
                  <a:lnTo>
                    <a:pt x="0" y="18"/>
                  </a:lnTo>
                  <a:lnTo>
                    <a:pt x="0" y="132"/>
                  </a:lnTo>
                  <a:lnTo>
                    <a:pt x="34" y="114"/>
                  </a:lnTo>
                  <a:lnTo>
                    <a:pt x="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9" name="iṩḷíḍê">
              <a:extLst>
                <a:ext uri="{FF2B5EF4-FFF2-40B4-BE49-F238E27FC236}">
                  <a16:creationId xmlns:a16="http://schemas.microsoft.com/office/drawing/2014/main" xmlns="" id="{1C0D80EE-BE50-493C-AD8F-60CA8A79142C}"/>
                </a:ext>
              </a:extLst>
            </p:cNvPr>
            <p:cNvSpPr/>
            <p:nvPr/>
          </p:nvSpPr>
          <p:spPr bwMode="auto">
            <a:xfrm>
              <a:off x="6671824" y="2774054"/>
              <a:ext cx="14652" cy="167033"/>
            </a:xfrm>
            <a:prstGeom prst="rect">
              <a:avLst/>
            </a:prstGeom>
            <a:solidFill>
              <a:srgbClr val="001E6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0" name="ïsľíḓê">
              <a:extLst>
                <a:ext uri="{FF2B5EF4-FFF2-40B4-BE49-F238E27FC236}">
                  <a16:creationId xmlns:a16="http://schemas.microsoft.com/office/drawing/2014/main" xmlns="" id="{B7CD7021-54EF-41F5-A1ED-F62AD36E7050}"/>
                </a:ext>
              </a:extLst>
            </p:cNvPr>
            <p:cNvSpPr/>
            <p:nvPr/>
          </p:nvSpPr>
          <p:spPr bwMode="auto">
            <a:xfrm>
              <a:off x="6622007" y="3026069"/>
              <a:ext cx="49817" cy="194872"/>
            </a:xfrm>
            <a:custGeom>
              <a:avLst/>
              <a:gdLst>
                <a:gd name="T0" fmla="*/ 34 w 34"/>
                <a:gd name="T1" fmla="*/ 0 h 133"/>
                <a:gd name="T2" fmla="*/ 0 w 34"/>
                <a:gd name="T3" fmla="*/ 19 h 133"/>
                <a:gd name="T4" fmla="*/ 0 w 34"/>
                <a:gd name="T5" fmla="*/ 133 h 133"/>
                <a:gd name="T6" fmla="*/ 34 w 34"/>
                <a:gd name="T7" fmla="*/ 114 h 133"/>
                <a:gd name="T8" fmla="*/ 34 w 34"/>
                <a:gd name="T9" fmla="*/ 0 h 133"/>
              </a:gdLst>
              <a:ahLst/>
              <a:cxnLst>
                <a:cxn ang="0">
                  <a:pos x="T0" y="T1"/>
                </a:cxn>
                <a:cxn ang="0">
                  <a:pos x="T2" y="T3"/>
                </a:cxn>
                <a:cxn ang="0">
                  <a:pos x="T4" y="T5"/>
                </a:cxn>
                <a:cxn ang="0">
                  <a:pos x="T6" y="T7"/>
                </a:cxn>
                <a:cxn ang="0">
                  <a:pos x="T8" y="T9"/>
                </a:cxn>
              </a:cxnLst>
              <a:rect l="0" t="0" r="r" b="b"/>
              <a:pathLst>
                <a:path w="34" h="133">
                  <a:moveTo>
                    <a:pt x="34" y="0"/>
                  </a:moveTo>
                  <a:lnTo>
                    <a:pt x="0" y="19"/>
                  </a:lnTo>
                  <a:lnTo>
                    <a:pt x="0" y="133"/>
                  </a:lnTo>
                  <a:lnTo>
                    <a:pt x="34" y="114"/>
                  </a:lnTo>
                  <a:lnTo>
                    <a:pt x="34" y="0"/>
                  </a:lnTo>
                  <a:close/>
                </a:path>
              </a:pathLst>
            </a:custGeom>
            <a:solidFill>
              <a:srgbClr val="4F6DC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1" name="í$1íḓé">
              <a:extLst>
                <a:ext uri="{FF2B5EF4-FFF2-40B4-BE49-F238E27FC236}">
                  <a16:creationId xmlns:a16="http://schemas.microsoft.com/office/drawing/2014/main" xmlns="" id="{7BBD5672-0B23-4C93-8785-894A03786F3F}"/>
                </a:ext>
              </a:extLst>
            </p:cNvPr>
            <p:cNvSpPr/>
            <p:nvPr/>
          </p:nvSpPr>
          <p:spPr bwMode="auto">
            <a:xfrm>
              <a:off x="6622007" y="3026069"/>
              <a:ext cx="49817" cy="194872"/>
            </a:xfrm>
            <a:custGeom>
              <a:avLst/>
              <a:gdLst>
                <a:gd name="T0" fmla="*/ 34 w 34"/>
                <a:gd name="T1" fmla="*/ 0 h 133"/>
                <a:gd name="T2" fmla="*/ 0 w 34"/>
                <a:gd name="T3" fmla="*/ 19 h 133"/>
                <a:gd name="T4" fmla="*/ 0 w 34"/>
                <a:gd name="T5" fmla="*/ 133 h 133"/>
                <a:gd name="T6" fmla="*/ 34 w 34"/>
                <a:gd name="T7" fmla="*/ 114 h 133"/>
                <a:gd name="T8" fmla="*/ 34 w 34"/>
                <a:gd name="T9" fmla="*/ 0 h 133"/>
              </a:gdLst>
              <a:ahLst/>
              <a:cxnLst>
                <a:cxn ang="0">
                  <a:pos x="T0" y="T1"/>
                </a:cxn>
                <a:cxn ang="0">
                  <a:pos x="T2" y="T3"/>
                </a:cxn>
                <a:cxn ang="0">
                  <a:pos x="T4" y="T5"/>
                </a:cxn>
                <a:cxn ang="0">
                  <a:pos x="T6" y="T7"/>
                </a:cxn>
                <a:cxn ang="0">
                  <a:pos x="T8" y="T9"/>
                </a:cxn>
              </a:cxnLst>
              <a:rect l="0" t="0" r="r" b="b"/>
              <a:pathLst>
                <a:path w="34" h="133">
                  <a:moveTo>
                    <a:pt x="34" y="0"/>
                  </a:moveTo>
                  <a:lnTo>
                    <a:pt x="0" y="19"/>
                  </a:lnTo>
                  <a:lnTo>
                    <a:pt x="0" y="133"/>
                  </a:lnTo>
                  <a:lnTo>
                    <a:pt x="34" y="114"/>
                  </a:lnTo>
                  <a:lnTo>
                    <a:pt x="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2" name="ï$ḷíḑè">
              <a:extLst>
                <a:ext uri="{FF2B5EF4-FFF2-40B4-BE49-F238E27FC236}">
                  <a16:creationId xmlns:a16="http://schemas.microsoft.com/office/drawing/2014/main" xmlns="" id="{FCB8C8CD-9C80-40C5-9752-2459183A6F3A}"/>
                </a:ext>
              </a:extLst>
            </p:cNvPr>
            <p:cNvSpPr/>
            <p:nvPr/>
          </p:nvSpPr>
          <p:spPr bwMode="auto">
            <a:xfrm>
              <a:off x="6671824" y="3026069"/>
              <a:ext cx="14652" cy="167033"/>
            </a:xfrm>
            <a:prstGeom prst="rect">
              <a:avLst/>
            </a:prstGeom>
            <a:solidFill>
              <a:srgbClr val="001E6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3" name="íšľiḓe">
              <a:extLst>
                <a:ext uri="{FF2B5EF4-FFF2-40B4-BE49-F238E27FC236}">
                  <a16:creationId xmlns:a16="http://schemas.microsoft.com/office/drawing/2014/main" xmlns="" id="{1EA6ADAE-9AD1-4B1F-8EA4-8D5B7281FBB2}"/>
                </a:ext>
              </a:extLst>
            </p:cNvPr>
            <p:cNvSpPr/>
            <p:nvPr/>
          </p:nvSpPr>
          <p:spPr bwMode="auto">
            <a:xfrm>
              <a:off x="6622007" y="3278084"/>
              <a:ext cx="49817" cy="194872"/>
            </a:xfrm>
            <a:custGeom>
              <a:avLst/>
              <a:gdLst>
                <a:gd name="T0" fmla="*/ 34 w 34"/>
                <a:gd name="T1" fmla="*/ 0 h 133"/>
                <a:gd name="T2" fmla="*/ 0 w 34"/>
                <a:gd name="T3" fmla="*/ 19 h 133"/>
                <a:gd name="T4" fmla="*/ 0 w 34"/>
                <a:gd name="T5" fmla="*/ 133 h 133"/>
                <a:gd name="T6" fmla="*/ 34 w 34"/>
                <a:gd name="T7" fmla="*/ 114 h 133"/>
                <a:gd name="T8" fmla="*/ 34 w 34"/>
                <a:gd name="T9" fmla="*/ 0 h 133"/>
              </a:gdLst>
              <a:ahLst/>
              <a:cxnLst>
                <a:cxn ang="0">
                  <a:pos x="T0" y="T1"/>
                </a:cxn>
                <a:cxn ang="0">
                  <a:pos x="T2" y="T3"/>
                </a:cxn>
                <a:cxn ang="0">
                  <a:pos x="T4" y="T5"/>
                </a:cxn>
                <a:cxn ang="0">
                  <a:pos x="T6" y="T7"/>
                </a:cxn>
                <a:cxn ang="0">
                  <a:pos x="T8" y="T9"/>
                </a:cxn>
              </a:cxnLst>
              <a:rect l="0" t="0" r="r" b="b"/>
              <a:pathLst>
                <a:path w="34" h="133">
                  <a:moveTo>
                    <a:pt x="34" y="0"/>
                  </a:moveTo>
                  <a:lnTo>
                    <a:pt x="0" y="19"/>
                  </a:lnTo>
                  <a:lnTo>
                    <a:pt x="0" y="133"/>
                  </a:lnTo>
                  <a:lnTo>
                    <a:pt x="34" y="114"/>
                  </a:lnTo>
                  <a:lnTo>
                    <a:pt x="34" y="0"/>
                  </a:lnTo>
                  <a:close/>
                </a:path>
              </a:pathLst>
            </a:custGeom>
            <a:solidFill>
              <a:srgbClr val="4F6DC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4" name="iṣḻíḑé">
              <a:extLst>
                <a:ext uri="{FF2B5EF4-FFF2-40B4-BE49-F238E27FC236}">
                  <a16:creationId xmlns:a16="http://schemas.microsoft.com/office/drawing/2014/main" xmlns="" id="{59290B5B-25F4-4222-B6F0-64B18F3D7601}"/>
                </a:ext>
              </a:extLst>
            </p:cNvPr>
            <p:cNvSpPr/>
            <p:nvPr/>
          </p:nvSpPr>
          <p:spPr bwMode="auto">
            <a:xfrm>
              <a:off x="6622007" y="3278084"/>
              <a:ext cx="49817" cy="194872"/>
            </a:xfrm>
            <a:custGeom>
              <a:avLst/>
              <a:gdLst>
                <a:gd name="T0" fmla="*/ 34 w 34"/>
                <a:gd name="T1" fmla="*/ 0 h 133"/>
                <a:gd name="T2" fmla="*/ 0 w 34"/>
                <a:gd name="T3" fmla="*/ 19 h 133"/>
                <a:gd name="T4" fmla="*/ 0 w 34"/>
                <a:gd name="T5" fmla="*/ 133 h 133"/>
                <a:gd name="T6" fmla="*/ 34 w 34"/>
                <a:gd name="T7" fmla="*/ 114 h 133"/>
                <a:gd name="T8" fmla="*/ 34 w 34"/>
                <a:gd name="T9" fmla="*/ 0 h 133"/>
              </a:gdLst>
              <a:ahLst/>
              <a:cxnLst>
                <a:cxn ang="0">
                  <a:pos x="T0" y="T1"/>
                </a:cxn>
                <a:cxn ang="0">
                  <a:pos x="T2" y="T3"/>
                </a:cxn>
                <a:cxn ang="0">
                  <a:pos x="T4" y="T5"/>
                </a:cxn>
                <a:cxn ang="0">
                  <a:pos x="T6" y="T7"/>
                </a:cxn>
                <a:cxn ang="0">
                  <a:pos x="T8" y="T9"/>
                </a:cxn>
              </a:cxnLst>
              <a:rect l="0" t="0" r="r" b="b"/>
              <a:pathLst>
                <a:path w="34" h="133">
                  <a:moveTo>
                    <a:pt x="34" y="0"/>
                  </a:moveTo>
                  <a:lnTo>
                    <a:pt x="0" y="19"/>
                  </a:lnTo>
                  <a:lnTo>
                    <a:pt x="0" y="133"/>
                  </a:lnTo>
                  <a:lnTo>
                    <a:pt x="34" y="114"/>
                  </a:lnTo>
                  <a:lnTo>
                    <a:pt x="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5" name="ïšlïďe">
              <a:extLst>
                <a:ext uri="{FF2B5EF4-FFF2-40B4-BE49-F238E27FC236}">
                  <a16:creationId xmlns:a16="http://schemas.microsoft.com/office/drawing/2014/main" xmlns="" id="{DF622B5E-93D1-45E2-914D-FF9D5D1DFD96}"/>
                </a:ext>
              </a:extLst>
            </p:cNvPr>
            <p:cNvSpPr/>
            <p:nvPr/>
          </p:nvSpPr>
          <p:spPr bwMode="auto">
            <a:xfrm>
              <a:off x="6671824" y="3278084"/>
              <a:ext cx="14652" cy="167033"/>
            </a:xfrm>
            <a:prstGeom prst="rect">
              <a:avLst/>
            </a:prstGeom>
            <a:solidFill>
              <a:srgbClr val="001E6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6" name="iṧḻîḓé">
              <a:extLst>
                <a:ext uri="{FF2B5EF4-FFF2-40B4-BE49-F238E27FC236}">
                  <a16:creationId xmlns:a16="http://schemas.microsoft.com/office/drawing/2014/main" xmlns="" id="{BE64F741-E83F-4295-8305-6CAD2E0E1D44}"/>
                </a:ext>
              </a:extLst>
            </p:cNvPr>
            <p:cNvSpPr/>
            <p:nvPr/>
          </p:nvSpPr>
          <p:spPr bwMode="auto">
            <a:xfrm>
              <a:off x="6622007" y="3531564"/>
              <a:ext cx="49817" cy="193407"/>
            </a:xfrm>
            <a:custGeom>
              <a:avLst/>
              <a:gdLst>
                <a:gd name="T0" fmla="*/ 34 w 34"/>
                <a:gd name="T1" fmla="*/ 0 h 132"/>
                <a:gd name="T2" fmla="*/ 0 w 34"/>
                <a:gd name="T3" fmla="*/ 18 h 132"/>
                <a:gd name="T4" fmla="*/ 0 w 34"/>
                <a:gd name="T5" fmla="*/ 132 h 132"/>
                <a:gd name="T6" fmla="*/ 34 w 34"/>
                <a:gd name="T7" fmla="*/ 114 h 132"/>
                <a:gd name="T8" fmla="*/ 34 w 34"/>
                <a:gd name="T9" fmla="*/ 0 h 132"/>
              </a:gdLst>
              <a:ahLst/>
              <a:cxnLst>
                <a:cxn ang="0">
                  <a:pos x="T0" y="T1"/>
                </a:cxn>
                <a:cxn ang="0">
                  <a:pos x="T2" y="T3"/>
                </a:cxn>
                <a:cxn ang="0">
                  <a:pos x="T4" y="T5"/>
                </a:cxn>
                <a:cxn ang="0">
                  <a:pos x="T6" y="T7"/>
                </a:cxn>
                <a:cxn ang="0">
                  <a:pos x="T8" y="T9"/>
                </a:cxn>
              </a:cxnLst>
              <a:rect l="0" t="0" r="r" b="b"/>
              <a:pathLst>
                <a:path w="34" h="132">
                  <a:moveTo>
                    <a:pt x="34" y="0"/>
                  </a:moveTo>
                  <a:lnTo>
                    <a:pt x="0" y="18"/>
                  </a:lnTo>
                  <a:lnTo>
                    <a:pt x="0" y="132"/>
                  </a:lnTo>
                  <a:lnTo>
                    <a:pt x="34" y="114"/>
                  </a:lnTo>
                  <a:lnTo>
                    <a:pt x="34" y="0"/>
                  </a:lnTo>
                  <a:close/>
                </a:path>
              </a:pathLst>
            </a:custGeom>
            <a:solidFill>
              <a:srgbClr val="4F6DC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7" name="iş1ïḑè">
              <a:extLst>
                <a:ext uri="{FF2B5EF4-FFF2-40B4-BE49-F238E27FC236}">
                  <a16:creationId xmlns:a16="http://schemas.microsoft.com/office/drawing/2014/main" xmlns="" id="{E6394169-8B39-4340-A07A-46D884FFA969}"/>
                </a:ext>
              </a:extLst>
            </p:cNvPr>
            <p:cNvSpPr/>
            <p:nvPr/>
          </p:nvSpPr>
          <p:spPr bwMode="auto">
            <a:xfrm>
              <a:off x="6622007" y="3531564"/>
              <a:ext cx="49817" cy="193407"/>
            </a:xfrm>
            <a:custGeom>
              <a:avLst/>
              <a:gdLst>
                <a:gd name="T0" fmla="*/ 34 w 34"/>
                <a:gd name="T1" fmla="*/ 0 h 132"/>
                <a:gd name="T2" fmla="*/ 0 w 34"/>
                <a:gd name="T3" fmla="*/ 18 h 132"/>
                <a:gd name="T4" fmla="*/ 0 w 34"/>
                <a:gd name="T5" fmla="*/ 132 h 132"/>
                <a:gd name="T6" fmla="*/ 34 w 34"/>
                <a:gd name="T7" fmla="*/ 114 h 132"/>
                <a:gd name="T8" fmla="*/ 34 w 34"/>
                <a:gd name="T9" fmla="*/ 0 h 132"/>
              </a:gdLst>
              <a:ahLst/>
              <a:cxnLst>
                <a:cxn ang="0">
                  <a:pos x="T0" y="T1"/>
                </a:cxn>
                <a:cxn ang="0">
                  <a:pos x="T2" y="T3"/>
                </a:cxn>
                <a:cxn ang="0">
                  <a:pos x="T4" y="T5"/>
                </a:cxn>
                <a:cxn ang="0">
                  <a:pos x="T6" y="T7"/>
                </a:cxn>
                <a:cxn ang="0">
                  <a:pos x="T8" y="T9"/>
                </a:cxn>
              </a:cxnLst>
              <a:rect l="0" t="0" r="r" b="b"/>
              <a:pathLst>
                <a:path w="34" h="132">
                  <a:moveTo>
                    <a:pt x="34" y="0"/>
                  </a:moveTo>
                  <a:lnTo>
                    <a:pt x="0" y="18"/>
                  </a:lnTo>
                  <a:lnTo>
                    <a:pt x="0" y="132"/>
                  </a:lnTo>
                  <a:lnTo>
                    <a:pt x="34" y="114"/>
                  </a:lnTo>
                  <a:lnTo>
                    <a:pt x="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8" name="íṧḻíďé">
              <a:extLst>
                <a:ext uri="{FF2B5EF4-FFF2-40B4-BE49-F238E27FC236}">
                  <a16:creationId xmlns:a16="http://schemas.microsoft.com/office/drawing/2014/main" xmlns="" id="{03A14D65-6AFD-4F8E-87DE-9CCAA230E1AE}"/>
                </a:ext>
              </a:extLst>
            </p:cNvPr>
            <p:cNvSpPr/>
            <p:nvPr/>
          </p:nvSpPr>
          <p:spPr bwMode="auto">
            <a:xfrm>
              <a:off x="6671824" y="3531564"/>
              <a:ext cx="14652" cy="167033"/>
            </a:xfrm>
            <a:prstGeom prst="rect">
              <a:avLst/>
            </a:prstGeom>
            <a:solidFill>
              <a:srgbClr val="001E6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9" name="íṣľíde">
              <a:extLst>
                <a:ext uri="{FF2B5EF4-FFF2-40B4-BE49-F238E27FC236}">
                  <a16:creationId xmlns:a16="http://schemas.microsoft.com/office/drawing/2014/main" xmlns="" id="{F3CEEED8-C6DD-4D33-9786-C7917DC5413D}"/>
                </a:ext>
              </a:extLst>
            </p:cNvPr>
            <p:cNvSpPr/>
            <p:nvPr/>
          </p:nvSpPr>
          <p:spPr bwMode="auto">
            <a:xfrm>
              <a:off x="6274755" y="2533761"/>
              <a:ext cx="165568" cy="266667"/>
            </a:xfrm>
            <a:custGeom>
              <a:avLst/>
              <a:gdLst>
                <a:gd name="T0" fmla="*/ 113 w 113"/>
                <a:gd name="T1" fmla="*/ 66 h 182"/>
                <a:gd name="T2" fmla="*/ 0 w 113"/>
                <a:gd name="T3" fmla="*/ 0 h 182"/>
                <a:gd name="T4" fmla="*/ 0 w 113"/>
                <a:gd name="T5" fmla="*/ 116 h 182"/>
                <a:gd name="T6" fmla="*/ 113 w 113"/>
                <a:gd name="T7" fmla="*/ 182 h 182"/>
                <a:gd name="T8" fmla="*/ 113 w 113"/>
                <a:gd name="T9" fmla="*/ 66 h 182"/>
              </a:gdLst>
              <a:ahLst/>
              <a:cxnLst>
                <a:cxn ang="0">
                  <a:pos x="T0" y="T1"/>
                </a:cxn>
                <a:cxn ang="0">
                  <a:pos x="T2" y="T3"/>
                </a:cxn>
                <a:cxn ang="0">
                  <a:pos x="T4" y="T5"/>
                </a:cxn>
                <a:cxn ang="0">
                  <a:pos x="T6" y="T7"/>
                </a:cxn>
                <a:cxn ang="0">
                  <a:pos x="T8" y="T9"/>
                </a:cxn>
              </a:cxnLst>
              <a:rect l="0" t="0" r="r" b="b"/>
              <a:pathLst>
                <a:path w="113" h="182">
                  <a:moveTo>
                    <a:pt x="113" y="66"/>
                  </a:moveTo>
                  <a:lnTo>
                    <a:pt x="0" y="0"/>
                  </a:lnTo>
                  <a:lnTo>
                    <a:pt x="0" y="116"/>
                  </a:lnTo>
                  <a:lnTo>
                    <a:pt x="113" y="182"/>
                  </a:lnTo>
                  <a:lnTo>
                    <a:pt x="113" y="66"/>
                  </a:lnTo>
                  <a:close/>
                </a:path>
              </a:pathLst>
            </a:cu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0" name="ïṧļíḑê">
              <a:extLst>
                <a:ext uri="{FF2B5EF4-FFF2-40B4-BE49-F238E27FC236}">
                  <a16:creationId xmlns:a16="http://schemas.microsoft.com/office/drawing/2014/main" xmlns="" id="{1FDC2503-153D-405E-AE36-BDFAC7854EDA}"/>
                </a:ext>
              </a:extLst>
            </p:cNvPr>
            <p:cNvSpPr/>
            <p:nvPr/>
          </p:nvSpPr>
          <p:spPr bwMode="auto">
            <a:xfrm>
              <a:off x="6274755" y="2432662"/>
              <a:ext cx="335532" cy="197803"/>
            </a:xfrm>
            <a:custGeom>
              <a:avLst/>
              <a:gdLst>
                <a:gd name="T0" fmla="*/ 0 w 229"/>
                <a:gd name="T1" fmla="*/ 69 h 135"/>
                <a:gd name="T2" fmla="*/ 117 w 229"/>
                <a:gd name="T3" fmla="*/ 0 h 135"/>
                <a:gd name="T4" fmla="*/ 229 w 229"/>
                <a:gd name="T5" fmla="*/ 66 h 135"/>
                <a:gd name="T6" fmla="*/ 113 w 229"/>
                <a:gd name="T7" fmla="*/ 135 h 135"/>
                <a:gd name="T8" fmla="*/ 0 w 229"/>
                <a:gd name="T9" fmla="*/ 69 h 135"/>
              </a:gdLst>
              <a:ahLst/>
              <a:cxnLst>
                <a:cxn ang="0">
                  <a:pos x="T0" y="T1"/>
                </a:cxn>
                <a:cxn ang="0">
                  <a:pos x="T2" y="T3"/>
                </a:cxn>
                <a:cxn ang="0">
                  <a:pos x="T4" y="T5"/>
                </a:cxn>
                <a:cxn ang="0">
                  <a:pos x="T6" y="T7"/>
                </a:cxn>
                <a:cxn ang="0">
                  <a:pos x="T8" y="T9"/>
                </a:cxn>
              </a:cxnLst>
              <a:rect l="0" t="0" r="r" b="b"/>
              <a:pathLst>
                <a:path w="229" h="135">
                  <a:moveTo>
                    <a:pt x="0" y="69"/>
                  </a:moveTo>
                  <a:lnTo>
                    <a:pt x="117" y="0"/>
                  </a:lnTo>
                  <a:lnTo>
                    <a:pt x="229" y="66"/>
                  </a:lnTo>
                  <a:lnTo>
                    <a:pt x="113" y="135"/>
                  </a:lnTo>
                  <a:lnTo>
                    <a:pt x="0" y="69"/>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1" name="ísľîdê">
              <a:extLst>
                <a:ext uri="{FF2B5EF4-FFF2-40B4-BE49-F238E27FC236}">
                  <a16:creationId xmlns:a16="http://schemas.microsoft.com/office/drawing/2014/main" xmlns="" id="{F89E0B11-2DDB-457D-8401-3793E80625B6}"/>
                </a:ext>
              </a:extLst>
            </p:cNvPr>
            <p:cNvSpPr/>
            <p:nvPr/>
          </p:nvSpPr>
          <p:spPr bwMode="auto">
            <a:xfrm>
              <a:off x="6440322" y="2529366"/>
              <a:ext cx="169963" cy="271063"/>
            </a:xfrm>
            <a:custGeom>
              <a:avLst/>
              <a:gdLst>
                <a:gd name="T0" fmla="*/ 0 w 116"/>
                <a:gd name="T1" fmla="*/ 69 h 185"/>
                <a:gd name="T2" fmla="*/ 116 w 116"/>
                <a:gd name="T3" fmla="*/ 0 h 185"/>
                <a:gd name="T4" fmla="*/ 116 w 116"/>
                <a:gd name="T5" fmla="*/ 119 h 185"/>
                <a:gd name="T6" fmla="*/ 0 w 116"/>
                <a:gd name="T7" fmla="*/ 185 h 185"/>
                <a:gd name="T8" fmla="*/ 0 w 116"/>
                <a:gd name="T9" fmla="*/ 69 h 185"/>
              </a:gdLst>
              <a:ahLst/>
              <a:cxnLst>
                <a:cxn ang="0">
                  <a:pos x="T0" y="T1"/>
                </a:cxn>
                <a:cxn ang="0">
                  <a:pos x="T2" y="T3"/>
                </a:cxn>
                <a:cxn ang="0">
                  <a:pos x="T4" y="T5"/>
                </a:cxn>
                <a:cxn ang="0">
                  <a:pos x="T6" y="T7"/>
                </a:cxn>
                <a:cxn ang="0">
                  <a:pos x="T8" y="T9"/>
                </a:cxn>
              </a:cxnLst>
              <a:rect l="0" t="0" r="r" b="b"/>
              <a:pathLst>
                <a:path w="116" h="185">
                  <a:moveTo>
                    <a:pt x="0" y="69"/>
                  </a:moveTo>
                  <a:lnTo>
                    <a:pt x="116" y="0"/>
                  </a:lnTo>
                  <a:lnTo>
                    <a:pt x="116" y="119"/>
                  </a:lnTo>
                  <a:lnTo>
                    <a:pt x="0" y="185"/>
                  </a:lnTo>
                  <a:lnTo>
                    <a:pt x="0" y="69"/>
                  </a:lnTo>
                  <a:close/>
                </a:path>
              </a:pathLst>
            </a:custGeom>
            <a:solidFill>
              <a:srgbClr val="002C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2" name="îṧlïḋê">
              <a:extLst>
                <a:ext uri="{FF2B5EF4-FFF2-40B4-BE49-F238E27FC236}">
                  <a16:creationId xmlns:a16="http://schemas.microsoft.com/office/drawing/2014/main" xmlns="" id="{E9D2219B-510C-4B11-8D7D-EC1E876DC3D6}"/>
                </a:ext>
              </a:extLst>
            </p:cNvPr>
            <p:cNvSpPr/>
            <p:nvPr/>
          </p:nvSpPr>
          <p:spPr bwMode="auto">
            <a:xfrm>
              <a:off x="6350945" y="2457570"/>
              <a:ext cx="89378" cy="145056"/>
            </a:xfrm>
            <a:custGeom>
              <a:avLst/>
              <a:gdLst>
                <a:gd name="T0" fmla="*/ 61 w 61"/>
                <a:gd name="T1" fmla="*/ 37 h 99"/>
                <a:gd name="T2" fmla="*/ 0 w 61"/>
                <a:gd name="T3" fmla="*/ 0 h 99"/>
                <a:gd name="T4" fmla="*/ 0 w 61"/>
                <a:gd name="T5" fmla="*/ 64 h 99"/>
                <a:gd name="T6" fmla="*/ 61 w 61"/>
                <a:gd name="T7" fmla="*/ 99 h 99"/>
                <a:gd name="T8" fmla="*/ 61 w 61"/>
                <a:gd name="T9" fmla="*/ 37 h 99"/>
              </a:gdLst>
              <a:ahLst/>
              <a:cxnLst>
                <a:cxn ang="0">
                  <a:pos x="T0" y="T1"/>
                </a:cxn>
                <a:cxn ang="0">
                  <a:pos x="T2" y="T3"/>
                </a:cxn>
                <a:cxn ang="0">
                  <a:pos x="T4" y="T5"/>
                </a:cxn>
                <a:cxn ang="0">
                  <a:pos x="T6" y="T7"/>
                </a:cxn>
                <a:cxn ang="0">
                  <a:pos x="T8" y="T9"/>
                </a:cxn>
              </a:cxnLst>
              <a:rect l="0" t="0" r="r" b="b"/>
              <a:pathLst>
                <a:path w="61" h="99">
                  <a:moveTo>
                    <a:pt x="61" y="37"/>
                  </a:moveTo>
                  <a:lnTo>
                    <a:pt x="0" y="0"/>
                  </a:lnTo>
                  <a:lnTo>
                    <a:pt x="0" y="64"/>
                  </a:lnTo>
                  <a:lnTo>
                    <a:pt x="61" y="99"/>
                  </a:lnTo>
                  <a:lnTo>
                    <a:pt x="61" y="37"/>
                  </a:lnTo>
                  <a:close/>
                </a:path>
              </a:pathLst>
            </a:cu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3" name="iṡ1îdê">
              <a:extLst>
                <a:ext uri="{FF2B5EF4-FFF2-40B4-BE49-F238E27FC236}">
                  <a16:creationId xmlns:a16="http://schemas.microsoft.com/office/drawing/2014/main" xmlns="" id="{22291EE3-0902-41E4-9116-E9A1FF34E501}"/>
                </a:ext>
              </a:extLst>
            </p:cNvPr>
            <p:cNvSpPr/>
            <p:nvPr/>
          </p:nvSpPr>
          <p:spPr bwMode="auto">
            <a:xfrm>
              <a:off x="6350945" y="2404823"/>
              <a:ext cx="183151" cy="106960"/>
            </a:xfrm>
            <a:custGeom>
              <a:avLst/>
              <a:gdLst>
                <a:gd name="T0" fmla="*/ 0 w 125"/>
                <a:gd name="T1" fmla="*/ 36 h 73"/>
                <a:gd name="T2" fmla="*/ 63 w 125"/>
                <a:gd name="T3" fmla="*/ 0 h 73"/>
                <a:gd name="T4" fmla="*/ 125 w 125"/>
                <a:gd name="T5" fmla="*/ 36 h 73"/>
                <a:gd name="T6" fmla="*/ 61 w 125"/>
                <a:gd name="T7" fmla="*/ 73 h 73"/>
                <a:gd name="T8" fmla="*/ 0 w 125"/>
                <a:gd name="T9" fmla="*/ 36 h 73"/>
              </a:gdLst>
              <a:ahLst/>
              <a:cxnLst>
                <a:cxn ang="0">
                  <a:pos x="T0" y="T1"/>
                </a:cxn>
                <a:cxn ang="0">
                  <a:pos x="T2" y="T3"/>
                </a:cxn>
                <a:cxn ang="0">
                  <a:pos x="T4" y="T5"/>
                </a:cxn>
                <a:cxn ang="0">
                  <a:pos x="T6" y="T7"/>
                </a:cxn>
                <a:cxn ang="0">
                  <a:pos x="T8" y="T9"/>
                </a:cxn>
              </a:cxnLst>
              <a:rect l="0" t="0" r="r" b="b"/>
              <a:pathLst>
                <a:path w="125" h="73">
                  <a:moveTo>
                    <a:pt x="0" y="36"/>
                  </a:moveTo>
                  <a:lnTo>
                    <a:pt x="63" y="0"/>
                  </a:lnTo>
                  <a:lnTo>
                    <a:pt x="125" y="36"/>
                  </a:lnTo>
                  <a:lnTo>
                    <a:pt x="61" y="73"/>
                  </a:lnTo>
                  <a:lnTo>
                    <a:pt x="0" y="36"/>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4" name="ïṥḻîḍè">
              <a:extLst>
                <a:ext uri="{FF2B5EF4-FFF2-40B4-BE49-F238E27FC236}">
                  <a16:creationId xmlns:a16="http://schemas.microsoft.com/office/drawing/2014/main" xmlns="" id="{044B4221-0357-402B-A4E8-19706FD94EC4}"/>
                </a:ext>
              </a:extLst>
            </p:cNvPr>
            <p:cNvSpPr/>
            <p:nvPr/>
          </p:nvSpPr>
          <p:spPr bwMode="auto">
            <a:xfrm>
              <a:off x="6440322" y="2457570"/>
              <a:ext cx="93773" cy="145056"/>
            </a:xfrm>
            <a:custGeom>
              <a:avLst/>
              <a:gdLst>
                <a:gd name="T0" fmla="*/ 0 w 64"/>
                <a:gd name="T1" fmla="*/ 37 h 99"/>
                <a:gd name="T2" fmla="*/ 64 w 64"/>
                <a:gd name="T3" fmla="*/ 0 h 99"/>
                <a:gd name="T4" fmla="*/ 64 w 64"/>
                <a:gd name="T5" fmla="*/ 64 h 99"/>
                <a:gd name="T6" fmla="*/ 0 w 64"/>
                <a:gd name="T7" fmla="*/ 99 h 99"/>
                <a:gd name="T8" fmla="*/ 0 w 64"/>
                <a:gd name="T9" fmla="*/ 37 h 99"/>
              </a:gdLst>
              <a:ahLst/>
              <a:cxnLst>
                <a:cxn ang="0">
                  <a:pos x="T0" y="T1"/>
                </a:cxn>
                <a:cxn ang="0">
                  <a:pos x="T2" y="T3"/>
                </a:cxn>
                <a:cxn ang="0">
                  <a:pos x="T4" y="T5"/>
                </a:cxn>
                <a:cxn ang="0">
                  <a:pos x="T6" y="T7"/>
                </a:cxn>
                <a:cxn ang="0">
                  <a:pos x="T8" y="T9"/>
                </a:cxn>
              </a:cxnLst>
              <a:rect l="0" t="0" r="r" b="b"/>
              <a:pathLst>
                <a:path w="64" h="99">
                  <a:moveTo>
                    <a:pt x="0" y="37"/>
                  </a:moveTo>
                  <a:lnTo>
                    <a:pt x="64" y="0"/>
                  </a:lnTo>
                  <a:lnTo>
                    <a:pt x="64" y="64"/>
                  </a:lnTo>
                  <a:lnTo>
                    <a:pt x="0" y="99"/>
                  </a:lnTo>
                  <a:lnTo>
                    <a:pt x="0" y="37"/>
                  </a:lnTo>
                  <a:close/>
                </a:path>
              </a:pathLst>
            </a:custGeom>
            <a:solidFill>
              <a:srgbClr val="002C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5" name="îŝļïḓê">
              <a:extLst>
                <a:ext uri="{FF2B5EF4-FFF2-40B4-BE49-F238E27FC236}">
                  <a16:creationId xmlns:a16="http://schemas.microsoft.com/office/drawing/2014/main" xmlns="" id="{B9E86ABF-5889-4F1A-9119-19FB92847141}"/>
                </a:ext>
              </a:extLst>
            </p:cNvPr>
            <p:cNvSpPr/>
            <p:nvPr/>
          </p:nvSpPr>
          <p:spPr bwMode="auto">
            <a:xfrm>
              <a:off x="6412484" y="2435593"/>
              <a:ext cx="54213" cy="39561"/>
            </a:xfrm>
            <a:custGeom>
              <a:avLst/>
              <a:gdLst>
                <a:gd name="T0" fmla="*/ 18 w 18"/>
                <a:gd name="T1" fmla="*/ 10 h 13"/>
                <a:gd name="T2" fmla="*/ 9 w 18"/>
                <a:gd name="T3" fmla="*/ 11 h 13"/>
                <a:gd name="T4" fmla="*/ 0 w 18"/>
                <a:gd name="T5" fmla="*/ 3 h 13"/>
                <a:gd name="T6" fmla="*/ 9 w 18"/>
                <a:gd name="T7" fmla="*/ 2 h 13"/>
                <a:gd name="T8" fmla="*/ 18 w 18"/>
                <a:gd name="T9" fmla="*/ 10 h 13"/>
              </a:gdLst>
              <a:ahLst/>
              <a:cxnLst>
                <a:cxn ang="0">
                  <a:pos x="T0" y="T1"/>
                </a:cxn>
                <a:cxn ang="0">
                  <a:pos x="T2" y="T3"/>
                </a:cxn>
                <a:cxn ang="0">
                  <a:pos x="T4" y="T5"/>
                </a:cxn>
                <a:cxn ang="0">
                  <a:pos x="T6" y="T7"/>
                </a:cxn>
                <a:cxn ang="0">
                  <a:pos x="T8" y="T9"/>
                </a:cxn>
              </a:cxnLst>
              <a:rect l="0" t="0" r="r" b="b"/>
              <a:pathLst>
                <a:path w="18" h="13">
                  <a:moveTo>
                    <a:pt x="18" y="10"/>
                  </a:moveTo>
                  <a:cubicBezTo>
                    <a:pt x="18" y="12"/>
                    <a:pt x="14" y="13"/>
                    <a:pt x="9" y="11"/>
                  </a:cubicBezTo>
                  <a:cubicBezTo>
                    <a:pt x="4" y="10"/>
                    <a:pt x="0" y="6"/>
                    <a:pt x="0" y="3"/>
                  </a:cubicBezTo>
                  <a:cubicBezTo>
                    <a:pt x="0" y="1"/>
                    <a:pt x="4" y="0"/>
                    <a:pt x="9" y="2"/>
                  </a:cubicBezTo>
                  <a:cubicBezTo>
                    <a:pt x="14" y="3"/>
                    <a:pt x="18" y="7"/>
                    <a:pt x="18" y="10"/>
                  </a:cubicBezTo>
                  <a:close/>
                </a:path>
              </a:pathLst>
            </a:cu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6" name="ïṥľiḍè">
              <a:extLst>
                <a:ext uri="{FF2B5EF4-FFF2-40B4-BE49-F238E27FC236}">
                  <a16:creationId xmlns:a16="http://schemas.microsoft.com/office/drawing/2014/main" xmlns="" id="{34201EEA-91F3-46F4-9209-6785AD6C783B}"/>
                </a:ext>
              </a:extLst>
            </p:cNvPr>
            <p:cNvSpPr/>
            <p:nvPr/>
          </p:nvSpPr>
          <p:spPr bwMode="auto">
            <a:xfrm>
              <a:off x="6412484" y="2371124"/>
              <a:ext cx="54213" cy="95239"/>
            </a:xfrm>
            <a:custGeom>
              <a:avLst/>
              <a:gdLst>
                <a:gd name="T0" fmla="*/ 37 w 37"/>
                <a:gd name="T1" fmla="*/ 65 h 65"/>
                <a:gd name="T2" fmla="*/ 0 w 37"/>
                <a:gd name="T3" fmla="*/ 50 h 65"/>
                <a:gd name="T4" fmla="*/ 0 w 37"/>
                <a:gd name="T5" fmla="*/ 0 h 65"/>
                <a:gd name="T6" fmla="*/ 37 w 37"/>
                <a:gd name="T7" fmla="*/ 13 h 65"/>
                <a:gd name="T8" fmla="*/ 37 w 37"/>
                <a:gd name="T9" fmla="*/ 65 h 65"/>
              </a:gdLst>
              <a:ahLst/>
              <a:cxnLst>
                <a:cxn ang="0">
                  <a:pos x="T0" y="T1"/>
                </a:cxn>
                <a:cxn ang="0">
                  <a:pos x="T2" y="T3"/>
                </a:cxn>
                <a:cxn ang="0">
                  <a:pos x="T4" y="T5"/>
                </a:cxn>
                <a:cxn ang="0">
                  <a:pos x="T6" y="T7"/>
                </a:cxn>
                <a:cxn ang="0">
                  <a:pos x="T8" y="T9"/>
                </a:cxn>
              </a:cxnLst>
              <a:rect l="0" t="0" r="r" b="b"/>
              <a:pathLst>
                <a:path w="37" h="65">
                  <a:moveTo>
                    <a:pt x="37" y="65"/>
                  </a:moveTo>
                  <a:lnTo>
                    <a:pt x="0" y="50"/>
                  </a:lnTo>
                  <a:lnTo>
                    <a:pt x="0" y="0"/>
                  </a:lnTo>
                  <a:lnTo>
                    <a:pt x="37" y="13"/>
                  </a:lnTo>
                  <a:lnTo>
                    <a:pt x="37" y="65"/>
                  </a:lnTo>
                  <a:close/>
                </a:path>
              </a:pathLst>
            </a:cu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7" name="ïŝļiḓe">
              <a:extLst>
                <a:ext uri="{FF2B5EF4-FFF2-40B4-BE49-F238E27FC236}">
                  <a16:creationId xmlns:a16="http://schemas.microsoft.com/office/drawing/2014/main" xmlns="" id="{A82E89AA-4361-427C-B15E-4216A8455E70}"/>
                </a:ext>
              </a:extLst>
            </p:cNvPr>
            <p:cNvSpPr/>
            <p:nvPr/>
          </p:nvSpPr>
          <p:spPr bwMode="auto">
            <a:xfrm>
              <a:off x="6412484" y="2362332"/>
              <a:ext cx="54213" cy="39561"/>
            </a:xfrm>
            <a:custGeom>
              <a:avLst/>
              <a:gdLst>
                <a:gd name="T0" fmla="*/ 18 w 18"/>
                <a:gd name="T1" fmla="*/ 10 h 13"/>
                <a:gd name="T2" fmla="*/ 9 w 18"/>
                <a:gd name="T3" fmla="*/ 11 h 13"/>
                <a:gd name="T4" fmla="*/ 0 w 18"/>
                <a:gd name="T5" fmla="*/ 3 h 13"/>
                <a:gd name="T6" fmla="*/ 9 w 18"/>
                <a:gd name="T7" fmla="*/ 1 h 13"/>
                <a:gd name="T8" fmla="*/ 18 w 18"/>
                <a:gd name="T9" fmla="*/ 10 h 13"/>
              </a:gdLst>
              <a:ahLst/>
              <a:cxnLst>
                <a:cxn ang="0">
                  <a:pos x="T0" y="T1"/>
                </a:cxn>
                <a:cxn ang="0">
                  <a:pos x="T2" y="T3"/>
                </a:cxn>
                <a:cxn ang="0">
                  <a:pos x="T4" y="T5"/>
                </a:cxn>
                <a:cxn ang="0">
                  <a:pos x="T6" y="T7"/>
                </a:cxn>
                <a:cxn ang="0">
                  <a:pos x="T8" y="T9"/>
                </a:cxn>
              </a:cxnLst>
              <a:rect l="0" t="0" r="r" b="b"/>
              <a:pathLst>
                <a:path w="18" h="13">
                  <a:moveTo>
                    <a:pt x="18" y="10"/>
                  </a:moveTo>
                  <a:cubicBezTo>
                    <a:pt x="18" y="12"/>
                    <a:pt x="14" y="13"/>
                    <a:pt x="9" y="11"/>
                  </a:cubicBezTo>
                  <a:cubicBezTo>
                    <a:pt x="4" y="10"/>
                    <a:pt x="0" y="6"/>
                    <a:pt x="0" y="3"/>
                  </a:cubicBezTo>
                  <a:cubicBezTo>
                    <a:pt x="0" y="0"/>
                    <a:pt x="4" y="0"/>
                    <a:pt x="9" y="1"/>
                  </a:cubicBezTo>
                  <a:cubicBezTo>
                    <a:pt x="14" y="3"/>
                    <a:pt x="18" y="7"/>
                    <a:pt x="18" y="10"/>
                  </a:cubicBezTo>
                  <a:close/>
                </a:path>
              </a:pathLst>
            </a:custGeom>
            <a:solidFill>
              <a:srgbClr val="002C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8" name="íṣľîḍê">
              <a:extLst>
                <a:ext uri="{FF2B5EF4-FFF2-40B4-BE49-F238E27FC236}">
                  <a16:creationId xmlns:a16="http://schemas.microsoft.com/office/drawing/2014/main" xmlns="" id="{BF397FC5-B8CE-4A3B-B335-3F8CC4D9EE70}"/>
                </a:ext>
              </a:extLst>
            </p:cNvPr>
            <p:cNvSpPr/>
            <p:nvPr/>
          </p:nvSpPr>
          <p:spPr bwMode="auto">
            <a:xfrm>
              <a:off x="6427136" y="2371124"/>
              <a:ext cx="24909" cy="19048"/>
            </a:xfrm>
            <a:custGeom>
              <a:avLst/>
              <a:gdLst>
                <a:gd name="T0" fmla="*/ 8 w 8"/>
                <a:gd name="T1" fmla="*/ 4 h 6"/>
                <a:gd name="T2" fmla="*/ 4 w 8"/>
                <a:gd name="T3" fmla="*/ 5 h 6"/>
                <a:gd name="T4" fmla="*/ 0 w 8"/>
                <a:gd name="T5" fmla="*/ 1 h 6"/>
                <a:gd name="T6" fmla="*/ 4 w 8"/>
                <a:gd name="T7" fmla="*/ 1 h 6"/>
                <a:gd name="T8" fmla="*/ 8 w 8"/>
                <a:gd name="T9" fmla="*/ 4 h 6"/>
              </a:gdLst>
              <a:ahLst/>
              <a:cxnLst>
                <a:cxn ang="0">
                  <a:pos x="T0" y="T1"/>
                </a:cxn>
                <a:cxn ang="0">
                  <a:pos x="T2" y="T3"/>
                </a:cxn>
                <a:cxn ang="0">
                  <a:pos x="T4" y="T5"/>
                </a:cxn>
                <a:cxn ang="0">
                  <a:pos x="T6" y="T7"/>
                </a:cxn>
                <a:cxn ang="0">
                  <a:pos x="T8" y="T9"/>
                </a:cxn>
              </a:cxnLst>
              <a:rect l="0" t="0" r="r" b="b"/>
              <a:pathLst>
                <a:path w="8" h="6">
                  <a:moveTo>
                    <a:pt x="8" y="4"/>
                  </a:moveTo>
                  <a:cubicBezTo>
                    <a:pt x="8" y="6"/>
                    <a:pt x="7" y="6"/>
                    <a:pt x="4" y="5"/>
                  </a:cubicBezTo>
                  <a:cubicBezTo>
                    <a:pt x="2" y="4"/>
                    <a:pt x="0" y="3"/>
                    <a:pt x="0" y="1"/>
                  </a:cubicBezTo>
                  <a:cubicBezTo>
                    <a:pt x="0" y="0"/>
                    <a:pt x="2" y="0"/>
                    <a:pt x="4" y="1"/>
                  </a:cubicBezTo>
                  <a:cubicBezTo>
                    <a:pt x="7" y="1"/>
                    <a:pt x="8" y="3"/>
                    <a:pt x="8" y="4"/>
                  </a:cubicBezTo>
                  <a:close/>
                </a:path>
              </a:pathLst>
            </a:cu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9" name="isḷîḓe">
              <a:extLst>
                <a:ext uri="{FF2B5EF4-FFF2-40B4-BE49-F238E27FC236}">
                  <a16:creationId xmlns:a16="http://schemas.microsoft.com/office/drawing/2014/main" xmlns="" id="{8F581E24-C798-4CDE-811F-78ED140CDF6F}"/>
                </a:ext>
              </a:extLst>
            </p:cNvPr>
            <p:cNvSpPr/>
            <p:nvPr/>
          </p:nvSpPr>
          <p:spPr bwMode="auto">
            <a:xfrm>
              <a:off x="6427136" y="2130830"/>
              <a:ext cx="24909" cy="253481"/>
            </a:xfrm>
            <a:custGeom>
              <a:avLst/>
              <a:gdLst>
                <a:gd name="T0" fmla="*/ 17 w 17"/>
                <a:gd name="T1" fmla="*/ 173 h 173"/>
                <a:gd name="T2" fmla="*/ 0 w 17"/>
                <a:gd name="T3" fmla="*/ 167 h 173"/>
                <a:gd name="T4" fmla="*/ 0 w 17"/>
                <a:gd name="T5" fmla="*/ 0 h 173"/>
                <a:gd name="T6" fmla="*/ 17 w 17"/>
                <a:gd name="T7" fmla="*/ 7 h 173"/>
                <a:gd name="T8" fmla="*/ 17 w 17"/>
                <a:gd name="T9" fmla="*/ 173 h 173"/>
              </a:gdLst>
              <a:ahLst/>
              <a:cxnLst>
                <a:cxn ang="0">
                  <a:pos x="T0" y="T1"/>
                </a:cxn>
                <a:cxn ang="0">
                  <a:pos x="T2" y="T3"/>
                </a:cxn>
                <a:cxn ang="0">
                  <a:pos x="T4" y="T5"/>
                </a:cxn>
                <a:cxn ang="0">
                  <a:pos x="T6" y="T7"/>
                </a:cxn>
                <a:cxn ang="0">
                  <a:pos x="T8" y="T9"/>
                </a:cxn>
              </a:cxnLst>
              <a:rect l="0" t="0" r="r" b="b"/>
              <a:pathLst>
                <a:path w="17" h="173">
                  <a:moveTo>
                    <a:pt x="17" y="173"/>
                  </a:moveTo>
                  <a:lnTo>
                    <a:pt x="0" y="167"/>
                  </a:lnTo>
                  <a:lnTo>
                    <a:pt x="0" y="0"/>
                  </a:lnTo>
                  <a:lnTo>
                    <a:pt x="17" y="7"/>
                  </a:lnTo>
                  <a:lnTo>
                    <a:pt x="17" y="173"/>
                  </a:lnTo>
                  <a:close/>
                </a:path>
              </a:pathLst>
            </a:cu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0" name="ïŝḷidè">
              <a:extLst>
                <a:ext uri="{FF2B5EF4-FFF2-40B4-BE49-F238E27FC236}">
                  <a16:creationId xmlns:a16="http://schemas.microsoft.com/office/drawing/2014/main" xmlns="" id="{94AF262F-5242-4C3C-9C5B-B7AC302288B7}"/>
                </a:ext>
              </a:extLst>
            </p:cNvPr>
            <p:cNvSpPr/>
            <p:nvPr/>
          </p:nvSpPr>
          <p:spPr bwMode="auto">
            <a:xfrm>
              <a:off x="6427136" y="2124970"/>
              <a:ext cx="24909" cy="19048"/>
            </a:xfrm>
            <a:custGeom>
              <a:avLst/>
              <a:gdLst>
                <a:gd name="T0" fmla="*/ 8 w 8"/>
                <a:gd name="T1" fmla="*/ 5 h 6"/>
                <a:gd name="T2" fmla="*/ 4 w 8"/>
                <a:gd name="T3" fmla="*/ 5 h 6"/>
                <a:gd name="T4" fmla="*/ 0 w 8"/>
                <a:gd name="T5" fmla="*/ 2 h 6"/>
                <a:gd name="T6" fmla="*/ 4 w 8"/>
                <a:gd name="T7" fmla="*/ 1 h 6"/>
                <a:gd name="T8" fmla="*/ 8 w 8"/>
                <a:gd name="T9" fmla="*/ 5 h 6"/>
              </a:gdLst>
              <a:ahLst/>
              <a:cxnLst>
                <a:cxn ang="0">
                  <a:pos x="T0" y="T1"/>
                </a:cxn>
                <a:cxn ang="0">
                  <a:pos x="T2" y="T3"/>
                </a:cxn>
                <a:cxn ang="0">
                  <a:pos x="T4" y="T5"/>
                </a:cxn>
                <a:cxn ang="0">
                  <a:pos x="T6" y="T7"/>
                </a:cxn>
                <a:cxn ang="0">
                  <a:pos x="T8" y="T9"/>
                </a:cxn>
              </a:cxnLst>
              <a:rect l="0" t="0" r="r" b="b"/>
              <a:pathLst>
                <a:path w="8" h="6">
                  <a:moveTo>
                    <a:pt x="8" y="5"/>
                  </a:moveTo>
                  <a:cubicBezTo>
                    <a:pt x="8" y="6"/>
                    <a:pt x="7" y="6"/>
                    <a:pt x="4" y="5"/>
                  </a:cubicBezTo>
                  <a:cubicBezTo>
                    <a:pt x="2" y="5"/>
                    <a:pt x="0" y="3"/>
                    <a:pt x="0" y="2"/>
                  </a:cubicBezTo>
                  <a:cubicBezTo>
                    <a:pt x="0" y="1"/>
                    <a:pt x="2" y="0"/>
                    <a:pt x="4" y="1"/>
                  </a:cubicBezTo>
                  <a:cubicBezTo>
                    <a:pt x="7" y="2"/>
                    <a:pt x="8" y="3"/>
                    <a:pt x="8" y="5"/>
                  </a:cubicBezTo>
                  <a:close/>
                </a:path>
              </a:pathLst>
            </a:custGeom>
            <a:solidFill>
              <a:srgbClr val="002C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1" name="iṧ1íďé">
              <a:extLst>
                <a:ext uri="{FF2B5EF4-FFF2-40B4-BE49-F238E27FC236}">
                  <a16:creationId xmlns:a16="http://schemas.microsoft.com/office/drawing/2014/main" xmlns="" id="{047698DD-0A1E-40BD-A5F7-3077ABB2D19C}"/>
                </a:ext>
              </a:extLst>
            </p:cNvPr>
            <p:cNvSpPr/>
            <p:nvPr/>
          </p:nvSpPr>
          <p:spPr bwMode="auto">
            <a:xfrm>
              <a:off x="6277685" y="1590170"/>
              <a:ext cx="317949" cy="458609"/>
            </a:xfrm>
            <a:custGeom>
              <a:avLst/>
              <a:gdLst>
                <a:gd name="T0" fmla="*/ 88 w 104"/>
                <a:gd name="T1" fmla="*/ 0 h 151"/>
                <a:gd name="T2" fmla="*/ 16 w 104"/>
                <a:gd name="T3" fmla="*/ 0 h 151"/>
                <a:gd name="T4" fmla="*/ 0 w 104"/>
                <a:gd name="T5" fmla="*/ 16 h 151"/>
                <a:gd name="T6" fmla="*/ 0 w 104"/>
                <a:gd name="T7" fmla="*/ 87 h 151"/>
                <a:gd name="T8" fmla="*/ 16 w 104"/>
                <a:gd name="T9" fmla="*/ 104 h 151"/>
                <a:gd name="T10" fmla="*/ 46 w 104"/>
                <a:gd name="T11" fmla="*/ 104 h 151"/>
                <a:gd name="T12" fmla="*/ 50 w 104"/>
                <a:gd name="T13" fmla="*/ 110 h 151"/>
                <a:gd name="T14" fmla="*/ 50 w 104"/>
                <a:gd name="T15" fmla="*/ 149 h 151"/>
                <a:gd name="T16" fmla="*/ 52 w 104"/>
                <a:gd name="T17" fmla="*/ 151 h 151"/>
                <a:gd name="T18" fmla="*/ 54 w 104"/>
                <a:gd name="T19" fmla="*/ 149 h 151"/>
                <a:gd name="T20" fmla="*/ 54 w 104"/>
                <a:gd name="T21" fmla="*/ 110 h 151"/>
                <a:gd name="T22" fmla="*/ 59 w 104"/>
                <a:gd name="T23" fmla="*/ 104 h 151"/>
                <a:gd name="T24" fmla="*/ 88 w 104"/>
                <a:gd name="T25" fmla="*/ 104 h 151"/>
                <a:gd name="T26" fmla="*/ 104 w 104"/>
                <a:gd name="T27" fmla="*/ 87 h 151"/>
                <a:gd name="T28" fmla="*/ 104 w 104"/>
                <a:gd name="T29" fmla="*/ 16 h 151"/>
                <a:gd name="T30" fmla="*/ 88 w 104"/>
                <a:gd name="T31"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151">
                  <a:moveTo>
                    <a:pt x="88" y="0"/>
                  </a:moveTo>
                  <a:cubicBezTo>
                    <a:pt x="16" y="0"/>
                    <a:pt x="16" y="0"/>
                    <a:pt x="16" y="0"/>
                  </a:cubicBezTo>
                  <a:cubicBezTo>
                    <a:pt x="7" y="0"/>
                    <a:pt x="0" y="7"/>
                    <a:pt x="0" y="16"/>
                  </a:cubicBezTo>
                  <a:cubicBezTo>
                    <a:pt x="0" y="87"/>
                    <a:pt x="0" y="87"/>
                    <a:pt x="0" y="87"/>
                  </a:cubicBezTo>
                  <a:cubicBezTo>
                    <a:pt x="0" y="96"/>
                    <a:pt x="7" y="104"/>
                    <a:pt x="16" y="104"/>
                  </a:cubicBezTo>
                  <a:cubicBezTo>
                    <a:pt x="46" y="104"/>
                    <a:pt x="46" y="104"/>
                    <a:pt x="46" y="104"/>
                  </a:cubicBezTo>
                  <a:cubicBezTo>
                    <a:pt x="50" y="110"/>
                    <a:pt x="50" y="110"/>
                    <a:pt x="50" y="110"/>
                  </a:cubicBezTo>
                  <a:cubicBezTo>
                    <a:pt x="50" y="149"/>
                    <a:pt x="50" y="149"/>
                    <a:pt x="50" y="149"/>
                  </a:cubicBezTo>
                  <a:cubicBezTo>
                    <a:pt x="50" y="150"/>
                    <a:pt x="51" y="151"/>
                    <a:pt x="52" y="151"/>
                  </a:cubicBezTo>
                  <a:cubicBezTo>
                    <a:pt x="53" y="151"/>
                    <a:pt x="54" y="150"/>
                    <a:pt x="54" y="149"/>
                  </a:cubicBezTo>
                  <a:cubicBezTo>
                    <a:pt x="54" y="110"/>
                    <a:pt x="54" y="110"/>
                    <a:pt x="54" y="110"/>
                  </a:cubicBezTo>
                  <a:cubicBezTo>
                    <a:pt x="59" y="104"/>
                    <a:pt x="59" y="104"/>
                    <a:pt x="59" y="104"/>
                  </a:cubicBezTo>
                  <a:cubicBezTo>
                    <a:pt x="88" y="104"/>
                    <a:pt x="88" y="104"/>
                    <a:pt x="88" y="104"/>
                  </a:cubicBezTo>
                  <a:cubicBezTo>
                    <a:pt x="97" y="104"/>
                    <a:pt x="104" y="96"/>
                    <a:pt x="104" y="87"/>
                  </a:cubicBezTo>
                  <a:cubicBezTo>
                    <a:pt x="104" y="16"/>
                    <a:pt x="104" y="16"/>
                    <a:pt x="104" y="16"/>
                  </a:cubicBezTo>
                  <a:cubicBezTo>
                    <a:pt x="104" y="7"/>
                    <a:pt x="97" y="0"/>
                    <a:pt x="88" y="0"/>
                  </a:cubicBezTo>
                  <a:close/>
                </a:path>
              </a:pathLst>
            </a:custGeom>
            <a:solidFill>
              <a:srgbClr val="01238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2" name="íšḻîḓè">
              <a:extLst>
                <a:ext uri="{FF2B5EF4-FFF2-40B4-BE49-F238E27FC236}">
                  <a16:creationId xmlns:a16="http://schemas.microsoft.com/office/drawing/2014/main" xmlns="" id="{28314682-22E0-4C1A-9AE5-E60B4FD4B35B}"/>
                </a:ext>
              </a:extLst>
            </p:cNvPr>
            <p:cNvSpPr/>
            <p:nvPr/>
          </p:nvSpPr>
          <p:spPr bwMode="auto">
            <a:xfrm>
              <a:off x="6421275" y="1805555"/>
              <a:ext cx="30770" cy="2783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3" name="iŝḷîḋé">
              <a:extLst>
                <a:ext uri="{FF2B5EF4-FFF2-40B4-BE49-F238E27FC236}">
                  <a16:creationId xmlns:a16="http://schemas.microsoft.com/office/drawing/2014/main" xmlns="" id="{2D129CF2-009E-49CD-9983-A720978BFCA8}"/>
                </a:ext>
              </a:extLst>
            </p:cNvPr>
            <p:cNvSpPr/>
            <p:nvPr/>
          </p:nvSpPr>
          <p:spPr bwMode="auto">
            <a:xfrm>
              <a:off x="6397832" y="1768925"/>
              <a:ext cx="79121" cy="30770"/>
            </a:xfrm>
            <a:custGeom>
              <a:avLst/>
              <a:gdLst>
                <a:gd name="T0" fmla="*/ 13 w 26"/>
                <a:gd name="T1" fmla="*/ 0 h 10"/>
                <a:gd name="T2" fmla="*/ 1 w 26"/>
                <a:gd name="T3" fmla="*/ 4 h 10"/>
                <a:gd name="T4" fmla="*/ 1 w 26"/>
                <a:gd name="T5" fmla="*/ 9 h 10"/>
                <a:gd name="T6" fmla="*/ 6 w 26"/>
                <a:gd name="T7" fmla="*/ 9 h 10"/>
                <a:gd name="T8" fmla="*/ 13 w 26"/>
                <a:gd name="T9" fmla="*/ 6 h 10"/>
                <a:gd name="T10" fmla="*/ 20 w 26"/>
                <a:gd name="T11" fmla="*/ 9 h 10"/>
                <a:gd name="T12" fmla="*/ 25 w 26"/>
                <a:gd name="T13" fmla="*/ 9 h 10"/>
                <a:gd name="T14" fmla="*/ 25 w 26"/>
                <a:gd name="T15" fmla="*/ 4 h 10"/>
                <a:gd name="T16" fmla="*/ 13 w 26"/>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10">
                  <a:moveTo>
                    <a:pt x="13" y="0"/>
                  </a:moveTo>
                  <a:cubicBezTo>
                    <a:pt x="9" y="0"/>
                    <a:pt x="4" y="2"/>
                    <a:pt x="1" y="4"/>
                  </a:cubicBezTo>
                  <a:cubicBezTo>
                    <a:pt x="0" y="6"/>
                    <a:pt x="0" y="7"/>
                    <a:pt x="1" y="9"/>
                  </a:cubicBezTo>
                  <a:cubicBezTo>
                    <a:pt x="3" y="10"/>
                    <a:pt x="5" y="10"/>
                    <a:pt x="6" y="9"/>
                  </a:cubicBezTo>
                  <a:cubicBezTo>
                    <a:pt x="8" y="7"/>
                    <a:pt x="10" y="6"/>
                    <a:pt x="13" y="6"/>
                  </a:cubicBezTo>
                  <a:cubicBezTo>
                    <a:pt x="16" y="6"/>
                    <a:pt x="18" y="7"/>
                    <a:pt x="20" y="9"/>
                  </a:cubicBezTo>
                  <a:cubicBezTo>
                    <a:pt x="21" y="10"/>
                    <a:pt x="23" y="10"/>
                    <a:pt x="25" y="9"/>
                  </a:cubicBezTo>
                  <a:cubicBezTo>
                    <a:pt x="26" y="7"/>
                    <a:pt x="26" y="6"/>
                    <a:pt x="25" y="4"/>
                  </a:cubicBezTo>
                  <a:cubicBezTo>
                    <a:pt x="22" y="2"/>
                    <a:pt x="17" y="0"/>
                    <a:pt x="1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4" name="ïSľïḓé">
              <a:extLst>
                <a:ext uri="{FF2B5EF4-FFF2-40B4-BE49-F238E27FC236}">
                  <a16:creationId xmlns:a16="http://schemas.microsoft.com/office/drawing/2014/main" xmlns="" id="{D0490EEE-2D30-466E-B3E6-360FC0AD405C}"/>
                </a:ext>
              </a:extLst>
            </p:cNvPr>
            <p:cNvSpPr/>
            <p:nvPr/>
          </p:nvSpPr>
          <p:spPr bwMode="auto">
            <a:xfrm>
              <a:off x="6333363" y="1675152"/>
              <a:ext cx="206594" cy="57143"/>
            </a:xfrm>
            <a:custGeom>
              <a:avLst/>
              <a:gdLst>
                <a:gd name="T0" fmla="*/ 34 w 68"/>
                <a:gd name="T1" fmla="*/ 0 h 19"/>
                <a:gd name="T2" fmla="*/ 2 w 68"/>
                <a:gd name="T3" fmla="*/ 13 h 19"/>
                <a:gd name="T4" fmla="*/ 2 w 68"/>
                <a:gd name="T5" fmla="*/ 17 h 19"/>
                <a:gd name="T6" fmla="*/ 2 w 68"/>
                <a:gd name="T7" fmla="*/ 18 h 19"/>
                <a:gd name="T8" fmla="*/ 6 w 68"/>
                <a:gd name="T9" fmla="*/ 18 h 19"/>
                <a:gd name="T10" fmla="*/ 34 w 68"/>
                <a:gd name="T11" fmla="*/ 7 h 19"/>
                <a:gd name="T12" fmla="*/ 62 w 68"/>
                <a:gd name="T13" fmla="*/ 18 h 19"/>
                <a:gd name="T14" fmla="*/ 66 w 68"/>
                <a:gd name="T15" fmla="*/ 18 h 19"/>
                <a:gd name="T16" fmla="*/ 66 w 68"/>
                <a:gd name="T17" fmla="*/ 17 h 19"/>
                <a:gd name="T18" fmla="*/ 66 w 68"/>
                <a:gd name="T19" fmla="*/ 13 h 19"/>
                <a:gd name="T20" fmla="*/ 34 w 68"/>
                <a:gd name="T2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 h="19">
                  <a:moveTo>
                    <a:pt x="34" y="0"/>
                  </a:moveTo>
                  <a:cubicBezTo>
                    <a:pt x="21" y="0"/>
                    <a:pt x="10" y="5"/>
                    <a:pt x="2" y="13"/>
                  </a:cubicBezTo>
                  <a:cubicBezTo>
                    <a:pt x="0" y="14"/>
                    <a:pt x="0" y="16"/>
                    <a:pt x="2" y="17"/>
                  </a:cubicBezTo>
                  <a:cubicBezTo>
                    <a:pt x="2" y="18"/>
                    <a:pt x="2" y="18"/>
                    <a:pt x="2" y="18"/>
                  </a:cubicBezTo>
                  <a:cubicBezTo>
                    <a:pt x="3" y="19"/>
                    <a:pt x="5" y="19"/>
                    <a:pt x="6" y="18"/>
                  </a:cubicBezTo>
                  <a:cubicBezTo>
                    <a:pt x="13" y="11"/>
                    <a:pt x="23" y="7"/>
                    <a:pt x="34" y="7"/>
                  </a:cubicBezTo>
                  <a:cubicBezTo>
                    <a:pt x="45" y="7"/>
                    <a:pt x="55" y="11"/>
                    <a:pt x="62" y="18"/>
                  </a:cubicBezTo>
                  <a:cubicBezTo>
                    <a:pt x="63" y="19"/>
                    <a:pt x="65" y="19"/>
                    <a:pt x="66" y="18"/>
                  </a:cubicBezTo>
                  <a:cubicBezTo>
                    <a:pt x="66" y="17"/>
                    <a:pt x="66" y="17"/>
                    <a:pt x="66" y="17"/>
                  </a:cubicBezTo>
                  <a:cubicBezTo>
                    <a:pt x="68" y="16"/>
                    <a:pt x="68" y="14"/>
                    <a:pt x="66" y="13"/>
                  </a:cubicBezTo>
                  <a:cubicBezTo>
                    <a:pt x="58" y="5"/>
                    <a:pt x="47" y="0"/>
                    <a:pt x="3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5" name="iśḻíḋé">
              <a:extLst>
                <a:ext uri="{FF2B5EF4-FFF2-40B4-BE49-F238E27FC236}">
                  <a16:creationId xmlns:a16="http://schemas.microsoft.com/office/drawing/2014/main" xmlns="" id="{A36C820C-6E11-4C3C-A6E2-3D47942E2654}"/>
                </a:ext>
              </a:extLst>
            </p:cNvPr>
            <p:cNvSpPr/>
            <p:nvPr/>
          </p:nvSpPr>
          <p:spPr bwMode="auto">
            <a:xfrm>
              <a:off x="6369992" y="1726435"/>
              <a:ext cx="133334" cy="42491"/>
            </a:xfrm>
            <a:custGeom>
              <a:avLst/>
              <a:gdLst>
                <a:gd name="T0" fmla="*/ 22 w 44"/>
                <a:gd name="T1" fmla="*/ 0 h 14"/>
                <a:gd name="T2" fmla="*/ 1 w 44"/>
                <a:gd name="T3" fmla="*/ 8 h 14"/>
                <a:gd name="T4" fmla="*/ 1 w 44"/>
                <a:gd name="T5" fmla="*/ 13 h 14"/>
                <a:gd name="T6" fmla="*/ 1 w 44"/>
                <a:gd name="T7" fmla="*/ 13 h 14"/>
                <a:gd name="T8" fmla="*/ 6 w 44"/>
                <a:gd name="T9" fmla="*/ 13 h 14"/>
                <a:gd name="T10" fmla="*/ 22 w 44"/>
                <a:gd name="T11" fmla="*/ 6 h 14"/>
                <a:gd name="T12" fmla="*/ 38 w 44"/>
                <a:gd name="T13" fmla="*/ 13 h 14"/>
                <a:gd name="T14" fmla="*/ 43 w 44"/>
                <a:gd name="T15" fmla="*/ 13 h 14"/>
                <a:gd name="T16" fmla="*/ 43 w 44"/>
                <a:gd name="T17" fmla="*/ 8 h 14"/>
                <a:gd name="T18" fmla="*/ 22 w 44"/>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14">
                  <a:moveTo>
                    <a:pt x="22" y="0"/>
                  </a:moveTo>
                  <a:cubicBezTo>
                    <a:pt x="14" y="0"/>
                    <a:pt x="7" y="3"/>
                    <a:pt x="1" y="8"/>
                  </a:cubicBezTo>
                  <a:cubicBezTo>
                    <a:pt x="0" y="9"/>
                    <a:pt x="0" y="11"/>
                    <a:pt x="1" y="13"/>
                  </a:cubicBezTo>
                  <a:cubicBezTo>
                    <a:pt x="1" y="13"/>
                    <a:pt x="1" y="13"/>
                    <a:pt x="1" y="13"/>
                  </a:cubicBezTo>
                  <a:cubicBezTo>
                    <a:pt x="2" y="14"/>
                    <a:pt x="4" y="14"/>
                    <a:pt x="6" y="13"/>
                  </a:cubicBezTo>
                  <a:cubicBezTo>
                    <a:pt x="10" y="9"/>
                    <a:pt x="16" y="6"/>
                    <a:pt x="22" y="6"/>
                  </a:cubicBezTo>
                  <a:cubicBezTo>
                    <a:pt x="28" y="6"/>
                    <a:pt x="34" y="9"/>
                    <a:pt x="38" y="13"/>
                  </a:cubicBezTo>
                  <a:cubicBezTo>
                    <a:pt x="40" y="14"/>
                    <a:pt x="42" y="14"/>
                    <a:pt x="43" y="13"/>
                  </a:cubicBezTo>
                  <a:cubicBezTo>
                    <a:pt x="44" y="11"/>
                    <a:pt x="44" y="9"/>
                    <a:pt x="43" y="8"/>
                  </a:cubicBezTo>
                  <a:cubicBezTo>
                    <a:pt x="37" y="3"/>
                    <a:pt x="30" y="0"/>
                    <a:pt x="2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6" name="îṧļiďe">
              <a:extLst>
                <a:ext uri="{FF2B5EF4-FFF2-40B4-BE49-F238E27FC236}">
                  <a16:creationId xmlns:a16="http://schemas.microsoft.com/office/drawing/2014/main" xmlns="" id="{57892BE4-CD2C-409C-AD63-5B5D57C9D0B6}"/>
                </a:ext>
              </a:extLst>
            </p:cNvPr>
            <p:cNvSpPr/>
            <p:nvPr/>
          </p:nvSpPr>
          <p:spPr bwMode="auto">
            <a:xfrm>
              <a:off x="5723839" y="2494201"/>
              <a:ext cx="234432" cy="1854947"/>
            </a:xfrm>
            <a:custGeom>
              <a:avLst/>
              <a:gdLst>
                <a:gd name="T0" fmla="*/ 0 w 160"/>
                <a:gd name="T1" fmla="*/ 1131 h 1266"/>
                <a:gd name="T2" fmla="*/ 160 w 160"/>
                <a:gd name="T3" fmla="*/ 1266 h 1266"/>
                <a:gd name="T4" fmla="*/ 160 w 160"/>
                <a:gd name="T5" fmla="*/ 87 h 1266"/>
                <a:gd name="T6" fmla="*/ 0 w 160"/>
                <a:gd name="T7" fmla="*/ 0 h 1266"/>
                <a:gd name="T8" fmla="*/ 0 w 160"/>
                <a:gd name="T9" fmla="*/ 1131 h 1266"/>
              </a:gdLst>
              <a:ahLst/>
              <a:cxnLst>
                <a:cxn ang="0">
                  <a:pos x="T0" y="T1"/>
                </a:cxn>
                <a:cxn ang="0">
                  <a:pos x="T2" y="T3"/>
                </a:cxn>
                <a:cxn ang="0">
                  <a:pos x="T4" y="T5"/>
                </a:cxn>
                <a:cxn ang="0">
                  <a:pos x="T6" y="T7"/>
                </a:cxn>
                <a:cxn ang="0">
                  <a:pos x="T8" y="T9"/>
                </a:cxn>
              </a:cxnLst>
              <a:rect l="0" t="0" r="r" b="b"/>
              <a:pathLst>
                <a:path w="160" h="1266">
                  <a:moveTo>
                    <a:pt x="0" y="1131"/>
                  </a:moveTo>
                  <a:lnTo>
                    <a:pt x="160" y="1266"/>
                  </a:lnTo>
                  <a:lnTo>
                    <a:pt x="160" y="87"/>
                  </a:lnTo>
                  <a:lnTo>
                    <a:pt x="0" y="0"/>
                  </a:lnTo>
                  <a:lnTo>
                    <a:pt x="0" y="1131"/>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7" name="isḷïḋé">
              <a:extLst>
                <a:ext uri="{FF2B5EF4-FFF2-40B4-BE49-F238E27FC236}">
                  <a16:creationId xmlns:a16="http://schemas.microsoft.com/office/drawing/2014/main" xmlns="" id="{34559B4F-FCF0-429F-86F8-6DCA4156592A}"/>
                </a:ext>
              </a:extLst>
            </p:cNvPr>
            <p:cNvSpPr/>
            <p:nvPr/>
          </p:nvSpPr>
          <p:spPr bwMode="auto">
            <a:xfrm>
              <a:off x="5723839" y="2494201"/>
              <a:ext cx="234432" cy="1854947"/>
            </a:xfrm>
            <a:custGeom>
              <a:avLst/>
              <a:gdLst>
                <a:gd name="T0" fmla="*/ 0 w 160"/>
                <a:gd name="T1" fmla="*/ 1131 h 1266"/>
                <a:gd name="T2" fmla="*/ 160 w 160"/>
                <a:gd name="T3" fmla="*/ 1266 h 1266"/>
                <a:gd name="T4" fmla="*/ 160 w 160"/>
                <a:gd name="T5" fmla="*/ 87 h 1266"/>
                <a:gd name="T6" fmla="*/ 0 w 160"/>
                <a:gd name="T7" fmla="*/ 0 h 1266"/>
                <a:gd name="T8" fmla="*/ 0 w 160"/>
                <a:gd name="T9" fmla="*/ 1131 h 1266"/>
              </a:gdLst>
              <a:ahLst/>
              <a:cxnLst>
                <a:cxn ang="0">
                  <a:pos x="T0" y="T1"/>
                </a:cxn>
                <a:cxn ang="0">
                  <a:pos x="T2" y="T3"/>
                </a:cxn>
                <a:cxn ang="0">
                  <a:pos x="T4" y="T5"/>
                </a:cxn>
                <a:cxn ang="0">
                  <a:pos x="T6" y="T7"/>
                </a:cxn>
                <a:cxn ang="0">
                  <a:pos x="T8" y="T9"/>
                </a:cxn>
              </a:cxnLst>
              <a:rect l="0" t="0" r="r" b="b"/>
              <a:pathLst>
                <a:path w="160" h="1266">
                  <a:moveTo>
                    <a:pt x="0" y="1131"/>
                  </a:moveTo>
                  <a:lnTo>
                    <a:pt x="160" y="1266"/>
                  </a:lnTo>
                  <a:lnTo>
                    <a:pt x="160" y="87"/>
                  </a:lnTo>
                  <a:lnTo>
                    <a:pt x="0" y="0"/>
                  </a:lnTo>
                  <a:lnTo>
                    <a:pt x="0" y="113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8" name="ïṥlíḑe">
              <a:extLst>
                <a:ext uri="{FF2B5EF4-FFF2-40B4-BE49-F238E27FC236}">
                  <a16:creationId xmlns:a16="http://schemas.microsoft.com/office/drawing/2014/main" xmlns="" id="{B6F487B0-8C95-474D-A600-F5D12B8AA6AD}"/>
                </a:ext>
              </a:extLst>
            </p:cNvPr>
            <p:cNvSpPr/>
            <p:nvPr/>
          </p:nvSpPr>
          <p:spPr bwMode="auto">
            <a:xfrm>
              <a:off x="5958271" y="2475153"/>
              <a:ext cx="244689" cy="1873995"/>
            </a:xfrm>
            <a:custGeom>
              <a:avLst/>
              <a:gdLst>
                <a:gd name="T0" fmla="*/ 0 w 167"/>
                <a:gd name="T1" fmla="*/ 100 h 1279"/>
                <a:gd name="T2" fmla="*/ 167 w 167"/>
                <a:gd name="T3" fmla="*/ 0 h 1279"/>
                <a:gd name="T4" fmla="*/ 167 w 167"/>
                <a:gd name="T5" fmla="*/ 1188 h 1279"/>
                <a:gd name="T6" fmla="*/ 0 w 167"/>
                <a:gd name="T7" fmla="*/ 1279 h 1279"/>
                <a:gd name="T8" fmla="*/ 0 w 167"/>
                <a:gd name="T9" fmla="*/ 100 h 1279"/>
              </a:gdLst>
              <a:ahLst/>
              <a:cxnLst>
                <a:cxn ang="0">
                  <a:pos x="T0" y="T1"/>
                </a:cxn>
                <a:cxn ang="0">
                  <a:pos x="T2" y="T3"/>
                </a:cxn>
                <a:cxn ang="0">
                  <a:pos x="T4" y="T5"/>
                </a:cxn>
                <a:cxn ang="0">
                  <a:pos x="T6" y="T7"/>
                </a:cxn>
                <a:cxn ang="0">
                  <a:pos x="T8" y="T9"/>
                </a:cxn>
              </a:cxnLst>
              <a:rect l="0" t="0" r="r" b="b"/>
              <a:pathLst>
                <a:path w="167" h="1279">
                  <a:moveTo>
                    <a:pt x="0" y="100"/>
                  </a:moveTo>
                  <a:lnTo>
                    <a:pt x="167" y="0"/>
                  </a:lnTo>
                  <a:lnTo>
                    <a:pt x="167" y="1188"/>
                  </a:lnTo>
                  <a:lnTo>
                    <a:pt x="0" y="1279"/>
                  </a:lnTo>
                  <a:lnTo>
                    <a:pt x="0" y="100"/>
                  </a:lnTo>
                  <a:close/>
                </a:path>
              </a:pathLst>
            </a:custGeom>
            <a:solidFill>
              <a:srgbClr val="D7D9E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9" name="í$ľiḋe">
              <a:extLst>
                <a:ext uri="{FF2B5EF4-FFF2-40B4-BE49-F238E27FC236}">
                  <a16:creationId xmlns:a16="http://schemas.microsoft.com/office/drawing/2014/main" xmlns="" id="{97CC4BF6-F6F8-4667-93A1-6AC7A38B3D52}"/>
                </a:ext>
              </a:extLst>
            </p:cNvPr>
            <p:cNvSpPr/>
            <p:nvPr/>
          </p:nvSpPr>
          <p:spPr bwMode="auto">
            <a:xfrm>
              <a:off x="5723839" y="2347680"/>
              <a:ext cx="479122" cy="273993"/>
            </a:xfrm>
            <a:custGeom>
              <a:avLst/>
              <a:gdLst>
                <a:gd name="T0" fmla="*/ 0 w 327"/>
                <a:gd name="T1" fmla="*/ 100 h 187"/>
                <a:gd name="T2" fmla="*/ 173 w 327"/>
                <a:gd name="T3" fmla="*/ 0 h 187"/>
                <a:gd name="T4" fmla="*/ 327 w 327"/>
                <a:gd name="T5" fmla="*/ 87 h 187"/>
                <a:gd name="T6" fmla="*/ 160 w 327"/>
                <a:gd name="T7" fmla="*/ 187 h 187"/>
                <a:gd name="T8" fmla="*/ 0 w 327"/>
                <a:gd name="T9" fmla="*/ 100 h 187"/>
              </a:gdLst>
              <a:ahLst/>
              <a:cxnLst>
                <a:cxn ang="0">
                  <a:pos x="T0" y="T1"/>
                </a:cxn>
                <a:cxn ang="0">
                  <a:pos x="T2" y="T3"/>
                </a:cxn>
                <a:cxn ang="0">
                  <a:pos x="T4" y="T5"/>
                </a:cxn>
                <a:cxn ang="0">
                  <a:pos x="T6" y="T7"/>
                </a:cxn>
                <a:cxn ang="0">
                  <a:pos x="T8" y="T9"/>
                </a:cxn>
              </a:cxnLst>
              <a:rect l="0" t="0" r="r" b="b"/>
              <a:pathLst>
                <a:path w="327" h="187">
                  <a:moveTo>
                    <a:pt x="0" y="100"/>
                  </a:moveTo>
                  <a:lnTo>
                    <a:pt x="173" y="0"/>
                  </a:lnTo>
                  <a:lnTo>
                    <a:pt x="327" y="87"/>
                  </a:lnTo>
                  <a:lnTo>
                    <a:pt x="160" y="187"/>
                  </a:lnTo>
                  <a:lnTo>
                    <a:pt x="0" y="1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0" name="iś1îdé">
              <a:extLst>
                <a:ext uri="{FF2B5EF4-FFF2-40B4-BE49-F238E27FC236}">
                  <a16:creationId xmlns:a16="http://schemas.microsoft.com/office/drawing/2014/main" xmlns="" id="{1DE15F0F-621F-48FB-BAE8-BFE060F50783}"/>
                </a:ext>
              </a:extLst>
            </p:cNvPr>
            <p:cNvSpPr/>
            <p:nvPr/>
          </p:nvSpPr>
          <p:spPr bwMode="auto">
            <a:xfrm>
              <a:off x="5751677" y="2579182"/>
              <a:ext cx="14652" cy="1730405"/>
            </a:xfrm>
            <a:custGeom>
              <a:avLst/>
              <a:gdLst>
                <a:gd name="T0" fmla="*/ 10 w 10"/>
                <a:gd name="T1" fmla="*/ 1181 h 1181"/>
                <a:gd name="T2" fmla="*/ 0 w 10"/>
                <a:gd name="T3" fmla="*/ 1181 h 1181"/>
                <a:gd name="T4" fmla="*/ 0 w 10"/>
                <a:gd name="T5" fmla="*/ 0 h 1181"/>
                <a:gd name="T6" fmla="*/ 10 w 10"/>
                <a:gd name="T7" fmla="*/ 6 h 1181"/>
                <a:gd name="T8" fmla="*/ 10 w 10"/>
                <a:gd name="T9" fmla="*/ 1181 h 1181"/>
              </a:gdLst>
              <a:ahLst/>
              <a:cxnLst>
                <a:cxn ang="0">
                  <a:pos x="T0" y="T1"/>
                </a:cxn>
                <a:cxn ang="0">
                  <a:pos x="T2" y="T3"/>
                </a:cxn>
                <a:cxn ang="0">
                  <a:pos x="T4" y="T5"/>
                </a:cxn>
                <a:cxn ang="0">
                  <a:pos x="T6" y="T7"/>
                </a:cxn>
                <a:cxn ang="0">
                  <a:pos x="T8" y="T9"/>
                </a:cxn>
              </a:cxnLst>
              <a:rect l="0" t="0" r="r" b="b"/>
              <a:pathLst>
                <a:path w="10" h="1181">
                  <a:moveTo>
                    <a:pt x="10" y="1181"/>
                  </a:moveTo>
                  <a:lnTo>
                    <a:pt x="0" y="1181"/>
                  </a:lnTo>
                  <a:lnTo>
                    <a:pt x="0" y="0"/>
                  </a:lnTo>
                  <a:lnTo>
                    <a:pt x="10" y="6"/>
                  </a:lnTo>
                  <a:lnTo>
                    <a:pt x="10" y="1181"/>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1" name="îSļiďê">
              <a:extLst>
                <a:ext uri="{FF2B5EF4-FFF2-40B4-BE49-F238E27FC236}">
                  <a16:creationId xmlns:a16="http://schemas.microsoft.com/office/drawing/2014/main" xmlns="" id="{6F6C9974-DFF0-4188-8E70-36E3F5A19D5A}"/>
                </a:ext>
              </a:extLst>
            </p:cNvPr>
            <p:cNvSpPr/>
            <p:nvPr/>
          </p:nvSpPr>
          <p:spPr bwMode="auto">
            <a:xfrm>
              <a:off x="5779516" y="2593835"/>
              <a:ext cx="14652" cy="1731870"/>
            </a:xfrm>
            <a:custGeom>
              <a:avLst/>
              <a:gdLst>
                <a:gd name="T0" fmla="*/ 10 w 10"/>
                <a:gd name="T1" fmla="*/ 1182 h 1182"/>
                <a:gd name="T2" fmla="*/ 0 w 10"/>
                <a:gd name="T3" fmla="*/ 1182 h 1182"/>
                <a:gd name="T4" fmla="*/ 0 w 10"/>
                <a:gd name="T5" fmla="*/ 0 h 1182"/>
                <a:gd name="T6" fmla="*/ 10 w 10"/>
                <a:gd name="T7" fmla="*/ 6 h 1182"/>
                <a:gd name="T8" fmla="*/ 10 w 10"/>
                <a:gd name="T9" fmla="*/ 1182 h 1182"/>
              </a:gdLst>
              <a:ahLst/>
              <a:cxnLst>
                <a:cxn ang="0">
                  <a:pos x="T0" y="T1"/>
                </a:cxn>
                <a:cxn ang="0">
                  <a:pos x="T2" y="T3"/>
                </a:cxn>
                <a:cxn ang="0">
                  <a:pos x="T4" y="T5"/>
                </a:cxn>
                <a:cxn ang="0">
                  <a:pos x="T6" y="T7"/>
                </a:cxn>
                <a:cxn ang="0">
                  <a:pos x="T8" y="T9"/>
                </a:cxn>
              </a:cxnLst>
              <a:rect l="0" t="0" r="r" b="b"/>
              <a:pathLst>
                <a:path w="10" h="1182">
                  <a:moveTo>
                    <a:pt x="10" y="1182"/>
                  </a:moveTo>
                  <a:lnTo>
                    <a:pt x="0" y="1182"/>
                  </a:lnTo>
                  <a:lnTo>
                    <a:pt x="0" y="0"/>
                  </a:lnTo>
                  <a:lnTo>
                    <a:pt x="10" y="6"/>
                  </a:lnTo>
                  <a:lnTo>
                    <a:pt x="10" y="1182"/>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2" name="îSḷîḑe">
              <a:extLst>
                <a:ext uri="{FF2B5EF4-FFF2-40B4-BE49-F238E27FC236}">
                  <a16:creationId xmlns:a16="http://schemas.microsoft.com/office/drawing/2014/main" xmlns="" id="{4B99708B-84CA-4F63-BD63-E406234BE9F1}"/>
                </a:ext>
              </a:extLst>
            </p:cNvPr>
            <p:cNvSpPr/>
            <p:nvPr/>
          </p:nvSpPr>
          <p:spPr bwMode="auto">
            <a:xfrm>
              <a:off x="5751677" y="2579181"/>
              <a:ext cx="172894" cy="1821248"/>
            </a:xfrm>
            <a:custGeom>
              <a:avLst/>
              <a:gdLst>
                <a:gd name="connsiteX0" fmla="*/ 158242 w 172894"/>
                <a:gd name="connsiteY0" fmla="*/ 87913 h 1821248"/>
                <a:gd name="connsiteX1" fmla="*/ 172894 w 172894"/>
                <a:gd name="connsiteY1" fmla="*/ 99635 h 1821248"/>
                <a:gd name="connsiteX2" fmla="*/ 172894 w 172894"/>
                <a:gd name="connsiteY2" fmla="*/ 1821248 h 1821248"/>
                <a:gd name="connsiteX3" fmla="*/ 158242 w 172894"/>
                <a:gd name="connsiteY3" fmla="*/ 1821248 h 1821248"/>
                <a:gd name="connsiteX4" fmla="*/ 130403 w 172894"/>
                <a:gd name="connsiteY4" fmla="*/ 76191 h 1821248"/>
                <a:gd name="connsiteX5" fmla="*/ 146521 w 172894"/>
                <a:gd name="connsiteY5" fmla="*/ 84982 h 1821248"/>
                <a:gd name="connsiteX6" fmla="*/ 146521 w 172894"/>
                <a:gd name="connsiteY6" fmla="*/ 1806596 h 1821248"/>
                <a:gd name="connsiteX7" fmla="*/ 130403 w 172894"/>
                <a:gd name="connsiteY7" fmla="*/ 1806596 h 1821248"/>
                <a:gd name="connsiteX8" fmla="*/ 106960 w 172894"/>
                <a:gd name="connsiteY8" fmla="*/ 60073 h 1821248"/>
                <a:gd name="connsiteX9" fmla="*/ 121612 w 172894"/>
                <a:gd name="connsiteY9" fmla="*/ 68864 h 1821248"/>
                <a:gd name="connsiteX10" fmla="*/ 121612 w 172894"/>
                <a:gd name="connsiteY10" fmla="*/ 1791943 h 1821248"/>
                <a:gd name="connsiteX11" fmla="*/ 106960 w 172894"/>
                <a:gd name="connsiteY11" fmla="*/ 1791943 h 1821248"/>
                <a:gd name="connsiteX12" fmla="*/ 79121 w 172894"/>
                <a:gd name="connsiteY12" fmla="*/ 45421 h 1821248"/>
                <a:gd name="connsiteX13" fmla="*/ 93773 w 172894"/>
                <a:gd name="connsiteY13" fmla="*/ 54212 h 1821248"/>
                <a:gd name="connsiteX14" fmla="*/ 93773 w 172894"/>
                <a:gd name="connsiteY14" fmla="*/ 1775826 h 1821248"/>
                <a:gd name="connsiteX15" fmla="*/ 79121 w 172894"/>
                <a:gd name="connsiteY15" fmla="*/ 1775826 h 1821248"/>
                <a:gd name="connsiteX16" fmla="*/ 51282 w 172894"/>
                <a:gd name="connsiteY16" fmla="*/ 29305 h 1821248"/>
                <a:gd name="connsiteX17" fmla="*/ 70330 w 172894"/>
                <a:gd name="connsiteY17" fmla="*/ 39561 h 1821248"/>
                <a:gd name="connsiteX18" fmla="*/ 70330 w 172894"/>
                <a:gd name="connsiteY18" fmla="*/ 1761175 h 1821248"/>
                <a:gd name="connsiteX19" fmla="*/ 51282 w 172894"/>
                <a:gd name="connsiteY19" fmla="*/ 1761175 h 1821248"/>
                <a:gd name="connsiteX20" fmla="*/ 27839 w 172894"/>
                <a:gd name="connsiteY20" fmla="*/ 14653 h 1821248"/>
                <a:gd name="connsiteX21" fmla="*/ 42491 w 172894"/>
                <a:gd name="connsiteY21" fmla="*/ 23444 h 1821248"/>
                <a:gd name="connsiteX22" fmla="*/ 42491 w 172894"/>
                <a:gd name="connsiteY22" fmla="*/ 1746523 h 1821248"/>
                <a:gd name="connsiteX23" fmla="*/ 27839 w 172894"/>
                <a:gd name="connsiteY23" fmla="*/ 1746523 h 1821248"/>
                <a:gd name="connsiteX24" fmla="*/ 0 w 172894"/>
                <a:gd name="connsiteY24" fmla="*/ 0 h 1821248"/>
                <a:gd name="connsiteX25" fmla="*/ 14652 w 172894"/>
                <a:gd name="connsiteY25" fmla="*/ 8791 h 1821248"/>
                <a:gd name="connsiteX26" fmla="*/ 14652 w 172894"/>
                <a:gd name="connsiteY26" fmla="*/ 1730405 h 1821248"/>
                <a:gd name="connsiteX27" fmla="*/ 0 w 172894"/>
                <a:gd name="connsiteY27" fmla="*/ 1730405 h 1821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2894" h="1821248">
                  <a:moveTo>
                    <a:pt x="158242" y="87913"/>
                  </a:moveTo>
                  <a:lnTo>
                    <a:pt x="172894" y="99635"/>
                  </a:lnTo>
                  <a:lnTo>
                    <a:pt x="172894" y="1821248"/>
                  </a:lnTo>
                  <a:lnTo>
                    <a:pt x="158242" y="1821248"/>
                  </a:lnTo>
                  <a:close/>
                  <a:moveTo>
                    <a:pt x="130403" y="76191"/>
                  </a:moveTo>
                  <a:lnTo>
                    <a:pt x="146521" y="84982"/>
                  </a:lnTo>
                  <a:lnTo>
                    <a:pt x="146521" y="1806596"/>
                  </a:lnTo>
                  <a:lnTo>
                    <a:pt x="130403" y="1806596"/>
                  </a:lnTo>
                  <a:close/>
                  <a:moveTo>
                    <a:pt x="106960" y="60073"/>
                  </a:moveTo>
                  <a:lnTo>
                    <a:pt x="121612" y="68864"/>
                  </a:lnTo>
                  <a:lnTo>
                    <a:pt x="121612" y="1791943"/>
                  </a:lnTo>
                  <a:lnTo>
                    <a:pt x="106960" y="1791943"/>
                  </a:lnTo>
                  <a:close/>
                  <a:moveTo>
                    <a:pt x="79121" y="45421"/>
                  </a:moveTo>
                  <a:lnTo>
                    <a:pt x="93773" y="54212"/>
                  </a:lnTo>
                  <a:lnTo>
                    <a:pt x="93773" y="1775826"/>
                  </a:lnTo>
                  <a:lnTo>
                    <a:pt x="79121" y="1775826"/>
                  </a:lnTo>
                  <a:close/>
                  <a:moveTo>
                    <a:pt x="51282" y="29305"/>
                  </a:moveTo>
                  <a:lnTo>
                    <a:pt x="70330" y="39561"/>
                  </a:lnTo>
                  <a:lnTo>
                    <a:pt x="70330" y="1761175"/>
                  </a:lnTo>
                  <a:lnTo>
                    <a:pt x="51282" y="1761175"/>
                  </a:lnTo>
                  <a:close/>
                  <a:moveTo>
                    <a:pt x="27839" y="14653"/>
                  </a:moveTo>
                  <a:lnTo>
                    <a:pt x="42491" y="23444"/>
                  </a:lnTo>
                  <a:lnTo>
                    <a:pt x="42491" y="1746523"/>
                  </a:lnTo>
                  <a:lnTo>
                    <a:pt x="27839" y="1746523"/>
                  </a:lnTo>
                  <a:close/>
                  <a:moveTo>
                    <a:pt x="0" y="0"/>
                  </a:moveTo>
                  <a:lnTo>
                    <a:pt x="14652" y="8791"/>
                  </a:lnTo>
                  <a:lnTo>
                    <a:pt x="14652" y="1730405"/>
                  </a:lnTo>
                  <a:lnTo>
                    <a:pt x="0" y="1730405"/>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3" name="ïşḻïde">
              <a:extLst>
                <a:ext uri="{FF2B5EF4-FFF2-40B4-BE49-F238E27FC236}">
                  <a16:creationId xmlns:a16="http://schemas.microsoft.com/office/drawing/2014/main" xmlns="" id="{7C5BCC9B-23CB-4D97-8729-C83098D1EC37}"/>
                </a:ext>
              </a:extLst>
            </p:cNvPr>
            <p:cNvSpPr/>
            <p:nvPr/>
          </p:nvSpPr>
          <p:spPr bwMode="auto">
            <a:xfrm>
              <a:off x="5994901" y="2579181"/>
              <a:ext cx="174359" cy="1821248"/>
            </a:xfrm>
            <a:custGeom>
              <a:avLst/>
              <a:gdLst>
                <a:gd name="connsiteX0" fmla="*/ 16118 w 174359"/>
                <a:gd name="connsiteY0" fmla="*/ 87913 h 1821248"/>
                <a:gd name="connsiteX1" fmla="*/ 16118 w 174359"/>
                <a:gd name="connsiteY1" fmla="*/ 1821248 h 1821248"/>
                <a:gd name="connsiteX2" fmla="*/ 0 w 174359"/>
                <a:gd name="connsiteY2" fmla="*/ 1821248 h 1821248"/>
                <a:gd name="connsiteX3" fmla="*/ 0 w 174359"/>
                <a:gd name="connsiteY3" fmla="*/ 96704 h 1821248"/>
                <a:gd name="connsiteX4" fmla="*/ 42490 w 174359"/>
                <a:gd name="connsiteY4" fmla="*/ 73261 h 1821248"/>
                <a:gd name="connsiteX5" fmla="*/ 42490 w 174359"/>
                <a:gd name="connsiteY5" fmla="*/ 1806596 h 1821248"/>
                <a:gd name="connsiteX6" fmla="*/ 24908 w 174359"/>
                <a:gd name="connsiteY6" fmla="*/ 1806596 h 1821248"/>
                <a:gd name="connsiteX7" fmla="*/ 24908 w 174359"/>
                <a:gd name="connsiteY7" fmla="*/ 82052 h 1821248"/>
                <a:gd name="connsiteX8" fmla="*/ 67399 w 174359"/>
                <a:gd name="connsiteY8" fmla="*/ 57143 h 1821248"/>
                <a:gd name="connsiteX9" fmla="*/ 67399 w 174359"/>
                <a:gd name="connsiteY9" fmla="*/ 1791943 h 1821248"/>
                <a:gd name="connsiteX10" fmla="*/ 52747 w 174359"/>
                <a:gd name="connsiteY10" fmla="*/ 1791943 h 1821248"/>
                <a:gd name="connsiteX11" fmla="*/ 52747 w 174359"/>
                <a:gd name="connsiteY11" fmla="*/ 65934 h 1821248"/>
                <a:gd name="connsiteX12" fmla="*/ 95238 w 174359"/>
                <a:gd name="connsiteY12" fmla="*/ 42491 h 1821248"/>
                <a:gd name="connsiteX13" fmla="*/ 95238 w 174359"/>
                <a:gd name="connsiteY13" fmla="*/ 1775826 h 1821248"/>
                <a:gd name="connsiteX14" fmla="*/ 76190 w 174359"/>
                <a:gd name="connsiteY14" fmla="*/ 1775826 h 1821248"/>
                <a:gd name="connsiteX15" fmla="*/ 76190 w 174359"/>
                <a:gd name="connsiteY15" fmla="*/ 51282 h 1821248"/>
                <a:gd name="connsiteX16" fmla="*/ 118681 w 174359"/>
                <a:gd name="connsiteY16" fmla="*/ 26374 h 1821248"/>
                <a:gd name="connsiteX17" fmla="*/ 118681 w 174359"/>
                <a:gd name="connsiteY17" fmla="*/ 1761174 h 1821248"/>
                <a:gd name="connsiteX18" fmla="*/ 104029 w 174359"/>
                <a:gd name="connsiteY18" fmla="*/ 1761174 h 1821248"/>
                <a:gd name="connsiteX19" fmla="*/ 104029 w 174359"/>
                <a:gd name="connsiteY19" fmla="*/ 36630 h 1821248"/>
                <a:gd name="connsiteX20" fmla="*/ 146520 w 174359"/>
                <a:gd name="connsiteY20" fmla="*/ 11722 h 1821248"/>
                <a:gd name="connsiteX21" fmla="*/ 146520 w 174359"/>
                <a:gd name="connsiteY21" fmla="*/ 1746522 h 1821248"/>
                <a:gd name="connsiteX22" fmla="*/ 131868 w 174359"/>
                <a:gd name="connsiteY22" fmla="*/ 1746522 h 1821248"/>
                <a:gd name="connsiteX23" fmla="*/ 131868 w 174359"/>
                <a:gd name="connsiteY23" fmla="*/ 20513 h 1821248"/>
                <a:gd name="connsiteX24" fmla="*/ 174359 w 174359"/>
                <a:gd name="connsiteY24" fmla="*/ 0 h 1821248"/>
                <a:gd name="connsiteX25" fmla="*/ 174359 w 174359"/>
                <a:gd name="connsiteY25" fmla="*/ 1730405 h 1821248"/>
                <a:gd name="connsiteX26" fmla="*/ 155311 w 174359"/>
                <a:gd name="connsiteY26" fmla="*/ 1730405 h 1821248"/>
                <a:gd name="connsiteX27" fmla="*/ 155311 w 174359"/>
                <a:gd name="connsiteY27" fmla="*/ 8791 h 1821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4359" h="1821248">
                  <a:moveTo>
                    <a:pt x="16118" y="87913"/>
                  </a:moveTo>
                  <a:lnTo>
                    <a:pt x="16118" y="1821248"/>
                  </a:lnTo>
                  <a:lnTo>
                    <a:pt x="0" y="1821248"/>
                  </a:lnTo>
                  <a:lnTo>
                    <a:pt x="0" y="96704"/>
                  </a:lnTo>
                  <a:close/>
                  <a:moveTo>
                    <a:pt x="42490" y="73261"/>
                  </a:moveTo>
                  <a:lnTo>
                    <a:pt x="42490" y="1806596"/>
                  </a:lnTo>
                  <a:lnTo>
                    <a:pt x="24908" y="1806596"/>
                  </a:lnTo>
                  <a:lnTo>
                    <a:pt x="24908" y="82052"/>
                  </a:lnTo>
                  <a:close/>
                  <a:moveTo>
                    <a:pt x="67399" y="57143"/>
                  </a:moveTo>
                  <a:lnTo>
                    <a:pt x="67399" y="1791943"/>
                  </a:lnTo>
                  <a:lnTo>
                    <a:pt x="52747" y="1791943"/>
                  </a:lnTo>
                  <a:lnTo>
                    <a:pt x="52747" y="65934"/>
                  </a:lnTo>
                  <a:close/>
                  <a:moveTo>
                    <a:pt x="95238" y="42491"/>
                  </a:moveTo>
                  <a:lnTo>
                    <a:pt x="95238" y="1775826"/>
                  </a:lnTo>
                  <a:lnTo>
                    <a:pt x="76190" y="1775826"/>
                  </a:lnTo>
                  <a:lnTo>
                    <a:pt x="76190" y="51282"/>
                  </a:lnTo>
                  <a:close/>
                  <a:moveTo>
                    <a:pt x="118681" y="26374"/>
                  </a:moveTo>
                  <a:lnTo>
                    <a:pt x="118681" y="1761174"/>
                  </a:lnTo>
                  <a:lnTo>
                    <a:pt x="104029" y="1761174"/>
                  </a:lnTo>
                  <a:lnTo>
                    <a:pt x="104029" y="36630"/>
                  </a:lnTo>
                  <a:close/>
                  <a:moveTo>
                    <a:pt x="146520" y="11722"/>
                  </a:moveTo>
                  <a:lnTo>
                    <a:pt x="146520" y="1746522"/>
                  </a:lnTo>
                  <a:lnTo>
                    <a:pt x="131868" y="1746522"/>
                  </a:lnTo>
                  <a:lnTo>
                    <a:pt x="131868" y="20513"/>
                  </a:lnTo>
                  <a:close/>
                  <a:moveTo>
                    <a:pt x="174359" y="0"/>
                  </a:moveTo>
                  <a:lnTo>
                    <a:pt x="174359" y="1730405"/>
                  </a:lnTo>
                  <a:lnTo>
                    <a:pt x="155311" y="1730405"/>
                  </a:lnTo>
                  <a:lnTo>
                    <a:pt x="155311" y="8791"/>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4" name="iṧḷïde">
              <a:extLst>
                <a:ext uri="{FF2B5EF4-FFF2-40B4-BE49-F238E27FC236}">
                  <a16:creationId xmlns:a16="http://schemas.microsoft.com/office/drawing/2014/main" xmlns="" id="{D29EBAEB-4556-4028-A0DF-835805704FA5}"/>
                </a:ext>
              </a:extLst>
            </p:cNvPr>
            <p:cNvSpPr/>
            <p:nvPr/>
          </p:nvSpPr>
          <p:spPr bwMode="auto">
            <a:xfrm>
              <a:off x="4405156" y="3893469"/>
              <a:ext cx="1526741" cy="860074"/>
            </a:xfrm>
            <a:custGeom>
              <a:avLst/>
              <a:gdLst>
                <a:gd name="T0" fmla="*/ 0 w 1042"/>
                <a:gd name="T1" fmla="*/ 363 h 587"/>
                <a:gd name="T2" fmla="*/ 651 w 1042"/>
                <a:gd name="T3" fmla="*/ 0 h 587"/>
                <a:gd name="T4" fmla="*/ 1042 w 1042"/>
                <a:gd name="T5" fmla="*/ 218 h 587"/>
                <a:gd name="T6" fmla="*/ 393 w 1042"/>
                <a:gd name="T7" fmla="*/ 587 h 587"/>
                <a:gd name="T8" fmla="*/ 13 w 1042"/>
                <a:gd name="T9" fmla="*/ 371 h 587"/>
                <a:gd name="T10" fmla="*/ 0 w 1042"/>
                <a:gd name="T11" fmla="*/ 363 h 587"/>
              </a:gdLst>
              <a:ahLst/>
              <a:cxnLst>
                <a:cxn ang="0">
                  <a:pos x="T0" y="T1"/>
                </a:cxn>
                <a:cxn ang="0">
                  <a:pos x="T2" y="T3"/>
                </a:cxn>
                <a:cxn ang="0">
                  <a:pos x="T4" y="T5"/>
                </a:cxn>
                <a:cxn ang="0">
                  <a:pos x="T6" y="T7"/>
                </a:cxn>
                <a:cxn ang="0">
                  <a:pos x="T8" y="T9"/>
                </a:cxn>
                <a:cxn ang="0">
                  <a:pos x="T10" y="T11"/>
                </a:cxn>
              </a:cxnLst>
              <a:rect l="0" t="0" r="r" b="b"/>
              <a:pathLst>
                <a:path w="1042" h="587">
                  <a:moveTo>
                    <a:pt x="0" y="363"/>
                  </a:moveTo>
                  <a:lnTo>
                    <a:pt x="651" y="0"/>
                  </a:lnTo>
                  <a:lnTo>
                    <a:pt x="1042" y="218"/>
                  </a:lnTo>
                  <a:lnTo>
                    <a:pt x="393" y="587"/>
                  </a:lnTo>
                  <a:lnTo>
                    <a:pt x="13" y="371"/>
                  </a:lnTo>
                  <a:lnTo>
                    <a:pt x="0" y="363"/>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5" name="íṣļîdé">
              <a:extLst>
                <a:ext uri="{FF2B5EF4-FFF2-40B4-BE49-F238E27FC236}">
                  <a16:creationId xmlns:a16="http://schemas.microsoft.com/office/drawing/2014/main" xmlns="" id="{75808778-DF21-4E84-A6DE-1B99B9B15227}"/>
                </a:ext>
              </a:extLst>
            </p:cNvPr>
            <p:cNvSpPr/>
            <p:nvPr/>
          </p:nvSpPr>
          <p:spPr bwMode="auto">
            <a:xfrm>
              <a:off x="4405156" y="3893469"/>
              <a:ext cx="1526741" cy="860074"/>
            </a:xfrm>
            <a:custGeom>
              <a:avLst/>
              <a:gdLst>
                <a:gd name="T0" fmla="*/ 0 w 1042"/>
                <a:gd name="T1" fmla="*/ 363 h 587"/>
                <a:gd name="T2" fmla="*/ 651 w 1042"/>
                <a:gd name="T3" fmla="*/ 0 h 587"/>
                <a:gd name="T4" fmla="*/ 1042 w 1042"/>
                <a:gd name="T5" fmla="*/ 218 h 587"/>
                <a:gd name="T6" fmla="*/ 393 w 1042"/>
                <a:gd name="T7" fmla="*/ 587 h 587"/>
                <a:gd name="T8" fmla="*/ 13 w 1042"/>
                <a:gd name="T9" fmla="*/ 371 h 587"/>
                <a:gd name="T10" fmla="*/ 0 w 1042"/>
                <a:gd name="T11" fmla="*/ 363 h 587"/>
              </a:gdLst>
              <a:ahLst/>
              <a:cxnLst>
                <a:cxn ang="0">
                  <a:pos x="T0" y="T1"/>
                </a:cxn>
                <a:cxn ang="0">
                  <a:pos x="T2" y="T3"/>
                </a:cxn>
                <a:cxn ang="0">
                  <a:pos x="T4" y="T5"/>
                </a:cxn>
                <a:cxn ang="0">
                  <a:pos x="T6" y="T7"/>
                </a:cxn>
                <a:cxn ang="0">
                  <a:pos x="T8" y="T9"/>
                </a:cxn>
                <a:cxn ang="0">
                  <a:pos x="T10" y="T11"/>
                </a:cxn>
              </a:cxnLst>
              <a:rect l="0" t="0" r="r" b="b"/>
              <a:pathLst>
                <a:path w="1042" h="587">
                  <a:moveTo>
                    <a:pt x="0" y="363"/>
                  </a:moveTo>
                  <a:lnTo>
                    <a:pt x="651" y="0"/>
                  </a:lnTo>
                  <a:lnTo>
                    <a:pt x="1042" y="218"/>
                  </a:lnTo>
                  <a:lnTo>
                    <a:pt x="393" y="587"/>
                  </a:lnTo>
                  <a:lnTo>
                    <a:pt x="13" y="371"/>
                  </a:lnTo>
                  <a:lnTo>
                    <a:pt x="0" y="36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6" name="iṣ1ide">
              <a:extLst>
                <a:ext uri="{FF2B5EF4-FFF2-40B4-BE49-F238E27FC236}">
                  <a16:creationId xmlns:a16="http://schemas.microsoft.com/office/drawing/2014/main" xmlns="" id="{6BB2CA98-10D3-43AC-85A4-AB419CEFDE56}"/>
                </a:ext>
              </a:extLst>
            </p:cNvPr>
            <p:cNvSpPr/>
            <p:nvPr/>
          </p:nvSpPr>
          <p:spPr bwMode="auto">
            <a:xfrm>
              <a:off x="4542885" y="4363799"/>
              <a:ext cx="11722" cy="61539"/>
            </a:xfrm>
            <a:prstGeom prst="rect">
              <a:avLst/>
            </a:prstGeom>
            <a:solidFill>
              <a:srgbClr val="144CC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67" name="ïṣļíḓé">
              <a:extLst>
                <a:ext uri="{FF2B5EF4-FFF2-40B4-BE49-F238E27FC236}">
                  <a16:creationId xmlns:a16="http://schemas.microsoft.com/office/drawing/2014/main" xmlns="" id="{448BF9C2-77A6-4F6A-8EF2-EDD035786FE3}"/>
                </a:ext>
              </a:extLst>
            </p:cNvPr>
            <p:cNvSpPr/>
            <p:nvPr/>
          </p:nvSpPr>
          <p:spPr bwMode="auto">
            <a:xfrm>
              <a:off x="4500394" y="4272957"/>
              <a:ext cx="99634" cy="101099"/>
            </a:xfrm>
            <a:prstGeom prst="ellipse">
              <a:avLst/>
            </a:pr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8" name="iṥļídè">
              <a:extLst>
                <a:ext uri="{FF2B5EF4-FFF2-40B4-BE49-F238E27FC236}">
                  <a16:creationId xmlns:a16="http://schemas.microsoft.com/office/drawing/2014/main" xmlns="" id="{5CCC3445-E911-480B-952F-358647B43E3A}"/>
                </a:ext>
              </a:extLst>
            </p:cNvPr>
            <p:cNvSpPr/>
            <p:nvPr/>
          </p:nvSpPr>
          <p:spPr bwMode="auto">
            <a:xfrm>
              <a:off x="4607354" y="4154275"/>
              <a:ext cx="672528" cy="401466"/>
            </a:xfrm>
            <a:custGeom>
              <a:avLst/>
              <a:gdLst>
                <a:gd name="T0" fmla="*/ 0 w 459"/>
                <a:gd name="T1" fmla="*/ 131 h 274"/>
                <a:gd name="T2" fmla="*/ 212 w 459"/>
                <a:gd name="T3" fmla="*/ 0 h 274"/>
                <a:gd name="T4" fmla="*/ 459 w 459"/>
                <a:gd name="T5" fmla="*/ 148 h 274"/>
                <a:gd name="T6" fmla="*/ 247 w 459"/>
                <a:gd name="T7" fmla="*/ 274 h 274"/>
                <a:gd name="T8" fmla="*/ 0 w 459"/>
                <a:gd name="T9" fmla="*/ 131 h 274"/>
              </a:gdLst>
              <a:ahLst/>
              <a:cxnLst>
                <a:cxn ang="0">
                  <a:pos x="T0" y="T1"/>
                </a:cxn>
                <a:cxn ang="0">
                  <a:pos x="T2" y="T3"/>
                </a:cxn>
                <a:cxn ang="0">
                  <a:pos x="T4" y="T5"/>
                </a:cxn>
                <a:cxn ang="0">
                  <a:pos x="T6" y="T7"/>
                </a:cxn>
                <a:cxn ang="0">
                  <a:pos x="T8" y="T9"/>
                </a:cxn>
              </a:cxnLst>
              <a:rect l="0" t="0" r="r" b="b"/>
              <a:pathLst>
                <a:path w="459" h="274">
                  <a:moveTo>
                    <a:pt x="0" y="131"/>
                  </a:moveTo>
                  <a:lnTo>
                    <a:pt x="212" y="0"/>
                  </a:lnTo>
                  <a:lnTo>
                    <a:pt x="459" y="148"/>
                  </a:lnTo>
                  <a:lnTo>
                    <a:pt x="247" y="274"/>
                  </a:lnTo>
                  <a:lnTo>
                    <a:pt x="0" y="131"/>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9" name="i$lïḋè">
              <a:extLst>
                <a:ext uri="{FF2B5EF4-FFF2-40B4-BE49-F238E27FC236}">
                  <a16:creationId xmlns:a16="http://schemas.microsoft.com/office/drawing/2014/main" xmlns="" id="{D81BC4B2-96ED-465A-8328-2AA3B254D54B}"/>
                </a:ext>
              </a:extLst>
            </p:cNvPr>
            <p:cNvSpPr/>
            <p:nvPr/>
          </p:nvSpPr>
          <p:spPr bwMode="auto">
            <a:xfrm>
              <a:off x="4607354" y="4154275"/>
              <a:ext cx="672528" cy="401466"/>
            </a:xfrm>
            <a:custGeom>
              <a:avLst/>
              <a:gdLst>
                <a:gd name="T0" fmla="*/ 0 w 459"/>
                <a:gd name="T1" fmla="*/ 131 h 274"/>
                <a:gd name="T2" fmla="*/ 212 w 459"/>
                <a:gd name="T3" fmla="*/ 0 h 274"/>
                <a:gd name="T4" fmla="*/ 459 w 459"/>
                <a:gd name="T5" fmla="*/ 148 h 274"/>
                <a:gd name="T6" fmla="*/ 247 w 459"/>
                <a:gd name="T7" fmla="*/ 274 h 274"/>
                <a:gd name="T8" fmla="*/ 0 w 459"/>
                <a:gd name="T9" fmla="*/ 131 h 274"/>
              </a:gdLst>
              <a:ahLst/>
              <a:cxnLst>
                <a:cxn ang="0">
                  <a:pos x="T0" y="T1"/>
                </a:cxn>
                <a:cxn ang="0">
                  <a:pos x="T2" y="T3"/>
                </a:cxn>
                <a:cxn ang="0">
                  <a:pos x="T4" y="T5"/>
                </a:cxn>
                <a:cxn ang="0">
                  <a:pos x="T6" y="T7"/>
                </a:cxn>
                <a:cxn ang="0">
                  <a:pos x="T8" y="T9"/>
                </a:cxn>
              </a:cxnLst>
              <a:rect l="0" t="0" r="r" b="b"/>
              <a:pathLst>
                <a:path w="459" h="274">
                  <a:moveTo>
                    <a:pt x="0" y="131"/>
                  </a:moveTo>
                  <a:lnTo>
                    <a:pt x="212" y="0"/>
                  </a:lnTo>
                  <a:lnTo>
                    <a:pt x="459" y="148"/>
                  </a:lnTo>
                  <a:lnTo>
                    <a:pt x="247" y="274"/>
                  </a:lnTo>
                  <a:lnTo>
                    <a:pt x="0" y="13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0" name="ïšḻîďè">
              <a:extLst>
                <a:ext uri="{FF2B5EF4-FFF2-40B4-BE49-F238E27FC236}">
                  <a16:creationId xmlns:a16="http://schemas.microsoft.com/office/drawing/2014/main" xmlns="" id="{17460172-21C0-4B8A-BA04-CC5E6E2C1E98}"/>
                </a:ext>
              </a:extLst>
            </p:cNvPr>
            <p:cNvSpPr/>
            <p:nvPr/>
          </p:nvSpPr>
          <p:spPr bwMode="auto">
            <a:xfrm>
              <a:off x="4607354" y="4346217"/>
              <a:ext cx="361905" cy="344323"/>
            </a:xfrm>
            <a:custGeom>
              <a:avLst/>
              <a:gdLst>
                <a:gd name="T0" fmla="*/ 0 w 247"/>
                <a:gd name="T1" fmla="*/ 96 h 235"/>
                <a:gd name="T2" fmla="*/ 247 w 247"/>
                <a:gd name="T3" fmla="*/ 235 h 235"/>
                <a:gd name="T4" fmla="*/ 247 w 247"/>
                <a:gd name="T5" fmla="*/ 143 h 235"/>
                <a:gd name="T6" fmla="*/ 0 w 247"/>
                <a:gd name="T7" fmla="*/ 0 h 235"/>
                <a:gd name="T8" fmla="*/ 0 w 247"/>
                <a:gd name="T9" fmla="*/ 96 h 235"/>
              </a:gdLst>
              <a:ahLst/>
              <a:cxnLst>
                <a:cxn ang="0">
                  <a:pos x="T0" y="T1"/>
                </a:cxn>
                <a:cxn ang="0">
                  <a:pos x="T2" y="T3"/>
                </a:cxn>
                <a:cxn ang="0">
                  <a:pos x="T4" y="T5"/>
                </a:cxn>
                <a:cxn ang="0">
                  <a:pos x="T6" y="T7"/>
                </a:cxn>
                <a:cxn ang="0">
                  <a:pos x="T8" y="T9"/>
                </a:cxn>
              </a:cxnLst>
              <a:rect l="0" t="0" r="r" b="b"/>
              <a:pathLst>
                <a:path w="247" h="235">
                  <a:moveTo>
                    <a:pt x="0" y="96"/>
                  </a:moveTo>
                  <a:lnTo>
                    <a:pt x="247" y="235"/>
                  </a:lnTo>
                  <a:lnTo>
                    <a:pt x="247" y="143"/>
                  </a:lnTo>
                  <a:lnTo>
                    <a:pt x="0" y="0"/>
                  </a:lnTo>
                  <a:lnTo>
                    <a:pt x="0" y="96"/>
                  </a:lnTo>
                  <a:close/>
                </a:path>
              </a:pathLst>
            </a:custGeom>
            <a:solidFill>
              <a:srgbClr val="7C99E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1" name="ísḻiḓê">
              <a:extLst>
                <a:ext uri="{FF2B5EF4-FFF2-40B4-BE49-F238E27FC236}">
                  <a16:creationId xmlns:a16="http://schemas.microsoft.com/office/drawing/2014/main" xmlns="" id="{4D4265D4-DE2A-4123-A0C8-CDB8BCCCE7EA}"/>
                </a:ext>
              </a:extLst>
            </p:cNvPr>
            <p:cNvSpPr/>
            <p:nvPr/>
          </p:nvSpPr>
          <p:spPr bwMode="auto">
            <a:xfrm>
              <a:off x="4969259" y="4371125"/>
              <a:ext cx="310623" cy="319414"/>
            </a:xfrm>
            <a:custGeom>
              <a:avLst/>
              <a:gdLst>
                <a:gd name="T0" fmla="*/ 0 w 212"/>
                <a:gd name="T1" fmla="*/ 126 h 218"/>
                <a:gd name="T2" fmla="*/ 212 w 212"/>
                <a:gd name="T3" fmla="*/ 0 h 218"/>
                <a:gd name="T4" fmla="*/ 212 w 212"/>
                <a:gd name="T5" fmla="*/ 93 h 218"/>
                <a:gd name="T6" fmla="*/ 0 w 212"/>
                <a:gd name="T7" fmla="*/ 218 h 218"/>
                <a:gd name="T8" fmla="*/ 0 w 212"/>
                <a:gd name="T9" fmla="*/ 126 h 218"/>
              </a:gdLst>
              <a:ahLst/>
              <a:cxnLst>
                <a:cxn ang="0">
                  <a:pos x="T0" y="T1"/>
                </a:cxn>
                <a:cxn ang="0">
                  <a:pos x="T2" y="T3"/>
                </a:cxn>
                <a:cxn ang="0">
                  <a:pos x="T4" y="T5"/>
                </a:cxn>
                <a:cxn ang="0">
                  <a:pos x="T6" y="T7"/>
                </a:cxn>
                <a:cxn ang="0">
                  <a:pos x="T8" y="T9"/>
                </a:cxn>
              </a:cxnLst>
              <a:rect l="0" t="0" r="r" b="b"/>
              <a:pathLst>
                <a:path w="212" h="218">
                  <a:moveTo>
                    <a:pt x="0" y="126"/>
                  </a:moveTo>
                  <a:lnTo>
                    <a:pt x="212" y="0"/>
                  </a:lnTo>
                  <a:lnTo>
                    <a:pt x="212" y="93"/>
                  </a:lnTo>
                  <a:lnTo>
                    <a:pt x="0" y="218"/>
                  </a:lnTo>
                  <a:lnTo>
                    <a:pt x="0" y="126"/>
                  </a:lnTo>
                  <a:close/>
                </a:path>
              </a:pathLst>
            </a:custGeom>
            <a:solidFill>
              <a:srgbClr val="002C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2" name="iŝḻîďè">
              <a:extLst>
                <a:ext uri="{FF2B5EF4-FFF2-40B4-BE49-F238E27FC236}">
                  <a16:creationId xmlns:a16="http://schemas.microsoft.com/office/drawing/2014/main" xmlns="" id="{03CEB309-C8B3-4E0A-9B08-19AA94C474ED}"/>
                </a:ext>
              </a:extLst>
            </p:cNvPr>
            <p:cNvSpPr/>
            <p:nvPr/>
          </p:nvSpPr>
          <p:spPr bwMode="auto">
            <a:xfrm>
              <a:off x="4649845" y="2842919"/>
              <a:ext cx="319414" cy="1683518"/>
            </a:xfrm>
            <a:custGeom>
              <a:avLst/>
              <a:gdLst>
                <a:gd name="T0" fmla="*/ 0 w 218"/>
                <a:gd name="T1" fmla="*/ 1026 h 1149"/>
                <a:gd name="T2" fmla="*/ 218 w 218"/>
                <a:gd name="T3" fmla="*/ 1149 h 1149"/>
                <a:gd name="T4" fmla="*/ 216 w 218"/>
                <a:gd name="T5" fmla="*/ 127 h 1149"/>
                <a:gd name="T6" fmla="*/ 0 w 218"/>
                <a:gd name="T7" fmla="*/ 0 h 1149"/>
                <a:gd name="T8" fmla="*/ 0 w 218"/>
                <a:gd name="T9" fmla="*/ 1026 h 1149"/>
              </a:gdLst>
              <a:ahLst/>
              <a:cxnLst>
                <a:cxn ang="0">
                  <a:pos x="T0" y="T1"/>
                </a:cxn>
                <a:cxn ang="0">
                  <a:pos x="T2" y="T3"/>
                </a:cxn>
                <a:cxn ang="0">
                  <a:pos x="T4" y="T5"/>
                </a:cxn>
                <a:cxn ang="0">
                  <a:pos x="T6" y="T7"/>
                </a:cxn>
                <a:cxn ang="0">
                  <a:pos x="T8" y="T9"/>
                </a:cxn>
              </a:cxnLst>
              <a:rect l="0" t="0" r="r" b="b"/>
              <a:pathLst>
                <a:path w="218" h="1149">
                  <a:moveTo>
                    <a:pt x="0" y="1026"/>
                  </a:moveTo>
                  <a:lnTo>
                    <a:pt x="218" y="1149"/>
                  </a:lnTo>
                  <a:lnTo>
                    <a:pt x="216" y="127"/>
                  </a:lnTo>
                  <a:lnTo>
                    <a:pt x="0" y="0"/>
                  </a:lnTo>
                  <a:lnTo>
                    <a:pt x="0" y="1026"/>
                  </a:lnTo>
                  <a:close/>
                </a:path>
              </a:pathLst>
            </a:cu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3" name="îš1iḑé">
              <a:extLst>
                <a:ext uri="{FF2B5EF4-FFF2-40B4-BE49-F238E27FC236}">
                  <a16:creationId xmlns:a16="http://schemas.microsoft.com/office/drawing/2014/main" xmlns="" id="{BF68EA4E-74B1-4A0D-9949-4CA16AEAD0ED}"/>
                </a:ext>
              </a:extLst>
            </p:cNvPr>
            <p:cNvSpPr/>
            <p:nvPr/>
          </p:nvSpPr>
          <p:spPr bwMode="auto">
            <a:xfrm>
              <a:off x="4966328" y="2873688"/>
              <a:ext cx="268133" cy="1652749"/>
            </a:xfrm>
            <a:custGeom>
              <a:avLst/>
              <a:gdLst>
                <a:gd name="T0" fmla="*/ 0 w 183"/>
                <a:gd name="T1" fmla="*/ 106 h 1128"/>
                <a:gd name="T2" fmla="*/ 183 w 183"/>
                <a:gd name="T3" fmla="*/ 0 h 1128"/>
                <a:gd name="T4" fmla="*/ 183 w 183"/>
                <a:gd name="T5" fmla="*/ 1022 h 1128"/>
                <a:gd name="T6" fmla="*/ 2 w 183"/>
                <a:gd name="T7" fmla="*/ 1128 h 1128"/>
                <a:gd name="T8" fmla="*/ 0 w 183"/>
                <a:gd name="T9" fmla="*/ 106 h 1128"/>
              </a:gdLst>
              <a:ahLst/>
              <a:cxnLst>
                <a:cxn ang="0">
                  <a:pos x="T0" y="T1"/>
                </a:cxn>
                <a:cxn ang="0">
                  <a:pos x="T2" y="T3"/>
                </a:cxn>
                <a:cxn ang="0">
                  <a:pos x="T4" y="T5"/>
                </a:cxn>
                <a:cxn ang="0">
                  <a:pos x="T6" y="T7"/>
                </a:cxn>
                <a:cxn ang="0">
                  <a:pos x="T8" y="T9"/>
                </a:cxn>
              </a:cxnLst>
              <a:rect l="0" t="0" r="r" b="b"/>
              <a:pathLst>
                <a:path w="183" h="1128">
                  <a:moveTo>
                    <a:pt x="0" y="106"/>
                  </a:moveTo>
                  <a:lnTo>
                    <a:pt x="183" y="0"/>
                  </a:lnTo>
                  <a:lnTo>
                    <a:pt x="183" y="1022"/>
                  </a:lnTo>
                  <a:lnTo>
                    <a:pt x="2" y="1128"/>
                  </a:lnTo>
                  <a:lnTo>
                    <a:pt x="0" y="106"/>
                  </a:lnTo>
                  <a:close/>
                </a:path>
              </a:pathLst>
            </a:custGeom>
            <a:solidFill>
              <a:srgbClr val="002C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4" name="íSľíḍê">
              <a:extLst>
                <a:ext uri="{FF2B5EF4-FFF2-40B4-BE49-F238E27FC236}">
                  <a16:creationId xmlns:a16="http://schemas.microsoft.com/office/drawing/2014/main" xmlns="" id="{21656011-A212-44BB-80C8-A06D105C72AF}"/>
                </a:ext>
              </a:extLst>
            </p:cNvPr>
            <p:cNvSpPr/>
            <p:nvPr/>
          </p:nvSpPr>
          <p:spPr bwMode="auto">
            <a:xfrm>
              <a:off x="4966328" y="2873688"/>
              <a:ext cx="268133" cy="1652749"/>
            </a:xfrm>
            <a:custGeom>
              <a:avLst/>
              <a:gdLst>
                <a:gd name="T0" fmla="*/ 0 w 183"/>
                <a:gd name="T1" fmla="*/ 106 h 1128"/>
                <a:gd name="T2" fmla="*/ 183 w 183"/>
                <a:gd name="T3" fmla="*/ 0 h 1128"/>
                <a:gd name="T4" fmla="*/ 183 w 183"/>
                <a:gd name="T5" fmla="*/ 1022 h 1128"/>
                <a:gd name="T6" fmla="*/ 2 w 183"/>
                <a:gd name="T7" fmla="*/ 1128 h 1128"/>
                <a:gd name="T8" fmla="*/ 0 w 183"/>
                <a:gd name="T9" fmla="*/ 106 h 1128"/>
              </a:gdLst>
              <a:ahLst/>
              <a:cxnLst>
                <a:cxn ang="0">
                  <a:pos x="T0" y="T1"/>
                </a:cxn>
                <a:cxn ang="0">
                  <a:pos x="T2" y="T3"/>
                </a:cxn>
                <a:cxn ang="0">
                  <a:pos x="T4" y="T5"/>
                </a:cxn>
                <a:cxn ang="0">
                  <a:pos x="T6" y="T7"/>
                </a:cxn>
                <a:cxn ang="0">
                  <a:pos x="T8" y="T9"/>
                </a:cxn>
              </a:cxnLst>
              <a:rect l="0" t="0" r="r" b="b"/>
              <a:pathLst>
                <a:path w="183" h="1128">
                  <a:moveTo>
                    <a:pt x="0" y="106"/>
                  </a:moveTo>
                  <a:lnTo>
                    <a:pt x="183" y="0"/>
                  </a:lnTo>
                  <a:lnTo>
                    <a:pt x="183" y="1022"/>
                  </a:lnTo>
                  <a:lnTo>
                    <a:pt x="2" y="1128"/>
                  </a:lnTo>
                  <a:lnTo>
                    <a:pt x="0" y="10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5" name="ísľîḍe">
              <a:extLst>
                <a:ext uri="{FF2B5EF4-FFF2-40B4-BE49-F238E27FC236}">
                  <a16:creationId xmlns:a16="http://schemas.microsoft.com/office/drawing/2014/main" xmlns="" id="{40D321A4-FC2D-4A16-9B2E-A54AA0A722FB}"/>
                </a:ext>
              </a:extLst>
            </p:cNvPr>
            <p:cNvSpPr/>
            <p:nvPr/>
          </p:nvSpPr>
          <p:spPr bwMode="auto">
            <a:xfrm>
              <a:off x="4649845" y="2694933"/>
              <a:ext cx="584616" cy="334066"/>
            </a:xfrm>
            <a:custGeom>
              <a:avLst/>
              <a:gdLst>
                <a:gd name="T0" fmla="*/ 0 w 399"/>
                <a:gd name="T1" fmla="*/ 101 h 228"/>
                <a:gd name="T2" fmla="*/ 181 w 399"/>
                <a:gd name="T3" fmla="*/ 0 h 228"/>
                <a:gd name="T4" fmla="*/ 399 w 399"/>
                <a:gd name="T5" fmla="*/ 122 h 228"/>
                <a:gd name="T6" fmla="*/ 216 w 399"/>
                <a:gd name="T7" fmla="*/ 228 h 228"/>
                <a:gd name="T8" fmla="*/ 10 w 399"/>
                <a:gd name="T9" fmla="*/ 108 h 228"/>
                <a:gd name="T10" fmla="*/ 0 w 399"/>
                <a:gd name="T11" fmla="*/ 101 h 228"/>
              </a:gdLst>
              <a:ahLst/>
              <a:cxnLst>
                <a:cxn ang="0">
                  <a:pos x="T0" y="T1"/>
                </a:cxn>
                <a:cxn ang="0">
                  <a:pos x="T2" y="T3"/>
                </a:cxn>
                <a:cxn ang="0">
                  <a:pos x="T4" y="T5"/>
                </a:cxn>
                <a:cxn ang="0">
                  <a:pos x="T6" y="T7"/>
                </a:cxn>
                <a:cxn ang="0">
                  <a:pos x="T8" y="T9"/>
                </a:cxn>
                <a:cxn ang="0">
                  <a:pos x="T10" y="T11"/>
                </a:cxn>
              </a:cxnLst>
              <a:rect l="0" t="0" r="r" b="b"/>
              <a:pathLst>
                <a:path w="399" h="228">
                  <a:moveTo>
                    <a:pt x="0" y="101"/>
                  </a:moveTo>
                  <a:lnTo>
                    <a:pt x="181" y="0"/>
                  </a:lnTo>
                  <a:lnTo>
                    <a:pt x="399" y="122"/>
                  </a:lnTo>
                  <a:lnTo>
                    <a:pt x="216" y="228"/>
                  </a:lnTo>
                  <a:lnTo>
                    <a:pt x="10" y="108"/>
                  </a:lnTo>
                  <a:lnTo>
                    <a:pt x="0" y="101"/>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6" name="iṡḷíďé">
              <a:extLst>
                <a:ext uri="{FF2B5EF4-FFF2-40B4-BE49-F238E27FC236}">
                  <a16:creationId xmlns:a16="http://schemas.microsoft.com/office/drawing/2014/main" xmlns="" id="{63E15E1A-803C-41FE-A4EC-E6C254B3435F}"/>
                </a:ext>
              </a:extLst>
            </p:cNvPr>
            <p:cNvSpPr/>
            <p:nvPr/>
          </p:nvSpPr>
          <p:spPr bwMode="auto">
            <a:xfrm>
              <a:off x="4680614" y="2904457"/>
              <a:ext cx="102564" cy="212455"/>
            </a:xfrm>
            <a:custGeom>
              <a:avLst/>
              <a:gdLst>
                <a:gd name="T0" fmla="*/ 70 w 70"/>
                <a:gd name="T1" fmla="*/ 145 h 145"/>
                <a:gd name="T2" fmla="*/ 0 w 70"/>
                <a:gd name="T3" fmla="*/ 104 h 145"/>
                <a:gd name="T4" fmla="*/ 0 w 70"/>
                <a:gd name="T5" fmla="*/ 0 h 145"/>
                <a:gd name="T6" fmla="*/ 70 w 70"/>
                <a:gd name="T7" fmla="*/ 39 h 145"/>
                <a:gd name="T8" fmla="*/ 70 w 70"/>
                <a:gd name="T9" fmla="*/ 145 h 145"/>
              </a:gdLst>
              <a:ahLst/>
              <a:cxnLst>
                <a:cxn ang="0">
                  <a:pos x="T0" y="T1"/>
                </a:cxn>
                <a:cxn ang="0">
                  <a:pos x="T2" y="T3"/>
                </a:cxn>
                <a:cxn ang="0">
                  <a:pos x="T4" y="T5"/>
                </a:cxn>
                <a:cxn ang="0">
                  <a:pos x="T6" y="T7"/>
                </a:cxn>
                <a:cxn ang="0">
                  <a:pos x="T8" y="T9"/>
                </a:cxn>
              </a:cxnLst>
              <a:rect l="0" t="0" r="r" b="b"/>
              <a:pathLst>
                <a:path w="70" h="145">
                  <a:moveTo>
                    <a:pt x="70" y="145"/>
                  </a:moveTo>
                  <a:lnTo>
                    <a:pt x="0" y="104"/>
                  </a:lnTo>
                  <a:lnTo>
                    <a:pt x="0" y="0"/>
                  </a:lnTo>
                  <a:lnTo>
                    <a:pt x="70" y="39"/>
                  </a:lnTo>
                  <a:lnTo>
                    <a:pt x="70" y="145"/>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7" name="îsḻîdè">
              <a:extLst>
                <a:ext uri="{FF2B5EF4-FFF2-40B4-BE49-F238E27FC236}">
                  <a16:creationId xmlns:a16="http://schemas.microsoft.com/office/drawing/2014/main" xmlns="" id="{5FBE8791-3A4E-4C4E-A7C5-A43603B076B5}"/>
                </a:ext>
              </a:extLst>
            </p:cNvPr>
            <p:cNvSpPr/>
            <p:nvPr/>
          </p:nvSpPr>
          <p:spPr bwMode="auto">
            <a:xfrm>
              <a:off x="4680614" y="2904457"/>
              <a:ext cx="14652" cy="152381"/>
            </a:xfrm>
            <a:custGeom>
              <a:avLst/>
              <a:gdLst>
                <a:gd name="T0" fmla="*/ 10 w 10"/>
                <a:gd name="T1" fmla="*/ 97 h 104"/>
                <a:gd name="T2" fmla="*/ 0 w 10"/>
                <a:gd name="T3" fmla="*/ 104 h 104"/>
                <a:gd name="T4" fmla="*/ 0 w 10"/>
                <a:gd name="T5" fmla="*/ 0 h 104"/>
                <a:gd name="T6" fmla="*/ 10 w 10"/>
                <a:gd name="T7" fmla="*/ 6 h 104"/>
                <a:gd name="T8" fmla="*/ 10 w 10"/>
                <a:gd name="T9" fmla="*/ 97 h 104"/>
              </a:gdLst>
              <a:ahLst/>
              <a:cxnLst>
                <a:cxn ang="0">
                  <a:pos x="T0" y="T1"/>
                </a:cxn>
                <a:cxn ang="0">
                  <a:pos x="T2" y="T3"/>
                </a:cxn>
                <a:cxn ang="0">
                  <a:pos x="T4" y="T5"/>
                </a:cxn>
                <a:cxn ang="0">
                  <a:pos x="T6" y="T7"/>
                </a:cxn>
                <a:cxn ang="0">
                  <a:pos x="T8" y="T9"/>
                </a:cxn>
              </a:cxnLst>
              <a:rect l="0" t="0" r="r" b="b"/>
              <a:pathLst>
                <a:path w="10" h="104">
                  <a:moveTo>
                    <a:pt x="10" y="97"/>
                  </a:moveTo>
                  <a:lnTo>
                    <a:pt x="0" y="104"/>
                  </a:lnTo>
                  <a:lnTo>
                    <a:pt x="0" y="0"/>
                  </a:lnTo>
                  <a:lnTo>
                    <a:pt x="10" y="6"/>
                  </a:lnTo>
                  <a:lnTo>
                    <a:pt x="10" y="97"/>
                  </a:lnTo>
                  <a:close/>
                </a:path>
              </a:pathLst>
            </a:custGeom>
            <a:solidFill>
              <a:srgbClr val="002C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8" name="íṡlïḍè">
              <a:extLst>
                <a:ext uri="{FF2B5EF4-FFF2-40B4-BE49-F238E27FC236}">
                  <a16:creationId xmlns:a16="http://schemas.microsoft.com/office/drawing/2014/main" xmlns="" id="{07DACDA7-B0B8-4CF8-B6C0-49B664BA1CB6}"/>
                </a:ext>
              </a:extLst>
            </p:cNvPr>
            <p:cNvSpPr/>
            <p:nvPr/>
          </p:nvSpPr>
          <p:spPr bwMode="auto">
            <a:xfrm>
              <a:off x="4680614" y="3090538"/>
              <a:ext cx="102564" cy="212455"/>
            </a:xfrm>
            <a:custGeom>
              <a:avLst/>
              <a:gdLst>
                <a:gd name="T0" fmla="*/ 70 w 70"/>
                <a:gd name="T1" fmla="*/ 145 h 145"/>
                <a:gd name="T2" fmla="*/ 0 w 70"/>
                <a:gd name="T3" fmla="*/ 103 h 145"/>
                <a:gd name="T4" fmla="*/ 0 w 70"/>
                <a:gd name="T5" fmla="*/ 0 h 145"/>
                <a:gd name="T6" fmla="*/ 70 w 70"/>
                <a:gd name="T7" fmla="*/ 41 h 145"/>
                <a:gd name="T8" fmla="*/ 70 w 70"/>
                <a:gd name="T9" fmla="*/ 145 h 145"/>
              </a:gdLst>
              <a:ahLst/>
              <a:cxnLst>
                <a:cxn ang="0">
                  <a:pos x="T0" y="T1"/>
                </a:cxn>
                <a:cxn ang="0">
                  <a:pos x="T2" y="T3"/>
                </a:cxn>
                <a:cxn ang="0">
                  <a:pos x="T4" y="T5"/>
                </a:cxn>
                <a:cxn ang="0">
                  <a:pos x="T6" y="T7"/>
                </a:cxn>
                <a:cxn ang="0">
                  <a:pos x="T8" y="T9"/>
                </a:cxn>
              </a:cxnLst>
              <a:rect l="0" t="0" r="r" b="b"/>
              <a:pathLst>
                <a:path w="70" h="145">
                  <a:moveTo>
                    <a:pt x="70" y="145"/>
                  </a:moveTo>
                  <a:lnTo>
                    <a:pt x="0" y="103"/>
                  </a:lnTo>
                  <a:lnTo>
                    <a:pt x="0" y="0"/>
                  </a:lnTo>
                  <a:lnTo>
                    <a:pt x="70" y="41"/>
                  </a:lnTo>
                  <a:lnTo>
                    <a:pt x="70" y="145"/>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9" name="íṣlídê">
              <a:extLst>
                <a:ext uri="{FF2B5EF4-FFF2-40B4-BE49-F238E27FC236}">
                  <a16:creationId xmlns:a16="http://schemas.microsoft.com/office/drawing/2014/main" xmlns="" id="{961C443C-EC45-45DD-A45B-1BE6D63C0E9A}"/>
                </a:ext>
              </a:extLst>
            </p:cNvPr>
            <p:cNvSpPr/>
            <p:nvPr/>
          </p:nvSpPr>
          <p:spPr bwMode="auto">
            <a:xfrm>
              <a:off x="4680614" y="3090538"/>
              <a:ext cx="14652" cy="150916"/>
            </a:xfrm>
            <a:custGeom>
              <a:avLst/>
              <a:gdLst>
                <a:gd name="T0" fmla="*/ 10 w 10"/>
                <a:gd name="T1" fmla="*/ 97 h 103"/>
                <a:gd name="T2" fmla="*/ 0 w 10"/>
                <a:gd name="T3" fmla="*/ 103 h 103"/>
                <a:gd name="T4" fmla="*/ 0 w 10"/>
                <a:gd name="T5" fmla="*/ 0 h 103"/>
                <a:gd name="T6" fmla="*/ 10 w 10"/>
                <a:gd name="T7" fmla="*/ 6 h 103"/>
                <a:gd name="T8" fmla="*/ 10 w 10"/>
                <a:gd name="T9" fmla="*/ 97 h 103"/>
              </a:gdLst>
              <a:ahLst/>
              <a:cxnLst>
                <a:cxn ang="0">
                  <a:pos x="T0" y="T1"/>
                </a:cxn>
                <a:cxn ang="0">
                  <a:pos x="T2" y="T3"/>
                </a:cxn>
                <a:cxn ang="0">
                  <a:pos x="T4" y="T5"/>
                </a:cxn>
                <a:cxn ang="0">
                  <a:pos x="T6" y="T7"/>
                </a:cxn>
                <a:cxn ang="0">
                  <a:pos x="T8" y="T9"/>
                </a:cxn>
              </a:cxnLst>
              <a:rect l="0" t="0" r="r" b="b"/>
              <a:pathLst>
                <a:path w="10" h="103">
                  <a:moveTo>
                    <a:pt x="10" y="97"/>
                  </a:moveTo>
                  <a:lnTo>
                    <a:pt x="0" y="103"/>
                  </a:lnTo>
                  <a:lnTo>
                    <a:pt x="0" y="0"/>
                  </a:lnTo>
                  <a:lnTo>
                    <a:pt x="10" y="6"/>
                  </a:lnTo>
                  <a:lnTo>
                    <a:pt x="10" y="97"/>
                  </a:lnTo>
                  <a:close/>
                </a:path>
              </a:pathLst>
            </a:custGeom>
            <a:solidFill>
              <a:srgbClr val="002C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0" name="ïsļïḓé">
              <a:extLst>
                <a:ext uri="{FF2B5EF4-FFF2-40B4-BE49-F238E27FC236}">
                  <a16:creationId xmlns:a16="http://schemas.microsoft.com/office/drawing/2014/main" xmlns="" id="{81B0F61D-592C-45C5-95C8-3E6B2D3D92FA}"/>
                </a:ext>
              </a:extLst>
            </p:cNvPr>
            <p:cNvSpPr/>
            <p:nvPr/>
          </p:nvSpPr>
          <p:spPr bwMode="auto">
            <a:xfrm>
              <a:off x="4680614" y="3278084"/>
              <a:ext cx="102564" cy="213920"/>
            </a:xfrm>
            <a:custGeom>
              <a:avLst/>
              <a:gdLst>
                <a:gd name="T0" fmla="*/ 70 w 70"/>
                <a:gd name="T1" fmla="*/ 146 h 146"/>
                <a:gd name="T2" fmla="*/ 0 w 70"/>
                <a:gd name="T3" fmla="*/ 104 h 146"/>
                <a:gd name="T4" fmla="*/ 0 w 70"/>
                <a:gd name="T5" fmla="*/ 0 h 146"/>
                <a:gd name="T6" fmla="*/ 70 w 70"/>
                <a:gd name="T7" fmla="*/ 42 h 146"/>
                <a:gd name="T8" fmla="*/ 70 w 70"/>
                <a:gd name="T9" fmla="*/ 146 h 146"/>
              </a:gdLst>
              <a:ahLst/>
              <a:cxnLst>
                <a:cxn ang="0">
                  <a:pos x="T0" y="T1"/>
                </a:cxn>
                <a:cxn ang="0">
                  <a:pos x="T2" y="T3"/>
                </a:cxn>
                <a:cxn ang="0">
                  <a:pos x="T4" y="T5"/>
                </a:cxn>
                <a:cxn ang="0">
                  <a:pos x="T6" y="T7"/>
                </a:cxn>
                <a:cxn ang="0">
                  <a:pos x="T8" y="T9"/>
                </a:cxn>
              </a:cxnLst>
              <a:rect l="0" t="0" r="r" b="b"/>
              <a:pathLst>
                <a:path w="70" h="146">
                  <a:moveTo>
                    <a:pt x="70" y="146"/>
                  </a:moveTo>
                  <a:lnTo>
                    <a:pt x="0" y="104"/>
                  </a:lnTo>
                  <a:lnTo>
                    <a:pt x="0" y="0"/>
                  </a:lnTo>
                  <a:lnTo>
                    <a:pt x="70" y="42"/>
                  </a:lnTo>
                  <a:lnTo>
                    <a:pt x="70" y="146"/>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1" name="îṩľîḍé">
              <a:extLst>
                <a:ext uri="{FF2B5EF4-FFF2-40B4-BE49-F238E27FC236}">
                  <a16:creationId xmlns:a16="http://schemas.microsoft.com/office/drawing/2014/main" xmlns="" id="{693B23A0-63AE-4886-9198-3AD0972DE589}"/>
                </a:ext>
              </a:extLst>
            </p:cNvPr>
            <p:cNvSpPr/>
            <p:nvPr/>
          </p:nvSpPr>
          <p:spPr bwMode="auto">
            <a:xfrm>
              <a:off x="4680614" y="3278084"/>
              <a:ext cx="14652" cy="152381"/>
            </a:xfrm>
            <a:custGeom>
              <a:avLst/>
              <a:gdLst>
                <a:gd name="T0" fmla="*/ 10 w 10"/>
                <a:gd name="T1" fmla="*/ 98 h 104"/>
                <a:gd name="T2" fmla="*/ 0 w 10"/>
                <a:gd name="T3" fmla="*/ 104 h 104"/>
                <a:gd name="T4" fmla="*/ 0 w 10"/>
                <a:gd name="T5" fmla="*/ 0 h 104"/>
                <a:gd name="T6" fmla="*/ 10 w 10"/>
                <a:gd name="T7" fmla="*/ 6 h 104"/>
                <a:gd name="T8" fmla="*/ 10 w 10"/>
                <a:gd name="T9" fmla="*/ 98 h 104"/>
              </a:gdLst>
              <a:ahLst/>
              <a:cxnLst>
                <a:cxn ang="0">
                  <a:pos x="T0" y="T1"/>
                </a:cxn>
                <a:cxn ang="0">
                  <a:pos x="T2" y="T3"/>
                </a:cxn>
                <a:cxn ang="0">
                  <a:pos x="T4" y="T5"/>
                </a:cxn>
                <a:cxn ang="0">
                  <a:pos x="T6" y="T7"/>
                </a:cxn>
                <a:cxn ang="0">
                  <a:pos x="T8" y="T9"/>
                </a:cxn>
              </a:cxnLst>
              <a:rect l="0" t="0" r="r" b="b"/>
              <a:pathLst>
                <a:path w="10" h="104">
                  <a:moveTo>
                    <a:pt x="10" y="98"/>
                  </a:moveTo>
                  <a:lnTo>
                    <a:pt x="0" y="104"/>
                  </a:lnTo>
                  <a:lnTo>
                    <a:pt x="0" y="0"/>
                  </a:lnTo>
                  <a:lnTo>
                    <a:pt x="10" y="6"/>
                  </a:lnTo>
                  <a:lnTo>
                    <a:pt x="10" y="98"/>
                  </a:lnTo>
                  <a:close/>
                </a:path>
              </a:pathLst>
            </a:custGeom>
            <a:solidFill>
              <a:srgbClr val="002C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2" name="îsḻíḑé">
              <a:extLst>
                <a:ext uri="{FF2B5EF4-FFF2-40B4-BE49-F238E27FC236}">
                  <a16:creationId xmlns:a16="http://schemas.microsoft.com/office/drawing/2014/main" xmlns="" id="{0F98E9D2-834E-4C57-8E0E-537315D22902}"/>
                </a:ext>
              </a:extLst>
            </p:cNvPr>
            <p:cNvSpPr/>
            <p:nvPr/>
          </p:nvSpPr>
          <p:spPr bwMode="auto">
            <a:xfrm>
              <a:off x="4680614" y="3464165"/>
              <a:ext cx="102564" cy="212455"/>
            </a:xfrm>
            <a:custGeom>
              <a:avLst/>
              <a:gdLst>
                <a:gd name="T0" fmla="*/ 70 w 70"/>
                <a:gd name="T1" fmla="*/ 145 h 145"/>
                <a:gd name="T2" fmla="*/ 0 w 70"/>
                <a:gd name="T3" fmla="*/ 104 h 145"/>
                <a:gd name="T4" fmla="*/ 0 w 70"/>
                <a:gd name="T5" fmla="*/ 0 h 145"/>
                <a:gd name="T6" fmla="*/ 70 w 70"/>
                <a:gd name="T7" fmla="*/ 41 h 145"/>
                <a:gd name="T8" fmla="*/ 70 w 70"/>
                <a:gd name="T9" fmla="*/ 145 h 145"/>
              </a:gdLst>
              <a:ahLst/>
              <a:cxnLst>
                <a:cxn ang="0">
                  <a:pos x="T0" y="T1"/>
                </a:cxn>
                <a:cxn ang="0">
                  <a:pos x="T2" y="T3"/>
                </a:cxn>
                <a:cxn ang="0">
                  <a:pos x="T4" y="T5"/>
                </a:cxn>
                <a:cxn ang="0">
                  <a:pos x="T6" y="T7"/>
                </a:cxn>
                <a:cxn ang="0">
                  <a:pos x="T8" y="T9"/>
                </a:cxn>
              </a:cxnLst>
              <a:rect l="0" t="0" r="r" b="b"/>
              <a:pathLst>
                <a:path w="70" h="145">
                  <a:moveTo>
                    <a:pt x="70" y="145"/>
                  </a:moveTo>
                  <a:lnTo>
                    <a:pt x="0" y="104"/>
                  </a:lnTo>
                  <a:lnTo>
                    <a:pt x="0" y="0"/>
                  </a:lnTo>
                  <a:lnTo>
                    <a:pt x="70" y="41"/>
                  </a:lnTo>
                  <a:lnTo>
                    <a:pt x="70" y="145"/>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3" name="îṧḻiďe">
              <a:extLst>
                <a:ext uri="{FF2B5EF4-FFF2-40B4-BE49-F238E27FC236}">
                  <a16:creationId xmlns:a16="http://schemas.microsoft.com/office/drawing/2014/main" xmlns="" id="{1EBC4886-F25E-4107-B399-E304E1EDEE54}"/>
                </a:ext>
              </a:extLst>
            </p:cNvPr>
            <p:cNvSpPr/>
            <p:nvPr/>
          </p:nvSpPr>
          <p:spPr bwMode="auto">
            <a:xfrm>
              <a:off x="4680614" y="3464165"/>
              <a:ext cx="14652" cy="152381"/>
            </a:xfrm>
            <a:custGeom>
              <a:avLst/>
              <a:gdLst>
                <a:gd name="T0" fmla="*/ 10 w 10"/>
                <a:gd name="T1" fmla="*/ 97 h 104"/>
                <a:gd name="T2" fmla="*/ 0 w 10"/>
                <a:gd name="T3" fmla="*/ 104 h 104"/>
                <a:gd name="T4" fmla="*/ 0 w 10"/>
                <a:gd name="T5" fmla="*/ 0 h 104"/>
                <a:gd name="T6" fmla="*/ 10 w 10"/>
                <a:gd name="T7" fmla="*/ 6 h 104"/>
                <a:gd name="T8" fmla="*/ 10 w 10"/>
                <a:gd name="T9" fmla="*/ 97 h 104"/>
              </a:gdLst>
              <a:ahLst/>
              <a:cxnLst>
                <a:cxn ang="0">
                  <a:pos x="T0" y="T1"/>
                </a:cxn>
                <a:cxn ang="0">
                  <a:pos x="T2" y="T3"/>
                </a:cxn>
                <a:cxn ang="0">
                  <a:pos x="T4" y="T5"/>
                </a:cxn>
                <a:cxn ang="0">
                  <a:pos x="T6" y="T7"/>
                </a:cxn>
                <a:cxn ang="0">
                  <a:pos x="T8" y="T9"/>
                </a:cxn>
              </a:cxnLst>
              <a:rect l="0" t="0" r="r" b="b"/>
              <a:pathLst>
                <a:path w="10" h="104">
                  <a:moveTo>
                    <a:pt x="10" y="97"/>
                  </a:moveTo>
                  <a:lnTo>
                    <a:pt x="0" y="104"/>
                  </a:lnTo>
                  <a:lnTo>
                    <a:pt x="0" y="0"/>
                  </a:lnTo>
                  <a:lnTo>
                    <a:pt x="10" y="6"/>
                  </a:lnTo>
                  <a:lnTo>
                    <a:pt x="10" y="97"/>
                  </a:lnTo>
                  <a:close/>
                </a:path>
              </a:pathLst>
            </a:custGeom>
            <a:solidFill>
              <a:srgbClr val="002C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4" name="îṥḷïḍê">
              <a:extLst>
                <a:ext uri="{FF2B5EF4-FFF2-40B4-BE49-F238E27FC236}">
                  <a16:creationId xmlns:a16="http://schemas.microsoft.com/office/drawing/2014/main" xmlns="" id="{8FD1DA7F-63AD-46C0-8F58-F96B4E2C6C76}"/>
                </a:ext>
              </a:extLst>
            </p:cNvPr>
            <p:cNvSpPr/>
            <p:nvPr/>
          </p:nvSpPr>
          <p:spPr bwMode="auto">
            <a:xfrm>
              <a:off x="4811017" y="2977718"/>
              <a:ext cx="42491" cy="178755"/>
            </a:xfrm>
            <a:custGeom>
              <a:avLst/>
              <a:gdLst>
                <a:gd name="T0" fmla="*/ 29 w 29"/>
                <a:gd name="T1" fmla="*/ 122 h 122"/>
                <a:gd name="T2" fmla="*/ 0 w 29"/>
                <a:gd name="T3" fmla="*/ 103 h 122"/>
                <a:gd name="T4" fmla="*/ 0 w 29"/>
                <a:gd name="T5" fmla="*/ 0 h 122"/>
                <a:gd name="T6" fmla="*/ 29 w 29"/>
                <a:gd name="T7" fmla="*/ 16 h 122"/>
                <a:gd name="T8" fmla="*/ 29 w 29"/>
                <a:gd name="T9" fmla="*/ 122 h 122"/>
              </a:gdLst>
              <a:ahLst/>
              <a:cxnLst>
                <a:cxn ang="0">
                  <a:pos x="T0" y="T1"/>
                </a:cxn>
                <a:cxn ang="0">
                  <a:pos x="T2" y="T3"/>
                </a:cxn>
                <a:cxn ang="0">
                  <a:pos x="T4" y="T5"/>
                </a:cxn>
                <a:cxn ang="0">
                  <a:pos x="T6" y="T7"/>
                </a:cxn>
                <a:cxn ang="0">
                  <a:pos x="T8" y="T9"/>
                </a:cxn>
              </a:cxnLst>
              <a:rect l="0" t="0" r="r" b="b"/>
              <a:pathLst>
                <a:path w="29" h="122">
                  <a:moveTo>
                    <a:pt x="29" y="122"/>
                  </a:moveTo>
                  <a:lnTo>
                    <a:pt x="0" y="103"/>
                  </a:lnTo>
                  <a:lnTo>
                    <a:pt x="0" y="0"/>
                  </a:lnTo>
                  <a:lnTo>
                    <a:pt x="29" y="16"/>
                  </a:lnTo>
                  <a:lnTo>
                    <a:pt x="29" y="122"/>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5" name="ïšlïḑé">
              <a:extLst>
                <a:ext uri="{FF2B5EF4-FFF2-40B4-BE49-F238E27FC236}">
                  <a16:creationId xmlns:a16="http://schemas.microsoft.com/office/drawing/2014/main" xmlns="" id="{C1BE03B5-E648-46A6-9AF5-6537CF783210}"/>
                </a:ext>
              </a:extLst>
            </p:cNvPr>
            <p:cNvSpPr/>
            <p:nvPr/>
          </p:nvSpPr>
          <p:spPr bwMode="auto">
            <a:xfrm>
              <a:off x="4811017" y="2977718"/>
              <a:ext cx="14652" cy="150916"/>
            </a:xfrm>
            <a:custGeom>
              <a:avLst/>
              <a:gdLst>
                <a:gd name="T0" fmla="*/ 10 w 10"/>
                <a:gd name="T1" fmla="*/ 97 h 103"/>
                <a:gd name="T2" fmla="*/ 0 w 10"/>
                <a:gd name="T3" fmla="*/ 103 h 103"/>
                <a:gd name="T4" fmla="*/ 0 w 10"/>
                <a:gd name="T5" fmla="*/ 0 h 103"/>
                <a:gd name="T6" fmla="*/ 10 w 10"/>
                <a:gd name="T7" fmla="*/ 6 h 103"/>
                <a:gd name="T8" fmla="*/ 10 w 10"/>
                <a:gd name="T9" fmla="*/ 97 h 103"/>
              </a:gdLst>
              <a:ahLst/>
              <a:cxnLst>
                <a:cxn ang="0">
                  <a:pos x="T0" y="T1"/>
                </a:cxn>
                <a:cxn ang="0">
                  <a:pos x="T2" y="T3"/>
                </a:cxn>
                <a:cxn ang="0">
                  <a:pos x="T4" y="T5"/>
                </a:cxn>
                <a:cxn ang="0">
                  <a:pos x="T6" y="T7"/>
                </a:cxn>
                <a:cxn ang="0">
                  <a:pos x="T8" y="T9"/>
                </a:cxn>
              </a:cxnLst>
              <a:rect l="0" t="0" r="r" b="b"/>
              <a:pathLst>
                <a:path w="10" h="103">
                  <a:moveTo>
                    <a:pt x="10" y="97"/>
                  </a:moveTo>
                  <a:lnTo>
                    <a:pt x="0" y="103"/>
                  </a:lnTo>
                  <a:lnTo>
                    <a:pt x="0" y="0"/>
                  </a:lnTo>
                  <a:lnTo>
                    <a:pt x="10" y="6"/>
                  </a:lnTo>
                  <a:lnTo>
                    <a:pt x="10" y="97"/>
                  </a:lnTo>
                  <a:close/>
                </a:path>
              </a:pathLst>
            </a:custGeom>
            <a:solidFill>
              <a:srgbClr val="002C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6" name="ïŝľídé">
              <a:extLst>
                <a:ext uri="{FF2B5EF4-FFF2-40B4-BE49-F238E27FC236}">
                  <a16:creationId xmlns:a16="http://schemas.microsoft.com/office/drawing/2014/main" xmlns="" id="{EE3D5C21-107A-4954-BE39-7590A5884367}"/>
                </a:ext>
              </a:extLst>
            </p:cNvPr>
            <p:cNvSpPr/>
            <p:nvPr/>
          </p:nvSpPr>
          <p:spPr bwMode="auto">
            <a:xfrm>
              <a:off x="4811017" y="3162333"/>
              <a:ext cx="42491" cy="180220"/>
            </a:xfrm>
            <a:custGeom>
              <a:avLst/>
              <a:gdLst>
                <a:gd name="T0" fmla="*/ 29 w 29"/>
                <a:gd name="T1" fmla="*/ 123 h 123"/>
                <a:gd name="T2" fmla="*/ 0 w 29"/>
                <a:gd name="T3" fmla="*/ 106 h 123"/>
                <a:gd name="T4" fmla="*/ 0 w 29"/>
                <a:gd name="T5" fmla="*/ 0 h 123"/>
                <a:gd name="T6" fmla="*/ 29 w 29"/>
                <a:gd name="T7" fmla="*/ 19 h 123"/>
                <a:gd name="T8" fmla="*/ 29 w 29"/>
                <a:gd name="T9" fmla="*/ 123 h 123"/>
              </a:gdLst>
              <a:ahLst/>
              <a:cxnLst>
                <a:cxn ang="0">
                  <a:pos x="T0" y="T1"/>
                </a:cxn>
                <a:cxn ang="0">
                  <a:pos x="T2" y="T3"/>
                </a:cxn>
                <a:cxn ang="0">
                  <a:pos x="T4" y="T5"/>
                </a:cxn>
                <a:cxn ang="0">
                  <a:pos x="T6" y="T7"/>
                </a:cxn>
                <a:cxn ang="0">
                  <a:pos x="T8" y="T9"/>
                </a:cxn>
              </a:cxnLst>
              <a:rect l="0" t="0" r="r" b="b"/>
              <a:pathLst>
                <a:path w="29" h="123">
                  <a:moveTo>
                    <a:pt x="29" y="123"/>
                  </a:moveTo>
                  <a:lnTo>
                    <a:pt x="0" y="106"/>
                  </a:lnTo>
                  <a:lnTo>
                    <a:pt x="0" y="0"/>
                  </a:lnTo>
                  <a:lnTo>
                    <a:pt x="29" y="19"/>
                  </a:lnTo>
                  <a:lnTo>
                    <a:pt x="29" y="123"/>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7" name="iṣḻïḋe">
              <a:extLst>
                <a:ext uri="{FF2B5EF4-FFF2-40B4-BE49-F238E27FC236}">
                  <a16:creationId xmlns:a16="http://schemas.microsoft.com/office/drawing/2014/main" xmlns="" id="{1D9C4E5B-C960-4303-9EB6-0BAC8BC116F1}"/>
                </a:ext>
              </a:extLst>
            </p:cNvPr>
            <p:cNvSpPr/>
            <p:nvPr/>
          </p:nvSpPr>
          <p:spPr bwMode="auto">
            <a:xfrm>
              <a:off x="4811017" y="3162333"/>
              <a:ext cx="14652" cy="155311"/>
            </a:xfrm>
            <a:custGeom>
              <a:avLst/>
              <a:gdLst>
                <a:gd name="T0" fmla="*/ 10 w 10"/>
                <a:gd name="T1" fmla="*/ 100 h 106"/>
                <a:gd name="T2" fmla="*/ 0 w 10"/>
                <a:gd name="T3" fmla="*/ 106 h 106"/>
                <a:gd name="T4" fmla="*/ 0 w 10"/>
                <a:gd name="T5" fmla="*/ 0 h 106"/>
                <a:gd name="T6" fmla="*/ 10 w 10"/>
                <a:gd name="T7" fmla="*/ 7 h 106"/>
                <a:gd name="T8" fmla="*/ 10 w 10"/>
                <a:gd name="T9" fmla="*/ 100 h 106"/>
              </a:gdLst>
              <a:ahLst/>
              <a:cxnLst>
                <a:cxn ang="0">
                  <a:pos x="T0" y="T1"/>
                </a:cxn>
                <a:cxn ang="0">
                  <a:pos x="T2" y="T3"/>
                </a:cxn>
                <a:cxn ang="0">
                  <a:pos x="T4" y="T5"/>
                </a:cxn>
                <a:cxn ang="0">
                  <a:pos x="T6" y="T7"/>
                </a:cxn>
                <a:cxn ang="0">
                  <a:pos x="T8" y="T9"/>
                </a:cxn>
              </a:cxnLst>
              <a:rect l="0" t="0" r="r" b="b"/>
              <a:pathLst>
                <a:path w="10" h="106">
                  <a:moveTo>
                    <a:pt x="10" y="100"/>
                  </a:moveTo>
                  <a:lnTo>
                    <a:pt x="0" y="106"/>
                  </a:lnTo>
                  <a:lnTo>
                    <a:pt x="0" y="0"/>
                  </a:lnTo>
                  <a:lnTo>
                    <a:pt x="10" y="7"/>
                  </a:lnTo>
                  <a:lnTo>
                    <a:pt x="10" y="100"/>
                  </a:lnTo>
                  <a:close/>
                </a:path>
              </a:pathLst>
            </a:custGeom>
            <a:solidFill>
              <a:srgbClr val="002C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8" name="íṧ1îḑè">
              <a:extLst>
                <a:ext uri="{FF2B5EF4-FFF2-40B4-BE49-F238E27FC236}">
                  <a16:creationId xmlns:a16="http://schemas.microsoft.com/office/drawing/2014/main" xmlns="" id="{B0CCF871-2355-4150-A4F5-56D4E2FD743D}"/>
                </a:ext>
              </a:extLst>
            </p:cNvPr>
            <p:cNvSpPr/>
            <p:nvPr/>
          </p:nvSpPr>
          <p:spPr bwMode="auto">
            <a:xfrm>
              <a:off x="4799295" y="3345483"/>
              <a:ext cx="42491" cy="178755"/>
            </a:xfrm>
            <a:custGeom>
              <a:avLst/>
              <a:gdLst>
                <a:gd name="T0" fmla="*/ 29 w 29"/>
                <a:gd name="T1" fmla="*/ 122 h 122"/>
                <a:gd name="T2" fmla="*/ 0 w 29"/>
                <a:gd name="T3" fmla="*/ 104 h 122"/>
                <a:gd name="T4" fmla="*/ 0 w 29"/>
                <a:gd name="T5" fmla="*/ 0 h 122"/>
                <a:gd name="T6" fmla="*/ 29 w 29"/>
                <a:gd name="T7" fmla="*/ 17 h 122"/>
                <a:gd name="T8" fmla="*/ 29 w 29"/>
                <a:gd name="T9" fmla="*/ 122 h 122"/>
              </a:gdLst>
              <a:ahLst/>
              <a:cxnLst>
                <a:cxn ang="0">
                  <a:pos x="T0" y="T1"/>
                </a:cxn>
                <a:cxn ang="0">
                  <a:pos x="T2" y="T3"/>
                </a:cxn>
                <a:cxn ang="0">
                  <a:pos x="T4" y="T5"/>
                </a:cxn>
                <a:cxn ang="0">
                  <a:pos x="T6" y="T7"/>
                </a:cxn>
                <a:cxn ang="0">
                  <a:pos x="T8" y="T9"/>
                </a:cxn>
              </a:cxnLst>
              <a:rect l="0" t="0" r="r" b="b"/>
              <a:pathLst>
                <a:path w="29" h="122">
                  <a:moveTo>
                    <a:pt x="29" y="122"/>
                  </a:moveTo>
                  <a:lnTo>
                    <a:pt x="0" y="104"/>
                  </a:lnTo>
                  <a:lnTo>
                    <a:pt x="0" y="0"/>
                  </a:lnTo>
                  <a:lnTo>
                    <a:pt x="29" y="17"/>
                  </a:lnTo>
                  <a:lnTo>
                    <a:pt x="29" y="122"/>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9" name="iŝlîḋe">
              <a:extLst>
                <a:ext uri="{FF2B5EF4-FFF2-40B4-BE49-F238E27FC236}">
                  <a16:creationId xmlns:a16="http://schemas.microsoft.com/office/drawing/2014/main" xmlns="" id="{947C1E14-C4C2-4B85-9AAF-0192576E845A}"/>
                </a:ext>
              </a:extLst>
            </p:cNvPr>
            <p:cNvSpPr/>
            <p:nvPr/>
          </p:nvSpPr>
          <p:spPr bwMode="auto">
            <a:xfrm>
              <a:off x="4799295" y="3345483"/>
              <a:ext cx="14652" cy="152381"/>
            </a:xfrm>
            <a:custGeom>
              <a:avLst/>
              <a:gdLst>
                <a:gd name="T0" fmla="*/ 10 w 10"/>
                <a:gd name="T1" fmla="*/ 98 h 104"/>
                <a:gd name="T2" fmla="*/ 0 w 10"/>
                <a:gd name="T3" fmla="*/ 104 h 104"/>
                <a:gd name="T4" fmla="*/ 0 w 10"/>
                <a:gd name="T5" fmla="*/ 0 h 104"/>
                <a:gd name="T6" fmla="*/ 10 w 10"/>
                <a:gd name="T7" fmla="*/ 6 h 104"/>
                <a:gd name="T8" fmla="*/ 10 w 10"/>
                <a:gd name="T9" fmla="*/ 98 h 104"/>
              </a:gdLst>
              <a:ahLst/>
              <a:cxnLst>
                <a:cxn ang="0">
                  <a:pos x="T0" y="T1"/>
                </a:cxn>
                <a:cxn ang="0">
                  <a:pos x="T2" y="T3"/>
                </a:cxn>
                <a:cxn ang="0">
                  <a:pos x="T4" y="T5"/>
                </a:cxn>
                <a:cxn ang="0">
                  <a:pos x="T6" y="T7"/>
                </a:cxn>
                <a:cxn ang="0">
                  <a:pos x="T8" y="T9"/>
                </a:cxn>
              </a:cxnLst>
              <a:rect l="0" t="0" r="r" b="b"/>
              <a:pathLst>
                <a:path w="10" h="104">
                  <a:moveTo>
                    <a:pt x="10" y="98"/>
                  </a:moveTo>
                  <a:lnTo>
                    <a:pt x="0" y="104"/>
                  </a:lnTo>
                  <a:lnTo>
                    <a:pt x="0" y="0"/>
                  </a:lnTo>
                  <a:lnTo>
                    <a:pt x="10" y="6"/>
                  </a:lnTo>
                  <a:lnTo>
                    <a:pt x="10" y="98"/>
                  </a:lnTo>
                  <a:close/>
                </a:path>
              </a:pathLst>
            </a:custGeom>
            <a:solidFill>
              <a:srgbClr val="002C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0" name="ïṣ1îḓé">
              <a:extLst>
                <a:ext uri="{FF2B5EF4-FFF2-40B4-BE49-F238E27FC236}">
                  <a16:creationId xmlns:a16="http://schemas.microsoft.com/office/drawing/2014/main" xmlns="" id="{F8D18403-C866-47EC-A135-5D3DEE0EBABE}"/>
                </a:ext>
              </a:extLst>
            </p:cNvPr>
            <p:cNvSpPr/>
            <p:nvPr/>
          </p:nvSpPr>
          <p:spPr bwMode="auto">
            <a:xfrm>
              <a:off x="4799295" y="3534495"/>
              <a:ext cx="42491" cy="175824"/>
            </a:xfrm>
            <a:custGeom>
              <a:avLst/>
              <a:gdLst>
                <a:gd name="T0" fmla="*/ 29 w 29"/>
                <a:gd name="T1" fmla="*/ 120 h 120"/>
                <a:gd name="T2" fmla="*/ 0 w 29"/>
                <a:gd name="T3" fmla="*/ 103 h 120"/>
                <a:gd name="T4" fmla="*/ 0 w 29"/>
                <a:gd name="T5" fmla="*/ 0 h 120"/>
                <a:gd name="T6" fmla="*/ 29 w 29"/>
                <a:gd name="T7" fmla="*/ 16 h 120"/>
                <a:gd name="T8" fmla="*/ 29 w 29"/>
                <a:gd name="T9" fmla="*/ 120 h 120"/>
              </a:gdLst>
              <a:ahLst/>
              <a:cxnLst>
                <a:cxn ang="0">
                  <a:pos x="T0" y="T1"/>
                </a:cxn>
                <a:cxn ang="0">
                  <a:pos x="T2" y="T3"/>
                </a:cxn>
                <a:cxn ang="0">
                  <a:pos x="T4" y="T5"/>
                </a:cxn>
                <a:cxn ang="0">
                  <a:pos x="T6" y="T7"/>
                </a:cxn>
                <a:cxn ang="0">
                  <a:pos x="T8" y="T9"/>
                </a:cxn>
              </a:cxnLst>
              <a:rect l="0" t="0" r="r" b="b"/>
              <a:pathLst>
                <a:path w="29" h="120">
                  <a:moveTo>
                    <a:pt x="29" y="120"/>
                  </a:moveTo>
                  <a:lnTo>
                    <a:pt x="0" y="103"/>
                  </a:lnTo>
                  <a:lnTo>
                    <a:pt x="0" y="0"/>
                  </a:lnTo>
                  <a:lnTo>
                    <a:pt x="29" y="16"/>
                  </a:lnTo>
                  <a:lnTo>
                    <a:pt x="29" y="120"/>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1" name="íṧļiḑê">
              <a:extLst>
                <a:ext uri="{FF2B5EF4-FFF2-40B4-BE49-F238E27FC236}">
                  <a16:creationId xmlns:a16="http://schemas.microsoft.com/office/drawing/2014/main" xmlns="" id="{6A817683-72B2-4B7F-8B17-C8F74BDC6FB2}"/>
                </a:ext>
              </a:extLst>
            </p:cNvPr>
            <p:cNvSpPr/>
            <p:nvPr/>
          </p:nvSpPr>
          <p:spPr bwMode="auto">
            <a:xfrm>
              <a:off x="4799295" y="3534495"/>
              <a:ext cx="14652" cy="150916"/>
            </a:xfrm>
            <a:custGeom>
              <a:avLst/>
              <a:gdLst>
                <a:gd name="T0" fmla="*/ 10 w 10"/>
                <a:gd name="T1" fmla="*/ 97 h 103"/>
                <a:gd name="T2" fmla="*/ 0 w 10"/>
                <a:gd name="T3" fmla="*/ 103 h 103"/>
                <a:gd name="T4" fmla="*/ 0 w 10"/>
                <a:gd name="T5" fmla="*/ 0 h 103"/>
                <a:gd name="T6" fmla="*/ 10 w 10"/>
                <a:gd name="T7" fmla="*/ 4 h 103"/>
                <a:gd name="T8" fmla="*/ 10 w 10"/>
                <a:gd name="T9" fmla="*/ 97 h 103"/>
              </a:gdLst>
              <a:ahLst/>
              <a:cxnLst>
                <a:cxn ang="0">
                  <a:pos x="T0" y="T1"/>
                </a:cxn>
                <a:cxn ang="0">
                  <a:pos x="T2" y="T3"/>
                </a:cxn>
                <a:cxn ang="0">
                  <a:pos x="T4" y="T5"/>
                </a:cxn>
                <a:cxn ang="0">
                  <a:pos x="T6" y="T7"/>
                </a:cxn>
                <a:cxn ang="0">
                  <a:pos x="T8" y="T9"/>
                </a:cxn>
              </a:cxnLst>
              <a:rect l="0" t="0" r="r" b="b"/>
              <a:pathLst>
                <a:path w="10" h="103">
                  <a:moveTo>
                    <a:pt x="10" y="97"/>
                  </a:moveTo>
                  <a:lnTo>
                    <a:pt x="0" y="103"/>
                  </a:lnTo>
                  <a:lnTo>
                    <a:pt x="0" y="0"/>
                  </a:lnTo>
                  <a:lnTo>
                    <a:pt x="10" y="4"/>
                  </a:lnTo>
                  <a:lnTo>
                    <a:pt x="10" y="97"/>
                  </a:lnTo>
                  <a:close/>
                </a:path>
              </a:pathLst>
            </a:custGeom>
            <a:solidFill>
              <a:srgbClr val="002C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2" name="iṩḷídè">
              <a:extLst>
                <a:ext uri="{FF2B5EF4-FFF2-40B4-BE49-F238E27FC236}">
                  <a16:creationId xmlns:a16="http://schemas.microsoft.com/office/drawing/2014/main" xmlns="" id="{5C8387C6-EE4A-4AAE-A6CC-3A778BAA9B04}"/>
                </a:ext>
              </a:extLst>
            </p:cNvPr>
            <p:cNvSpPr/>
            <p:nvPr/>
          </p:nvSpPr>
          <p:spPr bwMode="auto">
            <a:xfrm>
              <a:off x="4680614" y="3656106"/>
              <a:ext cx="102564" cy="212455"/>
            </a:xfrm>
            <a:custGeom>
              <a:avLst/>
              <a:gdLst>
                <a:gd name="T0" fmla="*/ 70 w 70"/>
                <a:gd name="T1" fmla="*/ 145 h 145"/>
                <a:gd name="T2" fmla="*/ 0 w 70"/>
                <a:gd name="T3" fmla="*/ 104 h 145"/>
                <a:gd name="T4" fmla="*/ 0 w 70"/>
                <a:gd name="T5" fmla="*/ 0 h 145"/>
                <a:gd name="T6" fmla="*/ 70 w 70"/>
                <a:gd name="T7" fmla="*/ 41 h 145"/>
                <a:gd name="T8" fmla="*/ 70 w 70"/>
                <a:gd name="T9" fmla="*/ 145 h 145"/>
              </a:gdLst>
              <a:ahLst/>
              <a:cxnLst>
                <a:cxn ang="0">
                  <a:pos x="T0" y="T1"/>
                </a:cxn>
                <a:cxn ang="0">
                  <a:pos x="T2" y="T3"/>
                </a:cxn>
                <a:cxn ang="0">
                  <a:pos x="T4" y="T5"/>
                </a:cxn>
                <a:cxn ang="0">
                  <a:pos x="T6" y="T7"/>
                </a:cxn>
                <a:cxn ang="0">
                  <a:pos x="T8" y="T9"/>
                </a:cxn>
              </a:cxnLst>
              <a:rect l="0" t="0" r="r" b="b"/>
              <a:pathLst>
                <a:path w="70" h="145">
                  <a:moveTo>
                    <a:pt x="70" y="145"/>
                  </a:moveTo>
                  <a:lnTo>
                    <a:pt x="0" y="104"/>
                  </a:lnTo>
                  <a:lnTo>
                    <a:pt x="0" y="0"/>
                  </a:lnTo>
                  <a:lnTo>
                    <a:pt x="70" y="41"/>
                  </a:lnTo>
                  <a:lnTo>
                    <a:pt x="70" y="145"/>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3" name="iṧľîḑé">
              <a:extLst>
                <a:ext uri="{FF2B5EF4-FFF2-40B4-BE49-F238E27FC236}">
                  <a16:creationId xmlns:a16="http://schemas.microsoft.com/office/drawing/2014/main" xmlns="" id="{12599496-1D21-48D1-97AD-2F48354B6B5B}"/>
                </a:ext>
              </a:extLst>
            </p:cNvPr>
            <p:cNvSpPr/>
            <p:nvPr/>
          </p:nvSpPr>
          <p:spPr bwMode="auto">
            <a:xfrm>
              <a:off x="4680614" y="3656106"/>
              <a:ext cx="14652" cy="152381"/>
            </a:xfrm>
            <a:custGeom>
              <a:avLst/>
              <a:gdLst>
                <a:gd name="T0" fmla="*/ 10 w 10"/>
                <a:gd name="T1" fmla="*/ 97 h 104"/>
                <a:gd name="T2" fmla="*/ 0 w 10"/>
                <a:gd name="T3" fmla="*/ 104 h 104"/>
                <a:gd name="T4" fmla="*/ 0 w 10"/>
                <a:gd name="T5" fmla="*/ 0 h 104"/>
                <a:gd name="T6" fmla="*/ 10 w 10"/>
                <a:gd name="T7" fmla="*/ 6 h 104"/>
                <a:gd name="T8" fmla="*/ 10 w 10"/>
                <a:gd name="T9" fmla="*/ 97 h 104"/>
              </a:gdLst>
              <a:ahLst/>
              <a:cxnLst>
                <a:cxn ang="0">
                  <a:pos x="T0" y="T1"/>
                </a:cxn>
                <a:cxn ang="0">
                  <a:pos x="T2" y="T3"/>
                </a:cxn>
                <a:cxn ang="0">
                  <a:pos x="T4" y="T5"/>
                </a:cxn>
                <a:cxn ang="0">
                  <a:pos x="T6" y="T7"/>
                </a:cxn>
                <a:cxn ang="0">
                  <a:pos x="T8" y="T9"/>
                </a:cxn>
              </a:cxnLst>
              <a:rect l="0" t="0" r="r" b="b"/>
              <a:pathLst>
                <a:path w="10" h="104">
                  <a:moveTo>
                    <a:pt x="10" y="97"/>
                  </a:moveTo>
                  <a:lnTo>
                    <a:pt x="0" y="104"/>
                  </a:lnTo>
                  <a:lnTo>
                    <a:pt x="0" y="0"/>
                  </a:lnTo>
                  <a:lnTo>
                    <a:pt x="10" y="6"/>
                  </a:lnTo>
                  <a:lnTo>
                    <a:pt x="10" y="97"/>
                  </a:lnTo>
                  <a:close/>
                </a:path>
              </a:pathLst>
            </a:custGeom>
            <a:solidFill>
              <a:srgbClr val="002C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4" name="îślïḓê">
              <a:extLst>
                <a:ext uri="{FF2B5EF4-FFF2-40B4-BE49-F238E27FC236}">
                  <a16:creationId xmlns:a16="http://schemas.microsoft.com/office/drawing/2014/main" xmlns="" id="{8AB3D482-73F7-438D-B3E3-4678E26F16A4}"/>
                </a:ext>
              </a:extLst>
            </p:cNvPr>
            <p:cNvSpPr/>
            <p:nvPr/>
          </p:nvSpPr>
          <p:spPr bwMode="auto">
            <a:xfrm>
              <a:off x="4799295" y="3722041"/>
              <a:ext cx="42491" cy="180220"/>
            </a:xfrm>
            <a:custGeom>
              <a:avLst/>
              <a:gdLst>
                <a:gd name="T0" fmla="*/ 29 w 29"/>
                <a:gd name="T1" fmla="*/ 123 h 123"/>
                <a:gd name="T2" fmla="*/ 0 w 29"/>
                <a:gd name="T3" fmla="*/ 104 h 123"/>
                <a:gd name="T4" fmla="*/ 0 w 29"/>
                <a:gd name="T5" fmla="*/ 0 h 123"/>
                <a:gd name="T6" fmla="*/ 29 w 29"/>
                <a:gd name="T7" fmla="*/ 19 h 123"/>
                <a:gd name="T8" fmla="*/ 29 w 29"/>
                <a:gd name="T9" fmla="*/ 123 h 123"/>
              </a:gdLst>
              <a:ahLst/>
              <a:cxnLst>
                <a:cxn ang="0">
                  <a:pos x="T0" y="T1"/>
                </a:cxn>
                <a:cxn ang="0">
                  <a:pos x="T2" y="T3"/>
                </a:cxn>
                <a:cxn ang="0">
                  <a:pos x="T4" y="T5"/>
                </a:cxn>
                <a:cxn ang="0">
                  <a:pos x="T6" y="T7"/>
                </a:cxn>
                <a:cxn ang="0">
                  <a:pos x="T8" y="T9"/>
                </a:cxn>
              </a:cxnLst>
              <a:rect l="0" t="0" r="r" b="b"/>
              <a:pathLst>
                <a:path w="29" h="123">
                  <a:moveTo>
                    <a:pt x="29" y="123"/>
                  </a:moveTo>
                  <a:lnTo>
                    <a:pt x="0" y="104"/>
                  </a:lnTo>
                  <a:lnTo>
                    <a:pt x="0" y="0"/>
                  </a:lnTo>
                  <a:lnTo>
                    <a:pt x="29" y="19"/>
                  </a:lnTo>
                  <a:lnTo>
                    <a:pt x="29" y="123"/>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5" name="íśľíḍè">
              <a:extLst>
                <a:ext uri="{FF2B5EF4-FFF2-40B4-BE49-F238E27FC236}">
                  <a16:creationId xmlns:a16="http://schemas.microsoft.com/office/drawing/2014/main" xmlns="" id="{C02871B7-8E4F-4763-808B-28E583A78D50}"/>
                </a:ext>
              </a:extLst>
            </p:cNvPr>
            <p:cNvSpPr/>
            <p:nvPr/>
          </p:nvSpPr>
          <p:spPr bwMode="auto">
            <a:xfrm>
              <a:off x="4799296" y="3722041"/>
              <a:ext cx="14652" cy="152381"/>
            </a:xfrm>
            <a:custGeom>
              <a:avLst/>
              <a:gdLst>
                <a:gd name="T0" fmla="*/ 10 w 10"/>
                <a:gd name="T1" fmla="*/ 98 h 104"/>
                <a:gd name="T2" fmla="*/ 0 w 10"/>
                <a:gd name="T3" fmla="*/ 104 h 104"/>
                <a:gd name="T4" fmla="*/ 0 w 10"/>
                <a:gd name="T5" fmla="*/ 0 h 104"/>
                <a:gd name="T6" fmla="*/ 10 w 10"/>
                <a:gd name="T7" fmla="*/ 7 h 104"/>
                <a:gd name="T8" fmla="*/ 10 w 10"/>
                <a:gd name="T9" fmla="*/ 98 h 104"/>
              </a:gdLst>
              <a:ahLst/>
              <a:cxnLst>
                <a:cxn ang="0">
                  <a:pos x="T0" y="T1"/>
                </a:cxn>
                <a:cxn ang="0">
                  <a:pos x="T2" y="T3"/>
                </a:cxn>
                <a:cxn ang="0">
                  <a:pos x="T4" y="T5"/>
                </a:cxn>
                <a:cxn ang="0">
                  <a:pos x="T6" y="T7"/>
                </a:cxn>
                <a:cxn ang="0">
                  <a:pos x="T8" y="T9"/>
                </a:cxn>
              </a:cxnLst>
              <a:rect l="0" t="0" r="r" b="b"/>
              <a:pathLst>
                <a:path w="10" h="104">
                  <a:moveTo>
                    <a:pt x="10" y="98"/>
                  </a:moveTo>
                  <a:lnTo>
                    <a:pt x="0" y="104"/>
                  </a:lnTo>
                  <a:lnTo>
                    <a:pt x="0" y="0"/>
                  </a:lnTo>
                  <a:lnTo>
                    <a:pt x="10" y="7"/>
                  </a:lnTo>
                  <a:lnTo>
                    <a:pt x="10" y="98"/>
                  </a:lnTo>
                  <a:close/>
                </a:path>
              </a:pathLst>
            </a:custGeom>
            <a:solidFill>
              <a:srgbClr val="002C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6" name="íṡḻíḑè">
              <a:extLst>
                <a:ext uri="{FF2B5EF4-FFF2-40B4-BE49-F238E27FC236}">
                  <a16:creationId xmlns:a16="http://schemas.microsoft.com/office/drawing/2014/main" xmlns="" id="{E726E9DD-CB5A-4D63-B567-A6DEC41074A2}"/>
                </a:ext>
              </a:extLst>
            </p:cNvPr>
            <p:cNvSpPr/>
            <p:nvPr/>
          </p:nvSpPr>
          <p:spPr bwMode="auto">
            <a:xfrm>
              <a:off x="4680614" y="3840721"/>
              <a:ext cx="102564" cy="213920"/>
            </a:xfrm>
            <a:custGeom>
              <a:avLst/>
              <a:gdLst>
                <a:gd name="T0" fmla="*/ 70 w 70"/>
                <a:gd name="T1" fmla="*/ 146 h 146"/>
                <a:gd name="T2" fmla="*/ 0 w 70"/>
                <a:gd name="T3" fmla="*/ 104 h 146"/>
                <a:gd name="T4" fmla="*/ 0 w 70"/>
                <a:gd name="T5" fmla="*/ 0 h 146"/>
                <a:gd name="T6" fmla="*/ 70 w 70"/>
                <a:gd name="T7" fmla="*/ 40 h 146"/>
                <a:gd name="T8" fmla="*/ 70 w 70"/>
                <a:gd name="T9" fmla="*/ 146 h 146"/>
              </a:gdLst>
              <a:ahLst/>
              <a:cxnLst>
                <a:cxn ang="0">
                  <a:pos x="T0" y="T1"/>
                </a:cxn>
                <a:cxn ang="0">
                  <a:pos x="T2" y="T3"/>
                </a:cxn>
                <a:cxn ang="0">
                  <a:pos x="T4" y="T5"/>
                </a:cxn>
                <a:cxn ang="0">
                  <a:pos x="T6" y="T7"/>
                </a:cxn>
                <a:cxn ang="0">
                  <a:pos x="T8" y="T9"/>
                </a:cxn>
              </a:cxnLst>
              <a:rect l="0" t="0" r="r" b="b"/>
              <a:pathLst>
                <a:path w="70" h="146">
                  <a:moveTo>
                    <a:pt x="70" y="146"/>
                  </a:moveTo>
                  <a:lnTo>
                    <a:pt x="0" y="104"/>
                  </a:lnTo>
                  <a:lnTo>
                    <a:pt x="0" y="0"/>
                  </a:lnTo>
                  <a:lnTo>
                    <a:pt x="70" y="40"/>
                  </a:lnTo>
                  <a:lnTo>
                    <a:pt x="70" y="146"/>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7" name="îsliḑe">
              <a:extLst>
                <a:ext uri="{FF2B5EF4-FFF2-40B4-BE49-F238E27FC236}">
                  <a16:creationId xmlns:a16="http://schemas.microsoft.com/office/drawing/2014/main" xmlns="" id="{BDE737EF-D15B-4779-BD65-D15B832000E5}"/>
                </a:ext>
              </a:extLst>
            </p:cNvPr>
            <p:cNvSpPr/>
            <p:nvPr/>
          </p:nvSpPr>
          <p:spPr bwMode="auto">
            <a:xfrm>
              <a:off x="4680614" y="3840721"/>
              <a:ext cx="14652" cy="152381"/>
            </a:xfrm>
            <a:custGeom>
              <a:avLst/>
              <a:gdLst>
                <a:gd name="T0" fmla="*/ 10 w 10"/>
                <a:gd name="T1" fmla="*/ 98 h 104"/>
                <a:gd name="T2" fmla="*/ 0 w 10"/>
                <a:gd name="T3" fmla="*/ 104 h 104"/>
                <a:gd name="T4" fmla="*/ 0 w 10"/>
                <a:gd name="T5" fmla="*/ 0 h 104"/>
                <a:gd name="T6" fmla="*/ 10 w 10"/>
                <a:gd name="T7" fmla="*/ 7 h 104"/>
                <a:gd name="T8" fmla="*/ 10 w 10"/>
                <a:gd name="T9" fmla="*/ 98 h 104"/>
              </a:gdLst>
              <a:ahLst/>
              <a:cxnLst>
                <a:cxn ang="0">
                  <a:pos x="T0" y="T1"/>
                </a:cxn>
                <a:cxn ang="0">
                  <a:pos x="T2" y="T3"/>
                </a:cxn>
                <a:cxn ang="0">
                  <a:pos x="T4" y="T5"/>
                </a:cxn>
                <a:cxn ang="0">
                  <a:pos x="T6" y="T7"/>
                </a:cxn>
                <a:cxn ang="0">
                  <a:pos x="T8" y="T9"/>
                </a:cxn>
              </a:cxnLst>
              <a:rect l="0" t="0" r="r" b="b"/>
              <a:pathLst>
                <a:path w="10" h="104">
                  <a:moveTo>
                    <a:pt x="10" y="98"/>
                  </a:moveTo>
                  <a:lnTo>
                    <a:pt x="0" y="104"/>
                  </a:lnTo>
                  <a:lnTo>
                    <a:pt x="0" y="0"/>
                  </a:lnTo>
                  <a:lnTo>
                    <a:pt x="10" y="7"/>
                  </a:lnTo>
                  <a:lnTo>
                    <a:pt x="10" y="98"/>
                  </a:lnTo>
                  <a:close/>
                </a:path>
              </a:pathLst>
            </a:custGeom>
            <a:solidFill>
              <a:srgbClr val="002C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8" name="îṧļïḍé">
              <a:extLst>
                <a:ext uri="{FF2B5EF4-FFF2-40B4-BE49-F238E27FC236}">
                  <a16:creationId xmlns:a16="http://schemas.microsoft.com/office/drawing/2014/main" xmlns="" id="{3D19C317-C447-4E1E-908F-2AEA982387AB}"/>
                </a:ext>
              </a:extLst>
            </p:cNvPr>
            <p:cNvSpPr/>
            <p:nvPr/>
          </p:nvSpPr>
          <p:spPr bwMode="auto">
            <a:xfrm>
              <a:off x="4799296" y="3908121"/>
              <a:ext cx="42491" cy="180220"/>
            </a:xfrm>
            <a:custGeom>
              <a:avLst/>
              <a:gdLst>
                <a:gd name="T0" fmla="*/ 29 w 29"/>
                <a:gd name="T1" fmla="*/ 123 h 123"/>
                <a:gd name="T2" fmla="*/ 0 w 29"/>
                <a:gd name="T3" fmla="*/ 104 h 123"/>
                <a:gd name="T4" fmla="*/ 0 w 29"/>
                <a:gd name="T5" fmla="*/ 0 h 123"/>
                <a:gd name="T6" fmla="*/ 29 w 29"/>
                <a:gd name="T7" fmla="*/ 17 h 123"/>
                <a:gd name="T8" fmla="*/ 29 w 29"/>
                <a:gd name="T9" fmla="*/ 123 h 123"/>
              </a:gdLst>
              <a:ahLst/>
              <a:cxnLst>
                <a:cxn ang="0">
                  <a:pos x="T0" y="T1"/>
                </a:cxn>
                <a:cxn ang="0">
                  <a:pos x="T2" y="T3"/>
                </a:cxn>
                <a:cxn ang="0">
                  <a:pos x="T4" y="T5"/>
                </a:cxn>
                <a:cxn ang="0">
                  <a:pos x="T6" y="T7"/>
                </a:cxn>
                <a:cxn ang="0">
                  <a:pos x="T8" y="T9"/>
                </a:cxn>
              </a:cxnLst>
              <a:rect l="0" t="0" r="r" b="b"/>
              <a:pathLst>
                <a:path w="29" h="123">
                  <a:moveTo>
                    <a:pt x="29" y="123"/>
                  </a:moveTo>
                  <a:lnTo>
                    <a:pt x="0" y="104"/>
                  </a:lnTo>
                  <a:lnTo>
                    <a:pt x="0" y="0"/>
                  </a:lnTo>
                  <a:lnTo>
                    <a:pt x="29" y="17"/>
                  </a:lnTo>
                  <a:lnTo>
                    <a:pt x="29" y="123"/>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9" name="îś1îďè">
              <a:extLst>
                <a:ext uri="{FF2B5EF4-FFF2-40B4-BE49-F238E27FC236}">
                  <a16:creationId xmlns:a16="http://schemas.microsoft.com/office/drawing/2014/main" xmlns="" id="{18B5184E-B86D-4721-81B5-D3A5F65A47BA}"/>
                </a:ext>
              </a:extLst>
            </p:cNvPr>
            <p:cNvSpPr/>
            <p:nvPr/>
          </p:nvSpPr>
          <p:spPr bwMode="auto">
            <a:xfrm>
              <a:off x="4799296" y="3908121"/>
              <a:ext cx="14652" cy="152381"/>
            </a:xfrm>
            <a:custGeom>
              <a:avLst/>
              <a:gdLst>
                <a:gd name="T0" fmla="*/ 10 w 10"/>
                <a:gd name="T1" fmla="*/ 98 h 104"/>
                <a:gd name="T2" fmla="*/ 0 w 10"/>
                <a:gd name="T3" fmla="*/ 104 h 104"/>
                <a:gd name="T4" fmla="*/ 0 w 10"/>
                <a:gd name="T5" fmla="*/ 0 h 104"/>
                <a:gd name="T6" fmla="*/ 10 w 10"/>
                <a:gd name="T7" fmla="*/ 6 h 104"/>
                <a:gd name="T8" fmla="*/ 10 w 10"/>
                <a:gd name="T9" fmla="*/ 98 h 104"/>
              </a:gdLst>
              <a:ahLst/>
              <a:cxnLst>
                <a:cxn ang="0">
                  <a:pos x="T0" y="T1"/>
                </a:cxn>
                <a:cxn ang="0">
                  <a:pos x="T2" y="T3"/>
                </a:cxn>
                <a:cxn ang="0">
                  <a:pos x="T4" y="T5"/>
                </a:cxn>
                <a:cxn ang="0">
                  <a:pos x="T6" y="T7"/>
                </a:cxn>
                <a:cxn ang="0">
                  <a:pos x="T8" y="T9"/>
                </a:cxn>
              </a:cxnLst>
              <a:rect l="0" t="0" r="r" b="b"/>
              <a:pathLst>
                <a:path w="10" h="104">
                  <a:moveTo>
                    <a:pt x="10" y="98"/>
                  </a:moveTo>
                  <a:lnTo>
                    <a:pt x="0" y="104"/>
                  </a:lnTo>
                  <a:lnTo>
                    <a:pt x="0" y="0"/>
                  </a:lnTo>
                  <a:lnTo>
                    <a:pt x="10" y="6"/>
                  </a:lnTo>
                  <a:lnTo>
                    <a:pt x="10" y="98"/>
                  </a:lnTo>
                  <a:close/>
                </a:path>
              </a:pathLst>
            </a:custGeom>
            <a:solidFill>
              <a:srgbClr val="002C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0" name="íṩ1îḓè">
              <a:extLst>
                <a:ext uri="{FF2B5EF4-FFF2-40B4-BE49-F238E27FC236}">
                  <a16:creationId xmlns:a16="http://schemas.microsoft.com/office/drawing/2014/main" xmlns="" id="{D62FE5C5-D113-44FC-92DB-BBDA8CCEEAC4}"/>
                </a:ext>
              </a:extLst>
            </p:cNvPr>
            <p:cNvSpPr/>
            <p:nvPr/>
          </p:nvSpPr>
          <p:spPr bwMode="auto">
            <a:xfrm>
              <a:off x="4680614" y="4023872"/>
              <a:ext cx="102564" cy="212455"/>
            </a:xfrm>
            <a:custGeom>
              <a:avLst/>
              <a:gdLst>
                <a:gd name="T0" fmla="*/ 70 w 70"/>
                <a:gd name="T1" fmla="*/ 145 h 145"/>
                <a:gd name="T2" fmla="*/ 0 w 70"/>
                <a:gd name="T3" fmla="*/ 106 h 145"/>
                <a:gd name="T4" fmla="*/ 0 w 70"/>
                <a:gd name="T5" fmla="*/ 0 h 145"/>
                <a:gd name="T6" fmla="*/ 70 w 70"/>
                <a:gd name="T7" fmla="*/ 41 h 145"/>
                <a:gd name="T8" fmla="*/ 70 w 70"/>
                <a:gd name="T9" fmla="*/ 145 h 145"/>
              </a:gdLst>
              <a:ahLst/>
              <a:cxnLst>
                <a:cxn ang="0">
                  <a:pos x="T0" y="T1"/>
                </a:cxn>
                <a:cxn ang="0">
                  <a:pos x="T2" y="T3"/>
                </a:cxn>
                <a:cxn ang="0">
                  <a:pos x="T4" y="T5"/>
                </a:cxn>
                <a:cxn ang="0">
                  <a:pos x="T6" y="T7"/>
                </a:cxn>
                <a:cxn ang="0">
                  <a:pos x="T8" y="T9"/>
                </a:cxn>
              </a:cxnLst>
              <a:rect l="0" t="0" r="r" b="b"/>
              <a:pathLst>
                <a:path w="70" h="145">
                  <a:moveTo>
                    <a:pt x="70" y="145"/>
                  </a:moveTo>
                  <a:lnTo>
                    <a:pt x="0" y="106"/>
                  </a:lnTo>
                  <a:lnTo>
                    <a:pt x="0" y="0"/>
                  </a:lnTo>
                  <a:lnTo>
                    <a:pt x="70" y="41"/>
                  </a:lnTo>
                  <a:lnTo>
                    <a:pt x="70" y="145"/>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1" name="íšḻíḓé">
              <a:extLst>
                <a:ext uri="{FF2B5EF4-FFF2-40B4-BE49-F238E27FC236}">
                  <a16:creationId xmlns:a16="http://schemas.microsoft.com/office/drawing/2014/main" xmlns="" id="{853FA93A-7744-4436-8B77-15956D99B4E2}"/>
                </a:ext>
              </a:extLst>
            </p:cNvPr>
            <p:cNvSpPr/>
            <p:nvPr/>
          </p:nvSpPr>
          <p:spPr bwMode="auto">
            <a:xfrm>
              <a:off x="4680614" y="4023872"/>
              <a:ext cx="14652" cy="155311"/>
            </a:xfrm>
            <a:custGeom>
              <a:avLst/>
              <a:gdLst>
                <a:gd name="T0" fmla="*/ 10 w 10"/>
                <a:gd name="T1" fmla="*/ 100 h 106"/>
                <a:gd name="T2" fmla="*/ 0 w 10"/>
                <a:gd name="T3" fmla="*/ 106 h 106"/>
                <a:gd name="T4" fmla="*/ 0 w 10"/>
                <a:gd name="T5" fmla="*/ 0 h 106"/>
                <a:gd name="T6" fmla="*/ 10 w 10"/>
                <a:gd name="T7" fmla="*/ 6 h 106"/>
                <a:gd name="T8" fmla="*/ 10 w 10"/>
                <a:gd name="T9" fmla="*/ 100 h 106"/>
              </a:gdLst>
              <a:ahLst/>
              <a:cxnLst>
                <a:cxn ang="0">
                  <a:pos x="T0" y="T1"/>
                </a:cxn>
                <a:cxn ang="0">
                  <a:pos x="T2" y="T3"/>
                </a:cxn>
                <a:cxn ang="0">
                  <a:pos x="T4" y="T5"/>
                </a:cxn>
                <a:cxn ang="0">
                  <a:pos x="T6" y="T7"/>
                </a:cxn>
                <a:cxn ang="0">
                  <a:pos x="T8" y="T9"/>
                </a:cxn>
              </a:cxnLst>
              <a:rect l="0" t="0" r="r" b="b"/>
              <a:pathLst>
                <a:path w="10" h="106">
                  <a:moveTo>
                    <a:pt x="10" y="100"/>
                  </a:moveTo>
                  <a:lnTo>
                    <a:pt x="0" y="106"/>
                  </a:lnTo>
                  <a:lnTo>
                    <a:pt x="0" y="0"/>
                  </a:lnTo>
                  <a:lnTo>
                    <a:pt x="10" y="6"/>
                  </a:lnTo>
                  <a:lnTo>
                    <a:pt x="10" y="100"/>
                  </a:lnTo>
                  <a:close/>
                </a:path>
              </a:pathLst>
            </a:custGeom>
            <a:solidFill>
              <a:srgbClr val="002C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2" name="íṧlïḓè">
              <a:extLst>
                <a:ext uri="{FF2B5EF4-FFF2-40B4-BE49-F238E27FC236}">
                  <a16:creationId xmlns:a16="http://schemas.microsoft.com/office/drawing/2014/main" xmlns="" id="{AF834876-F2D1-4CAA-9125-CEEF8B97E1F6}"/>
                </a:ext>
              </a:extLst>
            </p:cNvPr>
            <p:cNvSpPr/>
            <p:nvPr/>
          </p:nvSpPr>
          <p:spPr bwMode="auto">
            <a:xfrm>
              <a:off x="4799296" y="4094202"/>
              <a:ext cx="42491" cy="175824"/>
            </a:xfrm>
            <a:custGeom>
              <a:avLst/>
              <a:gdLst>
                <a:gd name="T0" fmla="*/ 29 w 29"/>
                <a:gd name="T1" fmla="*/ 120 h 120"/>
                <a:gd name="T2" fmla="*/ 0 w 29"/>
                <a:gd name="T3" fmla="*/ 104 h 120"/>
                <a:gd name="T4" fmla="*/ 0 w 29"/>
                <a:gd name="T5" fmla="*/ 0 h 120"/>
                <a:gd name="T6" fmla="*/ 29 w 29"/>
                <a:gd name="T7" fmla="*/ 16 h 120"/>
                <a:gd name="T8" fmla="*/ 29 w 29"/>
                <a:gd name="T9" fmla="*/ 120 h 120"/>
              </a:gdLst>
              <a:ahLst/>
              <a:cxnLst>
                <a:cxn ang="0">
                  <a:pos x="T0" y="T1"/>
                </a:cxn>
                <a:cxn ang="0">
                  <a:pos x="T2" y="T3"/>
                </a:cxn>
                <a:cxn ang="0">
                  <a:pos x="T4" y="T5"/>
                </a:cxn>
                <a:cxn ang="0">
                  <a:pos x="T6" y="T7"/>
                </a:cxn>
                <a:cxn ang="0">
                  <a:pos x="T8" y="T9"/>
                </a:cxn>
              </a:cxnLst>
              <a:rect l="0" t="0" r="r" b="b"/>
              <a:pathLst>
                <a:path w="29" h="120">
                  <a:moveTo>
                    <a:pt x="29" y="120"/>
                  </a:moveTo>
                  <a:lnTo>
                    <a:pt x="0" y="104"/>
                  </a:lnTo>
                  <a:lnTo>
                    <a:pt x="0" y="0"/>
                  </a:lnTo>
                  <a:lnTo>
                    <a:pt x="29" y="16"/>
                  </a:lnTo>
                  <a:lnTo>
                    <a:pt x="29" y="120"/>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3" name="íṩḷiḋe">
              <a:extLst>
                <a:ext uri="{FF2B5EF4-FFF2-40B4-BE49-F238E27FC236}">
                  <a16:creationId xmlns:a16="http://schemas.microsoft.com/office/drawing/2014/main" xmlns="" id="{2FD0E09F-3972-471B-B485-3967FE3D67C4}"/>
                </a:ext>
              </a:extLst>
            </p:cNvPr>
            <p:cNvSpPr/>
            <p:nvPr/>
          </p:nvSpPr>
          <p:spPr bwMode="auto">
            <a:xfrm>
              <a:off x="4799296" y="4094202"/>
              <a:ext cx="14652" cy="152381"/>
            </a:xfrm>
            <a:custGeom>
              <a:avLst/>
              <a:gdLst>
                <a:gd name="T0" fmla="*/ 10 w 10"/>
                <a:gd name="T1" fmla="*/ 97 h 104"/>
                <a:gd name="T2" fmla="*/ 0 w 10"/>
                <a:gd name="T3" fmla="*/ 104 h 104"/>
                <a:gd name="T4" fmla="*/ 0 w 10"/>
                <a:gd name="T5" fmla="*/ 0 h 104"/>
                <a:gd name="T6" fmla="*/ 10 w 10"/>
                <a:gd name="T7" fmla="*/ 6 h 104"/>
                <a:gd name="T8" fmla="*/ 10 w 10"/>
                <a:gd name="T9" fmla="*/ 97 h 104"/>
              </a:gdLst>
              <a:ahLst/>
              <a:cxnLst>
                <a:cxn ang="0">
                  <a:pos x="T0" y="T1"/>
                </a:cxn>
                <a:cxn ang="0">
                  <a:pos x="T2" y="T3"/>
                </a:cxn>
                <a:cxn ang="0">
                  <a:pos x="T4" y="T5"/>
                </a:cxn>
                <a:cxn ang="0">
                  <a:pos x="T6" y="T7"/>
                </a:cxn>
                <a:cxn ang="0">
                  <a:pos x="T8" y="T9"/>
                </a:cxn>
              </a:cxnLst>
              <a:rect l="0" t="0" r="r" b="b"/>
              <a:pathLst>
                <a:path w="10" h="104">
                  <a:moveTo>
                    <a:pt x="10" y="97"/>
                  </a:moveTo>
                  <a:lnTo>
                    <a:pt x="0" y="104"/>
                  </a:lnTo>
                  <a:lnTo>
                    <a:pt x="0" y="0"/>
                  </a:lnTo>
                  <a:lnTo>
                    <a:pt x="10" y="6"/>
                  </a:lnTo>
                  <a:lnTo>
                    <a:pt x="10" y="97"/>
                  </a:lnTo>
                  <a:close/>
                </a:path>
              </a:pathLst>
            </a:custGeom>
            <a:solidFill>
              <a:srgbClr val="002C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4" name="iṩḷïḑe">
              <a:extLst>
                <a:ext uri="{FF2B5EF4-FFF2-40B4-BE49-F238E27FC236}">
                  <a16:creationId xmlns:a16="http://schemas.microsoft.com/office/drawing/2014/main" xmlns="" id="{E4623692-012B-483B-A6AC-AFFDC330D3E4}"/>
                </a:ext>
              </a:extLst>
            </p:cNvPr>
            <p:cNvSpPr/>
            <p:nvPr/>
          </p:nvSpPr>
          <p:spPr bwMode="auto">
            <a:xfrm>
              <a:off x="5011750" y="3026069"/>
              <a:ext cx="42491" cy="175824"/>
            </a:xfrm>
            <a:custGeom>
              <a:avLst/>
              <a:gdLst>
                <a:gd name="T0" fmla="*/ 29 w 29"/>
                <a:gd name="T1" fmla="*/ 0 h 120"/>
                <a:gd name="T2" fmla="*/ 0 w 29"/>
                <a:gd name="T3" fmla="*/ 17 h 120"/>
                <a:gd name="T4" fmla="*/ 0 w 29"/>
                <a:gd name="T5" fmla="*/ 120 h 120"/>
                <a:gd name="T6" fmla="*/ 29 w 29"/>
                <a:gd name="T7" fmla="*/ 104 h 120"/>
                <a:gd name="T8" fmla="*/ 29 w 29"/>
                <a:gd name="T9" fmla="*/ 0 h 120"/>
              </a:gdLst>
              <a:ahLst/>
              <a:cxnLst>
                <a:cxn ang="0">
                  <a:pos x="T0" y="T1"/>
                </a:cxn>
                <a:cxn ang="0">
                  <a:pos x="T2" y="T3"/>
                </a:cxn>
                <a:cxn ang="0">
                  <a:pos x="T4" y="T5"/>
                </a:cxn>
                <a:cxn ang="0">
                  <a:pos x="T6" y="T7"/>
                </a:cxn>
                <a:cxn ang="0">
                  <a:pos x="T8" y="T9"/>
                </a:cxn>
              </a:cxnLst>
              <a:rect l="0" t="0" r="r" b="b"/>
              <a:pathLst>
                <a:path w="29" h="120">
                  <a:moveTo>
                    <a:pt x="29" y="0"/>
                  </a:moveTo>
                  <a:lnTo>
                    <a:pt x="0" y="17"/>
                  </a:lnTo>
                  <a:lnTo>
                    <a:pt x="0" y="120"/>
                  </a:lnTo>
                  <a:lnTo>
                    <a:pt x="29" y="104"/>
                  </a:lnTo>
                  <a:lnTo>
                    <a:pt x="29" y="0"/>
                  </a:lnTo>
                  <a:close/>
                </a:path>
              </a:pathLst>
            </a:custGeom>
            <a:solidFill>
              <a:srgbClr val="4F6DC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5" name="íšļíde">
              <a:extLst>
                <a:ext uri="{FF2B5EF4-FFF2-40B4-BE49-F238E27FC236}">
                  <a16:creationId xmlns:a16="http://schemas.microsoft.com/office/drawing/2014/main" xmlns="" id="{6725DC7E-2D42-4408-A1E7-8E1E65004E7A}"/>
                </a:ext>
              </a:extLst>
            </p:cNvPr>
            <p:cNvSpPr/>
            <p:nvPr/>
          </p:nvSpPr>
          <p:spPr bwMode="auto">
            <a:xfrm>
              <a:off x="5011750" y="3026069"/>
              <a:ext cx="42491" cy="175824"/>
            </a:xfrm>
            <a:custGeom>
              <a:avLst/>
              <a:gdLst>
                <a:gd name="T0" fmla="*/ 29 w 29"/>
                <a:gd name="T1" fmla="*/ 0 h 120"/>
                <a:gd name="T2" fmla="*/ 0 w 29"/>
                <a:gd name="T3" fmla="*/ 17 h 120"/>
                <a:gd name="T4" fmla="*/ 0 w 29"/>
                <a:gd name="T5" fmla="*/ 120 h 120"/>
                <a:gd name="T6" fmla="*/ 29 w 29"/>
                <a:gd name="T7" fmla="*/ 104 h 120"/>
                <a:gd name="T8" fmla="*/ 29 w 29"/>
                <a:gd name="T9" fmla="*/ 0 h 120"/>
              </a:gdLst>
              <a:ahLst/>
              <a:cxnLst>
                <a:cxn ang="0">
                  <a:pos x="T0" y="T1"/>
                </a:cxn>
                <a:cxn ang="0">
                  <a:pos x="T2" y="T3"/>
                </a:cxn>
                <a:cxn ang="0">
                  <a:pos x="T4" y="T5"/>
                </a:cxn>
                <a:cxn ang="0">
                  <a:pos x="T6" y="T7"/>
                </a:cxn>
                <a:cxn ang="0">
                  <a:pos x="T8" y="T9"/>
                </a:cxn>
              </a:cxnLst>
              <a:rect l="0" t="0" r="r" b="b"/>
              <a:pathLst>
                <a:path w="29" h="120">
                  <a:moveTo>
                    <a:pt x="29" y="0"/>
                  </a:moveTo>
                  <a:lnTo>
                    <a:pt x="0" y="17"/>
                  </a:lnTo>
                  <a:lnTo>
                    <a:pt x="0" y="120"/>
                  </a:lnTo>
                  <a:lnTo>
                    <a:pt x="29" y="104"/>
                  </a:lnTo>
                  <a:lnTo>
                    <a:pt x="2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6" name="íSľïḓé">
              <a:extLst>
                <a:ext uri="{FF2B5EF4-FFF2-40B4-BE49-F238E27FC236}">
                  <a16:creationId xmlns:a16="http://schemas.microsoft.com/office/drawing/2014/main" xmlns="" id="{ED069220-4F5C-4AB0-B8BB-97FDA9FD9CD1}"/>
                </a:ext>
              </a:extLst>
            </p:cNvPr>
            <p:cNvSpPr/>
            <p:nvPr/>
          </p:nvSpPr>
          <p:spPr bwMode="auto">
            <a:xfrm>
              <a:off x="5054241" y="3026069"/>
              <a:ext cx="14652" cy="152381"/>
            </a:xfrm>
            <a:prstGeom prst="rect">
              <a:avLst/>
            </a:prstGeom>
            <a:solidFill>
              <a:srgbClr val="001E6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07" name="iśḻïḑé">
              <a:extLst>
                <a:ext uri="{FF2B5EF4-FFF2-40B4-BE49-F238E27FC236}">
                  <a16:creationId xmlns:a16="http://schemas.microsoft.com/office/drawing/2014/main" xmlns="" id="{BD8A0123-AD7B-478E-BB1F-A23B6DE21843}"/>
                </a:ext>
              </a:extLst>
            </p:cNvPr>
            <p:cNvSpPr/>
            <p:nvPr/>
          </p:nvSpPr>
          <p:spPr bwMode="auto">
            <a:xfrm>
              <a:off x="5011750" y="3247315"/>
              <a:ext cx="42491" cy="177290"/>
            </a:xfrm>
            <a:custGeom>
              <a:avLst/>
              <a:gdLst>
                <a:gd name="T0" fmla="*/ 29 w 29"/>
                <a:gd name="T1" fmla="*/ 0 h 121"/>
                <a:gd name="T2" fmla="*/ 0 w 29"/>
                <a:gd name="T3" fmla="*/ 17 h 121"/>
                <a:gd name="T4" fmla="*/ 0 w 29"/>
                <a:gd name="T5" fmla="*/ 121 h 121"/>
                <a:gd name="T6" fmla="*/ 29 w 29"/>
                <a:gd name="T7" fmla="*/ 104 h 121"/>
                <a:gd name="T8" fmla="*/ 29 w 29"/>
                <a:gd name="T9" fmla="*/ 0 h 121"/>
              </a:gdLst>
              <a:ahLst/>
              <a:cxnLst>
                <a:cxn ang="0">
                  <a:pos x="T0" y="T1"/>
                </a:cxn>
                <a:cxn ang="0">
                  <a:pos x="T2" y="T3"/>
                </a:cxn>
                <a:cxn ang="0">
                  <a:pos x="T4" y="T5"/>
                </a:cxn>
                <a:cxn ang="0">
                  <a:pos x="T6" y="T7"/>
                </a:cxn>
                <a:cxn ang="0">
                  <a:pos x="T8" y="T9"/>
                </a:cxn>
              </a:cxnLst>
              <a:rect l="0" t="0" r="r" b="b"/>
              <a:pathLst>
                <a:path w="29" h="121">
                  <a:moveTo>
                    <a:pt x="29" y="0"/>
                  </a:moveTo>
                  <a:lnTo>
                    <a:pt x="0" y="17"/>
                  </a:lnTo>
                  <a:lnTo>
                    <a:pt x="0" y="121"/>
                  </a:lnTo>
                  <a:lnTo>
                    <a:pt x="29" y="104"/>
                  </a:lnTo>
                  <a:lnTo>
                    <a:pt x="29" y="0"/>
                  </a:lnTo>
                  <a:close/>
                </a:path>
              </a:pathLst>
            </a:custGeom>
            <a:solidFill>
              <a:srgbClr val="4F6DC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8" name="iŝľîḋè">
              <a:extLst>
                <a:ext uri="{FF2B5EF4-FFF2-40B4-BE49-F238E27FC236}">
                  <a16:creationId xmlns:a16="http://schemas.microsoft.com/office/drawing/2014/main" xmlns="" id="{DF17C09A-1AD4-4697-827C-38E3AB420D95}"/>
                </a:ext>
              </a:extLst>
            </p:cNvPr>
            <p:cNvSpPr/>
            <p:nvPr/>
          </p:nvSpPr>
          <p:spPr bwMode="auto">
            <a:xfrm>
              <a:off x="5011750" y="3247315"/>
              <a:ext cx="42491" cy="177290"/>
            </a:xfrm>
            <a:custGeom>
              <a:avLst/>
              <a:gdLst>
                <a:gd name="T0" fmla="*/ 29 w 29"/>
                <a:gd name="T1" fmla="*/ 0 h 121"/>
                <a:gd name="T2" fmla="*/ 0 w 29"/>
                <a:gd name="T3" fmla="*/ 17 h 121"/>
                <a:gd name="T4" fmla="*/ 0 w 29"/>
                <a:gd name="T5" fmla="*/ 121 h 121"/>
                <a:gd name="T6" fmla="*/ 29 w 29"/>
                <a:gd name="T7" fmla="*/ 104 h 121"/>
                <a:gd name="T8" fmla="*/ 29 w 29"/>
                <a:gd name="T9" fmla="*/ 0 h 121"/>
              </a:gdLst>
              <a:ahLst/>
              <a:cxnLst>
                <a:cxn ang="0">
                  <a:pos x="T0" y="T1"/>
                </a:cxn>
                <a:cxn ang="0">
                  <a:pos x="T2" y="T3"/>
                </a:cxn>
                <a:cxn ang="0">
                  <a:pos x="T4" y="T5"/>
                </a:cxn>
                <a:cxn ang="0">
                  <a:pos x="T6" y="T7"/>
                </a:cxn>
                <a:cxn ang="0">
                  <a:pos x="T8" y="T9"/>
                </a:cxn>
              </a:cxnLst>
              <a:rect l="0" t="0" r="r" b="b"/>
              <a:pathLst>
                <a:path w="29" h="121">
                  <a:moveTo>
                    <a:pt x="29" y="0"/>
                  </a:moveTo>
                  <a:lnTo>
                    <a:pt x="0" y="17"/>
                  </a:lnTo>
                  <a:lnTo>
                    <a:pt x="0" y="121"/>
                  </a:lnTo>
                  <a:lnTo>
                    <a:pt x="29" y="104"/>
                  </a:lnTo>
                  <a:lnTo>
                    <a:pt x="2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9" name="î$lïḍè">
              <a:extLst>
                <a:ext uri="{FF2B5EF4-FFF2-40B4-BE49-F238E27FC236}">
                  <a16:creationId xmlns:a16="http://schemas.microsoft.com/office/drawing/2014/main" xmlns="" id="{71DAA095-A4CF-4269-AA5E-CA0EAB610BF2}"/>
                </a:ext>
              </a:extLst>
            </p:cNvPr>
            <p:cNvSpPr/>
            <p:nvPr/>
          </p:nvSpPr>
          <p:spPr bwMode="auto">
            <a:xfrm>
              <a:off x="5054241" y="3247315"/>
              <a:ext cx="14652" cy="152381"/>
            </a:xfrm>
            <a:prstGeom prst="rect">
              <a:avLst/>
            </a:prstGeom>
            <a:solidFill>
              <a:srgbClr val="001E6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10" name="íṩľïdê">
              <a:extLst>
                <a:ext uri="{FF2B5EF4-FFF2-40B4-BE49-F238E27FC236}">
                  <a16:creationId xmlns:a16="http://schemas.microsoft.com/office/drawing/2014/main" xmlns="" id="{50CCF61F-FCFD-4E5A-91D0-97FF396270F3}"/>
                </a:ext>
              </a:extLst>
            </p:cNvPr>
            <p:cNvSpPr/>
            <p:nvPr/>
          </p:nvSpPr>
          <p:spPr bwMode="auto">
            <a:xfrm>
              <a:off x="5011750" y="3478817"/>
              <a:ext cx="42491" cy="177290"/>
            </a:xfrm>
            <a:custGeom>
              <a:avLst/>
              <a:gdLst>
                <a:gd name="T0" fmla="*/ 29 w 29"/>
                <a:gd name="T1" fmla="*/ 0 h 121"/>
                <a:gd name="T2" fmla="*/ 0 w 29"/>
                <a:gd name="T3" fmla="*/ 17 h 121"/>
                <a:gd name="T4" fmla="*/ 0 w 29"/>
                <a:gd name="T5" fmla="*/ 121 h 121"/>
                <a:gd name="T6" fmla="*/ 29 w 29"/>
                <a:gd name="T7" fmla="*/ 104 h 121"/>
                <a:gd name="T8" fmla="*/ 29 w 29"/>
                <a:gd name="T9" fmla="*/ 0 h 121"/>
              </a:gdLst>
              <a:ahLst/>
              <a:cxnLst>
                <a:cxn ang="0">
                  <a:pos x="T0" y="T1"/>
                </a:cxn>
                <a:cxn ang="0">
                  <a:pos x="T2" y="T3"/>
                </a:cxn>
                <a:cxn ang="0">
                  <a:pos x="T4" y="T5"/>
                </a:cxn>
                <a:cxn ang="0">
                  <a:pos x="T6" y="T7"/>
                </a:cxn>
                <a:cxn ang="0">
                  <a:pos x="T8" y="T9"/>
                </a:cxn>
              </a:cxnLst>
              <a:rect l="0" t="0" r="r" b="b"/>
              <a:pathLst>
                <a:path w="29" h="121">
                  <a:moveTo>
                    <a:pt x="29" y="0"/>
                  </a:moveTo>
                  <a:lnTo>
                    <a:pt x="0" y="17"/>
                  </a:lnTo>
                  <a:lnTo>
                    <a:pt x="0" y="121"/>
                  </a:lnTo>
                  <a:lnTo>
                    <a:pt x="29" y="104"/>
                  </a:lnTo>
                  <a:lnTo>
                    <a:pt x="29" y="0"/>
                  </a:lnTo>
                  <a:close/>
                </a:path>
              </a:pathLst>
            </a:custGeom>
            <a:solidFill>
              <a:srgbClr val="4F6DC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1" name="işḷiḑê">
              <a:extLst>
                <a:ext uri="{FF2B5EF4-FFF2-40B4-BE49-F238E27FC236}">
                  <a16:creationId xmlns:a16="http://schemas.microsoft.com/office/drawing/2014/main" xmlns="" id="{52F78A66-0B17-43A0-9735-9A0221FD2D0D}"/>
                </a:ext>
              </a:extLst>
            </p:cNvPr>
            <p:cNvSpPr/>
            <p:nvPr/>
          </p:nvSpPr>
          <p:spPr bwMode="auto">
            <a:xfrm>
              <a:off x="5011750" y="3478817"/>
              <a:ext cx="42491" cy="177290"/>
            </a:xfrm>
            <a:custGeom>
              <a:avLst/>
              <a:gdLst>
                <a:gd name="T0" fmla="*/ 29 w 29"/>
                <a:gd name="T1" fmla="*/ 0 h 121"/>
                <a:gd name="T2" fmla="*/ 0 w 29"/>
                <a:gd name="T3" fmla="*/ 17 h 121"/>
                <a:gd name="T4" fmla="*/ 0 w 29"/>
                <a:gd name="T5" fmla="*/ 121 h 121"/>
                <a:gd name="T6" fmla="*/ 29 w 29"/>
                <a:gd name="T7" fmla="*/ 104 h 121"/>
                <a:gd name="T8" fmla="*/ 29 w 29"/>
                <a:gd name="T9" fmla="*/ 0 h 121"/>
              </a:gdLst>
              <a:ahLst/>
              <a:cxnLst>
                <a:cxn ang="0">
                  <a:pos x="T0" y="T1"/>
                </a:cxn>
                <a:cxn ang="0">
                  <a:pos x="T2" y="T3"/>
                </a:cxn>
                <a:cxn ang="0">
                  <a:pos x="T4" y="T5"/>
                </a:cxn>
                <a:cxn ang="0">
                  <a:pos x="T6" y="T7"/>
                </a:cxn>
                <a:cxn ang="0">
                  <a:pos x="T8" y="T9"/>
                </a:cxn>
              </a:cxnLst>
              <a:rect l="0" t="0" r="r" b="b"/>
              <a:pathLst>
                <a:path w="29" h="121">
                  <a:moveTo>
                    <a:pt x="29" y="0"/>
                  </a:moveTo>
                  <a:lnTo>
                    <a:pt x="0" y="17"/>
                  </a:lnTo>
                  <a:lnTo>
                    <a:pt x="0" y="121"/>
                  </a:lnTo>
                  <a:lnTo>
                    <a:pt x="29" y="104"/>
                  </a:lnTo>
                  <a:lnTo>
                    <a:pt x="2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2" name="iṡḷiďê">
              <a:extLst>
                <a:ext uri="{FF2B5EF4-FFF2-40B4-BE49-F238E27FC236}">
                  <a16:creationId xmlns:a16="http://schemas.microsoft.com/office/drawing/2014/main" xmlns="" id="{B8DF8522-052C-45CC-997C-392F44299ABA}"/>
                </a:ext>
              </a:extLst>
            </p:cNvPr>
            <p:cNvSpPr/>
            <p:nvPr/>
          </p:nvSpPr>
          <p:spPr bwMode="auto">
            <a:xfrm>
              <a:off x="5054241" y="3478817"/>
              <a:ext cx="14652" cy="152381"/>
            </a:xfrm>
            <a:prstGeom prst="rect">
              <a:avLst/>
            </a:prstGeom>
            <a:solidFill>
              <a:srgbClr val="001E6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13" name="i$ḻiḓê">
              <a:extLst>
                <a:ext uri="{FF2B5EF4-FFF2-40B4-BE49-F238E27FC236}">
                  <a16:creationId xmlns:a16="http://schemas.microsoft.com/office/drawing/2014/main" xmlns="" id="{6A587D81-9A8D-41AC-97C8-178723A919C6}"/>
                </a:ext>
              </a:extLst>
            </p:cNvPr>
            <p:cNvSpPr/>
            <p:nvPr/>
          </p:nvSpPr>
          <p:spPr bwMode="auto">
            <a:xfrm>
              <a:off x="5011750" y="3710319"/>
              <a:ext cx="42491" cy="177290"/>
            </a:xfrm>
            <a:custGeom>
              <a:avLst/>
              <a:gdLst>
                <a:gd name="T0" fmla="*/ 29 w 29"/>
                <a:gd name="T1" fmla="*/ 0 h 121"/>
                <a:gd name="T2" fmla="*/ 0 w 29"/>
                <a:gd name="T3" fmla="*/ 17 h 121"/>
                <a:gd name="T4" fmla="*/ 0 w 29"/>
                <a:gd name="T5" fmla="*/ 121 h 121"/>
                <a:gd name="T6" fmla="*/ 29 w 29"/>
                <a:gd name="T7" fmla="*/ 104 h 121"/>
                <a:gd name="T8" fmla="*/ 29 w 29"/>
                <a:gd name="T9" fmla="*/ 0 h 121"/>
              </a:gdLst>
              <a:ahLst/>
              <a:cxnLst>
                <a:cxn ang="0">
                  <a:pos x="T0" y="T1"/>
                </a:cxn>
                <a:cxn ang="0">
                  <a:pos x="T2" y="T3"/>
                </a:cxn>
                <a:cxn ang="0">
                  <a:pos x="T4" y="T5"/>
                </a:cxn>
                <a:cxn ang="0">
                  <a:pos x="T6" y="T7"/>
                </a:cxn>
                <a:cxn ang="0">
                  <a:pos x="T8" y="T9"/>
                </a:cxn>
              </a:cxnLst>
              <a:rect l="0" t="0" r="r" b="b"/>
              <a:pathLst>
                <a:path w="29" h="121">
                  <a:moveTo>
                    <a:pt x="29" y="0"/>
                  </a:moveTo>
                  <a:lnTo>
                    <a:pt x="0" y="17"/>
                  </a:lnTo>
                  <a:lnTo>
                    <a:pt x="0" y="121"/>
                  </a:lnTo>
                  <a:lnTo>
                    <a:pt x="29" y="104"/>
                  </a:lnTo>
                  <a:lnTo>
                    <a:pt x="29" y="0"/>
                  </a:lnTo>
                  <a:close/>
                </a:path>
              </a:pathLst>
            </a:custGeom>
            <a:solidFill>
              <a:srgbClr val="4F6DC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4" name="îṣḷiḓê">
              <a:extLst>
                <a:ext uri="{FF2B5EF4-FFF2-40B4-BE49-F238E27FC236}">
                  <a16:creationId xmlns:a16="http://schemas.microsoft.com/office/drawing/2014/main" xmlns="" id="{45C1AD75-0B32-49B6-BA11-27004F88A1E6}"/>
                </a:ext>
              </a:extLst>
            </p:cNvPr>
            <p:cNvSpPr/>
            <p:nvPr/>
          </p:nvSpPr>
          <p:spPr bwMode="auto">
            <a:xfrm>
              <a:off x="5011750" y="3710319"/>
              <a:ext cx="42491" cy="177290"/>
            </a:xfrm>
            <a:custGeom>
              <a:avLst/>
              <a:gdLst>
                <a:gd name="T0" fmla="*/ 29 w 29"/>
                <a:gd name="T1" fmla="*/ 0 h 121"/>
                <a:gd name="T2" fmla="*/ 0 w 29"/>
                <a:gd name="T3" fmla="*/ 17 h 121"/>
                <a:gd name="T4" fmla="*/ 0 w 29"/>
                <a:gd name="T5" fmla="*/ 121 h 121"/>
                <a:gd name="T6" fmla="*/ 29 w 29"/>
                <a:gd name="T7" fmla="*/ 104 h 121"/>
                <a:gd name="T8" fmla="*/ 29 w 29"/>
                <a:gd name="T9" fmla="*/ 0 h 121"/>
              </a:gdLst>
              <a:ahLst/>
              <a:cxnLst>
                <a:cxn ang="0">
                  <a:pos x="T0" y="T1"/>
                </a:cxn>
                <a:cxn ang="0">
                  <a:pos x="T2" y="T3"/>
                </a:cxn>
                <a:cxn ang="0">
                  <a:pos x="T4" y="T5"/>
                </a:cxn>
                <a:cxn ang="0">
                  <a:pos x="T6" y="T7"/>
                </a:cxn>
                <a:cxn ang="0">
                  <a:pos x="T8" y="T9"/>
                </a:cxn>
              </a:cxnLst>
              <a:rect l="0" t="0" r="r" b="b"/>
              <a:pathLst>
                <a:path w="29" h="121">
                  <a:moveTo>
                    <a:pt x="29" y="0"/>
                  </a:moveTo>
                  <a:lnTo>
                    <a:pt x="0" y="17"/>
                  </a:lnTo>
                  <a:lnTo>
                    <a:pt x="0" y="121"/>
                  </a:lnTo>
                  <a:lnTo>
                    <a:pt x="29" y="104"/>
                  </a:lnTo>
                  <a:lnTo>
                    <a:pt x="2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5" name="ïṩļiḑè">
              <a:extLst>
                <a:ext uri="{FF2B5EF4-FFF2-40B4-BE49-F238E27FC236}">
                  <a16:creationId xmlns:a16="http://schemas.microsoft.com/office/drawing/2014/main" xmlns="" id="{10CBEB11-952B-4369-AF63-5F4331E1C820}"/>
                </a:ext>
              </a:extLst>
            </p:cNvPr>
            <p:cNvSpPr/>
            <p:nvPr/>
          </p:nvSpPr>
          <p:spPr bwMode="auto">
            <a:xfrm>
              <a:off x="5054241" y="3710319"/>
              <a:ext cx="14652" cy="152381"/>
            </a:xfrm>
            <a:prstGeom prst="rect">
              <a:avLst/>
            </a:prstGeom>
            <a:solidFill>
              <a:srgbClr val="001E6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16" name="íṡliďé">
              <a:extLst>
                <a:ext uri="{FF2B5EF4-FFF2-40B4-BE49-F238E27FC236}">
                  <a16:creationId xmlns:a16="http://schemas.microsoft.com/office/drawing/2014/main" xmlns="" id="{A3FE8B78-03D4-46C4-92A1-D766FBF34D66}"/>
                </a:ext>
              </a:extLst>
            </p:cNvPr>
            <p:cNvSpPr/>
            <p:nvPr/>
          </p:nvSpPr>
          <p:spPr bwMode="auto">
            <a:xfrm>
              <a:off x="5133362" y="2955739"/>
              <a:ext cx="42491" cy="180220"/>
            </a:xfrm>
            <a:custGeom>
              <a:avLst/>
              <a:gdLst>
                <a:gd name="T0" fmla="*/ 29 w 29"/>
                <a:gd name="T1" fmla="*/ 0 h 123"/>
                <a:gd name="T2" fmla="*/ 0 w 29"/>
                <a:gd name="T3" fmla="*/ 19 h 123"/>
                <a:gd name="T4" fmla="*/ 0 w 29"/>
                <a:gd name="T5" fmla="*/ 123 h 123"/>
                <a:gd name="T6" fmla="*/ 29 w 29"/>
                <a:gd name="T7" fmla="*/ 106 h 123"/>
                <a:gd name="T8" fmla="*/ 29 w 29"/>
                <a:gd name="T9" fmla="*/ 0 h 123"/>
              </a:gdLst>
              <a:ahLst/>
              <a:cxnLst>
                <a:cxn ang="0">
                  <a:pos x="T0" y="T1"/>
                </a:cxn>
                <a:cxn ang="0">
                  <a:pos x="T2" y="T3"/>
                </a:cxn>
                <a:cxn ang="0">
                  <a:pos x="T4" y="T5"/>
                </a:cxn>
                <a:cxn ang="0">
                  <a:pos x="T6" y="T7"/>
                </a:cxn>
                <a:cxn ang="0">
                  <a:pos x="T8" y="T9"/>
                </a:cxn>
              </a:cxnLst>
              <a:rect l="0" t="0" r="r" b="b"/>
              <a:pathLst>
                <a:path w="29" h="123">
                  <a:moveTo>
                    <a:pt x="29" y="0"/>
                  </a:moveTo>
                  <a:lnTo>
                    <a:pt x="0" y="19"/>
                  </a:lnTo>
                  <a:lnTo>
                    <a:pt x="0" y="123"/>
                  </a:lnTo>
                  <a:lnTo>
                    <a:pt x="29" y="106"/>
                  </a:lnTo>
                  <a:lnTo>
                    <a:pt x="29" y="0"/>
                  </a:lnTo>
                  <a:close/>
                </a:path>
              </a:pathLst>
            </a:custGeom>
            <a:solidFill>
              <a:srgbClr val="4F6DC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7" name="ïş1îḑê">
              <a:extLst>
                <a:ext uri="{FF2B5EF4-FFF2-40B4-BE49-F238E27FC236}">
                  <a16:creationId xmlns:a16="http://schemas.microsoft.com/office/drawing/2014/main" xmlns="" id="{0D184E49-C6F7-45F4-9E58-33E6B04A4996}"/>
                </a:ext>
              </a:extLst>
            </p:cNvPr>
            <p:cNvSpPr/>
            <p:nvPr/>
          </p:nvSpPr>
          <p:spPr bwMode="auto">
            <a:xfrm>
              <a:off x="5133362" y="2955739"/>
              <a:ext cx="42491" cy="180220"/>
            </a:xfrm>
            <a:custGeom>
              <a:avLst/>
              <a:gdLst>
                <a:gd name="T0" fmla="*/ 29 w 29"/>
                <a:gd name="T1" fmla="*/ 0 h 123"/>
                <a:gd name="T2" fmla="*/ 0 w 29"/>
                <a:gd name="T3" fmla="*/ 19 h 123"/>
                <a:gd name="T4" fmla="*/ 0 w 29"/>
                <a:gd name="T5" fmla="*/ 123 h 123"/>
                <a:gd name="T6" fmla="*/ 29 w 29"/>
                <a:gd name="T7" fmla="*/ 106 h 123"/>
                <a:gd name="T8" fmla="*/ 29 w 29"/>
                <a:gd name="T9" fmla="*/ 0 h 123"/>
              </a:gdLst>
              <a:ahLst/>
              <a:cxnLst>
                <a:cxn ang="0">
                  <a:pos x="T0" y="T1"/>
                </a:cxn>
                <a:cxn ang="0">
                  <a:pos x="T2" y="T3"/>
                </a:cxn>
                <a:cxn ang="0">
                  <a:pos x="T4" y="T5"/>
                </a:cxn>
                <a:cxn ang="0">
                  <a:pos x="T6" y="T7"/>
                </a:cxn>
                <a:cxn ang="0">
                  <a:pos x="T8" y="T9"/>
                </a:cxn>
              </a:cxnLst>
              <a:rect l="0" t="0" r="r" b="b"/>
              <a:pathLst>
                <a:path w="29" h="123">
                  <a:moveTo>
                    <a:pt x="29" y="0"/>
                  </a:moveTo>
                  <a:lnTo>
                    <a:pt x="0" y="19"/>
                  </a:lnTo>
                  <a:lnTo>
                    <a:pt x="0" y="123"/>
                  </a:lnTo>
                  <a:lnTo>
                    <a:pt x="29" y="106"/>
                  </a:lnTo>
                  <a:lnTo>
                    <a:pt x="2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8" name="îṥlíďè">
              <a:extLst>
                <a:ext uri="{FF2B5EF4-FFF2-40B4-BE49-F238E27FC236}">
                  <a16:creationId xmlns:a16="http://schemas.microsoft.com/office/drawing/2014/main" xmlns="" id="{71895910-D00D-496F-9D59-AB2AC3F620D3}"/>
                </a:ext>
              </a:extLst>
            </p:cNvPr>
            <p:cNvSpPr/>
            <p:nvPr/>
          </p:nvSpPr>
          <p:spPr bwMode="auto">
            <a:xfrm>
              <a:off x="5175853" y="2958669"/>
              <a:ext cx="16118" cy="152381"/>
            </a:xfrm>
            <a:prstGeom prst="rect">
              <a:avLst/>
            </a:prstGeom>
            <a:solidFill>
              <a:srgbClr val="001E6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19" name="íśḷîḋè">
              <a:extLst>
                <a:ext uri="{FF2B5EF4-FFF2-40B4-BE49-F238E27FC236}">
                  <a16:creationId xmlns:a16="http://schemas.microsoft.com/office/drawing/2014/main" xmlns="" id="{558857BF-21E9-45B2-836F-2B7C510AD198}"/>
                </a:ext>
              </a:extLst>
            </p:cNvPr>
            <p:cNvSpPr/>
            <p:nvPr/>
          </p:nvSpPr>
          <p:spPr bwMode="auto">
            <a:xfrm>
              <a:off x="5133362" y="3178450"/>
              <a:ext cx="42491" cy="178755"/>
            </a:xfrm>
            <a:custGeom>
              <a:avLst/>
              <a:gdLst>
                <a:gd name="T0" fmla="*/ 29 w 29"/>
                <a:gd name="T1" fmla="*/ 0 h 122"/>
                <a:gd name="T2" fmla="*/ 0 w 29"/>
                <a:gd name="T3" fmla="*/ 16 h 122"/>
                <a:gd name="T4" fmla="*/ 0 w 29"/>
                <a:gd name="T5" fmla="*/ 122 h 122"/>
                <a:gd name="T6" fmla="*/ 29 w 29"/>
                <a:gd name="T7" fmla="*/ 106 h 122"/>
                <a:gd name="T8" fmla="*/ 29 w 29"/>
                <a:gd name="T9" fmla="*/ 0 h 122"/>
              </a:gdLst>
              <a:ahLst/>
              <a:cxnLst>
                <a:cxn ang="0">
                  <a:pos x="T0" y="T1"/>
                </a:cxn>
                <a:cxn ang="0">
                  <a:pos x="T2" y="T3"/>
                </a:cxn>
                <a:cxn ang="0">
                  <a:pos x="T4" y="T5"/>
                </a:cxn>
                <a:cxn ang="0">
                  <a:pos x="T6" y="T7"/>
                </a:cxn>
                <a:cxn ang="0">
                  <a:pos x="T8" y="T9"/>
                </a:cxn>
              </a:cxnLst>
              <a:rect l="0" t="0" r="r" b="b"/>
              <a:pathLst>
                <a:path w="29" h="122">
                  <a:moveTo>
                    <a:pt x="29" y="0"/>
                  </a:moveTo>
                  <a:lnTo>
                    <a:pt x="0" y="16"/>
                  </a:lnTo>
                  <a:lnTo>
                    <a:pt x="0" y="122"/>
                  </a:lnTo>
                  <a:lnTo>
                    <a:pt x="29" y="106"/>
                  </a:lnTo>
                  <a:lnTo>
                    <a:pt x="29" y="0"/>
                  </a:lnTo>
                  <a:close/>
                </a:path>
              </a:pathLst>
            </a:custGeom>
            <a:solidFill>
              <a:srgbClr val="4F6DC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0" name="iSliḍe">
              <a:extLst>
                <a:ext uri="{FF2B5EF4-FFF2-40B4-BE49-F238E27FC236}">
                  <a16:creationId xmlns:a16="http://schemas.microsoft.com/office/drawing/2014/main" xmlns="" id="{CE742669-BDB9-4439-9463-E1C6D2F1F293}"/>
                </a:ext>
              </a:extLst>
            </p:cNvPr>
            <p:cNvSpPr/>
            <p:nvPr/>
          </p:nvSpPr>
          <p:spPr bwMode="auto">
            <a:xfrm>
              <a:off x="5133362" y="3178450"/>
              <a:ext cx="42491" cy="178755"/>
            </a:xfrm>
            <a:custGeom>
              <a:avLst/>
              <a:gdLst>
                <a:gd name="T0" fmla="*/ 29 w 29"/>
                <a:gd name="T1" fmla="*/ 0 h 122"/>
                <a:gd name="T2" fmla="*/ 0 w 29"/>
                <a:gd name="T3" fmla="*/ 16 h 122"/>
                <a:gd name="T4" fmla="*/ 0 w 29"/>
                <a:gd name="T5" fmla="*/ 122 h 122"/>
                <a:gd name="T6" fmla="*/ 29 w 29"/>
                <a:gd name="T7" fmla="*/ 106 h 122"/>
                <a:gd name="T8" fmla="*/ 29 w 29"/>
                <a:gd name="T9" fmla="*/ 0 h 122"/>
              </a:gdLst>
              <a:ahLst/>
              <a:cxnLst>
                <a:cxn ang="0">
                  <a:pos x="T0" y="T1"/>
                </a:cxn>
                <a:cxn ang="0">
                  <a:pos x="T2" y="T3"/>
                </a:cxn>
                <a:cxn ang="0">
                  <a:pos x="T4" y="T5"/>
                </a:cxn>
                <a:cxn ang="0">
                  <a:pos x="T6" y="T7"/>
                </a:cxn>
                <a:cxn ang="0">
                  <a:pos x="T8" y="T9"/>
                </a:cxn>
              </a:cxnLst>
              <a:rect l="0" t="0" r="r" b="b"/>
              <a:pathLst>
                <a:path w="29" h="122">
                  <a:moveTo>
                    <a:pt x="29" y="0"/>
                  </a:moveTo>
                  <a:lnTo>
                    <a:pt x="0" y="16"/>
                  </a:lnTo>
                  <a:lnTo>
                    <a:pt x="0" y="122"/>
                  </a:lnTo>
                  <a:lnTo>
                    <a:pt x="29" y="106"/>
                  </a:lnTo>
                  <a:lnTo>
                    <a:pt x="2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1" name="íşḷíďé">
              <a:extLst>
                <a:ext uri="{FF2B5EF4-FFF2-40B4-BE49-F238E27FC236}">
                  <a16:creationId xmlns:a16="http://schemas.microsoft.com/office/drawing/2014/main" xmlns="" id="{B0847C36-02E2-4F47-AB2B-82ABEB959217}"/>
                </a:ext>
              </a:extLst>
            </p:cNvPr>
            <p:cNvSpPr/>
            <p:nvPr/>
          </p:nvSpPr>
          <p:spPr bwMode="auto">
            <a:xfrm>
              <a:off x="5175853" y="3178450"/>
              <a:ext cx="16118" cy="155311"/>
            </a:xfrm>
            <a:prstGeom prst="rect">
              <a:avLst/>
            </a:prstGeom>
            <a:solidFill>
              <a:srgbClr val="001E6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2" name="îşľiḋé">
              <a:extLst>
                <a:ext uri="{FF2B5EF4-FFF2-40B4-BE49-F238E27FC236}">
                  <a16:creationId xmlns:a16="http://schemas.microsoft.com/office/drawing/2014/main" xmlns="" id="{93FE0BF6-52E8-40F0-91D7-13EB847FE914}"/>
                </a:ext>
              </a:extLst>
            </p:cNvPr>
            <p:cNvSpPr/>
            <p:nvPr/>
          </p:nvSpPr>
          <p:spPr bwMode="auto">
            <a:xfrm>
              <a:off x="5133362" y="3412882"/>
              <a:ext cx="42491" cy="175824"/>
            </a:xfrm>
            <a:custGeom>
              <a:avLst/>
              <a:gdLst>
                <a:gd name="T0" fmla="*/ 29 w 29"/>
                <a:gd name="T1" fmla="*/ 0 h 120"/>
                <a:gd name="T2" fmla="*/ 0 w 29"/>
                <a:gd name="T3" fmla="*/ 16 h 120"/>
                <a:gd name="T4" fmla="*/ 0 w 29"/>
                <a:gd name="T5" fmla="*/ 120 h 120"/>
                <a:gd name="T6" fmla="*/ 29 w 29"/>
                <a:gd name="T7" fmla="*/ 103 h 120"/>
                <a:gd name="T8" fmla="*/ 29 w 29"/>
                <a:gd name="T9" fmla="*/ 0 h 120"/>
              </a:gdLst>
              <a:ahLst/>
              <a:cxnLst>
                <a:cxn ang="0">
                  <a:pos x="T0" y="T1"/>
                </a:cxn>
                <a:cxn ang="0">
                  <a:pos x="T2" y="T3"/>
                </a:cxn>
                <a:cxn ang="0">
                  <a:pos x="T4" y="T5"/>
                </a:cxn>
                <a:cxn ang="0">
                  <a:pos x="T6" y="T7"/>
                </a:cxn>
                <a:cxn ang="0">
                  <a:pos x="T8" y="T9"/>
                </a:cxn>
              </a:cxnLst>
              <a:rect l="0" t="0" r="r" b="b"/>
              <a:pathLst>
                <a:path w="29" h="120">
                  <a:moveTo>
                    <a:pt x="29" y="0"/>
                  </a:moveTo>
                  <a:lnTo>
                    <a:pt x="0" y="16"/>
                  </a:lnTo>
                  <a:lnTo>
                    <a:pt x="0" y="120"/>
                  </a:lnTo>
                  <a:lnTo>
                    <a:pt x="29" y="103"/>
                  </a:lnTo>
                  <a:lnTo>
                    <a:pt x="29" y="0"/>
                  </a:lnTo>
                  <a:close/>
                </a:path>
              </a:pathLst>
            </a:custGeom>
            <a:solidFill>
              <a:srgbClr val="4F6DC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3" name="îşḻïḍe">
              <a:extLst>
                <a:ext uri="{FF2B5EF4-FFF2-40B4-BE49-F238E27FC236}">
                  <a16:creationId xmlns:a16="http://schemas.microsoft.com/office/drawing/2014/main" xmlns="" id="{98D7086F-1FCD-4776-A6B2-DA2112B6EB40}"/>
                </a:ext>
              </a:extLst>
            </p:cNvPr>
            <p:cNvSpPr/>
            <p:nvPr/>
          </p:nvSpPr>
          <p:spPr bwMode="auto">
            <a:xfrm>
              <a:off x="5133362" y="3412882"/>
              <a:ext cx="42491" cy="175824"/>
            </a:xfrm>
            <a:custGeom>
              <a:avLst/>
              <a:gdLst>
                <a:gd name="T0" fmla="*/ 29 w 29"/>
                <a:gd name="T1" fmla="*/ 0 h 120"/>
                <a:gd name="T2" fmla="*/ 0 w 29"/>
                <a:gd name="T3" fmla="*/ 16 h 120"/>
                <a:gd name="T4" fmla="*/ 0 w 29"/>
                <a:gd name="T5" fmla="*/ 120 h 120"/>
                <a:gd name="T6" fmla="*/ 29 w 29"/>
                <a:gd name="T7" fmla="*/ 103 h 120"/>
                <a:gd name="T8" fmla="*/ 29 w 29"/>
                <a:gd name="T9" fmla="*/ 0 h 120"/>
              </a:gdLst>
              <a:ahLst/>
              <a:cxnLst>
                <a:cxn ang="0">
                  <a:pos x="T0" y="T1"/>
                </a:cxn>
                <a:cxn ang="0">
                  <a:pos x="T2" y="T3"/>
                </a:cxn>
                <a:cxn ang="0">
                  <a:pos x="T4" y="T5"/>
                </a:cxn>
                <a:cxn ang="0">
                  <a:pos x="T6" y="T7"/>
                </a:cxn>
                <a:cxn ang="0">
                  <a:pos x="T8" y="T9"/>
                </a:cxn>
              </a:cxnLst>
              <a:rect l="0" t="0" r="r" b="b"/>
              <a:pathLst>
                <a:path w="29" h="120">
                  <a:moveTo>
                    <a:pt x="29" y="0"/>
                  </a:moveTo>
                  <a:lnTo>
                    <a:pt x="0" y="16"/>
                  </a:lnTo>
                  <a:lnTo>
                    <a:pt x="0" y="120"/>
                  </a:lnTo>
                  <a:lnTo>
                    <a:pt x="29" y="103"/>
                  </a:lnTo>
                  <a:lnTo>
                    <a:pt x="2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4" name="íṥļíḓè">
              <a:extLst>
                <a:ext uri="{FF2B5EF4-FFF2-40B4-BE49-F238E27FC236}">
                  <a16:creationId xmlns:a16="http://schemas.microsoft.com/office/drawing/2014/main" xmlns="" id="{F92A2A29-8E06-4088-AE45-4BAF3A170618}"/>
                </a:ext>
              </a:extLst>
            </p:cNvPr>
            <p:cNvSpPr/>
            <p:nvPr/>
          </p:nvSpPr>
          <p:spPr bwMode="auto">
            <a:xfrm>
              <a:off x="5175853" y="3412882"/>
              <a:ext cx="16118" cy="150916"/>
            </a:xfrm>
            <a:prstGeom prst="rect">
              <a:avLst/>
            </a:prstGeom>
            <a:solidFill>
              <a:srgbClr val="001E6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5" name="îŝlïďê">
              <a:extLst>
                <a:ext uri="{FF2B5EF4-FFF2-40B4-BE49-F238E27FC236}">
                  <a16:creationId xmlns:a16="http://schemas.microsoft.com/office/drawing/2014/main" xmlns="" id="{D498048B-D79B-4D8D-BDE1-F4D4FBE31178}"/>
                </a:ext>
              </a:extLst>
            </p:cNvPr>
            <p:cNvSpPr/>
            <p:nvPr/>
          </p:nvSpPr>
          <p:spPr bwMode="auto">
            <a:xfrm>
              <a:off x="5133362" y="3642920"/>
              <a:ext cx="42491" cy="177290"/>
            </a:xfrm>
            <a:custGeom>
              <a:avLst/>
              <a:gdLst>
                <a:gd name="T0" fmla="*/ 29 w 29"/>
                <a:gd name="T1" fmla="*/ 0 h 121"/>
                <a:gd name="T2" fmla="*/ 0 w 29"/>
                <a:gd name="T3" fmla="*/ 17 h 121"/>
                <a:gd name="T4" fmla="*/ 0 w 29"/>
                <a:gd name="T5" fmla="*/ 121 h 121"/>
                <a:gd name="T6" fmla="*/ 29 w 29"/>
                <a:gd name="T7" fmla="*/ 104 h 121"/>
                <a:gd name="T8" fmla="*/ 29 w 29"/>
                <a:gd name="T9" fmla="*/ 0 h 121"/>
              </a:gdLst>
              <a:ahLst/>
              <a:cxnLst>
                <a:cxn ang="0">
                  <a:pos x="T0" y="T1"/>
                </a:cxn>
                <a:cxn ang="0">
                  <a:pos x="T2" y="T3"/>
                </a:cxn>
                <a:cxn ang="0">
                  <a:pos x="T4" y="T5"/>
                </a:cxn>
                <a:cxn ang="0">
                  <a:pos x="T6" y="T7"/>
                </a:cxn>
                <a:cxn ang="0">
                  <a:pos x="T8" y="T9"/>
                </a:cxn>
              </a:cxnLst>
              <a:rect l="0" t="0" r="r" b="b"/>
              <a:pathLst>
                <a:path w="29" h="121">
                  <a:moveTo>
                    <a:pt x="29" y="0"/>
                  </a:moveTo>
                  <a:lnTo>
                    <a:pt x="0" y="17"/>
                  </a:lnTo>
                  <a:lnTo>
                    <a:pt x="0" y="121"/>
                  </a:lnTo>
                  <a:lnTo>
                    <a:pt x="29" y="104"/>
                  </a:lnTo>
                  <a:lnTo>
                    <a:pt x="29" y="0"/>
                  </a:lnTo>
                  <a:close/>
                </a:path>
              </a:pathLst>
            </a:custGeom>
            <a:solidFill>
              <a:srgbClr val="4F6DC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6" name="íšļïḍé">
              <a:extLst>
                <a:ext uri="{FF2B5EF4-FFF2-40B4-BE49-F238E27FC236}">
                  <a16:creationId xmlns:a16="http://schemas.microsoft.com/office/drawing/2014/main" xmlns="" id="{E12C3846-5BC5-41A9-9B7E-59459C6A68BF}"/>
                </a:ext>
              </a:extLst>
            </p:cNvPr>
            <p:cNvSpPr/>
            <p:nvPr/>
          </p:nvSpPr>
          <p:spPr bwMode="auto">
            <a:xfrm>
              <a:off x="5133362" y="3642920"/>
              <a:ext cx="42491" cy="177290"/>
            </a:xfrm>
            <a:custGeom>
              <a:avLst/>
              <a:gdLst>
                <a:gd name="T0" fmla="*/ 29 w 29"/>
                <a:gd name="T1" fmla="*/ 0 h 121"/>
                <a:gd name="T2" fmla="*/ 0 w 29"/>
                <a:gd name="T3" fmla="*/ 17 h 121"/>
                <a:gd name="T4" fmla="*/ 0 w 29"/>
                <a:gd name="T5" fmla="*/ 121 h 121"/>
                <a:gd name="T6" fmla="*/ 29 w 29"/>
                <a:gd name="T7" fmla="*/ 104 h 121"/>
                <a:gd name="T8" fmla="*/ 29 w 29"/>
                <a:gd name="T9" fmla="*/ 0 h 121"/>
              </a:gdLst>
              <a:ahLst/>
              <a:cxnLst>
                <a:cxn ang="0">
                  <a:pos x="T0" y="T1"/>
                </a:cxn>
                <a:cxn ang="0">
                  <a:pos x="T2" y="T3"/>
                </a:cxn>
                <a:cxn ang="0">
                  <a:pos x="T4" y="T5"/>
                </a:cxn>
                <a:cxn ang="0">
                  <a:pos x="T6" y="T7"/>
                </a:cxn>
                <a:cxn ang="0">
                  <a:pos x="T8" y="T9"/>
                </a:cxn>
              </a:cxnLst>
              <a:rect l="0" t="0" r="r" b="b"/>
              <a:pathLst>
                <a:path w="29" h="121">
                  <a:moveTo>
                    <a:pt x="29" y="0"/>
                  </a:moveTo>
                  <a:lnTo>
                    <a:pt x="0" y="17"/>
                  </a:lnTo>
                  <a:lnTo>
                    <a:pt x="0" y="121"/>
                  </a:lnTo>
                  <a:lnTo>
                    <a:pt x="29" y="104"/>
                  </a:lnTo>
                  <a:lnTo>
                    <a:pt x="2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7" name="iṡḷîḓê">
              <a:extLst>
                <a:ext uri="{FF2B5EF4-FFF2-40B4-BE49-F238E27FC236}">
                  <a16:creationId xmlns:a16="http://schemas.microsoft.com/office/drawing/2014/main" xmlns="" id="{023C0AE5-B6D2-4E2B-9E6D-7522172B8F74}"/>
                </a:ext>
              </a:extLst>
            </p:cNvPr>
            <p:cNvSpPr/>
            <p:nvPr/>
          </p:nvSpPr>
          <p:spPr bwMode="auto">
            <a:xfrm>
              <a:off x="5175853" y="3642920"/>
              <a:ext cx="16118" cy="152381"/>
            </a:xfrm>
            <a:prstGeom prst="rect">
              <a:avLst/>
            </a:prstGeom>
            <a:solidFill>
              <a:srgbClr val="001E6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8" name="ïs1iďe">
              <a:extLst>
                <a:ext uri="{FF2B5EF4-FFF2-40B4-BE49-F238E27FC236}">
                  <a16:creationId xmlns:a16="http://schemas.microsoft.com/office/drawing/2014/main" xmlns="" id="{A129C734-1310-4126-A835-26817D83696E}"/>
                </a:ext>
              </a:extLst>
            </p:cNvPr>
            <p:cNvSpPr/>
            <p:nvPr/>
          </p:nvSpPr>
          <p:spPr bwMode="auto">
            <a:xfrm>
              <a:off x="5011750" y="3938891"/>
              <a:ext cx="42491" cy="175824"/>
            </a:xfrm>
            <a:custGeom>
              <a:avLst/>
              <a:gdLst>
                <a:gd name="T0" fmla="*/ 29 w 29"/>
                <a:gd name="T1" fmla="*/ 0 h 120"/>
                <a:gd name="T2" fmla="*/ 0 w 29"/>
                <a:gd name="T3" fmla="*/ 16 h 120"/>
                <a:gd name="T4" fmla="*/ 0 w 29"/>
                <a:gd name="T5" fmla="*/ 120 h 120"/>
                <a:gd name="T6" fmla="*/ 29 w 29"/>
                <a:gd name="T7" fmla="*/ 104 h 120"/>
                <a:gd name="T8" fmla="*/ 29 w 29"/>
                <a:gd name="T9" fmla="*/ 0 h 120"/>
              </a:gdLst>
              <a:ahLst/>
              <a:cxnLst>
                <a:cxn ang="0">
                  <a:pos x="T0" y="T1"/>
                </a:cxn>
                <a:cxn ang="0">
                  <a:pos x="T2" y="T3"/>
                </a:cxn>
                <a:cxn ang="0">
                  <a:pos x="T4" y="T5"/>
                </a:cxn>
                <a:cxn ang="0">
                  <a:pos x="T6" y="T7"/>
                </a:cxn>
                <a:cxn ang="0">
                  <a:pos x="T8" y="T9"/>
                </a:cxn>
              </a:cxnLst>
              <a:rect l="0" t="0" r="r" b="b"/>
              <a:pathLst>
                <a:path w="29" h="120">
                  <a:moveTo>
                    <a:pt x="29" y="0"/>
                  </a:moveTo>
                  <a:lnTo>
                    <a:pt x="0" y="16"/>
                  </a:lnTo>
                  <a:lnTo>
                    <a:pt x="0" y="120"/>
                  </a:lnTo>
                  <a:lnTo>
                    <a:pt x="29" y="104"/>
                  </a:lnTo>
                  <a:lnTo>
                    <a:pt x="29" y="0"/>
                  </a:lnTo>
                  <a:close/>
                </a:path>
              </a:pathLst>
            </a:custGeom>
            <a:solidFill>
              <a:srgbClr val="4F6DC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9" name="íṩļiḑê">
              <a:extLst>
                <a:ext uri="{FF2B5EF4-FFF2-40B4-BE49-F238E27FC236}">
                  <a16:creationId xmlns:a16="http://schemas.microsoft.com/office/drawing/2014/main" xmlns="" id="{A9E98AEB-6A97-489D-8184-5DB43954C81F}"/>
                </a:ext>
              </a:extLst>
            </p:cNvPr>
            <p:cNvSpPr/>
            <p:nvPr/>
          </p:nvSpPr>
          <p:spPr bwMode="auto">
            <a:xfrm>
              <a:off x="5011750" y="3938891"/>
              <a:ext cx="42491" cy="175824"/>
            </a:xfrm>
            <a:custGeom>
              <a:avLst/>
              <a:gdLst>
                <a:gd name="T0" fmla="*/ 29 w 29"/>
                <a:gd name="T1" fmla="*/ 0 h 120"/>
                <a:gd name="T2" fmla="*/ 0 w 29"/>
                <a:gd name="T3" fmla="*/ 16 h 120"/>
                <a:gd name="T4" fmla="*/ 0 w 29"/>
                <a:gd name="T5" fmla="*/ 120 h 120"/>
                <a:gd name="T6" fmla="*/ 29 w 29"/>
                <a:gd name="T7" fmla="*/ 104 h 120"/>
                <a:gd name="T8" fmla="*/ 29 w 29"/>
                <a:gd name="T9" fmla="*/ 0 h 120"/>
              </a:gdLst>
              <a:ahLst/>
              <a:cxnLst>
                <a:cxn ang="0">
                  <a:pos x="T0" y="T1"/>
                </a:cxn>
                <a:cxn ang="0">
                  <a:pos x="T2" y="T3"/>
                </a:cxn>
                <a:cxn ang="0">
                  <a:pos x="T4" y="T5"/>
                </a:cxn>
                <a:cxn ang="0">
                  <a:pos x="T6" y="T7"/>
                </a:cxn>
                <a:cxn ang="0">
                  <a:pos x="T8" y="T9"/>
                </a:cxn>
              </a:cxnLst>
              <a:rect l="0" t="0" r="r" b="b"/>
              <a:pathLst>
                <a:path w="29" h="120">
                  <a:moveTo>
                    <a:pt x="29" y="0"/>
                  </a:moveTo>
                  <a:lnTo>
                    <a:pt x="0" y="16"/>
                  </a:lnTo>
                  <a:lnTo>
                    <a:pt x="0" y="120"/>
                  </a:lnTo>
                  <a:lnTo>
                    <a:pt x="29" y="104"/>
                  </a:lnTo>
                  <a:lnTo>
                    <a:pt x="2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0" name="îşlîḓe">
              <a:extLst>
                <a:ext uri="{FF2B5EF4-FFF2-40B4-BE49-F238E27FC236}">
                  <a16:creationId xmlns:a16="http://schemas.microsoft.com/office/drawing/2014/main" xmlns="" id="{608F87DC-94AC-4BD7-9449-E9F3939DE332}"/>
                </a:ext>
              </a:extLst>
            </p:cNvPr>
            <p:cNvSpPr/>
            <p:nvPr/>
          </p:nvSpPr>
          <p:spPr bwMode="auto">
            <a:xfrm>
              <a:off x="5054241" y="3938891"/>
              <a:ext cx="14652" cy="152381"/>
            </a:xfrm>
            <a:prstGeom prst="rect">
              <a:avLst/>
            </a:prstGeom>
            <a:solidFill>
              <a:srgbClr val="001E6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31" name="íṧ1îďè">
              <a:extLst>
                <a:ext uri="{FF2B5EF4-FFF2-40B4-BE49-F238E27FC236}">
                  <a16:creationId xmlns:a16="http://schemas.microsoft.com/office/drawing/2014/main" xmlns="" id="{3398CA71-0A2E-4809-AF4B-01D1D4A407BC}"/>
                </a:ext>
              </a:extLst>
            </p:cNvPr>
            <p:cNvSpPr/>
            <p:nvPr/>
          </p:nvSpPr>
          <p:spPr bwMode="auto">
            <a:xfrm>
              <a:off x="5133362" y="3868561"/>
              <a:ext cx="42491" cy="175824"/>
            </a:xfrm>
            <a:custGeom>
              <a:avLst/>
              <a:gdLst>
                <a:gd name="T0" fmla="*/ 29 w 29"/>
                <a:gd name="T1" fmla="*/ 0 h 120"/>
                <a:gd name="T2" fmla="*/ 0 w 29"/>
                <a:gd name="T3" fmla="*/ 17 h 120"/>
                <a:gd name="T4" fmla="*/ 0 w 29"/>
                <a:gd name="T5" fmla="*/ 120 h 120"/>
                <a:gd name="T6" fmla="*/ 29 w 29"/>
                <a:gd name="T7" fmla="*/ 104 h 120"/>
                <a:gd name="T8" fmla="*/ 29 w 29"/>
                <a:gd name="T9" fmla="*/ 0 h 120"/>
              </a:gdLst>
              <a:ahLst/>
              <a:cxnLst>
                <a:cxn ang="0">
                  <a:pos x="T0" y="T1"/>
                </a:cxn>
                <a:cxn ang="0">
                  <a:pos x="T2" y="T3"/>
                </a:cxn>
                <a:cxn ang="0">
                  <a:pos x="T4" y="T5"/>
                </a:cxn>
                <a:cxn ang="0">
                  <a:pos x="T6" y="T7"/>
                </a:cxn>
                <a:cxn ang="0">
                  <a:pos x="T8" y="T9"/>
                </a:cxn>
              </a:cxnLst>
              <a:rect l="0" t="0" r="r" b="b"/>
              <a:pathLst>
                <a:path w="29" h="120">
                  <a:moveTo>
                    <a:pt x="29" y="0"/>
                  </a:moveTo>
                  <a:lnTo>
                    <a:pt x="0" y="17"/>
                  </a:lnTo>
                  <a:lnTo>
                    <a:pt x="0" y="120"/>
                  </a:lnTo>
                  <a:lnTo>
                    <a:pt x="29" y="104"/>
                  </a:lnTo>
                  <a:lnTo>
                    <a:pt x="29" y="0"/>
                  </a:lnTo>
                  <a:close/>
                </a:path>
              </a:pathLst>
            </a:custGeom>
            <a:solidFill>
              <a:srgbClr val="4F6DC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2" name="iṧļíḓê">
              <a:extLst>
                <a:ext uri="{FF2B5EF4-FFF2-40B4-BE49-F238E27FC236}">
                  <a16:creationId xmlns:a16="http://schemas.microsoft.com/office/drawing/2014/main" xmlns="" id="{E4E108A8-0B7C-4AFD-8539-75A6D3E70BBB}"/>
                </a:ext>
              </a:extLst>
            </p:cNvPr>
            <p:cNvSpPr/>
            <p:nvPr/>
          </p:nvSpPr>
          <p:spPr bwMode="auto">
            <a:xfrm>
              <a:off x="5133362" y="3868561"/>
              <a:ext cx="42491" cy="175824"/>
            </a:xfrm>
            <a:custGeom>
              <a:avLst/>
              <a:gdLst>
                <a:gd name="T0" fmla="*/ 29 w 29"/>
                <a:gd name="T1" fmla="*/ 0 h 120"/>
                <a:gd name="T2" fmla="*/ 0 w 29"/>
                <a:gd name="T3" fmla="*/ 17 h 120"/>
                <a:gd name="T4" fmla="*/ 0 w 29"/>
                <a:gd name="T5" fmla="*/ 120 h 120"/>
                <a:gd name="T6" fmla="*/ 29 w 29"/>
                <a:gd name="T7" fmla="*/ 104 h 120"/>
                <a:gd name="T8" fmla="*/ 29 w 29"/>
                <a:gd name="T9" fmla="*/ 0 h 120"/>
              </a:gdLst>
              <a:ahLst/>
              <a:cxnLst>
                <a:cxn ang="0">
                  <a:pos x="T0" y="T1"/>
                </a:cxn>
                <a:cxn ang="0">
                  <a:pos x="T2" y="T3"/>
                </a:cxn>
                <a:cxn ang="0">
                  <a:pos x="T4" y="T5"/>
                </a:cxn>
                <a:cxn ang="0">
                  <a:pos x="T6" y="T7"/>
                </a:cxn>
                <a:cxn ang="0">
                  <a:pos x="T8" y="T9"/>
                </a:cxn>
              </a:cxnLst>
              <a:rect l="0" t="0" r="r" b="b"/>
              <a:pathLst>
                <a:path w="29" h="120">
                  <a:moveTo>
                    <a:pt x="29" y="0"/>
                  </a:moveTo>
                  <a:lnTo>
                    <a:pt x="0" y="17"/>
                  </a:lnTo>
                  <a:lnTo>
                    <a:pt x="0" y="120"/>
                  </a:lnTo>
                  <a:lnTo>
                    <a:pt x="29" y="104"/>
                  </a:lnTo>
                  <a:lnTo>
                    <a:pt x="2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3" name="íŝḻîḍé">
              <a:extLst>
                <a:ext uri="{FF2B5EF4-FFF2-40B4-BE49-F238E27FC236}">
                  <a16:creationId xmlns:a16="http://schemas.microsoft.com/office/drawing/2014/main" xmlns="" id="{5819F2A1-E6BB-4B9C-BA31-8E24C67E0E8B}"/>
                </a:ext>
              </a:extLst>
            </p:cNvPr>
            <p:cNvSpPr/>
            <p:nvPr/>
          </p:nvSpPr>
          <p:spPr bwMode="auto">
            <a:xfrm>
              <a:off x="5175853" y="3868561"/>
              <a:ext cx="16118" cy="152381"/>
            </a:xfrm>
            <a:prstGeom prst="rect">
              <a:avLst/>
            </a:prstGeom>
            <a:solidFill>
              <a:srgbClr val="001E6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34" name="íṥḻïḍè">
              <a:extLst>
                <a:ext uri="{FF2B5EF4-FFF2-40B4-BE49-F238E27FC236}">
                  <a16:creationId xmlns:a16="http://schemas.microsoft.com/office/drawing/2014/main" xmlns="" id="{E6588CC4-228E-46B4-8AB4-EBD7B7F20206}"/>
                </a:ext>
              </a:extLst>
            </p:cNvPr>
            <p:cNvSpPr/>
            <p:nvPr/>
          </p:nvSpPr>
          <p:spPr bwMode="auto">
            <a:xfrm>
              <a:off x="5011750" y="4154275"/>
              <a:ext cx="42491" cy="177290"/>
            </a:xfrm>
            <a:custGeom>
              <a:avLst/>
              <a:gdLst>
                <a:gd name="T0" fmla="*/ 29 w 29"/>
                <a:gd name="T1" fmla="*/ 0 h 121"/>
                <a:gd name="T2" fmla="*/ 0 w 29"/>
                <a:gd name="T3" fmla="*/ 17 h 121"/>
                <a:gd name="T4" fmla="*/ 0 w 29"/>
                <a:gd name="T5" fmla="*/ 121 h 121"/>
                <a:gd name="T6" fmla="*/ 29 w 29"/>
                <a:gd name="T7" fmla="*/ 104 h 121"/>
                <a:gd name="T8" fmla="*/ 29 w 29"/>
                <a:gd name="T9" fmla="*/ 0 h 121"/>
              </a:gdLst>
              <a:ahLst/>
              <a:cxnLst>
                <a:cxn ang="0">
                  <a:pos x="T0" y="T1"/>
                </a:cxn>
                <a:cxn ang="0">
                  <a:pos x="T2" y="T3"/>
                </a:cxn>
                <a:cxn ang="0">
                  <a:pos x="T4" y="T5"/>
                </a:cxn>
                <a:cxn ang="0">
                  <a:pos x="T6" y="T7"/>
                </a:cxn>
                <a:cxn ang="0">
                  <a:pos x="T8" y="T9"/>
                </a:cxn>
              </a:cxnLst>
              <a:rect l="0" t="0" r="r" b="b"/>
              <a:pathLst>
                <a:path w="29" h="121">
                  <a:moveTo>
                    <a:pt x="29" y="0"/>
                  </a:moveTo>
                  <a:lnTo>
                    <a:pt x="0" y="17"/>
                  </a:lnTo>
                  <a:lnTo>
                    <a:pt x="0" y="121"/>
                  </a:lnTo>
                  <a:lnTo>
                    <a:pt x="29" y="104"/>
                  </a:lnTo>
                  <a:lnTo>
                    <a:pt x="29" y="0"/>
                  </a:lnTo>
                  <a:close/>
                </a:path>
              </a:pathLst>
            </a:custGeom>
            <a:solidFill>
              <a:srgbClr val="4F6DC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5" name="i$lîḋè">
              <a:extLst>
                <a:ext uri="{FF2B5EF4-FFF2-40B4-BE49-F238E27FC236}">
                  <a16:creationId xmlns:a16="http://schemas.microsoft.com/office/drawing/2014/main" xmlns="" id="{74771766-25C5-4F63-A801-D4515971C796}"/>
                </a:ext>
              </a:extLst>
            </p:cNvPr>
            <p:cNvSpPr/>
            <p:nvPr/>
          </p:nvSpPr>
          <p:spPr bwMode="auto">
            <a:xfrm>
              <a:off x="5011750" y="4154275"/>
              <a:ext cx="42491" cy="177290"/>
            </a:xfrm>
            <a:custGeom>
              <a:avLst/>
              <a:gdLst>
                <a:gd name="T0" fmla="*/ 29 w 29"/>
                <a:gd name="T1" fmla="*/ 0 h 121"/>
                <a:gd name="T2" fmla="*/ 0 w 29"/>
                <a:gd name="T3" fmla="*/ 17 h 121"/>
                <a:gd name="T4" fmla="*/ 0 w 29"/>
                <a:gd name="T5" fmla="*/ 121 h 121"/>
                <a:gd name="T6" fmla="*/ 29 w 29"/>
                <a:gd name="T7" fmla="*/ 104 h 121"/>
                <a:gd name="T8" fmla="*/ 29 w 29"/>
                <a:gd name="T9" fmla="*/ 0 h 121"/>
              </a:gdLst>
              <a:ahLst/>
              <a:cxnLst>
                <a:cxn ang="0">
                  <a:pos x="T0" y="T1"/>
                </a:cxn>
                <a:cxn ang="0">
                  <a:pos x="T2" y="T3"/>
                </a:cxn>
                <a:cxn ang="0">
                  <a:pos x="T4" y="T5"/>
                </a:cxn>
                <a:cxn ang="0">
                  <a:pos x="T6" y="T7"/>
                </a:cxn>
                <a:cxn ang="0">
                  <a:pos x="T8" y="T9"/>
                </a:cxn>
              </a:cxnLst>
              <a:rect l="0" t="0" r="r" b="b"/>
              <a:pathLst>
                <a:path w="29" h="121">
                  <a:moveTo>
                    <a:pt x="29" y="0"/>
                  </a:moveTo>
                  <a:lnTo>
                    <a:pt x="0" y="17"/>
                  </a:lnTo>
                  <a:lnTo>
                    <a:pt x="0" y="121"/>
                  </a:lnTo>
                  <a:lnTo>
                    <a:pt x="29" y="104"/>
                  </a:lnTo>
                  <a:lnTo>
                    <a:pt x="2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6" name="íṥḷîḍê">
              <a:extLst>
                <a:ext uri="{FF2B5EF4-FFF2-40B4-BE49-F238E27FC236}">
                  <a16:creationId xmlns:a16="http://schemas.microsoft.com/office/drawing/2014/main" xmlns="" id="{8B713147-3A13-402A-9995-91C56C468AD9}"/>
                </a:ext>
              </a:extLst>
            </p:cNvPr>
            <p:cNvSpPr/>
            <p:nvPr/>
          </p:nvSpPr>
          <p:spPr bwMode="auto">
            <a:xfrm>
              <a:off x="5054241" y="4154275"/>
              <a:ext cx="14652" cy="152381"/>
            </a:xfrm>
            <a:prstGeom prst="rect">
              <a:avLst/>
            </a:prstGeom>
            <a:solidFill>
              <a:srgbClr val="001E6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37" name="ïṡlîďe">
              <a:extLst>
                <a:ext uri="{FF2B5EF4-FFF2-40B4-BE49-F238E27FC236}">
                  <a16:creationId xmlns:a16="http://schemas.microsoft.com/office/drawing/2014/main" xmlns="" id="{0BD98839-B93E-4AFE-9EEA-0725BC0E4158}"/>
                </a:ext>
              </a:extLst>
            </p:cNvPr>
            <p:cNvSpPr/>
            <p:nvPr/>
          </p:nvSpPr>
          <p:spPr bwMode="auto">
            <a:xfrm>
              <a:off x="5133362" y="4083945"/>
              <a:ext cx="42491" cy="180220"/>
            </a:xfrm>
            <a:custGeom>
              <a:avLst/>
              <a:gdLst>
                <a:gd name="T0" fmla="*/ 29 w 29"/>
                <a:gd name="T1" fmla="*/ 0 h 123"/>
                <a:gd name="T2" fmla="*/ 0 w 29"/>
                <a:gd name="T3" fmla="*/ 19 h 123"/>
                <a:gd name="T4" fmla="*/ 0 w 29"/>
                <a:gd name="T5" fmla="*/ 123 h 123"/>
                <a:gd name="T6" fmla="*/ 29 w 29"/>
                <a:gd name="T7" fmla="*/ 106 h 123"/>
                <a:gd name="T8" fmla="*/ 29 w 29"/>
                <a:gd name="T9" fmla="*/ 0 h 123"/>
              </a:gdLst>
              <a:ahLst/>
              <a:cxnLst>
                <a:cxn ang="0">
                  <a:pos x="T0" y="T1"/>
                </a:cxn>
                <a:cxn ang="0">
                  <a:pos x="T2" y="T3"/>
                </a:cxn>
                <a:cxn ang="0">
                  <a:pos x="T4" y="T5"/>
                </a:cxn>
                <a:cxn ang="0">
                  <a:pos x="T6" y="T7"/>
                </a:cxn>
                <a:cxn ang="0">
                  <a:pos x="T8" y="T9"/>
                </a:cxn>
              </a:cxnLst>
              <a:rect l="0" t="0" r="r" b="b"/>
              <a:pathLst>
                <a:path w="29" h="123">
                  <a:moveTo>
                    <a:pt x="29" y="0"/>
                  </a:moveTo>
                  <a:lnTo>
                    <a:pt x="0" y="19"/>
                  </a:lnTo>
                  <a:lnTo>
                    <a:pt x="0" y="123"/>
                  </a:lnTo>
                  <a:lnTo>
                    <a:pt x="29" y="106"/>
                  </a:lnTo>
                  <a:lnTo>
                    <a:pt x="29" y="0"/>
                  </a:lnTo>
                  <a:close/>
                </a:path>
              </a:pathLst>
            </a:custGeom>
            <a:solidFill>
              <a:srgbClr val="4F6DC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8" name="îsḷîḓê">
              <a:extLst>
                <a:ext uri="{FF2B5EF4-FFF2-40B4-BE49-F238E27FC236}">
                  <a16:creationId xmlns:a16="http://schemas.microsoft.com/office/drawing/2014/main" xmlns="" id="{643D750B-484F-43C5-87CF-A86F09D0549D}"/>
                </a:ext>
              </a:extLst>
            </p:cNvPr>
            <p:cNvSpPr/>
            <p:nvPr/>
          </p:nvSpPr>
          <p:spPr bwMode="auto">
            <a:xfrm>
              <a:off x="5133362" y="4083945"/>
              <a:ext cx="42491" cy="180220"/>
            </a:xfrm>
            <a:custGeom>
              <a:avLst/>
              <a:gdLst>
                <a:gd name="T0" fmla="*/ 29 w 29"/>
                <a:gd name="T1" fmla="*/ 0 h 123"/>
                <a:gd name="T2" fmla="*/ 0 w 29"/>
                <a:gd name="T3" fmla="*/ 19 h 123"/>
                <a:gd name="T4" fmla="*/ 0 w 29"/>
                <a:gd name="T5" fmla="*/ 123 h 123"/>
                <a:gd name="T6" fmla="*/ 29 w 29"/>
                <a:gd name="T7" fmla="*/ 106 h 123"/>
                <a:gd name="T8" fmla="*/ 29 w 29"/>
                <a:gd name="T9" fmla="*/ 0 h 123"/>
              </a:gdLst>
              <a:ahLst/>
              <a:cxnLst>
                <a:cxn ang="0">
                  <a:pos x="T0" y="T1"/>
                </a:cxn>
                <a:cxn ang="0">
                  <a:pos x="T2" y="T3"/>
                </a:cxn>
                <a:cxn ang="0">
                  <a:pos x="T4" y="T5"/>
                </a:cxn>
                <a:cxn ang="0">
                  <a:pos x="T6" y="T7"/>
                </a:cxn>
                <a:cxn ang="0">
                  <a:pos x="T8" y="T9"/>
                </a:cxn>
              </a:cxnLst>
              <a:rect l="0" t="0" r="r" b="b"/>
              <a:pathLst>
                <a:path w="29" h="123">
                  <a:moveTo>
                    <a:pt x="29" y="0"/>
                  </a:moveTo>
                  <a:lnTo>
                    <a:pt x="0" y="19"/>
                  </a:lnTo>
                  <a:lnTo>
                    <a:pt x="0" y="123"/>
                  </a:lnTo>
                  <a:lnTo>
                    <a:pt x="29" y="106"/>
                  </a:lnTo>
                  <a:lnTo>
                    <a:pt x="2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9" name="işļîḋe">
              <a:extLst>
                <a:ext uri="{FF2B5EF4-FFF2-40B4-BE49-F238E27FC236}">
                  <a16:creationId xmlns:a16="http://schemas.microsoft.com/office/drawing/2014/main" xmlns="" id="{098B8340-5D09-4215-BAEF-0794C6AA79BB}"/>
                </a:ext>
              </a:extLst>
            </p:cNvPr>
            <p:cNvSpPr/>
            <p:nvPr/>
          </p:nvSpPr>
          <p:spPr bwMode="auto">
            <a:xfrm>
              <a:off x="5175853" y="4083945"/>
              <a:ext cx="16118" cy="155311"/>
            </a:xfrm>
            <a:prstGeom prst="rect">
              <a:avLst/>
            </a:prstGeom>
            <a:solidFill>
              <a:srgbClr val="001E6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40" name="íṩlîḍé">
              <a:extLst>
                <a:ext uri="{FF2B5EF4-FFF2-40B4-BE49-F238E27FC236}">
                  <a16:creationId xmlns:a16="http://schemas.microsoft.com/office/drawing/2014/main" xmlns="" id="{1F421A27-CA02-4425-B5FD-2D695FE96FEC}"/>
                </a:ext>
              </a:extLst>
            </p:cNvPr>
            <p:cNvSpPr/>
            <p:nvPr/>
          </p:nvSpPr>
          <p:spPr bwMode="auto">
            <a:xfrm>
              <a:off x="4780248" y="2091270"/>
              <a:ext cx="316484" cy="569964"/>
            </a:xfrm>
            <a:custGeom>
              <a:avLst/>
              <a:gdLst>
                <a:gd name="T0" fmla="*/ 88 w 104"/>
                <a:gd name="T1" fmla="*/ 0 h 187"/>
                <a:gd name="T2" fmla="*/ 17 w 104"/>
                <a:gd name="T3" fmla="*/ 0 h 187"/>
                <a:gd name="T4" fmla="*/ 0 w 104"/>
                <a:gd name="T5" fmla="*/ 17 h 187"/>
                <a:gd name="T6" fmla="*/ 0 w 104"/>
                <a:gd name="T7" fmla="*/ 88 h 187"/>
                <a:gd name="T8" fmla="*/ 17 w 104"/>
                <a:gd name="T9" fmla="*/ 105 h 187"/>
                <a:gd name="T10" fmla="*/ 46 w 104"/>
                <a:gd name="T11" fmla="*/ 105 h 187"/>
                <a:gd name="T12" fmla="*/ 50 w 104"/>
                <a:gd name="T13" fmla="*/ 111 h 187"/>
                <a:gd name="T14" fmla="*/ 50 w 104"/>
                <a:gd name="T15" fmla="*/ 185 h 187"/>
                <a:gd name="T16" fmla="*/ 52 w 104"/>
                <a:gd name="T17" fmla="*/ 187 h 187"/>
                <a:gd name="T18" fmla="*/ 54 w 104"/>
                <a:gd name="T19" fmla="*/ 185 h 187"/>
                <a:gd name="T20" fmla="*/ 54 w 104"/>
                <a:gd name="T21" fmla="*/ 111 h 187"/>
                <a:gd name="T22" fmla="*/ 59 w 104"/>
                <a:gd name="T23" fmla="*/ 105 h 187"/>
                <a:gd name="T24" fmla="*/ 88 w 104"/>
                <a:gd name="T25" fmla="*/ 105 h 187"/>
                <a:gd name="T26" fmla="*/ 104 w 104"/>
                <a:gd name="T27" fmla="*/ 88 h 187"/>
                <a:gd name="T28" fmla="*/ 104 w 104"/>
                <a:gd name="T29" fmla="*/ 17 h 187"/>
                <a:gd name="T30" fmla="*/ 88 w 104"/>
                <a:gd name="T31"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187">
                  <a:moveTo>
                    <a:pt x="88" y="0"/>
                  </a:moveTo>
                  <a:cubicBezTo>
                    <a:pt x="17" y="0"/>
                    <a:pt x="17" y="0"/>
                    <a:pt x="17" y="0"/>
                  </a:cubicBezTo>
                  <a:cubicBezTo>
                    <a:pt x="7" y="0"/>
                    <a:pt x="0" y="8"/>
                    <a:pt x="0" y="17"/>
                  </a:cubicBezTo>
                  <a:cubicBezTo>
                    <a:pt x="0" y="88"/>
                    <a:pt x="0" y="88"/>
                    <a:pt x="0" y="88"/>
                  </a:cubicBezTo>
                  <a:cubicBezTo>
                    <a:pt x="0" y="97"/>
                    <a:pt x="7" y="105"/>
                    <a:pt x="17" y="105"/>
                  </a:cubicBezTo>
                  <a:cubicBezTo>
                    <a:pt x="46" y="105"/>
                    <a:pt x="46" y="105"/>
                    <a:pt x="46" y="105"/>
                  </a:cubicBezTo>
                  <a:cubicBezTo>
                    <a:pt x="50" y="111"/>
                    <a:pt x="50" y="111"/>
                    <a:pt x="50" y="111"/>
                  </a:cubicBezTo>
                  <a:cubicBezTo>
                    <a:pt x="50" y="185"/>
                    <a:pt x="50" y="185"/>
                    <a:pt x="50" y="185"/>
                  </a:cubicBezTo>
                  <a:cubicBezTo>
                    <a:pt x="50" y="186"/>
                    <a:pt x="51" y="187"/>
                    <a:pt x="52" y="187"/>
                  </a:cubicBezTo>
                  <a:cubicBezTo>
                    <a:pt x="53" y="187"/>
                    <a:pt x="54" y="186"/>
                    <a:pt x="54" y="185"/>
                  </a:cubicBezTo>
                  <a:cubicBezTo>
                    <a:pt x="54" y="111"/>
                    <a:pt x="54" y="111"/>
                    <a:pt x="54" y="111"/>
                  </a:cubicBezTo>
                  <a:cubicBezTo>
                    <a:pt x="59" y="105"/>
                    <a:pt x="59" y="105"/>
                    <a:pt x="59" y="105"/>
                  </a:cubicBezTo>
                  <a:cubicBezTo>
                    <a:pt x="88" y="105"/>
                    <a:pt x="88" y="105"/>
                    <a:pt x="88" y="105"/>
                  </a:cubicBezTo>
                  <a:cubicBezTo>
                    <a:pt x="97" y="105"/>
                    <a:pt x="104" y="97"/>
                    <a:pt x="104" y="88"/>
                  </a:cubicBezTo>
                  <a:cubicBezTo>
                    <a:pt x="104" y="17"/>
                    <a:pt x="104" y="17"/>
                    <a:pt x="104" y="17"/>
                  </a:cubicBezTo>
                  <a:cubicBezTo>
                    <a:pt x="104" y="8"/>
                    <a:pt x="97" y="0"/>
                    <a:pt x="88" y="0"/>
                  </a:cubicBezTo>
                  <a:close/>
                </a:path>
              </a:pathLst>
            </a:custGeom>
            <a:solidFill>
              <a:srgbClr val="01238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1" name="iṩľiḓe">
              <a:extLst>
                <a:ext uri="{FF2B5EF4-FFF2-40B4-BE49-F238E27FC236}">
                  <a16:creationId xmlns:a16="http://schemas.microsoft.com/office/drawing/2014/main" xmlns="" id="{3119A038-8A52-4E45-A71D-96B4C7E4FF9C}"/>
                </a:ext>
              </a:extLst>
            </p:cNvPr>
            <p:cNvSpPr/>
            <p:nvPr/>
          </p:nvSpPr>
          <p:spPr bwMode="auto">
            <a:xfrm>
              <a:off x="4875487" y="2130830"/>
              <a:ext cx="130403" cy="213920"/>
            </a:xfrm>
            <a:custGeom>
              <a:avLst/>
              <a:gdLst>
                <a:gd name="T0" fmla="*/ 25 w 43"/>
                <a:gd name="T1" fmla="*/ 62 h 70"/>
                <a:gd name="T2" fmla="*/ 25 w 43"/>
                <a:gd name="T3" fmla="*/ 70 h 70"/>
                <a:gd name="T4" fmla="*/ 18 w 43"/>
                <a:gd name="T5" fmla="*/ 70 h 70"/>
                <a:gd name="T6" fmla="*/ 18 w 43"/>
                <a:gd name="T7" fmla="*/ 62 h 70"/>
                <a:gd name="T8" fmla="*/ 0 w 43"/>
                <a:gd name="T9" fmla="*/ 56 h 70"/>
                <a:gd name="T10" fmla="*/ 4 w 43"/>
                <a:gd name="T11" fmla="*/ 47 h 70"/>
                <a:gd name="T12" fmla="*/ 18 w 43"/>
                <a:gd name="T13" fmla="*/ 52 h 70"/>
                <a:gd name="T14" fmla="*/ 18 w 43"/>
                <a:gd name="T15" fmla="*/ 40 h 70"/>
                <a:gd name="T16" fmla="*/ 1 w 43"/>
                <a:gd name="T17" fmla="*/ 25 h 70"/>
                <a:gd name="T18" fmla="*/ 18 w 43"/>
                <a:gd name="T19" fmla="*/ 9 h 70"/>
                <a:gd name="T20" fmla="*/ 18 w 43"/>
                <a:gd name="T21" fmla="*/ 0 h 70"/>
                <a:gd name="T22" fmla="*/ 25 w 43"/>
                <a:gd name="T23" fmla="*/ 0 h 70"/>
                <a:gd name="T24" fmla="*/ 25 w 43"/>
                <a:gd name="T25" fmla="*/ 8 h 70"/>
                <a:gd name="T26" fmla="*/ 40 w 43"/>
                <a:gd name="T27" fmla="*/ 13 h 70"/>
                <a:gd name="T28" fmla="*/ 37 w 43"/>
                <a:gd name="T29" fmla="*/ 22 h 70"/>
                <a:gd name="T30" fmla="*/ 25 w 43"/>
                <a:gd name="T31" fmla="*/ 18 h 70"/>
                <a:gd name="T32" fmla="*/ 25 w 43"/>
                <a:gd name="T33" fmla="*/ 31 h 70"/>
                <a:gd name="T34" fmla="*/ 43 w 43"/>
                <a:gd name="T35" fmla="*/ 46 h 70"/>
                <a:gd name="T36" fmla="*/ 25 w 43"/>
                <a:gd name="T37" fmla="*/ 62 h 70"/>
                <a:gd name="T38" fmla="*/ 18 w 43"/>
                <a:gd name="T39" fmla="*/ 29 h 70"/>
                <a:gd name="T40" fmla="*/ 18 w 43"/>
                <a:gd name="T41" fmla="*/ 18 h 70"/>
                <a:gd name="T42" fmla="*/ 13 w 43"/>
                <a:gd name="T43" fmla="*/ 24 h 70"/>
                <a:gd name="T44" fmla="*/ 18 w 43"/>
                <a:gd name="T45" fmla="*/ 29 h 70"/>
                <a:gd name="T46" fmla="*/ 31 w 43"/>
                <a:gd name="T47" fmla="*/ 47 h 70"/>
                <a:gd name="T48" fmla="*/ 25 w 43"/>
                <a:gd name="T49" fmla="*/ 42 h 70"/>
                <a:gd name="T50" fmla="*/ 25 w 43"/>
                <a:gd name="T51" fmla="*/ 52 h 70"/>
                <a:gd name="T52" fmla="*/ 31 w 43"/>
                <a:gd name="T53" fmla="*/ 4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 h="70">
                  <a:moveTo>
                    <a:pt x="25" y="62"/>
                  </a:moveTo>
                  <a:cubicBezTo>
                    <a:pt x="25" y="70"/>
                    <a:pt x="25" y="70"/>
                    <a:pt x="25" y="70"/>
                  </a:cubicBezTo>
                  <a:cubicBezTo>
                    <a:pt x="18" y="70"/>
                    <a:pt x="18" y="70"/>
                    <a:pt x="18" y="70"/>
                  </a:cubicBezTo>
                  <a:cubicBezTo>
                    <a:pt x="18" y="62"/>
                    <a:pt x="18" y="62"/>
                    <a:pt x="18" y="62"/>
                  </a:cubicBezTo>
                  <a:cubicBezTo>
                    <a:pt x="11" y="61"/>
                    <a:pt x="4" y="59"/>
                    <a:pt x="0" y="56"/>
                  </a:cubicBezTo>
                  <a:cubicBezTo>
                    <a:pt x="4" y="47"/>
                    <a:pt x="4" y="47"/>
                    <a:pt x="4" y="47"/>
                  </a:cubicBezTo>
                  <a:cubicBezTo>
                    <a:pt x="7" y="50"/>
                    <a:pt x="13" y="52"/>
                    <a:pt x="18" y="52"/>
                  </a:cubicBezTo>
                  <a:cubicBezTo>
                    <a:pt x="18" y="40"/>
                    <a:pt x="18" y="40"/>
                    <a:pt x="18" y="40"/>
                  </a:cubicBezTo>
                  <a:cubicBezTo>
                    <a:pt x="10" y="38"/>
                    <a:pt x="1" y="35"/>
                    <a:pt x="1" y="25"/>
                  </a:cubicBezTo>
                  <a:cubicBezTo>
                    <a:pt x="1" y="17"/>
                    <a:pt x="6" y="10"/>
                    <a:pt x="18" y="9"/>
                  </a:cubicBezTo>
                  <a:cubicBezTo>
                    <a:pt x="18" y="0"/>
                    <a:pt x="18" y="0"/>
                    <a:pt x="18" y="0"/>
                  </a:cubicBezTo>
                  <a:cubicBezTo>
                    <a:pt x="25" y="0"/>
                    <a:pt x="25" y="0"/>
                    <a:pt x="25" y="0"/>
                  </a:cubicBezTo>
                  <a:cubicBezTo>
                    <a:pt x="25" y="8"/>
                    <a:pt x="25" y="8"/>
                    <a:pt x="25" y="8"/>
                  </a:cubicBezTo>
                  <a:cubicBezTo>
                    <a:pt x="31" y="9"/>
                    <a:pt x="36" y="10"/>
                    <a:pt x="40" y="13"/>
                  </a:cubicBezTo>
                  <a:cubicBezTo>
                    <a:pt x="37" y="22"/>
                    <a:pt x="37" y="22"/>
                    <a:pt x="37" y="22"/>
                  </a:cubicBezTo>
                  <a:cubicBezTo>
                    <a:pt x="33" y="20"/>
                    <a:pt x="29" y="19"/>
                    <a:pt x="25" y="18"/>
                  </a:cubicBezTo>
                  <a:cubicBezTo>
                    <a:pt x="25" y="31"/>
                    <a:pt x="25" y="31"/>
                    <a:pt x="25" y="31"/>
                  </a:cubicBezTo>
                  <a:cubicBezTo>
                    <a:pt x="34" y="33"/>
                    <a:pt x="43" y="35"/>
                    <a:pt x="43" y="46"/>
                  </a:cubicBezTo>
                  <a:cubicBezTo>
                    <a:pt x="43" y="54"/>
                    <a:pt x="37" y="60"/>
                    <a:pt x="25" y="62"/>
                  </a:cubicBezTo>
                  <a:close/>
                  <a:moveTo>
                    <a:pt x="18" y="29"/>
                  </a:moveTo>
                  <a:cubicBezTo>
                    <a:pt x="18" y="18"/>
                    <a:pt x="18" y="18"/>
                    <a:pt x="18" y="18"/>
                  </a:cubicBezTo>
                  <a:cubicBezTo>
                    <a:pt x="14" y="19"/>
                    <a:pt x="13" y="21"/>
                    <a:pt x="13" y="24"/>
                  </a:cubicBezTo>
                  <a:cubicBezTo>
                    <a:pt x="13" y="27"/>
                    <a:pt x="15" y="28"/>
                    <a:pt x="18" y="29"/>
                  </a:cubicBezTo>
                  <a:close/>
                  <a:moveTo>
                    <a:pt x="31" y="47"/>
                  </a:moveTo>
                  <a:cubicBezTo>
                    <a:pt x="31" y="44"/>
                    <a:pt x="29" y="43"/>
                    <a:pt x="25" y="42"/>
                  </a:cubicBezTo>
                  <a:cubicBezTo>
                    <a:pt x="25" y="52"/>
                    <a:pt x="25" y="52"/>
                    <a:pt x="25" y="52"/>
                  </a:cubicBezTo>
                  <a:cubicBezTo>
                    <a:pt x="29" y="51"/>
                    <a:pt x="31" y="49"/>
                    <a:pt x="31"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2" name="íṧľïďe">
              <a:extLst>
                <a:ext uri="{FF2B5EF4-FFF2-40B4-BE49-F238E27FC236}">
                  <a16:creationId xmlns:a16="http://schemas.microsoft.com/office/drawing/2014/main" xmlns="" id="{146F8B1E-CF9D-4189-997A-500E7E156DA6}"/>
                </a:ext>
              </a:extLst>
            </p:cNvPr>
            <p:cNvSpPr/>
            <p:nvPr/>
          </p:nvSpPr>
          <p:spPr bwMode="auto">
            <a:xfrm>
              <a:off x="5581714" y="4270026"/>
              <a:ext cx="486447" cy="830770"/>
            </a:xfrm>
            <a:custGeom>
              <a:avLst/>
              <a:gdLst>
                <a:gd name="T0" fmla="*/ 2 w 332"/>
                <a:gd name="T1" fmla="*/ 376 h 567"/>
                <a:gd name="T2" fmla="*/ 332 w 332"/>
                <a:gd name="T3" fmla="*/ 567 h 567"/>
                <a:gd name="T4" fmla="*/ 332 w 332"/>
                <a:gd name="T5" fmla="*/ 193 h 567"/>
                <a:gd name="T6" fmla="*/ 0 w 332"/>
                <a:gd name="T7" fmla="*/ 0 h 567"/>
                <a:gd name="T8" fmla="*/ 2 w 332"/>
                <a:gd name="T9" fmla="*/ 376 h 567"/>
              </a:gdLst>
              <a:ahLst/>
              <a:cxnLst>
                <a:cxn ang="0">
                  <a:pos x="T0" y="T1"/>
                </a:cxn>
                <a:cxn ang="0">
                  <a:pos x="T2" y="T3"/>
                </a:cxn>
                <a:cxn ang="0">
                  <a:pos x="T4" y="T5"/>
                </a:cxn>
                <a:cxn ang="0">
                  <a:pos x="T6" y="T7"/>
                </a:cxn>
                <a:cxn ang="0">
                  <a:pos x="T8" y="T9"/>
                </a:cxn>
              </a:cxnLst>
              <a:rect l="0" t="0" r="r" b="b"/>
              <a:pathLst>
                <a:path w="332" h="567">
                  <a:moveTo>
                    <a:pt x="2" y="376"/>
                  </a:moveTo>
                  <a:lnTo>
                    <a:pt x="332" y="567"/>
                  </a:lnTo>
                  <a:lnTo>
                    <a:pt x="332" y="193"/>
                  </a:lnTo>
                  <a:lnTo>
                    <a:pt x="0" y="0"/>
                  </a:lnTo>
                  <a:lnTo>
                    <a:pt x="2" y="376"/>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3" name="íṣļîḍè">
              <a:extLst>
                <a:ext uri="{FF2B5EF4-FFF2-40B4-BE49-F238E27FC236}">
                  <a16:creationId xmlns:a16="http://schemas.microsoft.com/office/drawing/2014/main" xmlns="" id="{C278D995-2242-43AC-990C-D8E6BD2A629E}"/>
                </a:ext>
              </a:extLst>
            </p:cNvPr>
            <p:cNvSpPr/>
            <p:nvPr/>
          </p:nvSpPr>
          <p:spPr bwMode="auto">
            <a:xfrm>
              <a:off x="5581714" y="4270026"/>
              <a:ext cx="486447" cy="830770"/>
            </a:xfrm>
            <a:custGeom>
              <a:avLst/>
              <a:gdLst>
                <a:gd name="T0" fmla="*/ 2 w 332"/>
                <a:gd name="T1" fmla="*/ 376 h 567"/>
                <a:gd name="T2" fmla="*/ 332 w 332"/>
                <a:gd name="T3" fmla="*/ 567 h 567"/>
                <a:gd name="T4" fmla="*/ 332 w 332"/>
                <a:gd name="T5" fmla="*/ 193 h 567"/>
                <a:gd name="T6" fmla="*/ 0 w 332"/>
                <a:gd name="T7" fmla="*/ 0 h 567"/>
                <a:gd name="T8" fmla="*/ 2 w 332"/>
                <a:gd name="T9" fmla="*/ 376 h 567"/>
              </a:gdLst>
              <a:ahLst/>
              <a:cxnLst>
                <a:cxn ang="0">
                  <a:pos x="T0" y="T1"/>
                </a:cxn>
                <a:cxn ang="0">
                  <a:pos x="T2" y="T3"/>
                </a:cxn>
                <a:cxn ang="0">
                  <a:pos x="T4" y="T5"/>
                </a:cxn>
                <a:cxn ang="0">
                  <a:pos x="T6" y="T7"/>
                </a:cxn>
                <a:cxn ang="0">
                  <a:pos x="T8" y="T9"/>
                </a:cxn>
              </a:cxnLst>
              <a:rect l="0" t="0" r="r" b="b"/>
              <a:pathLst>
                <a:path w="332" h="567">
                  <a:moveTo>
                    <a:pt x="2" y="376"/>
                  </a:moveTo>
                  <a:lnTo>
                    <a:pt x="332" y="567"/>
                  </a:lnTo>
                  <a:lnTo>
                    <a:pt x="332" y="193"/>
                  </a:lnTo>
                  <a:lnTo>
                    <a:pt x="0" y="0"/>
                  </a:lnTo>
                  <a:lnTo>
                    <a:pt x="2" y="3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4" name="îṩľíḑè">
              <a:extLst>
                <a:ext uri="{FF2B5EF4-FFF2-40B4-BE49-F238E27FC236}">
                  <a16:creationId xmlns:a16="http://schemas.microsoft.com/office/drawing/2014/main" xmlns="" id="{805D3690-667F-4617-8661-125C123DFEDA}"/>
                </a:ext>
              </a:extLst>
            </p:cNvPr>
            <p:cNvSpPr/>
            <p:nvPr/>
          </p:nvSpPr>
          <p:spPr bwMode="auto">
            <a:xfrm>
              <a:off x="6068162" y="4015081"/>
              <a:ext cx="946521" cy="1085716"/>
            </a:xfrm>
            <a:custGeom>
              <a:avLst/>
              <a:gdLst>
                <a:gd name="T0" fmla="*/ 646 w 646"/>
                <a:gd name="T1" fmla="*/ 0 h 741"/>
                <a:gd name="T2" fmla="*/ 0 w 646"/>
                <a:gd name="T3" fmla="*/ 367 h 741"/>
                <a:gd name="T4" fmla="*/ 0 w 646"/>
                <a:gd name="T5" fmla="*/ 741 h 741"/>
                <a:gd name="T6" fmla="*/ 646 w 646"/>
                <a:gd name="T7" fmla="*/ 367 h 741"/>
                <a:gd name="T8" fmla="*/ 646 w 646"/>
                <a:gd name="T9" fmla="*/ 0 h 741"/>
              </a:gdLst>
              <a:ahLst/>
              <a:cxnLst>
                <a:cxn ang="0">
                  <a:pos x="T0" y="T1"/>
                </a:cxn>
                <a:cxn ang="0">
                  <a:pos x="T2" y="T3"/>
                </a:cxn>
                <a:cxn ang="0">
                  <a:pos x="T4" y="T5"/>
                </a:cxn>
                <a:cxn ang="0">
                  <a:pos x="T6" y="T7"/>
                </a:cxn>
                <a:cxn ang="0">
                  <a:pos x="T8" y="T9"/>
                </a:cxn>
              </a:cxnLst>
              <a:rect l="0" t="0" r="r" b="b"/>
              <a:pathLst>
                <a:path w="646" h="741">
                  <a:moveTo>
                    <a:pt x="646" y="0"/>
                  </a:moveTo>
                  <a:lnTo>
                    <a:pt x="0" y="367"/>
                  </a:lnTo>
                  <a:lnTo>
                    <a:pt x="0" y="741"/>
                  </a:lnTo>
                  <a:lnTo>
                    <a:pt x="646" y="367"/>
                  </a:lnTo>
                  <a:lnTo>
                    <a:pt x="646" y="0"/>
                  </a:lnTo>
                  <a:close/>
                </a:path>
              </a:pathLst>
            </a:cu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5" name="ïṧlíḍê">
              <a:extLst>
                <a:ext uri="{FF2B5EF4-FFF2-40B4-BE49-F238E27FC236}">
                  <a16:creationId xmlns:a16="http://schemas.microsoft.com/office/drawing/2014/main" xmlns="" id="{1E836C31-A43F-44F0-9C2C-1CAEF6F95D3A}"/>
                </a:ext>
              </a:extLst>
            </p:cNvPr>
            <p:cNvSpPr/>
            <p:nvPr/>
          </p:nvSpPr>
          <p:spPr bwMode="auto">
            <a:xfrm>
              <a:off x="6068162" y="4015081"/>
              <a:ext cx="946521" cy="1085716"/>
            </a:xfrm>
            <a:custGeom>
              <a:avLst/>
              <a:gdLst>
                <a:gd name="T0" fmla="*/ 646 w 646"/>
                <a:gd name="T1" fmla="*/ 0 h 741"/>
                <a:gd name="T2" fmla="*/ 0 w 646"/>
                <a:gd name="T3" fmla="*/ 367 h 741"/>
                <a:gd name="T4" fmla="*/ 0 w 646"/>
                <a:gd name="T5" fmla="*/ 741 h 741"/>
                <a:gd name="T6" fmla="*/ 646 w 646"/>
                <a:gd name="T7" fmla="*/ 367 h 741"/>
                <a:gd name="T8" fmla="*/ 646 w 646"/>
                <a:gd name="T9" fmla="*/ 0 h 741"/>
              </a:gdLst>
              <a:ahLst/>
              <a:cxnLst>
                <a:cxn ang="0">
                  <a:pos x="T0" y="T1"/>
                </a:cxn>
                <a:cxn ang="0">
                  <a:pos x="T2" y="T3"/>
                </a:cxn>
                <a:cxn ang="0">
                  <a:pos x="T4" y="T5"/>
                </a:cxn>
                <a:cxn ang="0">
                  <a:pos x="T6" y="T7"/>
                </a:cxn>
                <a:cxn ang="0">
                  <a:pos x="T8" y="T9"/>
                </a:cxn>
              </a:cxnLst>
              <a:rect l="0" t="0" r="r" b="b"/>
              <a:pathLst>
                <a:path w="646" h="741">
                  <a:moveTo>
                    <a:pt x="646" y="0"/>
                  </a:moveTo>
                  <a:lnTo>
                    <a:pt x="0" y="367"/>
                  </a:lnTo>
                  <a:lnTo>
                    <a:pt x="0" y="741"/>
                  </a:lnTo>
                  <a:lnTo>
                    <a:pt x="646" y="367"/>
                  </a:lnTo>
                  <a:lnTo>
                    <a:pt x="64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6" name="îsḻîḍè">
              <a:extLst>
                <a:ext uri="{FF2B5EF4-FFF2-40B4-BE49-F238E27FC236}">
                  <a16:creationId xmlns:a16="http://schemas.microsoft.com/office/drawing/2014/main" xmlns="" id="{0004AF58-F883-4F97-BC8F-5CC02B74A2FF}"/>
                </a:ext>
              </a:extLst>
            </p:cNvPr>
            <p:cNvSpPr/>
            <p:nvPr/>
          </p:nvSpPr>
          <p:spPr bwMode="auto">
            <a:xfrm>
              <a:off x="5581714" y="3738157"/>
              <a:ext cx="1432968" cy="814653"/>
            </a:xfrm>
            <a:custGeom>
              <a:avLst/>
              <a:gdLst>
                <a:gd name="T0" fmla="*/ 0 w 978"/>
                <a:gd name="T1" fmla="*/ 363 h 556"/>
                <a:gd name="T2" fmla="*/ 650 w 978"/>
                <a:gd name="T3" fmla="*/ 0 h 556"/>
                <a:gd name="T4" fmla="*/ 978 w 978"/>
                <a:gd name="T5" fmla="*/ 189 h 556"/>
                <a:gd name="T6" fmla="*/ 332 w 978"/>
                <a:gd name="T7" fmla="*/ 556 h 556"/>
                <a:gd name="T8" fmla="*/ 12 w 978"/>
                <a:gd name="T9" fmla="*/ 369 h 556"/>
                <a:gd name="T10" fmla="*/ 0 w 978"/>
                <a:gd name="T11" fmla="*/ 363 h 556"/>
              </a:gdLst>
              <a:ahLst/>
              <a:cxnLst>
                <a:cxn ang="0">
                  <a:pos x="T0" y="T1"/>
                </a:cxn>
                <a:cxn ang="0">
                  <a:pos x="T2" y="T3"/>
                </a:cxn>
                <a:cxn ang="0">
                  <a:pos x="T4" y="T5"/>
                </a:cxn>
                <a:cxn ang="0">
                  <a:pos x="T6" y="T7"/>
                </a:cxn>
                <a:cxn ang="0">
                  <a:pos x="T8" y="T9"/>
                </a:cxn>
                <a:cxn ang="0">
                  <a:pos x="T10" y="T11"/>
                </a:cxn>
              </a:cxnLst>
              <a:rect l="0" t="0" r="r" b="b"/>
              <a:pathLst>
                <a:path w="978" h="556">
                  <a:moveTo>
                    <a:pt x="0" y="363"/>
                  </a:moveTo>
                  <a:lnTo>
                    <a:pt x="650" y="0"/>
                  </a:lnTo>
                  <a:lnTo>
                    <a:pt x="978" y="189"/>
                  </a:lnTo>
                  <a:lnTo>
                    <a:pt x="332" y="556"/>
                  </a:lnTo>
                  <a:lnTo>
                    <a:pt x="12" y="369"/>
                  </a:lnTo>
                  <a:lnTo>
                    <a:pt x="0" y="363"/>
                  </a:lnTo>
                  <a:close/>
                </a:path>
              </a:pathLst>
            </a:custGeom>
            <a:solidFill>
              <a:srgbClr val="D9E2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7" name="îṥlîḍe">
              <a:extLst>
                <a:ext uri="{FF2B5EF4-FFF2-40B4-BE49-F238E27FC236}">
                  <a16:creationId xmlns:a16="http://schemas.microsoft.com/office/drawing/2014/main" xmlns="" id="{9650F435-9AA7-4B50-8E41-CB5ACAEEE3D5}"/>
                </a:ext>
              </a:extLst>
            </p:cNvPr>
            <p:cNvSpPr/>
            <p:nvPr/>
          </p:nvSpPr>
          <p:spPr bwMode="auto">
            <a:xfrm>
              <a:off x="5581714" y="3738157"/>
              <a:ext cx="1432968" cy="814653"/>
            </a:xfrm>
            <a:custGeom>
              <a:avLst/>
              <a:gdLst>
                <a:gd name="T0" fmla="*/ 0 w 978"/>
                <a:gd name="T1" fmla="*/ 363 h 556"/>
                <a:gd name="T2" fmla="*/ 650 w 978"/>
                <a:gd name="T3" fmla="*/ 0 h 556"/>
                <a:gd name="T4" fmla="*/ 978 w 978"/>
                <a:gd name="T5" fmla="*/ 189 h 556"/>
                <a:gd name="T6" fmla="*/ 332 w 978"/>
                <a:gd name="T7" fmla="*/ 556 h 556"/>
                <a:gd name="T8" fmla="*/ 12 w 978"/>
                <a:gd name="T9" fmla="*/ 369 h 556"/>
                <a:gd name="T10" fmla="*/ 0 w 978"/>
                <a:gd name="T11" fmla="*/ 363 h 556"/>
              </a:gdLst>
              <a:ahLst/>
              <a:cxnLst>
                <a:cxn ang="0">
                  <a:pos x="T0" y="T1"/>
                </a:cxn>
                <a:cxn ang="0">
                  <a:pos x="T2" y="T3"/>
                </a:cxn>
                <a:cxn ang="0">
                  <a:pos x="T4" y="T5"/>
                </a:cxn>
                <a:cxn ang="0">
                  <a:pos x="T6" y="T7"/>
                </a:cxn>
                <a:cxn ang="0">
                  <a:pos x="T8" y="T9"/>
                </a:cxn>
                <a:cxn ang="0">
                  <a:pos x="T10" y="T11"/>
                </a:cxn>
              </a:cxnLst>
              <a:rect l="0" t="0" r="r" b="b"/>
              <a:pathLst>
                <a:path w="978" h="556">
                  <a:moveTo>
                    <a:pt x="0" y="363"/>
                  </a:moveTo>
                  <a:lnTo>
                    <a:pt x="650" y="0"/>
                  </a:lnTo>
                  <a:lnTo>
                    <a:pt x="978" y="189"/>
                  </a:lnTo>
                  <a:lnTo>
                    <a:pt x="332" y="556"/>
                  </a:lnTo>
                  <a:lnTo>
                    <a:pt x="12" y="369"/>
                  </a:lnTo>
                  <a:lnTo>
                    <a:pt x="0" y="36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8" name="ís1îḍé">
              <a:extLst>
                <a:ext uri="{FF2B5EF4-FFF2-40B4-BE49-F238E27FC236}">
                  <a16:creationId xmlns:a16="http://schemas.microsoft.com/office/drawing/2014/main" xmlns="" id="{88BC169C-9A35-4C7D-AEE3-C753B91198BB}"/>
                </a:ext>
              </a:extLst>
            </p:cNvPr>
            <p:cNvSpPr/>
            <p:nvPr/>
          </p:nvSpPr>
          <p:spPr bwMode="auto">
            <a:xfrm>
              <a:off x="6138491" y="4552810"/>
              <a:ext cx="45422" cy="194872"/>
            </a:xfrm>
            <a:custGeom>
              <a:avLst/>
              <a:gdLst>
                <a:gd name="T0" fmla="*/ 31 w 31"/>
                <a:gd name="T1" fmla="*/ 0 h 133"/>
                <a:gd name="T2" fmla="*/ 0 w 31"/>
                <a:gd name="T3" fmla="*/ 19 h 133"/>
                <a:gd name="T4" fmla="*/ 0 w 31"/>
                <a:gd name="T5" fmla="*/ 133 h 133"/>
                <a:gd name="T6" fmla="*/ 31 w 31"/>
                <a:gd name="T7" fmla="*/ 114 h 133"/>
                <a:gd name="T8" fmla="*/ 31 w 31"/>
                <a:gd name="T9" fmla="*/ 0 h 133"/>
              </a:gdLst>
              <a:ahLst/>
              <a:cxnLst>
                <a:cxn ang="0">
                  <a:pos x="T0" y="T1"/>
                </a:cxn>
                <a:cxn ang="0">
                  <a:pos x="T2" y="T3"/>
                </a:cxn>
                <a:cxn ang="0">
                  <a:pos x="T4" y="T5"/>
                </a:cxn>
                <a:cxn ang="0">
                  <a:pos x="T6" y="T7"/>
                </a:cxn>
                <a:cxn ang="0">
                  <a:pos x="T8" y="T9"/>
                </a:cxn>
              </a:cxnLst>
              <a:rect l="0" t="0" r="r" b="b"/>
              <a:pathLst>
                <a:path w="31" h="133">
                  <a:moveTo>
                    <a:pt x="31" y="0"/>
                  </a:moveTo>
                  <a:lnTo>
                    <a:pt x="0" y="19"/>
                  </a:lnTo>
                  <a:lnTo>
                    <a:pt x="0" y="133"/>
                  </a:lnTo>
                  <a:lnTo>
                    <a:pt x="31" y="114"/>
                  </a:lnTo>
                  <a:lnTo>
                    <a:pt x="31" y="0"/>
                  </a:lnTo>
                  <a:close/>
                </a:path>
              </a:pathLst>
            </a:custGeom>
            <a:solidFill>
              <a:srgbClr val="A0B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9" name="îṥ1ïďê">
              <a:extLst>
                <a:ext uri="{FF2B5EF4-FFF2-40B4-BE49-F238E27FC236}">
                  <a16:creationId xmlns:a16="http://schemas.microsoft.com/office/drawing/2014/main" xmlns="" id="{A9B611C6-F798-4EA3-8A60-82CE96F45AAD}"/>
                </a:ext>
              </a:extLst>
            </p:cNvPr>
            <p:cNvSpPr/>
            <p:nvPr/>
          </p:nvSpPr>
          <p:spPr bwMode="auto">
            <a:xfrm>
              <a:off x="6138491" y="4552810"/>
              <a:ext cx="45422" cy="194872"/>
            </a:xfrm>
            <a:custGeom>
              <a:avLst/>
              <a:gdLst>
                <a:gd name="T0" fmla="*/ 31 w 31"/>
                <a:gd name="T1" fmla="*/ 0 h 133"/>
                <a:gd name="T2" fmla="*/ 0 w 31"/>
                <a:gd name="T3" fmla="*/ 19 h 133"/>
                <a:gd name="T4" fmla="*/ 0 w 31"/>
                <a:gd name="T5" fmla="*/ 133 h 133"/>
                <a:gd name="T6" fmla="*/ 31 w 31"/>
                <a:gd name="T7" fmla="*/ 114 h 133"/>
                <a:gd name="T8" fmla="*/ 31 w 31"/>
                <a:gd name="T9" fmla="*/ 0 h 133"/>
              </a:gdLst>
              <a:ahLst/>
              <a:cxnLst>
                <a:cxn ang="0">
                  <a:pos x="T0" y="T1"/>
                </a:cxn>
                <a:cxn ang="0">
                  <a:pos x="T2" y="T3"/>
                </a:cxn>
                <a:cxn ang="0">
                  <a:pos x="T4" y="T5"/>
                </a:cxn>
                <a:cxn ang="0">
                  <a:pos x="T6" y="T7"/>
                </a:cxn>
                <a:cxn ang="0">
                  <a:pos x="T8" y="T9"/>
                </a:cxn>
              </a:cxnLst>
              <a:rect l="0" t="0" r="r" b="b"/>
              <a:pathLst>
                <a:path w="31" h="133">
                  <a:moveTo>
                    <a:pt x="31" y="0"/>
                  </a:moveTo>
                  <a:lnTo>
                    <a:pt x="0" y="19"/>
                  </a:lnTo>
                  <a:lnTo>
                    <a:pt x="0" y="133"/>
                  </a:lnTo>
                  <a:lnTo>
                    <a:pt x="31" y="114"/>
                  </a:lnTo>
                  <a:lnTo>
                    <a:pt x="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0" name="íṣḻiḋe">
              <a:extLst>
                <a:ext uri="{FF2B5EF4-FFF2-40B4-BE49-F238E27FC236}">
                  <a16:creationId xmlns:a16="http://schemas.microsoft.com/office/drawing/2014/main" xmlns="" id="{43E23836-A626-4DFD-93D6-7AF5F3265D01}"/>
                </a:ext>
              </a:extLst>
            </p:cNvPr>
            <p:cNvSpPr/>
            <p:nvPr/>
          </p:nvSpPr>
          <p:spPr bwMode="auto">
            <a:xfrm>
              <a:off x="6183912" y="4552810"/>
              <a:ext cx="19048" cy="167033"/>
            </a:xfrm>
            <a:custGeom>
              <a:avLst/>
              <a:gdLst>
                <a:gd name="T0" fmla="*/ 0 w 13"/>
                <a:gd name="T1" fmla="*/ 114 h 114"/>
                <a:gd name="T2" fmla="*/ 13 w 13"/>
                <a:gd name="T3" fmla="*/ 112 h 114"/>
                <a:gd name="T4" fmla="*/ 13 w 13"/>
                <a:gd name="T5" fmla="*/ 0 h 114"/>
                <a:gd name="T6" fmla="*/ 0 w 13"/>
                <a:gd name="T7" fmla="*/ 0 h 114"/>
                <a:gd name="T8" fmla="*/ 0 w 13"/>
                <a:gd name="T9" fmla="*/ 114 h 114"/>
              </a:gdLst>
              <a:ahLst/>
              <a:cxnLst>
                <a:cxn ang="0">
                  <a:pos x="T0" y="T1"/>
                </a:cxn>
                <a:cxn ang="0">
                  <a:pos x="T2" y="T3"/>
                </a:cxn>
                <a:cxn ang="0">
                  <a:pos x="T4" y="T5"/>
                </a:cxn>
                <a:cxn ang="0">
                  <a:pos x="T6" y="T7"/>
                </a:cxn>
                <a:cxn ang="0">
                  <a:pos x="T8" y="T9"/>
                </a:cxn>
              </a:cxnLst>
              <a:rect l="0" t="0" r="r" b="b"/>
              <a:pathLst>
                <a:path w="13" h="114">
                  <a:moveTo>
                    <a:pt x="0" y="114"/>
                  </a:moveTo>
                  <a:lnTo>
                    <a:pt x="13" y="112"/>
                  </a:lnTo>
                  <a:lnTo>
                    <a:pt x="13" y="0"/>
                  </a:lnTo>
                  <a:lnTo>
                    <a:pt x="0" y="0"/>
                  </a:lnTo>
                  <a:lnTo>
                    <a:pt x="0" y="114"/>
                  </a:lnTo>
                  <a:close/>
                </a:path>
              </a:pathLst>
            </a:custGeom>
            <a:solidFill>
              <a:srgbClr val="144CC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1" name="ïšľíḋê">
              <a:extLst>
                <a:ext uri="{FF2B5EF4-FFF2-40B4-BE49-F238E27FC236}">
                  <a16:creationId xmlns:a16="http://schemas.microsoft.com/office/drawing/2014/main" xmlns="" id="{9D30E2E6-306E-4831-9FBF-20E1BA423148}"/>
                </a:ext>
              </a:extLst>
            </p:cNvPr>
            <p:cNvSpPr/>
            <p:nvPr/>
          </p:nvSpPr>
          <p:spPr bwMode="auto">
            <a:xfrm>
              <a:off x="6138491" y="4806290"/>
              <a:ext cx="45422" cy="193407"/>
            </a:xfrm>
            <a:custGeom>
              <a:avLst/>
              <a:gdLst>
                <a:gd name="T0" fmla="*/ 31 w 31"/>
                <a:gd name="T1" fmla="*/ 0 h 132"/>
                <a:gd name="T2" fmla="*/ 0 w 31"/>
                <a:gd name="T3" fmla="*/ 18 h 132"/>
                <a:gd name="T4" fmla="*/ 0 w 31"/>
                <a:gd name="T5" fmla="*/ 132 h 132"/>
                <a:gd name="T6" fmla="*/ 31 w 31"/>
                <a:gd name="T7" fmla="*/ 114 h 132"/>
                <a:gd name="T8" fmla="*/ 31 w 31"/>
                <a:gd name="T9" fmla="*/ 0 h 132"/>
              </a:gdLst>
              <a:ahLst/>
              <a:cxnLst>
                <a:cxn ang="0">
                  <a:pos x="T0" y="T1"/>
                </a:cxn>
                <a:cxn ang="0">
                  <a:pos x="T2" y="T3"/>
                </a:cxn>
                <a:cxn ang="0">
                  <a:pos x="T4" y="T5"/>
                </a:cxn>
                <a:cxn ang="0">
                  <a:pos x="T6" y="T7"/>
                </a:cxn>
                <a:cxn ang="0">
                  <a:pos x="T8" y="T9"/>
                </a:cxn>
              </a:cxnLst>
              <a:rect l="0" t="0" r="r" b="b"/>
              <a:pathLst>
                <a:path w="31" h="132">
                  <a:moveTo>
                    <a:pt x="31" y="0"/>
                  </a:moveTo>
                  <a:lnTo>
                    <a:pt x="0" y="18"/>
                  </a:lnTo>
                  <a:lnTo>
                    <a:pt x="0" y="132"/>
                  </a:lnTo>
                  <a:lnTo>
                    <a:pt x="31" y="114"/>
                  </a:lnTo>
                  <a:lnTo>
                    <a:pt x="31" y="0"/>
                  </a:lnTo>
                  <a:close/>
                </a:path>
              </a:pathLst>
            </a:custGeom>
            <a:solidFill>
              <a:srgbClr val="A0B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2" name="iŝ1idê">
              <a:extLst>
                <a:ext uri="{FF2B5EF4-FFF2-40B4-BE49-F238E27FC236}">
                  <a16:creationId xmlns:a16="http://schemas.microsoft.com/office/drawing/2014/main" xmlns="" id="{2D603282-1CC0-4100-BBEC-7574B5ED20F7}"/>
                </a:ext>
              </a:extLst>
            </p:cNvPr>
            <p:cNvSpPr/>
            <p:nvPr/>
          </p:nvSpPr>
          <p:spPr bwMode="auto">
            <a:xfrm>
              <a:off x="6138491" y="4806290"/>
              <a:ext cx="45422" cy="193407"/>
            </a:xfrm>
            <a:custGeom>
              <a:avLst/>
              <a:gdLst>
                <a:gd name="T0" fmla="*/ 31 w 31"/>
                <a:gd name="T1" fmla="*/ 0 h 132"/>
                <a:gd name="T2" fmla="*/ 0 w 31"/>
                <a:gd name="T3" fmla="*/ 18 h 132"/>
                <a:gd name="T4" fmla="*/ 0 w 31"/>
                <a:gd name="T5" fmla="*/ 132 h 132"/>
                <a:gd name="T6" fmla="*/ 31 w 31"/>
                <a:gd name="T7" fmla="*/ 114 h 132"/>
                <a:gd name="T8" fmla="*/ 31 w 31"/>
                <a:gd name="T9" fmla="*/ 0 h 132"/>
              </a:gdLst>
              <a:ahLst/>
              <a:cxnLst>
                <a:cxn ang="0">
                  <a:pos x="T0" y="T1"/>
                </a:cxn>
                <a:cxn ang="0">
                  <a:pos x="T2" y="T3"/>
                </a:cxn>
                <a:cxn ang="0">
                  <a:pos x="T4" y="T5"/>
                </a:cxn>
                <a:cxn ang="0">
                  <a:pos x="T6" y="T7"/>
                </a:cxn>
                <a:cxn ang="0">
                  <a:pos x="T8" y="T9"/>
                </a:cxn>
              </a:cxnLst>
              <a:rect l="0" t="0" r="r" b="b"/>
              <a:pathLst>
                <a:path w="31" h="132">
                  <a:moveTo>
                    <a:pt x="31" y="0"/>
                  </a:moveTo>
                  <a:lnTo>
                    <a:pt x="0" y="18"/>
                  </a:lnTo>
                  <a:lnTo>
                    <a:pt x="0" y="132"/>
                  </a:lnTo>
                  <a:lnTo>
                    <a:pt x="31" y="114"/>
                  </a:lnTo>
                  <a:lnTo>
                    <a:pt x="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3" name="i$1ídè">
              <a:extLst>
                <a:ext uri="{FF2B5EF4-FFF2-40B4-BE49-F238E27FC236}">
                  <a16:creationId xmlns:a16="http://schemas.microsoft.com/office/drawing/2014/main" xmlns="" id="{8A903A84-A621-4567-B26A-FA3A54E498B1}"/>
                </a:ext>
              </a:extLst>
            </p:cNvPr>
            <p:cNvSpPr/>
            <p:nvPr/>
          </p:nvSpPr>
          <p:spPr bwMode="auto">
            <a:xfrm>
              <a:off x="6183912" y="4806290"/>
              <a:ext cx="19048" cy="167033"/>
            </a:xfrm>
            <a:prstGeom prst="rect">
              <a:avLst/>
            </a:prstGeom>
            <a:solidFill>
              <a:srgbClr val="144CC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4" name="í$ľîďê">
              <a:extLst>
                <a:ext uri="{FF2B5EF4-FFF2-40B4-BE49-F238E27FC236}">
                  <a16:creationId xmlns:a16="http://schemas.microsoft.com/office/drawing/2014/main" xmlns="" id="{99E19F12-A0E6-4BA3-B24A-5C4BF887368B}"/>
                </a:ext>
              </a:extLst>
            </p:cNvPr>
            <p:cNvSpPr/>
            <p:nvPr/>
          </p:nvSpPr>
          <p:spPr bwMode="auto">
            <a:xfrm>
              <a:off x="6232264" y="4498598"/>
              <a:ext cx="45422" cy="194872"/>
            </a:xfrm>
            <a:custGeom>
              <a:avLst/>
              <a:gdLst>
                <a:gd name="T0" fmla="*/ 31 w 31"/>
                <a:gd name="T1" fmla="*/ 0 h 133"/>
                <a:gd name="T2" fmla="*/ 0 w 31"/>
                <a:gd name="T3" fmla="*/ 19 h 133"/>
                <a:gd name="T4" fmla="*/ 0 w 31"/>
                <a:gd name="T5" fmla="*/ 133 h 133"/>
                <a:gd name="T6" fmla="*/ 31 w 31"/>
                <a:gd name="T7" fmla="*/ 114 h 133"/>
                <a:gd name="T8" fmla="*/ 31 w 31"/>
                <a:gd name="T9" fmla="*/ 0 h 133"/>
              </a:gdLst>
              <a:ahLst/>
              <a:cxnLst>
                <a:cxn ang="0">
                  <a:pos x="T0" y="T1"/>
                </a:cxn>
                <a:cxn ang="0">
                  <a:pos x="T2" y="T3"/>
                </a:cxn>
                <a:cxn ang="0">
                  <a:pos x="T4" y="T5"/>
                </a:cxn>
                <a:cxn ang="0">
                  <a:pos x="T6" y="T7"/>
                </a:cxn>
                <a:cxn ang="0">
                  <a:pos x="T8" y="T9"/>
                </a:cxn>
              </a:cxnLst>
              <a:rect l="0" t="0" r="r" b="b"/>
              <a:pathLst>
                <a:path w="31" h="133">
                  <a:moveTo>
                    <a:pt x="31" y="0"/>
                  </a:moveTo>
                  <a:lnTo>
                    <a:pt x="0" y="19"/>
                  </a:lnTo>
                  <a:lnTo>
                    <a:pt x="0" y="133"/>
                  </a:lnTo>
                  <a:lnTo>
                    <a:pt x="31" y="114"/>
                  </a:lnTo>
                  <a:lnTo>
                    <a:pt x="31" y="0"/>
                  </a:lnTo>
                  <a:close/>
                </a:path>
              </a:pathLst>
            </a:custGeom>
            <a:solidFill>
              <a:srgbClr val="A0B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5" name="ïŝliḋê">
              <a:extLst>
                <a:ext uri="{FF2B5EF4-FFF2-40B4-BE49-F238E27FC236}">
                  <a16:creationId xmlns:a16="http://schemas.microsoft.com/office/drawing/2014/main" xmlns="" id="{03507ED4-4E79-4E2B-8035-9E1C6144B6ED}"/>
                </a:ext>
              </a:extLst>
            </p:cNvPr>
            <p:cNvSpPr/>
            <p:nvPr/>
          </p:nvSpPr>
          <p:spPr bwMode="auto">
            <a:xfrm>
              <a:off x="6232264" y="4498598"/>
              <a:ext cx="45422" cy="194872"/>
            </a:xfrm>
            <a:custGeom>
              <a:avLst/>
              <a:gdLst>
                <a:gd name="T0" fmla="*/ 31 w 31"/>
                <a:gd name="T1" fmla="*/ 0 h 133"/>
                <a:gd name="T2" fmla="*/ 0 w 31"/>
                <a:gd name="T3" fmla="*/ 19 h 133"/>
                <a:gd name="T4" fmla="*/ 0 w 31"/>
                <a:gd name="T5" fmla="*/ 133 h 133"/>
                <a:gd name="T6" fmla="*/ 31 w 31"/>
                <a:gd name="T7" fmla="*/ 114 h 133"/>
                <a:gd name="T8" fmla="*/ 31 w 31"/>
                <a:gd name="T9" fmla="*/ 0 h 133"/>
              </a:gdLst>
              <a:ahLst/>
              <a:cxnLst>
                <a:cxn ang="0">
                  <a:pos x="T0" y="T1"/>
                </a:cxn>
                <a:cxn ang="0">
                  <a:pos x="T2" y="T3"/>
                </a:cxn>
                <a:cxn ang="0">
                  <a:pos x="T4" y="T5"/>
                </a:cxn>
                <a:cxn ang="0">
                  <a:pos x="T6" y="T7"/>
                </a:cxn>
                <a:cxn ang="0">
                  <a:pos x="T8" y="T9"/>
                </a:cxn>
              </a:cxnLst>
              <a:rect l="0" t="0" r="r" b="b"/>
              <a:pathLst>
                <a:path w="31" h="133">
                  <a:moveTo>
                    <a:pt x="31" y="0"/>
                  </a:moveTo>
                  <a:lnTo>
                    <a:pt x="0" y="19"/>
                  </a:lnTo>
                  <a:lnTo>
                    <a:pt x="0" y="133"/>
                  </a:lnTo>
                  <a:lnTo>
                    <a:pt x="31" y="114"/>
                  </a:lnTo>
                  <a:lnTo>
                    <a:pt x="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6" name="îṥlíḑé">
              <a:extLst>
                <a:ext uri="{FF2B5EF4-FFF2-40B4-BE49-F238E27FC236}">
                  <a16:creationId xmlns:a16="http://schemas.microsoft.com/office/drawing/2014/main" xmlns="" id="{CD55777A-38C2-4764-BE2D-8D64D1398120}"/>
                </a:ext>
              </a:extLst>
            </p:cNvPr>
            <p:cNvSpPr/>
            <p:nvPr/>
          </p:nvSpPr>
          <p:spPr bwMode="auto">
            <a:xfrm>
              <a:off x="6277685" y="4498598"/>
              <a:ext cx="19048" cy="167033"/>
            </a:xfrm>
            <a:prstGeom prst="rect">
              <a:avLst/>
            </a:prstGeom>
            <a:solidFill>
              <a:srgbClr val="144CC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7" name="îşḻíḑé">
              <a:extLst>
                <a:ext uri="{FF2B5EF4-FFF2-40B4-BE49-F238E27FC236}">
                  <a16:creationId xmlns:a16="http://schemas.microsoft.com/office/drawing/2014/main" xmlns="" id="{9476B973-11A0-48D7-BB43-02154A68E8C6}"/>
                </a:ext>
              </a:extLst>
            </p:cNvPr>
            <p:cNvSpPr/>
            <p:nvPr/>
          </p:nvSpPr>
          <p:spPr bwMode="auto">
            <a:xfrm>
              <a:off x="6232264" y="4750613"/>
              <a:ext cx="45422" cy="194872"/>
            </a:xfrm>
            <a:custGeom>
              <a:avLst/>
              <a:gdLst>
                <a:gd name="T0" fmla="*/ 31 w 31"/>
                <a:gd name="T1" fmla="*/ 0 h 133"/>
                <a:gd name="T2" fmla="*/ 0 w 31"/>
                <a:gd name="T3" fmla="*/ 19 h 133"/>
                <a:gd name="T4" fmla="*/ 0 w 31"/>
                <a:gd name="T5" fmla="*/ 133 h 133"/>
                <a:gd name="T6" fmla="*/ 31 w 31"/>
                <a:gd name="T7" fmla="*/ 114 h 133"/>
                <a:gd name="T8" fmla="*/ 31 w 31"/>
                <a:gd name="T9" fmla="*/ 0 h 133"/>
              </a:gdLst>
              <a:ahLst/>
              <a:cxnLst>
                <a:cxn ang="0">
                  <a:pos x="T0" y="T1"/>
                </a:cxn>
                <a:cxn ang="0">
                  <a:pos x="T2" y="T3"/>
                </a:cxn>
                <a:cxn ang="0">
                  <a:pos x="T4" y="T5"/>
                </a:cxn>
                <a:cxn ang="0">
                  <a:pos x="T6" y="T7"/>
                </a:cxn>
                <a:cxn ang="0">
                  <a:pos x="T8" y="T9"/>
                </a:cxn>
              </a:cxnLst>
              <a:rect l="0" t="0" r="r" b="b"/>
              <a:pathLst>
                <a:path w="31" h="133">
                  <a:moveTo>
                    <a:pt x="31" y="0"/>
                  </a:moveTo>
                  <a:lnTo>
                    <a:pt x="0" y="19"/>
                  </a:lnTo>
                  <a:lnTo>
                    <a:pt x="0" y="133"/>
                  </a:lnTo>
                  <a:lnTo>
                    <a:pt x="31" y="114"/>
                  </a:lnTo>
                  <a:lnTo>
                    <a:pt x="31" y="0"/>
                  </a:lnTo>
                  <a:close/>
                </a:path>
              </a:pathLst>
            </a:custGeom>
            <a:solidFill>
              <a:srgbClr val="A0B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8" name="íṩľíďé">
              <a:extLst>
                <a:ext uri="{FF2B5EF4-FFF2-40B4-BE49-F238E27FC236}">
                  <a16:creationId xmlns:a16="http://schemas.microsoft.com/office/drawing/2014/main" xmlns="" id="{D1749C8D-3196-444B-BD5C-2644E09309E4}"/>
                </a:ext>
              </a:extLst>
            </p:cNvPr>
            <p:cNvSpPr/>
            <p:nvPr/>
          </p:nvSpPr>
          <p:spPr bwMode="auto">
            <a:xfrm>
              <a:off x="6232264" y="4750613"/>
              <a:ext cx="45422" cy="194872"/>
            </a:xfrm>
            <a:custGeom>
              <a:avLst/>
              <a:gdLst>
                <a:gd name="T0" fmla="*/ 31 w 31"/>
                <a:gd name="T1" fmla="*/ 0 h 133"/>
                <a:gd name="T2" fmla="*/ 0 w 31"/>
                <a:gd name="T3" fmla="*/ 19 h 133"/>
                <a:gd name="T4" fmla="*/ 0 w 31"/>
                <a:gd name="T5" fmla="*/ 133 h 133"/>
                <a:gd name="T6" fmla="*/ 31 w 31"/>
                <a:gd name="T7" fmla="*/ 114 h 133"/>
                <a:gd name="T8" fmla="*/ 31 w 31"/>
                <a:gd name="T9" fmla="*/ 0 h 133"/>
              </a:gdLst>
              <a:ahLst/>
              <a:cxnLst>
                <a:cxn ang="0">
                  <a:pos x="T0" y="T1"/>
                </a:cxn>
                <a:cxn ang="0">
                  <a:pos x="T2" y="T3"/>
                </a:cxn>
                <a:cxn ang="0">
                  <a:pos x="T4" y="T5"/>
                </a:cxn>
                <a:cxn ang="0">
                  <a:pos x="T6" y="T7"/>
                </a:cxn>
                <a:cxn ang="0">
                  <a:pos x="T8" y="T9"/>
                </a:cxn>
              </a:cxnLst>
              <a:rect l="0" t="0" r="r" b="b"/>
              <a:pathLst>
                <a:path w="31" h="133">
                  <a:moveTo>
                    <a:pt x="31" y="0"/>
                  </a:moveTo>
                  <a:lnTo>
                    <a:pt x="0" y="19"/>
                  </a:lnTo>
                  <a:lnTo>
                    <a:pt x="0" y="133"/>
                  </a:lnTo>
                  <a:lnTo>
                    <a:pt x="31" y="114"/>
                  </a:lnTo>
                  <a:lnTo>
                    <a:pt x="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9" name="ïşļíďe">
              <a:extLst>
                <a:ext uri="{FF2B5EF4-FFF2-40B4-BE49-F238E27FC236}">
                  <a16:creationId xmlns:a16="http://schemas.microsoft.com/office/drawing/2014/main" xmlns="" id="{991C3157-AE64-4413-9074-283D0B4DECFC}"/>
                </a:ext>
              </a:extLst>
            </p:cNvPr>
            <p:cNvSpPr/>
            <p:nvPr/>
          </p:nvSpPr>
          <p:spPr bwMode="auto">
            <a:xfrm>
              <a:off x="6277685" y="4750613"/>
              <a:ext cx="19048" cy="167033"/>
            </a:xfrm>
            <a:prstGeom prst="rect">
              <a:avLst/>
            </a:prstGeom>
            <a:solidFill>
              <a:srgbClr val="144CC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60" name="îṡ1îḓé">
              <a:extLst>
                <a:ext uri="{FF2B5EF4-FFF2-40B4-BE49-F238E27FC236}">
                  <a16:creationId xmlns:a16="http://schemas.microsoft.com/office/drawing/2014/main" xmlns="" id="{1549A76E-B974-4C9B-B483-3ED419B2361B}"/>
                </a:ext>
              </a:extLst>
            </p:cNvPr>
            <p:cNvSpPr/>
            <p:nvPr/>
          </p:nvSpPr>
          <p:spPr bwMode="auto">
            <a:xfrm>
              <a:off x="6327502" y="4442920"/>
              <a:ext cx="45422" cy="194872"/>
            </a:xfrm>
            <a:custGeom>
              <a:avLst/>
              <a:gdLst>
                <a:gd name="T0" fmla="*/ 31 w 31"/>
                <a:gd name="T1" fmla="*/ 0 h 133"/>
                <a:gd name="T2" fmla="*/ 0 w 31"/>
                <a:gd name="T3" fmla="*/ 19 h 133"/>
                <a:gd name="T4" fmla="*/ 0 w 31"/>
                <a:gd name="T5" fmla="*/ 133 h 133"/>
                <a:gd name="T6" fmla="*/ 31 w 31"/>
                <a:gd name="T7" fmla="*/ 115 h 133"/>
                <a:gd name="T8" fmla="*/ 31 w 31"/>
                <a:gd name="T9" fmla="*/ 0 h 133"/>
              </a:gdLst>
              <a:ahLst/>
              <a:cxnLst>
                <a:cxn ang="0">
                  <a:pos x="T0" y="T1"/>
                </a:cxn>
                <a:cxn ang="0">
                  <a:pos x="T2" y="T3"/>
                </a:cxn>
                <a:cxn ang="0">
                  <a:pos x="T4" y="T5"/>
                </a:cxn>
                <a:cxn ang="0">
                  <a:pos x="T6" y="T7"/>
                </a:cxn>
                <a:cxn ang="0">
                  <a:pos x="T8" y="T9"/>
                </a:cxn>
              </a:cxnLst>
              <a:rect l="0" t="0" r="r" b="b"/>
              <a:pathLst>
                <a:path w="31" h="133">
                  <a:moveTo>
                    <a:pt x="31" y="0"/>
                  </a:moveTo>
                  <a:lnTo>
                    <a:pt x="0" y="19"/>
                  </a:lnTo>
                  <a:lnTo>
                    <a:pt x="0" y="133"/>
                  </a:lnTo>
                  <a:lnTo>
                    <a:pt x="31" y="115"/>
                  </a:lnTo>
                  <a:lnTo>
                    <a:pt x="31" y="0"/>
                  </a:lnTo>
                  <a:close/>
                </a:path>
              </a:pathLst>
            </a:custGeom>
            <a:solidFill>
              <a:srgbClr val="A0B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1" name="îSľíḑé">
              <a:extLst>
                <a:ext uri="{FF2B5EF4-FFF2-40B4-BE49-F238E27FC236}">
                  <a16:creationId xmlns:a16="http://schemas.microsoft.com/office/drawing/2014/main" xmlns="" id="{EE0D3483-7CB3-483C-AA86-D8C3B4ED5FEF}"/>
                </a:ext>
              </a:extLst>
            </p:cNvPr>
            <p:cNvSpPr/>
            <p:nvPr/>
          </p:nvSpPr>
          <p:spPr bwMode="auto">
            <a:xfrm>
              <a:off x="6327502" y="4442920"/>
              <a:ext cx="45422" cy="194872"/>
            </a:xfrm>
            <a:custGeom>
              <a:avLst/>
              <a:gdLst>
                <a:gd name="T0" fmla="*/ 31 w 31"/>
                <a:gd name="T1" fmla="*/ 0 h 133"/>
                <a:gd name="T2" fmla="*/ 0 w 31"/>
                <a:gd name="T3" fmla="*/ 19 h 133"/>
                <a:gd name="T4" fmla="*/ 0 w 31"/>
                <a:gd name="T5" fmla="*/ 133 h 133"/>
                <a:gd name="T6" fmla="*/ 31 w 31"/>
                <a:gd name="T7" fmla="*/ 115 h 133"/>
                <a:gd name="T8" fmla="*/ 31 w 31"/>
                <a:gd name="T9" fmla="*/ 0 h 133"/>
              </a:gdLst>
              <a:ahLst/>
              <a:cxnLst>
                <a:cxn ang="0">
                  <a:pos x="T0" y="T1"/>
                </a:cxn>
                <a:cxn ang="0">
                  <a:pos x="T2" y="T3"/>
                </a:cxn>
                <a:cxn ang="0">
                  <a:pos x="T4" y="T5"/>
                </a:cxn>
                <a:cxn ang="0">
                  <a:pos x="T6" y="T7"/>
                </a:cxn>
                <a:cxn ang="0">
                  <a:pos x="T8" y="T9"/>
                </a:cxn>
              </a:cxnLst>
              <a:rect l="0" t="0" r="r" b="b"/>
              <a:pathLst>
                <a:path w="31" h="133">
                  <a:moveTo>
                    <a:pt x="31" y="0"/>
                  </a:moveTo>
                  <a:lnTo>
                    <a:pt x="0" y="19"/>
                  </a:lnTo>
                  <a:lnTo>
                    <a:pt x="0" y="133"/>
                  </a:lnTo>
                  <a:lnTo>
                    <a:pt x="31" y="115"/>
                  </a:lnTo>
                  <a:lnTo>
                    <a:pt x="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2" name="îṧļîḓe">
              <a:extLst>
                <a:ext uri="{FF2B5EF4-FFF2-40B4-BE49-F238E27FC236}">
                  <a16:creationId xmlns:a16="http://schemas.microsoft.com/office/drawing/2014/main" xmlns="" id="{F6B8AE9B-8F31-4A05-B534-D490BC89E188}"/>
                </a:ext>
              </a:extLst>
            </p:cNvPr>
            <p:cNvSpPr/>
            <p:nvPr/>
          </p:nvSpPr>
          <p:spPr bwMode="auto">
            <a:xfrm>
              <a:off x="6372924" y="4442920"/>
              <a:ext cx="17582" cy="168499"/>
            </a:xfrm>
            <a:prstGeom prst="rect">
              <a:avLst/>
            </a:prstGeom>
            <a:solidFill>
              <a:srgbClr val="144CC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63" name="îşļîdè">
              <a:extLst>
                <a:ext uri="{FF2B5EF4-FFF2-40B4-BE49-F238E27FC236}">
                  <a16:creationId xmlns:a16="http://schemas.microsoft.com/office/drawing/2014/main" xmlns="" id="{F79C3962-E5D5-491B-BA0F-140B5896E048}"/>
                </a:ext>
              </a:extLst>
            </p:cNvPr>
            <p:cNvSpPr/>
            <p:nvPr/>
          </p:nvSpPr>
          <p:spPr bwMode="auto">
            <a:xfrm>
              <a:off x="6327502" y="4696400"/>
              <a:ext cx="45422" cy="194872"/>
            </a:xfrm>
            <a:custGeom>
              <a:avLst/>
              <a:gdLst>
                <a:gd name="T0" fmla="*/ 31 w 31"/>
                <a:gd name="T1" fmla="*/ 0 h 133"/>
                <a:gd name="T2" fmla="*/ 0 w 31"/>
                <a:gd name="T3" fmla="*/ 21 h 133"/>
                <a:gd name="T4" fmla="*/ 0 w 31"/>
                <a:gd name="T5" fmla="*/ 133 h 133"/>
                <a:gd name="T6" fmla="*/ 31 w 31"/>
                <a:gd name="T7" fmla="*/ 114 h 133"/>
                <a:gd name="T8" fmla="*/ 31 w 31"/>
                <a:gd name="T9" fmla="*/ 0 h 133"/>
              </a:gdLst>
              <a:ahLst/>
              <a:cxnLst>
                <a:cxn ang="0">
                  <a:pos x="T0" y="T1"/>
                </a:cxn>
                <a:cxn ang="0">
                  <a:pos x="T2" y="T3"/>
                </a:cxn>
                <a:cxn ang="0">
                  <a:pos x="T4" y="T5"/>
                </a:cxn>
                <a:cxn ang="0">
                  <a:pos x="T6" y="T7"/>
                </a:cxn>
                <a:cxn ang="0">
                  <a:pos x="T8" y="T9"/>
                </a:cxn>
              </a:cxnLst>
              <a:rect l="0" t="0" r="r" b="b"/>
              <a:pathLst>
                <a:path w="31" h="133">
                  <a:moveTo>
                    <a:pt x="31" y="0"/>
                  </a:moveTo>
                  <a:lnTo>
                    <a:pt x="0" y="21"/>
                  </a:lnTo>
                  <a:lnTo>
                    <a:pt x="0" y="133"/>
                  </a:lnTo>
                  <a:lnTo>
                    <a:pt x="31" y="114"/>
                  </a:lnTo>
                  <a:lnTo>
                    <a:pt x="31" y="0"/>
                  </a:lnTo>
                  <a:close/>
                </a:path>
              </a:pathLst>
            </a:custGeom>
            <a:solidFill>
              <a:srgbClr val="A0B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4" name="íṥḻíḋè">
              <a:extLst>
                <a:ext uri="{FF2B5EF4-FFF2-40B4-BE49-F238E27FC236}">
                  <a16:creationId xmlns:a16="http://schemas.microsoft.com/office/drawing/2014/main" xmlns="" id="{8FE8AA6A-22C8-4105-AA5D-E7B26F204B59}"/>
                </a:ext>
              </a:extLst>
            </p:cNvPr>
            <p:cNvSpPr/>
            <p:nvPr/>
          </p:nvSpPr>
          <p:spPr bwMode="auto">
            <a:xfrm>
              <a:off x="6327502" y="4696400"/>
              <a:ext cx="45422" cy="194872"/>
            </a:xfrm>
            <a:custGeom>
              <a:avLst/>
              <a:gdLst>
                <a:gd name="T0" fmla="*/ 31 w 31"/>
                <a:gd name="T1" fmla="*/ 0 h 133"/>
                <a:gd name="T2" fmla="*/ 0 w 31"/>
                <a:gd name="T3" fmla="*/ 21 h 133"/>
                <a:gd name="T4" fmla="*/ 0 w 31"/>
                <a:gd name="T5" fmla="*/ 133 h 133"/>
                <a:gd name="T6" fmla="*/ 31 w 31"/>
                <a:gd name="T7" fmla="*/ 114 h 133"/>
                <a:gd name="T8" fmla="*/ 31 w 31"/>
                <a:gd name="T9" fmla="*/ 0 h 133"/>
              </a:gdLst>
              <a:ahLst/>
              <a:cxnLst>
                <a:cxn ang="0">
                  <a:pos x="T0" y="T1"/>
                </a:cxn>
                <a:cxn ang="0">
                  <a:pos x="T2" y="T3"/>
                </a:cxn>
                <a:cxn ang="0">
                  <a:pos x="T4" y="T5"/>
                </a:cxn>
                <a:cxn ang="0">
                  <a:pos x="T6" y="T7"/>
                </a:cxn>
                <a:cxn ang="0">
                  <a:pos x="T8" y="T9"/>
                </a:cxn>
              </a:cxnLst>
              <a:rect l="0" t="0" r="r" b="b"/>
              <a:pathLst>
                <a:path w="31" h="133">
                  <a:moveTo>
                    <a:pt x="31" y="0"/>
                  </a:moveTo>
                  <a:lnTo>
                    <a:pt x="0" y="21"/>
                  </a:lnTo>
                  <a:lnTo>
                    <a:pt x="0" y="133"/>
                  </a:lnTo>
                  <a:lnTo>
                    <a:pt x="31" y="114"/>
                  </a:lnTo>
                  <a:lnTo>
                    <a:pt x="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5" name="í$ļiḑe">
              <a:extLst>
                <a:ext uri="{FF2B5EF4-FFF2-40B4-BE49-F238E27FC236}">
                  <a16:creationId xmlns:a16="http://schemas.microsoft.com/office/drawing/2014/main" xmlns="" id="{310C0793-0322-45E9-8794-EED9ABEFAA08}"/>
                </a:ext>
              </a:extLst>
            </p:cNvPr>
            <p:cNvSpPr/>
            <p:nvPr/>
          </p:nvSpPr>
          <p:spPr bwMode="auto">
            <a:xfrm>
              <a:off x="6372924" y="4696400"/>
              <a:ext cx="17582" cy="167033"/>
            </a:xfrm>
            <a:prstGeom prst="rect">
              <a:avLst/>
            </a:prstGeom>
            <a:solidFill>
              <a:srgbClr val="144CC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66" name="íSlíḓé">
              <a:extLst>
                <a:ext uri="{FF2B5EF4-FFF2-40B4-BE49-F238E27FC236}">
                  <a16:creationId xmlns:a16="http://schemas.microsoft.com/office/drawing/2014/main" xmlns="" id="{0607A52E-2E00-4AD8-BCEB-0F2DE2C163CD}"/>
                </a:ext>
              </a:extLst>
            </p:cNvPr>
            <p:cNvSpPr/>
            <p:nvPr/>
          </p:nvSpPr>
          <p:spPr bwMode="auto">
            <a:xfrm>
              <a:off x="6421275" y="4388707"/>
              <a:ext cx="45422" cy="194872"/>
            </a:xfrm>
            <a:custGeom>
              <a:avLst/>
              <a:gdLst>
                <a:gd name="T0" fmla="*/ 31 w 31"/>
                <a:gd name="T1" fmla="*/ 0 h 133"/>
                <a:gd name="T2" fmla="*/ 0 w 31"/>
                <a:gd name="T3" fmla="*/ 19 h 133"/>
                <a:gd name="T4" fmla="*/ 0 w 31"/>
                <a:gd name="T5" fmla="*/ 133 h 133"/>
                <a:gd name="T6" fmla="*/ 31 w 31"/>
                <a:gd name="T7" fmla="*/ 114 h 133"/>
                <a:gd name="T8" fmla="*/ 31 w 31"/>
                <a:gd name="T9" fmla="*/ 0 h 133"/>
              </a:gdLst>
              <a:ahLst/>
              <a:cxnLst>
                <a:cxn ang="0">
                  <a:pos x="T0" y="T1"/>
                </a:cxn>
                <a:cxn ang="0">
                  <a:pos x="T2" y="T3"/>
                </a:cxn>
                <a:cxn ang="0">
                  <a:pos x="T4" y="T5"/>
                </a:cxn>
                <a:cxn ang="0">
                  <a:pos x="T6" y="T7"/>
                </a:cxn>
                <a:cxn ang="0">
                  <a:pos x="T8" y="T9"/>
                </a:cxn>
              </a:cxnLst>
              <a:rect l="0" t="0" r="r" b="b"/>
              <a:pathLst>
                <a:path w="31" h="133">
                  <a:moveTo>
                    <a:pt x="31" y="0"/>
                  </a:moveTo>
                  <a:lnTo>
                    <a:pt x="0" y="19"/>
                  </a:lnTo>
                  <a:lnTo>
                    <a:pt x="0" y="133"/>
                  </a:lnTo>
                  <a:lnTo>
                    <a:pt x="31" y="114"/>
                  </a:lnTo>
                  <a:lnTo>
                    <a:pt x="31" y="0"/>
                  </a:lnTo>
                  <a:close/>
                </a:path>
              </a:pathLst>
            </a:custGeom>
            <a:solidFill>
              <a:srgbClr val="A0B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7" name="í$ḷïḑe">
              <a:extLst>
                <a:ext uri="{FF2B5EF4-FFF2-40B4-BE49-F238E27FC236}">
                  <a16:creationId xmlns:a16="http://schemas.microsoft.com/office/drawing/2014/main" xmlns="" id="{79AE355B-D0C8-44E3-BB5D-81D345FD0010}"/>
                </a:ext>
              </a:extLst>
            </p:cNvPr>
            <p:cNvSpPr/>
            <p:nvPr/>
          </p:nvSpPr>
          <p:spPr bwMode="auto">
            <a:xfrm>
              <a:off x="6421275" y="4388707"/>
              <a:ext cx="45422" cy="194872"/>
            </a:xfrm>
            <a:custGeom>
              <a:avLst/>
              <a:gdLst>
                <a:gd name="T0" fmla="*/ 31 w 31"/>
                <a:gd name="T1" fmla="*/ 0 h 133"/>
                <a:gd name="T2" fmla="*/ 0 w 31"/>
                <a:gd name="T3" fmla="*/ 19 h 133"/>
                <a:gd name="T4" fmla="*/ 0 w 31"/>
                <a:gd name="T5" fmla="*/ 133 h 133"/>
                <a:gd name="T6" fmla="*/ 31 w 31"/>
                <a:gd name="T7" fmla="*/ 114 h 133"/>
                <a:gd name="T8" fmla="*/ 31 w 31"/>
                <a:gd name="T9" fmla="*/ 0 h 133"/>
              </a:gdLst>
              <a:ahLst/>
              <a:cxnLst>
                <a:cxn ang="0">
                  <a:pos x="T0" y="T1"/>
                </a:cxn>
                <a:cxn ang="0">
                  <a:pos x="T2" y="T3"/>
                </a:cxn>
                <a:cxn ang="0">
                  <a:pos x="T4" y="T5"/>
                </a:cxn>
                <a:cxn ang="0">
                  <a:pos x="T6" y="T7"/>
                </a:cxn>
                <a:cxn ang="0">
                  <a:pos x="T8" y="T9"/>
                </a:cxn>
              </a:cxnLst>
              <a:rect l="0" t="0" r="r" b="b"/>
              <a:pathLst>
                <a:path w="31" h="133">
                  <a:moveTo>
                    <a:pt x="31" y="0"/>
                  </a:moveTo>
                  <a:lnTo>
                    <a:pt x="0" y="19"/>
                  </a:lnTo>
                  <a:lnTo>
                    <a:pt x="0" y="133"/>
                  </a:lnTo>
                  <a:lnTo>
                    <a:pt x="31" y="114"/>
                  </a:lnTo>
                  <a:lnTo>
                    <a:pt x="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8" name="islíḓê">
              <a:extLst>
                <a:ext uri="{FF2B5EF4-FFF2-40B4-BE49-F238E27FC236}">
                  <a16:creationId xmlns:a16="http://schemas.microsoft.com/office/drawing/2014/main" xmlns="" id="{19C7DA6D-D520-429C-B7F4-CFE3DD60425A}"/>
                </a:ext>
              </a:extLst>
            </p:cNvPr>
            <p:cNvSpPr/>
            <p:nvPr/>
          </p:nvSpPr>
          <p:spPr bwMode="auto">
            <a:xfrm>
              <a:off x="6466697" y="4388707"/>
              <a:ext cx="19048" cy="167033"/>
            </a:xfrm>
            <a:prstGeom prst="rect">
              <a:avLst/>
            </a:prstGeom>
            <a:solidFill>
              <a:srgbClr val="144CC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69" name="íSlîḋe">
              <a:extLst>
                <a:ext uri="{FF2B5EF4-FFF2-40B4-BE49-F238E27FC236}">
                  <a16:creationId xmlns:a16="http://schemas.microsoft.com/office/drawing/2014/main" xmlns="" id="{70569F18-EAA5-4B0D-80D6-4FAEB4E7E99D}"/>
                </a:ext>
              </a:extLst>
            </p:cNvPr>
            <p:cNvSpPr/>
            <p:nvPr/>
          </p:nvSpPr>
          <p:spPr bwMode="auto">
            <a:xfrm>
              <a:off x="6421275" y="4640722"/>
              <a:ext cx="45422" cy="197803"/>
            </a:xfrm>
            <a:custGeom>
              <a:avLst/>
              <a:gdLst>
                <a:gd name="T0" fmla="*/ 31 w 31"/>
                <a:gd name="T1" fmla="*/ 0 h 135"/>
                <a:gd name="T2" fmla="*/ 0 w 31"/>
                <a:gd name="T3" fmla="*/ 21 h 135"/>
                <a:gd name="T4" fmla="*/ 0 w 31"/>
                <a:gd name="T5" fmla="*/ 135 h 135"/>
                <a:gd name="T6" fmla="*/ 31 w 31"/>
                <a:gd name="T7" fmla="*/ 115 h 135"/>
                <a:gd name="T8" fmla="*/ 31 w 31"/>
                <a:gd name="T9" fmla="*/ 0 h 135"/>
              </a:gdLst>
              <a:ahLst/>
              <a:cxnLst>
                <a:cxn ang="0">
                  <a:pos x="T0" y="T1"/>
                </a:cxn>
                <a:cxn ang="0">
                  <a:pos x="T2" y="T3"/>
                </a:cxn>
                <a:cxn ang="0">
                  <a:pos x="T4" y="T5"/>
                </a:cxn>
                <a:cxn ang="0">
                  <a:pos x="T6" y="T7"/>
                </a:cxn>
                <a:cxn ang="0">
                  <a:pos x="T8" y="T9"/>
                </a:cxn>
              </a:cxnLst>
              <a:rect l="0" t="0" r="r" b="b"/>
              <a:pathLst>
                <a:path w="31" h="135">
                  <a:moveTo>
                    <a:pt x="31" y="0"/>
                  </a:moveTo>
                  <a:lnTo>
                    <a:pt x="0" y="21"/>
                  </a:lnTo>
                  <a:lnTo>
                    <a:pt x="0" y="135"/>
                  </a:lnTo>
                  <a:lnTo>
                    <a:pt x="31" y="115"/>
                  </a:lnTo>
                  <a:lnTo>
                    <a:pt x="31" y="0"/>
                  </a:lnTo>
                  <a:close/>
                </a:path>
              </a:pathLst>
            </a:custGeom>
            <a:solidFill>
              <a:srgbClr val="A0B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0" name="îSḷiďè">
              <a:extLst>
                <a:ext uri="{FF2B5EF4-FFF2-40B4-BE49-F238E27FC236}">
                  <a16:creationId xmlns:a16="http://schemas.microsoft.com/office/drawing/2014/main" xmlns="" id="{3186A8E0-3C01-4028-BF71-7B5F9DDEC7C6}"/>
                </a:ext>
              </a:extLst>
            </p:cNvPr>
            <p:cNvSpPr/>
            <p:nvPr/>
          </p:nvSpPr>
          <p:spPr bwMode="auto">
            <a:xfrm>
              <a:off x="6421275" y="4640722"/>
              <a:ext cx="45422" cy="197803"/>
            </a:xfrm>
            <a:custGeom>
              <a:avLst/>
              <a:gdLst>
                <a:gd name="T0" fmla="*/ 31 w 31"/>
                <a:gd name="T1" fmla="*/ 0 h 135"/>
                <a:gd name="T2" fmla="*/ 0 w 31"/>
                <a:gd name="T3" fmla="*/ 21 h 135"/>
                <a:gd name="T4" fmla="*/ 0 w 31"/>
                <a:gd name="T5" fmla="*/ 135 h 135"/>
                <a:gd name="T6" fmla="*/ 31 w 31"/>
                <a:gd name="T7" fmla="*/ 115 h 135"/>
                <a:gd name="T8" fmla="*/ 31 w 31"/>
                <a:gd name="T9" fmla="*/ 0 h 135"/>
              </a:gdLst>
              <a:ahLst/>
              <a:cxnLst>
                <a:cxn ang="0">
                  <a:pos x="T0" y="T1"/>
                </a:cxn>
                <a:cxn ang="0">
                  <a:pos x="T2" y="T3"/>
                </a:cxn>
                <a:cxn ang="0">
                  <a:pos x="T4" y="T5"/>
                </a:cxn>
                <a:cxn ang="0">
                  <a:pos x="T6" y="T7"/>
                </a:cxn>
                <a:cxn ang="0">
                  <a:pos x="T8" y="T9"/>
                </a:cxn>
              </a:cxnLst>
              <a:rect l="0" t="0" r="r" b="b"/>
              <a:pathLst>
                <a:path w="31" h="135">
                  <a:moveTo>
                    <a:pt x="31" y="0"/>
                  </a:moveTo>
                  <a:lnTo>
                    <a:pt x="0" y="21"/>
                  </a:lnTo>
                  <a:lnTo>
                    <a:pt x="0" y="135"/>
                  </a:lnTo>
                  <a:lnTo>
                    <a:pt x="31" y="115"/>
                  </a:lnTo>
                  <a:lnTo>
                    <a:pt x="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1" name="ïṣlídé">
              <a:extLst>
                <a:ext uri="{FF2B5EF4-FFF2-40B4-BE49-F238E27FC236}">
                  <a16:creationId xmlns:a16="http://schemas.microsoft.com/office/drawing/2014/main" xmlns="" id="{1A1B3EB9-96C9-41B9-91E6-3F10E60471E2}"/>
                </a:ext>
              </a:extLst>
            </p:cNvPr>
            <p:cNvSpPr/>
            <p:nvPr/>
          </p:nvSpPr>
          <p:spPr bwMode="auto">
            <a:xfrm>
              <a:off x="6466697" y="4640722"/>
              <a:ext cx="19048" cy="168499"/>
            </a:xfrm>
            <a:prstGeom prst="rect">
              <a:avLst/>
            </a:prstGeom>
            <a:solidFill>
              <a:srgbClr val="144CC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72" name="ï$liḍê">
              <a:extLst>
                <a:ext uri="{FF2B5EF4-FFF2-40B4-BE49-F238E27FC236}">
                  <a16:creationId xmlns:a16="http://schemas.microsoft.com/office/drawing/2014/main" xmlns="" id="{30D4493E-99FB-47F0-BBF5-35F1E29D8700}"/>
                </a:ext>
              </a:extLst>
            </p:cNvPr>
            <p:cNvSpPr/>
            <p:nvPr/>
          </p:nvSpPr>
          <p:spPr bwMode="auto">
            <a:xfrm>
              <a:off x="6516514" y="4334495"/>
              <a:ext cx="45422" cy="194872"/>
            </a:xfrm>
            <a:custGeom>
              <a:avLst/>
              <a:gdLst>
                <a:gd name="T0" fmla="*/ 31 w 31"/>
                <a:gd name="T1" fmla="*/ 0 h 133"/>
                <a:gd name="T2" fmla="*/ 0 w 31"/>
                <a:gd name="T3" fmla="*/ 20 h 133"/>
                <a:gd name="T4" fmla="*/ 0 w 31"/>
                <a:gd name="T5" fmla="*/ 133 h 133"/>
                <a:gd name="T6" fmla="*/ 31 w 31"/>
                <a:gd name="T7" fmla="*/ 114 h 133"/>
                <a:gd name="T8" fmla="*/ 31 w 31"/>
                <a:gd name="T9" fmla="*/ 0 h 133"/>
              </a:gdLst>
              <a:ahLst/>
              <a:cxnLst>
                <a:cxn ang="0">
                  <a:pos x="T0" y="T1"/>
                </a:cxn>
                <a:cxn ang="0">
                  <a:pos x="T2" y="T3"/>
                </a:cxn>
                <a:cxn ang="0">
                  <a:pos x="T4" y="T5"/>
                </a:cxn>
                <a:cxn ang="0">
                  <a:pos x="T6" y="T7"/>
                </a:cxn>
                <a:cxn ang="0">
                  <a:pos x="T8" y="T9"/>
                </a:cxn>
              </a:cxnLst>
              <a:rect l="0" t="0" r="r" b="b"/>
              <a:pathLst>
                <a:path w="31" h="133">
                  <a:moveTo>
                    <a:pt x="31" y="0"/>
                  </a:moveTo>
                  <a:lnTo>
                    <a:pt x="0" y="20"/>
                  </a:lnTo>
                  <a:lnTo>
                    <a:pt x="0" y="133"/>
                  </a:lnTo>
                  <a:lnTo>
                    <a:pt x="31" y="114"/>
                  </a:lnTo>
                  <a:lnTo>
                    <a:pt x="31" y="0"/>
                  </a:lnTo>
                  <a:close/>
                </a:path>
              </a:pathLst>
            </a:custGeom>
            <a:solidFill>
              <a:srgbClr val="A0B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3" name="îṩḻïḍe">
              <a:extLst>
                <a:ext uri="{FF2B5EF4-FFF2-40B4-BE49-F238E27FC236}">
                  <a16:creationId xmlns:a16="http://schemas.microsoft.com/office/drawing/2014/main" xmlns="" id="{445F23AB-183C-49FF-A1C5-C1C1F7D670EF}"/>
                </a:ext>
              </a:extLst>
            </p:cNvPr>
            <p:cNvSpPr/>
            <p:nvPr/>
          </p:nvSpPr>
          <p:spPr bwMode="auto">
            <a:xfrm>
              <a:off x="6516514" y="4334495"/>
              <a:ext cx="45422" cy="194872"/>
            </a:xfrm>
            <a:custGeom>
              <a:avLst/>
              <a:gdLst>
                <a:gd name="T0" fmla="*/ 31 w 31"/>
                <a:gd name="T1" fmla="*/ 0 h 133"/>
                <a:gd name="T2" fmla="*/ 0 w 31"/>
                <a:gd name="T3" fmla="*/ 20 h 133"/>
                <a:gd name="T4" fmla="*/ 0 w 31"/>
                <a:gd name="T5" fmla="*/ 133 h 133"/>
                <a:gd name="T6" fmla="*/ 31 w 31"/>
                <a:gd name="T7" fmla="*/ 114 h 133"/>
                <a:gd name="T8" fmla="*/ 31 w 31"/>
                <a:gd name="T9" fmla="*/ 0 h 133"/>
              </a:gdLst>
              <a:ahLst/>
              <a:cxnLst>
                <a:cxn ang="0">
                  <a:pos x="T0" y="T1"/>
                </a:cxn>
                <a:cxn ang="0">
                  <a:pos x="T2" y="T3"/>
                </a:cxn>
                <a:cxn ang="0">
                  <a:pos x="T4" y="T5"/>
                </a:cxn>
                <a:cxn ang="0">
                  <a:pos x="T6" y="T7"/>
                </a:cxn>
                <a:cxn ang="0">
                  <a:pos x="T8" y="T9"/>
                </a:cxn>
              </a:cxnLst>
              <a:rect l="0" t="0" r="r" b="b"/>
              <a:pathLst>
                <a:path w="31" h="133">
                  <a:moveTo>
                    <a:pt x="31" y="0"/>
                  </a:moveTo>
                  <a:lnTo>
                    <a:pt x="0" y="20"/>
                  </a:lnTo>
                  <a:lnTo>
                    <a:pt x="0" y="133"/>
                  </a:lnTo>
                  <a:lnTo>
                    <a:pt x="31" y="114"/>
                  </a:lnTo>
                  <a:lnTo>
                    <a:pt x="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4" name="išľîḑé">
              <a:extLst>
                <a:ext uri="{FF2B5EF4-FFF2-40B4-BE49-F238E27FC236}">
                  <a16:creationId xmlns:a16="http://schemas.microsoft.com/office/drawing/2014/main" xmlns="" id="{971863C1-90F5-4EAE-80B6-64D7B02BEE99}"/>
                </a:ext>
              </a:extLst>
            </p:cNvPr>
            <p:cNvSpPr/>
            <p:nvPr/>
          </p:nvSpPr>
          <p:spPr bwMode="auto">
            <a:xfrm>
              <a:off x="6561934" y="4334495"/>
              <a:ext cx="17582" cy="167033"/>
            </a:xfrm>
            <a:prstGeom prst="rect">
              <a:avLst/>
            </a:prstGeom>
            <a:solidFill>
              <a:srgbClr val="144CC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75" name="ïšḷiḓé">
              <a:extLst>
                <a:ext uri="{FF2B5EF4-FFF2-40B4-BE49-F238E27FC236}">
                  <a16:creationId xmlns:a16="http://schemas.microsoft.com/office/drawing/2014/main" xmlns="" id="{40622984-4BC0-4620-8C27-797AA061761D}"/>
                </a:ext>
              </a:extLst>
            </p:cNvPr>
            <p:cNvSpPr/>
            <p:nvPr/>
          </p:nvSpPr>
          <p:spPr bwMode="auto">
            <a:xfrm>
              <a:off x="6516514" y="4586510"/>
              <a:ext cx="45422" cy="197803"/>
            </a:xfrm>
            <a:custGeom>
              <a:avLst/>
              <a:gdLst>
                <a:gd name="T0" fmla="*/ 31 w 31"/>
                <a:gd name="T1" fmla="*/ 0 h 135"/>
                <a:gd name="T2" fmla="*/ 0 w 31"/>
                <a:gd name="T3" fmla="*/ 21 h 135"/>
                <a:gd name="T4" fmla="*/ 0 w 31"/>
                <a:gd name="T5" fmla="*/ 135 h 135"/>
                <a:gd name="T6" fmla="*/ 31 w 31"/>
                <a:gd name="T7" fmla="*/ 114 h 135"/>
                <a:gd name="T8" fmla="*/ 31 w 31"/>
                <a:gd name="T9" fmla="*/ 0 h 135"/>
              </a:gdLst>
              <a:ahLst/>
              <a:cxnLst>
                <a:cxn ang="0">
                  <a:pos x="T0" y="T1"/>
                </a:cxn>
                <a:cxn ang="0">
                  <a:pos x="T2" y="T3"/>
                </a:cxn>
                <a:cxn ang="0">
                  <a:pos x="T4" y="T5"/>
                </a:cxn>
                <a:cxn ang="0">
                  <a:pos x="T6" y="T7"/>
                </a:cxn>
                <a:cxn ang="0">
                  <a:pos x="T8" y="T9"/>
                </a:cxn>
              </a:cxnLst>
              <a:rect l="0" t="0" r="r" b="b"/>
              <a:pathLst>
                <a:path w="31" h="135">
                  <a:moveTo>
                    <a:pt x="31" y="0"/>
                  </a:moveTo>
                  <a:lnTo>
                    <a:pt x="0" y="21"/>
                  </a:lnTo>
                  <a:lnTo>
                    <a:pt x="0" y="135"/>
                  </a:lnTo>
                  <a:lnTo>
                    <a:pt x="31" y="114"/>
                  </a:lnTo>
                  <a:lnTo>
                    <a:pt x="31" y="0"/>
                  </a:lnTo>
                  <a:close/>
                </a:path>
              </a:pathLst>
            </a:custGeom>
            <a:solidFill>
              <a:srgbClr val="A0B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6" name="îSlíďê">
              <a:extLst>
                <a:ext uri="{FF2B5EF4-FFF2-40B4-BE49-F238E27FC236}">
                  <a16:creationId xmlns:a16="http://schemas.microsoft.com/office/drawing/2014/main" xmlns="" id="{0421D806-A7DD-4BAC-86B7-174A1C7F227E}"/>
                </a:ext>
              </a:extLst>
            </p:cNvPr>
            <p:cNvSpPr/>
            <p:nvPr/>
          </p:nvSpPr>
          <p:spPr bwMode="auto">
            <a:xfrm>
              <a:off x="6516514" y="4586510"/>
              <a:ext cx="45422" cy="197803"/>
            </a:xfrm>
            <a:custGeom>
              <a:avLst/>
              <a:gdLst>
                <a:gd name="T0" fmla="*/ 31 w 31"/>
                <a:gd name="T1" fmla="*/ 0 h 135"/>
                <a:gd name="T2" fmla="*/ 0 w 31"/>
                <a:gd name="T3" fmla="*/ 21 h 135"/>
                <a:gd name="T4" fmla="*/ 0 w 31"/>
                <a:gd name="T5" fmla="*/ 135 h 135"/>
                <a:gd name="T6" fmla="*/ 31 w 31"/>
                <a:gd name="T7" fmla="*/ 114 h 135"/>
                <a:gd name="T8" fmla="*/ 31 w 31"/>
                <a:gd name="T9" fmla="*/ 0 h 135"/>
              </a:gdLst>
              <a:ahLst/>
              <a:cxnLst>
                <a:cxn ang="0">
                  <a:pos x="T0" y="T1"/>
                </a:cxn>
                <a:cxn ang="0">
                  <a:pos x="T2" y="T3"/>
                </a:cxn>
                <a:cxn ang="0">
                  <a:pos x="T4" y="T5"/>
                </a:cxn>
                <a:cxn ang="0">
                  <a:pos x="T6" y="T7"/>
                </a:cxn>
                <a:cxn ang="0">
                  <a:pos x="T8" y="T9"/>
                </a:cxn>
              </a:cxnLst>
              <a:rect l="0" t="0" r="r" b="b"/>
              <a:pathLst>
                <a:path w="31" h="135">
                  <a:moveTo>
                    <a:pt x="31" y="0"/>
                  </a:moveTo>
                  <a:lnTo>
                    <a:pt x="0" y="21"/>
                  </a:lnTo>
                  <a:lnTo>
                    <a:pt x="0" y="135"/>
                  </a:lnTo>
                  <a:lnTo>
                    <a:pt x="31" y="114"/>
                  </a:lnTo>
                  <a:lnTo>
                    <a:pt x="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7" name="ïṧ1íḑé">
              <a:extLst>
                <a:ext uri="{FF2B5EF4-FFF2-40B4-BE49-F238E27FC236}">
                  <a16:creationId xmlns:a16="http://schemas.microsoft.com/office/drawing/2014/main" xmlns="" id="{071BDC5C-294B-41F4-B7EE-D2378260FB76}"/>
                </a:ext>
              </a:extLst>
            </p:cNvPr>
            <p:cNvSpPr/>
            <p:nvPr/>
          </p:nvSpPr>
          <p:spPr bwMode="auto">
            <a:xfrm>
              <a:off x="6561934" y="4586510"/>
              <a:ext cx="17582" cy="167033"/>
            </a:xfrm>
            <a:prstGeom prst="rect">
              <a:avLst/>
            </a:prstGeom>
            <a:solidFill>
              <a:srgbClr val="144CC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78" name="îṡļíďê">
              <a:extLst>
                <a:ext uri="{FF2B5EF4-FFF2-40B4-BE49-F238E27FC236}">
                  <a16:creationId xmlns:a16="http://schemas.microsoft.com/office/drawing/2014/main" xmlns="" id="{CC0F9E80-2B34-48AC-AACC-664EC20DC44F}"/>
                </a:ext>
              </a:extLst>
            </p:cNvPr>
            <p:cNvSpPr/>
            <p:nvPr/>
          </p:nvSpPr>
          <p:spPr bwMode="auto">
            <a:xfrm>
              <a:off x="6607356" y="4278818"/>
              <a:ext cx="48352" cy="197803"/>
            </a:xfrm>
            <a:custGeom>
              <a:avLst/>
              <a:gdLst>
                <a:gd name="T0" fmla="*/ 33 w 33"/>
                <a:gd name="T1" fmla="*/ 0 h 135"/>
                <a:gd name="T2" fmla="*/ 0 w 33"/>
                <a:gd name="T3" fmla="*/ 21 h 135"/>
                <a:gd name="T4" fmla="*/ 0 w 33"/>
                <a:gd name="T5" fmla="*/ 135 h 135"/>
                <a:gd name="T6" fmla="*/ 33 w 33"/>
                <a:gd name="T7" fmla="*/ 115 h 135"/>
                <a:gd name="T8" fmla="*/ 33 w 33"/>
                <a:gd name="T9" fmla="*/ 0 h 135"/>
              </a:gdLst>
              <a:ahLst/>
              <a:cxnLst>
                <a:cxn ang="0">
                  <a:pos x="T0" y="T1"/>
                </a:cxn>
                <a:cxn ang="0">
                  <a:pos x="T2" y="T3"/>
                </a:cxn>
                <a:cxn ang="0">
                  <a:pos x="T4" y="T5"/>
                </a:cxn>
                <a:cxn ang="0">
                  <a:pos x="T6" y="T7"/>
                </a:cxn>
                <a:cxn ang="0">
                  <a:pos x="T8" y="T9"/>
                </a:cxn>
              </a:cxnLst>
              <a:rect l="0" t="0" r="r" b="b"/>
              <a:pathLst>
                <a:path w="33" h="135">
                  <a:moveTo>
                    <a:pt x="33" y="0"/>
                  </a:moveTo>
                  <a:lnTo>
                    <a:pt x="0" y="21"/>
                  </a:lnTo>
                  <a:lnTo>
                    <a:pt x="0" y="135"/>
                  </a:lnTo>
                  <a:lnTo>
                    <a:pt x="33" y="115"/>
                  </a:lnTo>
                  <a:lnTo>
                    <a:pt x="33" y="0"/>
                  </a:lnTo>
                  <a:close/>
                </a:path>
              </a:pathLst>
            </a:custGeom>
            <a:solidFill>
              <a:srgbClr val="A0B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9" name="išḷîde">
              <a:extLst>
                <a:ext uri="{FF2B5EF4-FFF2-40B4-BE49-F238E27FC236}">
                  <a16:creationId xmlns:a16="http://schemas.microsoft.com/office/drawing/2014/main" xmlns="" id="{13F462BA-6AE3-4D58-B63F-24C42661421C}"/>
                </a:ext>
              </a:extLst>
            </p:cNvPr>
            <p:cNvSpPr/>
            <p:nvPr/>
          </p:nvSpPr>
          <p:spPr bwMode="auto">
            <a:xfrm>
              <a:off x="6607356" y="4278818"/>
              <a:ext cx="48352" cy="197803"/>
            </a:xfrm>
            <a:custGeom>
              <a:avLst/>
              <a:gdLst>
                <a:gd name="T0" fmla="*/ 33 w 33"/>
                <a:gd name="T1" fmla="*/ 0 h 135"/>
                <a:gd name="T2" fmla="*/ 0 w 33"/>
                <a:gd name="T3" fmla="*/ 21 h 135"/>
                <a:gd name="T4" fmla="*/ 0 w 33"/>
                <a:gd name="T5" fmla="*/ 135 h 135"/>
                <a:gd name="T6" fmla="*/ 33 w 33"/>
                <a:gd name="T7" fmla="*/ 115 h 135"/>
                <a:gd name="T8" fmla="*/ 33 w 33"/>
                <a:gd name="T9" fmla="*/ 0 h 135"/>
              </a:gdLst>
              <a:ahLst/>
              <a:cxnLst>
                <a:cxn ang="0">
                  <a:pos x="T0" y="T1"/>
                </a:cxn>
                <a:cxn ang="0">
                  <a:pos x="T2" y="T3"/>
                </a:cxn>
                <a:cxn ang="0">
                  <a:pos x="T4" y="T5"/>
                </a:cxn>
                <a:cxn ang="0">
                  <a:pos x="T6" y="T7"/>
                </a:cxn>
                <a:cxn ang="0">
                  <a:pos x="T8" y="T9"/>
                </a:cxn>
              </a:cxnLst>
              <a:rect l="0" t="0" r="r" b="b"/>
              <a:pathLst>
                <a:path w="33" h="135">
                  <a:moveTo>
                    <a:pt x="33" y="0"/>
                  </a:moveTo>
                  <a:lnTo>
                    <a:pt x="0" y="21"/>
                  </a:lnTo>
                  <a:lnTo>
                    <a:pt x="0" y="135"/>
                  </a:lnTo>
                  <a:lnTo>
                    <a:pt x="33" y="115"/>
                  </a:lnTo>
                  <a:lnTo>
                    <a:pt x="3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0" name="iś1îḍè">
              <a:extLst>
                <a:ext uri="{FF2B5EF4-FFF2-40B4-BE49-F238E27FC236}">
                  <a16:creationId xmlns:a16="http://schemas.microsoft.com/office/drawing/2014/main" xmlns="" id="{4071BDC4-BF1F-4CA4-9E23-ADF10054F53E}"/>
                </a:ext>
              </a:extLst>
            </p:cNvPr>
            <p:cNvSpPr/>
            <p:nvPr/>
          </p:nvSpPr>
          <p:spPr bwMode="auto">
            <a:xfrm>
              <a:off x="6655707" y="4278818"/>
              <a:ext cx="19048" cy="168499"/>
            </a:xfrm>
            <a:prstGeom prst="rect">
              <a:avLst/>
            </a:prstGeom>
            <a:solidFill>
              <a:srgbClr val="144CC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81" name="iṧļîḍè">
              <a:extLst>
                <a:ext uri="{FF2B5EF4-FFF2-40B4-BE49-F238E27FC236}">
                  <a16:creationId xmlns:a16="http://schemas.microsoft.com/office/drawing/2014/main" xmlns="" id="{E0213C97-FC18-4A04-B078-EC08EA3E8DC9}"/>
                </a:ext>
              </a:extLst>
            </p:cNvPr>
            <p:cNvSpPr/>
            <p:nvPr/>
          </p:nvSpPr>
          <p:spPr bwMode="auto">
            <a:xfrm>
              <a:off x="6607356" y="4535228"/>
              <a:ext cx="48352" cy="194872"/>
            </a:xfrm>
            <a:custGeom>
              <a:avLst/>
              <a:gdLst>
                <a:gd name="T0" fmla="*/ 33 w 33"/>
                <a:gd name="T1" fmla="*/ 0 h 133"/>
                <a:gd name="T2" fmla="*/ 0 w 33"/>
                <a:gd name="T3" fmla="*/ 18 h 133"/>
                <a:gd name="T4" fmla="*/ 0 w 33"/>
                <a:gd name="T5" fmla="*/ 133 h 133"/>
                <a:gd name="T6" fmla="*/ 33 w 33"/>
                <a:gd name="T7" fmla="*/ 112 h 133"/>
                <a:gd name="T8" fmla="*/ 33 w 33"/>
                <a:gd name="T9" fmla="*/ 0 h 133"/>
              </a:gdLst>
              <a:ahLst/>
              <a:cxnLst>
                <a:cxn ang="0">
                  <a:pos x="T0" y="T1"/>
                </a:cxn>
                <a:cxn ang="0">
                  <a:pos x="T2" y="T3"/>
                </a:cxn>
                <a:cxn ang="0">
                  <a:pos x="T4" y="T5"/>
                </a:cxn>
                <a:cxn ang="0">
                  <a:pos x="T6" y="T7"/>
                </a:cxn>
                <a:cxn ang="0">
                  <a:pos x="T8" y="T9"/>
                </a:cxn>
              </a:cxnLst>
              <a:rect l="0" t="0" r="r" b="b"/>
              <a:pathLst>
                <a:path w="33" h="133">
                  <a:moveTo>
                    <a:pt x="33" y="0"/>
                  </a:moveTo>
                  <a:lnTo>
                    <a:pt x="0" y="18"/>
                  </a:lnTo>
                  <a:lnTo>
                    <a:pt x="0" y="133"/>
                  </a:lnTo>
                  <a:lnTo>
                    <a:pt x="33" y="112"/>
                  </a:lnTo>
                  <a:lnTo>
                    <a:pt x="33" y="0"/>
                  </a:lnTo>
                  <a:close/>
                </a:path>
              </a:pathLst>
            </a:custGeom>
            <a:solidFill>
              <a:srgbClr val="A0B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2" name="î$ľïďé">
              <a:extLst>
                <a:ext uri="{FF2B5EF4-FFF2-40B4-BE49-F238E27FC236}">
                  <a16:creationId xmlns:a16="http://schemas.microsoft.com/office/drawing/2014/main" xmlns="" id="{E2A5B80A-F95E-45E0-9433-EB3409AABEE9}"/>
                </a:ext>
              </a:extLst>
            </p:cNvPr>
            <p:cNvSpPr/>
            <p:nvPr/>
          </p:nvSpPr>
          <p:spPr bwMode="auto">
            <a:xfrm>
              <a:off x="6607356" y="4535228"/>
              <a:ext cx="48352" cy="194872"/>
            </a:xfrm>
            <a:custGeom>
              <a:avLst/>
              <a:gdLst>
                <a:gd name="T0" fmla="*/ 33 w 33"/>
                <a:gd name="T1" fmla="*/ 0 h 133"/>
                <a:gd name="T2" fmla="*/ 0 w 33"/>
                <a:gd name="T3" fmla="*/ 18 h 133"/>
                <a:gd name="T4" fmla="*/ 0 w 33"/>
                <a:gd name="T5" fmla="*/ 133 h 133"/>
                <a:gd name="T6" fmla="*/ 33 w 33"/>
                <a:gd name="T7" fmla="*/ 112 h 133"/>
                <a:gd name="T8" fmla="*/ 33 w 33"/>
                <a:gd name="T9" fmla="*/ 0 h 133"/>
              </a:gdLst>
              <a:ahLst/>
              <a:cxnLst>
                <a:cxn ang="0">
                  <a:pos x="T0" y="T1"/>
                </a:cxn>
                <a:cxn ang="0">
                  <a:pos x="T2" y="T3"/>
                </a:cxn>
                <a:cxn ang="0">
                  <a:pos x="T4" y="T5"/>
                </a:cxn>
                <a:cxn ang="0">
                  <a:pos x="T6" y="T7"/>
                </a:cxn>
                <a:cxn ang="0">
                  <a:pos x="T8" y="T9"/>
                </a:cxn>
              </a:cxnLst>
              <a:rect l="0" t="0" r="r" b="b"/>
              <a:pathLst>
                <a:path w="33" h="133">
                  <a:moveTo>
                    <a:pt x="33" y="0"/>
                  </a:moveTo>
                  <a:lnTo>
                    <a:pt x="0" y="18"/>
                  </a:lnTo>
                  <a:lnTo>
                    <a:pt x="0" y="133"/>
                  </a:lnTo>
                  <a:lnTo>
                    <a:pt x="33" y="112"/>
                  </a:lnTo>
                  <a:lnTo>
                    <a:pt x="3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3" name="iṣlïďe">
              <a:extLst>
                <a:ext uri="{FF2B5EF4-FFF2-40B4-BE49-F238E27FC236}">
                  <a16:creationId xmlns:a16="http://schemas.microsoft.com/office/drawing/2014/main" xmlns="" id="{F7FE6D94-A5F2-4748-B9A3-C22DCF2EB8B5}"/>
                </a:ext>
              </a:extLst>
            </p:cNvPr>
            <p:cNvSpPr/>
            <p:nvPr/>
          </p:nvSpPr>
          <p:spPr bwMode="auto">
            <a:xfrm>
              <a:off x="6655707" y="4532297"/>
              <a:ext cx="19048" cy="167033"/>
            </a:xfrm>
            <a:custGeom>
              <a:avLst/>
              <a:gdLst>
                <a:gd name="T0" fmla="*/ 0 w 13"/>
                <a:gd name="T1" fmla="*/ 114 h 114"/>
                <a:gd name="T2" fmla="*/ 13 w 13"/>
                <a:gd name="T3" fmla="*/ 114 h 114"/>
                <a:gd name="T4" fmla="*/ 13 w 13"/>
                <a:gd name="T5" fmla="*/ 0 h 114"/>
                <a:gd name="T6" fmla="*/ 0 w 13"/>
                <a:gd name="T7" fmla="*/ 2 h 114"/>
                <a:gd name="T8" fmla="*/ 0 w 13"/>
                <a:gd name="T9" fmla="*/ 114 h 114"/>
              </a:gdLst>
              <a:ahLst/>
              <a:cxnLst>
                <a:cxn ang="0">
                  <a:pos x="T0" y="T1"/>
                </a:cxn>
                <a:cxn ang="0">
                  <a:pos x="T2" y="T3"/>
                </a:cxn>
                <a:cxn ang="0">
                  <a:pos x="T4" y="T5"/>
                </a:cxn>
                <a:cxn ang="0">
                  <a:pos x="T6" y="T7"/>
                </a:cxn>
                <a:cxn ang="0">
                  <a:pos x="T8" y="T9"/>
                </a:cxn>
              </a:cxnLst>
              <a:rect l="0" t="0" r="r" b="b"/>
              <a:pathLst>
                <a:path w="13" h="114">
                  <a:moveTo>
                    <a:pt x="0" y="114"/>
                  </a:moveTo>
                  <a:lnTo>
                    <a:pt x="13" y="114"/>
                  </a:lnTo>
                  <a:lnTo>
                    <a:pt x="13" y="0"/>
                  </a:lnTo>
                  <a:lnTo>
                    <a:pt x="0" y="2"/>
                  </a:lnTo>
                  <a:lnTo>
                    <a:pt x="0" y="114"/>
                  </a:lnTo>
                  <a:close/>
                </a:path>
              </a:pathLst>
            </a:custGeom>
            <a:solidFill>
              <a:srgbClr val="144CC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4" name="ïṣḻïďê">
              <a:extLst>
                <a:ext uri="{FF2B5EF4-FFF2-40B4-BE49-F238E27FC236}">
                  <a16:creationId xmlns:a16="http://schemas.microsoft.com/office/drawing/2014/main" xmlns="" id="{A78BABBB-5969-475A-9F39-AB8511E88C77}"/>
                </a:ext>
              </a:extLst>
            </p:cNvPr>
            <p:cNvSpPr/>
            <p:nvPr/>
          </p:nvSpPr>
          <p:spPr bwMode="auto">
            <a:xfrm>
              <a:off x="6701129" y="4224605"/>
              <a:ext cx="49817" cy="197803"/>
            </a:xfrm>
            <a:custGeom>
              <a:avLst/>
              <a:gdLst>
                <a:gd name="T0" fmla="*/ 34 w 34"/>
                <a:gd name="T1" fmla="*/ 0 h 135"/>
                <a:gd name="T2" fmla="*/ 0 w 34"/>
                <a:gd name="T3" fmla="*/ 21 h 135"/>
                <a:gd name="T4" fmla="*/ 0 w 34"/>
                <a:gd name="T5" fmla="*/ 135 h 135"/>
                <a:gd name="T6" fmla="*/ 34 w 34"/>
                <a:gd name="T7" fmla="*/ 114 h 135"/>
                <a:gd name="T8" fmla="*/ 34 w 34"/>
                <a:gd name="T9" fmla="*/ 0 h 135"/>
              </a:gdLst>
              <a:ahLst/>
              <a:cxnLst>
                <a:cxn ang="0">
                  <a:pos x="T0" y="T1"/>
                </a:cxn>
                <a:cxn ang="0">
                  <a:pos x="T2" y="T3"/>
                </a:cxn>
                <a:cxn ang="0">
                  <a:pos x="T4" y="T5"/>
                </a:cxn>
                <a:cxn ang="0">
                  <a:pos x="T6" y="T7"/>
                </a:cxn>
                <a:cxn ang="0">
                  <a:pos x="T8" y="T9"/>
                </a:cxn>
              </a:cxnLst>
              <a:rect l="0" t="0" r="r" b="b"/>
              <a:pathLst>
                <a:path w="34" h="135">
                  <a:moveTo>
                    <a:pt x="34" y="0"/>
                  </a:moveTo>
                  <a:lnTo>
                    <a:pt x="0" y="21"/>
                  </a:lnTo>
                  <a:lnTo>
                    <a:pt x="0" y="135"/>
                  </a:lnTo>
                  <a:lnTo>
                    <a:pt x="34" y="114"/>
                  </a:lnTo>
                  <a:lnTo>
                    <a:pt x="34" y="0"/>
                  </a:lnTo>
                  <a:close/>
                </a:path>
              </a:pathLst>
            </a:custGeom>
            <a:solidFill>
              <a:srgbClr val="A0B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5" name="ïSḻiḋé">
              <a:extLst>
                <a:ext uri="{FF2B5EF4-FFF2-40B4-BE49-F238E27FC236}">
                  <a16:creationId xmlns:a16="http://schemas.microsoft.com/office/drawing/2014/main" xmlns="" id="{5A0E7AD8-BBEE-41D4-974C-9DE32D6E13A9}"/>
                </a:ext>
              </a:extLst>
            </p:cNvPr>
            <p:cNvSpPr/>
            <p:nvPr/>
          </p:nvSpPr>
          <p:spPr bwMode="auto">
            <a:xfrm>
              <a:off x="6701129" y="4224605"/>
              <a:ext cx="49817" cy="197803"/>
            </a:xfrm>
            <a:custGeom>
              <a:avLst/>
              <a:gdLst>
                <a:gd name="T0" fmla="*/ 34 w 34"/>
                <a:gd name="T1" fmla="*/ 0 h 135"/>
                <a:gd name="T2" fmla="*/ 0 w 34"/>
                <a:gd name="T3" fmla="*/ 21 h 135"/>
                <a:gd name="T4" fmla="*/ 0 w 34"/>
                <a:gd name="T5" fmla="*/ 135 h 135"/>
                <a:gd name="T6" fmla="*/ 34 w 34"/>
                <a:gd name="T7" fmla="*/ 114 h 135"/>
                <a:gd name="T8" fmla="*/ 34 w 34"/>
                <a:gd name="T9" fmla="*/ 0 h 135"/>
              </a:gdLst>
              <a:ahLst/>
              <a:cxnLst>
                <a:cxn ang="0">
                  <a:pos x="T0" y="T1"/>
                </a:cxn>
                <a:cxn ang="0">
                  <a:pos x="T2" y="T3"/>
                </a:cxn>
                <a:cxn ang="0">
                  <a:pos x="T4" y="T5"/>
                </a:cxn>
                <a:cxn ang="0">
                  <a:pos x="T6" y="T7"/>
                </a:cxn>
                <a:cxn ang="0">
                  <a:pos x="T8" y="T9"/>
                </a:cxn>
              </a:cxnLst>
              <a:rect l="0" t="0" r="r" b="b"/>
              <a:pathLst>
                <a:path w="34" h="135">
                  <a:moveTo>
                    <a:pt x="34" y="0"/>
                  </a:moveTo>
                  <a:lnTo>
                    <a:pt x="0" y="21"/>
                  </a:lnTo>
                  <a:lnTo>
                    <a:pt x="0" y="135"/>
                  </a:lnTo>
                  <a:lnTo>
                    <a:pt x="34" y="114"/>
                  </a:lnTo>
                  <a:lnTo>
                    <a:pt x="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6" name="ï$ľïḍê">
              <a:extLst>
                <a:ext uri="{FF2B5EF4-FFF2-40B4-BE49-F238E27FC236}">
                  <a16:creationId xmlns:a16="http://schemas.microsoft.com/office/drawing/2014/main" xmlns="" id="{E6CE6A54-0457-4859-B2B6-20FF08CD89D3}"/>
                </a:ext>
              </a:extLst>
            </p:cNvPr>
            <p:cNvSpPr/>
            <p:nvPr/>
          </p:nvSpPr>
          <p:spPr bwMode="auto">
            <a:xfrm>
              <a:off x="6750946" y="4224605"/>
              <a:ext cx="17582" cy="167033"/>
            </a:xfrm>
            <a:prstGeom prst="rect">
              <a:avLst/>
            </a:prstGeom>
            <a:solidFill>
              <a:srgbClr val="144CC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87" name="isḻíḓê">
              <a:extLst>
                <a:ext uri="{FF2B5EF4-FFF2-40B4-BE49-F238E27FC236}">
                  <a16:creationId xmlns:a16="http://schemas.microsoft.com/office/drawing/2014/main" xmlns="" id="{E46F3594-4370-4E4F-93BF-3FD8B41C27DF}"/>
                </a:ext>
              </a:extLst>
            </p:cNvPr>
            <p:cNvSpPr/>
            <p:nvPr/>
          </p:nvSpPr>
          <p:spPr bwMode="auto">
            <a:xfrm>
              <a:off x="6701129" y="4479550"/>
              <a:ext cx="49817" cy="194872"/>
            </a:xfrm>
            <a:custGeom>
              <a:avLst/>
              <a:gdLst>
                <a:gd name="T0" fmla="*/ 34 w 34"/>
                <a:gd name="T1" fmla="*/ 0 h 133"/>
                <a:gd name="T2" fmla="*/ 0 w 34"/>
                <a:gd name="T3" fmla="*/ 19 h 133"/>
                <a:gd name="T4" fmla="*/ 0 w 34"/>
                <a:gd name="T5" fmla="*/ 133 h 133"/>
                <a:gd name="T6" fmla="*/ 34 w 34"/>
                <a:gd name="T7" fmla="*/ 115 h 133"/>
                <a:gd name="T8" fmla="*/ 34 w 34"/>
                <a:gd name="T9" fmla="*/ 0 h 133"/>
              </a:gdLst>
              <a:ahLst/>
              <a:cxnLst>
                <a:cxn ang="0">
                  <a:pos x="T0" y="T1"/>
                </a:cxn>
                <a:cxn ang="0">
                  <a:pos x="T2" y="T3"/>
                </a:cxn>
                <a:cxn ang="0">
                  <a:pos x="T4" y="T5"/>
                </a:cxn>
                <a:cxn ang="0">
                  <a:pos x="T6" y="T7"/>
                </a:cxn>
                <a:cxn ang="0">
                  <a:pos x="T8" y="T9"/>
                </a:cxn>
              </a:cxnLst>
              <a:rect l="0" t="0" r="r" b="b"/>
              <a:pathLst>
                <a:path w="34" h="133">
                  <a:moveTo>
                    <a:pt x="34" y="0"/>
                  </a:moveTo>
                  <a:lnTo>
                    <a:pt x="0" y="19"/>
                  </a:lnTo>
                  <a:lnTo>
                    <a:pt x="0" y="133"/>
                  </a:lnTo>
                  <a:lnTo>
                    <a:pt x="34" y="115"/>
                  </a:lnTo>
                  <a:lnTo>
                    <a:pt x="34" y="0"/>
                  </a:lnTo>
                  <a:close/>
                </a:path>
              </a:pathLst>
            </a:custGeom>
            <a:solidFill>
              <a:srgbClr val="A0B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8" name="íśḻiḑè">
              <a:extLst>
                <a:ext uri="{FF2B5EF4-FFF2-40B4-BE49-F238E27FC236}">
                  <a16:creationId xmlns:a16="http://schemas.microsoft.com/office/drawing/2014/main" xmlns="" id="{C31B9168-942B-4C51-AF91-20A998813E05}"/>
                </a:ext>
              </a:extLst>
            </p:cNvPr>
            <p:cNvSpPr/>
            <p:nvPr/>
          </p:nvSpPr>
          <p:spPr bwMode="auto">
            <a:xfrm>
              <a:off x="6701129" y="4479550"/>
              <a:ext cx="49817" cy="194872"/>
            </a:xfrm>
            <a:custGeom>
              <a:avLst/>
              <a:gdLst>
                <a:gd name="T0" fmla="*/ 34 w 34"/>
                <a:gd name="T1" fmla="*/ 0 h 133"/>
                <a:gd name="T2" fmla="*/ 0 w 34"/>
                <a:gd name="T3" fmla="*/ 19 h 133"/>
                <a:gd name="T4" fmla="*/ 0 w 34"/>
                <a:gd name="T5" fmla="*/ 133 h 133"/>
                <a:gd name="T6" fmla="*/ 34 w 34"/>
                <a:gd name="T7" fmla="*/ 115 h 133"/>
                <a:gd name="T8" fmla="*/ 34 w 34"/>
                <a:gd name="T9" fmla="*/ 0 h 133"/>
              </a:gdLst>
              <a:ahLst/>
              <a:cxnLst>
                <a:cxn ang="0">
                  <a:pos x="T0" y="T1"/>
                </a:cxn>
                <a:cxn ang="0">
                  <a:pos x="T2" y="T3"/>
                </a:cxn>
                <a:cxn ang="0">
                  <a:pos x="T4" y="T5"/>
                </a:cxn>
                <a:cxn ang="0">
                  <a:pos x="T6" y="T7"/>
                </a:cxn>
                <a:cxn ang="0">
                  <a:pos x="T8" y="T9"/>
                </a:cxn>
              </a:cxnLst>
              <a:rect l="0" t="0" r="r" b="b"/>
              <a:pathLst>
                <a:path w="34" h="133">
                  <a:moveTo>
                    <a:pt x="34" y="0"/>
                  </a:moveTo>
                  <a:lnTo>
                    <a:pt x="0" y="19"/>
                  </a:lnTo>
                  <a:lnTo>
                    <a:pt x="0" y="133"/>
                  </a:lnTo>
                  <a:lnTo>
                    <a:pt x="34" y="115"/>
                  </a:lnTo>
                  <a:lnTo>
                    <a:pt x="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9" name="ï$lïḓé">
              <a:extLst>
                <a:ext uri="{FF2B5EF4-FFF2-40B4-BE49-F238E27FC236}">
                  <a16:creationId xmlns:a16="http://schemas.microsoft.com/office/drawing/2014/main" xmlns="" id="{4E1EE1F8-D293-435C-A406-C028A85DD2AF}"/>
                </a:ext>
              </a:extLst>
            </p:cNvPr>
            <p:cNvSpPr/>
            <p:nvPr/>
          </p:nvSpPr>
          <p:spPr bwMode="auto">
            <a:xfrm>
              <a:off x="6750946" y="4479550"/>
              <a:ext cx="17582" cy="168499"/>
            </a:xfrm>
            <a:custGeom>
              <a:avLst/>
              <a:gdLst>
                <a:gd name="T0" fmla="*/ 0 w 12"/>
                <a:gd name="T1" fmla="*/ 115 h 115"/>
                <a:gd name="T2" fmla="*/ 12 w 12"/>
                <a:gd name="T3" fmla="*/ 113 h 115"/>
                <a:gd name="T4" fmla="*/ 12 w 12"/>
                <a:gd name="T5" fmla="*/ 0 h 115"/>
                <a:gd name="T6" fmla="*/ 0 w 12"/>
                <a:gd name="T7" fmla="*/ 0 h 115"/>
                <a:gd name="T8" fmla="*/ 0 w 12"/>
                <a:gd name="T9" fmla="*/ 115 h 115"/>
              </a:gdLst>
              <a:ahLst/>
              <a:cxnLst>
                <a:cxn ang="0">
                  <a:pos x="T0" y="T1"/>
                </a:cxn>
                <a:cxn ang="0">
                  <a:pos x="T2" y="T3"/>
                </a:cxn>
                <a:cxn ang="0">
                  <a:pos x="T4" y="T5"/>
                </a:cxn>
                <a:cxn ang="0">
                  <a:pos x="T6" y="T7"/>
                </a:cxn>
                <a:cxn ang="0">
                  <a:pos x="T8" y="T9"/>
                </a:cxn>
              </a:cxnLst>
              <a:rect l="0" t="0" r="r" b="b"/>
              <a:pathLst>
                <a:path w="12" h="115">
                  <a:moveTo>
                    <a:pt x="0" y="115"/>
                  </a:moveTo>
                  <a:lnTo>
                    <a:pt x="12" y="113"/>
                  </a:lnTo>
                  <a:lnTo>
                    <a:pt x="12" y="0"/>
                  </a:lnTo>
                  <a:lnTo>
                    <a:pt x="0" y="0"/>
                  </a:lnTo>
                  <a:lnTo>
                    <a:pt x="0" y="115"/>
                  </a:lnTo>
                  <a:close/>
                </a:path>
              </a:pathLst>
            </a:custGeom>
            <a:solidFill>
              <a:srgbClr val="144CC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0" name="ísḻïḓè">
              <a:extLst>
                <a:ext uri="{FF2B5EF4-FFF2-40B4-BE49-F238E27FC236}">
                  <a16:creationId xmlns:a16="http://schemas.microsoft.com/office/drawing/2014/main" xmlns="" id="{8D80E9A1-8D4E-48F5-8AC2-0D34A191EAA9}"/>
                </a:ext>
              </a:extLst>
            </p:cNvPr>
            <p:cNvSpPr/>
            <p:nvPr/>
          </p:nvSpPr>
          <p:spPr bwMode="auto">
            <a:xfrm>
              <a:off x="6796367" y="4173323"/>
              <a:ext cx="48352" cy="194872"/>
            </a:xfrm>
            <a:custGeom>
              <a:avLst/>
              <a:gdLst>
                <a:gd name="T0" fmla="*/ 33 w 33"/>
                <a:gd name="T1" fmla="*/ 0 h 133"/>
                <a:gd name="T2" fmla="*/ 0 w 33"/>
                <a:gd name="T3" fmla="*/ 18 h 133"/>
                <a:gd name="T4" fmla="*/ 0 w 33"/>
                <a:gd name="T5" fmla="*/ 133 h 133"/>
                <a:gd name="T6" fmla="*/ 33 w 33"/>
                <a:gd name="T7" fmla="*/ 112 h 133"/>
                <a:gd name="T8" fmla="*/ 33 w 33"/>
                <a:gd name="T9" fmla="*/ 0 h 133"/>
              </a:gdLst>
              <a:ahLst/>
              <a:cxnLst>
                <a:cxn ang="0">
                  <a:pos x="T0" y="T1"/>
                </a:cxn>
                <a:cxn ang="0">
                  <a:pos x="T2" y="T3"/>
                </a:cxn>
                <a:cxn ang="0">
                  <a:pos x="T4" y="T5"/>
                </a:cxn>
                <a:cxn ang="0">
                  <a:pos x="T6" y="T7"/>
                </a:cxn>
                <a:cxn ang="0">
                  <a:pos x="T8" y="T9"/>
                </a:cxn>
              </a:cxnLst>
              <a:rect l="0" t="0" r="r" b="b"/>
              <a:pathLst>
                <a:path w="33" h="133">
                  <a:moveTo>
                    <a:pt x="33" y="0"/>
                  </a:moveTo>
                  <a:lnTo>
                    <a:pt x="0" y="18"/>
                  </a:lnTo>
                  <a:lnTo>
                    <a:pt x="0" y="133"/>
                  </a:lnTo>
                  <a:lnTo>
                    <a:pt x="33" y="112"/>
                  </a:lnTo>
                  <a:lnTo>
                    <a:pt x="33" y="0"/>
                  </a:lnTo>
                  <a:close/>
                </a:path>
              </a:pathLst>
            </a:custGeom>
            <a:solidFill>
              <a:srgbClr val="A0B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1" name="íṥḻïdé">
              <a:extLst>
                <a:ext uri="{FF2B5EF4-FFF2-40B4-BE49-F238E27FC236}">
                  <a16:creationId xmlns:a16="http://schemas.microsoft.com/office/drawing/2014/main" xmlns="" id="{DCC0F849-BBD3-41A2-B847-F7E938576DDB}"/>
                </a:ext>
              </a:extLst>
            </p:cNvPr>
            <p:cNvSpPr/>
            <p:nvPr/>
          </p:nvSpPr>
          <p:spPr bwMode="auto">
            <a:xfrm>
              <a:off x="6796367" y="4173323"/>
              <a:ext cx="48352" cy="194872"/>
            </a:xfrm>
            <a:custGeom>
              <a:avLst/>
              <a:gdLst>
                <a:gd name="T0" fmla="*/ 33 w 33"/>
                <a:gd name="T1" fmla="*/ 0 h 133"/>
                <a:gd name="T2" fmla="*/ 0 w 33"/>
                <a:gd name="T3" fmla="*/ 18 h 133"/>
                <a:gd name="T4" fmla="*/ 0 w 33"/>
                <a:gd name="T5" fmla="*/ 133 h 133"/>
                <a:gd name="T6" fmla="*/ 33 w 33"/>
                <a:gd name="T7" fmla="*/ 112 h 133"/>
                <a:gd name="T8" fmla="*/ 33 w 33"/>
                <a:gd name="T9" fmla="*/ 0 h 133"/>
              </a:gdLst>
              <a:ahLst/>
              <a:cxnLst>
                <a:cxn ang="0">
                  <a:pos x="T0" y="T1"/>
                </a:cxn>
                <a:cxn ang="0">
                  <a:pos x="T2" y="T3"/>
                </a:cxn>
                <a:cxn ang="0">
                  <a:pos x="T4" y="T5"/>
                </a:cxn>
                <a:cxn ang="0">
                  <a:pos x="T6" y="T7"/>
                </a:cxn>
                <a:cxn ang="0">
                  <a:pos x="T8" y="T9"/>
                </a:cxn>
              </a:cxnLst>
              <a:rect l="0" t="0" r="r" b="b"/>
              <a:pathLst>
                <a:path w="33" h="133">
                  <a:moveTo>
                    <a:pt x="33" y="0"/>
                  </a:moveTo>
                  <a:lnTo>
                    <a:pt x="0" y="18"/>
                  </a:lnTo>
                  <a:lnTo>
                    <a:pt x="0" y="133"/>
                  </a:lnTo>
                  <a:lnTo>
                    <a:pt x="33" y="112"/>
                  </a:lnTo>
                  <a:lnTo>
                    <a:pt x="3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2" name="iś1îḓê">
              <a:extLst>
                <a:ext uri="{FF2B5EF4-FFF2-40B4-BE49-F238E27FC236}">
                  <a16:creationId xmlns:a16="http://schemas.microsoft.com/office/drawing/2014/main" xmlns="" id="{E3925014-AE17-46CB-BF27-43FD77A85E69}"/>
                </a:ext>
              </a:extLst>
            </p:cNvPr>
            <p:cNvSpPr/>
            <p:nvPr/>
          </p:nvSpPr>
          <p:spPr bwMode="auto">
            <a:xfrm>
              <a:off x="6844719" y="4170393"/>
              <a:ext cx="17582" cy="167033"/>
            </a:xfrm>
            <a:custGeom>
              <a:avLst/>
              <a:gdLst>
                <a:gd name="T0" fmla="*/ 0 w 12"/>
                <a:gd name="T1" fmla="*/ 114 h 114"/>
                <a:gd name="T2" fmla="*/ 12 w 12"/>
                <a:gd name="T3" fmla="*/ 114 h 114"/>
                <a:gd name="T4" fmla="*/ 12 w 12"/>
                <a:gd name="T5" fmla="*/ 0 h 114"/>
                <a:gd name="T6" fmla="*/ 0 w 12"/>
                <a:gd name="T7" fmla="*/ 2 h 114"/>
                <a:gd name="T8" fmla="*/ 0 w 12"/>
                <a:gd name="T9" fmla="*/ 114 h 114"/>
              </a:gdLst>
              <a:ahLst/>
              <a:cxnLst>
                <a:cxn ang="0">
                  <a:pos x="T0" y="T1"/>
                </a:cxn>
                <a:cxn ang="0">
                  <a:pos x="T2" y="T3"/>
                </a:cxn>
                <a:cxn ang="0">
                  <a:pos x="T4" y="T5"/>
                </a:cxn>
                <a:cxn ang="0">
                  <a:pos x="T6" y="T7"/>
                </a:cxn>
                <a:cxn ang="0">
                  <a:pos x="T8" y="T9"/>
                </a:cxn>
              </a:cxnLst>
              <a:rect l="0" t="0" r="r" b="b"/>
              <a:pathLst>
                <a:path w="12" h="114">
                  <a:moveTo>
                    <a:pt x="0" y="114"/>
                  </a:moveTo>
                  <a:lnTo>
                    <a:pt x="12" y="114"/>
                  </a:lnTo>
                  <a:lnTo>
                    <a:pt x="12" y="0"/>
                  </a:lnTo>
                  <a:lnTo>
                    <a:pt x="0" y="2"/>
                  </a:lnTo>
                  <a:lnTo>
                    <a:pt x="0" y="114"/>
                  </a:lnTo>
                  <a:close/>
                </a:path>
              </a:pathLst>
            </a:custGeom>
            <a:solidFill>
              <a:srgbClr val="144CC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3" name="iṥḻiḑé">
              <a:extLst>
                <a:ext uri="{FF2B5EF4-FFF2-40B4-BE49-F238E27FC236}">
                  <a16:creationId xmlns:a16="http://schemas.microsoft.com/office/drawing/2014/main" xmlns="" id="{3FFA8E9E-2C4B-47F5-A9A3-BD79532F6B68}"/>
                </a:ext>
              </a:extLst>
            </p:cNvPr>
            <p:cNvSpPr/>
            <p:nvPr/>
          </p:nvSpPr>
          <p:spPr bwMode="auto">
            <a:xfrm>
              <a:off x="6796367" y="4425338"/>
              <a:ext cx="48352" cy="194872"/>
            </a:xfrm>
            <a:custGeom>
              <a:avLst/>
              <a:gdLst>
                <a:gd name="T0" fmla="*/ 33 w 33"/>
                <a:gd name="T1" fmla="*/ 0 h 133"/>
                <a:gd name="T2" fmla="*/ 0 w 33"/>
                <a:gd name="T3" fmla="*/ 19 h 133"/>
                <a:gd name="T4" fmla="*/ 0 w 33"/>
                <a:gd name="T5" fmla="*/ 133 h 133"/>
                <a:gd name="T6" fmla="*/ 33 w 33"/>
                <a:gd name="T7" fmla="*/ 114 h 133"/>
                <a:gd name="T8" fmla="*/ 33 w 33"/>
                <a:gd name="T9" fmla="*/ 0 h 133"/>
              </a:gdLst>
              <a:ahLst/>
              <a:cxnLst>
                <a:cxn ang="0">
                  <a:pos x="T0" y="T1"/>
                </a:cxn>
                <a:cxn ang="0">
                  <a:pos x="T2" y="T3"/>
                </a:cxn>
                <a:cxn ang="0">
                  <a:pos x="T4" y="T5"/>
                </a:cxn>
                <a:cxn ang="0">
                  <a:pos x="T6" y="T7"/>
                </a:cxn>
                <a:cxn ang="0">
                  <a:pos x="T8" y="T9"/>
                </a:cxn>
              </a:cxnLst>
              <a:rect l="0" t="0" r="r" b="b"/>
              <a:pathLst>
                <a:path w="33" h="133">
                  <a:moveTo>
                    <a:pt x="33" y="0"/>
                  </a:moveTo>
                  <a:lnTo>
                    <a:pt x="0" y="19"/>
                  </a:lnTo>
                  <a:lnTo>
                    <a:pt x="0" y="133"/>
                  </a:lnTo>
                  <a:lnTo>
                    <a:pt x="33" y="114"/>
                  </a:lnTo>
                  <a:lnTo>
                    <a:pt x="33" y="0"/>
                  </a:lnTo>
                  <a:close/>
                </a:path>
              </a:pathLst>
            </a:custGeom>
            <a:solidFill>
              <a:srgbClr val="A0B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4" name="ïŝľíḍe">
              <a:extLst>
                <a:ext uri="{FF2B5EF4-FFF2-40B4-BE49-F238E27FC236}">
                  <a16:creationId xmlns:a16="http://schemas.microsoft.com/office/drawing/2014/main" xmlns="" id="{42884F93-5B2E-46D9-9B27-C58C73D67F12}"/>
                </a:ext>
              </a:extLst>
            </p:cNvPr>
            <p:cNvSpPr/>
            <p:nvPr/>
          </p:nvSpPr>
          <p:spPr bwMode="auto">
            <a:xfrm>
              <a:off x="6796367" y="4425338"/>
              <a:ext cx="48352" cy="194872"/>
            </a:xfrm>
            <a:custGeom>
              <a:avLst/>
              <a:gdLst>
                <a:gd name="T0" fmla="*/ 33 w 33"/>
                <a:gd name="T1" fmla="*/ 0 h 133"/>
                <a:gd name="T2" fmla="*/ 0 w 33"/>
                <a:gd name="T3" fmla="*/ 19 h 133"/>
                <a:gd name="T4" fmla="*/ 0 w 33"/>
                <a:gd name="T5" fmla="*/ 133 h 133"/>
                <a:gd name="T6" fmla="*/ 33 w 33"/>
                <a:gd name="T7" fmla="*/ 114 h 133"/>
                <a:gd name="T8" fmla="*/ 33 w 33"/>
                <a:gd name="T9" fmla="*/ 0 h 133"/>
              </a:gdLst>
              <a:ahLst/>
              <a:cxnLst>
                <a:cxn ang="0">
                  <a:pos x="T0" y="T1"/>
                </a:cxn>
                <a:cxn ang="0">
                  <a:pos x="T2" y="T3"/>
                </a:cxn>
                <a:cxn ang="0">
                  <a:pos x="T4" y="T5"/>
                </a:cxn>
                <a:cxn ang="0">
                  <a:pos x="T6" y="T7"/>
                </a:cxn>
                <a:cxn ang="0">
                  <a:pos x="T8" y="T9"/>
                </a:cxn>
              </a:cxnLst>
              <a:rect l="0" t="0" r="r" b="b"/>
              <a:pathLst>
                <a:path w="33" h="133">
                  <a:moveTo>
                    <a:pt x="33" y="0"/>
                  </a:moveTo>
                  <a:lnTo>
                    <a:pt x="0" y="19"/>
                  </a:lnTo>
                  <a:lnTo>
                    <a:pt x="0" y="133"/>
                  </a:lnTo>
                  <a:lnTo>
                    <a:pt x="33" y="114"/>
                  </a:lnTo>
                  <a:lnTo>
                    <a:pt x="3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5" name="íşľîḍè">
              <a:extLst>
                <a:ext uri="{FF2B5EF4-FFF2-40B4-BE49-F238E27FC236}">
                  <a16:creationId xmlns:a16="http://schemas.microsoft.com/office/drawing/2014/main" xmlns="" id="{F59B513B-E646-4E45-9F9D-E824354CB2B2}"/>
                </a:ext>
              </a:extLst>
            </p:cNvPr>
            <p:cNvSpPr/>
            <p:nvPr/>
          </p:nvSpPr>
          <p:spPr bwMode="auto">
            <a:xfrm>
              <a:off x="6844719" y="4425338"/>
              <a:ext cx="17582" cy="167033"/>
            </a:xfrm>
            <a:custGeom>
              <a:avLst/>
              <a:gdLst>
                <a:gd name="T0" fmla="*/ 0 w 12"/>
                <a:gd name="T1" fmla="*/ 114 h 114"/>
                <a:gd name="T2" fmla="*/ 12 w 12"/>
                <a:gd name="T3" fmla="*/ 112 h 114"/>
                <a:gd name="T4" fmla="*/ 12 w 12"/>
                <a:gd name="T5" fmla="*/ 0 h 114"/>
                <a:gd name="T6" fmla="*/ 0 w 12"/>
                <a:gd name="T7" fmla="*/ 0 h 114"/>
                <a:gd name="T8" fmla="*/ 0 w 12"/>
                <a:gd name="T9" fmla="*/ 114 h 114"/>
              </a:gdLst>
              <a:ahLst/>
              <a:cxnLst>
                <a:cxn ang="0">
                  <a:pos x="T0" y="T1"/>
                </a:cxn>
                <a:cxn ang="0">
                  <a:pos x="T2" y="T3"/>
                </a:cxn>
                <a:cxn ang="0">
                  <a:pos x="T4" y="T5"/>
                </a:cxn>
                <a:cxn ang="0">
                  <a:pos x="T6" y="T7"/>
                </a:cxn>
                <a:cxn ang="0">
                  <a:pos x="T8" y="T9"/>
                </a:cxn>
              </a:cxnLst>
              <a:rect l="0" t="0" r="r" b="b"/>
              <a:pathLst>
                <a:path w="12" h="114">
                  <a:moveTo>
                    <a:pt x="0" y="114"/>
                  </a:moveTo>
                  <a:lnTo>
                    <a:pt x="12" y="112"/>
                  </a:lnTo>
                  <a:lnTo>
                    <a:pt x="12" y="0"/>
                  </a:lnTo>
                  <a:lnTo>
                    <a:pt x="0" y="0"/>
                  </a:lnTo>
                  <a:lnTo>
                    <a:pt x="0" y="114"/>
                  </a:lnTo>
                  <a:close/>
                </a:path>
              </a:pathLst>
            </a:custGeom>
            <a:solidFill>
              <a:srgbClr val="144CC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6" name="ïśľîde">
              <a:extLst>
                <a:ext uri="{FF2B5EF4-FFF2-40B4-BE49-F238E27FC236}">
                  <a16:creationId xmlns:a16="http://schemas.microsoft.com/office/drawing/2014/main" xmlns="" id="{F16DA467-C141-43C2-A432-66DDB8A99BC4}"/>
                </a:ext>
              </a:extLst>
            </p:cNvPr>
            <p:cNvSpPr/>
            <p:nvPr/>
          </p:nvSpPr>
          <p:spPr bwMode="auto">
            <a:xfrm>
              <a:off x="6890140" y="4117645"/>
              <a:ext cx="48352" cy="194872"/>
            </a:xfrm>
            <a:custGeom>
              <a:avLst/>
              <a:gdLst>
                <a:gd name="T0" fmla="*/ 33 w 33"/>
                <a:gd name="T1" fmla="*/ 0 h 133"/>
                <a:gd name="T2" fmla="*/ 0 w 33"/>
                <a:gd name="T3" fmla="*/ 19 h 133"/>
                <a:gd name="T4" fmla="*/ 0 w 33"/>
                <a:gd name="T5" fmla="*/ 133 h 133"/>
                <a:gd name="T6" fmla="*/ 33 w 33"/>
                <a:gd name="T7" fmla="*/ 115 h 133"/>
                <a:gd name="T8" fmla="*/ 33 w 33"/>
                <a:gd name="T9" fmla="*/ 0 h 133"/>
              </a:gdLst>
              <a:ahLst/>
              <a:cxnLst>
                <a:cxn ang="0">
                  <a:pos x="T0" y="T1"/>
                </a:cxn>
                <a:cxn ang="0">
                  <a:pos x="T2" y="T3"/>
                </a:cxn>
                <a:cxn ang="0">
                  <a:pos x="T4" y="T5"/>
                </a:cxn>
                <a:cxn ang="0">
                  <a:pos x="T6" y="T7"/>
                </a:cxn>
                <a:cxn ang="0">
                  <a:pos x="T8" y="T9"/>
                </a:cxn>
              </a:cxnLst>
              <a:rect l="0" t="0" r="r" b="b"/>
              <a:pathLst>
                <a:path w="33" h="133">
                  <a:moveTo>
                    <a:pt x="33" y="0"/>
                  </a:moveTo>
                  <a:lnTo>
                    <a:pt x="0" y="19"/>
                  </a:lnTo>
                  <a:lnTo>
                    <a:pt x="0" y="133"/>
                  </a:lnTo>
                  <a:lnTo>
                    <a:pt x="33" y="115"/>
                  </a:lnTo>
                  <a:lnTo>
                    <a:pt x="33" y="0"/>
                  </a:lnTo>
                  <a:close/>
                </a:path>
              </a:pathLst>
            </a:custGeom>
            <a:solidFill>
              <a:srgbClr val="A0B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7" name="ïṥlidè">
              <a:extLst>
                <a:ext uri="{FF2B5EF4-FFF2-40B4-BE49-F238E27FC236}">
                  <a16:creationId xmlns:a16="http://schemas.microsoft.com/office/drawing/2014/main" xmlns="" id="{E07302EA-8AFB-4166-9BA4-E261FD0FA129}"/>
                </a:ext>
              </a:extLst>
            </p:cNvPr>
            <p:cNvSpPr/>
            <p:nvPr/>
          </p:nvSpPr>
          <p:spPr bwMode="auto">
            <a:xfrm>
              <a:off x="6890140" y="4117645"/>
              <a:ext cx="48352" cy="194872"/>
            </a:xfrm>
            <a:custGeom>
              <a:avLst/>
              <a:gdLst>
                <a:gd name="T0" fmla="*/ 33 w 33"/>
                <a:gd name="T1" fmla="*/ 0 h 133"/>
                <a:gd name="T2" fmla="*/ 0 w 33"/>
                <a:gd name="T3" fmla="*/ 19 h 133"/>
                <a:gd name="T4" fmla="*/ 0 w 33"/>
                <a:gd name="T5" fmla="*/ 133 h 133"/>
                <a:gd name="T6" fmla="*/ 33 w 33"/>
                <a:gd name="T7" fmla="*/ 115 h 133"/>
                <a:gd name="T8" fmla="*/ 33 w 33"/>
                <a:gd name="T9" fmla="*/ 0 h 133"/>
              </a:gdLst>
              <a:ahLst/>
              <a:cxnLst>
                <a:cxn ang="0">
                  <a:pos x="T0" y="T1"/>
                </a:cxn>
                <a:cxn ang="0">
                  <a:pos x="T2" y="T3"/>
                </a:cxn>
                <a:cxn ang="0">
                  <a:pos x="T4" y="T5"/>
                </a:cxn>
                <a:cxn ang="0">
                  <a:pos x="T6" y="T7"/>
                </a:cxn>
                <a:cxn ang="0">
                  <a:pos x="T8" y="T9"/>
                </a:cxn>
              </a:cxnLst>
              <a:rect l="0" t="0" r="r" b="b"/>
              <a:pathLst>
                <a:path w="33" h="133">
                  <a:moveTo>
                    <a:pt x="33" y="0"/>
                  </a:moveTo>
                  <a:lnTo>
                    <a:pt x="0" y="19"/>
                  </a:lnTo>
                  <a:lnTo>
                    <a:pt x="0" y="133"/>
                  </a:lnTo>
                  <a:lnTo>
                    <a:pt x="33" y="115"/>
                  </a:lnTo>
                  <a:lnTo>
                    <a:pt x="3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8" name="íśľíḓe">
              <a:extLst>
                <a:ext uri="{FF2B5EF4-FFF2-40B4-BE49-F238E27FC236}">
                  <a16:creationId xmlns:a16="http://schemas.microsoft.com/office/drawing/2014/main" xmlns="" id="{197ABDC7-BCEF-450F-9B83-6EF27471F871}"/>
                </a:ext>
              </a:extLst>
            </p:cNvPr>
            <p:cNvSpPr/>
            <p:nvPr/>
          </p:nvSpPr>
          <p:spPr bwMode="auto">
            <a:xfrm>
              <a:off x="6938492" y="4117645"/>
              <a:ext cx="19048" cy="168499"/>
            </a:xfrm>
            <a:custGeom>
              <a:avLst/>
              <a:gdLst>
                <a:gd name="T0" fmla="*/ 0 w 13"/>
                <a:gd name="T1" fmla="*/ 115 h 115"/>
                <a:gd name="T2" fmla="*/ 13 w 13"/>
                <a:gd name="T3" fmla="*/ 112 h 115"/>
                <a:gd name="T4" fmla="*/ 13 w 13"/>
                <a:gd name="T5" fmla="*/ 0 h 115"/>
                <a:gd name="T6" fmla="*/ 0 w 13"/>
                <a:gd name="T7" fmla="*/ 0 h 115"/>
                <a:gd name="T8" fmla="*/ 0 w 13"/>
                <a:gd name="T9" fmla="*/ 115 h 115"/>
              </a:gdLst>
              <a:ahLst/>
              <a:cxnLst>
                <a:cxn ang="0">
                  <a:pos x="T0" y="T1"/>
                </a:cxn>
                <a:cxn ang="0">
                  <a:pos x="T2" y="T3"/>
                </a:cxn>
                <a:cxn ang="0">
                  <a:pos x="T4" y="T5"/>
                </a:cxn>
                <a:cxn ang="0">
                  <a:pos x="T6" y="T7"/>
                </a:cxn>
                <a:cxn ang="0">
                  <a:pos x="T8" y="T9"/>
                </a:cxn>
              </a:cxnLst>
              <a:rect l="0" t="0" r="r" b="b"/>
              <a:pathLst>
                <a:path w="13" h="115">
                  <a:moveTo>
                    <a:pt x="0" y="115"/>
                  </a:moveTo>
                  <a:lnTo>
                    <a:pt x="13" y="112"/>
                  </a:lnTo>
                  <a:lnTo>
                    <a:pt x="13" y="0"/>
                  </a:lnTo>
                  <a:lnTo>
                    <a:pt x="0" y="0"/>
                  </a:lnTo>
                  <a:lnTo>
                    <a:pt x="0" y="115"/>
                  </a:lnTo>
                  <a:close/>
                </a:path>
              </a:pathLst>
            </a:custGeom>
            <a:solidFill>
              <a:srgbClr val="144CC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9" name="ï$ļíďê">
              <a:extLst>
                <a:ext uri="{FF2B5EF4-FFF2-40B4-BE49-F238E27FC236}">
                  <a16:creationId xmlns:a16="http://schemas.microsoft.com/office/drawing/2014/main" xmlns="" id="{F789FE61-5413-4623-9EC1-6E51D4E1C9DB}"/>
                </a:ext>
              </a:extLst>
            </p:cNvPr>
            <p:cNvSpPr/>
            <p:nvPr/>
          </p:nvSpPr>
          <p:spPr bwMode="auto">
            <a:xfrm>
              <a:off x="6890140" y="4371125"/>
              <a:ext cx="48352" cy="194872"/>
            </a:xfrm>
            <a:custGeom>
              <a:avLst/>
              <a:gdLst>
                <a:gd name="T0" fmla="*/ 33 w 33"/>
                <a:gd name="T1" fmla="*/ 0 h 133"/>
                <a:gd name="T2" fmla="*/ 0 w 33"/>
                <a:gd name="T3" fmla="*/ 18 h 133"/>
                <a:gd name="T4" fmla="*/ 0 w 33"/>
                <a:gd name="T5" fmla="*/ 133 h 133"/>
                <a:gd name="T6" fmla="*/ 33 w 33"/>
                <a:gd name="T7" fmla="*/ 114 h 133"/>
                <a:gd name="T8" fmla="*/ 33 w 33"/>
                <a:gd name="T9" fmla="*/ 0 h 133"/>
              </a:gdLst>
              <a:ahLst/>
              <a:cxnLst>
                <a:cxn ang="0">
                  <a:pos x="T0" y="T1"/>
                </a:cxn>
                <a:cxn ang="0">
                  <a:pos x="T2" y="T3"/>
                </a:cxn>
                <a:cxn ang="0">
                  <a:pos x="T4" y="T5"/>
                </a:cxn>
                <a:cxn ang="0">
                  <a:pos x="T6" y="T7"/>
                </a:cxn>
                <a:cxn ang="0">
                  <a:pos x="T8" y="T9"/>
                </a:cxn>
              </a:cxnLst>
              <a:rect l="0" t="0" r="r" b="b"/>
              <a:pathLst>
                <a:path w="33" h="133">
                  <a:moveTo>
                    <a:pt x="33" y="0"/>
                  </a:moveTo>
                  <a:lnTo>
                    <a:pt x="0" y="18"/>
                  </a:lnTo>
                  <a:lnTo>
                    <a:pt x="0" y="133"/>
                  </a:lnTo>
                  <a:lnTo>
                    <a:pt x="33" y="114"/>
                  </a:lnTo>
                  <a:lnTo>
                    <a:pt x="33" y="0"/>
                  </a:lnTo>
                  <a:close/>
                </a:path>
              </a:pathLst>
            </a:custGeom>
            <a:solidFill>
              <a:srgbClr val="A0B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0" name="ïṧ1ïḑe">
              <a:extLst>
                <a:ext uri="{FF2B5EF4-FFF2-40B4-BE49-F238E27FC236}">
                  <a16:creationId xmlns:a16="http://schemas.microsoft.com/office/drawing/2014/main" xmlns="" id="{E31105FF-737C-4C86-90B9-6A63A6819151}"/>
                </a:ext>
              </a:extLst>
            </p:cNvPr>
            <p:cNvSpPr/>
            <p:nvPr/>
          </p:nvSpPr>
          <p:spPr bwMode="auto">
            <a:xfrm>
              <a:off x="6890140" y="4371125"/>
              <a:ext cx="48352" cy="194872"/>
            </a:xfrm>
            <a:custGeom>
              <a:avLst/>
              <a:gdLst>
                <a:gd name="T0" fmla="*/ 33 w 33"/>
                <a:gd name="T1" fmla="*/ 0 h 133"/>
                <a:gd name="T2" fmla="*/ 0 w 33"/>
                <a:gd name="T3" fmla="*/ 18 h 133"/>
                <a:gd name="T4" fmla="*/ 0 w 33"/>
                <a:gd name="T5" fmla="*/ 133 h 133"/>
                <a:gd name="T6" fmla="*/ 33 w 33"/>
                <a:gd name="T7" fmla="*/ 114 h 133"/>
                <a:gd name="T8" fmla="*/ 33 w 33"/>
                <a:gd name="T9" fmla="*/ 0 h 133"/>
              </a:gdLst>
              <a:ahLst/>
              <a:cxnLst>
                <a:cxn ang="0">
                  <a:pos x="T0" y="T1"/>
                </a:cxn>
                <a:cxn ang="0">
                  <a:pos x="T2" y="T3"/>
                </a:cxn>
                <a:cxn ang="0">
                  <a:pos x="T4" y="T5"/>
                </a:cxn>
                <a:cxn ang="0">
                  <a:pos x="T6" y="T7"/>
                </a:cxn>
                <a:cxn ang="0">
                  <a:pos x="T8" y="T9"/>
                </a:cxn>
              </a:cxnLst>
              <a:rect l="0" t="0" r="r" b="b"/>
              <a:pathLst>
                <a:path w="33" h="133">
                  <a:moveTo>
                    <a:pt x="33" y="0"/>
                  </a:moveTo>
                  <a:lnTo>
                    <a:pt x="0" y="18"/>
                  </a:lnTo>
                  <a:lnTo>
                    <a:pt x="0" y="133"/>
                  </a:lnTo>
                  <a:lnTo>
                    <a:pt x="33" y="114"/>
                  </a:lnTo>
                  <a:lnTo>
                    <a:pt x="3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1" name="íṡḻïḑé">
              <a:extLst>
                <a:ext uri="{FF2B5EF4-FFF2-40B4-BE49-F238E27FC236}">
                  <a16:creationId xmlns:a16="http://schemas.microsoft.com/office/drawing/2014/main" xmlns="" id="{4C9FDD16-2859-4BB3-BF6B-4AD46EB2F33B}"/>
                </a:ext>
              </a:extLst>
            </p:cNvPr>
            <p:cNvSpPr/>
            <p:nvPr/>
          </p:nvSpPr>
          <p:spPr bwMode="auto">
            <a:xfrm>
              <a:off x="6938492" y="4371125"/>
              <a:ext cx="19048" cy="167033"/>
            </a:xfrm>
            <a:prstGeom prst="rect">
              <a:avLst/>
            </a:prstGeom>
            <a:solidFill>
              <a:srgbClr val="144CC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02" name="íṣļîḋe">
              <a:extLst>
                <a:ext uri="{FF2B5EF4-FFF2-40B4-BE49-F238E27FC236}">
                  <a16:creationId xmlns:a16="http://schemas.microsoft.com/office/drawing/2014/main" xmlns="" id="{F970DCE4-7518-48ED-A060-4D18A14D5436}"/>
                </a:ext>
              </a:extLst>
            </p:cNvPr>
            <p:cNvSpPr/>
            <p:nvPr/>
          </p:nvSpPr>
          <p:spPr bwMode="auto">
            <a:xfrm>
              <a:off x="6418345" y="3965264"/>
              <a:ext cx="164103" cy="123077"/>
            </a:xfrm>
            <a:custGeom>
              <a:avLst/>
              <a:gdLst>
                <a:gd name="T0" fmla="*/ 112 w 112"/>
                <a:gd name="T1" fmla="*/ 69 h 84"/>
                <a:gd name="T2" fmla="*/ 0 w 112"/>
                <a:gd name="T3" fmla="*/ 0 h 84"/>
                <a:gd name="T4" fmla="*/ 0 w 112"/>
                <a:gd name="T5" fmla="*/ 17 h 84"/>
                <a:gd name="T6" fmla="*/ 112 w 112"/>
                <a:gd name="T7" fmla="*/ 84 h 84"/>
                <a:gd name="T8" fmla="*/ 112 w 112"/>
                <a:gd name="T9" fmla="*/ 69 h 84"/>
              </a:gdLst>
              <a:ahLst/>
              <a:cxnLst>
                <a:cxn ang="0">
                  <a:pos x="T0" y="T1"/>
                </a:cxn>
                <a:cxn ang="0">
                  <a:pos x="T2" y="T3"/>
                </a:cxn>
                <a:cxn ang="0">
                  <a:pos x="T4" y="T5"/>
                </a:cxn>
                <a:cxn ang="0">
                  <a:pos x="T6" y="T7"/>
                </a:cxn>
                <a:cxn ang="0">
                  <a:pos x="T8" y="T9"/>
                </a:cxn>
              </a:cxnLst>
              <a:rect l="0" t="0" r="r" b="b"/>
              <a:pathLst>
                <a:path w="112" h="84">
                  <a:moveTo>
                    <a:pt x="112" y="69"/>
                  </a:moveTo>
                  <a:lnTo>
                    <a:pt x="0" y="0"/>
                  </a:lnTo>
                  <a:lnTo>
                    <a:pt x="0" y="17"/>
                  </a:lnTo>
                  <a:lnTo>
                    <a:pt x="112" y="84"/>
                  </a:lnTo>
                  <a:lnTo>
                    <a:pt x="112" y="69"/>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3" name="íṣļide">
              <a:extLst>
                <a:ext uri="{FF2B5EF4-FFF2-40B4-BE49-F238E27FC236}">
                  <a16:creationId xmlns:a16="http://schemas.microsoft.com/office/drawing/2014/main" xmlns="" id="{7F0B3DD1-846E-4742-B167-A8161F2F2FDA}"/>
                </a:ext>
              </a:extLst>
            </p:cNvPr>
            <p:cNvSpPr/>
            <p:nvPr/>
          </p:nvSpPr>
          <p:spPr bwMode="auto">
            <a:xfrm>
              <a:off x="6418345" y="3871491"/>
              <a:ext cx="338462" cy="194872"/>
            </a:xfrm>
            <a:custGeom>
              <a:avLst/>
              <a:gdLst>
                <a:gd name="T0" fmla="*/ 0 w 231"/>
                <a:gd name="T1" fmla="*/ 64 h 133"/>
                <a:gd name="T2" fmla="*/ 112 w 231"/>
                <a:gd name="T3" fmla="*/ 0 h 133"/>
                <a:gd name="T4" fmla="*/ 231 w 231"/>
                <a:gd name="T5" fmla="*/ 69 h 133"/>
                <a:gd name="T6" fmla="*/ 112 w 231"/>
                <a:gd name="T7" fmla="*/ 133 h 133"/>
                <a:gd name="T8" fmla="*/ 0 w 231"/>
                <a:gd name="T9" fmla="*/ 64 h 133"/>
              </a:gdLst>
              <a:ahLst/>
              <a:cxnLst>
                <a:cxn ang="0">
                  <a:pos x="T0" y="T1"/>
                </a:cxn>
                <a:cxn ang="0">
                  <a:pos x="T2" y="T3"/>
                </a:cxn>
                <a:cxn ang="0">
                  <a:pos x="T4" y="T5"/>
                </a:cxn>
                <a:cxn ang="0">
                  <a:pos x="T6" y="T7"/>
                </a:cxn>
                <a:cxn ang="0">
                  <a:pos x="T8" y="T9"/>
                </a:cxn>
              </a:cxnLst>
              <a:rect l="0" t="0" r="r" b="b"/>
              <a:pathLst>
                <a:path w="231" h="133">
                  <a:moveTo>
                    <a:pt x="0" y="64"/>
                  </a:moveTo>
                  <a:lnTo>
                    <a:pt x="112" y="0"/>
                  </a:lnTo>
                  <a:lnTo>
                    <a:pt x="231" y="69"/>
                  </a:lnTo>
                  <a:lnTo>
                    <a:pt x="112" y="133"/>
                  </a:lnTo>
                  <a:lnTo>
                    <a:pt x="0" y="64"/>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4" name="îşliďe">
              <a:extLst>
                <a:ext uri="{FF2B5EF4-FFF2-40B4-BE49-F238E27FC236}">
                  <a16:creationId xmlns:a16="http://schemas.microsoft.com/office/drawing/2014/main" xmlns="" id="{7436E702-6465-414E-AA8A-D136E5DE11AC}"/>
                </a:ext>
              </a:extLst>
            </p:cNvPr>
            <p:cNvSpPr/>
            <p:nvPr/>
          </p:nvSpPr>
          <p:spPr bwMode="auto">
            <a:xfrm>
              <a:off x="6582447" y="3972590"/>
              <a:ext cx="174360" cy="115751"/>
            </a:xfrm>
            <a:custGeom>
              <a:avLst/>
              <a:gdLst>
                <a:gd name="T0" fmla="*/ 0 w 119"/>
                <a:gd name="T1" fmla="*/ 64 h 79"/>
                <a:gd name="T2" fmla="*/ 119 w 119"/>
                <a:gd name="T3" fmla="*/ 0 h 79"/>
                <a:gd name="T4" fmla="*/ 119 w 119"/>
                <a:gd name="T5" fmla="*/ 12 h 79"/>
                <a:gd name="T6" fmla="*/ 0 w 119"/>
                <a:gd name="T7" fmla="*/ 79 h 79"/>
                <a:gd name="T8" fmla="*/ 0 w 119"/>
                <a:gd name="T9" fmla="*/ 64 h 79"/>
              </a:gdLst>
              <a:ahLst/>
              <a:cxnLst>
                <a:cxn ang="0">
                  <a:pos x="T0" y="T1"/>
                </a:cxn>
                <a:cxn ang="0">
                  <a:pos x="T2" y="T3"/>
                </a:cxn>
                <a:cxn ang="0">
                  <a:pos x="T4" y="T5"/>
                </a:cxn>
                <a:cxn ang="0">
                  <a:pos x="T6" y="T7"/>
                </a:cxn>
                <a:cxn ang="0">
                  <a:pos x="T8" y="T9"/>
                </a:cxn>
              </a:cxnLst>
              <a:rect l="0" t="0" r="r" b="b"/>
              <a:pathLst>
                <a:path w="119" h="79">
                  <a:moveTo>
                    <a:pt x="0" y="64"/>
                  </a:moveTo>
                  <a:lnTo>
                    <a:pt x="119" y="0"/>
                  </a:lnTo>
                  <a:lnTo>
                    <a:pt x="119" y="12"/>
                  </a:lnTo>
                  <a:lnTo>
                    <a:pt x="0" y="79"/>
                  </a:lnTo>
                  <a:lnTo>
                    <a:pt x="0" y="64"/>
                  </a:lnTo>
                  <a:close/>
                </a:path>
              </a:pathLst>
            </a:cu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5" name="îṣľíḓe">
              <a:extLst>
                <a:ext uri="{FF2B5EF4-FFF2-40B4-BE49-F238E27FC236}">
                  <a16:creationId xmlns:a16="http://schemas.microsoft.com/office/drawing/2014/main" xmlns="" id="{FE736D7E-1AB0-4931-A70E-191F081FDCB6}"/>
                </a:ext>
              </a:extLst>
            </p:cNvPr>
            <p:cNvSpPr/>
            <p:nvPr/>
          </p:nvSpPr>
          <p:spPr bwMode="auto">
            <a:xfrm>
              <a:off x="6175121" y="4102993"/>
              <a:ext cx="164103" cy="118682"/>
            </a:xfrm>
            <a:custGeom>
              <a:avLst/>
              <a:gdLst>
                <a:gd name="T0" fmla="*/ 112 w 112"/>
                <a:gd name="T1" fmla="*/ 66 h 81"/>
                <a:gd name="T2" fmla="*/ 0 w 112"/>
                <a:gd name="T3" fmla="*/ 0 h 81"/>
                <a:gd name="T4" fmla="*/ 0 w 112"/>
                <a:gd name="T5" fmla="*/ 14 h 81"/>
                <a:gd name="T6" fmla="*/ 112 w 112"/>
                <a:gd name="T7" fmla="*/ 81 h 81"/>
                <a:gd name="T8" fmla="*/ 112 w 112"/>
                <a:gd name="T9" fmla="*/ 66 h 81"/>
              </a:gdLst>
              <a:ahLst/>
              <a:cxnLst>
                <a:cxn ang="0">
                  <a:pos x="T0" y="T1"/>
                </a:cxn>
                <a:cxn ang="0">
                  <a:pos x="T2" y="T3"/>
                </a:cxn>
                <a:cxn ang="0">
                  <a:pos x="T4" y="T5"/>
                </a:cxn>
                <a:cxn ang="0">
                  <a:pos x="T6" y="T7"/>
                </a:cxn>
                <a:cxn ang="0">
                  <a:pos x="T8" y="T9"/>
                </a:cxn>
              </a:cxnLst>
              <a:rect l="0" t="0" r="r" b="b"/>
              <a:pathLst>
                <a:path w="112" h="81">
                  <a:moveTo>
                    <a:pt x="112" y="66"/>
                  </a:moveTo>
                  <a:lnTo>
                    <a:pt x="0" y="0"/>
                  </a:lnTo>
                  <a:lnTo>
                    <a:pt x="0" y="14"/>
                  </a:lnTo>
                  <a:lnTo>
                    <a:pt x="112" y="81"/>
                  </a:lnTo>
                  <a:lnTo>
                    <a:pt x="112" y="66"/>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6" name="iSḻiďê">
              <a:extLst>
                <a:ext uri="{FF2B5EF4-FFF2-40B4-BE49-F238E27FC236}">
                  <a16:creationId xmlns:a16="http://schemas.microsoft.com/office/drawing/2014/main" xmlns="" id="{F539C7EF-5DDB-4A04-864F-778C624B86FC}"/>
                </a:ext>
              </a:extLst>
            </p:cNvPr>
            <p:cNvSpPr/>
            <p:nvPr/>
          </p:nvSpPr>
          <p:spPr bwMode="auto">
            <a:xfrm>
              <a:off x="6175121" y="4004824"/>
              <a:ext cx="336997" cy="194872"/>
            </a:xfrm>
            <a:custGeom>
              <a:avLst/>
              <a:gdLst>
                <a:gd name="T0" fmla="*/ 0 w 230"/>
                <a:gd name="T1" fmla="*/ 67 h 133"/>
                <a:gd name="T2" fmla="*/ 112 w 230"/>
                <a:gd name="T3" fmla="*/ 0 h 133"/>
                <a:gd name="T4" fmla="*/ 230 w 230"/>
                <a:gd name="T5" fmla="*/ 69 h 133"/>
                <a:gd name="T6" fmla="*/ 112 w 230"/>
                <a:gd name="T7" fmla="*/ 133 h 133"/>
                <a:gd name="T8" fmla="*/ 0 w 230"/>
                <a:gd name="T9" fmla="*/ 67 h 133"/>
              </a:gdLst>
              <a:ahLst/>
              <a:cxnLst>
                <a:cxn ang="0">
                  <a:pos x="T0" y="T1"/>
                </a:cxn>
                <a:cxn ang="0">
                  <a:pos x="T2" y="T3"/>
                </a:cxn>
                <a:cxn ang="0">
                  <a:pos x="T4" y="T5"/>
                </a:cxn>
                <a:cxn ang="0">
                  <a:pos x="T6" y="T7"/>
                </a:cxn>
                <a:cxn ang="0">
                  <a:pos x="T8" y="T9"/>
                </a:cxn>
              </a:cxnLst>
              <a:rect l="0" t="0" r="r" b="b"/>
              <a:pathLst>
                <a:path w="230" h="133">
                  <a:moveTo>
                    <a:pt x="0" y="67"/>
                  </a:moveTo>
                  <a:lnTo>
                    <a:pt x="112" y="0"/>
                  </a:lnTo>
                  <a:lnTo>
                    <a:pt x="230" y="69"/>
                  </a:lnTo>
                  <a:lnTo>
                    <a:pt x="112" y="133"/>
                  </a:lnTo>
                  <a:lnTo>
                    <a:pt x="0" y="67"/>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7" name="íṩḷïďe">
              <a:extLst>
                <a:ext uri="{FF2B5EF4-FFF2-40B4-BE49-F238E27FC236}">
                  <a16:creationId xmlns:a16="http://schemas.microsoft.com/office/drawing/2014/main" xmlns="" id="{F4444786-278E-4429-9A02-9E4B3502E15A}"/>
                </a:ext>
              </a:extLst>
            </p:cNvPr>
            <p:cNvSpPr/>
            <p:nvPr/>
          </p:nvSpPr>
          <p:spPr bwMode="auto">
            <a:xfrm>
              <a:off x="6339224" y="4105924"/>
              <a:ext cx="172894" cy="115751"/>
            </a:xfrm>
            <a:custGeom>
              <a:avLst/>
              <a:gdLst>
                <a:gd name="T0" fmla="*/ 0 w 118"/>
                <a:gd name="T1" fmla="*/ 64 h 79"/>
                <a:gd name="T2" fmla="*/ 118 w 118"/>
                <a:gd name="T3" fmla="*/ 0 h 79"/>
                <a:gd name="T4" fmla="*/ 118 w 118"/>
                <a:gd name="T5" fmla="*/ 12 h 79"/>
                <a:gd name="T6" fmla="*/ 0 w 118"/>
                <a:gd name="T7" fmla="*/ 79 h 79"/>
                <a:gd name="T8" fmla="*/ 0 w 118"/>
                <a:gd name="T9" fmla="*/ 64 h 79"/>
              </a:gdLst>
              <a:ahLst/>
              <a:cxnLst>
                <a:cxn ang="0">
                  <a:pos x="T0" y="T1"/>
                </a:cxn>
                <a:cxn ang="0">
                  <a:pos x="T2" y="T3"/>
                </a:cxn>
                <a:cxn ang="0">
                  <a:pos x="T4" y="T5"/>
                </a:cxn>
                <a:cxn ang="0">
                  <a:pos x="T6" y="T7"/>
                </a:cxn>
                <a:cxn ang="0">
                  <a:pos x="T8" y="T9"/>
                </a:cxn>
              </a:cxnLst>
              <a:rect l="0" t="0" r="r" b="b"/>
              <a:pathLst>
                <a:path w="118" h="79">
                  <a:moveTo>
                    <a:pt x="0" y="64"/>
                  </a:moveTo>
                  <a:lnTo>
                    <a:pt x="118" y="0"/>
                  </a:lnTo>
                  <a:lnTo>
                    <a:pt x="118" y="12"/>
                  </a:lnTo>
                  <a:lnTo>
                    <a:pt x="0" y="79"/>
                  </a:lnTo>
                  <a:lnTo>
                    <a:pt x="0" y="64"/>
                  </a:lnTo>
                  <a:close/>
                </a:path>
              </a:pathLst>
            </a:cu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8" name="îsḻîďè">
              <a:extLst>
                <a:ext uri="{FF2B5EF4-FFF2-40B4-BE49-F238E27FC236}">
                  <a16:creationId xmlns:a16="http://schemas.microsoft.com/office/drawing/2014/main" xmlns="" id="{61AC636C-E6E8-43C8-8152-EF7D97335F9C}"/>
                </a:ext>
              </a:extLst>
            </p:cNvPr>
            <p:cNvSpPr/>
            <p:nvPr/>
          </p:nvSpPr>
          <p:spPr bwMode="auto">
            <a:xfrm>
              <a:off x="5927502" y="4242187"/>
              <a:ext cx="165568" cy="118682"/>
            </a:xfrm>
            <a:custGeom>
              <a:avLst/>
              <a:gdLst>
                <a:gd name="T0" fmla="*/ 113 w 113"/>
                <a:gd name="T1" fmla="*/ 67 h 81"/>
                <a:gd name="T2" fmla="*/ 0 w 113"/>
                <a:gd name="T3" fmla="*/ 0 h 81"/>
                <a:gd name="T4" fmla="*/ 0 w 113"/>
                <a:gd name="T5" fmla="*/ 15 h 81"/>
                <a:gd name="T6" fmla="*/ 113 w 113"/>
                <a:gd name="T7" fmla="*/ 81 h 81"/>
                <a:gd name="T8" fmla="*/ 113 w 113"/>
                <a:gd name="T9" fmla="*/ 67 h 81"/>
              </a:gdLst>
              <a:ahLst/>
              <a:cxnLst>
                <a:cxn ang="0">
                  <a:pos x="T0" y="T1"/>
                </a:cxn>
                <a:cxn ang="0">
                  <a:pos x="T2" y="T3"/>
                </a:cxn>
                <a:cxn ang="0">
                  <a:pos x="T4" y="T5"/>
                </a:cxn>
                <a:cxn ang="0">
                  <a:pos x="T6" y="T7"/>
                </a:cxn>
                <a:cxn ang="0">
                  <a:pos x="T8" y="T9"/>
                </a:cxn>
              </a:cxnLst>
              <a:rect l="0" t="0" r="r" b="b"/>
              <a:pathLst>
                <a:path w="113" h="81">
                  <a:moveTo>
                    <a:pt x="113" y="67"/>
                  </a:moveTo>
                  <a:lnTo>
                    <a:pt x="0" y="0"/>
                  </a:lnTo>
                  <a:lnTo>
                    <a:pt x="0" y="15"/>
                  </a:lnTo>
                  <a:lnTo>
                    <a:pt x="113" y="81"/>
                  </a:lnTo>
                  <a:lnTo>
                    <a:pt x="113" y="67"/>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9" name="íŝḷidé">
              <a:extLst>
                <a:ext uri="{FF2B5EF4-FFF2-40B4-BE49-F238E27FC236}">
                  <a16:creationId xmlns:a16="http://schemas.microsoft.com/office/drawing/2014/main" xmlns="" id="{526C2578-E35A-43D9-BD91-2DD71BA62443}"/>
                </a:ext>
              </a:extLst>
            </p:cNvPr>
            <p:cNvSpPr/>
            <p:nvPr/>
          </p:nvSpPr>
          <p:spPr bwMode="auto">
            <a:xfrm>
              <a:off x="5927502" y="4145484"/>
              <a:ext cx="338462" cy="194872"/>
            </a:xfrm>
            <a:custGeom>
              <a:avLst/>
              <a:gdLst>
                <a:gd name="T0" fmla="*/ 0 w 231"/>
                <a:gd name="T1" fmla="*/ 66 h 133"/>
                <a:gd name="T2" fmla="*/ 113 w 231"/>
                <a:gd name="T3" fmla="*/ 0 h 133"/>
                <a:gd name="T4" fmla="*/ 231 w 231"/>
                <a:gd name="T5" fmla="*/ 69 h 133"/>
                <a:gd name="T6" fmla="*/ 113 w 231"/>
                <a:gd name="T7" fmla="*/ 133 h 133"/>
                <a:gd name="T8" fmla="*/ 0 w 231"/>
                <a:gd name="T9" fmla="*/ 66 h 133"/>
              </a:gdLst>
              <a:ahLst/>
              <a:cxnLst>
                <a:cxn ang="0">
                  <a:pos x="T0" y="T1"/>
                </a:cxn>
                <a:cxn ang="0">
                  <a:pos x="T2" y="T3"/>
                </a:cxn>
                <a:cxn ang="0">
                  <a:pos x="T4" y="T5"/>
                </a:cxn>
                <a:cxn ang="0">
                  <a:pos x="T6" y="T7"/>
                </a:cxn>
                <a:cxn ang="0">
                  <a:pos x="T8" y="T9"/>
                </a:cxn>
              </a:cxnLst>
              <a:rect l="0" t="0" r="r" b="b"/>
              <a:pathLst>
                <a:path w="231" h="133">
                  <a:moveTo>
                    <a:pt x="0" y="66"/>
                  </a:moveTo>
                  <a:lnTo>
                    <a:pt x="113" y="0"/>
                  </a:lnTo>
                  <a:lnTo>
                    <a:pt x="231" y="69"/>
                  </a:lnTo>
                  <a:lnTo>
                    <a:pt x="113" y="133"/>
                  </a:lnTo>
                  <a:lnTo>
                    <a:pt x="0" y="66"/>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0" name="îsľîḋe">
              <a:extLst>
                <a:ext uri="{FF2B5EF4-FFF2-40B4-BE49-F238E27FC236}">
                  <a16:creationId xmlns:a16="http://schemas.microsoft.com/office/drawing/2014/main" xmlns="" id="{7B457FE4-FBB9-43F7-A3BC-F0EAA9DABBC3}"/>
                </a:ext>
              </a:extLst>
            </p:cNvPr>
            <p:cNvSpPr/>
            <p:nvPr/>
          </p:nvSpPr>
          <p:spPr bwMode="auto">
            <a:xfrm>
              <a:off x="6093070" y="4246583"/>
              <a:ext cx="172894" cy="114286"/>
            </a:xfrm>
            <a:custGeom>
              <a:avLst/>
              <a:gdLst>
                <a:gd name="T0" fmla="*/ 0 w 118"/>
                <a:gd name="T1" fmla="*/ 64 h 78"/>
                <a:gd name="T2" fmla="*/ 118 w 118"/>
                <a:gd name="T3" fmla="*/ 0 h 78"/>
                <a:gd name="T4" fmla="*/ 118 w 118"/>
                <a:gd name="T5" fmla="*/ 12 h 78"/>
                <a:gd name="T6" fmla="*/ 0 w 118"/>
                <a:gd name="T7" fmla="*/ 78 h 78"/>
                <a:gd name="T8" fmla="*/ 0 w 118"/>
                <a:gd name="T9" fmla="*/ 64 h 78"/>
              </a:gdLst>
              <a:ahLst/>
              <a:cxnLst>
                <a:cxn ang="0">
                  <a:pos x="T0" y="T1"/>
                </a:cxn>
                <a:cxn ang="0">
                  <a:pos x="T2" y="T3"/>
                </a:cxn>
                <a:cxn ang="0">
                  <a:pos x="T4" y="T5"/>
                </a:cxn>
                <a:cxn ang="0">
                  <a:pos x="T6" y="T7"/>
                </a:cxn>
                <a:cxn ang="0">
                  <a:pos x="T8" y="T9"/>
                </a:cxn>
              </a:cxnLst>
              <a:rect l="0" t="0" r="r" b="b"/>
              <a:pathLst>
                <a:path w="118" h="78">
                  <a:moveTo>
                    <a:pt x="0" y="64"/>
                  </a:moveTo>
                  <a:lnTo>
                    <a:pt x="118" y="0"/>
                  </a:lnTo>
                  <a:lnTo>
                    <a:pt x="118" y="12"/>
                  </a:lnTo>
                  <a:lnTo>
                    <a:pt x="0" y="78"/>
                  </a:lnTo>
                  <a:lnTo>
                    <a:pt x="0" y="64"/>
                  </a:lnTo>
                  <a:close/>
                </a:path>
              </a:pathLst>
            </a:cu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1" name="işḷíḑè">
              <a:extLst>
                <a:ext uri="{FF2B5EF4-FFF2-40B4-BE49-F238E27FC236}">
                  <a16:creationId xmlns:a16="http://schemas.microsoft.com/office/drawing/2014/main" xmlns="" id="{C5CA6BAE-A3AF-46FD-9EFE-E8DF2BC1BC47}"/>
                </a:ext>
              </a:extLst>
            </p:cNvPr>
            <p:cNvSpPr/>
            <p:nvPr/>
          </p:nvSpPr>
          <p:spPr bwMode="auto">
            <a:xfrm>
              <a:off x="6156074" y="3518377"/>
              <a:ext cx="316484" cy="565568"/>
            </a:xfrm>
            <a:custGeom>
              <a:avLst/>
              <a:gdLst>
                <a:gd name="T0" fmla="*/ 87 w 104"/>
                <a:gd name="T1" fmla="*/ 0 h 186"/>
                <a:gd name="T2" fmla="*/ 16 w 104"/>
                <a:gd name="T3" fmla="*/ 0 h 186"/>
                <a:gd name="T4" fmla="*/ 0 w 104"/>
                <a:gd name="T5" fmla="*/ 17 h 186"/>
                <a:gd name="T6" fmla="*/ 0 w 104"/>
                <a:gd name="T7" fmla="*/ 88 h 186"/>
                <a:gd name="T8" fmla="*/ 16 w 104"/>
                <a:gd name="T9" fmla="*/ 104 h 186"/>
                <a:gd name="T10" fmla="*/ 46 w 104"/>
                <a:gd name="T11" fmla="*/ 104 h 186"/>
                <a:gd name="T12" fmla="*/ 50 w 104"/>
                <a:gd name="T13" fmla="*/ 110 h 186"/>
                <a:gd name="T14" fmla="*/ 50 w 104"/>
                <a:gd name="T15" fmla="*/ 184 h 186"/>
                <a:gd name="T16" fmla="*/ 52 w 104"/>
                <a:gd name="T17" fmla="*/ 186 h 186"/>
                <a:gd name="T18" fmla="*/ 54 w 104"/>
                <a:gd name="T19" fmla="*/ 184 h 186"/>
                <a:gd name="T20" fmla="*/ 54 w 104"/>
                <a:gd name="T21" fmla="*/ 111 h 186"/>
                <a:gd name="T22" fmla="*/ 59 w 104"/>
                <a:gd name="T23" fmla="*/ 104 h 186"/>
                <a:gd name="T24" fmla="*/ 87 w 104"/>
                <a:gd name="T25" fmla="*/ 104 h 186"/>
                <a:gd name="T26" fmla="*/ 104 w 104"/>
                <a:gd name="T27" fmla="*/ 88 h 186"/>
                <a:gd name="T28" fmla="*/ 104 w 104"/>
                <a:gd name="T29" fmla="*/ 17 h 186"/>
                <a:gd name="T30" fmla="*/ 87 w 104"/>
                <a:gd name="T31"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186">
                  <a:moveTo>
                    <a:pt x="87" y="0"/>
                  </a:moveTo>
                  <a:cubicBezTo>
                    <a:pt x="16" y="0"/>
                    <a:pt x="16" y="0"/>
                    <a:pt x="16" y="0"/>
                  </a:cubicBezTo>
                  <a:cubicBezTo>
                    <a:pt x="7" y="0"/>
                    <a:pt x="0" y="8"/>
                    <a:pt x="0" y="17"/>
                  </a:cubicBezTo>
                  <a:cubicBezTo>
                    <a:pt x="0" y="88"/>
                    <a:pt x="0" y="88"/>
                    <a:pt x="0" y="88"/>
                  </a:cubicBezTo>
                  <a:cubicBezTo>
                    <a:pt x="0" y="97"/>
                    <a:pt x="7" y="104"/>
                    <a:pt x="16" y="104"/>
                  </a:cubicBezTo>
                  <a:cubicBezTo>
                    <a:pt x="46" y="104"/>
                    <a:pt x="46" y="104"/>
                    <a:pt x="46" y="104"/>
                  </a:cubicBezTo>
                  <a:cubicBezTo>
                    <a:pt x="50" y="110"/>
                    <a:pt x="50" y="110"/>
                    <a:pt x="50" y="110"/>
                  </a:cubicBezTo>
                  <a:cubicBezTo>
                    <a:pt x="50" y="184"/>
                    <a:pt x="50" y="184"/>
                    <a:pt x="50" y="184"/>
                  </a:cubicBezTo>
                  <a:cubicBezTo>
                    <a:pt x="50" y="185"/>
                    <a:pt x="51" y="186"/>
                    <a:pt x="52" y="186"/>
                  </a:cubicBezTo>
                  <a:cubicBezTo>
                    <a:pt x="53" y="186"/>
                    <a:pt x="54" y="185"/>
                    <a:pt x="54" y="184"/>
                  </a:cubicBezTo>
                  <a:cubicBezTo>
                    <a:pt x="54" y="111"/>
                    <a:pt x="54" y="111"/>
                    <a:pt x="54" y="111"/>
                  </a:cubicBezTo>
                  <a:cubicBezTo>
                    <a:pt x="59" y="104"/>
                    <a:pt x="59" y="104"/>
                    <a:pt x="59" y="104"/>
                  </a:cubicBezTo>
                  <a:cubicBezTo>
                    <a:pt x="87" y="104"/>
                    <a:pt x="87" y="104"/>
                    <a:pt x="87" y="104"/>
                  </a:cubicBezTo>
                  <a:cubicBezTo>
                    <a:pt x="97" y="104"/>
                    <a:pt x="104" y="97"/>
                    <a:pt x="104" y="88"/>
                  </a:cubicBezTo>
                  <a:cubicBezTo>
                    <a:pt x="104" y="17"/>
                    <a:pt x="104" y="17"/>
                    <a:pt x="104" y="17"/>
                  </a:cubicBezTo>
                  <a:cubicBezTo>
                    <a:pt x="104" y="8"/>
                    <a:pt x="97" y="0"/>
                    <a:pt x="87" y="0"/>
                  </a:cubicBezTo>
                  <a:close/>
                </a:path>
              </a:pathLst>
            </a:custGeom>
            <a:solidFill>
              <a:srgbClr val="01238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2" name="iSḷïḓé">
              <a:extLst>
                <a:ext uri="{FF2B5EF4-FFF2-40B4-BE49-F238E27FC236}">
                  <a16:creationId xmlns:a16="http://schemas.microsoft.com/office/drawing/2014/main" xmlns="" id="{F13847CE-86AC-4A9C-8904-688E06945791}"/>
                </a:ext>
              </a:extLst>
            </p:cNvPr>
            <p:cNvSpPr/>
            <p:nvPr/>
          </p:nvSpPr>
          <p:spPr bwMode="auto">
            <a:xfrm>
              <a:off x="6198564" y="3594567"/>
              <a:ext cx="205128" cy="180220"/>
            </a:xfrm>
            <a:custGeom>
              <a:avLst/>
              <a:gdLst>
                <a:gd name="T0" fmla="*/ 21 w 67"/>
                <a:gd name="T1" fmla="*/ 40 h 59"/>
                <a:gd name="T2" fmla="*/ 21 w 67"/>
                <a:gd name="T3" fmla="*/ 39 h 59"/>
                <a:gd name="T4" fmla="*/ 21 w 67"/>
                <a:gd name="T5" fmla="*/ 40 h 59"/>
                <a:gd name="T6" fmla="*/ 56 w 67"/>
                <a:gd name="T7" fmla="*/ 40 h 59"/>
                <a:gd name="T8" fmla="*/ 59 w 67"/>
                <a:gd name="T9" fmla="*/ 38 h 59"/>
                <a:gd name="T10" fmla="*/ 66 w 67"/>
                <a:gd name="T11" fmla="*/ 11 h 59"/>
                <a:gd name="T12" fmla="*/ 66 w 67"/>
                <a:gd name="T13" fmla="*/ 9 h 59"/>
                <a:gd name="T14" fmla="*/ 64 w 67"/>
                <a:gd name="T15" fmla="*/ 8 h 59"/>
                <a:gd name="T16" fmla="*/ 18 w 67"/>
                <a:gd name="T17" fmla="*/ 8 h 59"/>
                <a:gd name="T18" fmla="*/ 16 w 67"/>
                <a:gd name="T19" fmla="*/ 2 h 59"/>
                <a:gd name="T20" fmla="*/ 14 w 67"/>
                <a:gd name="T21" fmla="*/ 0 h 59"/>
                <a:gd name="T22" fmla="*/ 2 w 67"/>
                <a:gd name="T23" fmla="*/ 0 h 59"/>
                <a:gd name="T24" fmla="*/ 0 w 67"/>
                <a:gd name="T25" fmla="*/ 3 h 59"/>
                <a:gd name="T26" fmla="*/ 2 w 67"/>
                <a:gd name="T27" fmla="*/ 5 h 59"/>
                <a:gd name="T28" fmla="*/ 12 w 67"/>
                <a:gd name="T29" fmla="*/ 5 h 59"/>
                <a:gd name="T30" fmla="*/ 18 w 67"/>
                <a:gd name="T31" fmla="*/ 35 h 59"/>
                <a:gd name="T32" fmla="*/ 15 w 67"/>
                <a:gd name="T33" fmla="*/ 41 h 59"/>
                <a:gd name="T34" fmla="*/ 21 w 67"/>
                <a:gd name="T35" fmla="*/ 47 h 59"/>
                <a:gd name="T36" fmla="*/ 19 w 67"/>
                <a:gd name="T37" fmla="*/ 52 h 59"/>
                <a:gd name="T38" fmla="*/ 25 w 67"/>
                <a:gd name="T39" fmla="*/ 59 h 59"/>
                <a:gd name="T40" fmla="*/ 32 w 67"/>
                <a:gd name="T41" fmla="*/ 52 h 59"/>
                <a:gd name="T42" fmla="*/ 29 w 67"/>
                <a:gd name="T43" fmla="*/ 47 h 59"/>
                <a:gd name="T44" fmla="*/ 48 w 67"/>
                <a:gd name="T45" fmla="*/ 47 h 59"/>
                <a:gd name="T46" fmla="*/ 46 w 67"/>
                <a:gd name="T47" fmla="*/ 52 h 59"/>
                <a:gd name="T48" fmla="*/ 52 w 67"/>
                <a:gd name="T49" fmla="*/ 59 h 59"/>
                <a:gd name="T50" fmla="*/ 59 w 67"/>
                <a:gd name="T51" fmla="*/ 52 h 59"/>
                <a:gd name="T52" fmla="*/ 56 w 67"/>
                <a:gd name="T53" fmla="*/ 47 h 59"/>
                <a:gd name="T54" fmla="*/ 59 w 67"/>
                <a:gd name="T55" fmla="*/ 45 h 59"/>
                <a:gd name="T56" fmla="*/ 56 w 67"/>
                <a:gd name="T57" fmla="*/ 42 h 59"/>
                <a:gd name="T58" fmla="*/ 21 w 67"/>
                <a:gd name="T59" fmla="*/ 42 h 59"/>
                <a:gd name="T60" fmla="*/ 20 w 67"/>
                <a:gd name="T61" fmla="*/ 41 h 59"/>
                <a:gd name="T62" fmla="*/ 21 w 67"/>
                <a:gd name="T63" fmla="*/ 40 h 59"/>
                <a:gd name="T64" fmla="*/ 52 w 67"/>
                <a:gd name="T65" fmla="*/ 54 h 59"/>
                <a:gd name="T66" fmla="*/ 51 w 67"/>
                <a:gd name="T67" fmla="*/ 52 h 59"/>
                <a:gd name="T68" fmla="*/ 52 w 67"/>
                <a:gd name="T69" fmla="*/ 51 h 59"/>
                <a:gd name="T70" fmla="*/ 53 w 67"/>
                <a:gd name="T71" fmla="*/ 52 h 59"/>
                <a:gd name="T72" fmla="*/ 52 w 67"/>
                <a:gd name="T73" fmla="*/ 54 h 59"/>
                <a:gd name="T74" fmla="*/ 25 w 67"/>
                <a:gd name="T75" fmla="*/ 51 h 59"/>
                <a:gd name="T76" fmla="*/ 26 w 67"/>
                <a:gd name="T77" fmla="*/ 52 h 59"/>
                <a:gd name="T78" fmla="*/ 25 w 67"/>
                <a:gd name="T79" fmla="*/ 54 h 59"/>
                <a:gd name="T80" fmla="*/ 24 w 67"/>
                <a:gd name="T81" fmla="*/ 52 h 59"/>
                <a:gd name="T82" fmla="*/ 25 w 67"/>
                <a:gd name="T83" fmla="*/ 51 h 59"/>
                <a:gd name="T84" fmla="*/ 19 w 67"/>
                <a:gd name="T85" fmla="*/ 13 h 59"/>
                <a:gd name="T86" fmla="*/ 60 w 67"/>
                <a:gd name="T87" fmla="*/ 13 h 59"/>
                <a:gd name="T88" fmla="*/ 54 w 67"/>
                <a:gd name="T89" fmla="*/ 34 h 59"/>
                <a:gd name="T90" fmla="*/ 24 w 67"/>
                <a:gd name="T91" fmla="*/ 34 h 59"/>
                <a:gd name="T92" fmla="*/ 19 w 67"/>
                <a:gd name="T93" fmla="*/ 1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7" h="59">
                  <a:moveTo>
                    <a:pt x="21" y="40"/>
                  </a:moveTo>
                  <a:cubicBezTo>
                    <a:pt x="21" y="39"/>
                    <a:pt x="21" y="39"/>
                    <a:pt x="21" y="39"/>
                  </a:cubicBezTo>
                  <a:cubicBezTo>
                    <a:pt x="21" y="40"/>
                    <a:pt x="21" y="40"/>
                    <a:pt x="21" y="40"/>
                  </a:cubicBezTo>
                  <a:cubicBezTo>
                    <a:pt x="56" y="40"/>
                    <a:pt x="56" y="40"/>
                    <a:pt x="56" y="40"/>
                  </a:cubicBezTo>
                  <a:cubicBezTo>
                    <a:pt x="57" y="40"/>
                    <a:pt x="58" y="39"/>
                    <a:pt x="59" y="38"/>
                  </a:cubicBezTo>
                  <a:cubicBezTo>
                    <a:pt x="66" y="11"/>
                    <a:pt x="66" y="11"/>
                    <a:pt x="66" y="11"/>
                  </a:cubicBezTo>
                  <a:cubicBezTo>
                    <a:pt x="67" y="10"/>
                    <a:pt x="66" y="9"/>
                    <a:pt x="66" y="9"/>
                  </a:cubicBezTo>
                  <a:cubicBezTo>
                    <a:pt x="65" y="8"/>
                    <a:pt x="65" y="8"/>
                    <a:pt x="64" y="8"/>
                  </a:cubicBezTo>
                  <a:cubicBezTo>
                    <a:pt x="18" y="8"/>
                    <a:pt x="18" y="8"/>
                    <a:pt x="18" y="8"/>
                  </a:cubicBezTo>
                  <a:cubicBezTo>
                    <a:pt x="16" y="2"/>
                    <a:pt x="16" y="2"/>
                    <a:pt x="16" y="2"/>
                  </a:cubicBezTo>
                  <a:cubicBezTo>
                    <a:pt x="16" y="1"/>
                    <a:pt x="15" y="0"/>
                    <a:pt x="14" y="0"/>
                  </a:cubicBezTo>
                  <a:cubicBezTo>
                    <a:pt x="2" y="0"/>
                    <a:pt x="2" y="0"/>
                    <a:pt x="2" y="0"/>
                  </a:cubicBezTo>
                  <a:cubicBezTo>
                    <a:pt x="1" y="0"/>
                    <a:pt x="0" y="1"/>
                    <a:pt x="0" y="3"/>
                  </a:cubicBezTo>
                  <a:cubicBezTo>
                    <a:pt x="0" y="4"/>
                    <a:pt x="1" y="5"/>
                    <a:pt x="2" y="5"/>
                  </a:cubicBezTo>
                  <a:cubicBezTo>
                    <a:pt x="12" y="5"/>
                    <a:pt x="12" y="5"/>
                    <a:pt x="12" y="5"/>
                  </a:cubicBezTo>
                  <a:cubicBezTo>
                    <a:pt x="18" y="35"/>
                    <a:pt x="18" y="35"/>
                    <a:pt x="18" y="35"/>
                  </a:cubicBezTo>
                  <a:cubicBezTo>
                    <a:pt x="16" y="36"/>
                    <a:pt x="15" y="39"/>
                    <a:pt x="15" y="41"/>
                  </a:cubicBezTo>
                  <a:cubicBezTo>
                    <a:pt x="15" y="44"/>
                    <a:pt x="18" y="47"/>
                    <a:pt x="21" y="47"/>
                  </a:cubicBezTo>
                  <a:cubicBezTo>
                    <a:pt x="20" y="49"/>
                    <a:pt x="19" y="50"/>
                    <a:pt x="19" y="52"/>
                  </a:cubicBezTo>
                  <a:cubicBezTo>
                    <a:pt x="19" y="56"/>
                    <a:pt x="22" y="59"/>
                    <a:pt x="25" y="59"/>
                  </a:cubicBezTo>
                  <a:cubicBezTo>
                    <a:pt x="29" y="59"/>
                    <a:pt x="32" y="56"/>
                    <a:pt x="32" y="52"/>
                  </a:cubicBezTo>
                  <a:cubicBezTo>
                    <a:pt x="32" y="50"/>
                    <a:pt x="31" y="49"/>
                    <a:pt x="29" y="47"/>
                  </a:cubicBezTo>
                  <a:cubicBezTo>
                    <a:pt x="48" y="47"/>
                    <a:pt x="48" y="47"/>
                    <a:pt x="48" y="47"/>
                  </a:cubicBezTo>
                  <a:cubicBezTo>
                    <a:pt x="47" y="49"/>
                    <a:pt x="46" y="50"/>
                    <a:pt x="46" y="52"/>
                  </a:cubicBezTo>
                  <a:cubicBezTo>
                    <a:pt x="46" y="56"/>
                    <a:pt x="49" y="59"/>
                    <a:pt x="52" y="59"/>
                  </a:cubicBezTo>
                  <a:cubicBezTo>
                    <a:pt x="56" y="59"/>
                    <a:pt x="59" y="56"/>
                    <a:pt x="59" y="52"/>
                  </a:cubicBezTo>
                  <a:cubicBezTo>
                    <a:pt x="59" y="50"/>
                    <a:pt x="58" y="49"/>
                    <a:pt x="56" y="47"/>
                  </a:cubicBezTo>
                  <a:cubicBezTo>
                    <a:pt x="58" y="47"/>
                    <a:pt x="59" y="46"/>
                    <a:pt x="59" y="45"/>
                  </a:cubicBezTo>
                  <a:cubicBezTo>
                    <a:pt x="59" y="43"/>
                    <a:pt x="58" y="42"/>
                    <a:pt x="56" y="42"/>
                  </a:cubicBezTo>
                  <a:cubicBezTo>
                    <a:pt x="21" y="42"/>
                    <a:pt x="21" y="42"/>
                    <a:pt x="21" y="42"/>
                  </a:cubicBezTo>
                  <a:cubicBezTo>
                    <a:pt x="21" y="42"/>
                    <a:pt x="20" y="42"/>
                    <a:pt x="20" y="41"/>
                  </a:cubicBezTo>
                  <a:cubicBezTo>
                    <a:pt x="20" y="40"/>
                    <a:pt x="21" y="40"/>
                    <a:pt x="21" y="40"/>
                  </a:cubicBezTo>
                  <a:close/>
                  <a:moveTo>
                    <a:pt x="52" y="54"/>
                  </a:moveTo>
                  <a:cubicBezTo>
                    <a:pt x="52" y="54"/>
                    <a:pt x="51" y="53"/>
                    <a:pt x="51" y="52"/>
                  </a:cubicBezTo>
                  <a:cubicBezTo>
                    <a:pt x="51" y="52"/>
                    <a:pt x="52" y="51"/>
                    <a:pt x="52" y="51"/>
                  </a:cubicBezTo>
                  <a:cubicBezTo>
                    <a:pt x="53" y="51"/>
                    <a:pt x="53" y="52"/>
                    <a:pt x="53" y="52"/>
                  </a:cubicBezTo>
                  <a:cubicBezTo>
                    <a:pt x="53" y="53"/>
                    <a:pt x="53" y="54"/>
                    <a:pt x="52" y="54"/>
                  </a:cubicBezTo>
                  <a:close/>
                  <a:moveTo>
                    <a:pt x="25" y="51"/>
                  </a:moveTo>
                  <a:cubicBezTo>
                    <a:pt x="26" y="51"/>
                    <a:pt x="26" y="52"/>
                    <a:pt x="26" y="52"/>
                  </a:cubicBezTo>
                  <a:cubicBezTo>
                    <a:pt x="26" y="53"/>
                    <a:pt x="26" y="54"/>
                    <a:pt x="25" y="54"/>
                  </a:cubicBezTo>
                  <a:cubicBezTo>
                    <a:pt x="25" y="54"/>
                    <a:pt x="24" y="53"/>
                    <a:pt x="24" y="52"/>
                  </a:cubicBezTo>
                  <a:cubicBezTo>
                    <a:pt x="24" y="52"/>
                    <a:pt x="25" y="51"/>
                    <a:pt x="25" y="51"/>
                  </a:cubicBezTo>
                  <a:close/>
                  <a:moveTo>
                    <a:pt x="19" y="13"/>
                  </a:moveTo>
                  <a:cubicBezTo>
                    <a:pt x="60" y="13"/>
                    <a:pt x="60" y="13"/>
                    <a:pt x="60" y="13"/>
                  </a:cubicBezTo>
                  <a:cubicBezTo>
                    <a:pt x="54" y="34"/>
                    <a:pt x="54" y="34"/>
                    <a:pt x="54" y="34"/>
                  </a:cubicBezTo>
                  <a:cubicBezTo>
                    <a:pt x="24" y="34"/>
                    <a:pt x="24" y="34"/>
                    <a:pt x="24" y="34"/>
                  </a:cubicBezTo>
                  <a:lnTo>
                    <a:pt x="19"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3" name="íṧḻiḑê">
              <a:extLst>
                <a:ext uri="{FF2B5EF4-FFF2-40B4-BE49-F238E27FC236}">
                  <a16:creationId xmlns:a16="http://schemas.microsoft.com/office/drawing/2014/main" xmlns="" id="{B4972704-E887-4130-A3B7-381B828C1EE5}"/>
                </a:ext>
              </a:extLst>
            </p:cNvPr>
            <p:cNvSpPr/>
            <p:nvPr/>
          </p:nvSpPr>
          <p:spPr bwMode="auto">
            <a:xfrm>
              <a:off x="7715049" y="4083945"/>
              <a:ext cx="719415" cy="398535"/>
            </a:xfrm>
            <a:custGeom>
              <a:avLst/>
              <a:gdLst>
                <a:gd name="T0" fmla="*/ 0 w 491"/>
                <a:gd name="T1" fmla="*/ 216 h 272"/>
                <a:gd name="T2" fmla="*/ 391 w 491"/>
                <a:gd name="T3" fmla="*/ 0 h 272"/>
                <a:gd name="T4" fmla="*/ 491 w 491"/>
                <a:gd name="T5" fmla="*/ 52 h 272"/>
                <a:gd name="T6" fmla="*/ 104 w 491"/>
                <a:gd name="T7" fmla="*/ 272 h 272"/>
                <a:gd name="T8" fmla="*/ 0 w 491"/>
                <a:gd name="T9" fmla="*/ 216 h 272"/>
              </a:gdLst>
              <a:ahLst/>
              <a:cxnLst>
                <a:cxn ang="0">
                  <a:pos x="T0" y="T1"/>
                </a:cxn>
                <a:cxn ang="0">
                  <a:pos x="T2" y="T3"/>
                </a:cxn>
                <a:cxn ang="0">
                  <a:pos x="T4" y="T5"/>
                </a:cxn>
                <a:cxn ang="0">
                  <a:pos x="T6" y="T7"/>
                </a:cxn>
                <a:cxn ang="0">
                  <a:pos x="T8" y="T9"/>
                </a:cxn>
              </a:cxnLst>
              <a:rect l="0" t="0" r="r" b="b"/>
              <a:pathLst>
                <a:path w="491" h="272">
                  <a:moveTo>
                    <a:pt x="0" y="216"/>
                  </a:moveTo>
                  <a:lnTo>
                    <a:pt x="391" y="0"/>
                  </a:lnTo>
                  <a:lnTo>
                    <a:pt x="491" y="52"/>
                  </a:lnTo>
                  <a:lnTo>
                    <a:pt x="104" y="272"/>
                  </a:lnTo>
                  <a:lnTo>
                    <a:pt x="0" y="216"/>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4" name="iSļide">
              <a:extLst>
                <a:ext uri="{FF2B5EF4-FFF2-40B4-BE49-F238E27FC236}">
                  <a16:creationId xmlns:a16="http://schemas.microsoft.com/office/drawing/2014/main" xmlns="" id="{6CB7EB57-E3AF-4129-8325-E448C9EADCEA}"/>
                </a:ext>
              </a:extLst>
            </p:cNvPr>
            <p:cNvSpPr/>
            <p:nvPr/>
          </p:nvSpPr>
          <p:spPr bwMode="auto">
            <a:xfrm>
              <a:off x="8242522" y="4139623"/>
              <a:ext cx="11722" cy="60074"/>
            </a:xfrm>
            <a:prstGeom prst="rect">
              <a:avLst/>
            </a:prstGeom>
            <a:solidFill>
              <a:srgbClr val="144CC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15" name="îşḻíḍê">
              <a:extLst>
                <a:ext uri="{FF2B5EF4-FFF2-40B4-BE49-F238E27FC236}">
                  <a16:creationId xmlns:a16="http://schemas.microsoft.com/office/drawing/2014/main" xmlns="" id="{4DCD2661-1738-4C28-AA09-E5704F67D563}"/>
                </a:ext>
              </a:extLst>
            </p:cNvPr>
            <p:cNvSpPr/>
            <p:nvPr/>
          </p:nvSpPr>
          <p:spPr bwMode="auto">
            <a:xfrm>
              <a:off x="8200031" y="4048780"/>
              <a:ext cx="99634" cy="99634"/>
            </a:xfrm>
            <a:prstGeom prst="ellipse">
              <a:avLst/>
            </a:pr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6" name="íŝlîḑê">
              <a:extLst>
                <a:ext uri="{FF2B5EF4-FFF2-40B4-BE49-F238E27FC236}">
                  <a16:creationId xmlns:a16="http://schemas.microsoft.com/office/drawing/2014/main" xmlns="" id="{14246AD6-DCAB-4199-B964-E77E8DC18C47}"/>
                </a:ext>
              </a:extLst>
            </p:cNvPr>
            <p:cNvSpPr/>
            <p:nvPr/>
          </p:nvSpPr>
          <p:spPr bwMode="auto">
            <a:xfrm>
              <a:off x="8129701" y="4193836"/>
              <a:ext cx="8791" cy="64469"/>
            </a:xfrm>
            <a:prstGeom prst="rect">
              <a:avLst/>
            </a:prstGeom>
            <a:solidFill>
              <a:srgbClr val="144CC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17" name="íṡľîḑê">
              <a:extLst>
                <a:ext uri="{FF2B5EF4-FFF2-40B4-BE49-F238E27FC236}">
                  <a16:creationId xmlns:a16="http://schemas.microsoft.com/office/drawing/2014/main" xmlns="" id="{F757A313-984D-42AF-9BC6-9AD37CF64FEB}"/>
                </a:ext>
              </a:extLst>
            </p:cNvPr>
            <p:cNvSpPr/>
            <p:nvPr/>
          </p:nvSpPr>
          <p:spPr bwMode="auto">
            <a:xfrm>
              <a:off x="8084280" y="4105924"/>
              <a:ext cx="99634" cy="101099"/>
            </a:xfrm>
            <a:prstGeom prst="ellipse">
              <a:avLst/>
            </a:pr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8" name="îṣḻiḓè">
              <a:extLst>
                <a:ext uri="{FF2B5EF4-FFF2-40B4-BE49-F238E27FC236}">
                  <a16:creationId xmlns:a16="http://schemas.microsoft.com/office/drawing/2014/main" xmlns="" id="{834D2834-BE54-444A-BE2E-2D07919A42B4}"/>
                </a:ext>
              </a:extLst>
            </p:cNvPr>
            <p:cNvSpPr/>
            <p:nvPr/>
          </p:nvSpPr>
          <p:spPr bwMode="auto">
            <a:xfrm>
              <a:off x="8013951" y="4264165"/>
              <a:ext cx="8791" cy="64469"/>
            </a:xfrm>
            <a:prstGeom prst="rect">
              <a:avLst/>
            </a:prstGeom>
            <a:solidFill>
              <a:srgbClr val="144CC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19" name="îṥļîḍe">
              <a:extLst>
                <a:ext uri="{FF2B5EF4-FFF2-40B4-BE49-F238E27FC236}">
                  <a16:creationId xmlns:a16="http://schemas.microsoft.com/office/drawing/2014/main" xmlns="" id="{2513B872-ECD5-4AD7-9B02-B76A80C85C1D}"/>
                </a:ext>
              </a:extLst>
            </p:cNvPr>
            <p:cNvSpPr/>
            <p:nvPr/>
          </p:nvSpPr>
          <p:spPr bwMode="auto">
            <a:xfrm>
              <a:off x="7968529" y="4176253"/>
              <a:ext cx="99634" cy="99634"/>
            </a:xfrm>
            <a:prstGeom prst="ellipse">
              <a:avLst/>
            </a:pr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0" name="ísḻïḓé">
              <a:extLst>
                <a:ext uri="{FF2B5EF4-FFF2-40B4-BE49-F238E27FC236}">
                  <a16:creationId xmlns:a16="http://schemas.microsoft.com/office/drawing/2014/main" xmlns="" id="{5C352980-58E4-447C-8B55-9B36034A6931}"/>
                </a:ext>
              </a:extLst>
            </p:cNvPr>
            <p:cNvSpPr/>
            <p:nvPr/>
          </p:nvSpPr>
          <p:spPr bwMode="auto">
            <a:xfrm>
              <a:off x="7901130" y="4331565"/>
              <a:ext cx="8791" cy="63004"/>
            </a:xfrm>
            <a:prstGeom prst="rect">
              <a:avLst/>
            </a:prstGeom>
            <a:solidFill>
              <a:srgbClr val="144CC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21" name="íṣļïḍe">
              <a:extLst>
                <a:ext uri="{FF2B5EF4-FFF2-40B4-BE49-F238E27FC236}">
                  <a16:creationId xmlns:a16="http://schemas.microsoft.com/office/drawing/2014/main" xmlns="" id="{4917BAEE-BB3E-44E3-83FF-64F7378A2882}"/>
                </a:ext>
              </a:extLst>
            </p:cNvPr>
            <p:cNvSpPr/>
            <p:nvPr/>
          </p:nvSpPr>
          <p:spPr bwMode="auto">
            <a:xfrm>
              <a:off x="7855709" y="4242187"/>
              <a:ext cx="99634" cy="101099"/>
            </a:xfrm>
            <a:prstGeom prst="ellipse">
              <a:avLst/>
            </a:pr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2" name="íŝ1iďe">
              <a:extLst>
                <a:ext uri="{FF2B5EF4-FFF2-40B4-BE49-F238E27FC236}">
                  <a16:creationId xmlns:a16="http://schemas.microsoft.com/office/drawing/2014/main" xmlns="" id="{74EE81C9-79BF-4FEA-A320-88A8C82BCA95}"/>
                </a:ext>
              </a:extLst>
            </p:cNvPr>
            <p:cNvSpPr/>
            <p:nvPr/>
          </p:nvSpPr>
          <p:spPr bwMode="auto">
            <a:xfrm>
              <a:off x="5102593" y="4881015"/>
              <a:ext cx="911356" cy="527473"/>
            </a:xfrm>
            <a:custGeom>
              <a:avLst/>
              <a:gdLst>
                <a:gd name="T0" fmla="*/ 0 w 622"/>
                <a:gd name="T1" fmla="*/ 165 h 360"/>
                <a:gd name="T2" fmla="*/ 281 w 622"/>
                <a:gd name="T3" fmla="*/ 0 h 360"/>
                <a:gd name="T4" fmla="*/ 622 w 622"/>
                <a:gd name="T5" fmla="*/ 191 h 360"/>
                <a:gd name="T6" fmla="*/ 343 w 622"/>
                <a:gd name="T7" fmla="*/ 360 h 360"/>
                <a:gd name="T8" fmla="*/ 0 w 622"/>
                <a:gd name="T9" fmla="*/ 165 h 360"/>
              </a:gdLst>
              <a:ahLst/>
              <a:cxnLst>
                <a:cxn ang="0">
                  <a:pos x="T0" y="T1"/>
                </a:cxn>
                <a:cxn ang="0">
                  <a:pos x="T2" y="T3"/>
                </a:cxn>
                <a:cxn ang="0">
                  <a:pos x="T4" y="T5"/>
                </a:cxn>
                <a:cxn ang="0">
                  <a:pos x="T6" y="T7"/>
                </a:cxn>
                <a:cxn ang="0">
                  <a:pos x="T8" y="T9"/>
                </a:cxn>
              </a:cxnLst>
              <a:rect l="0" t="0" r="r" b="b"/>
              <a:pathLst>
                <a:path w="622" h="360">
                  <a:moveTo>
                    <a:pt x="0" y="165"/>
                  </a:moveTo>
                  <a:lnTo>
                    <a:pt x="281" y="0"/>
                  </a:lnTo>
                  <a:lnTo>
                    <a:pt x="622" y="191"/>
                  </a:lnTo>
                  <a:lnTo>
                    <a:pt x="343" y="360"/>
                  </a:lnTo>
                  <a:lnTo>
                    <a:pt x="0" y="165"/>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3" name="íṥľîḑè">
              <a:extLst>
                <a:ext uri="{FF2B5EF4-FFF2-40B4-BE49-F238E27FC236}">
                  <a16:creationId xmlns:a16="http://schemas.microsoft.com/office/drawing/2014/main" xmlns="" id="{2243EA2D-CB56-4FD3-B8F1-A725A06207DB}"/>
                </a:ext>
              </a:extLst>
            </p:cNvPr>
            <p:cNvSpPr/>
            <p:nvPr/>
          </p:nvSpPr>
          <p:spPr bwMode="auto">
            <a:xfrm>
              <a:off x="5102593" y="4881015"/>
              <a:ext cx="911356" cy="527473"/>
            </a:xfrm>
            <a:custGeom>
              <a:avLst/>
              <a:gdLst>
                <a:gd name="T0" fmla="*/ 0 w 622"/>
                <a:gd name="T1" fmla="*/ 165 h 360"/>
                <a:gd name="T2" fmla="*/ 281 w 622"/>
                <a:gd name="T3" fmla="*/ 0 h 360"/>
                <a:gd name="T4" fmla="*/ 622 w 622"/>
                <a:gd name="T5" fmla="*/ 191 h 360"/>
                <a:gd name="T6" fmla="*/ 343 w 622"/>
                <a:gd name="T7" fmla="*/ 360 h 360"/>
                <a:gd name="T8" fmla="*/ 0 w 622"/>
                <a:gd name="T9" fmla="*/ 165 h 360"/>
              </a:gdLst>
              <a:ahLst/>
              <a:cxnLst>
                <a:cxn ang="0">
                  <a:pos x="T0" y="T1"/>
                </a:cxn>
                <a:cxn ang="0">
                  <a:pos x="T2" y="T3"/>
                </a:cxn>
                <a:cxn ang="0">
                  <a:pos x="T4" y="T5"/>
                </a:cxn>
                <a:cxn ang="0">
                  <a:pos x="T6" y="T7"/>
                </a:cxn>
                <a:cxn ang="0">
                  <a:pos x="T8" y="T9"/>
                </a:cxn>
              </a:cxnLst>
              <a:rect l="0" t="0" r="r" b="b"/>
              <a:pathLst>
                <a:path w="622" h="360">
                  <a:moveTo>
                    <a:pt x="0" y="165"/>
                  </a:moveTo>
                  <a:lnTo>
                    <a:pt x="281" y="0"/>
                  </a:lnTo>
                  <a:lnTo>
                    <a:pt x="622" y="191"/>
                  </a:lnTo>
                  <a:lnTo>
                    <a:pt x="343" y="360"/>
                  </a:lnTo>
                  <a:lnTo>
                    <a:pt x="0" y="16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4" name="iṥlîḓê">
              <a:extLst>
                <a:ext uri="{FF2B5EF4-FFF2-40B4-BE49-F238E27FC236}">
                  <a16:creationId xmlns:a16="http://schemas.microsoft.com/office/drawing/2014/main" xmlns="" id="{035ACD76-3427-46E2-B3EB-97204C820BAD}"/>
                </a:ext>
              </a:extLst>
            </p:cNvPr>
            <p:cNvSpPr/>
            <p:nvPr/>
          </p:nvSpPr>
          <p:spPr bwMode="auto">
            <a:xfrm>
              <a:off x="5206622" y="3919842"/>
              <a:ext cx="350184" cy="1406595"/>
            </a:xfrm>
            <a:custGeom>
              <a:avLst/>
              <a:gdLst>
                <a:gd name="T0" fmla="*/ 2 w 239"/>
                <a:gd name="T1" fmla="*/ 827 h 960"/>
                <a:gd name="T2" fmla="*/ 239 w 239"/>
                <a:gd name="T3" fmla="*/ 960 h 960"/>
                <a:gd name="T4" fmla="*/ 237 w 239"/>
                <a:gd name="T5" fmla="*/ 139 h 960"/>
                <a:gd name="T6" fmla="*/ 0 w 239"/>
                <a:gd name="T7" fmla="*/ 0 h 960"/>
                <a:gd name="T8" fmla="*/ 2 w 239"/>
                <a:gd name="T9" fmla="*/ 827 h 960"/>
              </a:gdLst>
              <a:ahLst/>
              <a:cxnLst>
                <a:cxn ang="0">
                  <a:pos x="T0" y="T1"/>
                </a:cxn>
                <a:cxn ang="0">
                  <a:pos x="T2" y="T3"/>
                </a:cxn>
                <a:cxn ang="0">
                  <a:pos x="T4" y="T5"/>
                </a:cxn>
                <a:cxn ang="0">
                  <a:pos x="T6" y="T7"/>
                </a:cxn>
                <a:cxn ang="0">
                  <a:pos x="T8" y="T9"/>
                </a:cxn>
              </a:cxnLst>
              <a:rect l="0" t="0" r="r" b="b"/>
              <a:pathLst>
                <a:path w="239" h="960">
                  <a:moveTo>
                    <a:pt x="2" y="827"/>
                  </a:moveTo>
                  <a:lnTo>
                    <a:pt x="239" y="960"/>
                  </a:lnTo>
                  <a:lnTo>
                    <a:pt x="237" y="139"/>
                  </a:lnTo>
                  <a:lnTo>
                    <a:pt x="0" y="0"/>
                  </a:lnTo>
                  <a:lnTo>
                    <a:pt x="2" y="827"/>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5" name="iṣliḋé">
              <a:extLst>
                <a:ext uri="{FF2B5EF4-FFF2-40B4-BE49-F238E27FC236}">
                  <a16:creationId xmlns:a16="http://schemas.microsoft.com/office/drawing/2014/main" xmlns="" id="{35FDE653-01DD-4F07-A310-EF9DD5C42EE1}"/>
                </a:ext>
              </a:extLst>
            </p:cNvPr>
            <p:cNvSpPr/>
            <p:nvPr/>
          </p:nvSpPr>
          <p:spPr bwMode="auto">
            <a:xfrm>
              <a:off x="5553875" y="3944751"/>
              <a:ext cx="291576" cy="1381687"/>
            </a:xfrm>
            <a:custGeom>
              <a:avLst/>
              <a:gdLst>
                <a:gd name="T0" fmla="*/ 0 w 199"/>
                <a:gd name="T1" fmla="*/ 122 h 943"/>
                <a:gd name="T2" fmla="*/ 199 w 199"/>
                <a:gd name="T3" fmla="*/ 0 h 943"/>
                <a:gd name="T4" fmla="*/ 199 w 199"/>
                <a:gd name="T5" fmla="*/ 828 h 943"/>
                <a:gd name="T6" fmla="*/ 2 w 199"/>
                <a:gd name="T7" fmla="*/ 943 h 943"/>
                <a:gd name="T8" fmla="*/ 0 w 199"/>
                <a:gd name="T9" fmla="*/ 122 h 943"/>
              </a:gdLst>
              <a:ahLst/>
              <a:cxnLst>
                <a:cxn ang="0">
                  <a:pos x="T0" y="T1"/>
                </a:cxn>
                <a:cxn ang="0">
                  <a:pos x="T2" y="T3"/>
                </a:cxn>
                <a:cxn ang="0">
                  <a:pos x="T4" y="T5"/>
                </a:cxn>
                <a:cxn ang="0">
                  <a:pos x="T6" y="T7"/>
                </a:cxn>
                <a:cxn ang="0">
                  <a:pos x="T8" y="T9"/>
                </a:cxn>
              </a:cxnLst>
              <a:rect l="0" t="0" r="r" b="b"/>
              <a:pathLst>
                <a:path w="199" h="943">
                  <a:moveTo>
                    <a:pt x="0" y="122"/>
                  </a:moveTo>
                  <a:lnTo>
                    <a:pt x="199" y="0"/>
                  </a:lnTo>
                  <a:lnTo>
                    <a:pt x="199" y="828"/>
                  </a:lnTo>
                  <a:lnTo>
                    <a:pt x="2" y="943"/>
                  </a:lnTo>
                  <a:lnTo>
                    <a:pt x="0" y="122"/>
                  </a:lnTo>
                  <a:close/>
                </a:path>
              </a:pathLst>
            </a:custGeom>
            <a:solidFill>
              <a:srgbClr val="D7D9E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6" name="iṥļîḋê">
              <a:extLst>
                <a:ext uri="{FF2B5EF4-FFF2-40B4-BE49-F238E27FC236}">
                  <a16:creationId xmlns:a16="http://schemas.microsoft.com/office/drawing/2014/main" xmlns="" id="{8BCCF0AA-FE53-48D0-94C3-7019E611906E}"/>
                </a:ext>
              </a:extLst>
            </p:cNvPr>
            <p:cNvSpPr/>
            <p:nvPr/>
          </p:nvSpPr>
          <p:spPr bwMode="auto">
            <a:xfrm>
              <a:off x="5553875" y="3944751"/>
              <a:ext cx="291576" cy="1381687"/>
            </a:xfrm>
            <a:custGeom>
              <a:avLst/>
              <a:gdLst>
                <a:gd name="T0" fmla="*/ 0 w 199"/>
                <a:gd name="T1" fmla="*/ 122 h 943"/>
                <a:gd name="T2" fmla="*/ 199 w 199"/>
                <a:gd name="T3" fmla="*/ 0 h 943"/>
                <a:gd name="T4" fmla="*/ 199 w 199"/>
                <a:gd name="T5" fmla="*/ 828 h 943"/>
                <a:gd name="T6" fmla="*/ 2 w 199"/>
                <a:gd name="T7" fmla="*/ 943 h 943"/>
                <a:gd name="T8" fmla="*/ 0 w 199"/>
                <a:gd name="T9" fmla="*/ 122 h 943"/>
              </a:gdLst>
              <a:ahLst/>
              <a:cxnLst>
                <a:cxn ang="0">
                  <a:pos x="T0" y="T1"/>
                </a:cxn>
                <a:cxn ang="0">
                  <a:pos x="T2" y="T3"/>
                </a:cxn>
                <a:cxn ang="0">
                  <a:pos x="T4" y="T5"/>
                </a:cxn>
                <a:cxn ang="0">
                  <a:pos x="T6" y="T7"/>
                </a:cxn>
                <a:cxn ang="0">
                  <a:pos x="T8" y="T9"/>
                </a:cxn>
              </a:cxnLst>
              <a:rect l="0" t="0" r="r" b="b"/>
              <a:pathLst>
                <a:path w="199" h="943">
                  <a:moveTo>
                    <a:pt x="0" y="122"/>
                  </a:moveTo>
                  <a:lnTo>
                    <a:pt x="199" y="0"/>
                  </a:lnTo>
                  <a:lnTo>
                    <a:pt x="199" y="828"/>
                  </a:lnTo>
                  <a:lnTo>
                    <a:pt x="2" y="943"/>
                  </a:lnTo>
                  <a:lnTo>
                    <a:pt x="0" y="1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7" name="íṥ1ïḑê">
              <a:extLst>
                <a:ext uri="{FF2B5EF4-FFF2-40B4-BE49-F238E27FC236}">
                  <a16:creationId xmlns:a16="http://schemas.microsoft.com/office/drawing/2014/main" xmlns="" id="{04DD8E72-0428-46F9-8DC3-E8F985E8801F}"/>
                </a:ext>
              </a:extLst>
            </p:cNvPr>
            <p:cNvSpPr/>
            <p:nvPr/>
          </p:nvSpPr>
          <p:spPr bwMode="auto">
            <a:xfrm>
              <a:off x="5206622" y="3749879"/>
              <a:ext cx="638828" cy="373627"/>
            </a:xfrm>
            <a:custGeom>
              <a:avLst/>
              <a:gdLst>
                <a:gd name="T0" fmla="*/ 0 w 436"/>
                <a:gd name="T1" fmla="*/ 116 h 255"/>
                <a:gd name="T2" fmla="*/ 204 w 436"/>
                <a:gd name="T3" fmla="*/ 0 h 255"/>
                <a:gd name="T4" fmla="*/ 436 w 436"/>
                <a:gd name="T5" fmla="*/ 133 h 255"/>
                <a:gd name="T6" fmla="*/ 237 w 436"/>
                <a:gd name="T7" fmla="*/ 255 h 255"/>
                <a:gd name="T8" fmla="*/ 12 w 436"/>
                <a:gd name="T9" fmla="*/ 125 h 255"/>
                <a:gd name="T10" fmla="*/ 0 w 436"/>
                <a:gd name="T11" fmla="*/ 116 h 255"/>
              </a:gdLst>
              <a:ahLst/>
              <a:cxnLst>
                <a:cxn ang="0">
                  <a:pos x="T0" y="T1"/>
                </a:cxn>
                <a:cxn ang="0">
                  <a:pos x="T2" y="T3"/>
                </a:cxn>
                <a:cxn ang="0">
                  <a:pos x="T4" y="T5"/>
                </a:cxn>
                <a:cxn ang="0">
                  <a:pos x="T6" y="T7"/>
                </a:cxn>
                <a:cxn ang="0">
                  <a:pos x="T8" y="T9"/>
                </a:cxn>
                <a:cxn ang="0">
                  <a:pos x="T10" y="T11"/>
                </a:cxn>
              </a:cxnLst>
              <a:rect l="0" t="0" r="r" b="b"/>
              <a:pathLst>
                <a:path w="436" h="255">
                  <a:moveTo>
                    <a:pt x="0" y="116"/>
                  </a:moveTo>
                  <a:lnTo>
                    <a:pt x="204" y="0"/>
                  </a:lnTo>
                  <a:lnTo>
                    <a:pt x="436" y="133"/>
                  </a:lnTo>
                  <a:lnTo>
                    <a:pt x="237" y="255"/>
                  </a:lnTo>
                  <a:lnTo>
                    <a:pt x="12" y="125"/>
                  </a:lnTo>
                  <a:lnTo>
                    <a:pt x="0" y="1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8" name="iṣḷíḍê">
              <a:extLst>
                <a:ext uri="{FF2B5EF4-FFF2-40B4-BE49-F238E27FC236}">
                  <a16:creationId xmlns:a16="http://schemas.microsoft.com/office/drawing/2014/main" xmlns="" id="{9C4BA9EF-9E97-4F20-A440-5D1962D2CF1E}"/>
                </a:ext>
              </a:extLst>
            </p:cNvPr>
            <p:cNvSpPr/>
            <p:nvPr/>
          </p:nvSpPr>
          <p:spPr bwMode="auto">
            <a:xfrm>
              <a:off x="5276952" y="3786509"/>
              <a:ext cx="508426" cy="178755"/>
            </a:xfrm>
            <a:custGeom>
              <a:avLst/>
              <a:gdLst>
                <a:gd name="T0" fmla="*/ 158 w 347"/>
                <a:gd name="T1" fmla="*/ 0 h 122"/>
                <a:gd name="T2" fmla="*/ 0 w 347"/>
                <a:gd name="T3" fmla="*/ 89 h 122"/>
                <a:gd name="T4" fmla="*/ 12 w 347"/>
                <a:gd name="T5" fmla="*/ 96 h 122"/>
                <a:gd name="T6" fmla="*/ 23 w 347"/>
                <a:gd name="T7" fmla="*/ 102 h 122"/>
                <a:gd name="T8" fmla="*/ 156 w 347"/>
                <a:gd name="T9" fmla="*/ 27 h 122"/>
                <a:gd name="T10" fmla="*/ 322 w 347"/>
                <a:gd name="T11" fmla="*/ 122 h 122"/>
                <a:gd name="T12" fmla="*/ 347 w 347"/>
                <a:gd name="T13" fmla="*/ 108 h 122"/>
                <a:gd name="T14" fmla="*/ 158 w 347"/>
                <a:gd name="T15" fmla="*/ 0 h 1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7" h="122">
                  <a:moveTo>
                    <a:pt x="158" y="0"/>
                  </a:moveTo>
                  <a:lnTo>
                    <a:pt x="0" y="89"/>
                  </a:lnTo>
                  <a:lnTo>
                    <a:pt x="12" y="96"/>
                  </a:lnTo>
                  <a:lnTo>
                    <a:pt x="23" y="102"/>
                  </a:lnTo>
                  <a:lnTo>
                    <a:pt x="156" y="27"/>
                  </a:lnTo>
                  <a:lnTo>
                    <a:pt x="322" y="122"/>
                  </a:lnTo>
                  <a:lnTo>
                    <a:pt x="347" y="108"/>
                  </a:lnTo>
                  <a:lnTo>
                    <a:pt x="158" y="0"/>
                  </a:lnTo>
                  <a:close/>
                </a:path>
              </a:pathLst>
            </a:custGeom>
            <a:solidFill>
              <a:srgbClr val="D2D4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9" name="ïṧļíḓè">
              <a:extLst>
                <a:ext uri="{FF2B5EF4-FFF2-40B4-BE49-F238E27FC236}">
                  <a16:creationId xmlns:a16="http://schemas.microsoft.com/office/drawing/2014/main" xmlns="" id="{7F1E0F99-22B5-41AD-AFF2-F7A8704F7B05}"/>
                </a:ext>
              </a:extLst>
            </p:cNvPr>
            <p:cNvSpPr/>
            <p:nvPr/>
          </p:nvSpPr>
          <p:spPr bwMode="auto">
            <a:xfrm>
              <a:off x="5240322" y="3984311"/>
              <a:ext cx="64469" cy="203664"/>
            </a:xfrm>
            <a:custGeom>
              <a:avLst/>
              <a:gdLst>
                <a:gd name="T0" fmla="*/ 44 w 44"/>
                <a:gd name="T1" fmla="*/ 139 h 139"/>
                <a:gd name="T2" fmla="*/ 0 w 44"/>
                <a:gd name="T3" fmla="*/ 114 h 139"/>
                <a:gd name="T4" fmla="*/ 0 w 44"/>
                <a:gd name="T5" fmla="*/ 0 h 139"/>
                <a:gd name="T6" fmla="*/ 44 w 44"/>
                <a:gd name="T7" fmla="*/ 25 h 139"/>
                <a:gd name="T8" fmla="*/ 44 w 44"/>
                <a:gd name="T9" fmla="*/ 139 h 139"/>
              </a:gdLst>
              <a:ahLst/>
              <a:cxnLst>
                <a:cxn ang="0">
                  <a:pos x="T0" y="T1"/>
                </a:cxn>
                <a:cxn ang="0">
                  <a:pos x="T2" y="T3"/>
                </a:cxn>
                <a:cxn ang="0">
                  <a:pos x="T4" y="T5"/>
                </a:cxn>
                <a:cxn ang="0">
                  <a:pos x="T6" y="T7"/>
                </a:cxn>
                <a:cxn ang="0">
                  <a:pos x="T8" y="T9"/>
                </a:cxn>
              </a:cxnLst>
              <a:rect l="0" t="0" r="r" b="b"/>
              <a:pathLst>
                <a:path w="44" h="139">
                  <a:moveTo>
                    <a:pt x="44" y="139"/>
                  </a:moveTo>
                  <a:lnTo>
                    <a:pt x="0" y="114"/>
                  </a:lnTo>
                  <a:lnTo>
                    <a:pt x="0" y="0"/>
                  </a:lnTo>
                  <a:lnTo>
                    <a:pt x="44" y="25"/>
                  </a:lnTo>
                  <a:lnTo>
                    <a:pt x="44" y="139"/>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0" name="íšḻîḓê">
              <a:extLst>
                <a:ext uri="{FF2B5EF4-FFF2-40B4-BE49-F238E27FC236}">
                  <a16:creationId xmlns:a16="http://schemas.microsoft.com/office/drawing/2014/main" xmlns="" id="{EEEEB528-2CCA-47A8-84E3-6704B137D5B6}"/>
                </a:ext>
              </a:extLst>
            </p:cNvPr>
            <p:cNvSpPr/>
            <p:nvPr/>
          </p:nvSpPr>
          <p:spPr bwMode="auto">
            <a:xfrm>
              <a:off x="5240322" y="3984311"/>
              <a:ext cx="17582" cy="167033"/>
            </a:xfrm>
            <a:custGeom>
              <a:avLst/>
              <a:gdLst>
                <a:gd name="T0" fmla="*/ 12 w 12"/>
                <a:gd name="T1" fmla="*/ 108 h 114"/>
                <a:gd name="T2" fmla="*/ 0 w 12"/>
                <a:gd name="T3" fmla="*/ 114 h 114"/>
                <a:gd name="T4" fmla="*/ 0 w 12"/>
                <a:gd name="T5" fmla="*/ 0 h 114"/>
                <a:gd name="T6" fmla="*/ 12 w 12"/>
                <a:gd name="T7" fmla="*/ 8 h 114"/>
                <a:gd name="T8" fmla="*/ 12 w 12"/>
                <a:gd name="T9" fmla="*/ 108 h 114"/>
              </a:gdLst>
              <a:ahLst/>
              <a:cxnLst>
                <a:cxn ang="0">
                  <a:pos x="T0" y="T1"/>
                </a:cxn>
                <a:cxn ang="0">
                  <a:pos x="T2" y="T3"/>
                </a:cxn>
                <a:cxn ang="0">
                  <a:pos x="T4" y="T5"/>
                </a:cxn>
                <a:cxn ang="0">
                  <a:pos x="T6" y="T7"/>
                </a:cxn>
                <a:cxn ang="0">
                  <a:pos x="T8" y="T9"/>
                </a:cxn>
              </a:cxnLst>
              <a:rect l="0" t="0" r="r" b="b"/>
              <a:pathLst>
                <a:path w="12" h="114">
                  <a:moveTo>
                    <a:pt x="12" y="108"/>
                  </a:moveTo>
                  <a:lnTo>
                    <a:pt x="0" y="114"/>
                  </a:lnTo>
                  <a:lnTo>
                    <a:pt x="0" y="0"/>
                  </a:lnTo>
                  <a:lnTo>
                    <a:pt x="12" y="8"/>
                  </a:lnTo>
                  <a:lnTo>
                    <a:pt x="12" y="108"/>
                  </a:lnTo>
                  <a:close/>
                </a:path>
              </a:pathLst>
            </a:cu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1" name="ïśļîďè">
              <a:extLst>
                <a:ext uri="{FF2B5EF4-FFF2-40B4-BE49-F238E27FC236}">
                  <a16:creationId xmlns:a16="http://schemas.microsoft.com/office/drawing/2014/main" xmlns="" id="{0841EA36-AB95-477F-BF33-467CB27EBDE0}"/>
                </a:ext>
              </a:extLst>
            </p:cNvPr>
            <p:cNvSpPr/>
            <p:nvPr/>
          </p:nvSpPr>
          <p:spPr bwMode="auto">
            <a:xfrm>
              <a:off x="5240322" y="4233396"/>
              <a:ext cx="64469" cy="203664"/>
            </a:xfrm>
            <a:custGeom>
              <a:avLst/>
              <a:gdLst>
                <a:gd name="T0" fmla="*/ 44 w 44"/>
                <a:gd name="T1" fmla="*/ 139 h 139"/>
                <a:gd name="T2" fmla="*/ 0 w 44"/>
                <a:gd name="T3" fmla="*/ 114 h 139"/>
                <a:gd name="T4" fmla="*/ 0 w 44"/>
                <a:gd name="T5" fmla="*/ 0 h 139"/>
                <a:gd name="T6" fmla="*/ 44 w 44"/>
                <a:gd name="T7" fmla="*/ 25 h 139"/>
                <a:gd name="T8" fmla="*/ 44 w 44"/>
                <a:gd name="T9" fmla="*/ 139 h 139"/>
              </a:gdLst>
              <a:ahLst/>
              <a:cxnLst>
                <a:cxn ang="0">
                  <a:pos x="T0" y="T1"/>
                </a:cxn>
                <a:cxn ang="0">
                  <a:pos x="T2" y="T3"/>
                </a:cxn>
                <a:cxn ang="0">
                  <a:pos x="T4" y="T5"/>
                </a:cxn>
                <a:cxn ang="0">
                  <a:pos x="T6" y="T7"/>
                </a:cxn>
                <a:cxn ang="0">
                  <a:pos x="T8" y="T9"/>
                </a:cxn>
              </a:cxnLst>
              <a:rect l="0" t="0" r="r" b="b"/>
              <a:pathLst>
                <a:path w="44" h="139">
                  <a:moveTo>
                    <a:pt x="44" y="139"/>
                  </a:moveTo>
                  <a:lnTo>
                    <a:pt x="0" y="114"/>
                  </a:lnTo>
                  <a:lnTo>
                    <a:pt x="0" y="0"/>
                  </a:lnTo>
                  <a:lnTo>
                    <a:pt x="44" y="25"/>
                  </a:lnTo>
                  <a:lnTo>
                    <a:pt x="44" y="139"/>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2" name="îṣlíḍe">
              <a:extLst>
                <a:ext uri="{FF2B5EF4-FFF2-40B4-BE49-F238E27FC236}">
                  <a16:creationId xmlns:a16="http://schemas.microsoft.com/office/drawing/2014/main" xmlns="" id="{04901D18-8E2B-4AD1-B328-135FBC7494DA}"/>
                </a:ext>
              </a:extLst>
            </p:cNvPr>
            <p:cNvSpPr/>
            <p:nvPr/>
          </p:nvSpPr>
          <p:spPr bwMode="auto">
            <a:xfrm>
              <a:off x="5240322" y="4233396"/>
              <a:ext cx="17582" cy="167033"/>
            </a:xfrm>
            <a:custGeom>
              <a:avLst/>
              <a:gdLst>
                <a:gd name="T0" fmla="*/ 12 w 12"/>
                <a:gd name="T1" fmla="*/ 106 h 114"/>
                <a:gd name="T2" fmla="*/ 0 w 12"/>
                <a:gd name="T3" fmla="*/ 114 h 114"/>
                <a:gd name="T4" fmla="*/ 0 w 12"/>
                <a:gd name="T5" fmla="*/ 0 h 114"/>
                <a:gd name="T6" fmla="*/ 12 w 12"/>
                <a:gd name="T7" fmla="*/ 6 h 114"/>
                <a:gd name="T8" fmla="*/ 12 w 12"/>
                <a:gd name="T9" fmla="*/ 106 h 114"/>
              </a:gdLst>
              <a:ahLst/>
              <a:cxnLst>
                <a:cxn ang="0">
                  <a:pos x="T0" y="T1"/>
                </a:cxn>
                <a:cxn ang="0">
                  <a:pos x="T2" y="T3"/>
                </a:cxn>
                <a:cxn ang="0">
                  <a:pos x="T4" y="T5"/>
                </a:cxn>
                <a:cxn ang="0">
                  <a:pos x="T6" y="T7"/>
                </a:cxn>
                <a:cxn ang="0">
                  <a:pos x="T8" y="T9"/>
                </a:cxn>
              </a:cxnLst>
              <a:rect l="0" t="0" r="r" b="b"/>
              <a:pathLst>
                <a:path w="12" h="114">
                  <a:moveTo>
                    <a:pt x="12" y="106"/>
                  </a:moveTo>
                  <a:lnTo>
                    <a:pt x="0" y="114"/>
                  </a:lnTo>
                  <a:lnTo>
                    <a:pt x="0" y="0"/>
                  </a:lnTo>
                  <a:lnTo>
                    <a:pt x="12" y="6"/>
                  </a:lnTo>
                  <a:lnTo>
                    <a:pt x="12" y="106"/>
                  </a:lnTo>
                  <a:close/>
                </a:path>
              </a:pathLst>
            </a:cu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3" name="ísḻiḍe">
              <a:extLst>
                <a:ext uri="{FF2B5EF4-FFF2-40B4-BE49-F238E27FC236}">
                  <a16:creationId xmlns:a16="http://schemas.microsoft.com/office/drawing/2014/main" xmlns="" id="{A658862A-7B7D-4CFC-A0E6-CD7092E9788D}"/>
                </a:ext>
              </a:extLst>
            </p:cNvPr>
            <p:cNvSpPr/>
            <p:nvPr/>
          </p:nvSpPr>
          <p:spPr bwMode="auto">
            <a:xfrm>
              <a:off x="5240322" y="4479550"/>
              <a:ext cx="64469" cy="205128"/>
            </a:xfrm>
            <a:custGeom>
              <a:avLst/>
              <a:gdLst>
                <a:gd name="T0" fmla="*/ 44 w 44"/>
                <a:gd name="T1" fmla="*/ 140 h 140"/>
                <a:gd name="T2" fmla="*/ 0 w 44"/>
                <a:gd name="T3" fmla="*/ 115 h 140"/>
                <a:gd name="T4" fmla="*/ 0 w 44"/>
                <a:gd name="T5" fmla="*/ 0 h 140"/>
                <a:gd name="T6" fmla="*/ 44 w 44"/>
                <a:gd name="T7" fmla="*/ 25 h 140"/>
                <a:gd name="T8" fmla="*/ 44 w 44"/>
                <a:gd name="T9" fmla="*/ 140 h 140"/>
              </a:gdLst>
              <a:ahLst/>
              <a:cxnLst>
                <a:cxn ang="0">
                  <a:pos x="T0" y="T1"/>
                </a:cxn>
                <a:cxn ang="0">
                  <a:pos x="T2" y="T3"/>
                </a:cxn>
                <a:cxn ang="0">
                  <a:pos x="T4" y="T5"/>
                </a:cxn>
                <a:cxn ang="0">
                  <a:pos x="T6" y="T7"/>
                </a:cxn>
                <a:cxn ang="0">
                  <a:pos x="T8" y="T9"/>
                </a:cxn>
              </a:cxnLst>
              <a:rect l="0" t="0" r="r" b="b"/>
              <a:pathLst>
                <a:path w="44" h="140">
                  <a:moveTo>
                    <a:pt x="44" y="140"/>
                  </a:moveTo>
                  <a:lnTo>
                    <a:pt x="0" y="115"/>
                  </a:lnTo>
                  <a:lnTo>
                    <a:pt x="0" y="0"/>
                  </a:lnTo>
                  <a:lnTo>
                    <a:pt x="44" y="25"/>
                  </a:lnTo>
                  <a:lnTo>
                    <a:pt x="44" y="140"/>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4" name="iṧlíḋè">
              <a:extLst>
                <a:ext uri="{FF2B5EF4-FFF2-40B4-BE49-F238E27FC236}">
                  <a16:creationId xmlns:a16="http://schemas.microsoft.com/office/drawing/2014/main" xmlns="" id="{974DA11D-9661-4990-B49F-3AB24C5B8750}"/>
                </a:ext>
              </a:extLst>
            </p:cNvPr>
            <p:cNvSpPr/>
            <p:nvPr/>
          </p:nvSpPr>
          <p:spPr bwMode="auto">
            <a:xfrm>
              <a:off x="5240322" y="4479550"/>
              <a:ext cx="17582" cy="168499"/>
            </a:xfrm>
            <a:custGeom>
              <a:avLst/>
              <a:gdLst>
                <a:gd name="T0" fmla="*/ 12 w 12"/>
                <a:gd name="T1" fmla="*/ 108 h 115"/>
                <a:gd name="T2" fmla="*/ 0 w 12"/>
                <a:gd name="T3" fmla="*/ 115 h 115"/>
                <a:gd name="T4" fmla="*/ 0 w 12"/>
                <a:gd name="T5" fmla="*/ 0 h 115"/>
                <a:gd name="T6" fmla="*/ 12 w 12"/>
                <a:gd name="T7" fmla="*/ 7 h 115"/>
                <a:gd name="T8" fmla="*/ 12 w 12"/>
                <a:gd name="T9" fmla="*/ 108 h 115"/>
              </a:gdLst>
              <a:ahLst/>
              <a:cxnLst>
                <a:cxn ang="0">
                  <a:pos x="T0" y="T1"/>
                </a:cxn>
                <a:cxn ang="0">
                  <a:pos x="T2" y="T3"/>
                </a:cxn>
                <a:cxn ang="0">
                  <a:pos x="T4" y="T5"/>
                </a:cxn>
                <a:cxn ang="0">
                  <a:pos x="T6" y="T7"/>
                </a:cxn>
                <a:cxn ang="0">
                  <a:pos x="T8" y="T9"/>
                </a:cxn>
              </a:cxnLst>
              <a:rect l="0" t="0" r="r" b="b"/>
              <a:pathLst>
                <a:path w="12" h="115">
                  <a:moveTo>
                    <a:pt x="12" y="108"/>
                  </a:moveTo>
                  <a:lnTo>
                    <a:pt x="0" y="115"/>
                  </a:lnTo>
                  <a:lnTo>
                    <a:pt x="0" y="0"/>
                  </a:lnTo>
                  <a:lnTo>
                    <a:pt x="12" y="7"/>
                  </a:lnTo>
                  <a:lnTo>
                    <a:pt x="12" y="108"/>
                  </a:lnTo>
                  <a:close/>
                </a:path>
              </a:pathLst>
            </a:cu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5" name="ïṥḻíḋè">
              <a:extLst>
                <a:ext uri="{FF2B5EF4-FFF2-40B4-BE49-F238E27FC236}">
                  <a16:creationId xmlns:a16="http://schemas.microsoft.com/office/drawing/2014/main" xmlns="" id="{FC49343B-5FAB-4AD5-A0C4-562AFD9016B9}"/>
                </a:ext>
              </a:extLst>
            </p:cNvPr>
            <p:cNvSpPr/>
            <p:nvPr/>
          </p:nvSpPr>
          <p:spPr bwMode="auto">
            <a:xfrm>
              <a:off x="5240322" y="4727170"/>
              <a:ext cx="64469" cy="203664"/>
            </a:xfrm>
            <a:custGeom>
              <a:avLst/>
              <a:gdLst>
                <a:gd name="T0" fmla="*/ 44 w 44"/>
                <a:gd name="T1" fmla="*/ 139 h 139"/>
                <a:gd name="T2" fmla="*/ 0 w 44"/>
                <a:gd name="T3" fmla="*/ 114 h 139"/>
                <a:gd name="T4" fmla="*/ 0 w 44"/>
                <a:gd name="T5" fmla="*/ 0 h 139"/>
                <a:gd name="T6" fmla="*/ 44 w 44"/>
                <a:gd name="T7" fmla="*/ 24 h 139"/>
                <a:gd name="T8" fmla="*/ 44 w 44"/>
                <a:gd name="T9" fmla="*/ 139 h 139"/>
              </a:gdLst>
              <a:ahLst/>
              <a:cxnLst>
                <a:cxn ang="0">
                  <a:pos x="T0" y="T1"/>
                </a:cxn>
                <a:cxn ang="0">
                  <a:pos x="T2" y="T3"/>
                </a:cxn>
                <a:cxn ang="0">
                  <a:pos x="T4" y="T5"/>
                </a:cxn>
                <a:cxn ang="0">
                  <a:pos x="T6" y="T7"/>
                </a:cxn>
                <a:cxn ang="0">
                  <a:pos x="T8" y="T9"/>
                </a:cxn>
              </a:cxnLst>
              <a:rect l="0" t="0" r="r" b="b"/>
              <a:pathLst>
                <a:path w="44" h="139">
                  <a:moveTo>
                    <a:pt x="44" y="139"/>
                  </a:moveTo>
                  <a:lnTo>
                    <a:pt x="0" y="114"/>
                  </a:lnTo>
                  <a:lnTo>
                    <a:pt x="0" y="0"/>
                  </a:lnTo>
                  <a:lnTo>
                    <a:pt x="44" y="24"/>
                  </a:lnTo>
                  <a:lnTo>
                    <a:pt x="44" y="139"/>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6" name="iṣḷídè">
              <a:extLst>
                <a:ext uri="{FF2B5EF4-FFF2-40B4-BE49-F238E27FC236}">
                  <a16:creationId xmlns:a16="http://schemas.microsoft.com/office/drawing/2014/main" xmlns="" id="{16A82C38-5916-42D7-BD9E-371796CAE66F}"/>
                </a:ext>
              </a:extLst>
            </p:cNvPr>
            <p:cNvSpPr/>
            <p:nvPr/>
          </p:nvSpPr>
          <p:spPr bwMode="auto">
            <a:xfrm>
              <a:off x="5240322" y="4727170"/>
              <a:ext cx="17582" cy="167033"/>
            </a:xfrm>
            <a:custGeom>
              <a:avLst/>
              <a:gdLst>
                <a:gd name="T0" fmla="*/ 12 w 12"/>
                <a:gd name="T1" fmla="*/ 108 h 114"/>
                <a:gd name="T2" fmla="*/ 0 w 12"/>
                <a:gd name="T3" fmla="*/ 114 h 114"/>
                <a:gd name="T4" fmla="*/ 0 w 12"/>
                <a:gd name="T5" fmla="*/ 0 h 114"/>
                <a:gd name="T6" fmla="*/ 12 w 12"/>
                <a:gd name="T7" fmla="*/ 8 h 114"/>
                <a:gd name="T8" fmla="*/ 12 w 12"/>
                <a:gd name="T9" fmla="*/ 108 h 114"/>
              </a:gdLst>
              <a:ahLst/>
              <a:cxnLst>
                <a:cxn ang="0">
                  <a:pos x="T0" y="T1"/>
                </a:cxn>
                <a:cxn ang="0">
                  <a:pos x="T2" y="T3"/>
                </a:cxn>
                <a:cxn ang="0">
                  <a:pos x="T4" y="T5"/>
                </a:cxn>
                <a:cxn ang="0">
                  <a:pos x="T6" y="T7"/>
                </a:cxn>
                <a:cxn ang="0">
                  <a:pos x="T8" y="T9"/>
                </a:cxn>
              </a:cxnLst>
              <a:rect l="0" t="0" r="r" b="b"/>
              <a:pathLst>
                <a:path w="12" h="114">
                  <a:moveTo>
                    <a:pt x="12" y="108"/>
                  </a:moveTo>
                  <a:lnTo>
                    <a:pt x="0" y="114"/>
                  </a:lnTo>
                  <a:lnTo>
                    <a:pt x="0" y="0"/>
                  </a:lnTo>
                  <a:lnTo>
                    <a:pt x="12" y="8"/>
                  </a:lnTo>
                  <a:lnTo>
                    <a:pt x="12" y="108"/>
                  </a:lnTo>
                  <a:close/>
                </a:path>
              </a:pathLst>
            </a:cu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7" name="íṥļíďê">
              <a:extLst>
                <a:ext uri="{FF2B5EF4-FFF2-40B4-BE49-F238E27FC236}">
                  <a16:creationId xmlns:a16="http://schemas.microsoft.com/office/drawing/2014/main" xmlns="" id="{2E6598FF-3FB9-4FCA-BFA7-532C109E5E7C}"/>
                </a:ext>
              </a:extLst>
            </p:cNvPr>
            <p:cNvSpPr/>
            <p:nvPr/>
          </p:nvSpPr>
          <p:spPr bwMode="auto">
            <a:xfrm>
              <a:off x="5347282" y="4044385"/>
              <a:ext cx="63004" cy="205128"/>
            </a:xfrm>
            <a:custGeom>
              <a:avLst/>
              <a:gdLst>
                <a:gd name="T0" fmla="*/ 43 w 43"/>
                <a:gd name="T1" fmla="*/ 140 h 140"/>
                <a:gd name="T2" fmla="*/ 0 w 43"/>
                <a:gd name="T3" fmla="*/ 115 h 140"/>
                <a:gd name="T4" fmla="*/ 0 w 43"/>
                <a:gd name="T5" fmla="*/ 0 h 140"/>
                <a:gd name="T6" fmla="*/ 43 w 43"/>
                <a:gd name="T7" fmla="*/ 25 h 140"/>
                <a:gd name="T8" fmla="*/ 43 w 43"/>
                <a:gd name="T9" fmla="*/ 140 h 140"/>
              </a:gdLst>
              <a:ahLst/>
              <a:cxnLst>
                <a:cxn ang="0">
                  <a:pos x="T0" y="T1"/>
                </a:cxn>
                <a:cxn ang="0">
                  <a:pos x="T2" y="T3"/>
                </a:cxn>
                <a:cxn ang="0">
                  <a:pos x="T4" y="T5"/>
                </a:cxn>
                <a:cxn ang="0">
                  <a:pos x="T6" y="T7"/>
                </a:cxn>
                <a:cxn ang="0">
                  <a:pos x="T8" y="T9"/>
                </a:cxn>
              </a:cxnLst>
              <a:rect l="0" t="0" r="r" b="b"/>
              <a:pathLst>
                <a:path w="43" h="140">
                  <a:moveTo>
                    <a:pt x="43" y="140"/>
                  </a:moveTo>
                  <a:lnTo>
                    <a:pt x="0" y="115"/>
                  </a:lnTo>
                  <a:lnTo>
                    <a:pt x="0" y="0"/>
                  </a:lnTo>
                  <a:lnTo>
                    <a:pt x="43" y="25"/>
                  </a:lnTo>
                  <a:lnTo>
                    <a:pt x="43" y="140"/>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8" name="îṩľîdé">
              <a:extLst>
                <a:ext uri="{FF2B5EF4-FFF2-40B4-BE49-F238E27FC236}">
                  <a16:creationId xmlns:a16="http://schemas.microsoft.com/office/drawing/2014/main" xmlns="" id="{C784A7E8-2FB7-4311-9499-63FCDCC4E3B5}"/>
                </a:ext>
              </a:extLst>
            </p:cNvPr>
            <p:cNvSpPr/>
            <p:nvPr/>
          </p:nvSpPr>
          <p:spPr bwMode="auto">
            <a:xfrm>
              <a:off x="5347282" y="4044385"/>
              <a:ext cx="17582" cy="168499"/>
            </a:xfrm>
            <a:custGeom>
              <a:avLst/>
              <a:gdLst>
                <a:gd name="T0" fmla="*/ 12 w 12"/>
                <a:gd name="T1" fmla="*/ 108 h 115"/>
                <a:gd name="T2" fmla="*/ 0 w 12"/>
                <a:gd name="T3" fmla="*/ 115 h 115"/>
                <a:gd name="T4" fmla="*/ 0 w 12"/>
                <a:gd name="T5" fmla="*/ 0 h 115"/>
                <a:gd name="T6" fmla="*/ 12 w 12"/>
                <a:gd name="T7" fmla="*/ 9 h 115"/>
                <a:gd name="T8" fmla="*/ 12 w 12"/>
                <a:gd name="T9" fmla="*/ 108 h 115"/>
              </a:gdLst>
              <a:ahLst/>
              <a:cxnLst>
                <a:cxn ang="0">
                  <a:pos x="T0" y="T1"/>
                </a:cxn>
                <a:cxn ang="0">
                  <a:pos x="T2" y="T3"/>
                </a:cxn>
                <a:cxn ang="0">
                  <a:pos x="T4" y="T5"/>
                </a:cxn>
                <a:cxn ang="0">
                  <a:pos x="T6" y="T7"/>
                </a:cxn>
                <a:cxn ang="0">
                  <a:pos x="T8" y="T9"/>
                </a:cxn>
              </a:cxnLst>
              <a:rect l="0" t="0" r="r" b="b"/>
              <a:pathLst>
                <a:path w="12" h="115">
                  <a:moveTo>
                    <a:pt x="12" y="108"/>
                  </a:moveTo>
                  <a:lnTo>
                    <a:pt x="0" y="115"/>
                  </a:lnTo>
                  <a:lnTo>
                    <a:pt x="0" y="0"/>
                  </a:lnTo>
                  <a:lnTo>
                    <a:pt x="12" y="9"/>
                  </a:lnTo>
                  <a:lnTo>
                    <a:pt x="12" y="108"/>
                  </a:lnTo>
                  <a:close/>
                </a:path>
              </a:pathLst>
            </a:cu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9" name="íśľîḍe">
              <a:extLst>
                <a:ext uri="{FF2B5EF4-FFF2-40B4-BE49-F238E27FC236}">
                  <a16:creationId xmlns:a16="http://schemas.microsoft.com/office/drawing/2014/main" xmlns="" id="{54D0E5F7-60D6-4AF2-92FE-111ECD1AD7C3}"/>
                </a:ext>
              </a:extLst>
            </p:cNvPr>
            <p:cNvSpPr/>
            <p:nvPr/>
          </p:nvSpPr>
          <p:spPr bwMode="auto">
            <a:xfrm>
              <a:off x="5347282" y="4294934"/>
              <a:ext cx="63004" cy="203664"/>
            </a:xfrm>
            <a:custGeom>
              <a:avLst/>
              <a:gdLst>
                <a:gd name="T0" fmla="*/ 43 w 43"/>
                <a:gd name="T1" fmla="*/ 139 h 139"/>
                <a:gd name="T2" fmla="*/ 0 w 43"/>
                <a:gd name="T3" fmla="*/ 114 h 139"/>
                <a:gd name="T4" fmla="*/ 0 w 43"/>
                <a:gd name="T5" fmla="*/ 0 h 139"/>
                <a:gd name="T6" fmla="*/ 43 w 43"/>
                <a:gd name="T7" fmla="*/ 25 h 139"/>
                <a:gd name="T8" fmla="*/ 43 w 43"/>
                <a:gd name="T9" fmla="*/ 139 h 139"/>
              </a:gdLst>
              <a:ahLst/>
              <a:cxnLst>
                <a:cxn ang="0">
                  <a:pos x="T0" y="T1"/>
                </a:cxn>
                <a:cxn ang="0">
                  <a:pos x="T2" y="T3"/>
                </a:cxn>
                <a:cxn ang="0">
                  <a:pos x="T4" y="T5"/>
                </a:cxn>
                <a:cxn ang="0">
                  <a:pos x="T6" y="T7"/>
                </a:cxn>
                <a:cxn ang="0">
                  <a:pos x="T8" y="T9"/>
                </a:cxn>
              </a:cxnLst>
              <a:rect l="0" t="0" r="r" b="b"/>
              <a:pathLst>
                <a:path w="43" h="139">
                  <a:moveTo>
                    <a:pt x="43" y="139"/>
                  </a:moveTo>
                  <a:lnTo>
                    <a:pt x="0" y="114"/>
                  </a:lnTo>
                  <a:lnTo>
                    <a:pt x="0" y="0"/>
                  </a:lnTo>
                  <a:lnTo>
                    <a:pt x="43" y="25"/>
                  </a:lnTo>
                  <a:lnTo>
                    <a:pt x="43" y="139"/>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0" name="îṥ1iḑè">
              <a:extLst>
                <a:ext uri="{FF2B5EF4-FFF2-40B4-BE49-F238E27FC236}">
                  <a16:creationId xmlns:a16="http://schemas.microsoft.com/office/drawing/2014/main" xmlns="" id="{3CEA9CD0-A070-454B-A9C8-6591419F07FD}"/>
                </a:ext>
              </a:extLst>
            </p:cNvPr>
            <p:cNvSpPr/>
            <p:nvPr/>
          </p:nvSpPr>
          <p:spPr bwMode="auto">
            <a:xfrm>
              <a:off x="5347282" y="4294934"/>
              <a:ext cx="17582" cy="167033"/>
            </a:xfrm>
            <a:custGeom>
              <a:avLst/>
              <a:gdLst>
                <a:gd name="T0" fmla="*/ 12 w 12"/>
                <a:gd name="T1" fmla="*/ 106 h 114"/>
                <a:gd name="T2" fmla="*/ 0 w 12"/>
                <a:gd name="T3" fmla="*/ 114 h 114"/>
                <a:gd name="T4" fmla="*/ 0 w 12"/>
                <a:gd name="T5" fmla="*/ 0 h 114"/>
                <a:gd name="T6" fmla="*/ 12 w 12"/>
                <a:gd name="T7" fmla="*/ 6 h 114"/>
                <a:gd name="T8" fmla="*/ 12 w 12"/>
                <a:gd name="T9" fmla="*/ 106 h 114"/>
              </a:gdLst>
              <a:ahLst/>
              <a:cxnLst>
                <a:cxn ang="0">
                  <a:pos x="T0" y="T1"/>
                </a:cxn>
                <a:cxn ang="0">
                  <a:pos x="T2" y="T3"/>
                </a:cxn>
                <a:cxn ang="0">
                  <a:pos x="T4" y="T5"/>
                </a:cxn>
                <a:cxn ang="0">
                  <a:pos x="T6" y="T7"/>
                </a:cxn>
                <a:cxn ang="0">
                  <a:pos x="T8" y="T9"/>
                </a:cxn>
              </a:cxnLst>
              <a:rect l="0" t="0" r="r" b="b"/>
              <a:pathLst>
                <a:path w="12" h="114">
                  <a:moveTo>
                    <a:pt x="12" y="106"/>
                  </a:moveTo>
                  <a:lnTo>
                    <a:pt x="0" y="114"/>
                  </a:lnTo>
                  <a:lnTo>
                    <a:pt x="0" y="0"/>
                  </a:lnTo>
                  <a:lnTo>
                    <a:pt x="12" y="6"/>
                  </a:lnTo>
                  <a:lnTo>
                    <a:pt x="12" y="106"/>
                  </a:lnTo>
                  <a:close/>
                </a:path>
              </a:pathLst>
            </a:cu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1" name="íśľïḋé">
              <a:extLst>
                <a:ext uri="{FF2B5EF4-FFF2-40B4-BE49-F238E27FC236}">
                  <a16:creationId xmlns:a16="http://schemas.microsoft.com/office/drawing/2014/main" xmlns="" id="{9274986D-90CE-466B-A2A6-44CB63E1DB08}"/>
                </a:ext>
              </a:extLst>
            </p:cNvPr>
            <p:cNvSpPr/>
            <p:nvPr/>
          </p:nvSpPr>
          <p:spPr bwMode="auto">
            <a:xfrm>
              <a:off x="5347282" y="4541088"/>
              <a:ext cx="63004" cy="203664"/>
            </a:xfrm>
            <a:custGeom>
              <a:avLst/>
              <a:gdLst>
                <a:gd name="T0" fmla="*/ 43 w 43"/>
                <a:gd name="T1" fmla="*/ 139 h 139"/>
                <a:gd name="T2" fmla="*/ 0 w 43"/>
                <a:gd name="T3" fmla="*/ 114 h 139"/>
                <a:gd name="T4" fmla="*/ 0 w 43"/>
                <a:gd name="T5" fmla="*/ 0 h 139"/>
                <a:gd name="T6" fmla="*/ 43 w 43"/>
                <a:gd name="T7" fmla="*/ 25 h 139"/>
                <a:gd name="T8" fmla="*/ 43 w 43"/>
                <a:gd name="T9" fmla="*/ 139 h 139"/>
              </a:gdLst>
              <a:ahLst/>
              <a:cxnLst>
                <a:cxn ang="0">
                  <a:pos x="T0" y="T1"/>
                </a:cxn>
                <a:cxn ang="0">
                  <a:pos x="T2" y="T3"/>
                </a:cxn>
                <a:cxn ang="0">
                  <a:pos x="T4" y="T5"/>
                </a:cxn>
                <a:cxn ang="0">
                  <a:pos x="T6" y="T7"/>
                </a:cxn>
                <a:cxn ang="0">
                  <a:pos x="T8" y="T9"/>
                </a:cxn>
              </a:cxnLst>
              <a:rect l="0" t="0" r="r" b="b"/>
              <a:pathLst>
                <a:path w="43" h="139">
                  <a:moveTo>
                    <a:pt x="43" y="139"/>
                  </a:moveTo>
                  <a:lnTo>
                    <a:pt x="0" y="114"/>
                  </a:lnTo>
                  <a:lnTo>
                    <a:pt x="0" y="0"/>
                  </a:lnTo>
                  <a:lnTo>
                    <a:pt x="43" y="25"/>
                  </a:lnTo>
                  <a:lnTo>
                    <a:pt x="43" y="139"/>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2" name="íS1îḓê">
              <a:extLst>
                <a:ext uri="{FF2B5EF4-FFF2-40B4-BE49-F238E27FC236}">
                  <a16:creationId xmlns:a16="http://schemas.microsoft.com/office/drawing/2014/main" xmlns="" id="{86D6195D-38FB-49BF-9361-FA4D7EC4C7D1}"/>
                </a:ext>
              </a:extLst>
            </p:cNvPr>
            <p:cNvSpPr/>
            <p:nvPr/>
          </p:nvSpPr>
          <p:spPr bwMode="auto">
            <a:xfrm>
              <a:off x="5347282" y="4541088"/>
              <a:ext cx="17582" cy="167033"/>
            </a:xfrm>
            <a:custGeom>
              <a:avLst/>
              <a:gdLst>
                <a:gd name="T0" fmla="*/ 12 w 12"/>
                <a:gd name="T1" fmla="*/ 108 h 114"/>
                <a:gd name="T2" fmla="*/ 0 w 12"/>
                <a:gd name="T3" fmla="*/ 114 h 114"/>
                <a:gd name="T4" fmla="*/ 0 w 12"/>
                <a:gd name="T5" fmla="*/ 0 h 114"/>
                <a:gd name="T6" fmla="*/ 12 w 12"/>
                <a:gd name="T7" fmla="*/ 6 h 114"/>
                <a:gd name="T8" fmla="*/ 12 w 12"/>
                <a:gd name="T9" fmla="*/ 108 h 114"/>
              </a:gdLst>
              <a:ahLst/>
              <a:cxnLst>
                <a:cxn ang="0">
                  <a:pos x="T0" y="T1"/>
                </a:cxn>
                <a:cxn ang="0">
                  <a:pos x="T2" y="T3"/>
                </a:cxn>
                <a:cxn ang="0">
                  <a:pos x="T4" y="T5"/>
                </a:cxn>
                <a:cxn ang="0">
                  <a:pos x="T6" y="T7"/>
                </a:cxn>
                <a:cxn ang="0">
                  <a:pos x="T8" y="T9"/>
                </a:cxn>
              </a:cxnLst>
              <a:rect l="0" t="0" r="r" b="b"/>
              <a:pathLst>
                <a:path w="12" h="114">
                  <a:moveTo>
                    <a:pt x="12" y="108"/>
                  </a:moveTo>
                  <a:lnTo>
                    <a:pt x="0" y="114"/>
                  </a:lnTo>
                  <a:lnTo>
                    <a:pt x="0" y="0"/>
                  </a:lnTo>
                  <a:lnTo>
                    <a:pt x="12" y="6"/>
                  </a:lnTo>
                  <a:lnTo>
                    <a:pt x="12" y="108"/>
                  </a:lnTo>
                  <a:close/>
                </a:path>
              </a:pathLst>
            </a:cu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3" name="îṧḻíḑê">
              <a:extLst>
                <a:ext uri="{FF2B5EF4-FFF2-40B4-BE49-F238E27FC236}">
                  <a16:creationId xmlns:a16="http://schemas.microsoft.com/office/drawing/2014/main" xmlns="" id="{CD61C1DD-DDC5-44C8-B5CE-EB46ABA0B8CC}"/>
                </a:ext>
              </a:extLst>
            </p:cNvPr>
            <p:cNvSpPr/>
            <p:nvPr/>
          </p:nvSpPr>
          <p:spPr bwMode="auto">
            <a:xfrm>
              <a:off x="5347282" y="4787242"/>
              <a:ext cx="63004" cy="203664"/>
            </a:xfrm>
            <a:custGeom>
              <a:avLst/>
              <a:gdLst>
                <a:gd name="T0" fmla="*/ 43 w 43"/>
                <a:gd name="T1" fmla="*/ 139 h 139"/>
                <a:gd name="T2" fmla="*/ 0 w 43"/>
                <a:gd name="T3" fmla="*/ 114 h 139"/>
                <a:gd name="T4" fmla="*/ 0 w 43"/>
                <a:gd name="T5" fmla="*/ 0 h 139"/>
                <a:gd name="T6" fmla="*/ 43 w 43"/>
                <a:gd name="T7" fmla="*/ 25 h 139"/>
                <a:gd name="T8" fmla="*/ 43 w 43"/>
                <a:gd name="T9" fmla="*/ 139 h 139"/>
              </a:gdLst>
              <a:ahLst/>
              <a:cxnLst>
                <a:cxn ang="0">
                  <a:pos x="T0" y="T1"/>
                </a:cxn>
                <a:cxn ang="0">
                  <a:pos x="T2" y="T3"/>
                </a:cxn>
                <a:cxn ang="0">
                  <a:pos x="T4" y="T5"/>
                </a:cxn>
                <a:cxn ang="0">
                  <a:pos x="T6" y="T7"/>
                </a:cxn>
                <a:cxn ang="0">
                  <a:pos x="T8" y="T9"/>
                </a:cxn>
              </a:cxnLst>
              <a:rect l="0" t="0" r="r" b="b"/>
              <a:pathLst>
                <a:path w="43" h="139">
                  <a:moveTo>
                    <a:pt x="43" y="139"/>
                  </a:moveTo>
                  <a:lnTo>
                    <a:pt x="0" y="114"/>
                  </a:lnTo>
                  <a:lnTo>
                    <a:pt x="0" y="0"/>
                  </a:lnTo>
                  <a:lnTo>
                    <a:pt x="43" y="25"/>
                  </a:lnTo>
                  <a:lnTo>
                    <a:pt x="43" y="139"/>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4" name="iṩľíďê">
              <a:extLst>
                <a:ext uri="{FF2B5EF4-FFF2-40B4-BE49-F238E27FC236}">
                  <a16:creationId xmlns:a16="http://schemas.microsoft.com/office/drawing/2014/main" xmlns="" id="{019DB0B3-7500-49A0-9339-59BFFD250B30}"/>
                </a:ext>
              </a:extLst>
            </p:cNvPr>
            <p:cNvSpPr/>
            <p:nvPr/>
          </p:nvSpPr>
          <p:spPr bwMode="auto">
            <a:xfrm>
              <a:off x="5347282" y="4787242"/>
              <a:ext cx="17582" cy="167033"/>
            </a:xfrm>
            <a:custGeom>
              <a:avLst/>
              <a:gdLst>
                <a:gd name="T0" fmla="*/ 12 w 12"/>
                <a:gd name="T1" fmla="*/ 108 h 114"/>
                <a:gd name="T2" fmla="*/ 0 w 12"/>
                <a:gd name="T3" fmla="*/ 114 h 114"/>
                <a:gd name="T4" fmla="*/ 0 w 12"/>
                <a:gd name="T5" fmla="*/ 0 h 114"/>
                <a:gd name="T6" fmla="*/ 12 w 12"/>
                <a:gd name="T7" fmla="*/ 8 h 114"/>
                <a:gd name="T8" fmla="*/ 12 w 12"/>
                <a:gd name="T9" fmla="*/ 108 h 114"/>
              </a:gdLst>
              <a:ahLst/>
              <a:cxnLst>
                <a:cxn ang="0">
                  <a:pos x="T0" y="T1"/>
                </a:cxn>
                <a:cxn ang="0">
                  <a:pos x="T2" y="T3"/>
                </a:cxn>
                <a:cxn ang="0">
                  <a:pos x="T4" y="T5"/>
                </a:cxn>
                <a:cxn ang="0">
                  <a:pos x="T6" y="T7"/>
                </a:cxn>
                <a:cxn ang="0">
                  <a:pos x="T8" y="T9"/>
                </a:cxn>
              </a:cxnLst>
              <a:rect l="0" t="0" r="r" b="b"/>
              <a:pathLst>
                <a:path w="12" h="114">
                  <a:moveTo>
                    <a:pt x="12" y="108"/>
                  </a:moveTo>
                  <a:lnTo>
                    <a:pt x="0" y="114"/>
                  </a:lnTo>
                  <a:lnTo>
                    <a:pt x="0" y="0"/>
                  </a:lnTo>
                  <a:lnTo>
                    <a:pt x="12" y="8"/>
                  </a:lnTo>
                  <a:lnTo>
                    <a:pt x="12" y="108"/>
                  </a:lnTo>
                  <a:close/>
                </a:path>
              </a:pathLst>
            </a:cu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5" name="iṩ1îḓé">
              <a:extLst>
                <a:ext uri="{FF2B5EF4-FFF2-40B4-BE49-F238E27FC236}">
                  <a16:creationId xmlns:a16="http://schemas.microsoft.com/office/drawing/2014/main" xmlns="" id="{1BED231F-28CE-4E3A-B2BC-5E6105DB4B2F}"/>
                </a:ext>
              </a:extLst>
            </p:cNvPr>
            <p:cNvSpPr/>
            <p:nvPr/>
          </p:nvSpPr>
          <p:spPr bwMode="auto">
            <a:xfrm>
              <a:off x="5455707" y="4105924"/>
              <a:ext cx="64469" cy="203664"/>
            </a:xfrm>
            <a:custGeom>
              <a:avLst/>
              <a:gdLst>
                <a:gd name="T0" fmla="*/ 44 w 44"/>
                <a:gd name="T1" fmla="*/ 139 h 139"/>
                <a:gd name="T2" fmla="*/ 0 w 44"/>
                <a:gd name="T3" fmla="*/ 114 h 139"/>
                <a:gd name="T4" fmla="*/ 0 w 44"/>
                <a:gd name="T5" fmla="*/ 0 h 139"/>
                <a:gd name="T6" fmla="*/ 44 w 44"/>
                <a:gd name="T7" fmla="*/ 25 h 139"/>
                <a:gd name="T8" fmla="*/ 44 w 44"/>
                <a:gd name="T9" fmla="*/ 139 h 139"/>
              </a:gdLst>
              <a:ahLst/>
              <a:cxnLst>
                <a:cxn ang="0">
                  <a:pos x="T0" y="T1"/>
                </a:cxn>
                <a:cxn ang="0">
                  <a:pos x="T2" y="T3"/>
                </a:cxn>
                <a:cxn ang="0">
                  <a:pos x="T4" y="T5"/>
                </a:cxn>
                <a:cxn ang="0">
                  <a:pos x="T6" y="T7"/>
                </a:cxn>
                <a:cxn ang="0">
                  <a:pos x="T8" y="T9"/>
                </a:cxn>
              </a:cxnLst>
              <a:rect l="0" t="0" r="r" b="b"/>
              <a:pathLst>
                <a:path w="44" h="139">
                  <a:moveTo>
                    <a:pt x="44" y="139"/>
                  </a:moveTo>
                  <a:lnTo>
                    <a:pt x="0" y="114"/>
                  </a:lnTo>
                  <a:lnTo>
                    <a:pt x="0" y="0"/>
                  </a:lnTo>
                  <a:lnTo>
                    <a:pt x="44" y="25"/>
                  </a:lnTo>
                  <a:lnTo>
                    <a:pt x="44" y="139"/>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6" name="íṩḻiďé">
              <a:extLst>
                <a:ext uri="{FF2B5EF4-FFF2-40B4-BE49-F238E27FC236}">
                  <a16:creationId xmlns:a16="http://schemas.microsoft.com/office/drawing/2014/main" xmlns="" id="{45CF65D0-A50C-455E-9F18-80986E833F05}"/>
                </a:ext>
              </a:extLst>
            </p:cNvPr>
            <p:cNvSpPr/>
            <p:nvPr/>
          </p:nvSpPr>
          <p:spPr bwMode="auto">
            <a:xfrm>
              <a:off x="5455707" y="4105924"/>
              <a:ext cx="16118" cy="167033"/>
            </a:xfrm>
            <a:custGeom>
              <a:avLst/>
              <a:gdLst>
                <a:gd name="T0" fmla="*/ 11 w 11"/>
                <a:gd name="T1" fmla="*/ 108 h 114"/>
                <a:gd name="T2" fmla="*/ 0 w 11"/>
                <a:gd name="T3" fmla="*/ 114 h 114"/>
                <a:gd name="T4" fmla="*/ 0 w 11"/>
                <a:gd name="T5" fmla="*/ 0 h 114"/>
                <a:gd name="T6" fmla="*/ 11 w 11"/>
                <a:gd name="T7" fmla="*/ 8 h 114"/>
                <a:gd name="T8" fmla="*/ 11 w 11"/>
                <a:gd name="T9" fmla="*/ 108 h 114"/>
              </a:gdLst>
              <a:ahLst/>
              <a:cxnLst>
                <a:cxn ang="0">
                  <a:pos x="T0" y="T1"/>
                </a:cxn>
                <a:cxn ang="0">
                  <a:pos x="T2" y="T3"/>
                </a:cxn>
                <a:cxn ang="0">
                  <a:pos x="T4" y="T5"/>
                </a:cxn>
                <a:cxn ang="0">
                  <a:pos x="T6" y="T7"/>
                </a:cxn>
                <a:cxn ang="0">
                  <a:pos x="T8" y="T9"/>
                </a:cxn>
              </a:cxnLst>
              <a:rect l="0" t="0" r="r" b="b"/>
              <a:pathLst>
                <a:path w="11" h="114">
                  <a:moveTo>
                    <a:pt x="11" y="108"/>
                  </a:moveTo>
                  <a:lnTo>
                    <a:pt x="0" y="114"/>
                  </a:lnTo>
                  <a:lnTo>
                    <a:pt x="0" y="0"/>
                  </a:lnTo>
                  <a:lnTo>
                    <a:pt x="11" y="8"/>
                  </a:lnTo>
                  <a:lnTo>
                    <a:pt x="11" y="108"/>
                  </a:lnTo>
                  <a:close/>
                </a:path>
              </a:pathLst>
            </a:cu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7" name="íşlîḋe">
              <a:extLst>
                <a:ext uri="{FF2B5EF4-FFF2-40B4-BE49-F238E27FC236}">
                  <a16:creationId xmlns:a16="http://schemas.microsoft.com/office/drawing/2014/main" xmlns="" id="{CCC4074B-9D77-49F0-98BC-F0944902ADD3}"/>
                </a:ext>
              </a:extLst>
            </p:cNvPr>
            <p:cNvSpPr/>
            <p:nvPr/>
          </p:nvSpPr>
          <p:spPr bwMode="auto">
            <a:xfrm>
              <a:off x="5611018" y="4117645"/>
              <a:ext cx="49817" cy="194872"/>
            </a:xfrm>
            <a:custGeom>
              <a:avLst/>
              <a:gdLst>
                <a:gd name="T0" fmla="*/ 34 w 34"/>
                <a:gd name="T1" fmla="*/ 0 h 133"/>
                <a:gd name="T2" fmla="*/ 0 w 34"/>
                <a:gd name="T3" fmla="*/ 19 h 133"/>
                <a:gd name="T4" fmla="*/ 0 w 34"/>
                <a:gd name="T5" fmla="*/ 133 h 133"/>
                <a:gd name="T6" fmla="*/ 34 w 34"/>
                <a:gd name="T7" fmla="*/ 115 h 133"/>
                <a:gd name="T8" fmla="*/ 34 w 34"/>
                <a:gd name="T9" fmla="*/ 0 h 133"/>
              </a:gdLst>
              <a:ahLst/>
              <a:cxnLst>
                <a:cxn ang="0">
                  <a:pos x="T0" y="T1"/>
                </a:cxn>
                <a:cxn ang="0">
                  <a:pos x="T2" y="T3"/>
                </a:cxn>
                <a:cxn ang="0">
                  <a:pos x="T4" y="T5"/>
                </a:cxn>
                <a:cxn ang="0">
                  <a:pos x="T6" y="T7"/>
                </a:cxn>
                <a:cxn ang="0">
                  <a:pos x="T8" y="T9"/>
                </a:cxn>
              </a:cxnLst>
              <a:rect l="0" t="0" r="r" b="b"/>
              <a:pathLst>
                <a:path w="34" h="133">
                  <a:moveTo>
                    <a:pt x="34" y="0"/>
                  </a:moveTo>
                  <a:lnTo>
                    <a:pt x="0" y="19"/>
                  </a:lnTo>
                  <a:lnTo>
                    <a:pt x="0" y="133"/>
                  </a:lnTo>
                  <a:lnTo>
                    <a:pt x="34" y="115"/>
                  </a:lnTo>
                  <a:lnTo>
                    <a:pt x="34" y="0"/>
                  </a:lnTo>
                  <a:close/>
                </a:path>
              </a:pathLst>
            </a:custGeom>
            <a:solidFill>
              <a:srgbClr val="BAC3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8" name="îšľîdé">
              <a:extLst>
                <a:ext uri="{FF2B5EF4-FFF2-40B4-BE49-F238E27FC236}">
                  <a16:creationId xmlns:a16="http://schemas.microsoft.com/office/drawing/2014/main" xmlns="" id="{196F4C02-4C78-4AB6-9F8E-3D453D689C02}"/>
                </a:ext>
              </a:extLst>
            </p:cNvPr>
            <p:cNvSpPr/>
            <p:nvPr/>
          </p:nvSpPr>
          <p:spPr bwMode="auto">
            <a:xfrm>
              <a:off x="5611018" y="4117645"/>
              <a:ext cx="49817" cy="194872"/>
            </a:xfrm>
            <a:custGeom>
              <a:avLst/>
              <a:gdLst>
                <a:gd name="T0" fmla="*/ 34 w 34"/>
                <a:gd name="T1" fmla="*/ 0 h 133"/>
                <a:gd name="T2" fmla="*/ 0 w 34"/>
                <a:gd name="T3" fmla="*/ 19 h 133"/>
                <a:gd name="T4" fmla="*/ 0 w 34"/>
                <a:gd name="T5" fmla="*/ 133 h 133"/>
                <a:gd name="T6" fmla="*/ 34 w 34"/>
                <a:gd name="T7" fmla="*/ 115 h 133"/>
                <a:gd name="T8" fmla="*/ 34 w 34"/>
                <a:gd name="T9" fmla="*/ 0 h 133"/>
              </a:gdLst>
              <a:ahLst/>
              <a:cxnLst>
                <a:cxn ang="0">
                  <a:pos x="T0" y="T1"/>
                </a:cxn>
                <a:cxn ang="0">
                  <a:pos x="T2" y="T3"/>
                </a:cxn>
                <a:cxn ang="0">
                  <a:pos x="T4" y="T5"/>
                </a:cxn>
                <a:cxn ang="0">
                  <a:pos x="T6" y="T7"/>
                </a:cxn>
                <a:cxn ang="0">
                  <a:pos x="T8" y="T9"/>
                </a:cxn>
              </a:cxnLst>
              <a:rect l="0" t="0" r="r" b="b"/>
              <a:pathLst>
                <a:path w="34" h="133">
                  <a:moveTo>
                    <a:pt x="34" y="0"/>
                  </a:moveTo>
                  <a:lnTo>
                    <a:pt x="0" y="19"/>
                  </a:lnTo>
                  <a:lnTo>
                    <a:pt x="0" y="133"/>
                  </a:lnTo>
                  <a:lnTo>
                    <a:pt x="34" y="115"/>
                  </a:lnTo>
                  <a:lnTo>
                    <a:pt x="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9" name="isḻiďe">
              <a:extLst>
                <a:ext uri="{FF2B5EF4-FFF2-40B4-BE49-F238E27FC236}">
                  <a16:creationId xmlns:a16="http://schemas.microsoft.com/office/drawing/2014/main" xmlns="" id="{32664CA0-680D-438F-8C5B-312FC7173103}"/>
                </a:ext>
              </a:extLst>
            </p:cNvPr>
            <p:cNvSpPr/>
            <p:nvPr/>
          </p:nvSpPr>
          <p:spPr bwMode="auto">
            <a:xfrm>
              <a:off x="5660835" y="4117645"/>
              <a:ext cx="17582" cy="168499"/>
            </a:xfrm>
            <a:prstGeom prst="rect">
              <a:avLst/>
            </a:prstGeom>
            <a:solidFill>
              <a:srgbClr val="668AE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50" name="ïsľíḓê">
              <a:extLst>
                <a:ext uri="{FF2B5EF4-FFF2-40B4-BE49-F238E27FC236}">
                  <a16:creationId xmlns:a16="http://schemas.microsoft.com/office/drawing/2014/main" xmlns="" id="{E886E326-D374-47D3-8BBA-C2C82E4974D6}"/>
                </a:ext>
              </a:extLst>
            </p:cNvPr>
            <p:cNvSpPr/>
            <p:nvPr/>
          </p:nvSpPr>
          <p:spPr bwMode="auto">
            <a:xfrm>
              <a:off x="5611018" y="4374055"/>
              <a:ext cx="49817" cy="191942"/>
            </a:xfrm>
            <a:custGeom>
              <a:avLst/>
              <a:gdLst>
                <a:gd name="T0" fmla="*/ 34 w 34"/>
                <a:gd name="T1" fmla="*/ 0 h 131"/>
                <a:gd name="T2" fmla="*/ 0 w 34"/>
                <a:gd name="T3" fmla="*/ 16 h 131"/>
                <a:gd name="T4" fmla="*/ 0 w 34"/>
                <a:gd name="T5" fmla="*/ 131 h 131"/>
                <a:gd name="T6" fmla="*/ 34 w 34"/>
                <a:gd name="T7" fmla="*/ 112 h 131"/>
                <a:gd name="T8" fmla="*/ 34 w 34"/>
                <a:gd name="T9" fmla="*/ 0 h 131"/>
              </a:gdLst>
              <a:ahLst/>
              <a:cxnLst>
                <a:cxn ang="0">
                  <a:pos x="T0" y="T1"/>
                </a:cxn>
                <a:cxn ang="0">
                  <a:pos x="T2" y="T3"/>
                </a:cxn>
                <a:cxn ang="0">
                  <a:pos x="T4" y="T5"/>
                </a:cxn>
                <a:cxn ang="0">
                  <a:pos x="T6" y="T7"/>
                </a:cxn>
                <a:cxn ang="0">
                  <a:pos x="T8" y="T9"/>
                </a:cxn>
              </a:cxnLst>
              <a:rect l="0" t="0" r="r" b="b"/>
              <a:pathLst>
                <a:path w="34" h="131">
                  <a:moveTo>
                    <a:pt x="34" y="0"/>
                  </a:moveTo>
                  <a:lnTo>
                    <a:pt x="0" y="16"/>
                  </a:lnTo>
                  <a:lnTo>
                    <a:pt x="0" y="131"/>
                  </a:lnTo>
                  <a:lnTo>
                    <a:pt x="34" y="112"/>
                  </a:lnTo>
                  <a:lnTo>
                    <a:pt x="34" y="0"/>
                  </a:lnTo>
                  <a:close/>
                </a:path>
              </a:pathLst>
            </a:custGeom>
            <a:solidFill>
              <a:srgbClr val="BAC3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1" name="îṥlíḋè">
              <a:extLst>
                <a:ext uri="{FF2B5EF4-FFF2-40B4-BE49-F238E27FC236}">
                  <a16:creationId xmlns:a16="http://schemas.microsoft.com/office/drawing/2014/main" xmlns="" id="{66C12580-69D3-45E0-853B-04AD55F880BA}"/>
                </a:ext>
              </a:extLst>
            </p:cNvPr>
            <p:cNvSpPr/>
            <p:nvPr/>
          </p:nvSpPr>
          <p:spPr bwMode="auto">
            <a:xfrm>
              <a:off x="5611018" y="4374055"/>
              <a:ext cx="49817" cy="191942"/>
            </a:xfrm>
            <a:custGeom>
              <a:avLst/>
              <a:gdLst>
                <a:gd name="T0" fmla="*/ 34 w 34"/>
                <a:gd name="T1" fmla="*/ 0 h 131"/>
                <a:gd name="T2" fmla="*/ 0 w 34"/>
                <a:gd name="T3" fmla="*/ 16 h 131"/>
                <a:gd name="T4" fmla="*/ 0 w 34"/>
                <a:gd name="T5" fmla="*/ 131 h 131"/>
                <a:gd name="T6" fmla="*/ 34 w 34"/>
                <a:gd name="T7" fmla="*/ 112 h 131"/>
                <a:gd name="T8" fmla="*/ 34 w 34"/>
                <a:gd name="T9" fmla="*/ 0 h 131"/>
              </a:gdLst>
              <a:ahLst/>
              <a:cxnLst>
                <a:cxn ang="0">
                  <a:pos x="T0" y="T1"/>
                </a:cxn>
                <a:cxn ang="0">
                  <a:pos x="T2" y="T3"/>
                </a:cxn>
                <a:cxn ang="0">
                  <a:pos x="T4" y="T5"/>
                </a:cxn>
                <a:cxn ang="0">
                  <a:pos x="T6" y="T7"/>
                </a:cxn>
                <a:cxn ang="0">
                  <a:pos x="T8" y="T9"/>
                </a:cxn>
              </a:cxnLst>
              <a:rect l="0" t="0" r="r" b="b"/>
              <a:pathLst>
                <a:path w="34" h="131">
                  <a:moveTo>
                    <a:pt x="34" y="0"/>
                  </a:moveTo>
                  <a:lnTo>
                    <a:pt x="0" y="16"/>
                  </a:lnTo>
                  <a:lnTo>
                    <a:pt x="0" y="131"/>
                  </a:lnTo>
                  <a:lnTo>
                    <a:pt x="34" y="112"/>
                  </a:lnTo>
                  <a:lnTo>
                    <a:pt x="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2" name="ïṩḻídé">
              <a:extLst>
                <a:ext uri="{FF2B5EF4-FFF2-40B4-BE49-F238E27FC236}">
                  <a16:creationId xmlns:a16="http://schemas.microsoft.com/office/drawing/2014/main" xmlns="" id="{06CEDE70-B52B-42C0-A975-A85602B48B2F}"/>
                </a:ext>
              </a:extLst>
            </p:cNvPr>
            <p:cNvSpPr/>
            <p:nvPr/>
          </p:nvSpPr>
          <p:spPr bwMode="auto">
            <a:xfrm>
              <a:off x="5660835" y="4374055"/>
              <a:ext cx="17582" cy="164103"/>
            </a:xfrm>
            <a:prstGeom prst="rect">
              <a:avLst/>
            </a:prstGeom>
            <a:solidFill>
              <a:srgbClr val="668AE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53" name="îṡlíḓê">
              <a:extLst>
                <a:ext uri="{FF2B5EF4-FFF2-40B4-BE49-F238E27FC236}">
                  <a16:creationId xmlns:a16="http://schemas.microsoft.com/office/drawing/2014/main" xmlns="" id="{17A80F78-C6A5-4DDA-A600-9771A9D5E26C}"/>
                </a:ext>
              </a:extLst>
            </p:cNvPr>
            <p:cNvSpPr/>
            <p:nvPr/>
          </p:nvSpPr>
          <p:spPr bwMode="auto">
            <a:xfrm>
              <a:off x="5611018" y="4626070"/>
              <a:ext cx="49817" cy="191942"/>
            </a:xfrm>
            <a:custGeom>
              <a:avLst/>
              <a:gdLst>
                <a:gd name="T0" fmla="*/ 34 w 34"/>
                <a:gd name="T1" fmla="*/ 0 h 131"/>
                <a:gd name="T2" fmla="*/ 0 w 34"/>
                <a:gd name="T3" fmla="*/ 17 h 131"/>
                <a:gd name="T4" fmla="*/ 0 w 34"/>
                <a:gd name="T5" fmla="*/ 131 h 131"/>
                <a:gd name="T6" fmla="*/ 34 w 34"/>
                <a:gd name="T7" fmla="*/ 112 h 131"/>
                <a:gd name="T8" fmla="*/ 34 w 34"/>
                <a:gd name="T9" fmla="*/ 0 h 131"/>
              </a:gdLst>
              <a:ahLst/>
              <a:cxnLst>
                <a:cxn ang="0">
                  <a:pos x="T0" y="T1"/>
                </a:cxn>
                <a:cxn ang="0">
                  <a:pos x="T2" y="T3"/>
                </a:cxn>
                <a:cxn ang="0">
                  <a:pos x="T4" y="T5"/>
                </a:cxn>
                <a:cxn ang="0">
                  <a:pos x="T6" y="T7"/>
                </a:cxn>
                <a:cxn ang="0">
                  <a:pos x="T8" y="T9"/>
                </a:cxn>
              </a:cxnLst>
              <a:rect l="0" t="0" r="r" b="b"/>
              <a:pathLst>
                <a:path w="34" h="131">
                  <a:moveTo>
                    <a:pt x="34" y="0"/>
                  </a:moveTo>
                  <a:lnTo>
                    <a:pt x="0" y="17"/>
                  </a:lnTo>
                  <a:lnTo>
                    <a:pt x="0" y="131"/>
                  </a:lnTo>
                  <a:lnTo>
                    <a:pt x="34" y="112"/>
                  </a:lnTo>
                  <a:lnTo>
                    <a:pt x="34" y="0"/>
                  </a:lnTo>
                  <a:close/>
                </a:path>
              </a:pathLst>
            </a:custGeom>
            <a:solidFill>
              <a:srgbClr val="BAC3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4" name="íṡľíḑé">
              <a:extLst>
                <a:ext uri="{FF2B5EF4-FFF2-40B4-BE49-F238E27FC236}">
                  <a16:creationId xmlns:a16="http://schemas.microsoft.com/office/drawing/2014/main" xmlns="" id="{09703042-4241-4DEA-BB23-A5E7659CFCB9}"/>
                </a:ext>
              </a:extLst>
            </p:cNvPr>
            <p:cNvSpPr/>
            <p:nvPr/>
          </p:nvSpPr>
          <p:spPr bwMode="auto">
            <a:xfrm>
              <a:off x="5611018" y="4626070"/>
              <a:ext cx="49817" cy="191942"/>
            </a:xfrm>
            <a:custGeom>
              <a:avLst/>
              <a:gdLst>
                <a:gd name="T0" fmla="*/ 34 w 34"/>
                <a:gd name="T1" fmla="*/ 0 h 131"/>
                <a:gd name="T2" fmla="*/ 0 w 34"/>
                <a:gd name="T3" fmla="*/ 17 h 131"/>
                <a:gd name="T4" fmla="*/ 0 w 34"/>
                <a:gd name="T5" fmla="*/ 131 h 131"/>
                <a:gd name="T6" fmla="*/ 34 w 34"/>
                <a:gd name="T7" fmla="*/ 112 h 131"/>
                <a:gd name="T8" fmla="*/ 34 w 34"/>
                <a:gd name="T9" fmla="*/ 0 h 131"/>
              </a:gdLst>
              <a:ahLst/>
              <a:cxnLst>
                <a:cxn ang="0">
                  <a:pos x="T0" y="T1"/>
                </a:cxn>
                <a:cxn ang="0">
                  <a:pos x="T2" y="T3"/>
                </a:cxn>
                <a:cxn ang="0">
                  <a:pos x="T4" y="T5"/>
                </a:cxn>
                <a:cxn ang="0">
                  <a:pos x="T6" y="T7"/>
                </a:cxn>
                <a:cxn ang="0">
                  <a:pos x="T8" y="T9"/>
                </a:cxn>
              </a:cxnLst>
              <a:rect l="0" t="0" r="r" b="b"/>
              <a:pathLst>
                <a:path w="34" h="131">
                  <a:moveTo>
                    <a:pt x="34" y="0"/>
                  </a:moveTo>
                  <a:lnTo>
                    <a:pt x="0" y="17"/>
                  </a:lnTo>
                  <a:lnTo>
                    <a:pt x="0" y="131"/>
                  </a:lnTo>
                  <a:lnTo>
                    <a:pt x="34" y="112"/>
                  </a:lnTo>
                  <a:lnTo>
                    <a:pt x="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5" name="îSľîḋé">
              <a:extLst>
                <a:ext uri="{FF2B5EF4-FFF2-40B4-BE49-F238E27FC236}">
                  <a16:creationId xmlns:a16="http://schemas.microsoft.com/office/drawing/2014/main" xmlns="" id="{143B0732-D78A-42C3-863C-940E88F229DF}"/>
                </a:ext>
              </a:extLst>
            </p:cNvPr>
            <p:cNvSpPr/>
            <p:nvPr/>
          </p:nvSpPr>
          <p:spPr bwMode="auto">
            <a:xfrm>
              <a:off x="5660835" y="4626070"/>
              <a:ext cx="17582" cy="164103"/>
            </a:xfrm>
            <a:prstGeom prst="rect">
              <a:avLst/>
            </a:prstGeom>
            <a:solidFill>
              <a:srgbClr val="668AE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56" name="iSlídé">
              <a:extLst>
                <a:ext uri="{FF2B5EF4-FFF2-40B4-BE49-F238E27FC236}">
                  <a16:creationId xmlns:a16="http://schemas.microsoft.com/office/drawing/2014/main" xmlns="" id="{1C5E44D8-766F-4004-8D90-1B5C09516C06}"/>
                </a:ext>
              </a:extLst>
            </p:cNvPr>
            <p:cNvSpPr/>
            <p:nvPr/>
          </p:nvSpPr>
          <p:spPr bwMode="auto">
            <a:xfrm>
              <a:off x="5611018" y="4878085"/>
              <a:ext cx="49817" cy="191942"/>
            </a:xfrm>
            <a:custGeom>
              <a:avLst/>
              <a:gdLst>
                <a:gd name="T0" fmla="*/ 34 w 34"/>
                <a:gd name="T1" fmla="*/ 0 h 131"/>
                <a:gd name="T2" fmla="*/ 0 w 34"/>
                <a:gd name="T3" fmla="*/ 19 h 131"/>
                <a:gd name="T4" fmla="*/ 0 w 34"/>
                <a:gd name="T5" fmla="*/ 131 h 131"/>
                <a:gd name="T6" fmla="*/ 34 w 34"/>
                <a:gd name="T7" fmla="*/ 115 h 131"/>
                <a:gd name="T8" fmla="*/ 34 w 34"/>
                <a:gd name="T9" fmla="*/ 0 h 131"/>
              </a:gdLst>
              <a:ahLst/>
              <a:cxnLst>
                <a:cxn ang="0">
                  <a:pos x="T0" y="T1"/>
                </a:cxn>
                <a:cxn ang="0">
                  <a:pos x="T2" y="T3"/>
                </a:cxn>
                <a:cxn ang="0">
                  <a:pos x="T4" y="T5"/>
                </a:cxn>
                <a:cxn ang="0">
                  <a:pos x="T6" y="T7"/>
                </a:cxn>
                <a:cxn ang="0">
                  <a:pos x="T8" y="T9"/>
                </a:cxn>
              </a:cxnLst>
              <a:rect l="0" t="0" r="r" b="b"/>
              <a:pathLst>
                <a:path w="34" h="131">
                  <a:moveTo>
                    <a:pt x="34" y="0"/>
                  </a:moveTo>
                  <a:lnTo>
                    <a:pt x="0" y="19"/>
                  </a:lnTo>
                  <a:lnTo>
                    <a:pt x="0" y="131"/>
                  </a:lnTo>
                  <a:lnTo>
                    <a:pt x="34" y="115"/>
                  </a:lnTo>
                  <a:lnTo>
                    <a:pt x="34" y="0"/>
                  </a:lnTo>
                  <a:close/>
                </a:path>
              </a:pathLst>
            </a:custGeom>
            <a:solidFill>
              <a:srgbClr val="BAC3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7" name="ïsļiḓé">
              <a:extLst>
                <a:ext uri="{FF2B5EF4-FFF2-40B4-BE49-F238E27FC236}">
                  <a16:creationId xmlns:a16="http://schemas.microsoft.com/office/drawing/2014/main" xmlns="" id="{92FA5089-99E4-4720-84A4-FF61F6143D6B}"/>
                </a:ext>
              </a:extLst>
            </p:cNvPr>
            <p:cNvSpPr/>
            <p:nvPr/>
          </p:nvSpPr>
          <p:spPr bwMode="auto">
            <a:xfrm>
              <a:off x="5611018" y="4878085"/>
              <a:ext cx="49817" cy="191942"/>
            </a:xfrm>
            <a:custGeom>
              <a:avLst/>
              <a:gdLst>
                <a:gd name="T0" fmla="*/ 34 w 34"/>
                <a:gd name="T1" fmla="*/ 0 h 131"/>
                <a:gd name="T2" fmla="*/ 0 w 34"/>
                <a:gd name="T3" fmla="*/ 19 h 131"/>
                <a:gd name="T4" fmla="*/ 0 w 34"/>
                <a:gd name="T5" fmla="*/ 131 h 131"/>
                <a:gd name="T6" fmla="*/ 34 w 34"/>
                <a:gd name="T7" fmla="*/ 115 h 131"/>
                <a:gd name="T8" fmla="*/ 34 w 34"/>
                <a:gd name="T9" fmla="*/ 0 h 131"/>
              </a:gdLst>
              <a:ahLst/>
              <a:cxnLst>
                <a:cxn ang="0">
                  <a:pos x="T0" y="T1"/>
                </a:cxn>
                <a:cxn ang="0">
                  <a:pos x="T2" y="T3"/>
                </a:cxn>
                <a:cxn ang="0">
                  <a:pos x="T4" y="T5"/>
                </a:cxn>
                <a:cxn ang="0">
                  <a:pos x="T6" y="T7"/>
                </a:cxn>
                <a:cxn ang="0">
                  <a:pos x="T8" y="T9"/>
                </a:cxn>
              </a:cxnLst>
              <a:rect l="0" t="0" r="r" b="b"/>
              <a:pathLst>
                <a:path w="34" h="131">
                  <a:moveTo>
                    <a:pt x="34" y="0"/>
                  </a:moveTo>
                  <a:lnTo>
                    <a:pt x="0" y="19"/>
                  </a:lnTo>
                  <a:lnTo>
                    <a:pt x="0" y="131"/>
                  </a:lnTo>
                  <a:lnTo>
                    <a:pt x="34" y="115"/>
                  </a:lnTo>
                  <a:lnTo>
                    <a:pt x="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8" name="îṧ1íḑé">
              <a:extLst>
                <a:ext uri="{FF2B5EF4-FFF2-40B4-BE49-F238E27FC236}">
                  <a16:creationId xmlns:a16="http://schemas.microsoft.com/office/drawing/2014/main" xmlns="" id="{97701154-5FB3-4BCE-8A90-DD915600E235}"/>
                </a:ext>
              </a:extLst>
            </p:cNvPr>
            <p:cNvSpPr/>
            <p:nvPr/>
          </p:nvSpPr>
          <p:spPr bwMode="auto">
            <a:xfrm>
              <a:off x="5660835" y="4878085"/>
              <a:ext cx="17582" cy="168499"/>
            </a:xfrm>
            <a:prstGeom prst="rect">
              <a:avLst/>
            </a:prstGeom>
            <a:solidFill>
              <a:srgbClr val="668AE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59" name="ïṥľíďè">
              <a:extLst>
                <a:ext uri="{FF2B5EF4-FFF2-40B4-BE49-F238E27FC236}">
                  <a16:creationId xmlns:a16="http://schemas.microsoft.com/office/drawing/2014/main" xmlns="" id="{F08C585D-1334-428A-9563-326ED4785C69}"/>
                </a:ext>
              </a:extLst>
            </p:cNvPr>
            <p:cNvSpPr/>
            <p:nvPr/>
          </p:nvSpPr>
          <p:spPr bwMode="auto">
            <a:xfrm>
              <a:off x="5726769" y="4048780"/>
              <a:ext cx="49817" cy="193407"/>
            </a:xfrm>
            <a:custGeom>
              <a:avLst/>
              <a:gdLst>
                <a:gd name="T0" fmla="*/ 34 w 34"/>
                <a:gd name="T1" fmla="*/ 0 h 132"/>
                <a:gd name="T2" fmla="*/ 0 w 34"/>
                <a:gd name="T3" fmla="*/ 18 h 132"/>
                <a:gd name="T4" fmla="*/ 0 w 34"/>
                <a:gd name="T5" fmla="*/ 132 h 132"/>
                <a:gd name="T6" fmla="*/ 34 w 34"/>
                <a:gd name="T7" fmla="*/ 114 h 132"/>
                <a:gd name="T8" fmla="*/ 34 w 34"/>
                <a:gd name="T9" fmla="*/ 0 h 132"/>
              </a:gdLst>
              <a:ahLst/>
              <a:cxnLst>
                <a:cxn ang="0">
                  <a:pos x="T0" y="T1"/>
                </a:cxn>
                <a:cxn ang="0">
                  <a:pos x="T2" y="T3"/>
                </a:cxn>
                <a:cxn ang="0">
                  <a:pos x="T4" y="T5"/>
                </a:cxn>
                <a:cxn ang="0">
                  <a:pos x="T6" y="T7"/>
                </a:cxn>
                <a:cxn ang="0">
                  <a:pos x="T8" y="T9"/>
                </a:cxn>
              </a:cxnLst>
              <a:rect l="0" t="0" r="r" b="b"/>
              <a:pathLst>
                <a:path w="34" h="132">
                  <a:moveTo>
                    <a:pt x="34" y="0"/>
                  </a:moveTo>
                  <a:lnTo>
                    <a:pt x="0" y="18"/>
                  </a:lnTo>
                  <a:lnTo>
                    <a:pt x="0" y="132"/>
                  </a:lnTo>
                  <a:lnTo>
                    <a:pt x="34" y="114"/>
                  </a:lnTo>
                  <a:lnTo>
                    <a:pt x="34" y="0"/>
                  </a:lnTo>
                  <a:close/>
                </a:path>
              </a:pathLst>
            </a:custGeom>
            <a:solidFill>
              <a:srgbClr val="BAC3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0" name="ísḻîḓe">
              <a:extLst>
                <a:ext uri="{FF2B5EF4-FFF2-40B4-BE49-F238E27FC236}">
                  <a16:creationId xmlns:a16="http://schemas.microsoft.com/office/drawing/2014/main" xmlns="" id="{409C6D28-9DD3-47A4-A7A3-C71194F32C13}"/>
                </a:ext>
              </a:extLst>
            </p:cNvPr>
            <p:cNvSpPr/>
            <p:nvPr/>
          </p:nvSpPr>
          <p:spPr bwMode="auto">
            <a:xfrm>
              <a:off x="5726769" y="4048780"/>
              <a:ext cx="49817" cy="193407"/>
            </a:xfrm>
            <a:custGeom>
              <a:avLst/>
              <a:gdLst>
                <a:gd name="T0" fmla="*/ 34 w 34"/>
                <a:gd name="T1" fmla="*/ 0 h 132"/>
                <a:gd name="T2" fmla="*/ 0 w 34"/>
                <a:gd name="T3" fmla="*/ 18 h 132"/>
                <a:gd name="T4" fmla="*/ 0 w 34"/>
                <a:gd name="T5" fmla="*/ 132 h 132"/>
                <a:gd name="T6" fmla="*/ 34 w 34"/>
                <a:gd name="T7" fmla="*/ 114 h 132"/>
                <a:gd name="T8" fmla="*/ 34 w 34"/>
                <a:gd name="T9" fmla="*/ 0 h 132"/>
              </a:gdLst>
              <a:ahLst/>
              <a:cxnLst>
                <a:cxn ang="0">
                  <a:pos x="T0" y="T1"/>
                </a:cxn>
                <a:cxn ang="0">
                  <a:pos x="T2" y="T3"/>
                </a:cxn>
                <a:cxn ang="0">
                  <a:pos x="T4" y="T5"/>
                </a:cxn>
                <a:cxn ang="0">
                  <a:pos x="T6" y="T7"/>
                </a:cxn>
                <a:cxn ang="0">
                  <a:pos x="T8" y="T9"/>
                </a:cxn>
              </a:cxnLst>
              <a:rect l="0" t="0" r="r" b="b"/>
              <a:pathLst>
                <a:path w="34" h="132">
                  <a:moveTo>
                    <a:pt x="34" y="0"/>
                  </a:moveTo>
                  <a:lnTo>
                    <a:pt x="0" y="18"/>
                  </a:lnTo>
                  <a:lnTo>
                    <a:pt x="0" y="132"/>
                  </a:lnTo>
                  <a:lnTo>
                    <a:pt x="34" y="114"/>
                  </a:lnTo>
                  <a:lnTo>
                    <a:pt x="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1" name="ï$liḋe">
              <a:extLst>
                <a:ext uri="{FF2B5EF4-FFF2-40B4-BE49-F238E27FC236}">
                  <a16:creationId xmlns:a16="http://schemas.microsoft.com/office/drawing/2014/main" xmlns="" id="{627F1C4A-4929-41C4-8E26-4BD8F5FE76E1}"/>
                </a:ext>
              </a:extLst>
            </p:cNvPr>
            <p:cNvSpPr/>
            <p:nvPr/>
          </p:nvSpPr>
          <p:spPr bwMode="auto">
            <a:xfrm>
              <a:off x="5776586" y="4048780"/>
              <a:ext cx="17582" cy="167033"/>
            </a:xfrm>
            <a:prstGeom prst="rect">
              <a:avLst/>
            </a:prstGeom>
            <a:solidFill>
              <a:srgbClr val="668AE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62" name="í$ľîḑé">
              <a:extLst>
                <a:ext uri="{FF2B5EF4-FFF2-40B4-BE49-F238E27FC236}">
                  <a16:creationId xmlns:a16="http://schemas.microsoft.com/office/drawing/2014/main" xmlns="" id="{7D341B39-3789-4AD2-BA8D-10A4409A57BF}"/>
                </a:ext>
              </a:extLst>
            </p:cNvPr>
            <p:cNvSpPr/>
            <p:nvPr/>
          </p:nvSpPr>
          <p:spPr bwMode="auto">
            <a:xfrm>
              <a:off x="5726769" y="4300795"/>
              <a:ext cx="49817" cy="194872"/>
            </a:xfrm>
            <a:custGeom>
              <a:avLst/>
              <a:gdLst>
                <a:gd name="T0" fmla="*/ 34 w 34"/>
                <a:gd name="T1" fmla="*/ 0 h 133"/>
                <a:gd name="T2" fmla="*/ 0 w 34"/>
                <a:gd name="T3" fmla="*/ 19 h 133"/>
                <a:gd name="T4" fmla="*/ 0 w 34"/>
                <a:gd name="T5" fmla="*/ 133 h 133"/>
                <a:gd name="T6" fmla="*/ 34 w 34"/>
                <a:gd name="T7" fmla="*/ 114 h 133"/>
                <a:gd name="T8" fmla="*/ 34 w 34"/>
                <a:gd name="T9" fmla="*/ 0 h 133"/>
              </a:gdLst>
              <a:ahLst/>
              <a:cxnLst>
                <a:cxn ang="0">
                  <a:pos x="T0" y="T1"/>
                </a:cxn>
                <a:cxn ang="0">
                  <a:pos x="T2" y="T3"/>
                </a:cxn>
                <a:cxn ang="0">
                  <a:pos x="T4" y="T5"/>
                </a:cxn>
                <a:cxn ang="0">
                  <a:pos x="T6" y="T7"/>
                </a:cxn>
                <a:cxn ang="0">
                  <a:pos x="T8" y="T9"/>
                </a:cxn>
              </a:cxnLst>
              <a:rect l="0" t="0" r="r" b="b"/>
              <a:pathLst>
                <a:path w="34" h="133">
                  <a:moveTo>
                    <a:pt x="34" y="0"/>
                  </a:moveTo>
                  <a:lnTo>
                    <a:pt x="0" y="19"/>
                  </a:lnTo>
                  <a:lnTo>
                    <a:pt x="0" y="133"/>
                  </a:lnTo>
                  <a:lnTo>
                    <a:pt x="34" y="114"/>
                  </a:lnTo>
                  <a:lnTo>
                    <a:pt x="34" y="0"/>
                  </a:lnTo>
                  <a:close/>
                </a:path>
              </a:pathLst>
            </a:custGeom>
            <a:solidFill>
              <a:srgbClr val="BAC3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3" name="íśļïḓê">
              <a:extLst>
                <a:ext uri="{FF2B5EF4-FFF2-40B4-BE49-F238E27FC236}">
                  <a16:creationId xmlns:a16="http://schemas.microsoft.com/office/drawing/2014/main" xmlns="" id="{00AC1B65-396A-491F-8F98-B1DDEA61CA8D}"/>
                </a:ext>
              </a:extLst>
            </p:cNvPr>
            <p:cNvSpPr/>
            <p:nvPr/>
          </p:nvSpPr>
          <p:spPr bwMode="auto">
            <a:xfrm>
              <a:off x="5726769" y="4300795"/>
              <a:ext cx="49817" cy="194872"/>
            </a:xfrm>
            <a:custGeom>
              <a:avLst/>
              <a:gdLst>
                <a:gd name="T0" fmla="*/ 34 w 34"/>
                <a:gd name="T1" fmla="*/ 0 h 133"/>
                <a:gd name="T2" fmla="*/ 0 w 34"/>
                <a:gd name="T3" fmla="*/ 19 h 133"/>
                <a:gd name="T4" fmla="*/ 0 w 34"/>
                <a:gd name="T5" fmla="*/ 133 h 133"/>
                <a:gd name="T6" fmla="*/ 34 w 34"/>
                <a:gd name="T7" fmla="*/ 114 h 133"/>
                <a:gd name="T8" fmla="*/ 34 w 34"/>
                <a:gd name="T9" fmla="*/ 0 h 133"/>
              </a:gdLst>
              <a:ahLst/>
              <a:cxnLst>
                <a:cxn ang="0">
                  <a:pos x="T0" y="T1"/>
                </a:cxn>
                <a:cxn ang="0">
                  <a:pos x="T2" y="T3"/>
                </a:cxn>
                <a:cxn ang="0">
                  <a:pos x="T4" y="T5"/>
                </a:cxn>
                <a:cxn ang="0">
                  <a:pos x="T6" y="T7"/>
                </a:cxn>
                <a:cxn ang="0">
                  <a:pos x="T8" y="T9"/>
                </a:cxn>
              </a:cxnLst>
              <a:rect l="0" t="0" r="r" b="b"/>
              <a:pathLst>
                <a:path w="34" h="133">
                  <a:moveTo>
                    <a:pt x="34" y="0"/>
                  </a:moveTo>
                  <a:lnTo>
                    <a:pt x="0" y="19"/>
                  </a:lnTo>
                  <a:lnTo>
                    <a:pt x="0" y="133"/>
                  </a:lnTo>
                  <a:lnTo>
                    <a:pt x="34" y="114"/>
                  </a:lnTo>
                  <a:lnTo>
                    <a:pt x="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4" name="îśļïḓé">
              <a:extLst>
                <a:ext uri="{FF2B5EF4-FFF2-40B4-BE49-F238E27FC236}">
                  <a16:creationId xmlns:a16="http://schemas.microsoft.com/office/drawing/2014/main" xmlns="" id="{CA55BB07-1F0E-487C-AB8E-654CEB6CFA6B}"/>
                </a:ext>
              </a:extLst>
            </p:cNvPr>
            <p:cNvSpPr/>
            <p:nvPr/>
          </p:nvSpPr>
          <p:spPr bwMode="auto">
            <a:xfrm>
              <a:off x="5776586" y="4300795"/>
              <a:ext cx="17582" cy="167033"/>
            </a:xfrm>
            <a:prstGeom prst="rect">
              <a:avLst/>
            </a:prstGeom>
            <a:solidFill>
              <a:srgbClr val="668AE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65" name="íŝ1ïdê">
              <a:extLst>
                <a:ext uri="{FF2B5EF4-FFF2-40B4-BE49-F238E27FC236}">
                  <a16:creationId xmlns:a16="http://schemas.microsoft.com/office/drawing/2014/main" xmlns="" id="{233E38A5-9A4B-4950-B42D-8EFBE1179080}"/>
                </a:ext>
              </a:extLst>
            </p:cNvPr>
            <p:cNvSpPr/>
            <p:nvPr/>
          </p:nvSpPr>
          <p:spPr bwMode="auto">
            <a:xfrm>
              <a:off x="5726769" y="4552810"/>
              <a:ext cx="49817" cy="194872"/>
            </a:xfrm>
            <a:custGeom>
              <a:avLst/>
              <a:gdLst>
                <a:gd name="T0" fmla="*/ 34 w 34"/>
                <a:gd name="T1" fmla="*/ 0 h 133"/>
                <a:gd name="T2" fmla="*/ 0 w 34"/>
                <a:gd name="T3" fmla="*/ 19 h 133"/>
                <a:gd name="T4" fmla="*/ 0 w 34"/>
                <a:gd name="T5" fmla="*/ 133 h 133"/>
                <a:gd name="T6" fmla="*/ 34 w 34"/>
                <a:gd name="T7" fmla="*/ 114 h 133"/>
                <a:gd name="T8" fmla="*/ 34 w 34"/>
                <a:gd name="T9" fmla="*/ 0 h 133"/>
              </a:gdLst>
              <a:ahLst/>
              <a:cxnLst>
                <a:cxn ang="0">
                  <a:pos x="T0" y="T1"/>
                </a:cxn>
                <a:cxn ang="0">
                  <a:pos x="T2" y="T3"/>
                </a:cxn>
                <a:cxn ang="0">
                  <a:pos x="T4" y="T5"/>
                </a:cxn>
                <a:cxn ang="0">
                  <a:pos x="T6" y="T7"/>
                </a:cxn>
                <a:cxn ang="0">
                  <a:pos x="T8" y="T9"/>
                </a:cxn>
              </a:cxnLst>
              <a:rect l="0" t="0" r="r" b="b"/>
              <a:pathLst>
                <a:path w="34" h="133">
                  <a:moveTo>
                    <a:pt x="34" y="0"/>
                  </a:moveTo>
                  <a:lnTo>
                    <a:pt x="0" y="19"/>
                  </a:lnTo>
                  <a:lnTo>
                    <a:pt x="0" y="133"/>
                  </a:lnTo>
                  <a:lnTo>
                    <a:pt x="34" y="114"/>
                  </a:lnTo>
                  <a:lnTo>
                    <a:pt x="34" y="0"/>
                  </a:lnTo>
                  <a:close/>
                </a:path>
              </a:pathLst>
            </a:custGeom>
            <a:solidFill>
              <a:srgbClr val="BAC3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6" name="îsľîḋè">
              <a:extLst>
                <a:ext uri="{FF2B5EF4-FFF2-40B4-BE49-F238E27FC236}">
                  <a16:creationId xmlns:a16="http://schemas.microsoft.com/office/drawing/2014/main" xmlns="" id="{96D2B871-5A04-49D4-9576-820DFBBF1CBC}"/>
                </a:ext>
              </a:extLst>
            </p:cNvPr>
            <p:cNvSpPr/>
            <p:nvPr/>
          </p:nvSpPr>
          <p:spPr bwMode="auto">
            <a:xfrm>
              <a:off x="5726769" y="4552810"/>
              <a:ext cx="49817" cy="194872"/>
            </a:xfrm>
            <a:custGeom>
              <a:avLst/>
              <a:gdLst>
                <a:gd name="T0" fmla="*/ 34 w 34"/>
                <a:gd name="T1" fmla="*/ 0 h 133"/>
                <a:gd name="T2" fmla="*/ 0 w 34"/>
                <a:gd name="T3" fmla="*/ 19 h 133"/>
                <a:gd name="T4" fmla="*/ 0 w 34"/>
                <a:gd name="T5" fmla="*/ 133 h 133"/>
                <a:gd name="T6" fmla="*/ 34 w 34"/>
                <a:gd name="T7" fmla="*/ 114 h 133"/>
                <a:gd name="T8" fmla="*/ 34 w 34"/>
                <a:gd name="T9" fmla="*/ 0 h 133"/>
              </a:gdLst>
              <a:ahLst/>
              <a:cxnLst>
                <a:cxn ang="0">
                  <a:pos x="T0" y="T1"/>
                </a:cxn>
                <a:cxn ang="0">
                  <a:pos x="T2" y="T3"/>
                </a:cxn>
                <a:cxn ang="0">
                  <a:pos x="T4" y="T5"/>
                </a:cxn>
                <a:cxn ang="0">
                  <a:pos x="T6" y="T7"/>
                </a:cxn>
                <a:cxn ang="0">
                  <a:pos x="T8" y="T9"/>
                </a:cxn>
              </a:cxnLst>
              <a:rect l="0" t="0" r="r" b="b"/>
              <a:pathLst>
                <a:path w="34" h="133">
                  <a:moveTo>
                    <a:pt x="34" y="0"/>
                  </a:moveTo>
                  <a:lnTo>
                    <a:pt x="0" y="19"/>
                  </a:lnTo>
                  <a:lnTo>
                    <a:pt x="0" y="133"/>
                  </a:lnTo>
                  <a:lnTo>
                    <a:pt x="34" y="114"/>
                  </a:lnTo>
                  <a:lnTo>
                    <a:pt x="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7" name="íṩļiďè">
              <a:extLst>
                <a:ext uri="{FF2B5EF4-FFF2-40B4-BE49-F238E27FC236}">
                  <a16:creationId xmlns:a16="http://schemas.microsoft.com/office/drawing/2014/main" xmlns="" id="{EE4F8C73-BAF8-4465-98B4-3654BC08C141}"/>
                </a:ext>
              </a:extLst>
            </p:cNvPr>
            <p:cNvSpPr/>
            <p:nvPr/>
          </p:nvSpPr>
          <p:spPr bwMode="auto">
            <a:xfrm>
              <a:off x="5776586" y="4552810"/>
              <a:ext cx="17582" cy="167033"/>
            </a:xfrm>
            <a:prstGeom prst="rect">
              <a:avLst/>
            </a:prstGeom>
            <a:solidFill>
              <a:srgbClr val="668AE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68" name="iṡḻîdé">
              <a:extLst>
                <a:ext uri="{FF2B5EF4-FFF2-40B4-BE49-F238E27FC236}">
                  <a16:creationId xmlns:a16="http://schemas.microsoft.com/office/drawing/2014/main" xmlns="" id="{734BB1ED-5A00-4141-9ED8-4E2288346626}"/>
                </a:ext>
              </a:extLst>
            </p:cNvPr>
            <p:cNvSpPr/>
            <p:nvPr/>
          </p:nvSpPr>
          <p:spPr bwMode="auto">
            <a:xfrm>
              <a:off x="5726769" y="4809221"/>
              <a:ext cx="49817" cy="190476"/>
            </a:xfrm>
            <a:custGeom>
              <a:avLst/>
              <a:gdLst>
                <a:gd name="T0" fmla="*/ 34 w 34"/>
                <a:gd name="T1" fmla="*/ 0 h 130"/>
                <a:gd name="T2" fmla="*/ 0 w 34"/>
                <a:gd name="T3" fmla="*/ 16 h 130"/>
                <a:gd name="T4" fmla="*/ 0 w 34"/>
                <a:gd name="T5" fmla="*/ 130 h 130"/>
                <a:gd name="T6" fmla="*/ 34 w 34"/>
                <a:gd name="T7" fmla="*/ 112 h 130"/>
                <a:gd name="T8" fmla="*/ 34 w 34"/>
                <a:gd name="T9" fmla="*/ 0 h 130"/>
              </a:gdLst>
              <a:ahLst/>
              <a:cxnLst>
                <a:cxn ang="0">
                  <a:pos x="T0" y="T1"/>
                </a:cxn>
                <a:cxn ang="0">
                  <a:pos x="T2" y="T3"/>
                </a:cxn>
                <a:cxn ang="0">
                  <a:pos x="T4" y="T5"/>
                </a:cxn>
                <a:cxn ang="0">
                  <a:pos x="T6" y="T7"/>
                </a:cxn>
                <a:cxn ang="0">
                  <a:pos x="T8" y="T9"/>
                </a:cxn>
              </a:cxnLst>
              <a:rect l="0" t="0" r="r" b="b"/>
              <a:pathLst>
                <a:path w="34" h="130">
                  <a:moveTo>
                    <a:pt x="34" y="0"/>
                  </a:moveTo>
                  <a:lnTo>
                    <a:pt x="0" y="16"/>
                  </a:lnTo>
                  <a:lnTo>
                    <a:pt x="0" y="130"/>
                  </a:lnTo>
                  <a:lnTo>
                    <a:pt x="34" y="112"/>
                  </a:lnTo>
                  <a:lnTo>
                    <a:pt x="34" y="0"/>
                  </a:lnTo>
                  <a:close/>
                </a:path>
              </a:pathLst>
            </a:custGeom>
            <a:solidFill>
              <a:srgbClr val="BAC3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9" name="ïṩľidè">
              <a:extLst>
                <a:ext uri="{FF2B5EF4-FFF2-40B4-BE49-F238E27FC236}">
                  <a16:creationId xmlns:a16="http://schemas.microsoft.com/office/drawing/2014/main" xmlns="" id="{D7BA98F9-064F-4AD1-9EA7-2EB84E12B5CE}"/>
                </a:ext>
              </a:extLst>
            </p:cNvPr>
            <p:cNvSpPr/>
            <p:nvPr/>
          </p:nvSpPr>
          <p:spPr bwMode="auto">
            <a:xfrm>
              <a:off x="5726769" y="4809221"/>
              <a:ext cx="49817" cy="190476"/>
            </a:xfrm>
            <a:custGeom>
              <a:avLst/>
              <a:gdLst>
                <a:gd name="T0" fmla="*/ 34 w 34"/>
                <a:gd name="T1" fmla="*/ 0 h 130"/>
                <a:gd name="T2" fmla="*/ 0 w 34"/>
                <a:gd name="T3" fmla="*/ 16 h 130"/>
                <a:gd name="T4" fmla="*/ 0 w 34"/>
                <a:gd name="T5" fmla="*/ 130 h 130"/>
                <a:gd name="T6" fmla="*/ 34 w 34"/>
                <a:gd name="T7" fmla="*/ 112 h 130"/>
                <a:gd name="T8" fmla="*/ 34 w 34"/>
                <a:gd name="T9" fmla="*/ 0 h 130"/>
              </a:gdLst>
              <a:ahLst/>
              <a:cxnLst>
                <a:cxn ang="0">
                  <a:pos x="T0" y="T1"/>
                </a:cxn>
                <a:cxn ang="0">
                  <a:pos x="T2" y="T3"/>
                </a:cxn>
                <a:cxn ang="0">
                  <a:pos x="T4" y="T5"/>
                </a:cxn>
                <a:cxn ang="0">
                  <a:pos x="T6" y="T7"/>
                </a:cxn>
                <a:cxn ang="0">
                  <a:pos x="T8" y="T9"/>
                </a:cxn>
              </a:cxnLst>
              <a:rect l="0" t="0" r="r" b="b"/>
              <a:pathLst>
                <a:path w="34" h="130">
                  <a:moveTo>
                    <a:pt x="34" y="0"/>
                  </a:moveTo>
                  <a:lnTo>
                    <a:pt x="0" y="16"/>
                  </a:lnTo>
                  <a:lnTo>
                    <a:pt x="0" y="130"/>
                  </a:lnTo>
                  <a:lnTo>
                    <a:pt x="34" y="112"/>
                  </a:lnTo>
                  <a:lnTo>
                    <a:pt x="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0" name="îşļîďè">
              <a:extLst>
                <a:ext uri="{FF2B5EF4-FFF2-40B4-BE49-F238E27FC236}">
                  <a16:creationId xmlns:a16="http://schemas.microsoft.com/office/drawing/2014/main" xmlns="" id="{D2FA6B8B-56FE-44EA-823F-5DC324E3FD54}"/>
                </a:ext>
              </a:extLst>
            </p:cNvPr>
            <p:cNvSpPr/>
            <p:nvPr/>
          </p:nvSpPr>
          <p:spPr bwMode="auto">
            <a:xfrm>
              <a:off x="5776586" y="4809221"/>
              <a:ext cx="17582" cy="164103"/>
            </a:xfrm>
            <a:prstGeom prst="rect">
              <a:avLst/>
            </a:prstGeom>
            <a:solidFill>
              <a:srgbClr val="668AE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71" name="ïṣ1íďè">
              <a:extLst>
                <a:ext uri="{FF2B5EF4-FFF2-40B4-BE49-F238E27FC236}">
                  <a16:creationId xmlns:a16="http://schemas.microsoft.com/office/drawing/2014/main" xmlns="" id="{EAEDA9FE-DC2E-4CBD-8F1F-D357D3462753}"/>
                </a:ext>
              </a:extLst>
            </p:cNvPr>
            <p:cNvSpPr/>
            <p:nvPr/>
          </p:nvSpPr>
          <p:spPr bwMode="auto">
            <a:xfrm>
              <a:off x="5455707" y="4355008"/>
              <a:ext cx="64469" cy="203664"/>
            </a:xfrm>
            <a:custGeom>
              <a:avLst/>
              <a:gdLst>
                <a:gd name="T0" fmla="*/ 44 w 44"/>
                <a:gd name="T1" fmla="*/ 139 h 139"/>
                <a:gd name="T2" fmla="*/ 0 w 44"/>
                <a:gd name="T3" fmla="*/ 114 h 139"/>
                <a:gd name="T4" fmla="*/ 0 w 44"/>
                <a:gd name="T5" fmla="*/ 0 h 139"/>
                <a:gd name="T6" fmla="*/ 44 w 44"/>
                <a:gd name="T7" fmla="*/ 25 h 139"/>
                <a:gd name="T8" fmla="*/ 44 w 44"/>
                <a:gd name="T9" fmla="*/ 139 h 139"/>
              </a:gdLst>
              <a:ahLst/>
              <a:cxnLst>
                <a:cxn ang="0">
                  <a:pos x="T0" y="T1"/>
                </a:cxn>
                <a:cxn ang="0">
                  <a:pos x="T2" y="T3"/>
                </a:cxn>
                <a:cxn ang="0">
                  <a:pos x="T4" y="T5"/>
                </a:cxn>
                <a:cxn ang="0">
                  <a:pos x="T6" y="T7"/>
                </a:cxn>
                <a:cxn ang="0">
                  <a:pos x="T8" y="T9"/>
                </a:cxn>
              </a:cxnLst>
              <a:rect l="0" t="0" r="r" b="b"/>
              <a:pathLst>
                <a:path w="44" h="139">
                  <a:moveTo>
                    <a:pt x="44" y="139"/>
                  </a:moveTo>
                  <a:lnTo>
                    <a:pt x="0" y="114"/>
                  </a:lnTo>
                  <a:lnTo>
                    <a:pt x="0" y="0"/>
                  </a:lnTo>
                  <a:lnTo>
                    <a:pt x="44" y="25"/>
                  </a:lnTo>
                  <a:lnTo>
                    <a:pt x="44" y="139"/>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2" name="íṧ1iḍè">
              <a:extLst>
                <a:ext uri="{FF2B5EF4-FFF2-40B4-BE49-F238E27FC236}">
                  <a16:creationId xmlns:a16="http://schemas.microsoft.com/office/drawing/2014/main" xmlns="" id="{61954D2B-1626-45FE-8856-86ADAF7A8B5C}"/>
                </a:ext>
              </a:extLst>
            </p:cNvPr>
            <p:cNvSpPr/>
            <p:nvPr/>
          </p:nvSpPr>
          <p:spPr bwMode="auto">
            <a:xfrm>
              <a:off x="5455707" y="4355008"/>
              <a:ext cx="16118" cy="167033"/>
            </a:xfrm>
            <a:custGeom>
              <a:avLst/>
              <a:gdLst>
                <a:gd name="T0" fmla="*/ 11 w 11"/>
                <a:gd name="T1" fmla="*/ 106 h 114"/>
                <a:gd name="T2" fmla="*/ 0 w 11"/>
                <a:gd name="T3" fmla="*/ 114 h 114"/>
                <a:gd name="T4" fmla="*/ 0 w 11"/>
                <a:gd name="T5" fmla="*/ 0 h 114"/>
                <a:gd name="T6" fmla="*/ 11 w 11"/>
                <a:gd name="T7" fmla="*/ 6 h 114"/>
                <a:gd name="T8" fmla="*/ 11 w 11"/>
                <a:gd name="T9" fmla="*/ 106 h 114"/>
              </a:gdLst>
              <a:ahLst/>
              <a:cxnLst>
                <a:cxn ang="0">
                  <a:pos x="T0" y="T1"/>
                </a:cxn>
                <a:cxn ang="0">
                  <a:pos x="T2" y="T3"/>
                </a:cxn>
                <a:cxn ang="0">
                  <a:pos x="T4" y="T5"/>
                </a:cxn>
                <a:cxn ang="0">
                  <a:pos x="T6" y="T7"/>
                </a:cxn>
                <a:cxn ang="0">
                  <a:pos x="T8" y="T9"/>
                </a:cxn>
              </a:cxnLst>
              <a:rect l="0" t="0" r="r" b="b"/>
              <a:pathLst>
                <a:path w="11" h="114">
                  <a:moveTo>
                    <a:pt x="11" y="106"/>
                  </a:moveTo>
                  <a:lnTo>
                    <a:pt x="0" y="114"/>
                  </a:lnTo>
                  <a:lnTo>
                    <a:pt x="0" y="0"/>
                  </a:lnTo>
                  <a:lnTo>
                    <a:pt x="11" y="6"/>
                  </a:lnTo>
                  <a:lnTo>
                    <a:pt x="11" y="106"/>
                  </a:lnTo>
                  <a:close/>
                </a:path>
              </a:pathLst>
            </a:cu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3" name="iṣľiḓè">
              <a:extLst>
                <a:ext uri="{FF2B5EF4-FFF2-40B4-BE49-F238E27FC236}">
                  <a16:creationId xmlns:a16="http://schemas.microsoft.com/office/drawing/2014/main" xmlns="" id="{F1B82B12-491B-4A46-9891-D08C66A1E12B}"/>
                </a:ext>
              </a:extLst>
            </p:cNvPr>
            <p:cNvSpPr/>
            <p:nvPr/>
          </p:nvSpPr>
          <p:spPr bwMode="auto">
            <a:xfrm>
              <a:off x="5455707" y="4601162"/>
              <a:ext cx="64469" cy="205128"/>
            </a:xfrm>
            <a:custGeom>
              <a:avLst/>
              <a:gdLst>
                <a:gd name="T0" fmla="*/ 44 w 44"/>
                <a:gd name="T1" fmla="*/ 140 h 140"/>
                <a:gd name="T2" fmla="*/ 0 w 44"/>
                <a:gd name="T3" fmla="*/ 115 h 140"/>
                <a:gd name="T4" fmla="*/ 0 w 44"/>
                <a:gd name="T5" fmla="*/ 0 h 140"/>
                <a:gd name="T6" fmla="*/ 44 w 44"/>
                <a:gd name="T7" fmla="*/ 25 h 140"/>
                <a:gd name="T8" fmla="*/ 44 w 44"/>
                <a:gd name="T9" fmla="*/ 140 h 140"/>
              </a:gdLst>
              <a:ahLst/>
              <a:cxnLst>
                <a:cxn ang="0">
                  <a:pos x="T0" y="T1"/>
                </a:cxn>
                <a:cxn ang="0">
                  <a:pos x="T2" y="T3"/>
                </a:cxn>
                <a:cxn ang="0">
                  <a:pos x="T4" y="T5"/>
                </a:cxn>
                <a:cxn ang="0">
                  <a:pos x="T6" y="T7"/>
                </a:cxn>
                <a:cxn ang="0">
                  <a:pos x="T8" y="T9"/>
                </a:cxn>
              </a:cxnLst>
              <a:rect l="0" t="0" r="r" b="b"/>
              <a:pathLst>
                <a:path w="44" h="140">
                  <a:moveTo>
                    <a:pt x="44" y="140"/>
                  </a:moveTo>
                  <a:lnTo>
                    <a:pt x="0" y="115"/>
                  </a:lnTo>
                  <a:lnTo>
                    <a:pt x="0" y="0"/>
                  </a:lnTo>
                  <a:lnTo>
                    <a:pt x="44" y="25"/>
                  </a:lnTo>
                  <a:lnTo>
                    <a:pt x="44" y="140"/>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4" name="îŝļîdé">
              <a:extLst>
                <a:ext uri="{FF2B5EF4-FFF2-40B4-BE49-F238E27FC236}">
                  <a16:creationId xmlns:a16="http://schemas.microsoft.com/office/drawing/2014/main" xmlns="" id="{5520D055-3EF6-4431-B762-67400B605A28}"/>
                </a:ext>
              </a:extLst>
            </p:cNvPr>
            <p:cNvSpPr/>
            <p:nvPr/>
          </p:nvSpPr>
          <p:spPr bwMode="auto">
            <a:xfrm>
              <a:off x="5455707" y="4601162"/>
              <a:ext cx="16118" cy="168499"/>
            </a:xfrm>
            <a:custGeom>
              <a:avLst/>
              <a:gdLst>
                <a:gd name="T0" fmla="*/ 11 w 11"/>
                <a:gd name="T1" fmla="*/ 108 h 115"/>
                <a:gd name="T2" fmla="*/ 0 w 11"/>
                <a:gd name="T3" fmla="*/ 115 h 115"/>
                <a:gd name="T4" fmla="*/ 0 w 11"/>
                <a:gd name="T5" fmla="*/ 0 h 115"/>
                <a:gd name="T6" fmla="*/ 11 w 11"/>
                <a:gd name="T7" fmla="*/ 7 h 115"/>
                <a:gd name="T8" fmla="*/ 11 w 11"/>
                <a:gd name="T9" fmla="*/ 108 h 115"/>
              </a:gdLst>
              <a:ahLst/>
              <a:cxnLst>
                <a:cxn ang="0">
                  <a:pos x="T0" y="T1"/>
                </a:cxn>
                <a:cxn ang="0">
                  <a:pos x="T2" y="T3"/>
                </a:cxn>
                <a:cxn ang="0">
                  <a:pos x="T4" y="T5"/>
                </a:cxn>
                <a:cxn ang="0">
                  <a:pos x="T6" y="T7"/>
                </a:cxn>
                <a:cxn ang="0">
                  <a:pos x="T8" y="T9"/>
                </a:cxn>
              </a:cxnLst>
              <a:rect l="0" t="0" r="r" b="b"/>
              <a:pathLst>
                <a:path w="11" h="115">
                  <a:moveTo>
                    <a:pt x="11" y="108"/>
                  </a:moveTo>
                  <a:lnTo>
                    <a:pt x="0" y="115"/>
                  </a:lnTo>
                  <a:lnTo>
                    <a:pt x="0" y="0"/>
                  </a:lnTo>
                  <a:lnTo>
                    <a:pt x="11" y="7"/>
                  </a:lnTo>
                  <a:lnTo>
                    <a:pt x="11" y="108"/>
                  </a:lnTo>
                  <a:close/>
                </a:path>
              </a:pathLst>
            </a:cu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5" name="îṩ1ïďè">
              <a:extLst>
                <a:ext uri="{FF2B5EF4-FFF2-40B4-BE49-F238E27FC236}">
                  <a16:creationId xmlns:a16="http://schemas.microsoft.com/office/drawing/2014/main" xmlns="" id="{628DE729-B762-414A-8DC1-C1ACB88DC446}"/>
                </a:ext>
              </a:extLst>
            </p:cNvPr>
            <p:cNvSpPr/>
            <p:nvPr/>
          </p:nvSpPr>
          <p:spPr bwMode="auto">
            <a:xfrm>
              <a:off x="5455707" y="4848781"/>
              <a:ext cx="64469" cy="203664"/>
            </a:xfrm>
            <a:custGeom>
              <a:avLst/>
              <a:gdLst>
                <a:gd name="T0" fmla="*/ 44 w 44"/>
                <a:gd name="T1" fmla="*/ 139 h 139"/>
                <a:gd name="T2" fmla="*/ 0 w 44"/>
                <a:gd name="T3" fmla="*/ 114 h 139"/>
                <a:gd name="T4" fmla="*/ 0 w 44"/>
                <a:gd name="T5" fmla="*/ 0 h 139"/>
                <a:gd name="T6" fmla="*/ 44 w 44"/>
                <a:gd name="T7" fmla="*/ 27 h 139"/>
                <a:gd name="T8" fmla="*/ 44 w 44"/>
                <a:gd name="T9" fmla="*/ 139 h 139"/>
              </a:gdLst>
              <a:ahLst/>
              <a:cxnLst>
                <a:cxn ang="0">
                  <a:pos x="T0" y="T1"/>
                </a:cxn>
                <a:cxn ang="0">
                  <a:pos x="T2" y="T3"/>
                </a:cxn>
                <a:cxn ang="0">
                  <a:pos x="T4" y="T5"/>
                </a:cxn>
                <a:cxn ang="0">
                  <a:pos x="T6" y="T7"/>
                </a:cxn>
                <a:cxn ang="0">
                  <a:pos x="T8" y="T9"/>
                </a:cxn>
              </a:cxnLst>
              <a:rect l="0" t="0" r="r" b="b"/>
              <a:pathLst>
                <a:path w="44" h="139">
                  <a:moveTo>
                    <a:pt x="44" y="139"/>
                  </a:moveTo>
                  <a:lnTo>
                    <a:pt x="0" y="114"/>
                  </a:lnTo>
                  <a:lnTo>
                    <a:pt x="0" y="0"/>
                  </a:lnTo>
                  <a:lnTo>
                    <a:pt x="44" y="27"/>
                  </a:lnTo>
                  <a:lnTo>
                    <a:pt x="44" y="139"/>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6" name="ïšļiḋè">
              <a:extLst>
                <a:ext uri="{FF2B5EF4-FFF2-40B4-BE49-F238E27FC236}">
                  <a16:creationId xmlns:a16="http://schemas.microsoft.com/office/drawing/2014/main" xmlns="" id="{3BD4CA80-2A34-445E-B7F3-152ABA25611D}"/>
                </a:ext>
              </a:extLst>
            </p:cNvPr>
            <p:cNvSpPr/>
            <p:nvPr/>
          </p:nvSpPr>
          <p:spPr bwMode="auto">
            <a:xfrm>
              <a:off x="5455707" y="4848781"/>
              <a:ext cx="16118" cy="167033"/>
            </a:xfrm>
            <a:custGeom>
              <a:avLst/>
              <a:gdLst>
                <a:gd name="T0" fmla="*/ 11 w 11"/>
                <a:gd name="T1" fmla="*/ 108 h 114"/>
                <a:gd name="T2" fmla="*/ 0 w 11"/>
                <a:gd name="T3" fmla="*/ 114 h 114"/>
                <a:gd name="T4" fmla="*/ 0 w 11"/>
                <a:gd name="T5" fmla="*/ 0 h 114"/>
                <a:gd name="T6" fmla="*/ 11 w 11"/>
                <a:gd name="T7" fmla="*/ 8 h 114"/>
                <a:gd name="T8" fmla="*/ 11 w 11"/>
                <a:gd name="T9" fmla="*/ 108 h 114"/>
              </a:gdLst>
              <a:ahLst/>
              <a:cxnLst>
                <a:cxn ang="0">
                  <a:pos x="T0" y="T1"/>
                </a:cxn>
                <a:cxn ang="0">
                  <a:pos x="T2" y="T3"/>
                </a:cxn>
                <a:cxn ang="0">
                  <a:pos x="T4" y="T5"/>
                </a:cxn>
                <a:cxn ang="0">
                  <a:pos x="T6" y="T7"/>
                </a:cxn>
                <a:cxn ang="0">
                  <a:pos x="T8" y="T9"/>
                </a:cxn>
              </a:cxnLst>
              <a:rect l="0" t="0" r="r" b="b"/>
              <a:pathLst>
                <a:path w="11" h="114">
                  <a:moveTo>
                    <a:pt x="11" y="108"/>
                  </a:moveTo>
                  <a:lnTo>
                    <a:pt x="0" y="114"/>
                  </a:lnTo>
                  <a:lnTo>
                    <a:pt x="0" y="0"/>
                  </a:lnTo>
                  <a:lnTo>
                    <a:pt x="11" y="8"/>
                  </a:lnTo>
                  <a:lnTo>
                    <a:pt x="11" y="108"/>
                  </a:lnTo>
                  <a:close/>
                </a:path>
              </a:pathLst>
            </a:cu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7" name="iṧľíḋè">
              <a:extLst>
                <a:ext uri="{FF2B5EF4-FFF2-40B4-BE49-F238E27FC236}">
                  <a16:creationId xmlns:a16="http://schemas.microsoft.com/office/drawing/2014/main" xmlns="" id="{5E286E2A-430D-4182-83BF-0EDB5E8E22CC}"/>
                </a:ext>
              </a:extLst>
            </p:cNvPr>
            <p:cNvSpPr/>
            <p:nvPr/>
          </p:nvSpPr>
          <p:spPr bwMode="auto">
            <a:xfrm>
              <a:off x="5684279" y="5250246"/>
              <a:ext cx="8791" cy="63004"/>
            </a:xfrm>
            <a:prstGeom prst="rect">
              <a:avLst/>
            </a:prstGeom>
            <a:solidFill>
              <a:srgbClr val="144CC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78" name="îṣ1idè">
              <a:extLst>
                <a:ext uri="{FF2B5EF4-FFF2-40B4-BE49-F238E27FC236}">
                  <a16:creationId xmlns:a16="http://schemas.microsoft.com/office/drawing/2014/main" xmlns="" id="{1BD55B24-6382-49D8-A5A5-5129733FADD5}"/>
                </a:ext>
              </a:extLst>
            </p:cNvPr>
            <p:cNvSpPr/>
            <p:nvPr/>
          </p:nvSpPr>
          <p:spPr bwMode="auto">
            <a:xfrm>
              <a:off x="5638857" y="5157939"/>
              <a:ext cx="101099" cy="101099"/>
            </a:xfrm>
            <a:prstGeom prst="ellipse">
              <a:avLst/>
            </a:pr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9" name="iṩliďe">
              <a:extLst>
                <a:ext uri="{FF2B5EF4-FFF2-40B4-BE49-F238E27FC236}">
                  <a16:creationId xmlns:a16="http://schemas.microsoft.com/office/drawing/2014/main" xmlns="" id="{EACF5FA4-BDF3-4502-AF45-6A34404AB0A1}"/>
                </a:ext>
              </a:extLst>
            </p:cNvPr>
            <p:cNvSpPr/>
            <p:nvPr/>
          </p:nvSpPr>
          <p:spPr bwMode="auto">
            <a:xfrm>
              <a:off x="5791238" y="5182847"/>
              <a:ext cx="8791" cy="64469"/>
            </a:xfrm>
            <a:prstGeom prst="rect">
              <a:avLst/>
            </a:prstGeom>
            <a:solidFill>
              <a:srgbClr val="144CC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80" name="ï$ļîḓé">
              <a:extLst>
                <a:ext uri="{FF2B5EF4-FFF2-40B4-BE49-F238E27FC236}">
                  <a16:creationId xmlns:a16="http://schemas.microsoft.com/office/drawing/2014/main" xmlns="" id="{0E2B31B5-C619-49AE-880E-AD05AAD66B65}"/>
                </a:ext>
              </a:extLst>
            </p:cNvPr>
            <p:cNvSpPr/>
            <p:nvPr/>
          </p:nvSpPr>
          <p:spPr bwMode="auto">
            <a:xfrm>
              <a:off x="5745817" y="5094935"/>
              <a:ext cx="99634" cy="99634"/>
            </a:xfrm>
            <a:prstGeom prst="ellipse">
              <a:avLst/>
            </a:pr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1" name="íṡḻîḋé">
              <a:extLst>
                <a:ext uri="{FF2B5EF4-FFF2-40B4-BE49-F238E27FC236}">
                  <a16:creationId xmlns:a16="http://schemas.microsoft.com/office/drawing/2014/main" xmlns="" id="{987E1D6F-CE09-4386-B86B-9AB9A9856065}"/>
                </a:ext>
              </a:extLst>
            </p:cNvPr>
            <p:cNvSpPr/>
            <p:nvPr/>
          </p:nvSpPr>
          <p:spPr bwMode="auto">
            <a:xfrm>
              <a:off x="6740689" y="3317645"/>
              <a:ext cx="824910" cy="465934"/>
            </a:xfrm>
            <a:custGeom>
              <a:avLst/>
              <a:gdLst>
                <a:gd name="T0" fmla="*/ 0 w 563"/>
                <a:gd name="T1" fmla="*/ 94 h 318"/>
                <a:gd name="T2" fmla="*/ 173 w 563"/>
                <a:gd name="T3" fmla="*/ 0 h 318"/>
                <a:gd name="T4" fmla="*/ 563 w 563"/>
                <a:gd name="T5" fmla="*/ 220 h 318"/>
                <a:gd name="T6" fmla="*/ 393 w 563"/>
                <a:gd name="T7" fmla="*/ 318 h 318"/>
                <a:gd name="T8" fmla="*/ 13 w 563"/>
                <a:gd name="T9" fmla="*/ 102 h 318"/>
                <a:gd name="T10" fmla="*/ 0 w 563"/>
                <a:gd name="T11" fmla="*/ 94 h 318"/>
              </a:gdLst>
              <a:ahLst/>
              <a:cxnLst>
                <a:cxn ang="0">
                  <a:pos x="T0" y="T1"/>
                </a:cxn>
                <a:cxn ang="0">
                  <a:pos x="T2" y="T3"/>
                </a:cxn>
                <a:cxn ang="0">
                  <a:pos x="T4" y="T5"/>
                </a:cxn>
                <a:cxn ang="0">
                  <a:pos x="T6" y="T7"/>
                </a:cxn>
                <a:cxn ang="0">
                  <a:pos x="T8" y="T9"/>
                </a:cxn>
                <a:cxn ang="0">
                  <a:pos x="T10" y="T11"/>
                </a:cxn>
              </a:cxnLst>
              <a:rect l="0" t="0" r="r" b="b"/>
              <a:pathLst>
                <a:path w="563" h="318">
                  <a:moveTo>
                    <a:pt x="0" y="94"/>
                  </a:moveTo>
                  <a:lnTo>
                    <a:pt x="173" y="0"/>
                  </a:lnTo>
                  <a:lnTo>
                    <a:pt x="563" y="220"/>
                  </a:lnTo>
                  <a:lnTo>
                    <a:pt x="393" y="318"/>
                  </a:lnTo>
                  <a:lnTo>
                    <a:pt x="13" y="102"/>
                  </a:lnTo>
                  <a:lnTo>
                    <a:pt x="0" y="94"/>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2" name="îşľidê">
              <a:extLst>
                <a:ext uri="{FF2B5EF4-FFF2-40B4-BE49-F238E27FC236}">
                  <a16:creationId xmlns:a16="http://schemas.microsoft.com/office/drawing/2014/main" xmlns="" id="{E4E2BBAF-8063-42E7-9C0A-B760D6EABD09}"/>
                </a:ext>
              </a:extLst>
            </p:cNvPr>
            <p:cNvSpPr/>
            <p:nvPr/>
          </p:nvSpPr>
          <p:spPr bwMode="auto">
            <a:xfrm>
              <a:off x="6906257" y="3600428"/>
              <a:ext cx="1088646" cy="635898"/>
            </a:xfrm>
            <a:custGeom>
              <a:avLst/>
              <a:gdLst>
                <a:gd name="T0" fmla="*/ 0 w 743"/>
                <a:gd name="T1" fmla="*/ 239 h 434"/>
                <a:gd name="T2" fmla="*/ 403 w 743"/>
                <a:gd name="T3" fmla="*/ 0 h 434"/>
                <a:gd name="T4" fmla="*/ 743 w 743"/>
                <a:gd name="T5" fmla="*/ 191 h 434"/>
                <a:gd name="T6" fmla="*/ 342 w 743"/>
                <a:gd name="T7" fmla="*/ 434 h 434"/>
                <a:gd name="T8" fmla="*/ 0 w 743"/>
                <a:gd name="T9" fmla="*/ 239 h 434"/>
              </a:gdLst>
              <a:ahLst/>
              <a:cxnLst>
                <a:cxn ang="0">
                  <a:pos x="T0" y="T1"/>
                </a:cxn>
                <a:cxn ang="0">
                  <a:pos x="T2" y="T3"/>
                </a:cxn>
                <a:cxn ang="0">
                  <a:pos x="T4" y="T5"/>
                </a:cxn>
                <a:cxn ang="0">
                  <a:pos x="T6" y="T7"/>
                </a:cxn>
                <a:cxn ang="0">
                  <a:pos x="T8" y="T9"/>
                </a:cxn>
              </a:cxnLst>
              <a:rect l="0" t="0" r="r" b="b"/>
              <a:pathLst>
                <a:path w="743" h="434">
                  <a:moveTo>
                    <a:pt x="0" y="239"/>
                  </a:moveTo>
                  <a:lnTo>
                    <a:pt x="403" y="0"/>
                  </a:lnTo>
                  <a:lnTo>
                    <a:pt x="743" y="191"/>
                  </a:lnTo>
                  <a:lnTo>
                    <a:pt x="342" y="434"/>
                  </a:lnTo>
                  <a:lnTo>
                    <a:pt x="0" y="239"/>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3" name="ï$ľidè">
              <a:extLst>
                <a:ext uri="{FF2B5EF4-FFF2-40B4-BE49-F238E27FC236}">
                  <a16:creationId xmlns:a16="http://schemas.microsoft.com/office/drawing/2014/main" xmlns="" id="{6B08E5D7-CBB2-44AF-B7FB-5C444DB20725}"/>
                </a:ext>
              </a:extLst>
            </p:cNvPr>
            <p:cNvSpPr/>
            <p:nvPr/>
          </p:nvSpPr>
          <p:spPr bwMode="auto">
            <a:xfrm>
              <a:off x="7788309" y="3786509"/>
              <a:ext cx="8791" cy="64469"/>
            </a:xfrm>
            <a:prstGeom prst="rect">
              <a:avLst/>
            </a:prstGeom>
            <a:solidFill>
              <a:srgbClr val="144CC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84" name="îṥľîḓè">
              <a:extLst>
                <a:ext uri="{FF2B5EF4-FFF2-40B4-BE49-F238E27FC236}">
                  <a16:creationId xmlns:a16="http://schemas.microsoft.com/office/drawing/2014/main" xmlns="" id="{C9CA1C5C-2C75-4737-87D1-C79C3928B563}"/>
                </a:ext>
              </a:extLst>
            </p:cNvPr>
            <p:cNvSpPr/>
            <p:nvPr/>
          </p:nvSpPr>
          <p:spPr bwMode="auto">
            <a:xfrm>
              <a:off x="7742888" y="3698597"/>
              <a:ext cx="101099" cy="99634"/>
            </a:xfrm>
            <a:prstGeom prst="ellipse">
              <a:avLst/>
            </a:pr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5" name="iṧḻíḋê">
              <a:extLst>
                <a:ext uri="{FF2B5EF4-FFF2-40B4-BE49-F238E27FC236}">
                  <a16:creationId xmlns:a16="http://schemas.microsoft.com/office/drawing/2014/main" xmlns="" id="{4F972A07-4162-40D0-9728-AA5F30024256}"/>
                </a:ext>
              </a:extLst>
            </p:cNvPr>
            <p:cNvSpPr/>
            <p:nvPr/>
          </p:nvSpPr>
          <p:spPr bwMode="auto">
            <a:xfrm>
              <a:off x="7675488" y="3746949"/>
              <a:ext cx="10257" cy="64469"/>
            </a:xfrm>
            <a:prstGeom prst="rect">
              <a:avLst/>
            </a:prstGeom>
            <a:solidFill>
              <a:srgbClr val="144CC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86" name="îṣḻïdê">
              <a:extLst>
                <a:ext uri="{FF2B5EF4-FFF2-40B4-BE49-F238E27FC236}">
                  <a16:creationId xmlns:a16="http://schemas.microsoft.com/office/drawing/2014/main" xmlns="" id="{8F121990-2056-4B91-A696-9C02BFBCF47B}"/>
                </a:ext>
              </a:extLst>
            </p:cNvPr>
            <p:cNvSpPr/>
            <p:nvPr/>
          </p:nvSpPr>
          <p:spPr bwMode="auto">
            <a:xfrm>
              <a:off x="7630068" y="3656106"/>
              <a:ext cx="101099" cy="99634"/>
            </a:xfrm>
            <a:prstGeom prst="ellipse">
              <a:avLst/>
            </a:pr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7" name="íṧľíḋe">
              <a:extLst>
                <a:ext uri="{FF2B5EF4-FFF2-40B4-BE49-F238E27FC236}">
                  <a16:creationId xmlns:a16="http://schemas.microsoft.com/office/drawing/2014/main" xmlns="" id="{ED4866BF-EE0D-4A37-932C-435A4DF311BE}"/>
                </a:ext>
              </a:extLst>
            </p:cNvPr>
            <p:cNvSpPr/>
            <p:nvPr/>
          </p:nvSpPr>
          <p:spPr bwMode="auto">
            <a:xfrm>
              <a:off x="7067430" y="3433395"/>
              <a:ext cx="11722" cy="61539"/>
            </a:xfrm>
            <a:prstGeom prst="rect">
              <a:avLst/>
            </a:prstGeom>
            <a:solidFill>
              <a:srgbClr val="144CC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88" name="isľíḋé">
              <a:extLst>
                <a:ext uri="{FF2B5EF4-FFF2-40B4-BE49-F238E27FC236}">
                  <a16:creationId xmlns:a16="http://schemas.microsoft.com/office/drawing/2014/main" xmlns="" id="{E9B9DF02-BE76-4BB4-9301-A1B04CC061FB}"/>
                </a:ext>
              </a:extLst>
            </p:cNvPr>
            <p:cNvSpPr/>
            <p:nvPr/>
          </p:nvSpPr>
          <p:spPr bwMode="auto">
            <a:xfrm>
              <a:off x="7020543" y="3342553"/>
              <a:ext cx="101099" cy="99634"/>
            </a:xfrm>
            <a:prstGeom prst="ellipse">
              <a:avLst/>
            </a:pr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9" name="îŝ1iďè">
              <a:extLst>
                <a:ext uri="{FF2B5EF4-FFF2-40B4-BE49-F238E27FC236}">
                  <a16:creationId xmlns:a16="http://schemas.microsoft.com/office/drawing/2014/main" xmlns="" id="{BB7CEC9E-19E8-4AC5-8848-463C3EFCF326}"/>
                </a:ext>
              </a:extLst>
            </p:cNvPr>
            <p:cNvSpPr/>
            <p:nvPr/>
          </p:nvSpPr>
          <p:spPr bwMode="auto">
            <a:xfrm>
              <a:off x="6957539" y="3390905"/>
              <a:ext cx="8791" cy="64469"/>
            </a:xfrm>
            <a:prstGeom prst="rect">
              <a:avLst/>
            </a:prstGeom>
            <a:solidFill>
              <a:srgbClr val="144CC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90" name="iṧļîḓè">
              <a:extLst>
                <a:ext uri="{FF2B5EF4-FFF2-40B4-BE49-F238E27FC236}">
                  <a16:creationId xmlns:a16="http://schemas.microsoft.com/office/drawing/2014/main" xmlns="" id="{AB573176-A005-45EC-8356-98A9E09254C6}"/>
                </a:ext>
              </a:extLst>
            </p:cNvPr>
            <p:cNvSpPr/>
            <p:nvPr/>
          </p:nvSpPr>
          <p:spPr bwMode="auto">
            <a:xfrm>
              <a:off x="6912118" y="3302993"/>
              <a:ext cx="99634" cy="99634"/>
            </a:xfrm>
            <a:prstGeom prst="ellipse">
              <a:avLst/>
            </a:pr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1" name="îśḷíḋè">
              <a:extLst>
                <a:ext uri="{FF2B5EF4-FFF2-40B4-BE49-F238E27FC236}">
                  <a16:creationId xmlns:a16="http://schemas.microsoft.com/office/drawing/2014/main" xmlns="" id="{33E35E90-0A75-4E5C-8BE7-71C24B0D958D}"/>
                </a:ext>
              </a:extLst>
            </p:cNvPr>
            <p:cNvSpPr/>
            <p:nvPr/>
          </p:nvSpPr>
          <p:spPr bwMode="auto">
            <a:xfrm>
              <a:off x="7014682" y="3600428"/>
              <a:ext cx="736997" cy="438096"/>
            </a:xfrm>
            <a:custGeom>
              <a:avLst/>
              <a:gdLst>
                <a:gd name="T0" fmla="*/ 0 w 503"/>
                <a:gd name="T1" fmla="*/ 142 h 299"/>
                <a:gd name="T2" fmla="*/ 231 w 503"/>
                <a:gd name="T3" fmla="*/ 0 h 299"/>
                <a:gd name="T4" fmla="*/ 503 w 503"/>
                <a:gd name="T5" fmla="*/ 160 h 299"/>
                <a:gd name="T6" fmla="*/ 270 w 503"/>
                <a:gd name="T7" fmla="*/ 299 h 299"/>
                <a:gd name="T8" fmla="*/ 0 w 503"/>
                <a:gd name="T9" fmla="*/ 142 h 299"/>
              </a:gdLst>
              <a:ahLst/>
              <a:cxnLst>
                <a:cxn ang="0">
                  <a:pos x="T0" y="T1"/>
                </a:cxn>
                <a:cxn ang="0">
                  <a:pos x="T2" y="T3"/>
                </a:cxn>
                <a:cxn ang="0">
                  <a:pos x="T4" y="T5"/>
                </a:cxn>
                <a:cxn ang="0">
                  <a:pos x="T6" y="T7"/>
                </a:cxn>
                <a:cxn ang="0">
                  <a:pos x="T8" y="T9"/>
                </a:cxn>
              </a:cxnLst>
              <a:rect l="0" t="0" r="r" b="b"/>
              <a:pathLst>
                <a:path w="503" h="299">
                  <a:moveTo>
                    <a:pt x="0" y="142"/>
                  </a:moveTo>
                  <a:lnTo>
                    <a:pt x="231" y="0"/>
                  </a:lnTo>
                  <a:lnTo>
                    <a:pt x="503" y="160"/>
                  </a:lnTo>
                  <a:lnTo>
                    <a:pt x="270" y="299"/>
                  </a:lnTo>
                  <a:lnTo>
                    <a:pt x="0" y="142"/>
                  </a:lnTo>
                  <a:close/>
                </a:path>
              </a:pathLst>
            </a:custGeom>
            <a:solidFill>
              <a:srgbClr val="D2D4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2" name="ïš1íďè">
              <a:extLst>
                <a:ext uri="{FF2B5EF4-FFF2-40B4-BE49-F238E27FC236}">
                  <a16:creationId xmlns:a16="http://schemas.microsoft.com/office/drawing/2014/main" xmlns="" id="{971F95EA-17B7-4682-846D-85B8197430A1}"/>
                </a:ext>
              </a:extLst>
            </p:cNvPr>
            <p:cNvSpPr/>
            <p:nvPr/>
          </p:nvSpPr>
          <p:spPr bwMode="auto">
            <a:xfrm>
              <a:off x="7061569" y="2596765"/>
              <a:ext cx="348718" cy="1405130"/>
            </a:xfrm>
            <a:custGeom>
              <a:avLst/>
              <a:gdLst>
                <a:gd name="T0" fmla="*/ 2 w 238"/>
                <a:gd name="T1" fmla="*/ 827 h 959"/>
                <a:gd name="T2" fmla="*/ 238 w 238"/>
                <a:gd name="T3" fmla="*/ 959 h 959"/>
                <a:gd name="T4" fmla="*/ 236 w 238"/>
                <a:gd name="T5" fmla="*/ 139 h 959"/>
                <a:gd name="T6" fmla="*/ 0 w 238"/>
                <a:gd name="T7" fmla="*/ 0 h 959"/>
                <a:gd name="T8" fmla="*/ 2 w 238"/>
                <a:gd name="T9" fmla="*/ 827 h 959"/>
              </a:gdLst>
              <a:ahLst/>
              <a:cxnLst>
                <a:cxn ang="0">
                  <a:pos x="T0" y="T1"/>
                </a:cxn>
                <a:cxn ang="0">
                  <a:pos x="T2" y="T3"/>
                </a:cxn>
                <a:cxn ang="0">
                  <a:pos x="T4" y="T5"/>
                </a:cxn>
                <a:cxn ang="0">
                  <a:pos x="T6" y="T7"/>
                </a:cxn>
                <a:cxn ang="0">
                  <a:pos x="T8" y="T9"/>
                </a:cxn>
              </a:cxnLst>
              <a:rect l="0" t="0" r="r" b="b"/>
              <a:pathLst>
                <a:path w="238" h="959">
                  <a:moveTo>
                    <a:pt x="2" y="827"/>
                  </a:moveTo>
                  <a:lnTo>
                    <a:pt x="238" y="959"/>
                  </a:lnTo>
                  <a:lnTo>
                    <a:pt x="236" y="139"/>
                  </a:lnTo>
                  <a:lnTo>
                    <a:pt x="0" y="0"/>
                  </a:lnTo>
                  <a:lnTo>
                    <a:pt x="2" y="827"/>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3" name="isliḑé">
              <a:extLst>
                <a:ext uri="{FF2B5EF4-FFF2-40B4-BE49-F238E27FC236}">
                  <a16:creationId xmlns:a16="http://schemas.microsoft.com/office/drawing/2014/main" xmlns="" id="{6D43AB6C-5AF3-45AB-92CE-308C6999261F}"/>
                </a:ext>
              </a:extLst>
            </p:cNvPr>
            <p:cNvSpPr/>
            <p:nvPr/>
          </p:nvSpPr>
          <p:spPr bwMode="auto">
            <a:xfrm>
              <a:off x="7407357" y="2630464"/>
              <a:ext cx="293041" cy="1371430"/>
            </a:xfrm>
            <a:custGeom>
              <a:avLst/>
              <a:gdLst>
                <a:gd name="T0" fmla="*/ 0 w 200"/>
                <a:gd name="T1" fmla="*/ 116 h 936"/>
                <a:gd name="T2" fmla="*/ 200 w 200"/>
                <a:gd name="T3" fmla="*/ 0 h 936"/>
                <a:gd name="T4" fmla="*/ 200 w 200"/>
                <a:gd name="T5" fmla="*/ 822 h 936"/>
                <a:gd name="T6" fmla="*/ 2 w 200"/>
                <a:gd name="T7" fmla="*/ 936 h 936"/>
                <a:gd name="T8" fmla="*/ 0 w 200"/>
                <a:gd name="T9" fmla="*/ 116 h 936"/>
              </a:gdLst>
              <a:ahLst/>
              <a:cxnLst>
                <a:cxn ang="0">
                  <a:pos x="T0" y="T1"/>
                </a:cxn>
                <a:cxn ang="0">
                  <a:pos x="T2" y="T3"/>
                </a:cxn>
                <a:cxn ang="0">
                  <a:pos x="T4" y="T5"/>
                </a:cxn>
                <a:cxn ang="0">
                  <a:pos x="T6" y="T7"/>
                </a:cxn>
                <a:cxn ang="0">
                  <a:pos x="T8" y="T9"/>
                </a:cxn>
              </a:cxnLst>
              <a:rect l="0" t="0" r="r" b="b"/>
              <a:pathLst>
                <a:path w="200" h="936">
                  <a:moveTo>
                    <a:pt x="0" y="116"/>
                  </a:moveTo>
                  <a:lnTo>
                    <a:pt x="200" y="0"/>
                  </a:lnTo>
                  <a:lnTo>
                    <a:pt x="200" y="822"/>
                  </a:lnTo>
                  <a:lnTo>
                    <a:pt x="2" y="936"/>
                  </a:lnTo>
                  <a:lnTo>
                    <a:pt x="0" y="116"/>
                  </a:lnTo>
                  <a:close/>
                </a:path>
              </a:pathLst>
            </a:custGeom>
            <a:solidFill>
              <a:srgbClr val="D7D9E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4" name="ïṣľíḓé">
              <a:extLst>
                <a:ext uri="{FF2B5EF4-FFF2-40B4-BE49-F238E27FC236}">
                  <a16:creationId xmlns:a16="http://schemas.microsoft.com/office/drawing/2014/main" xmlns="" id="{0BEB526B-040E-4BB9-9619-9F4D5B1C21B6}"/>
                </a:ext>
              </a:extLst>
            </p:cNvPr>
            <p:cNvSpPr/>
            <p:nvPr/>
          </p:nvSpPr>
          <p:spPr bwMode="auto">
            <a:xfrm>
              <a:off x="7014682" y="3808487"/>
              <a:ext cx="395605" cy="376558"/>
            </a:xfrm>
            <a:custGeom>
              <a:avLst/>
              <a:gdLst>
                <a:gd name="T0" fmla="*/ 0 w 270"/>
                <a:gd name="T1" fmla="*/ 103 h 257"/>
                <a:gd name="T2" fmla="*/ 270 w 270"/>
                <a:gd name="T3" fmla="*/ 257 h 257"/>
                <a:gd name="T4" fmla="*/ 270 w 270"/>
                <a:gd name="T5" fmla="*/ 157 h 257"/>
                <a:gd name="T6" fmla="*/ 0 w 270"/>
                <a:gd name="T7" fmla="*/ 0 h 257"/>
                <a:gd name="T8" fmla="*/ 0 w 270"/>
                <a:gd name="T9" fmla="*/ 103 h 257"/>
              </a:gdLst>
              <a:ahLst/>
              <a:cxnLst>
                <a:cxn ang="0">
                  <a:pos x="T0" y="T1"/>
                </a:cxn>
                <a:cxn ang="0">
                  <a:pos x="T2" y="T3"/>
                </a:cxn>
                <a:cxn ang="0">
                  <a:pos x="T4" y="T5"/>
                </a:cxn>
                <a:cxn ang="0">
                  <a:pos x="T6" y="T7"/>
                </a:cxn>
                <a:cxn ang="0">
                  <a:pos x="T8" y="T9"/>
                </a:cxn>
              </a:cxnLst>
              <a:rect l="0" t="0" r="r" b="b"/>
              <a:pathLst>
                <a:path w="270" h="257">
                  <a:moveTo>
                    <a:pt x="0" y="103"/>
                  </a:moveTo>
                  <a:lnTo>
                    <a:pt x="270" y="257"/>
                  </a:lnTo>
                  <a:lnTo>
                    <a:pt x="270" y="157"/>
                  </a:lnTo>
                  <a:lnTo>
                    <a:pt x="0" y="0"/>
                  </a:lnTo>
                  <a:lnTo>
                    <a:pt x="0" y="103"/>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5" name="ïṣḷîḓè">
              <a:extLst>
                <a:ext uri="{FF2B5EF4-FFF2-40B4-BE49-F238E27FC236}">
                  <a16:creationId xmlns:a16="http://schemas.microsoft.com/office/drawing/2014/main" xmlns="" id="{0AE69F54-1FF0-4A0A-AABF-BE0D4B837F62}"/>
                </a:ext>
              </a:extLst>
            </p:cNvPr>
            <p:cNvSpPr/>
            <p:nvPr/>
          </p:nvSpPr>
          <p:spPr bwMode="auto">
            <a:xfrm>
              <a:off x="7410286" y="3834861"/>
              <a:ext cx="341393" cy="350184"/>
            </a:xfrm>
            <a:custGeom>
              <a:avLst/>
              <a:gdLst>
                <a:gd name="T0" fmla="*/ 0 w 233"/>
                <a:gd name="T1" fmla="*/ 139 h 239"/>
                <a:gd name="T2" fmla="*/ 233 w 233"/>
                <a:gd name="T3" fmla="*/ 0 h 239"/>
                <a:gd name="T4" fmla="*/ 233 w 233"/>
                <a:gd name="T5" fmla="*/ 104 h 239"/>
                <a:gd name="T6" fmla="*/ 0 w 233"/>
                <a:gd name="T7" fmla="*/ 239 h 239"/>
                <a:gd name="T8" fmla="*/ 0 w 233"/>
                <a:gd name="T9" fmla="*/ 139 h 239"/>
              </a:gdLst>
              <a:ahLst/>
              <a:cxnLst>
                <a:cxn ang="0">
                  <a:pos x="T0" y="T1"/>
                </a:cxn>
                <a:cxn ang="0">
                  <a:pos x="T2" y="T3"/>
                </a:cxn>
                <a:cxn ang="0">
                  <a:pos x="T4" y="T5"/>
                </a:cxn>
                <a:cxn ang="0">
                  <a:pos x="T6" y="T7"/>
                </a:cxn>
                <a:cxn ang="0">
                  <a:pos x="T8" y="T9"/>
                </a:cxn>
              </a:cxnLst>
              <a:rect l="0" t="0" r="r" b="b"/>
              <a:pathLst>
                <a:path w="233" h="239">
                  <a:moveTo>
                    <a:pt x="0" y="139"/>
                  </a:moveTo>
                  <a:lnTo>
                    <a:pt x="233" y="0"/>
                  </a:lnTo>
                  <a:lnTo>
                    <a:pt x="233" y="104"/>
                  </a:lnTo>
                  <a:lnTo>
                    <a:pt x="0" y="239"/>
                  </a:lnTo>
                  <a:lnTo>
                    <a:pt x="0" y="139"/>
                  </a:lnTo>
                  <a:close/>
                </a:path>
              </a:pathLst>
            </a:custGeom>
            <a:solidFill>
              <a:srgbClr val="D7D9E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6" name="íš1iḓe">
              <a:extLst>
                <a:ext uri="{FF2B5EF4-FFF2-40B4-BE49-F238E27FC236}">
                  <a16:creationId xmlns:a16="http://schemas.microsoft.com/office/drawing/2014/main" xmlns="" id="{89C7BA02-765B-4A37-90A3-18B1FD3454E1}"/>
                </a:ext>
              </a:extLst>
            </p:cNvPr>
            <p:cNvSpPr/>
            <p:nvPr/>
          </p:nvSpPr>
          <p:spPr bwMode="auto">
            <a:xfrm>
              <a:off x="7061568" y="2426801"/>
              <a:ext cx="638828" cy="373627"/>
            </a:xfrm>
            <a:custGeom>
              <a:avLst/>
              <a:gdLst>
                <a:gd name="T0" fmla="*/ 0 w 436"/>
                <a:gd name="T1" fmla="*/ 116 h 255"/>
                <a:gd name="T2" fmla="*/ 203 w 436"/>
                <a:gd name="T3" fmla="*/ 0 h 255"/>
                <a:gd name="T4" fmla="*/ 436 w 436"/>
                <a:gd name="T5" fmla="*/ 139 h 255"/>
                <a:gd name="T6" fmla="*/ 236 w 436"/>
                <a:gd name="T7" fmla="*/ 255 h 255"/>
                <a:gd name="T8" fmla="*/ 12 w 436"/>
                <a:gd name="T9" fmla="*/ 124 h 255"/>
                <a:gd name="T10" fmla="*/ 0 w 436"/>
                <a:gd name="T11" fmla="*/ 116 h 255"/>
              </a:gdLst>
              <a:ahLst/>
              <a:cxnLst>
                <a:cxn ang="0">
                  <a:pos x="T0" y="T1"/>
                </a:cxn>
                <a:cxn ang="0">
                  <a:pos x="T2" y="T3"/>
                </a:cxn>
                <a:cxn ang="0">
                  <a:pos x="T4" y="T5"/>
                </a:cxn>
                <a:cxn ang="0">
                  <a:pos x="T6" y="T7"/>
                </a:cxn>
                <a:cxn ang="0">
                  <a:pos x="T8" y="T9"/>
                </a:cxn>
                <a:cxn ang="0">
                  <a:pos x="T10" y="T11"/>
                </a:cxn>
              </a:cxnLst>
              <a:rect l="0" t="0" r="r" b="b"/>
              <a:pathLst>
                <a:path w="436" h="255">
                  <a:moveTo>
                    <a:pt x="0" y="116"/>
                  </a:moveTo>
                  <a:lnTo>
                    <a:pt x="203" y="0"/>
                  </a:lnTo>
                  <a:lnTo>
                    <a:pt x="436" y="139"/>
                  </a:lnTo>
                  <a:lnTo>
                    <a:pt x="236" y="255"/>
                  </a:lnTo>
                  <a:lnTo>
                    <a:pt x="12" y="124"/>
                  </a:lnTo>
                  <a:lnTo>
                    <a:pt x="0" y="116"/>
                  </a:lnTo>
                  <a:close/>
                </a:path>
              </a:pathLst>
            </a:custGeom>
            <a:solidFill>
              <a:srgbClr val="D2D4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7" name="íṣḷiḑè">
              <a:extLst>
                <a:ext uri="{FF2B5EF4-FFF2-40B4-BE49-F238E27FC236}">
                  <a16:creationId xmlns:a16="http://schemas.microsoft.com/office/drawing/2014/main" xmlns="" id="{98319B77-1D76-4691-9FB0-A1A73C877A53}"/>
                </a:ext>
              </a:extLst>
            </p:cNvPr>
            <p:cNvSpPr/>
            <p:nvPr/>
          </p:nvSpPr>
          <p:spPr bwMode="auto">
            <a:xfrm>
              <a:off x="7093802" y="2661234"/>
              <a:ext cx="64469" cy="203664"/>
            </a:xfrm>
            <a:custGeom>
              <a:avLst/>
              <a:gdLst>
                <a:gd name="T0" fmla="*/ 44 w 44"/>
                <a:gd name="T1" fmla="*/ 139 h 139"/>
                <a:gd name="T2" fmla="*/ 0 w 44"/>
                <a:gd name="T3" fmla="*/ 114 h 139"/>
                <a:gd name="T4" fmla="*/ 0 w 44"/>
                <a:gd name="T5" fmla="*/ 0 h 139"/>
                <a:gd name="T6" fmla="*/ 44 w 44"/>
                <a:gd name="T7" fmla="*/ 25 h 139"/>
                <a:gd name="T8" fmla="*/ 44 w 44"/>
                <a:gd name="T9" fmla="*/ 139 h 139"/>
              </a:gdLst>
              <a:ahLst/>
              <a:cxnLst>
                <a:cxn ang="0">
                  <a:pos x="T0" y="T1"/>
                </a:cxn>
                <a:cxn ang="0">
                  <a:pos x="T2" y="T3"/>
                </a:cxn>
                <a:cxn ang="0">
                  <a:pos x="T4" y="T5"/>
                </a:cxn>
                <a:cxn ang="0">
                  <a:pos x="T6" y="T7"/>
                </a:cxn>
                <a:cxn ang="0">
                  <a:pos x="T8" y="T9"/>
                </a:cxn>
              </a:cxnLst>
              <a:rect l="0" t="0" r="r" b="b"/>
              <a:pathLst>
                <a:path w="44" h="139">
                  <a:moveTo>
                    <a:pt x="44" y="139"/>
                  </a:moveTo>
                  <a:lnTo>
                    <a:pt x="0" y="114"/>
                  </a:lnTo>
                  <a:lnTo>
                    <a:pt x="0" y="0"/>
                  </a:lnTo>
                  <a:lnTo>
                    <a:pt x="44" y="25"/>
                  </a:lnTo>
                  <a:lnTo>
                    <a:pt x="44" y="139"/>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8" name="îśḷïdê">
              <a:extLst>
                <a:ext uri="{FF2B5EF4-FFF2-40B4-BE49-F238E27FC236}">
                  <a16:creationId xmlns:a16="http://schemas.microsoft.com/office/drawing/2014/main" xmlns="" id="{7267DB41-03FB-4BFE-889F-5E2A9C976C30}"/>
                </a:ext>
              </a:extLst>
            </p:cNvPr>
            <p:cNvSpPr/>
            <p:nvPr/>
          </p:nvSpPr>
          <p:spPr bwMode="auto">
            <a:xfrm>
              <a:off x="7093802" y="2661234"/>
              <a:ext cx="16118" cy="167033"/>
            </a:xfrm>
            <a:custGeom>
              <a:avLst/>
              <a:gdLst>
                <a:gd name="T0" fmla="*/ 11 w 11"/>
                <a:gd name="T1" fmla="*/ 108 h 114"/>
                <a:gd name="T2" fmla="*/ 0 w 11"/>
                <a:gd name="T3" fmla="*/ 114 h 114"/>
                <a:gd name="T4" fmla="*/ 0 w 11"/>
                <a:gd name="T5" fmla="*/ 0 h 114"/>
                <a:gd name="T6" fmla="*/ 11 w 11"/>
                <a:gd name="T7" fmla="*/ 8 h 114"/>
                <a:gd name="T8" fmla="*/ 11 w 11"/>
                <a:gd name="T9" fmla="*/ 108 h 114"/>
              </a:gdLst>
              <a:ahLst/>
              <a:cxnLst>
                <a:cxn ang="0">
                  <a:pos x="T0" y="T1"/>
                </a:cxn>
                <a:cxn ang="0">
                  <a:pos x="T2" y="T3"/>
                </a:cxn>
                <a:cxn ang="0">
                  <a:pos x="T4" y="T5"/>
                </a:cxn>
                <a:cxn ang="0">
                  <a:pos x="T6" y="T7"/>
                </a:cxn>
                <a:cxn ang="0">
                  <a:pos x="T8" y="T9"/>
                </a:cxn>
              </a:cxnLst>
              <a:rect l="0" t="0" r="r" b="b"/>
              <a:pathLst>
                <a:path w="11" h="114">
                  <a:moveTo>
                    <a:pt x="11" y="108"/>
                  </a:moveTo>
                  <a:lnTo>
                    <a:pt x="0" y="114"/>
                  </a:lnTo>
                  <a:lnTo>
                    <a:pt x="0" y="0"/>
                  </a:lnTo>
                  <a:lnTo>
                    <a:pt x="11" y="8"/>
                  </a:lnTo>
                  <a:lnTo>
                    <a:pt x="11" y="108"/>
                  </a:lnTo>
                  <a:close/>
                </a:path>
              </a:pathLst>
            </a:cu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9" name="işlïḑe">
              <a:extLst>
                <a:ext uri="{FF2B5EF4-FFF2-40B4-BE49-F238E27FC236}">
                  <a16:creationId xmlns:a16="http://schemas.microsoft.com/office/drawing/2014/main" xmlns="" id="{CF18E375-7D73-4ABC-AE76-CC27D3E07D07}"/>
                </a:ext>
              </a:extLst>
            </p:cNvPr>
            <p:cNvSpPr/>
            <p:nvPr/>
          </p:nvSpPr>
          <p:spPr bwMode="auto">
            <a:xfrm>
              <a:off x="7093802" y="2910318"/>
              <a:ext cx="64469" cy="203664"/>
            </a:xfrm>
            <a:custGeom>
              <a:avLst/>
              <a:gdLst>
                <a:gd name="T0" fmla="*/ 44 w 44"/>
                <a:gd name="T1" fmla="*/ 139 h 139"/>
                <a:gd name="T2" fmla="*/ 0 w 44"/>
                <a:gd name="T3" fmla="*/ 114 h 139"/>
                <a:gd name="T4" fmla="*/ 0 w 44"/>
                <a:gd name="T5" fmla="*/ 0 h 139"/>
                <a:gd name="T6" fmla="*/ 44 w 44"/>
                <a:gd name="T7" fmla="*/ 25 h 139"/>
                <a:gd name="T8" fmla="*/ 44 w 44"/>
                <a:gd name="T9" fmla="*/ 139 h 139"/>
              </a:gdLst>
              <a:ahLst/>
              <a:cxnLst>
                <a:cxn ang="0">
                  <a:pos x="T0" y="T1"/>
                </a:cxn>
                <a:cxn ang="0">
                  <a:pos x="T2" y="T3"/>
                </a:cxn>
                <a:cxn ang="0">
                  <a:pos x="T4" y="T5"/>
                </a:cxn>
                <a:cxn ang="0">
                  <a:pos x="T6" y="T7"/>
                </a:cxn>
                <a:cxn ang="0">
                  <a:pos x="T8" y="T9"/>
                </a:cxn>
              </a:cxnLst>
              <a:rect l="0" t="0" r="r" b="b"/>
              <a:pathLst>
                <a:path w="44" h="139">
                  <a:moveTo>
                    <a:pt x="44" y="139"/>
                  </a:moveTo>
                  <a:lnTo>
                    <a:pt x="0" y="114"/>
                  </a:lnTo>
                  <a:lnTo>
                    <a:pt x="0" y="0"/>
                  </a:lnTo>
                  <a:lnTo>
                    <a:pt x="44" y="25"/>
                  </a:lnTo>
                  <a:lnTo>
                    <a:pt x="44" y="139"/>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0" name="ïṡļiḑé">
              <a:extLst>
                <a:ext uri="{FF2B5EF4-FFF2-40B4-BE49-F238E27FC236}">
                  <a16:creationId xmlns:a16="http://schemas.microsoft.com/office/drawing/2014/main" xmlns="" id="{D5A28683-2F35-48B2-BE3C-1710C76F2D96}"/>
                </a:ext>
              </a:extLst>
            </p:cNvPr>
            <p:cNvSpPr/>
            <p:nvPr/>
          </p:nvSpPr>
          <p:spPr bwMode="auto">
            <a:xfrm>
              <a:off x="7093802" y="2910318"/>
              <a:ext cx="16118" cy="167033"/>
            </a:xfrm>
            <a:custGeom>
              <a:avLst/>
              <a:gdLst>
                <a:gd name="T0" fmla="*/ 11 w 11"/>
                <a:gd name="T1" fmla="*/ 106 h 114"/>
                <a:gd name="T2" fmla="*/ 0 w 11"/>
                <a:gd name="T3" fmla="*/ 114 h 114"/>
                <a:gd name="T4" fmla="*/ 0 w 11"/>
                <a:gd name="T5" fmla="*/ 0 h 114"/>
                <a:gd name="T6" fmla="*/ 11 w 11"/>
                <a:gd name="T7" fmla="*/ 6 h 114"/>
                <a:gd name="T8" fmla="*/ 11 w 11"/>
                <a:gd name="T9" fmla="*/ 106 h 114"/>
              </a:gdLst>
              <a:ahLst/>
              <a:cxnLst>
                <a:cxn ang="0">
                  <a:pos x="T0" y="T1"/>
                </a:cxn>
                <a:cxn ang="0">
                  <a:pos x="T2" y="T3"/>
                </a:cxn>
                <a:cxn ang="0">
                  <a:pos x="T4" y="T5"/>
                </a:cxn>
                <a:cxn ang="0">
                  <a:pos x="T6" y="T7"/>
                </a:cxn>
                <a:cxn ang="0">
                  <a:pos x="T8" y="T9"/>
                </a:cxn>
              </a:cxnLst>
              <a:rect l="0" t="0" r="r" b="b"/>
              <a:pathLst>
                <a:path w="11" h="114">
                  <a:moveTo>
                    <a:pt x="11" y="106"/>
                  </a:moveTo>
                  <a:lnTo>
                    <a:pt x="0" y="114"/>
                  </a:lnTo>
                  <a:lnTo>
                    <a:pt x="0" y="0"/>
                  </a:lnTo>
                  <a:lnTo>
                    <a:pt x="11" y="6"/>
                  </a:lnTo>
                  <a:lnTo>
                    <a:pt x="11" y="106"/>
                  </a:lnTo>
                  <a:close/>
                </a:path>
              </a:pathLst>
            </a:cu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1" name="î$1îḋê">
              <a:extLst>
                <a:ext uri="{FF2B5EF4-FFF2-40B4-BE49-F238E27FC236}">
                  <a16:creationId xmlns:a16="http://schemas.microsoft.com/office/drawing/2014/main" xmlns="" id="{69BB2A1A-B3EA-48B3-95D6-57FB31ED6B7B}"/>
                </a:ext>
              </a:extLst>
            </p:cNvPr>
            <p:cNvSpPr/>
            <p:nvPr/>
          </p:nvSpPr>
          <p:spPr bwMode="auto">
            <a:xfrm>
              <a:off x="7093802" y="3156472"/>
              <a:ext cx="64469" cy="203664"/>
            </a:xfrm>
            <a:custGeom>
              <a:avLst/>
              <a:gdLst>
                <a:gd name="T0" fmla="*/ 44 w 44"/>
                <a:gd name="T1" fmla="*/ 139 h 139"/>
                <a:gd name="T2" fmla="*/ 0 w 44"/>
                <a:gd name="T3" fmla="*/ 114 h 139"/>
                <a:gd name="T4" fmla="*/ 0 w 44"/>
                <a:gd name="T5" fmla="*/ 0 h 139"/>
                <a:gd name="T6" fmla="*/ 44 w 44"/>
                <a:gd name="T7" fmla="*/ 25 h 139"/>
                <a:gd name="T8" fmla="*/ 44 w 44"/>
                <a:gd name="T9" fmla="*/ 139 h 139"/>
              </a:gdLst>
              <a:ahLst/>
              <a:cxnLst>
                <a:cxn ang="0">
                  <a:pos x="T0" y="T1"/>
                </a:cxn>
                <a:cxn ang="0">
                  <a:pos x="T2" y="T3"/>
                </a:cxn>
                <a:cxn ang="0">
                  <a:pos x="T4" y="T5"/>
                </a:cxn>
                <a:cxn ang="0">
                  <a:pos x="T6" y="T7"/>
                </a:cxn>
                <a:cxn ang="0">
                  <a:pos x="T8" y="T9"/>
                </a:cxn>
              </a:cxnLst>
              <a:rect l="0" t="0" r="r" b="b"/>
              <a:pathLst>
                <a:path w="44" h="139">
                  <a:moveTo>
                    <a:pt x="44" y="139"/>
                  </a:moveTo>
                  <a:lnTo>
                    <a:pt x="0" y="114"/>
                  </a:lnTo>
                  <a:lnTo>
                    <a:pt x="0" y="0"/>
                  </a:lnTo>
                  <a:lnTo>
                    <a:pt x="44" y="25"/>
                  </a:lnTo>
                  <a:lnTo>
                    <a:pt x="44" y="139"/>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2" name="íşľiďê">
              <a:extLst>
                <a:ext uri="{FF2B5EF4-FFF2-40B4-BE49-F238E27FC236}">
                  <a16:creationId xmlns:a16="http://schemas.microsoft.com/office/drawing/2014/main" xmlns="" id="{A0C7D23D-B685-488E-B200-735D5B9B96C3}"/>
                </a:ext>
              </a:extLst>
            </p:cNvPr>
            <p:cNvSpPr/>
            <p:nvPr/>
          </p:nvSpPr>
          <p:spPr bwMode="auto">
            <a:xfrm>
              <a:off x="7093802" y="3156472"/>
              <a:ext cx="16118" cy="167033"/>
            </a:xfrm>
            <a:custGeom>
              <a:avLst/>
              <a:gdLst>
                <a:gd name="T0" fmla="*/ 11 w 11"/>
                <a:gd name="T1" fmla="*/ 108 h 114"/>
                <a:gd name="T2" fmla="*/ 0 w 11"/>
                <a:gd name="T3" fmla="*/ 114 h 114"/>
                <a:gd name="T4" fmla="*/ 0 w 11"/>
                <a:gd name="T5" fmla="*/ 0 h 114"/>
                <a:gd name="T6" fmla="*/ 11 w 11"/>
                <a:gd name="T7" fmla="*/ 6 h 114"/>
                <a:gd name="T8" fmla="*/ 11 w 11"/>
                <a:gd name="T9" fmla="*/ 108 h 114"/>
              </a:gdLst>
              <a:ahLst/>
              <a:cxnLst>
                <a:cxn ang="0">
                  <a:pos x="T0" y="T1"/>
                </a:cxn>
                <a:cxn ang="0">
                  <a:pos x="T2" y="T3"/>
                </a:cxn>
                <a:cxn ang="0">
                  <a:pos x="T4" y="T5"/>
                </a:cxn>
                <a:cxn ang="0">
                  <a:pos x="T6" y="T7"/>
                </a:cxn>
                <a:cxn ang="0">
                  <a:pos x="T8" y="T9"/>
                </a:cxn>
              </a:cxnLst>
              <a:rect l="0" t="0" r="r" b="b"/>
              <a:pathLst>
                <a:path w="11" h="114">
                  <a:moveTo>
                    <a:pt x="11" y="108"/>
                  </a:moveTo>
                  <a:lnTo>
                    <a:pt x="0" y="114"/>
                  </a:lnTo>
                  <a:lnTo>
                    <a:pt x="0" y="0"/>
                  </a:lnTo>
                  <a:lnTo>
                    <a:pt x="11" y="6"/>
                  </a:lnTo>
                  <a:lnTo>
                    <a:pt x="11" y="108"/>
                  </a:lnTo>
                  <a:close/>
                </a:path>
              </a:pathLst>
            </a:cu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3" name="ïš1iḑè">
              <a:extLst>
                <a:ext uri="{FF2B5EF4-FFF2-40B4-BE49-F238E27FC236}">
                  <a16:creationId xmlns:a16="http://schemas.microsoft.com/office/drawing/2014/main" xmlns="" id="{1517D42A-2F4A-418A-9131-53E75E0366E2}"/>
                </a:ext>
              </a:extLst>
            </p:cNvPr>
            <p:cNvSpPr/>
            <p:nvPr/>
          </p:nvSpPr>
          <p:spPr bwMode="auto">
            <a:xfrm>
              <a:off x="7093802" y="3402626"/>
              <a:ext cx="64469" cy="203664"/>
            </a:xfrm>
            <a:custGeom>
              <a:avLst/>
              <a:gdLst>
                <a:gd name="T0" fmla="*/ 44 w 44"/>
                <a:gd name="T1" fmla="*/ 139 h 139"/>
                <a:gd name="T2" fmla="*/ 0 w 44"/>
                <a:gd name="T3" fmla="*/ 115 h 139"/>
                <a:gd name="T4" fmla="*/ 0 w 44"/>
                <a:gd name="T5" fmla="*/ 0 h 139"/>
                <a:gd name="T6" fmla="*/ 44 w 44"/>
                <a:gd name="T7" fmla="*/ 25 h 139"/>
                <a:gd name="T8" fmla="*/ 44 w 44"/>
                <a:gd name="T9" fmla="*/ 139 h 139"/>
              </a:gdLst>
              <a:ahLst/>
              <a:cxnLst>
                <a:cxn ang="0">
                  <a:pos x="T0" y="T1"/>
                </a:cxn>
                <a:cxn ang="0">
                  <a:pos x="T2" y="T3"/>
                </a:cxn>
                <a:cxn ang="0">
                  <a:pos x="T4" y="T5"/>
                </a:cxn>
                <a:cxn ang="0">
                  <a:pos x="T6" y="T7"/>
                </a:cxn>
                <a:cxn ang="0">
                  <a:pos x="T8" y="T9"/>
                </a:cxn>
              </a:cxnLst>
              <a:rect l="0" t="0" r="r" b="b"/>
              <a:pathLst>
                <a:path w="44" h="139">
                  <a:moveTo>
                    <a:pt x="44" y="139"/>
                  </a:moveTo>
                  <a:lnTo>
                    <a:pt x="0" y="115"/>
                  </a:lnTo>
                  <a:lnTo>
                    <a:pt x="0" y="0"/>
                  </a:lnTo>
                  <a:lnTo>
                    <a:pt x="44" y="25"/>
                  </a:lnTo>
                  <a:lnTo>
                    <a:pt x="44" y="139"/>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4" name="ïSľïḑê">
              <a:extLst>
                <a:ext uri="{FF2B5EF4-FFF2-40B4-BE49-F238E27FC236}">
                  <a16:creationId xmlns:a16="http://schemas.microsoft.com/office/drawing/2014/main" xmlns="" id="{0A359C70-9306-45AF-9FC4-FD1C61F994A8}"/>
                </a:ext>
              </a:extLst>
            </p:cNvPr>
            <p:cNvSpPr/>
            <p:nvPr/>
          </p:nvSpPr>
          <p:spPr bwMode="auto">
            <a:xfrm>
              <a:off x="7093802" y="3402626"/>
              <a:ext cx="16118" cy="168499"/>
            </a:xfrm>
            <a:custGeom>
              <a:avLst/>
              <a:gdLst>
                <a:gd name="T0" fmla="*/ 11 w 11"/>
                <a:gd name="T1" fmla="*/ 108 h 115"/>
                <a:gd name="T2" fmla="*/ 0 w 11"/>
                <a:gd name="T3" fmla="*/ 115 h 115"/>
                <a:gd name="T4" fmla="*/ 0 w 11"/>
                <a:gd name="T5" fmla="*/ 0 h 115"/>
                <a:gd name="T6" fmla="*/ 11 w 11"/>
                <a:gd name="T7" fmla="*/ 9 h 115"/>
                <a:gd name="T8" fmla="*/ 11 w 11"/>
                <a:gd name="T9" fmla="*/ 108 h 115"/>
              </a:gdLst>
              <a:ahLst/>
              <a:cxnLst>
                <a:cxn ang="0">
                  <a:pos x="T0" y="T1"/>
                </a:cxn>
                <a:cxn ang="0">
                  <a:pos x="T2" y="T3"/>
                </a:cxn>
                <a:cxn ang="0">
                  <a:pos x="T4" y="T5"/>
                </a:cxn>
                <a:cxn ang="0">
                  <a:pos x="T6" y="T7"/>
                </a:cxn>
                <a:cxn ang="0">
                  <a:pos x="T8" y="T9"/>
                </a:cxn>
              </a:cxnLst>
              <a:rect l="0" t="0" r="r" b="b"/>
              <a:pathLst>
                <a:path w="11" h="115">
                  <a:moveTo>
                    <a:pt x="11" y="108"/>
                  </a:moveTo>
                  <a:lnTo>
                    <a:pt x="0" y="115"/>
                  </a:lnTo>
                  <a:lnTo>
                    <a:pt x="0" y="0"/>
                  </a:lnTo>
                  <a:lnTo>
                    <a:pt x="11" y="9"/>
                  </a:lnTo>
                  <a:lnTo>
                    <a:pt x="11" y="108"/>
                  </a:lnTo>
                  <a:close/>
                </a:path>
              </a:pathLst>
            </a:cu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5" name="iṩľïdè">
              <a:extLst>
                <a:ext uri="{FF2B5EF4-FFF2-40B4-BE49-F238E27FC236}">
                  <a16:creationId xmlns:a16="http://schemas.microsoft.com/office/drawing/2014/main" xmlns="" id="{7AD574BF-F0E4-4208-A883-F7E9D9481152}"/>
                </a:ext>
              </a:extLst>
            </p:cNvPr>
            <p:cNvSpPr/>
            <p:nvPr/>
          </p:nvSpPr>
          <p:spPr bwMode="auto">
            <a:xfrm>
              <a:off x="7200763" y="2721307"/>
              <a:ext cx="64469" cy="203664"/>
            </a:xfrm>
            <a:custGeom>
              <a:avLst/>
              <a:gdLst>
                <a:gd name="T0" fmla="*/ 44 w 44"/>
                <a:gd name="T1" fmla="*/ 139 h 139"/>
                <a:gd name="T2" fmla="*/ 0 w 44"/>
                <a:gd name="T3" fmla="*/ 114 h 139"/>
                <a:gd name="T4" fmla="*/ 0 w 44"/>
                <a:gd name="T5" fmla="*/ 0 h 139"/>
                <a:gd name="T6" fmla="*/ 44 w 44"/>
                <a:gd name="T7" fmla="*/ 25 h 139"/>
                <a:gd name="T8" fmla="*/ 44 w 44"/>
                <a:gd name="T9" fmla="*/ 139 h 139"/>
              </a:gdLst>
              <a:ahLst/>
              <a:cxnLst>
                <a:cxn ang="0">
                  <a:pos x="T0" y="T1"/>
                </a:cxn>
                <a:cxn ang="0">
                  <a:pos x="T2" y="T3"/>
                </a:cxn>
                <a:cxn ang="0">
                  <a:pos x="T4" y="T5"/>
                </a:cxn>
                <a:cxn ang="0">
                  <a:pos x="T6" y="T7"/>
                </a:cxn>
                <a:cxn ang="0">
                  <a:pos x="T8" y="T9"/>
                </a:cxn>
              </a:cxnLst>
              <a:rect l="0" t="0" r="r" b="b"/>
              <a:pathLst>
                <a:path w="44" h="139">
                  <a:moveTo>
                    <a:pt x="44" y="139"/>
                  </a:moveTo>
                  <a:lnTo>
                    <a:pt x="0" y="114"/>
                  </a:lnTo>
                  <a:lnTo>
                    <a:pt x="0" y="0"/>
                  </a:lnTo>
                  <a:lnTo>
                    <a:pt x="44" y="25"/>
                  </a:lnTo>
                  <a:lnTo>
                    <a:pt x="44" y="139"/>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6" name="í$1iḍè">
              <a:extLst>
                <a:ext uri="{FF2B5EF4-FFF2-40B4-BE49-F238E27FC236}">
                  <a16:creationId xmlns:a16="http://schemas.microsoft.com/office/drawing/2014/main" xmlns="" id="{BD40B84A-50B1-4377-8598-B5640C65F08D}"/>
                </a:ext>
              </a:extLst>
            </p:cNvPr>
            <p:cNvSpPr/>
            <p:nvPr/>
          </p:nvSpPr>
          <p:spPr bwMode="auto">
            <a:xfrm>
              <a:off x="7200763" y="2721307"/>
              <a:ext cx="19048" cy="167033"/>
            </a:xfrm>
            <a:custGeom>
              <a:avLst/>
              <a:gdLst>
                <a:gd name="T0" fmla="*/ 13 w 13"/>
                <a:gd name="T1" fmla="*/ 108 h 114"/>
                <a:gd name="T2" fmla="*/ 0 w 13"/>
                <a:gd name="T3" fmla="*/ 114 h 114"/>
                <a:gd name="T4" fmla="*/ 0 w 13"/>
                <a:gd name="T5" fmla="*/ 0 h 114"/>
                <a:gd name="T6" fmla="*/ 13 w 13"/>
                <a:gd name="T7" fmla="*/ 9 h 114"/>
                <a:gd name="T8" fmla="*/ 13 w 13"/>
                <a:gd name="T9" fmla="*/ 108 h 114"/>
              </a:gdLst>
              <a:ahLst/>
              <a:cxnLst>
                <a:cxn ang="0">
                  <a:pos x="T0" y="T1"/>
                </a:cxn>
                <a:cxn ang="0">
                  <a:pos x="T2" y="T3"/>
                </a:cxn>
                <a:cxn ang="0">
                  <a:pos x="T4" y="T5"/>
                </a:cxn>
                <a:cxn ang="0">
                  <a:pos x="T6" y="T7"/>
                </a:cxn>
                <a:cxn ang="0">
                  <a:pos x="T8" y="T9"/>
                </a:cxn>
              </a:cxnLst>
              <a:rect l="0" t="0" r="r" b="b"/>
              <a:pathLst>
                <a:path w="13" h="114">
                  <a:moveTo>
                    <a:pt x="13" y="108"/>
                  </a:moveTo>
                  <a:lnTo>
                    <a:pt x="0" y="114"/>
                  </a:lnTo>
                  <a:lnTo>
                    <a:pt x="0" y="0"/>
                  </a:lnTo>
                  <a:lnTo>
                    <a:pt x="13" y="9"/>
                  </a:lnTo>
                  <a:lnTo>
                    <a:pt x="13" y="108"/>
                  </a:lnTo>
                  <a:close/>
                </a:path>
              </a:pathLst>
            </a:cu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7" name="íš1ïḑe">
              <a:extLst>
                <a:ext uri="{FF2B5EF4-FFF2-40B4-BE49-F238E27FC236}">
                  <a16:creationId xmlns:a16="http://schemas.microsoft.com/office/drawing/2014/main" xmlns="" id="{639C267A-2DD0-4DC9-90FC-789CC2156DE9}"/>
                </a:ext>
              </a:extLst>
            </p:cNvPr>
            <p:cNvSpPr/>
            <p:nvPr/>
          </p:nvSpPr>
          <p:spPr bwMode="auto">
            <a:xfrm>
              <a:off x="7200763" y="2971857"/>
              <a:ext cx="64469" cy="203664"/>
            </a:xfrm>
            <a:custGeom>
              <a:avLst/>
              <a:gdLst>
                <a:gd name="T0" fmla="*/ 44 w 44"/>
                <a:gd name="T1" fmla="*/ 139 h 139"/>
                <a:gd name="T2" fmla="*/ 0 w 44"/>
                <a:gd name="T3" fmla="*/ 114 h 139"/>
                <a:gd name="T4" fmla="*/ 0 w 44"/>
                <a:gd name="T5" fmla="*/ 0 h 139"/>
                <a:gd name="T6" fmla="*/ 44 w 44"/>
                <a:gd name="T7" fmla="*/ 24 h 139"/>
                <a:gd name="T8" fmla="*/ 44 w 44"/>
                <a:gd name="T9" fmla="*/ 139 h 139"/>
              </a:gdLst>
              <a:ahLst/>
              <a:cxnLst>
                <a:cxn ang="0">
                  <a:pos x="T0" y="T1"/>
                </a:cxn>
                <a:cxn ang="0">
                  <a:pos x="T2" y="T3"/>
                </a:cxn>
                <a:cxn ang="0">
                  <a:pos x="T4" y="T5"/>
                </a:cxn>
                <a:cxn ang="0">
                  <a:pos x="T6" y="T7"/>
                </a:cxn>
                <a:cxn ang="0">
                  <a:pos x="T8" y="T9"/>
                </a:cxn>
              </a:cxnLst>
              <a:rect l="0" t="0" r="r" b="b"/>
              <a:pathLst>
                <a:path w="44" h="139">
                  <a:moveTo>
                    <a:pt x="44" y="139"/>
                  </a:moveTo>
                  <a:lnTo>
                    <a:pt x="0" y="114"/>
                  </a:lnTo>
                  <a:lnTo>
                    <a:pt x="0" y="0"/>
                  </a:lnTo>
                  <a:lnTo>
                    <a:pt x="44" y="24"/>
                  </a:lnTo>
                  <a:lnTo>
                    <a:pt x="44" y="139"/>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8" name="íş1iďé">
              <a:extLst>
                <a:ext uri="{FF2B5EF4-FFF2-40B4-BE49-F238E27FC236}">
                  <a16:creationId xmlns:a16="http://schemas.microsoft.com/office/drawing/2014/main" xmlns="" id="{6FB2363F-C542-4437-930F-55726CB8C415}"/>
                </a:ext>
              </a:extLst>
            </p:cNvPr>
            <p:cNvSpPr/>
            <p:nvPr/>
          </p:nvSpPr>
          <p:spPr bwMode="auto">
            <a:xfrm>
              <a:off x="7200763" y="2971857"/>
              <a:ext cx="19048" cy="167033"/>
            </a:xfrm>
            <a:custGeom>
              <a:avLst/>
              <a:gdLst>
                <a:gd name="T0" fmla="*/ 13 w 13"/>
                <a:gd name="T1" fmla="*/ 105 h 114"/>
                <a:gd name="T2" fmla="*/ 0 w 13"/>
                <a:gd name="T3" fmla="*/ 114 h 114"/>
                <a:gd name="T4" fmla="*/ 0 w 13"/>
                <a:gd name="T5" fmla="*/ 0 h 114"/>
                <a:gd name="T6" fmla="*/ 13 w 13"/>
                <a:gd name="T7" fmla="*/ 6 h 114"/>
                <a:gd name="T8" fmla="*/ 13 w 13"/>
                <a:gd name="T9" fmla="*/ 105 h 114"/>
              </a:gdLst>
              <a:ahLst/>
              <a:cxnLst>
                <a:cxn ang="0">
                  <a:pos x="T0" y="T1"/>
                </a:cxn>
                <a:cxn ang="0">
                  <a:pos x="T2" y="T3"/>
                </a:cxn>
                <a:cxn ang="0">
                  <a:pos x="T4" y="T5"/>
                </a:cxn>
                <a:cxn ang="0">
                  <a:pos x="T6" y="T7"/>
                </a:cxn>
                <a:cxn ang="0">
                  <a:pos x="T8" y="T9"/>
                </a:cxn>
              </a:cxnLst>
              <a:rect l="0" t="0" r="r" b="b"/>
              <a:pathLst>
                <a:path w="13" h="114">
                  <a:moveTo>
                    <a:pt x="13" y="105"/>
                  </a:moveTo>
                  <a:lnTo>
                    <a:pt x="0" y="114"/>
                  </a:lnTo>
                  <a:lnTo>
                    <a:pt x="0" y="0"/>
                  </a:lnTo>
                  <a:lnTo>
                    <a:pt x="13" y="6"/>
                  </a:lnTo>
                  <a:lnTo>
                    <a:pt x="13" y="105"/>
                  </a:lnTo>
                  <a:close/>
                </a:path>
              </a:pathLst>
            </a:cu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9" name="ïšḷiḍé">
              <a:extLst>
                <a:ext uri="{FF2B5EF4-FFF2-40B4-BE49-F238E27FC236}">
                  <a16:creationId xmlns:a16="http://schemas.microsoft.com/office/drawing/2014/main" xmlns="" id="{05072BF8-9729-4F25-A8AA-BF64F4949E04}"/>
                </a:ext>
              </a:extLst>
            </p:cNvPr>
            <p:cNvSpPr/>
            <p:nvPr/>
          </p:nvSpPr>
          <p:spPr bwMode="auto">
            <a:xfrm>
              <a:off x="7200763" y="3218011"/>
              <a:ext cx="64469" cy="203664"/>
            </a:xfrm>
            <a:custGeom>
              <a:avLst/>
              <a:gdLst>
                <a:gd name="T0" fmla="*/ 44 w 44"/>
                <a:gd name="T1" fmla="*/ 139 h 139"/>
                <a:gd name="T2" fmla="*/ 0 w 44"/>
                <a:gd name="T3" fmla="*/ 114 h 139"/>
                <a:gd name="T4" fmla="*/ 0 w 44"/>
                <a:gd name="T5" fmla="*/ 0 h 139"/>
                <a:gd name="T6" fmla="*/ 44 w 44"/>
                <a:gd name="T7" fmla="*/ 25 h 139"/>
                <a:gd name="T8" fmla="*/ 44 w 44"/>
                <a:gd name="T9" fmla="*/ 139 h 139"/>
              </a:gdLst>
              <a:ahLst/>
              <a:cxnLst>
                <a:cxn ang="0">
                  <a:pos x="T0" y="T1"/>
                </a:cxn>
                <a:cxn ang="0">
                  <a:pos x="T2" y="T3"/>
                </a:cxn>
                <a:cxn ang="0">
                  <a:pos x="T4" y="T5"/>
                </a:cxn>
                <a:cxn ang="0">
                  <a:pos x="T6" y="T7"/>
                </a:cxn>
                <a:cxn ang="0">
                  <a:pos x="T8" y="T9"/>
                </a:cxn>
              </a:cxnLst>
              <a:rect l="0" t="0" r="r" b="b"/>
              <a:pathLst>
                <a:path w="44" h="139">
                  <a:moveTo>
                    <a:pt x="44" y="139"/>
                  </a:moveTo>
                  <a:lnTo>
                    <a:pt x="0" y="114"/>
                  </a:lnTo>
                  <a:lnTo>
                    <a:pt x="0" y="0"/>
                  </a:lnTo>
                  <a:lnTo>
                    <a:pt x="44" y="25"/>
                  </a:lnTo>
                  <a:lnTo>
                    <a:pt x="44" y="139"/>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0" name="íṧļíḑé">
              <a:extLst>
                <a:ext uri="{FF2B5EF4-FFF2-40B4-BE49-F238E27FC236}">
                  <a16:creationId xmlns:a16="http://schemas.microsoft.com/office/drawing/2014/main" xmlns="" id="{1ACFD2C4-9D97-4341-826F-1383282BDA4B}"/>
                </a:ext>
              </a:extLst>
            </p:cNvPr>
            <p:cNvSpPr/>
            <p:nvPr/>
          </p:nvSpPr>
          <p:spPr bwMode="auto">
            <a:xfrm>
              <a:off x="7200763" y="3218011"/>
              <a:ext cx="19048" cy="167033"/>
            </a:xfrm>
            <a:custGeom>
              <a:avLst/>
              <a:gdLst>
                <a:gd name="T0" fmla="*/ 13 w 13"/>
                <a:gd name="T1" fmla="*/ 108 h 114"/>
                <a:gd name="T2" fmla="*/ 0 w 13"/>
                <a:gd name="T3" fmla="*/ 114 h 114"/>
                <a:gd name="T4" fmla="*/ 0 w 13"/>
                <a:gd name="T5" fmla="*/ 0 h 114"/>
                <a:gd name="T6" fmla="*/ 13 w 13"/>
                <a:gd name="T7" fmla="*/ 6 h 114"/>
                <a:gd name="T8" fmla="*/ 13 w 13"/>
                <a:gd name="T9" fmla="*/ 108 h 114"/>
              </a:gdLst>
              <a:ahLst/>
              <a:cxnLst>
                <a:cxn ang="0">
                  <a:pos x="T0" y="T1"/>
                </a:cxn>
                <a:cxn ang="0">
                  <a:pos x="T2" y="T3"/>
                </a:cxn>
                <a:cxn ang="0">
                  <a:pos x="T4" y="T5"/>
                </a:cxn>
                <a:cxn ang="0">
                  <a:pos x="T6" y="T7"/>
                </a:cxn>
                <a:cxn ang="0">
                  <a:pos x="T8" y="T9"/>
                </a:cxn>
              </a:cxnLst>
              <a:rect l="0" t="0" r="r" b="b"/>
              <a:pathLst>
                <a:path w="13" h="114">
                  <a:moveTo>
                    <a:pt x="13" y="108"/>
                  </a:moveTo>
                  <a:lnTo>
                    <a:pt x="0" y="114"/>
                  </a:lnTo>
                  <a:lnTo>
                    <a:pt x="0" y="0"/>
                  </a:lnTo>
                  <a:lnTo>
                    <a:pt x="13" y="6"/>
                  </a:lnTo>
                  <a:lnTo>
                    <a:pt x="13" y="108"/>
                  </a:lnTo>
                  <a:close/>
                </a:path>
              </a:pathLst>
            </a:cu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1" name="îśḻiḓé">
              <a:extLst>
                <a:ext uri="{FF2B5EF4-FFF2-40B4-BE49-F238E27FC236}">
                  <a16:creationId xmlns:a16="http://schemas.microsoft.com/office/drawing/2014/main" xmlns="" id="{8C8E2C62-147E-45A3-811F-A54977BC7945}"/>
                </a:ext>
              </a:extLst>
            </p:cNvPr>
            <p:cNvSpPr/>
            <p:nvPr/>
          </p:nvSpPr>
          <p:spPr bwMode="auto">
            <a:xfrm>
              <a:off x="7200763" y="3464165"/>
              <a:ext cx="64469" cy="203664"/>
            </a:xfrm>
            <a:custGeom>
              <a:avLst/>
              <a:gdLst>
                <a:gd name="T0" fmla="*/ 44 w 44"/>
                <a:gd name="T1" fmla="*/ 139 h 139"/>
                <a:gd name="T2" fmla="*/ 0 w 44"/>
                <a:gd name="T3" fmla="*/ 114 h 139"/>
                <a:gd name="T4" fmla="*/ 0 w 44"/>
                <a:gd name="T5" fmla="*/ 0 h 139"/>
                <a:gd name="T6" fmla="*/ 44 w 44"/>
                <a:gd name="T7" fmla="*/ 25 h 139"/>
                <a:gd name="T8" fmla="*/ 44 w 44"/>
                <a:gd name="T9" fmla="*/ 139 h 139"/>
              </a:gdLst>
              <a:ahLst/>
              <a:cxnLst>
                <a:cxn ang="0">
                  <a:pos x="T0" y="T1"/>
                </a:cxn>
                <a:cxn ang="0">
                  <a:pos x="T2" y="T3"/>
                </a:cxn>
                <a:cxn ang="0">
                  <a:pos x="T4" y="T5"/>
                </a:cxn>
                <a:cxn ang="0">
                  <a:pos x="T6" y="T7"/>
                </a:cxn>
                <a:cxn ang="0">
                  <a:pos x="T8" y="T9"/>
                </a:cxn>
              </a:cxnLst>
              <a:rect l="0" t="0" r="r" b="b"/>
              <a:pathLst>
                <a:path w="44" h="139">
                  <a:moveTo>
                    <a:pt x="44" y="139"/>
                  </a:moveTo>
                  <a:lnTo>
                    <a:pt x="0" y="114"/>
                  </a:lnTo>
                  <a:lnTo>
                    <a:pt x="0" y="0"/>
                  </a:lnTo>
                  <a:lnTo>
                    <a:pt x="44" y="25"/>
                  </a:lnTo>
                  <a:lnTo>
                    <a:pt x="44" y="139"/>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2" name="ïṧľïḓê">
              <a:extLst>
                <a:ext uri="{FF2B5EF4-FFF2-40B4-BE49-F238E27FC236}">
                  <a16:creationId xmlns:a16="http://schemas.microsoft.com/office/drawing/2014/main" xmlns="" id="{4C114090-93D0-4AC9-AC26-F242A82399D8}"/>
                </a:ext>
              </a:extLst>
            </p:cNvPr>
            <p:cNvSpPr/>
            <p:nvPr/>
          </p:nvSpPr>
          <p:spPr bwMode="auto">
            <a:xfrm>
              <a:off x="7200763" y="3464165"/>
              <a:ext cx="19048" cy="167033"/>
            </a:xfrm>
            <a:custGeom>
              <a:avLst/>
              <a:gdLst>
                <a:gd name="T0" fmla="*/ 13 w 13"/>
                <a:gd name="T1" fmla="*/ 108 h 114"/>
                <a:gd name="T2" fmla="*/ 0 w 13"/>
                <a:gd name="T3" fmla="*/ 114 h 114"/>
                <a:gd name="T4" fmla="*/ 0 w 13"/>
                <a:gd name="T5" fmla="*/ 0 h 114"/>
                <a:gd name="T6" fmla="*/ 13 w 13"/>
                <a:gd name="T7" fmla="*/ 8 h 114"/>
                <a:gd name="T8" fmla="*/ 13 w 13"/>
                <a:gd name="T9" fmla="*/ 108 h 114"/>
              </a:gdLst>
              <a:ahLst/>
              <a:cxnLst>
                <a:cxn ang="0">
                  <a:pos x="T0" y="T1"/>
                </a:cxn>
                <a:cxn ang="0">
                  <a:pos x="T2" y="T3"/>
                </a:cxn>
                <a:cxn ang="0">
                  <a:pos x="T4" y="T5"/>
                </a:cxn>
                <a:cxn ang="0">
                  <a:pos x="T6" y="T7"/>
                </a:cxn>
                <a:cxn ang="0">
                  <a:pos x="T8" y="T9"/>
                </a:cxn>
              </a:cxnLst>
              <a:rect l="0" t="0" r="r" b="b"/>
              <a:pathLst>
                <a:path w="13" h="114">
                  <a:moveTo>
                    <a:pt x="13" y="108"/>
                  </a:moveTo>
                  <a:lnTo>
                    <a:pt x="0" y="114"/>
                  </a:lnTo>
                  <a:lnTo>
                    <a:pt x="0" y="0"/>
                  </a:lnTo>
                  <a:lnTo>
                    <a:pt x="13" y="8"/>
                  </a:lnTo>
                  <a:lnTo>
                    <a:pt x="13" y="108"/>
                  </a:lnTo>
                  <a:close/>
                </a:path>
              </a:pathLst>
            </a:cu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3" name="íşļiḍé">
              <a:extLst>
                <a:ext uri="{FF2B5EF4-FFF2-40B4-BE49-F238E27FC236}">
                  <a16:creationId xmlns:a16="http://schemas.microsoft.com/office/drawing/2014/main" xmlns="" id="{EAEDB77A-B65A-40AF-865E-4562793CE756}"/>
                </a:ext>
              </a:extLst>
            </p:cNvPr>
            <p:cNvSpPr/>
            <p:nvPr/>
          </p:nvSpPr>
          <p:spPr bwMode="auto">
            <a:xfrm>
              <a:off x="7307722" y="2782845"/>
              <a:ext cx="63004" cy="203664"/>
            </a:xfrm>
            <a:custGeom>
              <a:avLst/>
              <a:gdLst>
                <a:gd name="T0" fmla="*/ 43 w 43"/>
                <a:gd name="T1" fmla="*/ 139 h 139"/>
                <a:gd name="T2" fmla="*/ 0 w 43"/>
                <a:gd name="T3" fmla="*/ 114 h 139"/>
                <a:gd name="T4" fmla="*/ 0 w 43"/>
                <a:gd name="T5" fmla="*/ 0 h 139"/>
                <a:gd name="T6" fmla="*/ 43 w 43"/>
                <a:gd name="T7" fmla="*/ 25 h 139"/>
                <a:gd name="T8" fmla="*/ 43 w 43"/>
                <a:gd name="T9" fmla="*/ 139 h 139"/>
              </a:gdLst>
              <a:ahLst/>
              <a:cxnLst>
                <a:cxn ang="0">
                  <a:pos x="T0" y="T1"/>
                </a:cxn>
                <a:cxn ang="0">
                  <a:pos x="T2" y="T3"/>
                </a:cxn>
                <a:cxn ang="0">
                  <a:pos x="T4" y="T5"/>
                </a:cxn>
                <a:cxn ang="0">
                  <a:pos x="T6" y="T7"/>
                </a:cxn>
                <a:cxn ang="0">
                  <a:pos x="T8" y="T9"/>
                </a:cxn>
              </a:cxnLst>
              <a:rect l="0" t="0" r="r" b="b"/>
              <a:pathLst>
                <a:path w="43" h="139">
                  <a:moveTo>
                    <a:pt x="43" y="139"/>
                  </a:moveTo>
                  <a:lnTo>
                    <a:pt x="0" y="114"/>
                  </a:lnTo>
                  <a:lnTo>
                    <a:pt x="0" y="0"/>
                  </a:lnTo>
                  <a:lnTo>
                    <a:pt x="43" y="25"/>
                  </a:lnTo>
                  <a:lnTo>
                    <a:pt x="43" y="139"/>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4" name="ïşļîďe">
              <a:extLst>
                <a:ext uri="{FF2B5EF4-FFF2-40B4-BE49-F238E27FC236}">
                  <a16:creationId xmlns:a16="http://schemas.microsoft.com/office/drawing/2014/main" xmlns="" id="{E42D42E5-3D11-44E7-96FF-6CD647BDA4F9}"/>
                </a:ext>
              </a:extLst>
            </p:cNvPr>
            <p:cNvSpPr/>
            <p:nvPr/>
          </p:nvSpPr>
          <p:spPr bwMode="auto">
            <a:xfrm>
              <a:off x="7307722" y="2782845"/>
              <a:ext cx="17582" cy="167033"/>
            </a:xfrm>
            <a:custGeom>
              <a:avLst/>
              <a:gdLst>
                <a:gd name="T0" fmla="*/ 12 w 12"/>
                <a:gd name="T1" fmla="*/ 108 h 114"/>
                <a:gd name="T2" fmla="*/ 0 w 12"/>
                <a:gd name="T3" fmla="*/ 114 h 114"/>
                <a:gd name="T4" fmla="*/ 0 w 12"/>
                <a:gd name="T5" fmla="*/ 0 h 114"/>
                <a:gd name="T6" fmla="*/ 12 w 12"/>
                <a:gd name="T7" fmla="*/ 8 h 114"/>
                <a:gd name="T8" fmla="*/ 12 w 12"/>
                <a:gd name="T9" fmla="*/ 108 h 114"/>
              </a:gdLst>
              <a:ahLst/>
              <a:cxnLst>
                <a:cxn ang="0">
                  <a:pos x="T0" y="T1"/>
                </a:cxn>
                <a:cxn ang="0">
                  <a:pos x="T2" y="T3"/>
                </a:cxn>
                <a:cxn ang="0">
                  <a:pos x="T4" y="T5"/>
                </a:cxn>
                <a:cxn ang="0">
                  <a:pos x="T6" y="T7"/>
                </a:cxn>
                <a:cxn ang="0">
                  <a:pos x="T8" y="T9"/>
                </a:cxn>
              </a:cxnLst>
              <a:rect l="0" t="0" r="r" b="b"/>
              <a:pathLst>
                <a:path w="12" h="114">
                  <a:moveTo>
                    <a:pt x="12" y="108"/>
                  </a:moveTo>
                  <a:lnTo>
                    <a:pt x="0" y="114"/>
                  </a:lnTo>
                  <a:lnTo>
                    <a:pt x="0" y="0"/>
                  </a:lnTo>
                  <a:lnTo>
                    <a:pt x="12" y="8"/>
                  </a:lnTo>
                  <a:lnTo>
                    <a:pt x="12" y="108"/>
                  </a:lnTo>
                  <a:close/>
                </a:path>
              </a:pathLst>
            </a:cu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5" name="îśḷíďé">
              <a:extLst>
                <a:ext uri="{FF2B5EF4-FFF2-40B4-BE49-F238E27FC236}">
                  <a16:creationId xmlns:a16="http://schemas.microsoft.com/office/drawing/2014/main" xmlns="" id="{92893079-99AA-4A0A-8346-3AE3461249C5}"/>
                </a:ext>
              </a:extLst>
            </p:cNvPr>
            <p:cNvSpPr/>
            <p:nvPr/>
          </p:nvSpPr>
          <p:spPr bwMode="auto">
            <a:xfrm>
              <a:off x="7460103" y="2794567"/>
              <a:ext cx="48352" cy="191942"/>
            </a:xfrm>
            <a:custGeom>
              <a:avLst/>
              <a:gdLst>
                <a:gd name="T0" fmla="*/ 0 w 33"/>
                <a:gd name="T1" fmla="*/ 131 h 131"/>
                <a:gd name="T2" fmla="*/ 33 w 33"/>
                <a:gd name="T3" fmla="*/ 112 h 131"/>
                <a:gd name="T4" fmla="*/ 33 w 33"/>
                <a:gd name="T5" fmla="*/ 0 h 131"/>
                <a:gd name="T6" fmla="*/ 0 w 33"/>
                <a:gd name="T7" fmla="*/ 17 h 131"/>
                <a:gd name="T8" fmla="*/ 0 w 33"/>
                <a:gd name="T9" fmla="*/ 131 h 131"/>
              </a:gdLst>
              <a:ahLst/>
              <a:cxnLst>
                <a:cxn ang="0">
                  <a:pos x="T0" y="T1"/>
                </a:cxn>
                <a:cxn ang="0">
                  <a:pos x="T2" y="T3"/>
                </a:cxn>
                <a:cxn ang="0">
                  <a:pos x="T4" y="T5"/>
                </a:cxn>
                <a:cxn ang="0">
                  <a:pos x="T6" y="T7"/>
                </a:cxn>
                <a:cxn ang="0">
                  <a:pos x="T8" y="T9"/>
                </a:cxn>
              </a:cxnLst>
              <a:rect l="0" t="0" r="r" b="b"/>
              <a:pathLst>
                <a:path w="33" h="131">
                  <a:moveTo>
                    <a:pt x="0" y="131"/>
                  </a:moveTo>
                  <a:lnTo>
                    <a:pt x="33" y="112"/>
                  </a:lnTo>
                  <a:lnTo>
                    <a:pt x="33" y="0"/>
                  </a:lnTo>
                  <a:lnTo>
                    <a:pt x="0" y="17"/>
                  </a:lnTo>
                  <a:lnTo>
                    <a:pt x="0" y="131"/>
                  </a:lnTo>
                  <a:close/>
                </a:path>
              </a:pathLst>
            </a:custGeom>
            <a:solidFill>
              <a:srgbClr val="9EAEE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6" name="ïSlíḋè">
              <a:extLst>
                <a:ext uri="{FF2B5EF4-FFF2-40B4-BE49-F238E27FC236}">
                  <a16:creationId xmlns:a16="http://schemas.microsoft.com/office/drawing/2014/main" xmlns="" id="{DE068638-7526-4553-AB42-B951E0BBA541}"/>
                </a:ext>
              </a:extLst>
            </p:cNvPr>
            <p:cNvSpPr/>
            <p:nvPr/>
          </p:nvSpPr>
          <p:spPr bwMode="auto">
            <a:xfrm>
              <a:off x="7508455" y="2794567"/>
              <a:ext cx="17582" cy="164103"/>
            </a:xfrm>
            <a:prstGeom prst="rect">
              <a:avLst/>
            </a:prstGeom>
            <a:solidFill>
              <a:srgbClr val="668AE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17" name="íṡlíḋe">
              <a:extLst>
                <a:ext uri="{FF2B5EF4-FFF2-40B4-BE49-F238E27FC236}">
                  <a16:creationId xmlns:a16="http://schemas.microsoft.com/office/drawing/2014/main" xmlns="" id="{41D7524A-2D1C-442A-915A-091F61CC11B8}"/>
                </a:ext>
              </a:extLst>
            </p:cNvPr>
            <p:cNvSpPr/>
            <p:nvPr/>
          </p:nvSpPr>
          <p:spPr bwMode="auto">
            <a:xfrm>
              <a:off x="7460103" y="3046582"/>
              <a:ext cx="48352" cy="191942"/>
            </a:xfrm>
            <a:custGeom>
              <a:avLst/>
              <a:gdLst>
                <a:gd name="T0" fmla="*/ 0 w 33"/>
                <a:gd name="T1" fmla="*/ 131 h 131"/>
                <a:gd name="T2" fmla="*/ 33 w 33"/>
                <a:gd name="T3" fmla="*/ 115 h 131"/>
                <a:gd name="T4" fmla="*/ 33 w 33"/>
                <a:gd name="T5" fmla="*/ 0 h 131"/>
                <a:gd name="T6" fmla="*/ 0 w 33"/>
                <a:gd name="T7" fmla="*/ 19 h 131"/>
                <a:gd name="T8" fmla="*/ 0 w 33"/>
                <a:gd name="T9" fmla="*/ 131 h 131"/>
              </a:gdLst>
              <a:ahLst/>
              <a:cxnLst>
                <a:cxn ang="0">
                  <a:pos x="T0" y="T1"/>
                </a:cxn>
                <a:cxn ang="0">
                  <a:pos x="T2" y="T3"/>
                </a:cxn>
                <a:cxn ang="0">
                  <a:pos x="T4" y="T5"/>
                </a:cxn>
                <a:cxn ang="0">
                  <a:pos x="T6" y="T7"/>
                </a:cxn>
                <a:cxn ang="0">
                  <a:pos x="T8" y="T9"/>
                </a:cxn>
              </a:cxnLst>
              <a:rect l="0" t="0" r="r" b="b"/>
              <a:pathLst>
                <a:path w="33" h="131">
                  <a:moveTo>
                    <a:pt x="0" y="131"/>
                  </a:moveTo>
                  <a:lnTo>
                    <a:pt x="33" y="115"/>
                  </a:lnTo>
                  <a:lnTo>
                    <a:pt x="33" y="0"/>
                  </a:lnTo>
                  <a:lnTo>
                    <a:pt x="0" y="19"/>
                  </a:lnTo>
                  <a:lnTo>
                    <a:pt x="0" y="131"/>
                  </a:lnTo>
                  <a:close/>
                </a:path>
              </a:pathLst>
            </a:custGeom>
            <a:solidFill>
              <a:srgbClr val="9EAEE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8" name="i$1ïḓè">
              <a:extLst>
                <a:ext uri="{FF2B5EF4-FFF2-40B4-BE49-F238E27FC236}">
                  <a16:creationId xmlns:a16="http://schemas.microsoft.com/office/drawing/2014/main" xmlns="" id="{EF7863C9-C478-4FA5-84D9-FC591A23A877}"/>
                </a:ext>
              </a:extLst>
            </p:cNvPr>
            <p:cNvSpPr/>
            <p:nvPr/>
          </p:nvSpPr>
          <p:spPr bwMode="auto">
            <a:xfrm>
              <a:off x="7508455" y="3046582"/>
              <a:ext cx="17582" cy="168499"/>
            </a:xfrm>
            <a:prstGeom prst="rect">
              <a:avLst/>
            </a:prstGeom>
            <a:solidFill>
              <a:srgbClr val="668AE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19" name="iSlïḍé">
              <a:extLst>
                <a:ext uri="{FF2B5EF4-FFF2-40B4-BE49-F238E27FC236}">
                  <a16:creationId xmlns:a16="http://schemas.microsoft.com/office/drawing/2014/main" xmlns="" id="{064AC82E-76EA-4ED6-A11D-A944B6E025B8}"/>
                </a:ext>
              </a:extLst>
            </p:cNvPr>
            <p:cNvSpPr/>
            <p:nvPr/>
          </p:nvSpPr>
          <p:spPr bwMode="auto">
            <a:xfrm>
              <a:off x="7460103" y="3300062"/>
              <a:ext cx="48352" cy="191942"/>
            </a:xfrm>
            <a:custGeom>
              <a:avLst/>
              <a:gdLst>
                <a:gd name="T0" fmla="*/ 0 w 33"/>
                <a:gd name="T1" fmla="*/ 131 h 131"/>
                <a:gd name="T2" fmla="*/ 33 w 33"/>
                <a:gd name="T3" fmla="*/ 114 h 131"/>
                <a:gd name="T4" fmla="*/ 33 w 33"/>
                <a:gd name="T5" fmla="*/ 0 h 131"/>
                <a:gd name="T6" fmla="*/ 0 w 33"/>
                <a:gd name="T7" fmla="*/ 18 h 131"/>
                <a:gd name="T8" fmla="*/ 0 w 33"/>
                <a:gd name="T9" fmla="*/ 131 h 131"/>
              </a:gdLst>
              <a:ahLst/>
              <a:cxnLst>
                <a:cxn ang="0">
                  <a:pos x="T0" y="T1"/>
                </a:cxn>
                <a:cxn ang="0">
                  <a:pos x="T2" y="T3"/>
                </a:cxn>
                <a:cxn ang="0">
                  <a:pos x="T4" y="T5"/>
                </a:cxn>
                <a:cxn ang="0">
                  <a:pos x="T6" y="T7"/>
                </a:cxn>
                <a:cxn ang="0">
                  <a:pos x="T8" y="T9"/>
                </a:cxn>
              </a:cxnLst>
              <a:rect l="0" t="0" r="r" b="b"/>
              <a:pathLst>
                <a:path w="33" h="131">
                  <a:moveTo>
                    <a:pt x="0" y="131"/>
                  </a:moveTo>
                  <a:lnTo>
                    <a:pt x="33" y="114"/>
                  </a:lnTo>
                  <a:lnTo>
                    <a:pt x="33" y="0"/>
                  </a:lnTo>
                  <a:lnTo>
                    <a:pt x="0" y="18"/>
                  </a:lnTo>
                  <a:lnTo>
                    <a:pt x="0" y="131"/>
                  </a:lnTo>
                  <a:close/>
                </a:path>
              </a:pathLst>
            </a:custGeom>
            <a:solidFill>
              <a:srgbClr val="9EAEE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0" name="işlîḍè">
              <a:extLst>
                <a:ext uri="{FF2B5EF4-FFF2-40B4-BE49-F238E27FC236}">
                  <a16:creationId xmlns:a16="http://schemas.microsoft.com/office/drawing/2014/main" xmlns="" id="{C78F6AC3-5713-4D62-AACB-D3F0B556C1AF}"/>
                </a:ext>
              </a:extLst>
            </p:cNvPr>
            <p:cNvSpPr/>
            <p:nvPr/>
          </p:nvSpPr>
          <p:spPr bwMode="auto">
            <a:xfrm>
              <a:off x="7508455" y="3300062"/>
              <a:ext cx="17582" cy="167033"/>
            </a:xfrm>
            <a:prstGeom prst="rect">
              <a:avLst/>
            </a:prstGeom>
            <a:solidFill>
              <a:srgbClr val="668AE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21" name="ïṩḻïďê">
              <a:extLst>
                <a:ext uri="{FF2B5EF4-FFF2-40B4-BE49-F238E27FC236}">
                  <a16:creationId xmlns:a16="http://schemas.microsoft.com/office/drawing/2014/main" xmlns="" id="{A7E87822-B4DD-4799-89B6-22EB1429E4CB}"/>
                </a:ext>
              </a:extLst>
            </p:cNvPr>
            <p:cNvSpPr/>
            <p:nvPr/>
          </p:nvSpPr>
          <p:spPr bwMode="auto">
            <a:xfrm>
              <a:off x="7460103" y="3552077"/>
              <a:ext cx="48352" cy="194872"/>
            </a:xfrm>
            <a:custGeom>
              <a:avLst/>
              <a:gdLst>
                <a:gd name="T0" fmla="*/ 0 w 33"/>
                <a:gd name="T1" fmla="*/ 133 h 133"/>
                <a:gd name="T2" fmla="*/ 33 w 33"/>
                <a:gd name="T3" fmla="*/ 114 h 133"/>
                <a:gd name="T4" fmla="*/ 33 w 33"/>
                <a:gd name="T5" fmla="*/ 0 h 133"/>
                <a:gd name="T6" fmla="*/ 0 w 33"/>
                <a:gd name="T7" fmla="*/ 19 h 133"/>
                <a:gd name="T8" fmla="*/ 0 w 33"/>
                <a:gd name="T9" fmla="*/ 133 h 133"/>
              </a:gdLst>
              <a:ahLst/>
              <a:cxnLst>
                <a:cxn ang="0">
                  <a:pos x="T0" y="T1"/>
                </a:cxn>
                <a:cxn ang="0">
                  <a:pos x="T2" y="T3"/>
                </a:cxn>
                <a:cxn ang="0">
                  <a:pos x="T4" y="T5"/>
                </a:cxn>
                <a:cxn ang="0">
                  <a:pos x="T6" y="T7"/>
                </a:cxn>
                <a:cxn ang="0">
                  <a:pos x="T8" y="T9"/>
                </a:cxn>
              </a:cxnLst>
              <a:rect l="0" t="0" r="r" b="b"/>
              <a:pathLst>
                <a:path w="33" h="133">
                  <a:moveTo>
                    <a:pt x="0" y="133"/>
                  </a:moveTo>
                  <a:lnTo>
                    <a:pt x="33" y="114"/>
                  </a:lnTo>
                  <a:lnTo>
                    <a:pt x="33" y="0"/>
                  </a:lnTo>
                  <a:lnTo>
                    <a:pt x="0" y="19"/>
                  </a:lnTo>
                  <a:lnTo>
                    <a:pt x="0" y="133"/>
                  </a:lnTo>
                  <a:close/>
                </a:path>
              </a:pathLst>
            </a:custGeom>
            <a:solidFill>
              <a:srgbClr val="9EAEE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2" name="íşḷíďe">
              <a:extLst>
                <a:ext uri="{FF2B5EF4-FFF2-40B4-BE49-F238E27FC236}">
                  <a16:creationId xmlns:a16="http://schemas.microsoft.com/office/drawing/2014/main" xmlns="" id="{231B3129-56B4-494F-8DCB-8F334CD3B649}"/>
                </a:ext>
              </a:extLst>
            </p:cNvPr>
            <p:cNvSpPr/>
            <p:nvPr/>
          </p:nvSpPr>
          <p:spPr bwMode="auto">
            <a:xfrm>
              <a:off x="7508455" y="3552077"/>
              <a:ext cx="17582" cy="167033"/>
            </a:xfrm>
            <a:prstGeom prst="rect">
              <a:avLst/>
            </a:prstGeom>
            <a:solidFill>
              <a:srgbClr val="668AE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23" name="íṡḷíḑé">
              <a:extLst>
                <a:ext uri="{FF2B5EF4-FFF2-40B4-BE49-F238E27FC236}">
                  <a16:creationId xmlns:a16="http://schemas.microsoft.com/office/drawing/2014/main" xmlns="" id="{F2E64F7E-E539-4BB8-807C-7214F7E3FE6A}"/>
                </a:ext>
              </a:extLst>
            </p:cNvPr>
            <p:cNvSpPr/>
            <p:nvPr/>
          </p:nvSpPr>
          <p:spPr bwMode="auto">
            <a:xfrm>
              <a:off x="7584646" y="2727167"/>
              <a:ext cx="48352" cy="194872"/>
            </a:xfrm>
            <a:custGeom>
              <a:avLst/>
              <a:gdLst>
                <a:gd name="T0" fmla="*/ 0 w 33"/>
                <a:gd name="T1" fmla="*/ 133 h 133"/>
                <a:gd name="T2" fmla="*/ 33 w 33"/>
                <a:gd name="T3" fmla="*/ 115 h 133"/>
                <a:gd name="T4" fmla="*/ 33 w 33"/>
                <a:gd name="T5" fmla="*/ 0 h 133"/>
                <a:gd name="T6" fmla="*/ 0 w 33"/>
                <a:gd name="T7" fmla="*/ 19 h 133"/>
                <a:gd name="T8" fmla="*/ 0 w 33"/>
                <a:gd name="T9" fmla="*/ 133 h 133"/>
              </a:gdLst>
              <a:ahLst/>
              <a:cxnLst>
                <a:cxn ang="0">
                  <a:pos x="T0" y="T1"/>
                </a:cxn>
                <a:cxn ang="0">
                  <a:pos x="T2" y="T3"/>
                </a:cxn>
                <a:cxn ang="0">
                  <a:pos x="T4" y="T5"/>
                </a:cxn>
                <a:cxn ang="0">
                  <a:pos x="T6" y="T7"/>
                </a:cxn>
                <a:cxn ang="0">
                  <a:pos x="T8" y="T9"/>
                </a:cxn>
              </a:cxnLst>
              <a:rect l="0" t="0" r="r" b="b"/>
              <a:pathLst>
                <a:path w="33" h="133">
                  <a:moveTo>
                    <a:pt x="0" y="133"/>
                  </a:moveTo>
                  <a:lnTo>
                    <a:pt x="33" y="115"/>
                  </a:lnTo>
                  <a:lnTo>
                    <a:pt x="33" y="0"/>
                  </a:lnTo>
                  <a:lnTo>
                    <a:pt x="0" y="19"/>
                  </a:lnTo>
                  <a:lnTo>
                    <a:pt x="0" y="133"/>
                  </a:lnTo>
                  <a:close/>
                </a:path>
              </a:pathLst>
            </a:custGeom>
            <a:solidFill>
              <a:srgbClr val="9EAEE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4" name="iŝľíḍê">
              <a:extLst>
                <a:ext uri="{FF2B5EF4-FFF2-40B4-BE49-F238E27FC236}">
                  <a16:creationId xmlns:a16="http://schemas.microsoft.com/office/drawing/2014/main" xmlns="" id="{4908CBE5-70CE-4101-8621-386870FBCBBF}"/>
                </a:ext>
              </a:extLst>
            </p:cNvPr>
            <p:cNvSpPr/>
            <p:nvPr/>
          </p:nvSpPr>
          <p:spPr bwMode="auto">
            <a:xfrm>
              <a:off x="7632997" y="2727167"/>
              <a:ext cx="19048" cy="168499"/>
            </a:xfrm>
            <a:prstGeom prst="rect">
              <a:avLst/>
            </a:prstGeom>
            <a:solidFill>
              <a:srgbClr val="668AE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25" name="íşļîḋe">
              <a:extLst>
                <a:ext uri="{FF2B5EF4-FFF2-40B4-BE49-F238E27FC236}">
                  <a16:creationId xmlns:a16="http://schemas.microsoft.com/office/drawing/2014/main" xmlns="" id="{13E3649E-0CCC-4BEF-9294-568350E57C92}"/>
                </a:ext>
              </a:extLst>
            </p:cNvPr>
            <p:cNvSpPr/>
            <p:nvPr/>
          </p:nvSpPr>
          <p:spPr bwMode="auto">
            <a:xfrm>
              <a:off x="7584646" y="2980648"/>
              <a:ext cx="48352" cy="194872"/>
            </a:xfrm>
            <a:custGeom>
              <a:avLst/>
              <a:gdLst>
                <a:gd name="T0" fmla="*/ 0 w 33"/>
                <a:gd name="T1" fmla="*/ 133 h 133"/>
                <a:gd name="T2" fmla="*/ 33 w 33"/>
                <a:gd name="T3" fmla="*/ 114 h 133"/>
                <a:gd name="T4" fmla="*/ 33 w 33"/>
                <a:gd name="T5" fmla="*/ 0 h 133"/>
                <a:gd name="T6" fmla="*/ 0 w 33"/>
                <a:gd name="T7" fmla="*/ 18 h 133"/>
                <a:gd name="T8" fmla="*/ 0 w 33"/>
                <a:gd name="T9" fmla="*/ 133 h 133"/>
              </a:gdLst>
              <a:ahLst/>
              <a:cxnLst>
                <a:cxn ang="0">
                  <a:pos x="T0" y="T1"/>
                </a:cxn>
                <a:cxn ang="0">
                  <a:pos x="T2" y="T3"/>
                </a:cxn>
                <a:cxn ang="0">
                  <a:pos x="T4" y="T5"/>
                </a:cxn>
                <a:cxn ang="0">
                  <a:pos x="T6" y="T7"/>
                </a:cxn>
                <a:cxn ang="0">
                  <a:pos x="T8" y="T9"/>
                </a:cxn>
              </a:cxnLst>
              <a:rect l="0" t="0" r="r" b="b"/>
              <a:pathLst>
                <a:path w="33" h="133">
                  <a:moveTo>
                    <a:pt x="0" y="133"/>
                  </a:moveTo>
                  <a:lnTo>
                    <a:pt x="33" y="114"/>
                  </a:lnTo>
                  <a:lnTo>
                    <a:pt x="33" y="0"/>
                  </a:lnTo>
                  <a:lnTo>
                    <a:pt x="0" y="18"/>
                  </a:lnTo>
                  <a:lnTo>
                    <a:pt x="0" y="133"/>
                  </a:lnTo>
                  <a:close/>
                </a:path>
              </a:pathLst>
            </a:custGeom>
            <a:solidFill>
              <a:srgbClr val="9EAEE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6" name="ïŝ1ïḍê">
              <a:extLst>
                <a:ext uri="{FF2B5EF4-FFF2-40B4-BE49-F238E27FC236}">
                  <a16:creationId xmlns:a16="http://schemas.microsoft.com/office/drawing/2014/main" xmlns="" id="{DCF28DE3-190F-4372-81DF-DEFA38E18AB8}"/>
                </a:ext>
              </a:extLst>
            </p:cNvPr>
            <p:cNvSpPr/>
            <p:nvPr/>
          </p:nvSpPr>
          <p:spPr bwMode="auto">
            <a:xfrm>
              <a:off x="7632997" y="2980648"/>
              <a:ext cx="19048" cy="167033"/>
            </a:xfrm>
            <a:prstGeom prst="rect">
              <a:avLst/>
            </a:prstGeom>
            <a:solidFill>
              <a:srgbClr val="668AE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27" name="iślíḍê">
              <a:extLst>
                <a:ext uri="{FF2B5EF4-FFF2-40B4-BE49-F238E27FC236}">
                  <a16:creationId xmlns:a16="http://schemas.microsoft.com/office/drawing/2014/main" xmlns="" id="{17E8A27A-AB33-464D-B739-0E6C7A53FBD4}"/>
                </a:ext>
              </a:extLst>
            </p:cNvPr>
            <p:cNvSpPr/>
            <p:nvPr/>
          </p:nvSpPr>
          <p:spPr bwMode="auto">
            <a:xfrm>
              <a:off x="7584646" y="3235593"/>
              <a:ext cx="48352" cy="191942"/>
            </a:xfrm>
            <a:custGeom>
              <a:avLst/>
              <a:gdLst>
                <a:gd name="T0" fmla="*/ 0 w 33"/>
                <a:gd name="T1" fmla="*/ 131 h 131"/>
                <a:gd name="T2" fmla="*/ 33 w 33"/>
                <a:gd name="T3" fmla="*/ 112 h 131"/>
                <a:gd name="T4" fmla="*/ 33 w 33"/>
                <a:gd name="T5" fmla="*/ 0 h 131"/>
                <a:gd name="T6" fmla="*/ 0 w 33"/>
                <a:gd name="T7" fmla="*/ 17 h 131"/>
                <a:gd name="T8" fmla="*/ 0 w 33"/>
                <a:gd name="T9" fmla="*/ 131 h 131"/>
              </a:gdLst>
              <a:ahLst/>
              <a:cxnLst>
                <a:cxn ang="0">
                  <a:pos x="T0" y="T1"/>
                </a:cxn>
                <a:cxn ang="0">
                  <a:pos x="T2" y="T3"/>
                </a:cxn>
                <a:cxn ang="0">
                  <a:pos x="T4" y="T5"/>
                </a:cxn>
                <a:cxn ang="0">
                  <a:pos x="T6" y="T7"/>
                </a:cxn>
                <a:cxn ang="0">
                  <a:pos x="T8" y="T9"/>
                </a:cxn>
              </a:cxnLst>
              <a:rect l="0" t="0" r="r" b="b"/>
              <a:pathLst>
                <a:path w="33" h="131">
                  <a:moveTo>
                    <a:pt x="0" y="131"/>
                  </a:moveTo>
                  <a:lnTo>
                    <a:pt x="33" y="112"/>
                  </a:lnTo>
                  <a:lnTo>
                    <a:pt x="33" y="0"/>
                  </a:lnTo>
                  <a:lnTo>
                    <a:pt x="0" y="17"/>
                  </a:lnTo>
                  <a:lnTo>
                    <a:pt x="0" y="131"/>
                  </a:lnTo>
                  <a:close/>
                </a:path>
              </a:pathLst>
            </a:custGeom>
            <a:solidFill>
              <a:srgbClr val="9EAEE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8" name="ïṧ1iḍe">
              <a:extLst>
                <a:ext uri="{FF2B5EF4-FFF2-40B4-BE49-F238E27FC236}">
                  <a16:creationId xmlns:a16="http://schemas.microsoft.com/office/drawing/2014/main" xmlns="" id="{EBC2E1D1-EAE1-4B52-BB74-56EEC9F9F251}"/>
                </a:ext>
              </a:extLst>
            </p:cNvPr>
            <p:cNvSpPr/>
            <p:nvPr/>
          </p:nvSpPr>
          <p:spPr bwMode="auto">
            <a:xfrm>
              <a:off x="7632997" y="3235593"/>
              <a:ext cx="19048" cy="164103"/>
            </a:xfrm>
            <a:prstGeom prst="rect">
              <a:avLst/>
            </a:prstGeom>
            <a:solidFill>
              <a:srgbClr val="668AE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29" name="ïṧľîḍé">
              <a:extLst>
                <a:ext uri="{FF2B5EF4-FFF2-40B4-BE49-F238E27FC236}">
                  <a16:creationId xmlns:a16="http://schemas.microsoft.com/office/drawing/2014/main" xmlns="" id="{87A27120-9580-495F-9CE2-D54471547533}"/>
                </a:ext>
              </a:extLst>
            </p:cNvPr>
            <p:cNvSpPr/>
            <p:nvPr/>
          </p:nvSpPr>
          <p:spPr bwMode="auto">
            <a:xfrm>
              <a:off x="7584646" y="3489073"/>
              <a:ext cx="48352" cy="190476"/>
            </a:xfrm>
            <a:custGeom>
              <a:avLst/>
              <a:gdLst>
                <a:gd name="T0" fmla="*/ 0 w 33"/>
                <a:gd name="T1" fmla="*/ 130 h 130"/>
                <a:gd name="T2" fmla="*/ 33 w 33"/>
                <a:gd name="T3" fmla="*/ 112 h 130"/>
                <a:gd name="T4" fmla="*/ 33 w 33"/>
                <a:gd name="T5" fmla="*/ 0 h 130"/>
                <a:gd name="T6" fmla="*/ 0 w 33"/>
                <a:gd name="T7" fmla="*/ 16 h 130"/>
                <a:gd name="T8" fmla="*/ 0 w 33"/>
                <a:gd name="T9" fmla="*/ 130 h 130"/>
              </a:gdLst>
              <a:ahLst/>
              <a:cxnLst>
                <a:cxn ang="0">
                  <a:pos x="T0" y="T1"/>
                </a:cxn>
                <a:cxn ang="0">
                  <a:pos x="T2" y="T3"/>
                </a:cxn>
                <a:cxn ang="0">
                  <a:pos x="T4" y="T5"/>
                </a:cxn>
                <a:cxn ang="0">
                  <a:pos x="T6" y="T7"/>
                </a:cxn>
                <a:cxn ang="0">
                  <a:pos x="T8" y="T9"/>
                </a:cxn>
              </a:cxnLst>
              <a:rect l="0" t="0" r="r" b="b"/>
              <a:pathLst>
                <a:path w="33" h="130">
                  <a:moveTo>
                    <a:pt x="0" y="130"/>
                  </a:moveTo>
                  <a:lnTo>
                    <a:pt x="33" y="112"/>
                  </a:lnTo>
                  <a:lnTo>
                    <a:pt x="33" y="0"/>
                  </a:lnTo>
                  <a:lnTo>
                    <a:pt x="0" y="16"/>
                  </a:lnTo>
                  <a:lnTo>
                    <a:pt x="0" y="130"/>
                  </a:lnTo>
                  <a:close/>
                </a:path>
              </a:pathLst>
            </a:custGeom>
            <a:solidFill>
              <a:srgbClr val="9EAEE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0" name="ïṣ1iḑe">
              <a:extLst>
                <a:ext uri="{FF2B5EF4-FFF2-40B4-BE49-F238E27FC236}">
                  <a16:creationId xmlns:a16="http://schemas.microsoft.com/office/drawing/2014/main" xmlns="" id="{1A682AC3-F2BF-455B-91D0-0B60254CDAE3}"/>
                </a:ext>
              </a:extLst>
            </p:cNvPr>
            <p:cNvSpPr/>
            <p:nvPr/>
          </p:nvSpPr>
          <p:spPr bwMode="auto">
            <a:xfrm>
              <a:off x="7632997" y="3489073"/>
              <a:ext cx="19048" cy="164103"/>
            </a:xfrm>
            <a:prstGeom prst="rect">
              <a:avLst/>
            </a:prstGeom>
            <a:solidFill>
              <a:srgbClr val="668AE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31" name="iṧḷíḋè">
              <a:extLst>
                <a:ext uri="{FF2B5EF4-FFF2-40B4-BE49-F238E27FC236}">
                  <a16:creationId xmlns:a16="http://schemas.microsoft.com/office/drawing/2014/main" xmlns="" id="{FB02B1C9-B97B-4118-9CAE-DB3285D7182C}"/>
                </a:ext>
              </a:extLst>
            </p:cNvPr>
            <p:cNvSpPr/>
            <p:nvPr/>
          </p:nvSpPr>
          <p:spPr bwMode="auto">
            <a:xfrm>
              <a:off x="7307722" y="3031930"/>
              <a:ext cx="63004" cy="203664"/>
            </a:xfrm>
            <a:custGeom>
              <a:avLst/>
              <a:gdLst>
                <a:gd name="T0" fmla="*/ 43 w 43"/>
                <a:gd name="T1" fmla="*/ 139 h 139"/>
                <a:gd name="T2" fmla="*/ 0 w 43"/>
                <a:gd name="T3" fmla="*/ 114 h 139"/>
                <a:gd name="T4" fmla="*/ 0 w 43"/>
                <a:gd name="T5" fmla="*/ 0 h 139"/>
                <a:gd name="T6" fmla="*/ 43 w 43"/>
                <a:gd name="T7" fmla="*/ 25 h 139"/>
                <a:gd name="T8" fmla="*/ 43 w 43"/>
                <a:gd name="T9" fmla="*/ 139 h 139"/>
              </a:gdLst>
              <a:ahLst/>
              <a:cxnLst>
                <a:cxn ang="0">
                  <a:pos x="T0" y="T1"/>
                </a:cxn>
                <a:cxn ang="0">
                  <a:pos x="T2" y="T3"/>
                </a:cxn>
                <a:cxn ang="0">
                  <a:pos x="T4" y="T5"/>
                </a:cxn>
                <a:cxn ang="0">
                  <a:pos x="T6" y="T7"/>
                </a:cxn>
                <a:cxn ang="0">
                  <a:pos x="T8" y="T9"/>
                </a:cxn>
              </a:cxnLst>
              <a:rect l="0" t="0" r="r" b="b"/>
              <a:pathLst>
                <a:path w="43" h="139">
                  <a:moveTo>
                    <a:pt x="43" y="139"/>
                  </a:moveTo>
                  <a:lnTo>
                    <a:pt x="0" y="114"/>
                  </a:lnTo>
                  <a:lnTo>
                    <a:pt x="0" y="0"/>
                  </a:lnTo>
                  <a:lnTo>
                    <a:pt x="43" y="25"/>
                  </a:lnTo>
                  <a:lnTo>
                    <a:pt x="43" y="139"/>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2" name="iṣḻïḋè">
              <a:extLst>
                <a:ext uri="{FF2B5EF4-FFF2-40B4-BE49-F238E27FC236}">
                  <a16:creationId xmlns:a16="http://schemas.microsoft.com/office/drawing/2014/main" xmlns="" id="{B2026B83-0684-4A4C-BB3D-0DD534660344}"/>
                </a:ext>
              </a:extLst>
            </p:cNvPr>
            <p:cNvSpPr/>
            <p:nvPr/>
          </p:nvSpPr>
          <p:spPr bwMode="auto">
            <a:xfrm>
              <a:off x="7307722" y="3031930"/>
              <a:ext cx="17582" cy="167033"/>
            </a:xfrm>
            <a:custGeom>
              <a:avLst/>
              <a:gdLst>
                <a:gd name="T0" fmla="*/ 12 w 12"/>
                <a:gd name="T1" fmla="*/ 106 h 114"/>
                <a:gd name="T2" fmla="*/ 0 w 12"/>
                <a:gd name="T3" fmla="*/ 114 h 114"/>
                <a:gd name="T4" fmla="*/ 0 w 12"/>
                <a:gd name="T5" fmla="*/ 0 h 114"/>
                <a:gd name="T6" fmla="*/ 12 w 12"/>
                <a:gd name="T7" fmla="*/ 6 h 114"/>
                <a:gd name="T8" fmla="*/ 12 w 12"/>
                <a:gd name="T9" fmla="*/ 106 h 114"/>
              </a:gdLst>
              <a:ahLst/>
              <a:cxnLst>
                <a:cxn ang="0">
                  <a:pos x="T0" y="T1"/>
                </a:cxn>
                <a:cxn ang="0">
                  <a:pos x="T2" y="T3"/>
                </a:cxn>
                <a:cxn ang="0">
                  <a:pos x="T4" y="T5"/>
                </a:cxn>
                <a:cxn ang="0">
                  <a:pos x="T6" y="T7"/>
                </a:cxn>
                <a:cxn ang="0">
                  <a:pos x="T8" y="T9"/>
                </a:cxn>
              </a:cxnLst>
              <a:rect l="0" t="0" r="r" b="b"/>
              <a:pathLst>
                <a:path w="12" h="114">
                  <a:moveTo>
                    <a:pt x="12" y="106"/>
                  </a:moveTo>
                  <a:lnTo>
                    <a:pt x="0" y="114"/>
                  </a:lnTo>
                  <a:lnTo>
                    <a:pt x="0" y="0"/>
                  </a:lnTo>
                  <a:lnTo>
                    <a:pt x="12" y="6"/>
                  </a:lnTo>
                  <a:lnTo>
                    <a:pt x="12" y="106"/>
                  </a:lnTo>
                  <a:close/>
                </a:path>
              </a:pathLst>
            </a:cu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3" name="íšlîḑé">
              <a:extLst>
                <a:ext uri="{FF2B5EF4-FFF2-40B4-BE49-F238E27FC236}">
                  <a16:creationId xmlns:a16="http://schemas.microsoft.com/office/drawing/2014/main" xmlns="" id="{B0094430-BE6E-415C-8C92-E3BC9E4D6903}"/>
                </a:ext>
              </a:extLst>
            </p:cNvPr>
            <p:cNvSpPr/>
            <p:nvPr/>
          </p:nvSpPr>
          <p:spPr bwMode="auto">
            <a:xfrm>
              <a:off x="7307722" y="3278084"/>
              <a:ext cx="63004" cy="203664"/>
            </a:xfrm>
            <a:custGeom>
              <a:avLst/>
              <a:gdLst>
                <a:gd name="T0" fmla="*/ 43 w 43"/>
                <a:gd name="T1" fmla="*/ 139 h 139"/>
                <a:gd name="T2" fmla="*/ 0 w 43"/>
                <a:gd name="T3" fmla="*/ 114 h 139"/>
                <a:gd name="T4" fmla="*/ 0 w 43"/>
                <a:gd name="T5" fmla="*/ 0 h 139"/>
                <a:gd name="T6" fmla="*/ 43 w 43"/>
                <a:gd name="T7" fmla="*/ 25 h 139"/>
                <a:gd name="T8" fmla="*/ 43 w 43"/>
                <a:gd name="T9" fmla="*/ 139 h 139"/>
              </a:gdLst>
              <a:ahLst/>
              <a:cxnLst>
                <a:cxn ang="0">
                  <a:pos x="T0" y="T1"/>
                </a:cxn>
                <a:cxn ang="0">
                  <a:pos x="T2" y="T3"/>
                </a:cxn>
                <a:cxn ang="0">
                  <a:pos x="T4" y="T5"/>
                </a:cxn>
                <a:cxn ang="0">
                  <a:pos x="T6" y="T7"/>
                </a:cxn>
                <a:cxn ang="0">
                  <a:pos x="T8" y="T9"/>
                </a:cxn>
              </a:cxnLst>
              <a:rect l="0" t="0" r="r" b="b"/>
              <a:pathLst>
                <a:path w="43" h="139">
                  <a:moveTo>
                    <a:pt x="43" y="139"/>
                  </a:moveTo>
                  <a:lnTo>
                    <a:pt x="0" y="114"/>
                  </a:lnTo>
                  <a:lnTo>
                    <a:pt x="0" y="0"/>
                  </a:lnTo>
                  <a:lnTo>
                    <a:pt x="43" y="25"/>
                  </a:lnTo>
                  <a:lnTo>
                    <a:pt x="43" y="139"/>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4" name="ïSļíḓè">
              <a:extLst>
                <a:ext uri="{FF2B5EF4-FFF2-40B4-BE49-F238E27FC236}">
                  <a16:creationId xmlns:a16="http://schemas.microsoft.com/office/drawing/2014/main" xmlns="" id="{B72A60D3-31EA-4DB3-AF30-D5AB35D30AAC}"/>
                </a:ext>
              </a:extLst>
            </p:cNvPr>
            <p:cNvSpPr/>
            <p:nvPr/>
          </p:nvSpPr>
          <p:spPr bwMode="auto">
            <a:xfrm>
              <a:off x="7307722" y="3278084"/>
              <a:ext cx="17582" cy="167033"/>
            </a:xfrm>
            <a:custGeom>
              <a:avLst/>
              <a:gdLst>
                <a:gd name="T0" fmla="*/ 12 w 12"/>
                <a:gd name="T1" fmla="*/ 108 h 114"/>
                <a:gd name="T2" fmla="*/ 0 w 12"/>
                <a:gd name="T3" fmla="*/ 114 h 114"/>
                <a:gd name="T4" fmla="*/ 0 w 12"/>
                <a:gd name="T5" fmla="*/ 0 h 114"/>
                <a:gd name="T6" fmla="*/ 12 w 12"/>
                <a:gd name="T7" fmla="*/ 6 h 114"/>
                <a:gd name="T8" fmla="*/ 12 w 12"/>
                <a:gd name="T9" fmla="*/ 108 h 114"/>
              </a:gdLst>
              <a:ahLst/>
              <a:cxnLst>
                <a:cxn ang="0">
                  <a:pos x="T0" y="T1"/>
                </a:cxn>
                <a:cxn ang="0">
                  <a:pos x="T2" y="T3"/>
                </a:cxn>
                <a:cxn ang="0">
                  <a:pos x="T4" y="T5"/>
                </a:cxn>
                <a:cxn ang="0">
                  <a:pos x="T6" y="T7"/>
                </a:cxn>
                <a:cxn ang="0">
                  <a:pos x="T8" y="T9"/>
                </a:cxn>
              </a:cxnLst>
              <a:rect l="0" t="0" r="r" b="b"/>
              <a:pathLst>
                <a:path w="12" h="114">
                  <a:moveTo>
                    <a:pt x="12" y="108"/>
                  </a:moveTo>
                  <a:lnTo>
                    <a:pt x="0" y="114"/>
                  </a:lnTo>
                  <a:lnTo>
                    <a:pt x="0" y="0"/>
                  </a:lnTo>
                  <a:lnTo>
                    <a:pt x="12" y="6"/>
                  </a:lnTo>
                  <a:lnTo>
                    <a:pt x="12" y="108"/>
                  </a:lnTo>
                  <a:close/>
                </a:path>
              </a:pathLst>
            </a:cu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5" name="ïṩlíďê">
              <a:extLst>
                <a:ext uri="{FF2B5EF4-FFF2-40B4-BE49-F238E27FC236}">
                  <a16:creationId xmlns:a16="http://schemas.microsoft.com/office/drawing/2014/main" xmlns="" id="{4A5A4D9D-076F-48F8-AEC0-3CA3FC19596D}"/>
                </a:ext>
              </a:extLst>
            </p:cNvPr>
            <p:cNvSpPr/>
            <p:nvPr/>
          </p:nvSpPr>
          <p:spPr bwMode="auto">
            <a:xfrm>
              <a:off x="7307722" y="3524238"/>
              <a:ext cx="63004" cy="205128"/>
            </a:xfrm>
            <a:custGeom>
              <a:avLst/>
              <a:gdLst>
                <a:gd name="T0" fmla="*/ 43 w 43"/>
                <a:gd name="T1" fmla="*/ 140 h 140"/>
                <a:gd name="T2" fmla="*/ 0 w 43"/>
                <a:gd name="T3" fmla="*/ 115 h 140"/>
                <a:gd name="T4" fmla="*/ 0 w 43"/>
                <a:gd name="T5" fmla="*/ 0 h 140"/>
                <a:gd name="T6" fmla="*/ 43 w 43"/>
                <a:gd name="T7" fmla="*/ 27 h 140"/>
                <a:gd name="T8" fmla="*/ 43 w 43"/>
                <a:gd name="T9" fmla="*/ 140 h 140"/>
              </a:gdLst>
              <a:ahLst/>
              <a:cxnLst>
                <a:cxn ang="0">
                  <a:pos x="T0" y="T1"/>
                </a:cxn>
                <a:cxn ang="0">
                  <a:pos x="T2" y="T3"/>
                </a:cxn>
                <a:cxn ang="0">
                  <a:pos x="T4" y="T5"/>
                </a:cxn>
                <a:cxn ang="0">
                  <a:pos x="T6" y="T7"/>
                </a:cxn>
                <a:cxn ang="0">
                  <a:pos x="T8" y="T9"/>
                </a:cxn>
              </a:cxnLst>
              <a:rect l="0" t="0" r="r" b="b"/>
              <a:pathLst>
                <a:path w="43" h="140">
                  <a:moveTo>
                    <a:pt x="43" y="140"/>
                  </a:moveTo>
                  <a:lnTo>
                    <a:pt x="0" y="115"/>
                  </a:lnTo>
                  <a:lnTo>
                    <a:pt x="0" y="0"/>
                  </a:lnTo>
                  <a:lnTo>
                    <a:pt x="43" y="27"/>
                  </a:lnTo>
                  <a:lnTo>
                    <a:pt x="43" y="140"/>
                  </a:lnTo>
                  <a:close/>
                </a:path>
              </a:pathLst>
            </a:custGeom>
            <a:solidFill>
              <a:srgbClr val="B5C6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6" name="îsḷidé">
              <a:extLst>
                <a:ext uri="{FF2B5EF4-FFF2-40B4-BE49-F238E27FC236}">
                  <a16:creationId xmlns:a16="http://schemas.microsoft.com/office/drawing/2014/main" xmlns="" id="{66F71D7E-E7A7-4F18-BAB4-B4A926CB4008}"/>
                </a:ext>
              </a:extLst>
            </p:cNvPr>
            <p:cNvSpPr/>
            <p:nvPr/>
          </p:nvSpPr>
          <p:spPr bwMode="auto">
            <a:xfrm>
              <a:off x="7307722" y="3524238"/>
              <a:ext cx="17582" cy="168499"/>
            </a:xfrm>
            <a:custGeom>
              <a:avLst/>
              <a:gdLst>
                <a:gd name="T0" fmla="*/ 12 w 12"/>
                <a:gd name="T1" fmla="*/ 108 h 115"/>
                <a:gd name="T2" fmla="*/ 0 w 12"/>
                <a:gd name="T3" fmla="*/ 115 h 115"/>
                <a:gd name="T4" fmla="*/ 0 w 12"/>
                <a:gd name="T5" fmla="*/ 0 h 115"/>
                <a:gd name="T6" fmla="*/ 12 w 12"/>
                <a:gd name="T7" fmla="*/ 9 h 115"/>
                <a:gd name="T8" fmla="*/ 12 w 12"/>
                <a:gd name="T9" fmla="*/ 108 h 115"/>
              </a:gdLst>
              <a:ahLst/>
              <a:cxnLst>
                <a:cxn ang="0">
                  <a:pos x="T0" y="T1"/>
                </a:cxn>
                <a:cxn ang="0">
                  <a:pos x="T2" y="T3"/>
                </a:cxn>
                <a:cxn ang="0">
                  <a:pos x="T4" y="T5"/>
                </a:cxn>
                <a:cxn ang="0">
                  <a:pos x="T6" y="T7"/>
                </a:cxn>
                <a:cxn ang="0">
                  <a:pos x="T8" y="T9"/>
                </a:cxn>
              </a:cxnLst>
              <a:rect l="0" t="0" r="r" b="b"/>
              <a:pathLst>
                <a:path w="12" h="115">
                  <a:moveTo>
                    <a:pt x="12" y="108"/>
                  </a:moveTo>
                  <a:lnTo>
                    <a:pt x="0" y="115"/>
                  </a:lnTo>
                  <a:lnTo>
                    <a:pt x="0" y="0"/>
                  </a:lnTo>
                  <a:lnTo>
                    <a:pt x="12" y="9"/>
                  </a:lnTo>
                  <a:lnTo>
                    <a:pt x="12" y="108"/>
                  </a:lnTo>
                  <a:close/>
                </a:path>
              </a:pathLst>
            </a:custGeom>
            <a:solidFill>
              <a:srgbClr val="668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7" name="iśľïḋê">
              <a:extLst>
                <a:ext uri="{FF2B5EF4-FFF2-40B4-BE49-F238E27FC236}">
                  <a16:creationId xmlns:a16="http://schemas.microsoft.com/office/drawing/2014/main" xmlns="" id="{AF446B24-CA49-49E4-9F18-42744063BB40}"/>
                </a:ext>
              </a:extLst>
            </p:cNvPr>
            <p:cNvSpPr/>
            <p:nvPr/>
          </p:nvSpPr>
          <p:spPr bwMode="auto">
            <a:xfrm>
              <a:off x="7130433" y="2478083"/>
              <a:ext cx="276924" cy="282785"/>
            </a:xfrm>
            <a:custGeom>
              <a:avLst/>
              <a:gdLst>
                <a:gd name="T0" fmla="*/ 189 w 189"/>
                <a:gd name="T1" fmla="*/ 112 h 193"/>
                <a:gd name="T2" fmla="*/ 0 w 189"/>
                <a:gd name="T3" fmla="*/ 0 h 193"/>
                <a:gd name="T4" fmla="*/ 0 w 189"/>
                <a:gd name="T5" fmla="*/ 83 h 193"/>
                <a:gd name="T6" fmla="*/ 189 w 189"/>
                <a:gd name="T7" fmla="*/ 193 h 193"/>
                <a:gd name="T8" fmla="*/ 189 w 189"/>
                <a:gd name="T9" fmla="*/ 112 h 193"/>
              </a:gdLst>
              <a:ahLst/>
              <a:cxnLst>
                <a:cxn ang="0">
                  <a:pos x="T0" y="T1"/>
                </a:cxn>
                <a:cxn ang="0">
                  <a:pos x="T2" y="T3"/>
                </a:cxn>
                <a:cxn ang="0">
                  <a:pos x="T4" y="T5"/>
                </a:cxn>
                <a:cxn ang="0">
                  <a:pos x="T6" y="T7"/>
                </a:cxn>
                <a:cxn ang="0">
                  <a:pos x="T8" y="T9"/>
                </a:cxn>
              </a:cxnLst>
              <a:rect l="0" t="0" r="r" b="b"/>
              <a:pathLst>
                <a:path w="189" h="193">
                  <a:moveTo>
                    <a:pt x="189" y="112"/>
                  </a:moveTo>
                  <a:lnTo>
                    <a:pt x="0" y="0"/>
                  </a:lnTo>
                  <a:lnTo>
                    <a:pt x="0" y="83"/>
                  </a:lnTo>
                  <a:lnTo>
                    <a:pt x="189" y="193"/>
                  </a:lnTo>
                  <a:lnTo>
                    <a:pt x="189" y="112"/>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8" name="íSļidé">
              <a:extLst>
                <a:ext uri="{FF2B5EF4-FFF2-40B4-BE49-F238E27FC236}">
                  <a16:creationId xmlns:a16="http://schemas.microsoft.com/office/drawing/2014/main" xmlns="" id="{084F8E0B-AF41-4FEF-A7C6-4F81FEE15869}"/>
                </a:ext>
              </a:extLst>
            </p:cNvPr>
            <p:cNvSpPr/>
            <p:nvPr/>
          </p:nvSpPr>
          <p:spPr bwMode="auto">
            <a:xfrm>
              <a:off x="7130433" y="2335959"/>
              <a:ext cx="527473" cy="306228"/>
            </a:xfrm>
            <a:custGeom>
              <a:avLst/>
              <a:gdLst>
                <a:gd name="T0" fmla="*/ 0 w 360"/>
                <a:gd name="T1" fmla="*/ 97 h 209"/>
                <a:gd name="T2" fmla="*/ 171 w 360"/>
                <a:gd name="T3" fmla="*/ 0 h 209"/>
                <a:gd name="T4" fmla="*/ 360 w 360"/>
                <a:gd name="T5" fmla="*/ 112 h 209"/>
                <a:gd name="T6" fmla="*/ 189 w 360"/>
                <a:gd name="T7" fmla="*/ 209 h 209"/>
                <a:gd name="T8" fmla="*/ 0 w 360"/>
                <a:gd name="T9" fmla="*/ 97 h 209"/>
              </a:gdLst>
              <a:ahLst/>
              <a:cxnLst>
                <a:cxn ang="0">
                  <a:pos x="T0" y="T1"/>
                </a:cxn>
                <a:cxn ang="0">
                  <a:pos x="T2" y="T3"/>
                </a:cxn>
                <a:cxn ang="0">
                  <a:pos x="T4" y="T5"/>
                </a:cxn>
                <a:cxn ang="0">
                  <a:pos x="T6" y="T7"/>
                </a:cxn>
                <a:cxn ang="0">
                  <a:pos x="T8" y="T9"/>
                </a:cxn>
              </a:cxnLst>
              <a:rect l="0" t="0" r="r" b="b"/>
              <a:pathLst>
                <a:path w="360" h="209">
                  <a:moveTo>
                    <a:pt x="0" y="97"/>
                  </a:moveTo>
                  <a:lnTo>
                    <a:pt x="171" y="0"/>
                  </a:lnTo>
                  <a:lnTo>
                    <a:pt x="360" y="112"/>
                  </a:lnTo>
                  <a:lnTo>
                    <a:pt x="189" y="209"/>
                  </a:lnTo>
                  <a:lnTo>
                    <a:pt x="0" y="97"/>
                  </a:lnTo>
                  <a:close/>
                </a:path>
              </a:pathLst>
            </a:custGeom>
            <a:solidFill>
              <a:srgbClr val="D2D4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9" name="íś1íḋé">
              <a:extLst>
                <a:ext uri="{FF2B5EF4-FFF2-40B4-BE49-F238E27FC236}">
                  <a16:creationId xmlns:a16="http://schemas.microsoft.com/office/drawing/2014/main" xmlns="" id="{76E8AF7E-BD61-4E67-9754-97B337290BFD}"/>
                </a:ext>
              </a:extLst>
            </p:cNvPr>
            <p:cNvSpPr/>
            <p:nvPr/>
          </p:nvSpPr>
          <p:spPr bwMode="auto">
            <a:xfrm>
              <a:off x="7407356" y="2500062"/>
              <a:ext cx="250550" cy="260806"/>
            </a:xfrm>
            <a:custGeom>
              <a:avLst/>
              <a:gdLst>
                <a:gd name="T0" fmla="*/ 0 w 171"/>
                <a:gd name="T1" fmla="*/ 97 h 178"/>
                <a:gd name="T2" fmla="*/ 171 w 171"/>
                <a:gd name="T3" fmla="*/ 0 h 178"/>
                <a:gd name="T4" fmla="*/ 171 w 171"/>
                <a:gd name="T5" fmla="*/ 83 h 178"/>
                <a:gd name="T6" fmla="*/ 0 w 171"/>
                <a:gd name="T7" fmla="*/ 178 h 178"/>
                <a:gd name="T8" fmla="*/ 0 w 171"/>
                <a:gd name="T9" fmla="*/ 97 h 178"/>
              </a:gdLst>
              <a:ahLst/>
              <a:cxnLst>
                <a:cxn ang="0">
                  <a:pos x="T0" y="T1"/>
                </a:cxn>
                <a:cxn ang="0">
                  <a:pos x="T2" y="T3"/>
                </a:cxn>
                <a:cxn ang="0">
                  <a:pos x="T4" y="T5"/>
                </a:cxn>
                <a:cxn ang="0">
                  <a:pos x="T6" y="T7"/>
                </a:cxn>
                <a:cxn ang="0">
                  <a:pos x="T8" y="T9"/>
                </a:cxn>
              </a:cxnLst>
              <a:rect l="0" t="0" r="r" b="b"/>
              <a:pathLst>
                <a:path w="171" h="178">
                  <a:moveTo>
                    <a:pt x="0" y="97"/>
                  </a:moveTo>
                  <a:lnTo>
                    <a:pt x="171" y="0"/>
                  </a:lnTo>
                  <a:lnTo>
                    <a:pt x="171" y="83"/>
                  </a:lnTo>
                  <a:lnTo>
                    <a:pt x="0" y="178"/>
                  </a:lnTo>
                  <a:lnTo>
                    <a:pt x="0" y="97"/>
                  </a:lnTo>
                  <a:close/>
                </a:path>
              </a:pathLst>
            </a:custGeom>
            <a:solidFill>
              <a:srgbClr val="D7D9E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0" name="îš1íḑê">
              <a:extLst>
                <a:ext uri="{FF2B5EF4-FFF2-40B4-BE49-F238E27FC236}">
                  <a16:creationId xmlns:a16="http://schemas.microsoft.com/office/drawing/2014/main" xmlns="" id="{3212D984-9817-42E6-A5F1-B387FE242CC5}"/>
                </a:ext>
              </a:extLst>
            </p:cNvPr>
            <p:cNvSpPr/>
            <p:nvPr/>
          </p:nvSpPr>
          <p:spPr bwMode="auto">
            <a:xfrm>
              <a:off x="7206624" y="2423871"/>
              <a:ext cx="200733" cy="169964"/>
            </a:xfrm>
            <a:custGeom>
              <a:avLst/>
              <a:gdLst>
                <a:gd name="T0" fmla="*/ 137 w 137"/>
                <a:gd name="T1" fmla="*/ 81 h 116"/>
                <a:gd name="T2" fmla="*/ 0 w 137"/>
                <a:gd name="T3" fmla="*/ 0 h 116"/>
                <a:gd name="T4" fmla="*/ 0 w 137"/>
                <a:gd name="T5" fmla="*/ 37 h 116"/>
                <a:gd name="T6" fmla="*/ 137 w 137"/>
                <a:gd name="T7" fmla="*/ 116 h 116"/>
                <a:gd name="T8" fmla="*/ 137 w 137"/>
                <a:gd name="T9" fmla="*/ 81 h 116"/>
              </a:gdLst>
              <a:ahLst/>
              <a:cxnLst>
                <a:cxn ang="0">
                  <a:pos x="T0" y="T1"/>
                </a:cxn>
                <a:cxn ang="0">
                  <a:pos x="T2" y="T3"/>
                </a:cxn>
                <a:cxn ang="0">
                  <a:pos x="T4" y="T5"/>
                </a:cxn>
                <a:cxn ang="0">
                  <a:pos x="T6" y="T7"/>
                </a:cxn>
                <a:cxn ang="0">
                  <a:pos x="T8" y="T9"/>
                </a:cxn>
              </a:cxnLst>
              <a:rect l="0" t="0" r="r" b="b"/>
              <a:pathLst>
                <a:path w="137" h="116">
                  <a:moveTo>
                    <a:pt x="137" y="81"/>
                  </a:moveTo>
                  <a:lnTo>
                    <a:pt x="0" y="0"/>
                  </a:lnTo>
                  <a:lnTo>
                    <a:pt x="0" y="37"/>
                  </a:lnTo>
                  <a:lnTo>
                    <a:pt x="137" y="116"/>
                  </a:lnTo>
                  <a:lnTo>
                    <a:pt x="137" y="81"/>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1" name="iṥḷide">
              <a:extLst>
                <a:ext uri="{FF2B5EF4-FFF2-40B4-BE49-F238E27FC236}">
                  <a16:creationId xmlns:a16="http://schemas.microsoft.com/office/drawing/2014/main" xmlns="" id="{3ED8D087-0968-42CC-8D90-1787E7C7D00D}"/>
                </a:ext>
              </a:extLst>
            </p:cNvPr>
            <p:cNvSpPr/>
            <p:nvPr/>
          </p:nvSpPr>
          <p:spPr bwMode="auto">
            <a:xfrm>
              <a:off x="7206624" y="2319841"/>
              <a:ext cx="383883" cy="222711"/>
            </a:xfrm>
            <a:custGeom>
              <a:avLst/>
              <a:gdLst>
                <a:gd name="T0" fmla="*/ 0 w 262"/>
                <a:gd name="T1" fmla="*/ 71 h 152"/>
                <a:gd name="T2" fmla="*/ 125 w 262"/>
                <a:gd name="T3" fmla="*/ 0 h 152"/>
                <a:gd name="T4" fmla="*/ 262 w 262"/>
                <a:gd name="T5" fmla="*/ 79 h 152"/>
                <a:gd name="T6" fmla="*/ 137 w 262"/>
                <a:gd name="T7" fmla="*/ 152 h 152"/>
                <a:gd name="T8" fmla="*/ 0 w 262"/>
                <a:gd name="T9" fmla="*/ 71 h 152"/>
              </a:gdLst>
              <a:ahLst/>
              <a:cxnLst>
                <a:cxn ang="0">
                  <a:pos x="T0" y="T1"/>
                </a:cxn>
                <a:cxn ang="0">
                  <a:pos x="T2" y="T3"/>
                </a:cxn>
                <a:cxn ang="0">
                  <a:pos x="T4" y="T5"/>
                </a:cxn>
                <a:cxn ang="0">
                  <a:pos x="T6" y="T7"/>
                </a:cxn>
                <a:cxn ang="0">
                  <a:pos x="T8" y="T9"/>
                </a:cxn>
              </a:cxnLst>
              <a:rect l="0" t="0" r="r" b="b"/>
              <a:pathLst>
                <a:path w="262" h="152">
                  <a:moveTo>
                    <a:pt x="0" y="71"/>
                  </a:moveTo>
                  <a:lnTo>
                    <a:pt x="125" y="0"/>
                  </a:lnTo>
                  <a:lnTo>
                    <a:pt x="262" y="79"/>
                  </a:lnTo>
                  <a:lnTo>
                    <a:pt x="137" y="152"/>
                  </a:lnTo>
                  <a:lnTo>
                    <a:pt x="0" y="71"/>
                  </a:lnTo>
                  <a:close/>
                </a:path>
              </a:pathLst>
            </a:custGeom>
            <a:solidFill>
              <a:srgbClr val="D2D4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2" name="îśḷîḍè">
              <a:extLst>
                <a:ext uri="{FF2B5EF4-FFF2-40B4-BE49-F238E27FC236}">
                  <a16:creationId xmlns:a16="http://schemas.microsoft.com/office/drawing/2014/main" xmlns="" id="{61DE8AC4-F917-4830-8738-0705A0ED7E72}"/>
                </a:ext>
              </a:extLst>
            </p:cNvPr>
            <p:cNvSpPr/>
            <p:nvPr/>
          </p:nvSpPr>
          <p:spPr bwMode="auto">
            <a:xfrm>
              <a:off x="7407356" y="2435593"/>
              <a:ext cx="183151" cy="158242"/>
            </a:xfrm>
            <a:custGeom>
              <a:avLst/>
              <a:gdLst>
                <a:gd name="T0" fmla="*/ 0 w 125"/>
                <a:gd name="T1" fmla="*/ 73 h 108"/>
                <a:gd name="T2" fmla="*/ 125 w 125"/>
                <a:gd name="T3" fmla="*/ 0 h 108"/>
                <a:gd name="T4" fmla="*/ 125 w 125"/>
                <a:gd name="T5" fmla="*/ 40 h 108"/>
                <a:gd name="T6" fmla="*/ 0 w 125"/>
                <a:gd name="T7" fmla="*/ 108 h 108"/>
                <a:gd name="T8" fmla="*/ 0 w 125"/>
                <a:gd name="T9" fmla="*/ 73 h 108"/>
              </a:gdLst>
              <a:ahLst/>
              <a:cxnLst>
                <a:cxn ang="0">
                  <a:pos x="T0" y="T1"/>
                </a:cxn>
                <a:cxn ang="0">
                  <a:pos x="T2" y="T3"/>
                </a:cxn>
                <a:cxn ang="0">
                  <a:pos x="T4" y="T5"/>
                </a:cxn>
                <a:cxn ang="0">
                  <a:pos x="T6" y="T7"/>
                </a:cxn>
                <a:cxn ang="0">
                  <a:pos x="T8" y="T9"/>
                </a:cxn>
              </a:cxnLst>
              <a:rect l="0" t="0" r="r" b="b"/>
              <a:pathLst>
                <a:path w="125" h="108">
                  <a:moveTo>
                    <a:pt x="0" y="73"/>
                  </a:moveTo>
                  <a:lnTo>
                    <a:pt x="125" y="0"/>
                  </a:lnTo>
                  <a:lnTo>
                    <a:pt x="125" y="40"/>
                  </a:lnTo>
                  <a:lnTo>
                    <a:pt x="0" y="108"/>
                  </a:lnTo>
                  <a:lnTo>
                    <a:pt x="0" y="73"/>
                  </a:lnTo>
                  <a:close/>
                </a:path>
              </a:pathLst>
            </a:custGeom>
            <a:solidFill>
              <a:srgbClr val="D7D9E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3" name="iSḻïdé">
              <a:extLst>
                <a:ext uri="{FF2B5EF4-FFF2-40B4-BE49-F238E27FC236}">
                  <a16:creationId xmlns:a16="http://schemas.microsoft.com/office/drawing/2014/main" xmlns="" id="{F541E860-A033-46D2-B642-F42694951828}"/>
                </a:ext>
              </a:extLst>
            </p:cNvPr>
            <p:cNvSpPr/>
            <p:nvPr/>
          </p:nvSpPr>
          <p:spPr bwMode="auto">
            <a:xfrm>
              <a:off x="7243253" y="2037058"/>
              <a:ext cx="313553" cy="477656"/>
            </a:xfrm>
            <a:custGeom>
              <a:avLst/>
              <a:gdLst>
                <a:gd name="T0" fmla="*/ 0 w 214"/>
                <a:gd name="T1" fmla="*/ 260 h 326"/>
                <a:gd name="T2" fmla="*/ 112 w 214"/>
                <a:gd name="T3" fmla="*/ 0 h 326"/>
                <a:gd name="T4" fmla="*/ 214 w 214"/>
                <a:gd name="T5" fmla="*/ 268 h 326"/>
                <a:gd name="T6" fmla="*/ 112 w 214"/>
                <a:gd name="T7" fmla="*/ 326 h 326"/>
                <a:gd name="T8" fmla="*/ 0 w 214"/>
                <a:gd name="T9" fmla="*/ 260 h 326"/>
              </a:gdLst>
              <a:ahLst/>
              <a:cxnLst>
                <a:cxn ang="0">
                  <a:pos x="T0" y="T1"/>
                </a:cxn>
                <a:cxn ang="0">
                  <a:pos x="T2" y="T3"/>
                </a:cxn>
                <a:cxn ang="0">
                  <a:pos x="T4" y="T5"/>
                </a:cxn>
                <a:cxn ang="0">
                  <a:pos x="T6" y="T7"/>
                </a:cxn>
                <a:cxn ang="0">
                  <a:pos x="T8" y="T9"/>
                </a:cxn>
              </a:cxnLst>
              <a:rect l="0" t="0" r="r" b="b"/>
              <a:pathLst>
                <a:path w="214" h="326">
                  <a:moveTo>
                    <a:pt x="0" y="260"/>
                  </a:moveTo>
                  <a:lnTo>
                    <a:pt x="112" y="0"/>
                  </a:lnTo>
                  <a:lnTo>
                    <a:pt x="214" y="268"/>
                  </a:lnTo>
                  <a:lnTo>
                    <a:pt x="112" y="326"/>
                  </a:lnTo>
                  <a:lnTo>
                    <a:pt x="0" y="26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4" name="ïŝľîdé">
              <a:extLst>
                <a:ext uri="{FF2B5EF4-FFF2-40B4-BE49-F238E27FC236}">
                  <a16:creationId xmlns:a16="http://schemas.microsoft.com/office/drawing/2014/main" xmlns="" id="{A9935192-6315-4AC0-9EE5-F026829E03FB}"/>
                </a:ext>
              </a:extLst>
            </p:cNvPr>
            <p:cNvSpPr/>
            <p:nvPr/>
          </p:nvSpPr>
          <p:spPr bwMode="auto">
            <a:xfrm>
              <a:off x="7407356" y="2037058"/>
              <a:ext cx="149451" cy="477656"/>
            </a:xfrm>
            <a:custGeom>
              <a:avLst/>
              <a:gdLst>
                <a:gd name="T0" fmla="*/ 0 w 102"/>
                <a:gd name="T1" fmla="*/ 0 h 326"/>
                <a:gd name="T2" fmla="*/ 0 w 102"/>
                <a:gd name="T3" fmla="*/ 326 h 326"/>
                <a:gd name="T4" fmla="*/ 102 w 102"/>
                <a:gd name="T5" fmla="*/ 268 h 326"/>
                <a:gd name="T6" fmla="*/ 0 w 102"/>
                <a:gd name="T7" fmla="*/ 0 h 326"/>
              </a:gdLst>
              <a:ahLst/>
              <a:cxnLst>
                <a:cxn ang="0">
                  <a:pos x="T0" y="T1"/>
                </a:cxn>
                <a:cxn ang="0">
                  <a:pos x="T2" y="T3"/>
                </a:cxn>
                <a:cxn ang="0">
                  <a:pos x="T4" y="T5"/>
                </a:cxn>
                <a:cxn ang="0">
                  <a:pos x="T6" y="T7"/>
                </a:cxn>
              </a:cxnLst>
              <a:rect l="0" t="0" r="r" b="b"/>
              <a:pathLst>
                <a:path w="102" h="326">
                  <a:moveTo>
                    <a:pt x="0" y="0"/>
                  </a:moveTo>
                  <a:lnTo>
                    <a:pt x="0" y="326"/>
                  </a:lnTo>
                  <a:lnTo>
                    <a:pt x="102" y="268"/>
                  </a:lnTo>
                  <a:lnTo>
                    <a:pt x="0" y="0"/>
                  </a:lnTo>
                  <a:close/>
                </a:path>
              </a:pathLst>
            </a:custGeom>
            <a:solidFill>
              <a:srgbClr val="D7D9E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5" name="îṩḻiḓe">
              <a:extLst>
                <a:ext uri="{FF2B5EF4-FFF2-40B4-BE49-F238E27FC236}">
                  <a16:creationId xmlns:a16="http://schemas.microsoft.com/office/drawing/2014/main" xmlns="" id="{64CBC479-1D90-4FDE-B164-3FC49A4685CD}"/>
                </a:ext>
              </a:extLst>
            </p:cNvPr>
            <p:cNvSpPr/>
            <p:nvPr/>
          </p:nvSpPr>
          <p:spPr bwMode="auto">
            <a:xfrm>
              <a:off x="7249114" y="1525701"/>
              <a:ext cx="316484" cy="463004"/>
            </a:xfrm>
            <a:custGeom>
              <a:avLst/>
              <a:gdLst>
                <a:gd name="T0" fmla="*/ 88 w 104"/>
                <a:gd name="T1" fmla="*/ 0 h 152"/>
                <a:gd name="T2" fmla="*/ 17 w 104"/>
                <a:gd name="T3" fmla="*/ 0 h 152"/>
                <a:gd name="T4" fmla="*/ 0 w 104"/>
                <a:gd name="T5" fmla="*/ 17 h 152"/>
                <a:gd name="T6" fmla="*/ 0 w 104"/>
                <a:gd name="T7" fmla="*/ 88 h 152"/>
                <a:gd name="T8" fmla="*/ 17 w 104"/>
                <a:gd name="T9" fmla="*/ 104 h 152"/>
                <a:gd name="T10" fmla="*/ 46 w 104"/>
                <a:gd name="T11" fmla="*/ 104 h 152"/>
                <a:gd name="T12" fmla="*/ 50 w 104"/>
                <a:gd name="T13" fmla="*/ 110 h 152"/>
                <a:gd name="T14" fmla="*/ 50 w 104"/>
                <a:gd name="T15" fmla="*/ 150 h 152"/>
                <a:gd name="T16" fmla="*/ 52 w 104"/>
                <a:gd name="T17" fmla="*/ 152 h 152"/>
                <a:gd name="T18" fmla="*/ 54 w 104"/>
                <a:gd name="T19" fmla="*/ 150 h 152"/>
                <a:gd name="T20" fmla="*/ 54 w 104"/>
                <a:gd name="T21" fmla="*/ 110 h 152"/>
                <a:gd name="T22" fmla="*/ 59 w 104"/>
                <a:gd name="T23" fmla="*/ 104 h 152"/>
                <a:gd name="T24" fmla="*/ 88 w 104"/>
                <a:gd name="T25" fmla="*/ 104 h 152"/>
                <a:gd name="T26" fmla="*/ 104 w 104"/>
                <a:gd name="T27" fmla="*/ 88 h 152"/>
                <a:gd name="T28" fmla="*/ 104 w 104"/>
                <a:gd name="T29" fmla="*/ 17 h 152"/>
                <a:gd name="T30" fmla="*/ 88 w 104"/>
                <a:gd name="T31"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152">
                  <a:moveTo>
                    <a:pt x="88" y="0"/>
                  </a:moveTo>
                  <a:cubicBezTo>
                    <a:pt x="17" y="0"/>
                    <a:pt x="17" y="0"/>
                    <a:pt x="17" y="0"/>
                  </a:cubicBezTo>
                  <a:cubicBezTo>
                    <a:pt x="8" y="0"/>
                    <a:pt x="0" y="7"/>
                    <a:pt x="0" y="17"/>
                  </a:cubicBezTo>
                  <a:cubicBezTo>
                    <a:pt x="0" y="88"/>
                    <a:pt x="0" y="88"/>
                    <a:pt x="0" y="88"/>
                  </a:cubicBezTo>
                  <a:cubicBezTo>
                    <a:pt x="0" y="97"/>
                    <a:pt x="8" y="104"/>
                    <a:pt x="17" y="104"/>
                  </a:cubicBezTo>
                  <a:cubicBezTo>
                    <a:pt x="46" y="104"/>
                    <a:pt x="46" y="104"/>
                    <a:pt x="46" y="104"/>
                  </a:cubicBezTo>
                  <a:cubicBezTo>
                    <a:pt x="50" y="110"/>
                    <a:pt x="50" y="110"/>
                    <a:pt x="50" y="110"/>
                  </a:cubicBezTo>
                  <a:cubicBezTo>
                    <a:pt x="50" y="150"/>
                    <a:pt x="50" y="150"/>
                    <a:pt x="50" y="150"/>
                  </a:cubicBezTo>
                  <a:cubicBezTo>
                    <a:pt x="50" y="151"/>
                    <a:pt x="51" y="152"/>
                    <a:pt x="52" y="152"/>
                  </a:cubicBezTo>
                  <a:cubicBezTo>
                    <a:pt x="53" y="152"/>
                    <a:pt x="54" y="151"/>
                    <a:pt x="54" y="150"/>
                  </a:cubicBezTo>
                  <a:cubicBezTo>
                    <a:pt x="54" y="110"/>
                    <a:pt x="54" y="110"/>
                    <a:pt x="54" y="110"/>
                  </a:cubicBezTo>
                  <a:cubicBezTo>
                    <a:pt x="59" y="104"/>
                    <a:pt x="59" y="104"/>
                    <a:pt x="59" y="104"/>
                  </a:cubicBezTo>
                  <a:cubicBezTo>
                    <a:pt x="88" y="104"/>
                    <a:pt x="88" y="104"/>
                    <a:pt x="88" y="104"/>
                  </a:cubicBezTo>
                  <a:cubicBezTo>
                    <a:pt x="97" y="104"/>
                    <a:pt x="104" y="97"/>
                    <a:pt x="104" y="88"/>
                  </a:cubicBezTo>
                  <a:cubicBezTo>
                    <a:pt x="104" y="17"/>
                    <a:pt x="104" y="17"/>
                    <a:pt x="104" y="17"/>
                  </a:cubicBezTo>
                  <a:cubicBezTo>
                    <a:pt x="104" y="7"/>
                    <a:pt x="97" y="0"/>
                    <a:pt x="88" y="0"/>
                  </a:cubicBezTo>
                  <a:close/>
                </a:path>
              </a:pathLst>
            </a:custGeom>
            <a:solidFill>
              <a:srgbClr val="01238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6" name="îşļîḓé">
              <a:extLst>
                <a:ext uri="{FF2B5EF4-FFF2-40B4-BE49-F238E27FC236}">
                  <a16:creationId xmlns:a16="http://schemas.microsoft.com/office/drawing/2014/main" xmlns="" id="{6882F683-93D1-4172-BC9D-FA1D6925B80C}"/>
                </a:ext>
              </a:extLst>
            </p:cNvPr>
            <p:cNvSpPr/>
            <p:nvPr/>
          </p:nvSpPr>
          <p:spPr bwMode="auto">
            <a:xfrm>
              <a:off x="7370726" y="1590170"/>
              <a:ext cx="73260" cy="7326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7" name="iśḻîḑê">
              <a:extLst>
                <a:ext uri="{FF2B5EF4-FFF2-40B4-BE49-F238E27FC236}">
                  <a16:creationId xmlns:a16="http://schemas.microsoft.com/office/drawing/2014/main" xmlns="" id="{ABB972AE-8835-4F2F-AF74-F402F1C1886A}"/>
                </a:ext>
              </a:extLst>
            </p:cNvPr>
            <p:cNvSpPr/>
            <p:nvPr/>
          </p:nvSpPr>
          <p:spPr bwMode="auto">
            <a:xfrm>
              <a:off x="7347283" y="1663430"/>
              <a:ext cx="121612" cy="96703"/>
            </a:xfrm>
            <a:custGeom>
              <a:avLst/>
              <a:gdLst>
                <a:gd name="T0" fmla="*/ 25 w 40"/>
                <a:gd name="T1" fmla="*/ 0 h 32"/>
                <a:gd name="T2" fmla="*/ 15 w 40"/>
                <a:gd name="T3" fmla="*/ 0 h 32"/>
                <a:gd name="T4" fmla="*/ 0 w 40"/>
                <a:gd name="T5" fmla="*/ 15 h 32"/>
                <a:gd name="T6" fmla="*/ 0 w 40"/>
                <a:gd name="T7" fmla="*/ 28 h 32"/>
                <a:gd name="T8" fmla="*/ 0 w 40"/>
                <a:gd name="T9" fmla="*/ 28 h 32"/>
                <a:gd name="T10" fmla="*/ 1 w 40"/>
                <a:gd name="T11" fmla="*/ 28 h 32"/>
                <a:gd name="T12" fmla="*/ 22 w 40"/>
                <a:gd name="T13" fmla="*/ 32 h 32"/>
                <a:gd name="T14" fmla="*/ 40 w 40"/>
                <a:gd name="T15" fmla="*/ 28 h 32"/>
                <a:gd name="T16" fmla="*/ 40 w 40"/>
                <a:gd name="T17" fmla="*/ 28 h 32"/>
                <a:gd name="T18" fmla="*/ 40 w 40"/>
                <a:gd name="T19" fmla="*/ 28 h 32"/>
                <a:gd name="T20" fmla="*/ 40 w 40"/>
                <a:gd name="T21" fmla="*/ 15 h 32"/>
                <a:gd name="T22" fmla="*/ 25 w 40"/>
                <a:gd name="T2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32">
                  <a:moveTo>
                    <a:pt x="25" y="0"/>
                  </a:moveTo>
                  <a:cubicBezTo>
                    <a:pt x="15" y="0"/>
                    <a:pt x="15" y="0"/>
                    <a:pt x="15" y="0"/>
                  </a:cubicBezTo>
                  <a:cubicBezTo>
                    <a:pt x="7" y="0"/>
                    <a:pt x="0" y="7"/>
                    <a:pt x="0" y="15"/>
                  </a:cubicBezTo>
                  <a:cubicBezTo>
                    <a:pt x="0" y="28"/>
                    <a:pt x="0" y="28"/>
                    <a:pt x="0" y="28"/>
                  </a:cubicBezTo>
                  <a:cubicBezTo>
                    <a:pt x="0" y="28"/>
                    <a:pt x="0" y="28"/>
                    <a:pt x="0" y="28"/>
                  </a:cubicBezTo>
                  <a:cubicBezTo>
                    <a:pt x="1" y="28"/>
                    <a:pt x="1" y="28"/>
                    <a:pt x="1" y="28"/>
                  </a:cubicBezTo>
                  <a:cubicBezTo>
                    <a:pt x="9" y="31"/>
                    <a:pt x="16" y="32"/>
                    <a:pt x="22" y="32"/>
                  </a:cubicBezTo>
                  <a:cubicBezTo>
                    <a:pt x="33" y="32"/>
                    <a:pt x="39" y="28"/>
                    <a:pt x="40" y="28"/>
                  </a:cubicBezTo>
                  <a:cubicBezTo>
                    <a:pt x="40" y="28"/>
                    <a:pt x="40" y="28"/>
                    <a:pt x="40" y="28"/>
                  </a:cubicBezTo>
                  <a:cubicBezTo>
                    <a:pt x="40" y="28"/>
                    <a:pt x="40" y="28"/>
                    <a:pt x="40" y="28"/>
                  </a:cubicBezTo>
                  <a:cubicBezTo>
                    <a:pt x="40" y="15"/>
                    <a:pt x="40" y="15"/>
                    <a:pt x="40" y="15"/>
                  </a:cubicBezTo>
                  <a:cubicBezTo>
                    <a:pt x="40" y="7"/>
                    <a:pt x="34" y="0"/>
                    <a:pt x="2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pic>
        <p:nvPicPr>
          <p:cNvPr id="449" name="图片 448" descr="图片包含 文字&#10;&#10;自动生成的说明">
            <a:extLst>
              <a:ext uri="{FF2B5EF4-FFF2-40B4-BE49-F238E27FC236}">
                <a16:creationId xmlns:a16="http://schemas.microsoft.com/office/drawing/2014/main" xmlns="" id="{65A3170F-8452-426B-8596-87841EC6B46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r="-363"/>
          <a:stretch/>
        </p:blipFill>
        <p:spPr>
          <a:xfrm>
            <a:off x="1005645" y="1383016"/>
            <a:ext cx="2351918" cy="945243"/>
          </a:xfrm>
          <a:prstGeom prst="rect">
            <a:avLst/>
          </a:prstGeom>
        </p:spPr>
      </p:pic>
      <p:pic>
        <p:nvPicPr>
          <p:cNvPr id="450" name="图片 449" descr="图片包含 文字&#10;&#10;自动生成的说明">
            <a:extLst>
              <a:ext uri="{FF2B5EF4-FFF2-40B4-BE49-F238E27FC236}">
                <a16:creationId xmlns:a16="http://schemas.microsoft.com/office/drawing/2014/main" xmlns="" id="{50C5F61B-B743-4CCD-BBCC-EDC066D3A509}"/>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r="-363"/>
          <a:stretch/>
        </p:blipFill>
        <p:spPr>
          <a:xfrm>
            <a:off x="2779714" y="1393023"/>
            <a:ext cx="2417112" cy="792957"/>
          </a:xfrm>
          <a:prstGeom prst="rect">
            <a:avLst/>
          </a:prstGeom>
        </p:spPr>
      </p:pic>
      <p:pic>
        <p:nvPicPr>
          <p:cNvPr id="451" name="图片 450" descr="图片包含 文字&#10;&#10;自动生成的说明">
            <a:extLst>
              <a:ext uri="{FF2B5EF4-FFF2-40B4-BE49-F238E27FC236}">
                <a16:creationId xmlns:a16="http://schemas.microsoft.com/office/drawing/2014/main" xmlns="" id="{997B4B7E-69F0-4490-97D4-8266C18F739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462845" y="2748274"/>
            <a:ext cx="4151384" cy="3093726"/>
          </a:xfrm>
          <a:prstGeom prst="rect">
            <a:avLst/>
          </a:prstGeom>
        </p:spPr>
      </p:pic>
    </p:spTree>
    <p:extLst>
      <p:ext uri="{BB962C8B-B14F-4D97-AF65-F5344CB8AC3E}">
        <p14:creationId xmlns:p14="http://schemas.microsoft.com/office/powerpoint/2010/main" val="220672036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ECD20A91-ADD1-47F6-B970-0642CDD0313C}"/>
              </a:ext>
            </a:extLst>
          </p:cNvPr>
          <p:cNvSpPr>
            <a:spLocks noGrp="1"/>
          </p:cNvSpPr>
          <p:nvPr>
            <p:ph sz="quarter" idx="10"/>
          </p:nvPr>
        </p:nvSpPr>
        <p:spPr/>
        <p:txBody>
          <a:bodyPr>
            <a:normAutofit fontScale="92500" lnSpcReduction="10000"/>
          </a:bodyPr>
          <a:lstStyle/>
          <a:p>
            <a:r>
              <a:rPr lang="zh-CN" altLang="en-US" dirty="0"/>
              <a:t>素材分享</a:t>
            </a:r>
            <a:r>
              <a:rPr lang="en-US" altLang="zh-CN" dirty="0"/>
              <a:t>-</a:t>
            </a:r>
            <a:r>
              <a:rPr lang="zh-CN" altLang="en-US" dirty="0"/>
              <a:t>图标</a:t>
            </a:r>
            <a:r>
              <a:rPr lang="en-US" altLang="zh-CN" dirty="0"/>
              <a:t>&amp;</a:t>
            </a:r>
            <a:r>
              <a:rPr lang="zh-CN" altLang="en-US" dirty="0"/>
              <a:t>插画</a:t>
            </a:r>
          </a:p>
        </p:txBody>
      </p:sp>
      <p:sp>
        <p:nvSpPr>
          <p:cNvPr id="3" name="矩形 2">
            <a:extLst>
              <a:ext uri="{FF2B5EF4-FFF2-40B4-BE49-F238E27FC236}">
                <a16:creationId xmlns:a16="http://schemas.microsoft.com/office/drawing/2014/main" xmlns="" id="{9345666A-CAEC-4791-A2FE-E6E76771F5A6}"/>
              </a:ext>
            </a:extLst>
          </p:cNvPr>
          <p:cNvSpPr/>
          <p:nvPr/>
        </p:nvSpPr>
        <p:spPr>
          <a:xfrm>
            <a:off x="1308100" y="1089025"/>
            <a:ext cx="4264025" cy="5040313"/>
          </a:xfrm>
          <a:prstGeom prst="rect">
            <a:avLst/>
          </a:prstGeom>
          <a:solidFill>
            <a:schemeClr val="tx1">
              <a:lumMod val="50000"/>
              <a:lumOff val="50000"/>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形 5" descr="带齿轮的头部">
            <a:extLst>
              <a:ext uri="{FF2B5EF4-FFF2-40B4-BE49-F238E27FC236}">
                <a16:creationId xmlns:a16="http://schemas.microsoft.com/office/drawing/2014/main" xmlns="" id="{CE1CDC97-1870-4F0C-BD9B-5C95B35E8D0B}"/>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xmlns="" r:embed="rId4"/>
              </a:ext>
            </a:extLst>
          </a:blip>
          <a:stretch>
            <a:fillRect/>
          </a:stretch>
        </p:blipFill>
        <p:spPr>
          <a:xfrm>
            <a:off x="1308100" y="1485908"/>
            <a:ext cx="914400" cy="914400"/>
          </a:xfrm>
          <a:prstGeom prst="rect">
            <a:avLst/>
          </a:prstGeom>
        </p:spPr>
      </p:pic>
      <p:pic>
        <p:nvPicPr>
          <p:cNvPr id="8" name="图形 7" descr="灯泡">
            <a:extLst>
              <a:ext uri="{FF2B5EF4-FFF2-40B4-BE49-F238E27FC236}">
                <a16:creationId xmlns:a16="http://schemas.microsoft.com/office/drawing/2014/main" xmlns="" id="{58A777EC-ED0D-431A-84D8-A964650B8739}"/>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xmlns="" r:embed="rId6"/>
              </a:ext>
            </a:extLst>
          </a:blip>
          <a:stretch>
            <a:fillRect/>
          </a:stretch>
        </p:blipFill>
        <p:spPr>
          <a:xfrm>
            <a:off x="2352675" y="1471621"/>
            <a:ext cx="914400" cy="914400"/>
          </a:xfrm>
          <a:prstGeom prst="rect">
            <a:avLst/>
          </a:prstGeom>
        </p:spPr>
      </p:pic>
      <p:pic>
        <p:nvPicPr>
          <p:cNvPr id="10" name="图形 9" descr="筛选器">
            <a:extLst>
              <a:ext uri="{FF2B5EF4-FFF2-40B4-BE49-F238E27FC236}">
                <a16:creationId xmlns:a16="http://schemas.microsoft.com/office/drawing/2014/main" xmlns="" id="{106686C2-E04D-400E-A951-598B9A1BF417}"/>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xmlns="" r:embed="rId8"/>
              </a:ext>
            </a:extLst>
          </a:blip>
          <a:stretch>
            <a:fillRect/>
          </a:stretch>
        </p:blipFill>
        <p:spPr>
          <a:xfrm>
            <a:off x="3409950" y="1443046"/>
            <a:ext cx="914400" cy="914400"/>
          </a:xfrm>
          <a:prstGeom prst="rect">
            <a:avLst/>
          </a:prstGeom>
        </p:spPr>
      </p:pic>
      <p:pic>
        <p:nvPicPr>
          <p:cNvPr id="12" name="图形 11" descr="调色板">
            <a:extLst>
              <a:ext uri="{FF2B5EF4-FFF2-40B4-BE49-F238E27FC236}">
                <a16:creationId xmlns:a16="http://schemas.microsoft.com/office/drawing/2014/main" xmlns="" id="{20A7768D-4575-4D6C-88BC-04983ACF7C91}"/>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xmlns="" r:embed="rId10"/>
              </a:ext>
            </a:extLst>
          </a:blip>
          <a:stretch>
            <a:fillRect/>
          </a:stretch>
        </p:blipFill>
        <p:spPr>
          <a:xfrm>
            <a:off x="4481513" y="1457334"/>
            <a:ext cx="914400" cy="914400"/>
          </a:xfrm>
          <a:prstGeom prst="rect">
            <a:avLst/>
          </a:prstGeom>
        </p:spPr>
      </p:pic>
      <p:pic>
        <p:nvPicPr>
          <p:cNvPr id="14" name="图形 13" descr="电吉他">
            <a:extLst>
              <a:ext uri="{FF2B5EF4-FFF2-40B4-BE49-F238E27FC236}">
                <a16:creationId xmlns:a16="http://schemas.microsoft.com/office/drawing/2014/main" xmlns="" id="{E580B250-5C44-4A9B-9F86-D8E2B5C5918E}"/>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xmlns="" r:embed="rId12"/>
              </a:ext>
            </a:extLst>
          </a:blip>
          <a:stretch>
            <a:fillRect/>
          </a:stretch>
        </p:blipFill>
        <p:spPr>
          <a:xfrm>
            <a:off x="1308100" y="2728921"/>
            <a:ext cx="914400" cy="914400"/>
          </a:xfrm>
          <a:prstGeom prst="rect">
            <a:avLst/>
          </a:prstGeom>
        </p:spPr>
      </p:pic>
      <p:pic>
        <p:nvPicPr>
          <p:cNvPr id="16" name="图形 15" descr="指纹">
            <a:extLst>
              <a:ext uri="{FF2B5EF4-FFF2-40B4-BE49-F238E27FC236}">
                <a16:creationId xmlns:a16="http://schemas.microsoft.com/office/drawing/2014/main" xmlns="" id="{A5F73641-EBA9-48BC-BC97-A63098B38B2F}"/>
              </a:ext>
            </a:extLst>
          </p:cNvPr>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asvg="http://schemas.microsoft.com/office/drawing/2016/SVG/main" xmlns="" r:embed="rId14"/>
              </a:ext>
            </a:extLst>
          </a:blip>
          <a:stretch>
            <a:fillRect/>
          </a:stretch>
        </p:blipFill>
        <p:spPr>
          <a:xfrm>
            <a:off x="2338388" y="2728921"/>
            <a:ext cx="914400" cy="914400"/>
          </a:xfrm>
          <a:prstGeom prst="rect">
            <a:avLst/>
          </a:prstGeom>
        </p:spPr>
      </p:pic>
      <p:pic>
        <p:nvPicPr>
          <p:cNvPr id="18" name="图形 17" descr="文档">
            <a:extLst>
              <a:ext uri="{FF2B5EF4-FFF2-40B4-BE49-F238E27FC236}">
                <a16:creationId xmlns:a16="http://schemas.microsoft.com/office/drawing/2014/main" xmlns="" id="{61DFCF86-D982-4334-BCE3-0F5D3835B93E}"/>
              </a:ext>
            </a:extLst>
          </p:cNvPr>
          <p:cNvPicPr>
            <a:picLocks noChangeAspect="1"/>
          </p:cNvPicPr>
          <p:nvPr/>
        </p:nvPicPr>
        <p:blipFill>
          <a:blip r:embed="rId15" cstate="email">
            <a:extLst>
              <a:ext uri="{28A0092B-C50C-407E-A947-70E740481C1C}">
                <a14:useLocalDpi xmlns:a14="http://schemas.microsoft.com/office/drawing/2010/main"/>
              </a:ext>
              <a:ext uri="{96DAC541-7B7A-43D3-8B79-37D633B846F1}">
                <asvg:svgBlip xmlns:asvg="http://schemas.microsoft.com/office/drawing/2016/SVG/main" xmlns="" r:embed="rId16"/>
              </a:ext>
            </a:extLst>
          </a:blip>
          <a:stretch>
            <a:fillRect/>
          </a:stretch>
        </p:blipFill>
        <p:spPr>
          <a:xfrm>
            <a:off x="3481387" y="2600333"/>
            <a:ext cx="914400" cy="914400"/>
          </a:xfrm>
          <a:prstGeom prst="rect">
            <a:avLst/>
          </a:prstGeom>
        </p:spPr>
      </p:pic>
      <p:pic>
        <p:nvPicPr>
          <p:cNvPr id="20" name="图形 19" descr="银行">
            <a:extLst>
              <a:ext uri="{FF2B5EF4-FFF2-40B4-BE49-F238E27FC236}">
                <a16:creationId xmlns:a16="http://schemas.microsoft.com/office/drawing/2014/main" xmlns="" id="{35981AFF-4F08-4863-99DA-4E35BEAE6358}"/>
              </a:ext>
            </a:extLst>
          </p:cNvPr>
          <p:cNvPicPr>
            <a:picLocks noChangeAspect="1"/>
          </p:cNvPicPr>
          <p:nvPr/>
        </p:nvPicPr>
        <p:blipFill>
          <a:blip r:embed="rId17" cstate="email">
            <a:extLst>
              <a:ext uri="{28A0092B-C50C-407E-A947-70E740481C1C}">
                <a14:useLocalDpi xmlns:a14="http://schemas.microsoft.com/office/drawing/2010/main"/>
              </a:ext>
              <a:ext uri="{96DAC541-7B7A-43D3-8B79-37D633B846F1}">
                <asvg:svgBlip xmlns:asvg="http://schemas.microsoft.com/office/drawing/2016/SVG/main" xmlns="" r:embed="rId18"/>
              </a:ext>
            </a:extLst>
          </a:blip>
          <a:stretch>
            <a:fillRect/>
          </a:stretch>
        </p:blipFill>
        <p:spPr>
          <a:xfrm>
            <a:off x="4552950" y="2557471"/>
            <a:ext cx="914400" cy="914400"/>
          </a:xfrm>
          <a:prstGeom prst="rect">
            <a:avLst/>
          </a:prstGeom>
        </p:spPr>
      </p:pic>
      <p:pic>
        <p:nvPicPr>
          <p:cNvPr id="22" name="图形 21" descr="上升趋势">
            <a:extLst>
              <a:ext uri="{FF2B5EF4-FFF2-40B4-BE49-F238E27FC236}">
                <a16:creationId xmlns:a16="http://schemas.microsoft.com/office/drawing/2014/main" xmlns="" id="{173D27F0-F087-42E4-AF8D-9FD0C771120E}"/>
              </a:ext>
            </a:extLst>
          </p:cNvPr>
          <p:cNvPicPr>
            <a:picLocks noChangeAspect="1"/>
          </p:cNvPicPr>
          <p:nvPr/>
        </p:nvPicPr>
        <p:blipFill>
          <a:blip r:embed="rId19" cstate="email">
            <a:extLst>
              <a:ext uri="{28A0092B-C50C-407E-A947-70E740481C1C}">
                <a14:useLocalDpi xmlns:a14="http://schemas.microsoft.com/office/drawing/2010/main"/>
              </a:ext>
              <a:ext uri="{96DAC541-7B7A-43D3-8B79-37D633B846F1}">
                <asvg:svgBlip xmlns:asvg="http://schemas.microsoft.com/office/drawing/2016/SVG/main" xmlns="" r:embed="rId20"/>
              </a:ext>
            </a:extLst>
          </a:blip>
          <a:stretch>
            <a:fillRect/>
          </a:stretch>
        </p:blipFill>
        <p:spPr>
          <a:xfrm>
            <a:off x="1308100" y="3729046"/>
            <a:ext cx="914400" cy="914400"/>
          </a:xfrm>
          <a:prstGeom prst="rect">
            <a:avLst/>
          </a:prstGeom>
        </p:spPr>
      </p:pic>
      <p:pic>
        <p:nvPicPr>
          <p:cNvPr id="24" name="图形 23" descr="无线话筒">
            <a:extLst>
              <a:ext uri="{FF2B5EF4-FFF2-40B4-BE49-F238E27FC236}">
                <a16:creationId xmlns:a16="http://schemas.microsoft.com/office/drawing/2014/main" xmlns="" id="{FC6E6E1F-264D-489A-A993-2370C87CBAFD}"/>
              </a:ext>
            </a:extLst>
          </p:cNvPr>
          <p:cNvPicPr>
            <a:picLocks noChangeAspect="1"/>
          </p:cNvPicPr>
          <p:nvPr/>
        </p:nvPicPr>
        <p:blipFill>
          <a:blip r:embed="rId21" cstate="email">
            <a:extLst>
              <a:ext uri="{28A0092B-C50C-407E-A947-70E740481C1C}">
                <a14:useLocalDpi xmlns:a14="http://schemas.microsoft.com/office/drawing/2010/main"/>
              </a:ext>
              <a:ext uri="{96DAC541-7B7A-43D3-8B79-37D633B846F1}">
                <asvg:svgBlip xmlns:asvg="http://schemas.microsoft.com/office/drawing/2016/SVG/main" xmlns="" r:embed="rId22"/>
              </a:ext>
            </a:extLst>
          </a:blip>
          <a:stretch>
            <a:fillRect/>
          </a:stretch>
        </p:blipFill>
        <p:spPr>
          <a:xfrm>
            <a:off x="2395538" y="3729046"/>
            <a:ext cx="914400" cy="914400"/>
          </a:xfrm>
          <a:prstGeom prst="rect">
            <a:avLst/>
          </a:prstGeom>
        </p:spPr>
      </p:pic>
      <p:pic>
        <p:nvPicPr>
          <p:cNvPr id="26" name="图形 25" descr="曲别针">
            <a:extLst>
              <a:ext uri="{FF2B5EF4-FFF2-40B4-BE49-F238E27FC236}">
                <a16:creationId xmlns:a16="http://schemas.microsoft.com/office/drawing/2014/main" xmlns="" id="{353BCFBF-8FC1-4CE7-BDA6-2EE161B214E0}"/>
              </a:ext>
            </a:extLst>
          </p:cNvPr>
          <p:cNvPicPr>
            <a:picLocks noChangeAspect="1"/>
          </p:cNvPicPr>
          <p:nvPr/>
        </p:nvPicPr>
        <p:blipFill>
          <a:blip r:embed="rId23" cstate="email">
            <a:extLst>
              <a:ext uri="{28A0092B-C50C-407E-A947-70E740481C1C}">
                <a14:useLocalDpi xmlns:a14="http://schemas.microsoft.com/office/drawing/2010/main"/>
              </a:ext>
              <a:ext uri="{96DAC541-7B7A-43D3-8B79-37D633B846F1}">
                <asvg:svgBlip xmlns:asvg="http://schemas.microsoft.com/office/drawing/2016/SVG/main" xmlns="" r:embed="rId24"/>
              </a:ext>
            </a:extLst>
          </a:blip>
          <a:stretch>
            <a:fillRect/>
          </a:stretch>
        </p:blipFill>
        <p:spPr>
          <a:xfrm>
            <a:off x="3481388" y="3729046"/>
            <a:ext cx="914400" cy="914400"/>
          </a:xfrm>
          <a:prstGeom prst="rect">
            <a:avLst/>
          </a:prstGeom>
        </p:spPr>
      </p:pic>
      <p:pic>
        <p:nvPicPr>
          <p:cNvPr id="28" name="图形 27" descr="铅笔">
            <a:extLst>
              <a:ext uri="{FF2B5EF4-FFF2-40B4-BE49-F238E27FC236}">
                <a16:creationId xmlns:a16="http://schemas.microsoft.com/office/drawing/2014/main" xmlns="" id="{8F19B029-A6A6-4F70-9B0F-74807D9119A8}"/>
              </a:ext>
            </a:extLst>
          </p:cNvPr>
          <p:cNvPicPr>
            <a:picLocks noChangeAspect="1"/>
          </p:cNvPicPr>
          <p:nvPr/>
        </p:nvPicPr>
        <p:blipFill>
          <a:blip r:embed="rId25" cstate="email">
            <a:extLst>
              <a:ext uri="{28A0092B-C50C-407E-A947-70E740481C1C}">
                <a14:useLocalDpi xmlns:a14="http://schemas.microsoft.com/office/drawing/2010/main"/>
              </a:ext>
              <a:ext uri="{96DAC541-7B7A-43D3-8B79-37D633B846F1}">
                <asvg:svgBlip xmlns:asvg="http://schemas.microsoft.com/office/drawing/2016/SVG/main" xmlns="" r:embed="rId26"/>
              </a:ext>
            </a:extLst>
          </a:blip>
          <a:stretch>
            <a:fillRect/>
          </a:stretch>
        </p:blipFill>
        <p:spPr>
          <a:xfrm>
            <a:off x="4567238" y="3729046"/>
            <a:ext cx="914400" cy="914400"/>
          </a:xfrm>
          <a:prstGeom prst="rect">
            <a:avLst/>
          </a:prstGeom>
        </p:spPr>
      </p:pic>
      <p:pic>
        <p:nvPicPr>
          <p:cNvPr id="30" name="图形 29" descr="信封">
            <a:extLst>
              <a:ext uri="{FF2B5EF4-FFF2-40B4-BE49-F238E27FC236}">
                <a16:creationId xmlns:a16="http://schemas.microsoft.com/office/drawing/2014/main" xmlns="" id="{AE3F1585-04D7-497E-A01E-24822A325FA6}"/>
              </a:ext>
            </a:extLst>
          </p:cNvPr>
          <p:cNvPicPr>
            <a:picLocks noChangeAspect="1"/>
          </p:cNvPicPr>
          <p:nvPr/>
        </p:nvPicPr>
        <p:blipFill>
          <a:blip r:embed="rId27" cstate="email">
            <a:extLst>
              <a:ext uri="{28A0092B-C50C-407E-A947-70E740481C1C}">
                <a14:useLocalDpi xmlns:a14="http://schemas.microsoft.com/office/drawing/2010/main"/>
              </a:ext>
              <a:ext uri="{96DAC541-7B7A-43D3-8B79-37D633B846F1}">
                <asvg:svgBlip xmlns:asvg="http://schemas.microsoft.com/office/drawing/2016/SVG/main" xmlns="" r:embed="rId28"/>
              </a:ext>
            </a:extLst>
          </a:blip>
          <a:stretch>
            <a:fillRect/>
          </a:stretch>
        </p:blipFill>
        <p:spPr>
          <a:xfrm>
            <a:off x="1308100" y="4762509"/>
            <a:ext cx="914400" cy="914400"/>
          </a:xfrm>
          <a:prstGeom prst="rect">
            <a:avLst/>
          </a:prstGeom>
        </p:spPr>
      </p:pic>
      <p:pic>
        <p:nvPicPr>
          <p:cNvPr id="32" name="图形 31" descr="发送">
            <a:extLst>
              <a:ext uri="{FF2B5EF4-FFF2-40B4-BE49-F238E27FC236}">
                <a16:creationId xmlns:a16="http://schemas.microsoft.com/office/drawing/2014/main" xmlns="" id="{93F3FEEE-2BB1-4599-A8D0-FB906B55C821}"/>
              </a:ext>
            </a:extLst>
          </p:cNvPr>
          <p:cNvPicPr>
            <a:picLocks noChangeAspect="1"/>
          </p:cNvPicPr>
          <p:nvPr/>
        </p:nvPicPr>
        <p:blipFill>
          <a:blip r:embed="rId29" cstate="email">
            <a:extLst>
              <a:ext uri="{28A0092B-C50C-407E-A947-70E740481C1C}">
                <a14:useLocalDpi xmlns:a14="http://schemas.microsoft.com/office/drawing/2010/main"/>
              </a:ext>
              <a:ext uri="{96DAC541-7B7A-43D3-8B79-37D633B846F1}">
                <asvg:svgBlip xmlns:asvg="http://schemas.microsoft.com/office/drawing/2016/SVG/main" xmlns="" r:embed="rId30"/>
              </a:ext>
            </a:extLst>
          </a:blip>
          <a:stretch>
            <a:fillRect/>
          </a:stretch>
        </p:blipFill>
        <p:spPr>
          <a:xfrm>
            <a:off x="2415362" y="4762509"/>
            <a:ext cx="914400" cy="914400"/>
          </a:xfrm>
          <a:prstGeom prst="rect">
            <a:avLst/>
          </a:prstGeom>
        </p:spPr>
      </p:pic>
      <p:pic>
        <p:nvPicPr>
          <p:cNvPr id="34" name="图形 33" descr="城市">
            <a:extLst>
              <a:ext uri="{FF2B5EF4-FFF2-40B4-BE49-F238E27FC236}">
                <a16:creationId xmlns:a16="http://schemas.microsoft.com/office/drawing/2014/main" xmlns="" id="{5783B106-8E84-4DC5-8E96-4E5C0234C9AA}"/>
              </a:ext>
            </a:extLst>
          </p:cNvPr>
          <p:cNvPicPr>
            <a:picLocks noChangeAspect="1"/>
          </p:cNvPicPr>
          <p:nvPr/>
        </p:nvPicPr>
        <p:blipFill>
          <a:blip r:embed="rId31" cstate="email">
            <a:extLst>
              <a:ext uri="{28A0092B-C50C-407E-A947-70E740481C1C}">
                <a14:useLocalDpi xmlns:a14="http://schemas.microsoft.com/office/drawing/2010/main"/>
              </a:ext>
              <a:ext uri="{96DAC541-7B7A-43D3-8B79-37D633B846F1}">
                <asvg:svgBlip xmlns:asvg="http://schemas.microsoft.com/office/drawing/2016/SVG/main" xmlns="" r:embed="rId32"/>
              </a:ext>
            </a:extLst>
          </a:blip>
          <a:stretch>
            <a:fillRect/>
          </a:stretch>
        </p:blipFill>
        <p:spPr>
          <a:xfrm>
            <a:off x="3538538" y="4762509"/>
            <a:ext cx="914400" cy="914400"/>
          </a:xfrm>
          <a:prstGeom prst="rect">
            <a:avLst/>
          </a:prstGeom>
        </p:spPr>
      </p:pic>
      <p:sp>
        <p:nvSpPr>
          <p:cNvPr id="61" name="矩形 60">
            <a:extLst>
              <a:ext uri="{FF2B5EF4-FFF2-40B4-BE49-F238E27FC236}">
                <a16:creationId xmlns:a16="http://schemas.microsoft.com/office/drawing/2014/main" xmlns="" id="{52948DAC-03EC-419A-8B22-43A9D3C24785}"/>
              </a:ext>
            </a:extLst>
          </p:cNvPr>
          <p:cNvSpPr/>
          <p:nvPr/>
        </p:nvSpPr>
        <p:spPr>
          <a:xfrm>
            <a:off x="6096000" y="1089025"/>
            <a:ext cx="5581650" cy="5040313"/>
          </a:xfrm>
          <a:prstGeom prst="rect">
            <a:avLst/>
          </a:prstGeom>
          <a:solidFill>
            <a:schemeClr val="tx1">
              <a:lumMod val="50000"/>
              <a:lumOff val="50000"/>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形 35" descr="风车">
            <a:extLst>
              <a:ext uri="{FF2B5EF4-FFF2-40B4-BE49-F238E27FC236}">
                <a16:creationId xmlns:a16="http://schemas.microsoft.com/office/drawing/2014/main" xmlns="" id="{7AAC9C80-161D-460A-95EB-DA3B7D45C577}"/>
              </a:ext>
            </a:extLst>
          </p:cNvPr>
          <p:cNvPicPr>
            <a:picLocks noChangeAspect="1"/>
          </p:cNvPicPr>
          <p:nvPr/>
        </p:nvPicPr>
        <p:blipFill>
          <a:blip r:embed="rId33" cstate="email">
            <a:extLst>
              <a:ext uri="{28A0092B-C50C-407E-A947-70E740481C1C}">
                <a14:useLocalDpi xmlns:a14="http://schemas.microsoft.com/office/drawing/2010/main"/>
              </a:ext>
              <a:ext uri="{96DAC541-7B7A-43D3-8B79-37D633B846F1}">
                <asvg:svgBlip xmlns:asvg="http://schemas.microsoft.com/office/drawing/2016/SVG/main" xmlns="" r:embed="rId34"/>
              </a:ext>
            </a:extLst>
          </a:blip>
          <a:stretch>
            <a:fillRect/>
          </a:stretch>
        </p:blipFill>
        <p:spPr>
          <a:xfrm>
            <a:off x="4688657" y="4762509"/>
            <a:ext cx="914400" cy="914400"/>
          </a:xfrm>
          <a:prstGeom prst="rect">
            <a:avLst/>
          </a:prstGeom>
        </p:spPr>
      </p:pic>
      <p:grpSp>
        <p:nvGrpSpPr>
          <p:cNvPr id="379" name="3ab7fb70-445d-4660-87c7-7c8546ed22fc"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9BDA3870-215A-47EE-BC3E-499EF78D7AC8}"/>
              </a:ext>
            </a:extLst>
          </p:cNvPr>
          <p:cNvGrpSpPr>
            <a:grpSpLocks noChangeAspect="1"/>
          </p:cNvGrpSpPr>
          <p:nvPr>
            <p:custDataLst>
              <p:tags r:id="rId1"/>
            </p:custDataLst>
          </p:nvPr>
        </p:nvGrpSpPr>
        <p:grpSpPr>
          <a:xfrm>
            <a:off x="6215063" y="1457325"/>
            <a:ext cx="5349876" cy="4273550"/>
            <a:chOff x="3414713" y="1285875"/>
            <a:chExt cx="5349876" cy="4273550"/>
          </a:xfrm>
        </p:grpSpPr>
        <p:sp>
          <p:nvSpPr>
            <p:cNvPr id="380" name="ísḷïḓe">
              <a:extLst>
                <a:ext uri="{FF2B5EF4-FFF2-40B4-BE49-F238E27FC236}">
                  <a16:creationId xmlns:a16="http://schemas.microsoft.com/office/drawing/2014/main" xmlns="" id="{236EB790-8CAB-4D5E-922E-E82F57DDA1AA}"/>
                </a:ext>
              </a:extLst>
            </p:cNvPr>
            <p:cNvSpPr/>
            <p:nvPr/>
          </p:nvSpPr>
          <p:spPr bwMode="auto">
            <a:xfrm>
              <a:off x="3479801" y="5448300"/>
              <a:ext cx="5284788" cy="111125"/>
            </a:xfrm>
            <a:custGeom>
              <a:avLst/>
              <a:gdLst>
                <a:gd name="T0" fmla="*/ 803 w 812"/>
                <a:gd name="T1" fmla="*/ 0 h 17"/>
                <a:gd name="T2" fmla="*/ 9 w 812"/>
                <a:gd name="T3" fmla="*/ 0 h 17"/>
                <a:gd name="T4" fmla="*/ 0 w 812"/>
                <a:gd name="T5" fmla="*/ 8 h 17"/>
                <a:gd name="T6" fmla="*/ 0 w 812"/>
                <a:gd name="T7" fmla="*/ 8 h 17"/>
                <a:gd name="T8" fmla="*/ 9 w 812"/>
                <a:gd name="T9" fmla="*/ 17 h 17"/>
                <a:gd name="T10" fmla="*/ 803 w 812"/>
                <a:gd name="T11" fmla="*/ 17 h 17"/>
                <a:gd name="T12" fmla="*/ 812 w 812"/>
                <a:gd name="T13" fmla="*/ 8 h 17"/>
                <a:gd name="T14" fmla="*/ 812 w 812"/>
                <a:gd name="T15" fmla="*/ 8 h 17"/>
                <a:gd name="T16" fmla="*/ 803 w 812"/>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2" h="17">
                  <a:moveTo>
                    <a:pt x="803" y="0"/>
                  </a:moveTo>
                  <a:cubicBezTo>
                    <a:pt x="9" y="0"/>
                    <a:pt x="9" y="0"/>
                    <a:pt x="9" y="0"/>
                  </a:cubicBezTo>
                  <a:cubicBezTo>
                    <a:pt x="4" y="0"/>
                    <a:pt x="0" y="4"/>
                    <a:pt x="0" y="8"/>
                  </a:cubicBezTo>
                  <a:cubicBezTo>
                    <a:pt x="0" y="8"/>
                    <a:pt x="0" y="8"/>
                    <a:pt x="0" y="8"/>
                  </a:cubicBezTo>
                  <a:cubicBezTo>
                    <a:pt x="0" y="13"/>
                    <a:pt x="4" y="17"/>
                    <a:pt x="9" y="17"/>
                  </a:cubicBezTo>
                  <a:cubicBezTo>
                    <a:pt x="803" y="17"/>
                    <a:pt x="803" y="17"/>
                    <a:pt x="803" y="17"/>
                  </a:cubicBezTo>
                  <a:cubicBezTo>
                    <a:pt x="808" y="17"/>
                    <a:pt x="812" y="13"/>
                    <a:pt x="812" y="8"/>
                  </a:cubicBezTo>
                  <a:cubicBezTo>
                    <a:pt x="812" y="8"/>
                    <a:pt x="812" y="8"/>
                    <a:pt x="812" y="8"/>
                  </a:cubicBezTo>
                  <a:cubicBezTo>
                    <a:pt x="812" y="4"/>
                    <a:pt x="808" y="0"/>
                    <a:pt x="803" y="0"/>
                  </a:cubicBezTo>
                  <a:close/>
                </a:path>
              </a:pathLst>
            </a:custGeom>
            <a:solidFill>
              <a:srgbClr val="E9EE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1" name="îṧļîďè">
              <a:extLst>
                <a:ext uri="{FF2B5EF4-FFF2-40B4-BE49-F238E27FC236}">
                  <a16:creationId xmlns:a16="http://schemas.microsoft.com/office/drawing/2014/main" xmlns="" id="{122E82F4-F411-4D08-B80F-0185686EE24A}"/>
                </a:ext>
              </a:extLst>
            </p:cNvPr>
            <p:cNvSpPr/>
            <p:nvPr/>
          </p:nvSpPr>
          <p:spPr bwMode="auto">
            <a:xfrm>
              <a:off x="6734176" y="2287588"/>
              <a:ext cx="1978025" cy="1144588"/>
            </a:xfrm>
            <a:custGeom>
              <a:avLst/>
              <a:gdLst>
                <a:gd name="T0" fmla="*/ 19 w 304"/>
                <a:gd name="T1" fmla="*/ 176 h 176"/>
                <a:gd name="T2" fmla="*/ 257 w 304"/>
                <a:gd name="T3" fmla="*/ 176 h 176"/>
                <a:gd name="T4" fmla="*/ 273 w 304"/>
                <a:gd name="T5" fmla="*/ 162 h 176"/>
                <a:gd name="T6" fmla="*/ 302 w 304"/>
                <a:gd name="T7" fmla="*/ 21 h 176"/>
                <a:gd name="T8" fmla="*/ 285 w 304"/>
                <a:gd name="T9" fmla="*/ 0 h 176"/>
                <a:gd name="T10" fmla="*/ 48 w 304"/>
                <a:gd name="T11" fmla="*/ 0 h 176"/>
                <a:gd name="T12" fmla="*/ 31 w 304"/>
                <a:gd name="T13" fmla="*/ 14 h 176"/>
                <a:gd name="T14" fmla="*/ 2 w 304"/>
                <a:gd name="T15" fmla="*/ 155 h 176"/>
                <a:gd name="T16" fmla="*/ 19 w 304"/>
                <a:gd name="T17"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4" h="176">
                  <a:moveTo>
                    <a:pt x="19" y="176"/>
                  </a:moveTo>
                  <a:cubicBezTo>
                    <a:pt x="257" y="176"/>
                    <a:pt x="257" y="176"/>
                    <a:pt x="257" y="176"/>
                  </a:cubicBezTo>
                  <a:cubicBezTo>
                    <a:pt x="265" y="176"/>
                    <a:pt x="272" y="170"/>
                    <a:pt x="273" y="162"/>
                  </a:cubicBezTo>
                  <a:cubicBezTo>
                    <a:pt x="302" y="21"/>
                    <a:pt x="302" y="21"/>
                    <a:pt x="302" y="21"/>
                  </a:cubicBezTo>
                  <a:cubicBezTo>
                    <a:pt x="304" y="10"/>
                    <a:pt x="296" y="0"/>
                    <a:pt x="285" y="0"/>
                  </a:cubicBezTo>
                  <a:cubicBezTo>
                    <a:pt x="48" y="0"/>
                    <a:pt x="48" y="0"/>
                    <a:pt x="48" y="0"/>
                  </a:cubicBezTo>
                  <a:cubicBezTo>
                    <a:pt x="40" y="0"/>
                    <a:pt x="33" y="6"/>
                    <a:pt x="31" y="14"/>
                  </a:cubicBezTo>
                  <a:cubicBezTo>
                    <a:pt x="2" y="155"/>
                    <a:pt x="2" y="155"/>
                    <a:pt x="2" y="155"/>
                  </a:cubicBezTo>
                  <a:cubicBezTo>
                    <a:pt x="0" y="166"/>
                    <a:pt x="8" y="176"/>
                    <a:pt x="19" y="176"/>
                  </a:cubicBezTo>
                  <a:close/>
                </a:path>
              </a:pathLst>
            </a:custGeom>
            <a:solidFill>
              <a:srgbClr val="D4D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2" name="íśļíḍè">
              <a:extLst>
                <a:ext uri="{FF2B5EF4-FFF2-40B4-BE49-F238E27FC236}">
                  <a16:creationId xmlns:a16="http://schemas.microsoft.com/office/drawing/2014/main" xmlns="" id="{878E5A40-25AE-4DB8-A064-98217E301E49}"/>
                </a:ext>
              </a:extLst>
            </p:cNvPr>
            <p:cNvSpPr/>
            <p:nvPr/>
          </p:nvSpPr>
          <p:spPr bwMode="auto">
            <a:xfrm>
              <a:off x="7351713" y="2957513"/>
              <a:ext cx="852488" cy="688975"/>
            </a:xfrm>
            <a:custGeom>
              <a:avLst/>
              <a:gdLst>
                <a:gd name="T0" fmla="*/ 96 w 131"/>
                <a:gd name="T1" fmla="*/ 0 h 106"/>
                <a:gd name="T2" fmla="*/ 24 w 131"/>
                <a:gd name="T3" fmla="*/ 0 h 106"/>
                <a:gd name="T4" fmla="*/ 53 w 131"/>
                <a:gd name="T5" fmla="*/ 76 h 106"/>
                <a:gd name="T6" fmla="*/ 42 w 131"/>
                <a:gd name="T7" fmla="*/ 93 h 106"/>
                <a:gd name="T8" fmla="*/ 0 w 131"/>
                <a:gd name="T9" fmla="*/ 93 h 106"/>
                <a:gd name="T10" fmla="*/ 0 w 131"/>
                <a:gd name="T11" fmla="*/ 106 h 106"/>
                <a:gd name="T12" fmla="*/ 99 w 131"/>
                <a:gd name="T13" fmla="*/ 106 h 106"/>
                <a:gd name="T14" fmla="*/ 124 w 131"/>
                <a:gd name="T15" fmla="*/ 69 h 106"/>
                <a:gd name="T16" fmla="*/ 96 w 131"/>
                <a:gd name="T17"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06">
                  <a:moveTo>
                    <a:pt x="96" y="0"/>
                  </a:moveTo>
                  <a:cubicBezTo>
                    <a:pt x="24" y="0"/>
                    <a:pt x="24" y="0"/>
                    <a:pt x="24" y="0"/>
                  </a:cubicBezTo>
                  <a:cubicBezTo>
                    <a:pt x="53" y="76"/>
                    <a:pt x="53" y="76"/>
                    <a:pt x="53" y="76"/>
                  </a:cubicBezTo>
                  <a:cubicBezTo>
                    <a:pt x="57" y="84"/>
                    <a:pt x="51" y="93"/>
                    <a:pt x="42" y="93"/>
                  </a:cubicBezTo>
                  <a:cubicBezTo>
                    <a:pt x="0" y="93"/>
                    <a:pt x="0" y="93"/>
                    <a:pt x="0" y="93"/>
                  </a:cubicBezTo>
                  <a:cubicBezTo>
                    <a:pt x="0" y="106"/>
                    <a:pt x="0" y="106"/>
                    <a:pt x="0" y="106"/>
                  </a:cubicBezTo>
                  <a:cubicBezTo>
                    <a:pt x="99" y="106"/>
                    <a:pt x="99" y="106"/>
                    <a:pt x="99" y="106"/>
                  </a:cubicBezTo>
                  <a:cubicBezTo>
                    <a:pt x="118" y="106"/>
                    <a:pt x="131" y="87"/>
                    <a:pt x="124" y="69"/>
                  </a:cubicBezTo>
                  <a:lnTo>
                    <a:pt x="96" y="0"/>
                  </a:lnTo>
                  <a:close/>
                </a:path>
              </a:pathLst>
            </a:custGeom>
            <a:solidFill>
              <a:srgbClr val="FF63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3" name="ïṡ1íḍê">
              <a:extLst>
                <a:ext uri="{FF2B5EF4-FFF2-40B4-BE49-F238E27FC236}">
                  <a16:creationId xmlns:a16="http://schemas.microsoft.com/office/drawing/2014/main" xmlns="" id="{E6C30207-7E90-4EC7-BE9B-4C6F59BE3A5D}"/>
                </a:ext>
              </a:extLst>
            </p:cNvPr>
            <p:cNvSpPr/>
            <p:nvPr/>
          </p:nvSpPr>
          <p:spPr bwMode="auto">
            <a:xfrm>
              <a:off x="6707188" y="3465513"/>
              <a:ext cx="554038" cy="174625"/>
            </a:xfrm>
            <a:custGeom>
              <a:avLst/>
              <a:gdLst>
                <a:gd name="T0" fmla="*/ 72 w 85"/>
                <a:gd name="T1" fmla="*/ 0 h 27"/>
                <a:gd name="T2" fmla="*/ 62 w 85"/>
                <a:gd name="T3" fmla="*/ 3 h 27"/>
                <a:gd name="T4" fmla="*/ 0 w 85"/>
                <a:gd name="T5" fmla="*/ 16 h 27"/>
                <a:gd name="T6" fmla="*/ 0 w 85"/>
                <a:gd name="T7" fmla="*/ 26 h 27"/>
                <a:gd name="T8" fmla="*/ 13 w 85"/>
                <a:gd name="T9" fmla="*/ 26 h 27"/>
                <a:gd name="T10" fmla="*/ 58 w 85"/>
                <a:gd name="T11" fmla="*/ 17 h 27"/>
                <a:gd name="T12" fmla="*/ 72 w 85"/>
                <a:gd name="T13" fmla="*/ 27 h 27"/>
                <a:gd name="T14" fmla="*/ 85 w 85"/>
                <a:gd name="T15" fmla="*/ 14 h 27"/>
                <a:gd name="T16" fmla="*/ 72 w 85"/>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27">
                  <a:moveTo>
                    <a:pt x="72" y="0"/>
                  </a:moveTo>
                  <a:cubicBezTo>
                    <a:pt x="68" y="0"/>
                    <a:pt x="65" y="1"/>
                    <a:pt x="62" y="3"/>
                  </a:cubicBezTo>
                  <a:cubicBezTo>
                    <a:pt x="0" y="16"/>
                    <a:pt x="0" y="16"/>
                    <a:pt x="0" y="16"/>
                  </a:cubicBezTo>
                  <a:cubicBezTo>
                    <a:pt x="0" y="26"/>
                    <a:pt x="0" y="26"/>
                    <a:pt x="0" y="26"/>
                  </a:cubicBezTo>
                  <a:cubicBezTo>
                    <a:pt x="13" y="26"/>
                    <a:pt x="13" y="26"/>
                    <a:pt x="13" y="26"/>
                  </a:cubicBezTo>
                  <a:cubicBezTo>
                    <a:pt x="58" y="17"/>
                    <a:pt x="58" y="17"/>
                    <a:pt x="58" y="17"/>
                  </a:cubicBezTo>
                  <a:cubicBezTo>
                    <a:pt x="60" y="23"/>
                    <a:pt x="65" y="27"/>
                    <a:pt x="72" y="27"/>
                  </a:cubicBezTo>
                  <a:cubicBezTo>
                    <a:pt x="79" y="27"/>
                    <a:pt x="85" y="21"/>
                    <a:pt x="85" y="14"/>
                  </a:cubicBezTo>
                  <a:cubicBezTo>
                    <a:pt x="85" y="6"/>
                    <a:pt x="79" y="0"/>
                    <a:pt x="72" y="0"/>
                  </a:cubicBezTo>
                  <a:close/>
                </a:path>
              </a:pathLst>
            </a:custGeom>
            <a:solidFill>
              <a:srgbClr val="D4D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4" name="iSļïḓe">
              <a:extLst>
                <a:ext uri="{FF2B5EF4-FFF2-40B4-BE49-F238E27FC236}">
                  <a16:creationId xmlns:a16="http://schemas.microsoft.com/office/drawing/2014/main" xmlns="" id="{220BED4A-8C69-46EC-972A-3EF5A24D88C5}"/>
                </a:ext>
              </a:extLst>
            </p:cNvPr>
            <p:cNvSpPr/>
            <p:nvPr/>
          </p:nvSpPr>
          <p:spPr bwMode="auto">
            <a:xfrm>
              <a:off x="3714751" y="5351463"/>
              <a:ext cx="396875" cy="130175"/>
            </a:xfrm>
            <a:custGeom>
              <a:avLst/>
              <a:gdLst>
                <a:gd name="T0" fmla="*/ 10 w 61"/>
                <a:gd name="T1" fmla="*/ 0 h 20"/>
                <a:gd name="T2" fmla="*/ 0 w 61"/>
                <a:gd name="T3" fmla="*/ 20 h 20"/>
                <a:gd name="T4" fmla="*/ 61 w 61"/>
                <a:gd name="T5" fmla="*/ 20 h 20"/>
                <a:gd name="T6" fmla="*/ 61 w 61"/>
                <a:gd name="T7" fmla="*/ 20 h 20"/>
                <a:gd name="T8" fmla="*/ 44 w 61"/>
                <a:gd name="T9" fmla="*/ 9 h 20"/>
                <a:gd name="T10" fmla="*/ 37 w 61"/>
                <a:gd name="T11" fmla="*/ 10 h 20"/>
                <a:gd name="T12" fmla="*/ 30 w 61"/>
                <a:gd name="T13" fmla="*/ 0 h 20"/>
                <a:gd name="T14" fmla="*/ 30 w 61"/>
                <a:gd name="T15" fmla="*/ 0 h 20"/>
                <a:gd name="T16" fmla="*/ 10 w 61"/>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20">
                  <a:moveTo>
                    <a:pt x="10" y="0"/>
                  </a:moveTo>
                  <a:cubicBezTo>
                    <a:pt x="0" y="20"/>
                    <a:pt x="0" y="20"/>
                    <a:pt x="0" y="20"/>
                  </a:cubicBezTo>
                  <a:cubicBezTo>
                    <a:pt x="61" y="20"/>
                    <a:pt x="61" y="20"/>
                    <a:pt x="61" y="20"/>
                  </a:cubicBezTo>
                  <a:cubicBezTo>
                    <a:pt x="61" y="20"/>
                    <a:pt x="61" y="20"/>
                    <a:pt x="61" y="20"/>
                  </a:cubicBezTo>
                  <a:cubicBezTo>
                    <a:pt x="59" y="13"/>
                    <a:pt x="52" y="8"/>
                    <a:pt x="44" y="9"/>
                  </a:cubicBezTo>
                  <a:cubicBezTo>
                    <a:pt x="37" y="10"/>
                    <a:pt x="37" y="10"/>
                    <a:pt x="37" y="10"/>
                  </a:cubicBezTo>
                  <a:cubicBezTo>
                    <a:pt x="32" y="10"/>
                    <a:pt x="28" y="5"/>
                    <a:pt x="30" y="0"/>
                  </a:cubicBezTo>
                  <a:cubicBezTo>
                    <a:pt x="30" y="0"/>
                    <a:pt x="30" y="0"/>
                    <a:pt x="30" y="0"/>
                  </a:cubicBezTo>
                  <a:lnTo>
                    <a:pt x="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5" name="i$1îďé">
              <a:extLst>
                <a:ext uri="{FF2B5EF4-FFF2-40B4-BE49-F238E27FC236}">
                  <a16:creationId xmlns:a16="http://schemas.microsoft.com/office/drawing/2014/main" xmlns="" id="{8B63B699-1403-4FEC-ABF8-DD8B6EB5502E}"/>
                </a:ext>
              </a:extLst>
            </p:cNvPr>
            <p:cNvSpPr/>
            <p:nvPr/>
          </p:nvSpPr>
          <p:spPr bwMode="auto">
            <a:xfrm>
              <a:off x="3771901" y="4927600"/>
              <a:ext cx="365125" cy="436563"/>
            </a:xfrm>
            <a:custGeom>
              <a:avLst/>
              <a:gdLst>
                <a:gd name="T0" fmla="*/ 21 w 230"/>
                <a:gd name="T1" fmla="*/ 86 h 275"/>
                <a:gd name="T2" fmla="*/ 0 w 230"/>
                <a:gd name="T3" fmla="*/ 275 h 275"/>
                <a:gd name="T4" fmla="*/ 87 w 230"/>
                <a:gd name="T5" fmla="*/ 275 h 275"/>
                <a:gd name="T6" fmla="*/ 230 w 230"/>
                <a:gd name="T7" fmla="*/ 0 h 275"/>
                <a:gd name="T8" fmla="*/ 21 w 230"/>
                <a:gd name="T9" fmla="*/ 86 h 275"/>
              </a:gdLst>
              <a:ahLst/>
              <a:cxnLst>
                <a:cxn ang="0">
                  <a:pos x="T0" y="T1"/>
                </a:cxn>
                <a:cxn ang="0">
                  <a:pos x="T2" y="T3"/>
                </a:cxn>
                <a:cxn ang="0">
                  <a:pos x="T4" y="T5"/>
                </a:cxn>
                <a:cxn ang="0">
                  <a:pos x="T6" y="T7"/>
                </a:cxn>
                <a:cxn ang="0">
                  <a:pos x="T8" y="T9"/>
                </a:cxn>
              </a:cxnLst>
              <a:rect l="0" t="0" r="r" b="b"/>
              <a:pathLst>
                <a:path w="230" h="275">
                  <a:moveTo>
                    <a:pt x="21" y="86"/>
                  </a:moveTo>
                  <a:lnTo>
                    <a:pt x="0" y="275"/>
                  </a:lnTo>
                  <a:lnTo>
                    <a:pt x="87" y="275"/>
                  </a:lnTo>
                  <a:lnTo>
                    <a:pt x="230" y="0"/>
                  </a:lnTo>
                  <a:lnTo>
                    <a:pt x="21" y="86"/>
                  </a:lnTo>
                  <a:close/>
                </a:path>
              </a:pathLst>
            </a:custGeom>
            <a:solidFill>
              <a:srgbClr val="FF63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6" name="íšlïdé">
              <a:extLst>
                <a:ext uri="{FF2B5EF4-FFF2-40B4-BE49-F238E27FC236}">
                  <a16:creationId xmlns:a16="http://schemas.microsoft.com/office/drawing/2014/main" xmlns="" id="{99EBC623-4EB9-41EE-B00D-3DD13736FC2F}"/>
                </a:ext>
              </a:extLst>
            </p:cNvPr>
            <p:cNvSpPr/>
            <p:nvPr/>
          </p:nvSpPr>
          <p:spPr bwMode="auto">
            <a:xfrm>
              <a:off x="4819651" y="5351463"/>
              <a:ext cx="398463" cy="130175"/>
            </a:xfrm>
            <a:custGeom>
              <a:avLst/>
              <a:gdLst>
                <a:gd name="T0" fmla="*/ 10 w 61"/>
                <a:gd name="T1" fmla="*/ 0 h 20"/>
                <a:gd name="T2" fmla="*/ 0 w 61"/>
                <a:gd name="T3" fmla="*/ 20 h 20"/>
                <a:gd name="T4" fmla="*/ 61 w 61"/>
                <a:gd name="T5" fmla="*/ 20 h 20"/>
                <a:gd name="T6" fmla="*/ 61 w 61"/>
                <a:gd name="T7" fmla="*/ 20 h 20"/>
                <a:gd name="T8" fmla="*/ 44 w 61"/>
                <a:gd name="T9" fmla="*/ 9 h 20"/>
                <a:gd name="T10" fmla="*/ 37 w 61"/>
                <a:gd name="T11" fmla="*/ 10 h 20"/>
                <a:gd name="T12" fmla="*/ 31 w 61"/>
                <a:gd name="T13" fmla="*/ 0 h 20"/>
                <a:gd name="T14" fmla="*/ 31 w 61"/>
                <a:gd name="T15" fmla="*/ 0 h 20"/>
                <a:gd name="T16" fmla="*/ 10 w 61"/>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20">
                  <a:moveTo>
                    <a:pt x="10" y="0"/>
                  </a:moveTo>
                  <a:cubicBezTo>
                    <a:pt x="0" y="20"/>
                    <a:pt x="0" y="20"/>
                    <a:pt x="0" y="20"/>
                  </a:cubicBezTo>
                  <a:cubicBezTo>
                    <a:pt x="61" y="20"/>
                    <a:pt x="61" y="20"/>
                    <a:pt x="61" y="20"/>
                  </a:cubicBezTo>
                  <a:cubicBezTo>
                    <a:pt x="61" y="20"/>
                    <a:pt x="61" y="20"/>
                    <a:pt x="61" y="20"/>
                  </a:cubicBezTo>
                  <a:cubicBezTo>
                    <a:pt x="59" y="13"/>
                    <a:pt x="52" y="8"/>
                    <a:pt x="44" y="9"/>
                  </a:cubicBezTo>
                  <a:cubicBezTo>
                    <a:pt x="37" y="10"/>
                    <a:pt x="37" y="10"/>
                    <a:pt x="37" y="10"/>
                  </a:cubicBezTo>
                  <a:cubicBezTo>
                    <a:pt x="32" y="10"/>
                    <a:pt x="29" y="5"/>
                    <a:pt x="31" y="0"/>
                  </a:cubicBezTo>
                  <a:cubicBezTo>
                    <a:pt x="31" y="0"/>
                    <a:pt x="31" y="0"/>
                    <a:pt x="31" y="0"/>
                  </a:cubicBezTo>
                  <a:lnTo>
                    <a:pt x="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7" name="iṥ1ïḑê">
              <a:extLst>
                <a:ext uri="{FF2B5EF4-FFF2-40B4-BE49-F238E27FC236}">
                  <a16:creationId xmlns:a16="http://schemas.microsoft.com/office/drawing/2014/main" xmlns="" id="{2411A904-816A-4110-A153-82AA3771AC58}"/>
                </a:ext>
              </a:extLst>
            </p:cNvPr>
            <p:cNvSpPr/>
            <p:nvPr/>
          </p:nvSpPr>
          <p:spPr bwMode="auto">
            <a:xfrm>
              <a:off x="4846638" y="5045075"/>
              <a:ext cx="214313" cy="319088"/>
            </a:xfrm>
            <a:custGeom>
              <a:avLst/>
              <a:gdLst>
                <a:gd name="T0" fmla="*/ 0 w 135"/>
                <a:gd name="T1" fmla="*/ 0 h 201"/>
                <a:gd name="T2" fmla="*/ 20 w 135"/>
                <a:gd name="T3" fmla="*/ 201 h 201"/>
                <a:gd name="T4" fmla="*/ 106 w 135"/>
                <a:gd name="T5" fmla="*/ 201 h 201"/>
                <a:gd name="T6" fmla="*/ 135 w 135"/>
                <a:gd name="T7" fmla="*/ 25 h 201"/>
                <a:gd name="T8" fmla="*/ 0 w 135"/>
                <a:gd name="T9" fmla="*/ 0 h 201"/>
              </a:gdLst>
              <a:ahLst/>
              <a:cxnLst>
                <a:cxn ang="0">
                  <a:pos x="T0" y="T1"/>
                </a:cxn>
                <a:cxn ang="0">
                  <a:pos x="T2" y="T3"/>
                </a:cxn>
                <a:cxn ang="0">
                  <a:pos x="T4" y="T5"/>
                </a:cxn>
                <a:cxn ang="0">
                  <a:pos x="T6" y="T7"/>
                </a:cxn>
                <a:cxn ang="0">
                  <a:pos x="T8" y="T9"/>
                </a:cxn>
              </a:cxnLst>
              <a:rect l="0" t="0" r="r" b="b"/>
              <a:pathLst>
                <a:path w="135" h="201">
                  <a:moveTo>
                    <a:pt x="0" y="0"/>
                  </a:moveTo>
                  <a:lnTo>
                    <a:pt x="20" y="201"/>
                  </a:lnTo>
                  <a:lnTo>
                    <a:pt x="106" y="201"/>
                  </a:lnTo>
                  <a:lnTo>
                    <a:pt x="135" y="25"/>
                  </a:lnTo>
                  <a:lnTo>
                    <a:pt x="0" y="0"/>
                  </a:lnTo>
                  <a:close/>
                </a:path>
              </a:pathLst>
            </a:custGeom>
            <a:solidFill>
              <a:srgbClr val="FF63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8" name="iṣ1îďé">
              <a:extLst>
                <a:ext uri="{FF2B5EF4-FFF2-40B4-BE49-F238E27FC236}">
                  <a16:creationId xmlns:a16="http://schemas.microsoft.com/office/drawing/2014/main" xmlns="" id="{D8ED3C79-35C5-4AB6-B61C-A3FD44375DE5}"/>
                </a:ext>
              </a:extLst>
            </p:cNvPr>
            <p:cNvSpPr/>
            <p:nvPr/>
          </p:nvSpPr>
          <p:spPr bwMode="auto">
            <a:xfrm>
              <a:off x="3584576" y="3621088"/>
              <a:ext cx="84138" cy="214313"/>
            </a:xfrm>
            <a:custGeom>
              <a:avLst/>
              <a:gdLst>
                <a:gd name="T0" fmla="*/ 4 w 13"/>
                <a:gd name="T1" fmla="*/ 33 h 33"/>
                <a:gd name="T2" fmla="*/ 4 w 13"/>
                <a:gd name="T3" fmla="*/ 33 h 33"/>
                <a:gd name="T4" fmla="*/ 9 w 13"/>
                <a:gd name="T5" fmla="*/ 29 h 33"/>
                <a:gd name="T6" fmla="*/ 13 w 13"/>
                <a:gd name="T7" fmla="*/ 9 h 33"/>
                <a:gd name="T8" fmla="*/ 5 w 13"/>
                <a:gd name="T9" fmla="*/ 0 h 33"/>
                <a:gd name="T10" fmla="*/ 0 w 13"/>
                <a:gd name="T11" fmla="*/ 27 h 33"/>
                <a:gd name="T12" fmla="*/ 4 w 13"/>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13" h="33">
                  <a:moveTo>
                    <a:pt x="4" y="33"/>
                  </a:moveTo>
                  <a:cubicBezTo>
                    <a:pt x="4" y="33"/>
                    <a:pt x="4" y="33"/>
                    <a:pt x="4" y="33"/>
                  </a:cubicBezTo>
                  <a:cubicBezTo>
                    <a:pt x="7" y="33"/>
                    <a:pt x="9" y="32"/>
                    <a:pt x="9" y="29"/>
                  </a:cubicBezTo>
                  <a:cubicBezTo>
                    <a:pt x="13" y="9"/>
                    <a:pt x="13" y="9"/>
                    <a:pt x="13" y="9"/>
                  </a:cubicBezTo>
                  <a:cubicBezTo>
                    <a:pt x="5" y="0"/>
                    <a:pt x="5" y="0"/>
                    <a:pt x="5" y="0"/>
                  </a:cubicBezTo>
                  <a:cubicBezTo>
                    <a:pt x="0" y="27"/>
                    <a:pt x="0" y="27"/>
                    <a:pt x="0" y="27"/>
                  </a:cubicBezTo>
                  <a:cubicBezTo>
                    <a:pt x="0" y="30"/>
                    <a:pt x="1" y="33"/>
                    <a:pt x="4" y="33"/>
                  </a:cubicBezTo>
                  <a:close/>
                </a:path>
              </a:pathLst>
            </a:custGeom>
            <a:solidFill>
              <a:srgbClr val="FF63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9" name="ïSḷiḓê">
              <a:extLst>
                <a:ext uri="{FF2B5EF4-FFF2-40B4-BE49-F238E27FC236}">
                  <a16:creationId xmlns:a16="http://schemas.microsoft.com/office/drawing/2014/main" xmlns="" id="{920C4711-2075-4A48-884E-EECEFEE1B121}"/>
                </a:ext>
              </a:extLst>
            </p:cNvPr>
            <p:cNvSpPr/>
            <p:nvPr/>
          </p:nvSpPr>
          <p:spPr bwMode="auto">
            <a:xfrm>
              <a:off x="3511551" y="3608388"/>
              <a:ext cx="111125" cy="246063"/>
            </a:xfrm>
            <a:custGeom>
              <a:avLst/>
              <a:gdLst>
                <a:gd name="T0" fmla="*/ 5 w 17"/>
                <a:gd name="T1" fmla="*/ 38 h 38"/>
                <a:gd name="T2" fmla="*/ 5 w 17"/>
                <a:gd name="T3" fmla="*/ 38 h 38"/>
                <a:gd name="T4" fmla="*/ 11 w 17"/>
                <a:gd name="T5" fmla="*/ 34 h 38"/>
                <a:gd name="T6" fmla="*/ 17 w 17"/>
                <a:gd name="T7" fmla="*/ 2 h 38"/>
                <a:gd name="T8" fmla="*/ 7 w 17"/>
                <a:gd name="T9" fmla="*/ 0 h 38"/>
                <a:gd name="T10" fmla="*/ 1 w 17"/>
                <a:gd name="T11" fmla="*/ 32 h 38"/>
                <a:gd name="T12" fmla="*/ 5 w 17"/>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17" h="38">
                  <a:moveTo>
                    <a:pt x="5" y="38"/>
                  </a:moveTo>
                  <a:cubicBezTo>
                    <a:pt x="5" y="38"/>
                    <a:pt x="5" y="38"/>
                    <a:pt x="5" y="38"/>
                  </a:cubicBezTo>
                  <a:cubicBezTo>
                    <a:pt x="8" y="38"/>
                    <a:pt x="10" y="36"/>
                    <a:pt x="11" y="34"/>
                  </a:cubicBezTo>
                  <a:cubicBezTo>
                    <a:pt x="17" y="2"/>
                    <a:pt x="17" y="2"/>
                    <a:pt x="17" y="2"/>
                  </a:cubicBezTo>
                  <a:cubicBezTo>
                    <a:pt x="7" y="0"/>
                    <a:pt x="7" y="0"/>
                    <a:pt x="7" y="0"/>
                  </a:cubicBezTo>
                  <a:cubicBezTo>
                    <a:pt x="1" y="32"/>
                    <a:pt x="1" y="32"/>
                    <a:pt x="1" y="32"/>
                  </a:cubicBezTo>
                  <a:cubicBezTo>
                    <a:pt x="0" y="35"/>
                    <a:pt x="2" y="37"/>
                    <a:pt x="5" y="38"/>
                  </a:cubicBezTo>
                  <a:close/>
                </a:path>
              </a:pathLst>
            </a:custGeom>
            <a:solidFill>
              <a:srgbClr val="FF63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0" name="íṧ1íḑê">
              <a:extLst>
                <a:ext uri="{FF2B5EF4-FFF2-40B4-BE49-F238E27FC236}">
                  <a16:creationId xmlns:a16="http://schemas.microsoft.com/office/drawing/2014/main" xmlns="" id="{B9093249-900C-4A11-A451-144416ABC69D}"/>
                </a:ext>
              </a:extLst>
            </p:cNvPr>
            <p:cNvSpPr/>
            <p:nvPr/>
          </p:nvSpPr>
          <p:spPr bwMode="auto">
            <a:xfrm>
              <a:off x="3460751" y="3602038"/>
              <a:ext cx="96838" cy="214313"/>
            </a:xfrm>
            <a:custGeom>
              <a:avLst/>
              <a:gdLst>
                <a:gd name="T0" fmla="*/ 4 w 15"/>
                <a:gd name="T1" fmla="*/ 33 h 33"/>
                <a:gd name="T2" fmla="*/ 4 w 15"/>
                <a:gd name="T3" fmla="*/ 33 h 33"/>
                <a:gd name="T4" fmla="*/ 10 w 15"/>
                <a:gd name="T5" fmla="*/ 29 h 33"/>
                <a:gd name="T6" fmla="*/ 15 w 15"/>
                <a:gd name="T7" fmla="*/ 1 h 33"/>
                <a:gd name="T8" fmla="*/ 5 w 15"/>
                <a:gd name="T9" fmla="*/ 0 h 33"/>
                <a:gd name="T10" fmla="*/ 0 w 15"/>
                <a:gd name="T11" fmla="*/ 27 h 33"/>
                <a:gd name="T12" fmla="*/ 4 w 15"/>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15" h="33">
                  <a:moveTo>
                    <a:pt x="4" y="33"/>
                  </a:moveTo>
                  <a:cubicBezTo>
                    <a:pt x="4" y="33"/>
                    <a:pt x="4" y="33"/>
                    <a:pt x="4" y="33"/>
                  </a:cubicBezTo>
                  <a:cubicBezTo>
                    <a:pt x="7" y="33"/>
                    <a:pt x="9" y="31"/>
                    <a:pt x="10" y="29"/>
                  </a:cubicBezTo>
                  <a:cubicBezTo>
                    <a:pt x="15" y="1"/>
                    <a:pt x="15" y="1"/>
                    <a:pt x="15" y="1"/>
                  </a:cubicBezTo>
                  <a:cubicBezTo>
                    <a:pt x="5" y="0"/>
                    <a:pt x="5" y="0"/>
                    <a:pt x="5" y="0"/>
                  </a:cubicBezTo>
                  <a:cubicBezTo>
                    <a:pt x="0" y="27"/>
                    <a:pt x="0" y="27"/>
                    <a:pt x="0" y="27"/>
                  </a:cubicBezTo>
                  <a:cubicBezTo>
                    <a:pt x="0" y="30"/>
                    <a:pt x="2" y="32"/>
                    <a:pt x="4" y="33"/>
                  </a:cubicBezTo>
                  <a:close/>
                </a:path>
              </a:pathLst>
            </a:custGeom>
            <a:solidFill>
              <a:srgbClr val="FF63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1" name="íşľiďé">
              <a:extLst>
                <a:ext uri="{FF2B5EF4-FFF2-40B4-BE49-F238E27FC236}">
                  <a16:creationId xmlns:a16="http://schemas.microsoft.com/office/drawing/2014/main" xmlns="" id="{1D9D75C6-E4B0-4015-99DD-C30F4D0B858C}"/>
                </a:ext>
              </a:extLst>
            </p:cNvPr>
            <p:cNvSpPr/>
            <p:nvPr/>
          </p:nvSpPr>
          <p:spPr bwMode="auto">
            <a:xfrm>
              <a:off x="3414713" y="3587750"/>
              <a:ext cx="77788" cy="130175"/>
            </a:xfrm>
            <a:custGeom>
              <a:avLst/>
              <a:gdLst>
                <a:gd name="T0" fmla="*/ 4 w 12"/>
                <a:gd name="T1" fmla="*/ 20 h 20"/>
                <a:gd name="T2" fmla="*/ 5 w 12"/>
                <a:gd name="T3" fmla="*/ 20 h 20"/>
                <a:gd name="T4" fmla="*/ 10 w 12"/>
                <a:gd name="T5" fmla="*/ 17 h 20"/>
                <a:gd name="T6" fmla="*/ 12 w 12"/>
                <a:gd name="T7" fmla="*/ 2 h 20"/>
                <a:gd name="T8" fmla="*/ 3 w 12"/>
                <a:gd name="T9" fmla="*/ 0 h 20"/>
                <a:gd name="T10" fmla="*/ 0 w 12"/>
                <a:gd name="T11" fmla="*/ 15 h 20"/>
                <a:gd name="T12" fmla="*/ 4 w 12"/>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12" h="20">
                  <a:moveTo>
                    <a:pt x="4" y="20"/>
                  </a:moveTo>
                  <a:cubicBezTo>
                    <a:pt x="5" y="20"/>
                    <a:pt x="5" y="20"/>
                    <a:pt x="5" y="20"/>
                  </a:cubicBezTo>
                  <a:cubicBezTo>
                    <a:pt x="7" y="20"/>
                    <a:pt x="9" y="19"/>
                    <a:pt x="10" y="17"/>
                  </a:cubicBezTo>
                  <a:cubicBezTo>
                    <a:pt x="12" y="2"/>
                    <a:pt x="12" y="2"/>
                    <a:pt x="12" y="2"/>
                  </a:cubicBezTo>
                  <a:cubicBezTo>
                    <a:pt x="3" y="0"/>
                    <a:pt x="3" y="0"/>
                    <a:pt x="3" y="0"/>
                  </a:cubicBezTo>
                  <a:cubicBezTo>
                    <a:pt x="0" y="15"/>
                    <a:pt x="0" y="15"/>
                    <a:pt x="0" y="15"/>
                  </a:cubicBezTo>
                  <a:cubicBezTo>
                    <a:pt x="0" y="17"/>
                    <a:pt x="2" y="19"/>
                    <a:pt x="4" y="20"/>
                  </a:cubicBezTo>
                  <a:close/>
                </a:path>
              </a:pathLst>
            </a:custGeom>
            <a:solidFill>
              <a:srgbClr val="FF63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2" name="islíḍê">
              <a:extLst>
                <a:ext uri="{FF2B5EF4-FFF2-40B4-BE49-F238E27FC236}">
                  <a16:creationId xmlns:a16="http://schemas.microsoft.com/office/drawing/2014/main" xmlns="" id="{0342C110-FCD7-4942-BC78-F51BF024C026}"/>
                </a:ext>
              </a:extLst>
            </p:cNvPr>
            <p:cNvSpPr/>
            <p:nvPr/>
          </p:nvSpPr>
          <p:spPr bwMode="auto">
            <a:xfrm>
              <a:off x="3427413" y="3471863"/>
              <a:ext cx="247650" cy="220663"/>
            </a:xfrm>
            <a:custGeom>
              <a:avLst/>
              <a:gdLst>
                <a:gd name="T0" fmla="*/ 0 w 38"/>
                <a:gd name="T1" fmla="*/ 23 h 34"/>
                <a:gd name="T2" fmla="*/ 1 w 38"/>
                <a:gd name="T3" fmla="*/ 18 h 34"/>
                <a:gd name="T4" fmla="*/ 4 w 38"/>
                <a:gd name="T5" fmla="*/ 11 h 34"/>
                <a:gd name="T6" fmla="*/ 7 w 38"/>
                <a:gd name="T7" fmla="*/ 6 h 34"/>
                <a:gd name="T8" fmla="*/ 9 w 38"/>
                <a:gd name="T9" fmla="*/ 0 h 34"/>
                <a:gd name="T10" fmla="*/ 33 w 38"/>
                <a:gd name="T11" fmla="*/ 5 h 34"/>
                <a:gd name="T12" fmla="*/ 32 w 38"/>
                <a:gd name="T13" fmla="*/ 11 h 34"/>
                <a:gd name="T14" fmla="*/ 37 w 38"/>
                <a:gd name="T15" fmla="*/ 34 h 34"/>
                <a:gd name="T16" fmla="*/ 38 w 38"/>
                <a:gd name="T17" fmla="*/ 34 h 34"/>
                <a:gd name="T18" fmla="*/ 0 w 38"/>
                <a:gd name="T19"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34">
                  <a:moveTo>
                    <a:pt x="0" y="23"/>
                  </a:moveTo>
                  <a:cubicBezTo>
                    <a:pt x="1" y="18"/>
                    <a:pt x="1" y="18"/>
                    <a:pt x="1" y="18"/>
                  </a:cubicBezTo>
                  <a:cubicBezTo>
                    <a:pt x="2" y="16"/>
                    <a:pt x="3" y="13"/>
                    <a:pt x="4" y="11"/>
                  </a:cubicBezTo>
                  <a:cubicBezTo>
                    <a:pt x="7" y="6"/>
                    <a:pt x="7" y="6"/>
                    <a:pt x="7" y="6"/>
                  </a:cubicBezTo>
                  <a:cubicBezTo>
                    <a:pt x="9" y="0"/>
                    <a:pt x="9" y="0"/>
                    <a:pt x="9" y="0"/>
                  </a:cubicBezTo>
                  <a:cubicBezTo>
                    <a:pt x="33" y="5"/>
                    <a:pt x="33" y="5"/>
                    <a:pt x="33" y="5"/>
                  </a:cubicBezTo>
                  <a:cubicBezTo>
                    <a:pt x="32" y="11"/>
                    <a:pt x="32" y="11"/>
                    <a:pt x="32" y="11"/>
                  </a:cubicBezTo>
                  <a:cubicBezTo>
                    <a:pt x="37" y="18"/>
                    <a:pt x="38" y="26"/>
                    <a:pt x="37" y="34"/>
                  </a:cubicBezTo>
                  <a:cubicBezTo>
                    <a:pt x="38" y="34"/>
                    <a:pt x="38" y="34"/>
                    <a:pt x="38" y="34"/>
                  </a:cubicBezTo>
                  <a:lnTo>
                    <a:pt x="0" y="23"/>
                  </a:lnTo>
                  <a:close/>
                </a:path>
              </a:pathLst>
            </a:custGeom>
            <a:solidFill>
              <a:srgbClr val="FF63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3" name="î$ľïḓe">
              <a:extLst>
                <a:ext uri="{FF2B5EF4-FFF2-40B4-BE49-F238E27FC236}">
                  <a16:creationId xmlns:a16="http://schemas.microsoft.com/office/drawing/2014/main" xmlns="" id="{30158A56-F89B-48A5-9CBD-499289E19625}"/>
                </a:ext>
              </a:extLst>
            </p:cNvPr>
            <p:cNvSpPr/>
            <p:nvPr/>
          </p:nvSpPr>
          <p:spPr bwMode="auto">
            <a:xfrm>
              <a:off x="4084638" y="3302000"/>
              <a:ext cx="1054100" cy="1873250"/>
            </a:xfrm>
            <a:custGeom>
              <a:avLst/>
              <a:gdLst>
                <a:gd name="T0" fmla="*/ 118 w 162"/>
                <a:gd name="T1" fmla="*/ 288 h 288"/>
                <a:gd name="T2" fmla="*/ 150 w 162"/>
                <a:gd name="T3" fmla="*/ 281 h 288"/>
                <a:gd name="T4" fmla="*/ 162 w 162"/>
                <a:gd name="T5" fmla="*/ 147 h 288"/>
                <a:gd name="T6" fmla="*/ 159 w 162"/>
                <a:gd name="T7" fmla="*/ 127 h 288"/>
                <a:gd name="T8" fmla="*/ 81 w 162"/>
                <a:gd name="T9" fmla="*/ 6 h 288"/>
                <a:gd name="T10" fmla="*/ 0 w 162"/>
                <a:gd name="T11" fmla="*/ 0 h 288"/>
                <a:gd name="T12" fmla="*/ 22 w 162"/>
                <a:gd name="T13" fmla="*/ 68 h 288"/>
                <a:gd name="T14" fmla="*/ 119 w 162"/>
                <a:gd name="T15" fmla="*/ 149 h 288"/>
                <a:gd name="T16" fmla="*/ 117 w 162"/>
                <a:gd name="T17" fmla="*/ 276 h 288"/>
                <a:gd name="T18" fmla="*/ 118 w 162"/>
                <a:gd name="T19"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288">
                  <a:moveTo>
                    <a:pt x="118" y="288"/>
                  </a:moveTo>
                  <a:cubicBezTo>
                    <a:pt x="150" y="281"/>
                    <a:pt x="150" y="281"/>
                    <a:pt x="150" y="281"/>
                  </a:cubicBezTo>
                  <a:cubicBezTo>
                    <a:pt x="162" y="147"/>
                    <a:pt x="162" y="147"/>
                    <a:pt x="162" y="147"/>
                  </a:cubicBezTo>
                  <a:cubicBezTo>
                    <a:pt x="162" y="140"/>
                    <a:pt x="161" y="133"/>
                    <a:pt x="159" y="127"/>
                  </a:cubicBezTo>
                  <a:cubicBezTo>
                    <a:pt x="81" y="6"/>
                    <a:pt x="81" y="6"/>
                    <a:pt x="81" y="6"/>
                  </a:cubicBezTo>
                  <a:cubicBezTo>
                    <a:pt x="0" y="0"/>
                    <a:pt x="0" y="0"/>
                    <a:pt x="0" y="0"/>
                  </a:cubicBezTo>
                  <a:cubicBezTo>
                    <a:pt x="22" y="68"/>
                    <a:pt x="22" y="68"/>
                    <a:pt x="22" y="68"/>
                  </a:cubicBezTo>
                  <a:cubicBezTo>
                    <a:pt x="119" y="149"/>
                    <a:pt x="119" y="149"/>
                    <a:pt x="119" y="149"/>
                  </a:cubicBezTo>
                  <a:cubicBezTo>
                    <a:pt x="109" y="178"/>
                    <a:pt x="114" y="246"/>
                    <a:pt x="117" y="276"/>
                  </a:cubicBezTo>
                  <a:lnTo>
                    <a:pt x="118" y="288"/>
                  </a:lnTo>
                  <a:close/>
                </a:path>
              </a:pathLst>
            </a:custGeom>
            <a:solidFill>
              <a:srgbClr val="4D5CC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4" name="iṩlîḑê">
              <a:extLst>
                <a:ext uri="{FF2B5EF4-FFF2-40B4-BE49-F238E27FC236}">
                  <a16:creationId xmlns:a16="http://schemas.microsoft.com/office/drawing/2014/main" xmlns="" id="{4C516056-840F-4938-9A60-A5B6C1FB81FC}"/>
                </a:ext>
              </a:extLst>
            </p:cNvPr>
            <p:cNvSpPr/>
            <p:nvPr/>
          </p:nvSpPr>
          <p:spPr bwMode="auto">
            <a:xfrm>
              <a:off x="3786188" y="3224213"/>
              <a:ext cx="644525" cy="1925638"/>
            </a:xfrm>
            <a:custGeom>
              <a:avLst/>
              <a:gdLst>
                <a:gd name="T0" fmla="*/ 12 w 99"/>
                <a:gd name="T1" fmla="*/ 48 h 296"/>
                <a:gd name="T2" fmla="*/ 53 w 99"/>
                <a:gd name="T3" fmla="*/ 173 h 296"/>
                <a:gd name="T4" fmla="*/ 1 w 99"/>
                <a:gd name="T5" fmla="*/ 293 h 296"/>
                <a:gd name="T6" fmla="*/ 38 w 99"/>
                <a:gd name="T7" fmla="*/ 296 h 296"/>
                <a:gd name="T8" fmla="*/ 95 w 99"/>
                <a:gd name="T9" fmla="*/ 185 h 296"/>
                <a:gd name="T10" fmla="*/ 99 w 99"/>
                <a:gd name="T11" fmla="*/ 170 h 296"/>
                <a:gd name="T12" fmla="*/ 88 w 99"/>
                <a:gd name="T13" fmla="*/ 0 h 296"/>
                <a:gd name="T14" fmla="*/ 12 w 99"/>
                <a:gd name="T15" fmla="*/ 48 h 2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 h="296">
                  <a:moveTo>
                    <a:pt x="12" y="48"/>
                  </a:moveTo>
                  <a:cubicBezTo>
                    <a:pt x="8" y="98"/>
                    <a:pt x="53" y="173"/>
                    <a:pt x="53" y="173"/>
                  </a:cubicBezTo>
                  <a:cubicBezTo>
                    <a:pt x="53" y="173"/>
                    <a:pt x="0" y="240"/>
                    <a:pt x="1" y="293"/>
                  </a:cubicBezTo>
                  <a:cubicBezTo>
                    <a:pt x="38" y="296"/>
                    <a:pt x="38" y="296"/>
                    <a:pt x="38" y="296"/>
                  </a:cubicBezTo>
                  <a:cubicBezTo>
                    <a:pt x="95" y="185"/>
                    <a:pt x="95" y="185"/>
                    <a:pt x="95" y="185"/>
                  </a:cubicBezTo>
                  <a:cubicBezTo>
                    <a:pt x="98" y="180"/>
                    <a:pt x="99" y="175"/>
                    <a:pt x="99" y="170"/>
                  </a:cubicBezTo>
                  <a:cubicBezTo>
                    <a:pt x="88" y="0"/>
                    <a:pt x="88" y="0"/>
                    <a:pt x="88" y="0"/>
                  </a:cubicBezTo>
                  <a:cubicBezTo>
                    <a:pt x="88" y="0"/>
                    <a:pt x="13" y="41"/>
                    <a:pt x="12" y="48"/>
                  </a:cubicBezTo>
                  <a:close/>
                </a:path>
              </a:pathLst>
            </a:custGeom>
            <a:solidFill>
              <a:srgbClr val="4B78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5" name="îś1îḍè">
              <a:extLst>
                <a:ext uri="{FF2B5EF4-FFF2-40B4-BE49-F238E27FC236}">
                  <a16:creationId xmlns:a16="http://schemas.microsoft.com/office/drawing/2014/main" xmlns="" id="{6AF86494-418B-4B58-8095-3400A203A2C5}"/>
                </a:ext>
              </a:extLst>
            </p:cNvPr>
            <p:cNvSpPr/>
            <p:nvPr/>
          </p:nvSpPr>
          <p:spPr bwMode="auto">
            <a:xfrm>
              <a:off x="3460751" y="2176463"/>
              <a:ext cx="1808163" cy="1528763"/>
            </a:xfrm>
            <a:custGeom>
              <a:avLst/>
              <a:gdLst>
                <a:gd name="T0" fmla="*/ 227 w 278"/>
                <a:gd name="T1" fmla="*/ 126 h 235"/>
                <a:gd name="T2" fmla="*/ 219 w 278"/>
                <a:gd name="T3" fmla="*/ 33 h 235"/>
                <a:gd name="T4" fmla="*/ 199 w 278"/>
                <a:gd name="T5" fmla="*/ 14 h 235"/>
                <a:gd name="T6" fmla="*/ 123 w 278"/>
                <a:gd name="T7" fmla="*/ 3 h 235"/>
                <a:gd name="T8" fmla="*/ 78 w 278"/>
                <a:gd name="T9" fmla="*/ 19 h 235"/>
                <a:gd name="T10" fmla="*/ 26 w 278"/>
                <a:gd name="T11" fmla="*/ 95 h 235"/>
                <a:gd name="T12" fmla="*/ 16 w 278"/>
                <a:gd name="T13" fmla="*/ 115 h 235"/>
                <a:gd name="T14" fmla="*/ 0 w 278"/>
                <a:gd name="T15" fmla="*/ 202 h 235"/>
                <a:gd name="T16" fmla="*/ 31 w 278"/>
                <a:gd name="T17" fmla="*/ 207 h 235"/>
                <a:gd name="T18" fmla="*/ 44 w 278"/>
                <a:gd name="T19" fmla="*/ 133 h 235"/>
                <a:gd name="T20" fmla="*/ 81 w 278"/>
                <a:gd name="T21" fmla="*/ 80 h 235"/>
                <a:gd name="T22" fmla="*/ 60 w 278"/>
                <a:gd name="T23" fmla="*/ 219 h 235"/>
                <a:gd name="T24" fmla="*/ 133 w 278"/>
                <a:gd name="T25" fmla="*/ 228 h 235"/>
                <a:gd name="T26" fmla="*/ 196 w 278"/>
                <a:gd name="T27" fmla="*/ 210 h 235"/>
                <a:gd name="T28" fmla="*/ 196 w 278"/>
                <a:gd name="T29" fmla="*/ 210 h 235"/>
                <a:gd name="T30" fmla="*/ 200 w 278"/>
                <a:gd name="T31" fmla="*/ 144 h 235"/>
                <a:gd name="T32" fmla="*/ 230 w 278"/>
                <a:gd name="T33" fmla="*/ 164 h 235"/>
                <a:gd name="T34" fmla="*/ 262 w 278"/>
                <a:gd name="T35" fmla="*/ 151 h 235"/>
                <a:gd name="T36" fmla="*/ 278 w 278"/>
                <a:gd name="T37" fmla="*/ 114 h 235"/>
                <a:gd name="T38" fmla="*/ 233 w 278"/>
                <a:gd name="T39" fmla="*/ 130 h 235"/>
                <a:gd name="T40" fmla="*/ 227 w 278"/>
                <a:gd name="T41" fmla="*/ 126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8" h="235">
                  <a:moveTo>
                    <a:pt x="227" y="126"/>
                  </a:moveTo>
                  <a:cubicBezTo>
                    <a:pt x="219" y="33"/>
                    <a:pt x="219" y="33"/>
                    <a:pt x="219" y="33"/>
                  </a:cubicBezTo>
                  <a:cubicBezTo>
                    <a:pt x="216" y="21"/>
                    <a:pt x="207" y="15"/>
                    <a:pt x="199" y="14"/>
                  </a:cubicBezTo>
                  <a:cubicBezTo>
                    <a:pt x="123" y="3"/>
                    <a:pt x="123" y="3"/>
                    <a:pt x="123" y="3"/>
                  </a:cubicBezTo>
                  <a:cubicBezTo>
                    <a:pt x="106" y="0"/>
                    <a:pt x="89" y="6"/>
                    <a:pt x="78" y="19"/>
                  </a:cubicBezTo>
                  <a:cubicBezTo>
                    <a:pt x="26" y="95"/>
                    <a:pt x="26" y="95"/>
                    <a:pt x="26" y="95"/>
                  </a:cubicBezTo>
                  <a:cubicBezTo>
                    <a:pt x="21" y="100"/>
                    <a:pt x="18" y="107"/>
                    <a:pt x="16" y="115"/>
                  </a:cubicBezTo>
                  <a:cubicBezTo>
                    <a:pt x="0" y="202"/>
                    <a:pt x="0" y="202"/>
                    <a:pt x="0" y="202"/>
                  </a:cubicBezTo>
                  <a:cubicBezTo>
                    <a:pt x="31" y="207"/>
                    <a:pt x="31" y="207"/>
                    <a:pt x="31" y="207"/>
                  </a:cubicBezTo>
                  <a:cubicBezTo>
                    <a:pt x="44" y="133"/>
                    <a:pt x="44" y="133"/>
                    <a:pt x="44" y="133"/>
                  </a:cubicBezTo>
                  <a:cubicBezTo>
                    <a:pt x="81" y="80"/>
                    <a:pt x="81" y="80"/>
                    <a:pt x="81" y="80"/>
                  </a:cubicBezTo>
                  <a:cubicBezTo>
                    <a:pt x="60" y="219"/>
                    <a:pt x="60" y="219"/>
                    <a:pt x="60" y="219"/>
                  </a:cubicBezTo>
                  <a:cubicBezTo>
                    <a:pt x="133" y="228"/>
                    <a:pt x="133" y="228"/>
                    <a:pt x="133" y="228"/>
                  </a:cubicBezTo>
                  <a:cubicBezTo>
                    <a:pt x="173" y="235"/>
                    <a:pt x="196" y="210"/>
                    <a:pt x="196" y="210"/>
                  </a:cubicBezTo>
                  <a:cubicBezTo>
                    <a:pt x="196" y="210"/>
                    <a:pt x="196" y="210"/>
                    <a:pt x="196" y="210"/>
                  </a:cubicBezTo>
                  <a:cubicBezTo>
                    <a:pt x="200" y="144"/>
                    <a:pt x="200" y="144"/>
                    <a:pt x="200" y="144"/>
                  </a:cubicBezTo>
                  <a:cubicBezTo>
                    <a:pt x="201" y="158"/>
                    <a:pt x="216" y="168"/>
                    <a:pt x="230" y="164"/>
                  </a:cubicBezTo>
                  <a:cubicBezTo>
                    <a:pt x="262" y="151"/>
                    <a:pt x="262" y="151"/>
                    <a:pt x="262" y="151"/>
                  </a:cubicBezTo>
                  <a:cubicBezTo>
                    <a:pt x="278" y="114"/>
                    <a:pt x="278" y="114"/>
                    <a:pt x="278" y="114"/>
                  </a:cubicBezTo>
                  <a:cubicBezTo>
                    <a:pt x="233" y="130"/>
                    <a:pt x="233" y="130"/>
                    <a:pt x="233" y="130"/>
                  </a:cubicBezTo>
                  <a:cubicBezTo>
                    <a:pt x="230" y="131"/>
                    <a:pt x="228" y="129"/>
                    <a:pt x="227" y="126"/>
                  </a:cubicBezTo>
                  <a:close/>
                </a:path>
              </a:pathLst>
            </a:custGeom>
            <a:solidFill>
              <a:srgbClr val="FFCC3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6" name="íṥḻíḑé">
              <a:extLst>
                <a:ext uri="{FF2B5EF4-FFF2-40B4-BE49-F238E27FC236}">
                  <a16:creationId xmlns:a16="http://schemas.microsoft.com/office/drawing/2014/main" xmlns="" id="{AF5BC90A-7029-4CA1-B5ED-D91F5D9CA8CD}"/>
                </a:ext>
              </a:extLst>
            </p:cNvPr>
            <p:cNvSpPr/>
            <p:nvPr/>
          </p:nvSpPr>
          <p:spPr bwMode="auto">
            <a:xfrm>
              <a:off x="4338638" y="1441450"/>
              <a:ext cx="644525" cy="865188"/>
            </a:xfrm>
            <a:custGeom>
              <a:avLst/>
              <a:gdLst>
                <a:gd name="T0" fmla="*/ 95 w 99"/>
                <a:gd name="T1" fmla="*/ 51 h 133"/>
                <a:gd name="T2" fmla="*/ 58 w 99"/>
                <a:gd name="T3" fmla="*/ 3 h 133"/>
                <a:gd name="T4" fmla="*/ 16 w 99"/>
                <a:gd name="T5" fmla="*/ 18 h 133"/>
                <a:gd name="T6" fmla="*/ 14 w 99"/>
                <a:gd name="T7" fmla="*/ 19 h 133"/>
                <a:gd name="T8" fmla="*/ 2 w 99"/>
                <a:gd name="T9" fmla="*/ 61 h 133"/>
                <a:gd name="T10" fmla="*/ 6 w 99"/>
                <a:gd name="T11" fmla="*/ 95 h 133"/>
                <a:gd name="T12" fmla="*/ 3 w 99"/>
                <a:gd name="T13" fmla="*/ 118 h 133"/>
                <a:gd name="T14" fmla="*/ 3 w 99"/>
                <a:gd name="T15" fmla="*/ 119 h 133"/>
                <a:gd name="T16" fmla="*/ 43 w 99"/>
                <a:gd name="T17" fmla="*/ 125 h 133"/>
                <a:gd name="T18" fmla="*/ 43 w 99"/>
                <a:gd name="T19" fmla="*/ 125 h 133"/>
                <a:gd name="T20" fmla="*/ 47 w 99"/>
                <a:gd name="T21" fmla="*/ 101 h 133"/>
                <a:gd name="T22" fmla="*/ 64 w 99"/>
                <a:gd name="T23" fmla="*/ 104 h 133"/>
                <a:gd name="T24" fmla="*/ 90 w 99"/>
                <a:gd name="T25" fmla="*/ 86 h 133"/>
                <a:gd name="T26" fmla="*/ 90 w 99"/>
                <a:gd name="T27" fmla="*/ 85 h 133"/>
                <a:gd name="T28" fmla="*/ 91 w 99"/>
                <a:gd name="T29" fmla="*/ 75 h 133"/>
                <a:gd name="T30" fmla="*/ 95 w 99"/>
                <a:gd name="T31" fmla="*/ 5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9" h="133">
                  <a:moveTo>
                    <a:pt x="95" y="51"/>
                  </a:moveTo>
                  <a:cubicBezTo>
                    <a:pt x="99" y="33"/>
                    <a:pt x="84" y="8"/>
                    <a:pt x="58" y="3"/>
                  </a:cubicBezTo>
                  <a:cubicBezTo>
                    <a:pt x="43" y="0"/>
                    <a:pt x="27" y="6"/>
                    <a:pt x="16" y="18"/>
                  </a:cubicBezTo>
                  <a:cubicBezTo>
                    <a:pt x="14" y="19"/>
                    <a:pt x="14" y="19"/>
                    <a:pt x="14" y="19"/>
                  </a:cubicBezTo>
                  <a:cubicBezTo>
                    <a:pt x="6" y="29"/>
                    <a:pt x="0" y="48"/>
                    <a:pt x="2" y="61"/>
                  </a:cubicBezTo>
                  <a:cubicBezTo>
                    <a:pt x="6" y="95"/>
                    <a:pt x="6" y="95"/>
                    <a:pt x="6" y="95"/>
                  </a:cubicBezTo>
                  <a:cubicBezTo>
                    <a:pt x="3" y="118"/>
                    <a:pt x="3" y="118"/>
                    <a:pt x="3" y="118"/>
                  </a:cubicBezTo>
                  <a:cubicBezTo>
                    <a:pt x="3" y="119"/>
                    <a:pt x="3" y="119"/>
                    <a:pt x="3" y="119"/>
                  </a:cubicBezTo>
                  <a:cubicBezTo>
                    <a:pt x="13" y="131"/>
                    <a:pt x="30" y="133"/>
                    <a:pt x="43" y="125"/>
                  </a:cubicBezTo>
                  <a:cubicBezTo>
                    <a:pt x="43" y="125"/>
                    <a:pt x="43" y="125"/>
                    <a:pt x="43" y="125"/>
                  </a:cubicBezTo>
                  <a:cubicBezTo>
                    <a:pt x="47" y="101"/>
                    <a:pt x="47" y="101"/>
                    <a:pt x="47" y="101"/>
                  </a:cubicBezTo>
                  <a:cubicBezTo>
                    <a:pt x="64" y="104"/>
                    <a:pt x="64" y="104"/>
                    <a:pt x="64" y="104"/>
                  </a:cubicBezTo>
                  <a:cubicBezTo>
                    <a:pt x="76" y="106"/>
                    <a:pt x="87" y="98"/>
                    <a:pt x="90" y="86"/>
                  </a:cubicBezTo>
                  <a:cubicBezTo>
                    <a:pt x="90" y="85"/>
                    <a:pt x="90" y="85"/>
                    <a:pt x="90" y="85"/>
                  </a:cubicBezTo>
                  <a:cubicBezTo>
                    <a:pt x="91" y="75"/>
                    <a:pt x="91" y="75"/>
                    <a:pt x="91" y="75"/>
                  </a:cubicBezTo>
                  <a:lnTo>
                    <a:pt x="95" y="51"/>
                  </a:lnTo>
                  <a:close/>
                </a:path>
              </a:pathLst>
            </a:custGeom>
            <a:solidFill>
              <a:srgbClr val="FF63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7" name="íşḷíḍê">
              <a:extLst>
                <a:ext uri="{FF2B5EF4-FFF2-40B4-BE49-F238E27FC236}">
                  <a16:creationId xmlns:a16="http://schemas.microsoft.com/office/drawing/2014/main" xmlns="" id="{F8AE1C8F-C331-484D-AC25-63A55B438E0B}"/>
                </a:ext>
              </a:extLst>
            </p:cNvPr>
            <p:cNvSpPr/>
            <p:nvPr/>
          </p:nvSpPr>
          <p:spPr bwMode="auto">
            <a:xfrm>
              <a:off x="4241801" y="1285875"/>
              <a:ext cx="865188" cy="676275"/>
            </a:xfrm>
            <a:custGeom>
              <a:avLst/>
              <a:gdLst>
                <a:gd name="T0" fmla="*/ 50 w 133"/>
                <a:gd name="T1" fmla="*/ 72 h 104"/>
                <a:gd name="T2" fmla="*/ 133 w 133"/>
                <a:gd name="T3" fmla="*/ 34 h 104"/>
                <a:gd name="T4" fmla="*/ 57 w 133"/>
                <a:gd name="T5" fmla="*/ 2 h 104"/>
                <a:gd name="T6" fmla="*/ 57 w 133"/>
                <a:gd name="T7" fmla="*/ 2 h 104"/>
                <a:gd name="T8" fmla="*/ 6 w 133"/>
                <a:gd name="T9" fmla="*/ 69 h 104"/>
                <a:gd name="T10" fmla="*/ 20 w 133"/>
                <a:gd name="T11" fmla="*/ 104 h 104"/>
                <a:gd name="T12" fmla="*/ 34 w 133"/>
                <a:gd name="T13" fmla="*/ 80 h 104"/>
                <a:gd name="T14" fmla="*/ 50 w 133"/>
                <a:gd name="T15" fmla="*/ 72 h 1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3" h="104">
                  <a:moveTo>
                    <a:pt x="50" y="72"/>
                  </a:moveTo>
                  <a:cubicBezTo>
                    <a:pt x="106" y="85"/>
                    <a:pt x="133" y="34"/>
                    <a:pt x="133" y="34"/>
                  </a:cubicBezTo>
                  <a:cubicBezTo>
                    <a:pt x="112" y="36"/>
                    <a:pt x="87" y="0"/>
                    <a:pt x="57" y="2"/>
                  </a:cubicBezTo>
                  <a:cubicBezTo>
                    <a:pt x="57" y="2"/>
                    <a:pt x="57" y="2"/>
                    <a:pt x="57" y="2"/>
                  </a:cubicBezTo>
                  <a:cubicBezTo>
                    <a:pt x="24" y="5"/>
                    <a:pt x="0" y="35"/>
                    <a:pt x="6" y="69"/>
                  </a:cubicBezTo>
                  <a:cubicBezTo>
                    <a:pt x="20" y="104"/>
                    <a:pt x="20" y="104"/>
                    <a:pt x="20" y="104"/>
                  </a:cubicBezTo>
                  <a:cubicBezTo>
                    <a:pt x="34" y="80"/>
                    <a:pt x="34" y="80"/>
                    <a:pt x="34" y="80"/>
                  </a:cubicBezTo>
                  <a:lnTo>
                    <a:pt x="50" y="7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8" name="íṩḷïḍé">
              <a:extLst>
                <a:ext uri="{FF2B5EF4-FFF2-40B4-BE49-F238E27FC236}">
                  <a16:creationId xmlns:a16="http://schemas.microsoft.com/office/drawing/2014/main" xmlns="" id="{C768EB17-A0CC-4B2C-B4AE-42541BE8842D}"/>
                </a:ext>
              </a:extLst>
            </p:cNvPr>
            <p:cNvSpPr/>
            <p:nvPr/>
          </p:nvSpPr>
          <p:spPr bwMode="auto">
            <a:xfrm>
              <a:off x="4670426" y="1943100"/>
              <a:ext cx="130175" cy="84138"/>
            </a:xfrm>
            <a:custGeom>
              <a:avLst/>
              <a:gdLst>
                <a:gd name="T0" fmla="*/ 20 w 20"/>
                <a:gd name="T1" fmla="*/ 4 h 13"/>
                <a:gd name="T2" fmla="*/ 9 w 20"/>
                <a:gd name="T3" fmla="*/ 12 h 13"/>
                <a:gd name="T4" fmla="*/ 1 w 20"/>
                <a:gd name="T5" fmla="*/ 0 h 13"/>
              </a:gdLst>
              <a:ahLst/>
              <a:cxnLst>
                <a:cxn ang="0">
                  <a:pos x="T0" y="T1"/>
                </a:cxn>
                <a:cxn ang="0">
                  <a:pos x="T2" y="T3"/>
                </a:cxn>
                <a:cxn ang="0">
                  <a:pos x="T4" y="T5"/>
                </a:cxn>
              </a:cxnLst>
              <a:rect l="0" t="0" r="r" b="b"/>
              <a:pathLst>
                <a:path w="20" h="13">
                  <a:moveTo>
                    <a:pt x="20" y="4"/>
                  </a:moveTo>
                  <a:cubicBezTo>
                    <a:pt x="19" y="9"/>
                    <a:pt x="14" y="13"/>
                    <a:pt x="9" y="12"/>
                  </a:cubicBezTo>
                  <a:cubicBezTo>
                    <a:pt x="3" y="11"/>
                    <a:pt x="0" y="5"/>
                    <a:pt x="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9" name="íṥ1iḍe">
              <a:extLst>
                <a:ext uri="{FF2B5EF4-FFF2-40B4-BE49-F238E27FC236}">
                  <a16:creationId xmlns:a16="http://schemas.microsoft.com/office/drawing/2014/main" xmlns="" id="{68838CDF-9E78-4F31-B43B-363C933B5646}"/>
                </a:ext>
              </a:extLst>
            </p:cNvPr>
            <p:cNvSpPr/>
            <p:nvPr/>
          </p:nvSpPr>
          <p:spPr bwMode="auto">
            <a:xfrm>
              <a:off x="5126038" y="2852738"/>
              <a:ext cx="201613" cy="346075"/>
            </a:xfrm>
            <a:custGeom>
              <a:avLst/>
              <a:gdLst>
                <a:gd name="T0" fmla="*/ 0 w 31"/>
                <a:gd name="T1" fmla="*/ 24 h 53"/>
                <a:gd name="T2" fmla="*/ 23 w 31"/>
                <a:gd name="T3" fmla="*/ 1 h 53"/>
                <a:gd name="T4" fmla="*/ 29 w 31"/>
                <a:gd name="T5" fmla="*/ 1 h 53"/>
                <a:gd name="T6" fmla="*/ 29 w 31"/>
                <a:gd name="T7" fmla="*/ 1 h 53"/>
                <a:gd name="T8" fmla="*/ 29 w 31"/>
                <a:gd name="T9" fmla="*/ 7 h 53"/>
                <a:gd name="T10" fmla="*/ 16 w 31"/>
                <a:gd name="T11" fmla="*/ 22 h 53"/>
                <a:gd name="T12" fmla="*/ 30 w 31"/>
                <a:gd name="T13" fmla="*/ 46 h 53"/>
                <a:gd name="T14" fmla="*/ 6 w 31"/>
                <a:gd name="T15" fmla="*/ 47 h 53"/>
                <a:gd name="T16" fmla="*/ 0 w 31"/>
                <a:gd name="T17" fmla="*/ 2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53">
                  <a:moveTo>
                    <a:pt x="0" y="24"/>
                  </a:moveTo>
                  <a:cubicBezTo>
                    <a:pt x="23" y="1"/>
                    <a:pt x="23" y="1"/>
                    <a:pt x="23" y="1"/>
                  </a:cubicBezTo>
                  <a:cubicBezTo>
                    <a:pt x="25" y="0"/>
                    <a:pt x="28" y="0"/>
                    <a:pt x="29" y="1"/>
                  </a:cubicBezTo>
                  <a:cubicBezTo>
                    <a:pt x="29" y="1"/>
                    <a:pt x="29" y="1"/>
                    <a:pt x="29" y="1"/>
                  </a:cubicBezTo>
                  <a:cubicBezTo>
                    <a:pt x="31" y="3"/>
                    <a:pt x="31" y="6"/>
                    <a:pt x="29" y="7"/>
                  </a:cubicBezTo>
                  <a:cubicBezTo>
                    <a:pt x="16" y="22"/>
                    <a:pt x="16" y="22"/>
                    <a:pt x="16" y="22"/>
                  </a:cubicBezTo>
                  <a:cubicBezTo>
                    <a:pt x="30" y="46"/>
                    <a:pt x="30" y="46"/>
                    <a:pt x="30" y="46"/>
                  </a:cubicBezTo>
                  <a:cubicBezTo>
                    <a:pt x="30" y="46"/>
                    <a:pt x="19" y="53"/>
                    <a:pt x="6" y="47"/>
                  </a:cubicBezTo>
                  <a:lnTo>
                    <a:pt x="0" y="24"/>
                  </a:lnTo>
                  <a:close/>
                </a:path>
              </a:pathLst>
            </a:custGeom>
            <a:solidFill>
              <a:srgbClr val="FF63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0" name="îṧľîḋé">
              <a:extLst>
                <a:ext uri="{FF2B5EF4-FFF2-40B4-BE49-F238E27FC236}">
                  <a16:creationId xmlns:a16="http://schemas.microsoft.com/office/drawing/2014/main" xmlns="" id="{302B7FD9-F467-4D3A-B5B0-11E28B7DBD91}"/>
                </a:ext>
              </a:extLst>
            </p:cNvPr>
            <p:cNvSpPr/>
            <p:nvPr/>
          </p:nvSpPr>
          <p:spPr bwMode="auto">
            <a:xfrm>
              <a:off x="4422776" y="1735138"/>
              <a:ext cx="163513" cy="155575"/>
            </a:xfrm>
            <a:custGeom>
              <a:avLst/>
              <a:gdLst>
                <a:gd name="T0" fmla="*/ 24 w 25"/>
                <a:gd name="T1" fmla="*/ 14 h 24"/>
                <a:gd name="T2" fmla="*/ 10 w 25"/>
                <a:gd name="T3" fmla="*/ 23 h 24"/>
                <a:gd name="T4" fmla="*/ 1 w 25"/>
                <a:gd name="T5" fmla="*/ 10 h 24"/>
                <a:gd name="T6" fmla="*/ 14 w 25"/>
                <a:gd name="T7" fmla="*/ 1 h 24"/>
                <a:gd name="T8" fmla="*/ 24 w 25"/>
                <a:gd name="T9" fmla="*/ 14 h 24"/>
              </a:gdLst>
              <a:ahLst/>
              <a:cxnLst>
                <a:cxn ang="0">
                  <a:pos x="T0" y="T1"/>
                </a:cxn>
                <a:cxn ang="0">
                  <a:pos x="T2" y="T3"/>
                </a:cxn>
                <a:cxn ang="0">
                  <a:pos x="T4" y="T5"/>
                </a:cxn>
                <a:cxn ang="0">
                  <a:pos x="T6" y="T7"/>
                </a:cxn>
                <a:cxn ang="0">
                  <a:pos x="T8" y="T9"/>
                </a:cxn>
              </a:cxnLst>
              <a:rect l="0" t="0" r="r" b="b"/>
              <a:pathLst>
                <a:path w="25" h="24">
                  <a:moveTo>
                    <a:pt x="24" y="14"/>
                  </a:moveTo>
                  <a:cubicBezTo>
                    <a:pt x="22" y="20"/>
                    <a:pt x="17" y="24"/>
                    <a:pt x="10" y="23"/>
                  </a:cubicBezTo>
                  <a:cubicBezTo>
                    <a:pt x="4" y="22"/>
                    <a:pt x="0" y="16"/>
                    <a:pt x="1" y="10"/>
                  </a:cubicBezTo>
                  <a:cubicBezTo>
                    <a:pt x="2" y="4"/>
                    <a:pt x="8" y="0"/>
                    <a:pt x="14" y="1"/>
                  </a:cubicBezTo>
                  <a:cubicBezTo>
                    <a:pt x="21" y="2"/>
                    <a:pt x="25" y="8"/>
                    <a:pt x="24" y="14"/>
                  </a:cubicBezTo>
                  <a:close/>
                </a:path>
              </a:pathLst>
            </a:custGeom>
            <a:solidFill>
              <a:srgbClr val="FF63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1" name="íṣḷïďê">
              <a:extLst>
                <a:ext uri="{FF2B5EF4-FFF2-40B4-BE49-F238E27FC236}">
                  <a16:creationId xmlns:a16="http://schemas.microsoft.com/office/drawing/2014/main" xmlns="" id="{820FBEBC-C22D-49A7-A986-19FEBC462E23}"/>
                </a:ext>
              </a:extLst>
            </p:cNvPr>
            <p:cNvSpPr/>
            <p:nvPr/>
          </p:nvSpPr>
          <p:spPr bwMode="auto">
            <a:xfrm>
              <a:off x="5094288" y="2697163"/>
              <a:ext cx="1358900" cy="2784475"/>
            </a:xfrm>
            <a:custGeom>
              <a:avLst/>
              <a:gdLst>
                <a:gd name="T0" fmla="*/ 201 w 209"/>
                <a:gd name="T1" fmla="*/ 428 h 428"/>
                <a:gd name="T2" fmla="*/ 209 w 209"/>
                <a:gd name="T3" fmla="*/ 428 h 428"/>
                <a:gd name="T4" fmla="*/ 197 w 209"/>
                <a:gd name="T5" fmla="*/ 249 h 428"/>
                <a:gd name="T6" fmla="*/ 183 w 209"/>
                <a:gd name="T7" fmla="*/ 256 h 428"/>
                <a:gd name="T8" fmla="*/ 140 w 209"/>
                <a:gd name="T9" fmla="*/ 216 h 428"/>
                <a:gd name="T10" fmla="*/ 140 w 209"/>
                <a:gd name="T11" fmla="*/ 34 h 428"/>
                <a:gd name="T12" fmla="*/ 107 w 209"/>
                <a:gd name="T13" fmla="*/ 13 h 428"/>
                <a:gd name="T14" fmla="*/ 37 w 209"/>
                <a:gd name="T15" fmla="*/ 13 h 428"/>
                <a:gd name="T16" fmla="*/ 4 w 209"/>
                <a:gd name="T17" fmla="*/ 84 h 428"/>
                <a:gd name="T18" fmla="*/ 23 w 209"/>
                <a:gd name="T19" fmla="*/ 259 h 428"/>
                <a:gd name="T20" fmla="*/ 13 w 209"/>
                <a:gd name="T21" fmla="*/ 428 h 428"/>
                <a:gd name="T22" fmla="*/ 21 w 209"/>
                <a:gd name="T23" fmla="*/ 428 h 428"/>
                <a:gd name="T24" fmla="*/ 49 w 209"/>
                <a:gd name="T25" fmla="*/ 268 h 428"/>
                <a:gd name="T26" fmla="*/ 172 w 209"/>
                <a:gd name="T27" fmla="*/ 268 h 428"/>
                <a:gd name="T28" fmla="*/ 201 w 209"/>
                <a:gd name="T29" fmla="*/ 428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9" h="428">
                  <a:moveTo>
                    <a:pt x="201" y="428"/>
                  </a:moveTo>
                  <a:cubicBezTo>
                    <a:pt x="209" y="428"/>
                    <a:pt x="209" y="428"/>
                    <a:pt x="209" y="428"/>
                  </a:cubicBezTo>
                  <a:cubicBezTo>
                    <a:pt x="197" y="249"/>
                    <a:pt x="197" y="249"/>
                    <a:pt x="197" y="249"/>
                  </a:cubicBezTo>
                  <a:cubicBezTo>
                    <a:pt x="183" y="256"/>
                    <a:pt x="183" y="256"/>
                    <a:pt x="183" y="256"/>
                  </a:cubicBezTo>
                  <a:cubicBezTo>
                    <a:pt x="140" y="216"/>
                    <a:pt x="140" y="216"/>
                    <a:pt x="140" y="216"/>
                  </a:cubicBezTo>
                  <a:cubicBezTo>
                    <a:pt x="140" y="34"/>
                    <a:pt x="140" y="34"/>
                    <a:pt x="140" y="34"/>
                  </a:cubicBezTo>
                  <a:cubicBezTo>
                    <a:pt x="107" y="13"/>
                    <a:pt x="107" y="13"/>
                    <a:pt x="107" y="13"/>
                  </a:cubicBezTo>
                  <a:cubicBezTo>
                    <a:pt x="85" y="0"/>
                    <a:pt x="59" y="0"/>
                    <a:pt x="37" y="13"/>
                  </a:cubicBezTo>
                  <a:cubicBezTo>
                    <a:pt x="12" y="27"/>
                    <a:pt x="0" y="55"/>
                    <a:pt x="4" y="84"/>
                  </a:cubicBezTo>
                  <a:cubicBezTo>
                    <a:pt x="23" y="259"/>
                    <a:pt x="23" y="259"/>
                    <a:pt x="23" y="259"/>
                  </a:cubicBezTo>
                  <a:cubicBezTo>
                    <a:pt x="13" y="428"/>
                    <a:pt x="13" y="428"/>
                    <a:pt x="13" y="428"/>
                  </a:cubicBezTo>
                  <a:cubicBezTo>
                    <a:pt x="21" y="428"/>
                    <a:pt x="21" y="428"/>
                    <a:pt x="21" y="428"/>
                  </a:cubicBezTo>
                  <a:cubicBezTo>
                    <a:pt x="49" y="268"/>
                    <a:pt x="49" y="268"/>
                    <a:pt x="49" y="268"/>
                  </a:cubicBezTo>
                  <a:cubicBezTo>
                    <a:pt x="172" y="268"/>
                    <a:pt x="172" y="268"/>
                    <a:pt x="172" y="268"/>
                  </a:cubicBezTo>
                  <a:lnTo>
                    <a:pt x="201" y="428"/>
                  </a:lnTo>
                  <a:close/>
                </a:path>
              </a:pathLst>
            </a:custGeom>
            <a:solidFill>
              <a:srgbClr val="385A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2" name="ïṡḷîḍê">
              <a:extLst>
                <a:ext uri="{FF2B5EF4-FFF2-40B4-BE49-F238E27FC236}">
                  <a16:creationId xmlns:a16="http://schemas.microsoft.com/office/drawing/2014/main" xmlns="" id="{3F57EC92-D50B-418F-A6C7-3029B723A6CE}"/>
                </a:ext>
              </a:extLst>
            </p:cNvPr>
            <p:cNvSpPr/>
            <p:nvPr/>
          </p:nvSpPr>
          <p:spPr bwMode="auto">
            <a:xfrm>
              <a:off x="6545263" y="3444875"/>
              <a:ext cx="436563" cy="214313"/>
            </a:xfrm>
            <a:custGeom>
              <a:avLst/>
              <a:gdLst>
                <a:gd name="T0" fmla="*/ 67 w 67"/>
                <a:gd name="T1" fmla="*/ 6 h 33"/>
                <a:gd name="T2" fmla="*/ 58 w 67"/>
                <a:gd name="T3" fmla="*/ 2 h 33"/>
                <a:gd name="T4" fmla="*/ 57 w 67"/>
                <a:gd name="T5" fmla="*/ 3 h 33"/>
                <a:gd name="T6" fmla="*/ 13 w 67"/>
                <a:gd name="T7" fmla="*/ 7 h 33"/>
                <a:gd name="T8" fmla="*/ 9 w 67"/>
                <a:gd name="T9" fmla="*/ 8 h 33"/>
                <a:gd name="T10" fmla="*/ 0 w 67"/>
                <a:gd name="T11" fmla="*/ 26 h 33"/>
                <a:gd name="T12" fmla="*/ 42 w 67"/>
                <a:gd name="T13" fmla="*/ 32 h 33"/>
                <a:gd name="T14" fmla="*/ 47 w 67"/>
                <a:gd name="T15" fmla="*/ 29 h 33"/>
                <a:gd name="T16" fmla="*/ 44 w 67"/>
                <a:gd name="T17" fmla="*/ 25 h 33"/>
                <a:gd name="T18" fmla="*/ 39 w 67"/>
                <a:gd name="T19" fmla="*/ 23 h 33"/>
                <a:gd name="T20" fmla="*/ 64 w 67"/>
                <a:gd name="T21" fmla="*/ 13 h 33"/>
                <a:gd name="T22" fmla="*/ 67 w 67"/>
                <a:gd name="T23"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 h="33">
                  <a:moveTo>
                    <a:pt x="67" y="6"/>
                  </a:moveTo>
                  <a:cubicBezTo>
                    <a:pt x="66" y="2"/>
                    <a:pt x="61" y="0"/>
                    <a:pt x="58" y="2"/>
                  </a:cubicBezTo>
                  <a:cubicBezTo>
                    <a:pt x="57" y="3"/>
                    <a:pt x="57" y="3"/>
                    <a:pt x="57" y="3"/>
                  </a:cubicBezTo>
                  <a:cubicBezTo>
                    <a:pt x="43" y="9"/>
                    <a:pt x="27" y="11"/>
                    <a:pt x="13" y="7"/>
                  </a:cubicBezTo>
                  <a:cubicBezTo>
                    <a:pt x="9" y="8"/>
                    <a:pt x="9" y="8"/>
                    <a:pt x="9" y="8"/>
                  </a:cubicBezTo>
                  <a:cubicBezTo>
                    <a:pt x="0" y="26"/>
                    <a:pt x="0" y="26"/>
                    <a:pt x="0" y="26"/>
                  </a:cubicBezTo>
                  <a:cubicBezTo>
                    <a:pt x="42" y="32"/>
                    <a:pt x="42" y="32"/>
                    <a:pt x="42" y="32"/>
                  </a:cubicBezTo>
                  <a:cubicBezTo>
                    <a:pt x="44" y="33"/>
                    <a:pt x="46" y="31"/>
                    <a:pt x="47" y="29"/>
                  </a:cubicBezTo>
                  <a:cubicBezTo>
                    <a:pt x="47" y="27"/>
                    <a:pt x="46" y="25"/>
                    <a:pt x="44" y="25"/>
                  </a:cubicBezTo>
                  <a:cubicBezTo>
                    <a:pt x="39" y="23"/>
                    <a:pt x="39" y="23"/>
                    <a:pt x="39" y="23"/>
                  </a:cubicBezTo>
                  <a:cubicBezTo>
                    <a:pt x="48" y="22"/>
                    <a:pt x="57" y="18"/>
                    <a:pt x="64" y="13"/>
                  </a:cubicBezTo>
                  <a:cubicBezTo>
                    <a:pt x="66" y="11"/>
                    <a:pt x="67" y="9"/>
                    <a:pt x="67" y="6"/>
                  </a:cubicBezTo>
                  <a:close/>
                </a:path>
              </a:pathLst>
            </a:custGeom>
            <a:solidFill>
              <a:srgbClr val="FF63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3" name="íṥ1íḋe">
              <a:extLst>
                <a:ext uri="{FF2B5EF4-FFF2-40B4-BE49-F238E27FC236}">
                  <a16:creationId xmlns:a16="http://schemas.microsoft.com/office/drawing/2014/main" xmlns="" id="{EFE9902F-347B-455B-9425-2A0DA5817B8C}"/>
                </a:ext>
              </a:extLst>
            </p:cNvPr>
            <p:cNvSpPr/>
            <p:nvPr/>
          </p:nvSpPr>
          <p:spPr bwMode="auto">
            <a:xfrm>
              <a:off x="6453188" y="5351463"/>
              <a:ext cx="398463" cy="130175"/>
            </a:xfrm>
            <a:custGeom>
              <a:avLst/>
              <a:gdLst>
                <a:gd name="T0" fmla="*/ 10 w 61"/>
                <a:gd name="T1" fmla="*/ 0 h 20"/>
                <a:gd name="T2" fmla="*/ 0 w 61"/>
                <a:gd name="T3" fmla="*/ 20 h 20"/>
                <a:gd name="T4" fmla="*/ 61 w 61"/>
                <a:gd name="T5" fmla="*/ 20 h 20"/>
                <a:gd name="T6" fmla="*/ 61 w 61"/>
                <a:gd name="T7" fmla="*/ 20 h 20"/>
                <a:gd name="T8" fmla="*/ 44 w 61"/>
                <a:gd name="T9" fmla="*/ 9 h 20"/>
                <a:gd name="T10" fmla="*/ 37 w 61"/>
                <a:gd name="T11" fmla="*/ 10 h 20"/>
                <a:gd name="T12" fmla="*/ 31 w 61"/>
                <a:gd name="T13" fmla="*/ 0 h 20"/>
                <a:gd name="T14" fmla="*/ 31 w 61"/>
                <a:gd name="T15" fmla="*/ 0 h 20"/>
                <a:gd name="T16" fmla="*/ 10 w 61"/>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20">
                  <a:moveTo>
                    <a:pt x="10" y="0"/>
                  </a:moveTo>
                  <a:cubicBezTo>
                    <a:pt x="0" y="20"/>
                    <a:pt x="0" y="20"/>
                    <a:pt x="0" y="20"/>
                  </a:cubicBezTo>
                  <a:cubicBezTo>
                    <a:pt x="61" y="20"/>
                    <a:pt x="61" y="20"/>
                    <a:pt x="61" y="20"/>
                  </a:cubicBezTo>
                  <a:cubicBezTo>
                    <a:pt x="61" y="20"/>
                    <a:pt x="61" y="20"/>
                    <a:pt x="61" y="20"/>
                  </a:cubicBezTo>
                  <a:cubicBezTo>
                    <a:pt x="59" y="13"/>
                    <a:pt x="52" y="8"/>
                    <a:pt x="44" y="9"/>
                  </a:cubicBezTo>
                  <a:cubicBezTo>
                    <a:pt x="37" y="10"/>
                    <a:pt x="37" y="10"/>
                    <a:pt x="37" y="10"/>
                  </a:cubicBezTo>
                  <a:cubicBezTo>
                    <a:pt x="32" y="10"/>
                    <a:pt x="29" y="5"/>
                    <a:pt x="31" y="0"/>
                  </a:cubicBezTo>
                  <a:cubicBezTo>
                    <a:pt x="31" y="0"/>
                    <a:pt x="31" y="0"/>
                    <a:pt x="31" y="0"/>
                  </a:cubicBezTo>
                  <a:lnTo>
                    <a:pt x="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4" name="išḻîdê">
              <a:extLst>
                <a:ext uri="{FF2B5EF4-FFF2-40B4-BE49-F238E27FC236}">
                  <a16:creationId xmlns:a16="http://schemas.microsoft.com/office/drawing/2014/main" xmlns="" id="{D0ED68D5-18E8-4208-AFE6-9A9745CDFB00}"/>
                </a:ext>
              </a:extLst>
            </p:cNvPr>
            <p:cNvSpPr/>
            <p:nvPr/>
          </p:nvSpPr>
          <p:spPr bwMode="auto">
            <a:xfrm>
              <a:off x="6824663" y="5351463"/>
              <a:ext cx="396875" cy="130175"/>
            </a:xfrm>
            <a:custGeom>
              <a:avLst/>
              <a:gdLst>
                <a:gd name="T0" fmla="*/ 10 w 61"/>
                <a:gd name="T1" fmla="*/ 0 h 20"/>
                <a:gd name="T2" fmla="*/ 0 w 61"/>
                <a:gd name="T3" fmla="*/ 20 h 20"/>
                <a:gd name="T4" fmla="*/ 61 w 61"/>
                <a:gd name="T5" fmla="*/ 20 h 20"/>
                <a:gd name="T6" fmla="*/ 61 w 61"/>
                <a:gd name="T7" fmla="*/ 20 h 20"/>
                <a:gd name="T8" fmla="*/ 44 w 61"/>
                <a:gd name="T9" fmla="*/ 9 h 20"/>
                <a:gd name="T10" fmla="*/ 37 w 61"/>
                <a:gd name="T11" fmla="*/ 10 h 20"/>
                <a:gd name="T12" fmla="*/ 30 w 61"/>
                <a:gd name="T13" fmla="*/ 0 h 20"/>
                <a:gd name="T14" fmla="*/ 30 w 61"/>
                <a:gd name="T15" fmla="*/ 0 h 20"/>
                <a:gd name="T16" fmla="*/ 10 w 61"/>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20">
                  <a:moveTo>
                    <a:pt x="10" y="0"/>
                  </a:moveTo>
                  <a:cubicBezTo>
                    <a:pt x="0" y="20"/>
                    <a:pt x="0" y="20"/>
                    <a:pt x="0" y="20"/>
                  </a:cubicBezTo>
                  <a:cubicBezTo>
                    <a:pt x="61" y="20"/>
                    <a:pt x="61" y="20"/>
                    <a:pt x="61" y="20"/>
                  </a:cubicBezTo>
                  <a:cubicBezTo>
                    <a:pt x="61" y="20"/>
                    <a:pt x="61" y="20"/>
                    <a:pt x="61" y="20"/>
                  </a:cubicBezTo>
                  <a:cubicBezTo>
                    <a:pt x="59" y="13"/>
                    <a:pt x="52" y="8"/>
                    <a:pt x="44" y="9"/>
                  </a:cubicBezTo>
                  <a:cubicBezTo>
                    <a:pt x="37" y="10"/>
                    <a:pt x="37" y="10"/>
                    <a:pt x="37" y="10"/>
                  </a:cubicBezTo>
                  <a:cubicBezTo>
                    <a:pt x="32" y="10"/>
                    <a:pt x="28" y="5"/>
                    <a:pt x="30" y="0"/>
                  </a:cubicBezTo>
                  <a:cubicBezTo>
                    <a:pt x="30" y="0"/>
                    <a:pt x="30" y="0"/>
                    <a:pt x="30" y="0"/>
                  </a:cubicBezTo>
                  <a:lnTo>
                    <a:pt x="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5" name="íṩ1ïḓé">
              <a:extLst>
                <a:ext uri="{FF2B5EF4-FFF2-40B4-BE49-F238E27FC236}">
                  <a16:creationId xmlns:a16="http://schemas.microsoft.com/office/drawing/2014/main" xmlns="" id="{D3DC8959-786C-484C-94E3-0C6CFFBC5B9B}"/>
                </a:ext>
              </a:extLst>
            </p:cNvPr>
            <p:cNvSpPr/>
            <p:nvPr/>
          </p:nvSpPr>
          <p:spPr bwMode="auto">
            <a:xfrm>
              <a:off x="5659438" y="3822700"/>
              <a:ext cx="1412875" cy="1547813"/>
            </a:xfrm>
            <a:custGeom>
              <a:avLst/>
              <a:gdLst>
                <a:gd name="T0" fmla="*/ 181 w 217"/>
                <a:gd name="T1" fmla="*/ 238 h 238"/>
                <a:gd name="T2" fmla="*/ 138 w 217"/>
                <a:gd name="T3" fmla="*/ 90 h 238"/>
                <a:gd name="T4" fmla="*/ 73 w 217"/>
                <a:gd name="T5" fmla="*/ 57 h 238"/>
                <a:gd name="T6" fmla="*/ 32 w 217"/>
                <a:gd name="T7" fmla="*/ 57 h 238"/>
                <a:gd name="T8" fmla="*/ 0 w 217"/>
                <a:gd name="T9" fmla="*/ 7 h 238"/>
                <a:gd name="T10" fmla="*/ 64 w 217"/>
                <a:gd name="T11" fmla="*/ 0 h 238"/>
                <a:gd name="T12" fmla="*/ 168 w 217"/>
                <a:gd name="T13" fmla="*/ 49 h 238"/>
                <a:gd name="T14" fmla="*/ 185 w 217"/>
                <a:gd name="T15" fmla="*/ 70 h 238"/>
                <a:gd name="T16" fmla="*/ 217 w 217"/>
                <a:gd name="T17" fmla="*/ 238 h 238"/>
                <a:gd name="T18" fmla="*/ 181 w 217"/>
                <a:gd name="T19"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7" h="238">
                  <a:moveTo>
                    <a:pt x="181" y="238"/>
                  </a:moveTo>
                  <a:cubicBezTo>
                    <a:pt x="138" y="90"/>
                    <a:pt x="138" y="90"/>
                    <a:pt x="138" y="90"/>
                  </a:cubicBezTo>
                  <a:cubicBezTo>
                    <a:pt x="73" y="57"/>
                    <a:pt x="73" y="57"/>
                    <a:pt x="73" y="57"/>
                  </a:cubicBezTo>
                  <a:cubicBezTo>
                    <a:pt x="32" y="57"/>
                    <a:pt x="32" y="57"/>
                    <a:pt x="32" y="57"/>
                  </a:cubicBezTo>
                  <a:cubicBezTo>
                    <a:pt x="0" y="7"/>
                    <a:pt x="0" y="7"/>
                    <a:pt x="0" y="7"/>
                  </a:cubicBezTo>
                  <a:cubicBezTo>
                    <a:pt x="64" y="0"/>
                    <a:pt x="64" y="0"/>
                    <a:pt x="64" y="0"/>
                  </a:cubicBezTo>
                  <a:cubicBezTo>
                    <a:pt x="168" y="49"/>
                    <a:pt x="168" y="49"/>
                    <a:pt x="168" y="49"/>
                  </a:cubicBezTo>
                  <a:cubicBezTo>
                    <a:pt x="177" y="53"/>
                    <a:pt x="183" y="61"/>
                    <a:pt x="185" y="70"/>
                  </a:cubicBezTo>
                  <a:cubicBezTo>
                    <a:pt x="217" y="238"/>
                    <a:pt x="217" y="238"/>
                    <a:pt x="217" y="238"/>
                  </a:cubicBezTo>
                  <a:lnTo>
                    <a:pt x="181" y="238"/>
                  </a:lnTo>
                  <a:close/>
                </a:path>
              </a:pathLst>
            </a:custGeom>
            <a:solidFill>
              <a:srgbClr val="BECE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6" name="íŝļïdé">
              <a:extLst>
                <a:ext uri="{FF2B5EF4-FFF2-40B4-BE49-F238E27FC236}">
                  <a16:creationId xmlns:a16="http://schemas.microsoft.com/office/drawing/2014/main" xmlns="" id="{DA7443EF-AFF2-4883-A0D7-15D4EAF68BF0}"/>
                </a:ext>
              </a:extLst>
            </p:cNvPr>
            <p:cNvSpPr/>
            <p:nvPr/>
          </p:nvSpPr>
          <p:spPr bwMode="auto">
            <a:xfrm>
              <a:off x="5392738" y="3848100"/>
              <a:ext cx="1328738" cy="1522413"/>
            </a:xfrm>
            <a:custGeom>
              <a:avLst/>
              <a:gdLst>
                <a:gd name="T0" fmla="*/ 84 w 204"/>
                <a:gd name="T1" fmla="*/ 0 h 234"/>
                <a:gd name="T2" fmla="*/ 169 w 204"/>
                <a:gd name="T3" fmla="*/ 49 h 234"/>
                <a:gd name="T4" fmla="*/ 183 w 204"/>
                <a:gd name="T5" fmla="*/ 70 h 234"/>
                <a:gd name="T6" fmla="*/ 204 w 204"/>
                <a:gd name="T7" fmla="*/ 234 h 234"/>
                <a:gd name="T8" fmla="*/ 170 w 204"/>
                <a:gd name="T9" fmla="*/ 234 h 234"/>
                <a:gd name="T10" fmla="*/ 134 w 204"/>
                <a:gd name="T11" fmla="*/ 73 h 234"/>
                <a:gd name="T12" fmla="*/ 42 w 204"/>
                <a:gd name="T13" fmla="*/ 53 h 234"/>
                <a:gd name="T14" fmla="*/ 0 w 204"/>
                <a:gd name="T15" fmla="*/ 10 h 234"/>
                <a:gd name="T16" fmla="*/ 0 w 204"/>
                <a:gd name="T17" fmla="*/ 3 h 234"/>
                <a:gd name="T18" fmla="*/ 84 w 204"/>
                <a:gd name="T19"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4" h="234">
                  <a:moveTo>
                    <a:pt x="84" y="0"/>
                  </a:moveTo>
                  <a:cubicBezTo>
                    <a:pt x="169" y="49"/>
                    <a:pt x="169" y="49"/>
                    <a:pt x="169" y="49"/>
                  </a:cubicBezTo>
                  <a:cubicBezTo>
                    <a:pt x="177" y="53"/>
                    <a:pt x="182" y="61"/>
                    <a:pt x="183" y="70"/>
                  </a:cubicBezTo>
                  <a:cubicBezTo>
                    <a:pt x="204" y="234"/>
                    <a:pt x="204" y="234"/>
                    <a:pt x="204" y="234"/>
                  </a:cubicBezTo>
                  <a:cubicBezTo>
                    <a:pt x="170" y="234"/>
                    <a:pt x="170" y="234"/>
                    <a:pt x="170" y="234"/>
                  </a:cubicBezTo>
                  <a:cubicBezTo>
                    <a:pt x="134" y="73"/>
                    <a:pt x="134" y="73"/>
                    <a:pt x="134" y="73"/>
                  </a:cubicBezTo>
                  <a:cubicBezTo>
                    <a:pt x="42" y="53"/>
                    <a:pt x="42" y="53"/>
                    <a:pt x="42" y="53"/>
                  </a:cubicBezTo>
                  <a:cubicBezTo>
                    <a:pt x="19" y="53"/>
                    <a:pt x="0" y="34"/>
                    <a:pt x="0" y="10"/>
                  </a:cubicBezTo>
                  <a:cubicBezTo>
                    <a:pt x="0" y="3"/>
                    <a:pt x="0" y="3"/>
                    <a:pt x="0" y="3"/>
                  </a:cubicBezTo>
                  <a:lnTo>
                    <a:pt x="84" y="0"/>
                  </a:lnTo>
                  <a:close/>
                </a:path>
              </a:pathLst>
            </a:custGeom>
            <a:solidFill>
              <a:srgbClr val="D4D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7" name="iṡļïďe">
              <a:extLst>
                <a:ext uri="{FF2B5EF4-FFF2-40B4-BE49-F238E27FC236}">
                  <a16:creationId xmlns:a16="http://schemas.microsoft.com/office/drawing/2014/main" xmlns="" id="{ECD4969F-7A42-4DC2-914E-D8B16FCE6C91}"/>
                </a:ext>
              </a:extLst>
            </p:cNvPr>
            <p:cNvSpPr/>
            <p:nvPr/>
          </p:nvSpPr>
          <p:spPr bwMode="auto">
            <a:xfrm>
              <a:off x="4949826" y="2762250"/>
              <a:ext cx="1685925" cy="1163638"/>
            </a:xfrm>
            <a:custGeom>
              <a:avLst/>
              <a:gdLst>
                <a:gd name="T0" fmla="*/ 205 w 259"/>
                <a:gd name="T1" fmla="*/ 125 h 179"/>
                <a:gd name="T2" fmla="*/ 254 w 259"/>
                <a:gd name="T3" fmla="*/ 133 h 179"/>
                <a:gd name="T4" fmla="*/ 259 w 259"/>
                <a:gd name="T5" fmla="*/ 113 h 179"/>
                <a:gd name="T6" fmla="*/ 213 w 259"/>
                <a:gd name="T7" fmla="*/ 96 h 179"/>
                <a:gd name="T8" fmla="*/ 191 w 259"/>
                <a:gd name="T9" fmla="*/ 24 h 179"/>
                <a:gd name="T10" fmla="*/ 162 w 259"/>
                <a:gd name="T11" fmla="*/ 0 h 179"/>
                <a:gd name="T12" fmla="*/ 160 w 259"/>
                <a:gd name="T13" fmla="*/ 0 h 179"/>
                <a:gd name="T14" fmla="*/ 102 w 259"/>
                <a:gd name="T15" fmla="*/ 2 h 179"/>
                <a:gd name="T16" fmla="*/ 59 w 259"/>
                <a:gd name="T17" fmla="*/ 27 h 179"/>
                <a:gd name="T18" fmla="*/ 8 w 259"/>
                <a:gd name="T19" fmla="*/ 104 h 179"/>
                <a:gd name="T20" fmla="*/ 17 w 259"/>
                <a:gd name="T21" fmla="*/ 136 h 179"/>
                <a:gd name="T22" fmla="*/ 68 w 259"/>
                <a:gd name="T23" fmla="*/ 163 h 179"/>
                <a:gd name="T24" fmla="*/ 68 w 259"/>
                <a:gd name="T25" fmla="*/ 179 h 179"/>
                <a:gd name="T26" fmla="*/ 185 w 259"/>
                <a:gd name="T27" fmla="*/ 167 h 179"/>
                <a:gd name="T28" fmla="*/ 179 w 259"/>
                <a:gd name="T29" fmla="*/ 88 h 179"/>
                <a:gd name="T30" fmla="*/ 186 w 259"/>
                <a:gd name="T31" fmla="*/ 109 h 179"/>
                <a:gd name="T32" fmla="*/ 205 w 259"/>
                <a:gd name="T33" fmla="*/ 125 h 179"/>
                <a:gd name="T34" fmla="*/ 68 w 259"/>
                <a:gd name="T35" fmla="*/ 125 h 179"/>
                <a:gd name="T36" fmla="*/ 55 w 259"/>
                <a:gd name="T37" fmla="*/ 116 h 179"/>
                <a:gd name="T38" fmla="*/ 51 w 259"/>
                <a:gd name="T39" fmla="*/ 104 h 179"/>
                <a:gd name="T40" fmla="*/ 68 w 259"/>
                <a:gd name="T41" fmla="*/ 82 h 179"/>
                <a:gd name="T42" fmla="*/ 68 w 259"/>
                <a:gd name="T43" fmla="*/ 125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9" h="179">
                  <a:moveTo>
                    <a:pt x="205" y="125"/>
                  </a:moveTo>
                  <a:cubicBezTo>
                    <a:pt x="254" y="133"/>
                    <a:pt x="254" y="133"/>
                    <a:pt x="254" y="133"/>
                  </a:cubicBezTo>
                  <a:cubicBezTo>
                    <a:pt x="259" y="113"/>
                    <a:pt x="259" y="113"/>
                    <a:pt x="259" y="113"/>
                  </a:cubicBezTo>
                  <a:cubicBezTo>
                    <a:pt x="213" y="96"/>
                    <a:pt x="213" y="96"/>
                    <a:pt x="213" y="96"/>
                  </a:cubicBezTo>
                  <a:cubicBezTo>
                    <a:pt x="191" y="24"/>
                    <a:pt x="191" y="24"/>
                    <a:pt x="191" y="24"/>
                  </a:cubicBezTo>
                  <a:cubicBezTo>
                    <a:pt x="187" y="11"/>
                    <a:pt x="176" y="1"/>
                    <a:pt x="162" y="0"/>
                  </a:cubicBezTo>
                  <a:cubicBezTo>
                    <a:pt x="161" y="0"/>
                    <a:pt x="161" y="0"/>
                    <a:pt x="160" y="0"/>
                  </a:cubicBezTo>
                  <a:cubicBezTo>
                    <a:pt x="102" y="2"/>
                    <a:pt x="102" y="2"/>
                    <a:pt x="102" y="2"/>
                  </a:cubicBezTo>
                  <a:cubicBezTo>
                    <a:pt x="84" y="2"/>
                    <a:pt x="67" y="12"/>
                    <a:pt x="59" y="27"/>
                  </a:cubicBezTo>
                  <a:cubicBezTo>
                    <a:pt x="8" y="104"/>
                    <a:pt x="8" y="104"/>
                    <a:pt x="8" y="104"/>
                  </a:cubicBezTo>
                  <a:cubicBezTo>
                    <a:pt x="0" y="115"/>
                    <a:pt x="5" y="130"/>
                    <a:pt x="17" y="136"/>
                  </a:cubicBezTo>
                  <a:cubicBezTo>
                    <a:pt x="68" y="163"/>
                    <a:pt x="68" y="163"/>
                    <a:pt x="68" y="163"/>
                  </a:cubicBezTo>
                  <a:cubicBezTo>
                    <a:pt x="68" y="179"/>
                    <a:pt x="68" y="179"/>
                    <a:pt x="68" y="179"/>
                  </a:cubicBezTo>
                  <a:cubicBezTo>
                    <a:pt x="185" y="167"/>
                    <a:pt x="185" y="167"/>
                    <a:pt x="185" y="167"/>
                  </a:cubicBezTo>
                  <a:cubicBezTo>
                    <a:pt x="179" y="88"/>
                    <a:pt x="179" y="88"/>
                    <a:pt x="179" y="88"/>
                  </a:cubicBezTo>
                  <a:cubicBezTo>
                    <a:pt x="186" y="109"/>
                    <a:pt x="186" y="109"/>
                    <a:pt x="186" y="109"/>
                  </a:cubicBezTo>
                  <a:cubicBezTo>
                    <a:pt x="189" y="118"/>
                    <a:pt x="196" y="124"/>
                    <a:pt x="205" y="125"/>
                  </a:cubicBezTo>
                  <a:close/>
                  <a:moveTo>
                    <a:pt x="68" y="125"/>
                  </a:moveTo>
                  <a:cubicBezTo>
                    <a:pt x="55" y="116"/>
                    <a:pt x="55" y="116"/>
                    <a:pt x="55" y="116"/>
                  </a:cubicBezTo>
                  <a:cubicBezTo>
                    <a:pt x="50" y="114"/>
                    <a:pt x="48" y="109"/>
                    <a:pt x="51" y="104"/>
                  </a:cubicBezTo>
                  <a:cubicBezTo>
                    <a:pt x="68" y="82"/>
                    <a:pt x="68" y="82"/>
                    <a:pt x="68" y="82"/>
                  </a:cubicBezTo>
                  <a:lnTo>
                    <a:pt x="68" y="125"/>
                  </a:lnTo>
                  <a:close/>
                </a:path>
              </a:pathLst>
            </a:custGeom>
            <a:solidFill>
              <a:srgbClr val="93AE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8" name="ïŝ1iḓê">
              <a:extLst>
                <a:ext uri="{FF2B5EF4-FFF2-40B4-BE49-F238E27FC236}">
                  <a16:creationId xmlns:a16="http://schemas.microsoft.com/office/drawing/2014/main" xmlns="" id="{C27DEB96-85A6-4EBE-9A91-2F2BBF846330}"/>
                </a:ext>
              </a:extLst>
            </p:cNvPr>
            <p:cNvSpPr/>
            <p:nvPr/>
          </p:nvSpPr>
          <p:spPr bwMode="auto">
            <a:xfrm>
              <a:off x="5522913" y="1930400"/>
              <a:ext cx="638175" cy="949325"/>
            </a:xfrm>
            <a:custGeom>
              <a:avLst/>
              <a:gdLst>
                <a:gd name="T0" fmla="*/ 98 w 98"/>
                <a:gd name="T1" fmla="*/ 46 h 146"/>
                <a:gd name="T2" fmla="*/ 63 w 98"/>
                <a:gd name="T3" fmla="*/ 6 h 146"/>
                <a:gd name="T4" fmla="*/ 11 w 98"/>
                <a:gd name="T5" fmla="*/ 26 h 146"/>
                <a:gd name="T6" fmla="*/ 9 w 98"/>
                <a:gd name="T7" fmla="*/ 29 h 146"/>
                <a:gd name="T8" fmla="*/ 4 w 98"/>
                <a:gd name="T9" fmla="*/ 67 h 146"/>
                <a:gd name="T10" fmla="*/ 18 w 98"/>
                <a:gd name="T11" fmla="*/ 107 h 146"/>
                <a:gd name="T12" fmla="*/ 18 w 98"/>
                <a:gd name="T13" fmla="*/ 130 h 146"/>
                <a:gd name="T14" fmla="*/ 20 w 98"/>
                <a:gd name="T15" fmla="*/ 133 h 146"/>
                <a:gd name="T16" fmla="*/ 59 w 98"/>
                <a:gd name="T17" fmla="*/ 129 h 146"/>
                <a:gd name="T18" fmla="*/ 59 w 98"/>
                <a:gd name="T19" fmla="*/ 129 h 146"/>
                <a:gd name="T20" fmla="*/ 57 w 98"/>
                <a:gd name="T21" fmla="*/ 106 h 146"/>
                <a:gd name="T22" fmla="*/ 75 w 98"/>
                <a:gd name="T23" fmla="*/ 106 h 146"/>
                <a:gd name="T24" fmla="*/ 98 w 98"/>
                <a:gd name="T25" fmla="*/ 82 h 146"/>
                <a:gd name="T26" fmla="*/ 98 w 98"/>
                <a:gd name="T27" fmla="*/ 82 h 146"/>
                <a:gd name="T28" fmla="*/ 98 w 98"/>
                <a:gd name="T29" fmla="*/ 65 h 146"/>
                <a:gd name="T30" fmla="*/ 98 w 98"/>
                <a:gd name="T31" fmla="*/ 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8" h="146">
                  <a:moveTo>
                    <a:pt x="98" y="46"/>
                  </a:moveTo>
                  <a:cubicBezTo>
                    <a:pt x="98" y="30"/>
                    <a:pt x="84" y="11"/>
                    <a:pt x="63" y="6"/>
                  </a:cubicBezTo>
                  <a:cubicBezTo>
                    <a:pt x="43" y="0"/>
                    <a:pt x="22" y="9"/>
                    <a:pt x="11" y="26"/>
                  </a:cubicBezTo>
                  <a:cubicBezTo>
                    <a:pt x="9" y="29"/>
                    <a:pt x="9" y="29"/>
                    <a:pt x="9" y="29"/>
                  </a:cubicBezTo>
                  <a:cubicBezTo>
                    <a:pt x="2" y="40"/>
                    <a:pt x="0" y="54"/>
                    <a:pt x="4" y="67"/>
                  </a:cubicBezTo>
                  <a:cubicBezTo>
                    <a:pt x="18" y="107"/>
                    <a:pt x="18" y="107"/>
                    <a:pt x="18" y="107"/>
                  </a:cubicBezTo>
                  <a:cubicBezTo>
                    <a:pt x="18" y="130"/>
                    <a:pt x="18" y="130"/>
                    <a:pt x="18" y="130"/>
                  </a:cubicBezTo>
                  <a:cubicBezTo>
                    <a:pt x="20" y="133"/>
                    <a:pt x="20" y="133"/>
                    <a:pt x="20" y="133"/>
                  </a:cubicBezTo>
                  <a:cubicBezTo>
                    <a:pt x="30" y="146"/>
                    <a:pt x="52" y="144"/>
                    <a:pt x="59" y="129"/>
                  </a:cubicBezTo>
                  <a:cubicBezTo>
                    <a:pt x="59" y="129"/>
                    <a:pt x="59" y="129"/>
                    <a:pt x="59" y="129"/>
                  </a:cubicBezTo>
                  <a:cubicBezTo>
                    <a:pt x="57" y="106"/>
                    <a:pt x="57" y="106"/>
                    <a:pt x="57" y="106"/>
                  </a:cubicBezTo>
                  <a:cubicBezTo>
                    <a:pt x="75" y="106"/>
                    <a:pt x="75" y="106"/>
                    <a:pt x="75" y="106"/>
                  </a:cubicBezTo>
                  <a:cubicBezTo>
                    <a:pt x="88" y="105"/>
                    <a:pt x="98" y="95"/>
                    <a:pt x="98" y="82"/>
                  </a:cubicBezTo>
                  <a:cubicBezTo>
                    <a:pt x="98" y="82"/>
                    <a:pt x="98" y="82"/>
                    <a:pt x="98" y="82"/>
                  </a:cubicBezTo>
                  <a:cubicBezTo>
                    <a:pt x="98" y="65"/>
                    <a:pt x="98" y="65"/>
                    <a:pt x="98" y="65"/>
                  </a:cubicBezTo>
                  <a:lnTo>
                    <a:pt x="98" y="46"/>
                  </a:lnTo>
                  <a:close/>
                </a:path>
              </a:pathLst>
            </a:custGeom>
            <a:solidFill>
              <a:srgbClr val="FF63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9" name="isļiḑè">
              <a:extLst>
                <a:ext uri="{FF2B5EF4-FFF2-40B4-BE49-F238E27FC236}">
                  <a16:creationId xmlns:a16="http://schemas.microsoft.com/office/drawing/2014/main" xmlns="" id="{AF6CFA67-AD97-4432-8E6E-DAFA0D0F1E69}"/>
                </a:ext>
              </a:extLst>
            </p:cNvPr>
            <p:cNvSpPr/>
            <p:nvPr/>
          </p:nvSpPr>
          <p:spPr bwMode="auto">
            <a:xfrm>
              <a:off x="5497513" y="1884363"/>
              <a:ext cx="650875" cy="682625"/>
            </a:xfrm>
            <a:custGeom>
              <a:avLst/>
              <a:gdLst>
                <a:gd name="T0" fmla="*/ 55 w 100"/>
                <a:gd name="T1" fmla="*/ 0 h 105"/>
                <a:gd name="T2" fmla="*/ 52 w 100"/>
                <a:gd name="T3" fmla="*/ 0 h 105"/>
                <a:gd name="T4" fmla="*/ 38 w 100"/>
                <a:gd name="T5" fmla="*/ 1 h 105"/>
                <a:gd name="T6" fmla="*/ 38 w 100"/>
                <a:gd name="T7" fmla="*/ 1 h 105"/>
                <a:gd name="T8" fmla="*/ 21 w 100"/>
                <a:gd name="T9" fmla="*/ 9 h 105"/>
                <a:gd name="T10" fmla="*/ 15 w 100"/>
                <a:gd name="T11" fmla="*/ 15 h 105"/>
                <a:gd name="T12" fmla="*/ 0 w 100"/>
                <a:gd name="T13" fmla="*/ 51 h 105"/>
                <a:gd name="T14" fmla="*/ 0 w 100"/>
                <a:gd name="T15" fmla="*/ 51 h 105"/>
                <a:gd name="T16" fmla="*/ 17 w 100"/>
                <a:gd name="T17" fmla="*/ 103 h 105"/>
                <a:gd name="T18" fmla="*/ 19 w 100"/>
                <a:gd name="T19" fmla="*/ 105 h 105"/>
                <a:gd name="T20" fmla="*/ 28 w 100"/>
                <a:gd name="T21" fmla="*/ 77 h 105"/>
                <a:gd name="T22" fmla="*/ 38 w 100"/>
                <a:gd name="T23" fmla="*/ 69 h 105"/>
                <a:gd name="T24" fmla="*/ 64 w 100"/>
                <a:gd name="T25" fmla="*/ 56 h 105"/>
                <a:gd name="T26" fmla="*/ 100 w 100"/>
                <a:gd name="T27" fmla="*/ 39 h 105"/>
                <a:gd name="T28" fmla="*/ 55 w 100"/>
                <a:gd name="T29"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05">
                  <a:moveTo>
                    <a:pt x="55" y="0"/>
                  </a:moveTo>
                  <a:cubicBezTo>
                    <a:pt x="54" y="0"/>
                    <a:pt x="53" y="0"/>
                    <a:pt x="52" y="0"/>
                  </a:cubicBezTo>
                  <a:cubicBezTo>
                    <a:pt x="48" y="0"/>
                    <a:pt x="43" y="0"/>
                    <a:pt x="38" y="1"/>
                  </a:cubicBezTo>
                  <a:cubicBezTo>
                    <a:pt x="38" y="1"/>
                    <a:pt x="38" y="1"/>
                    <a:pt x="38" y="1"/>
                  </a:cubicBezTo>
                  <a:cubicBezTo>
                    <a:pt x="32" y="3"/>
                    <a:pt x="26" y="5"/>
                    <a:pt x="21" y="9"/>
                  </a:cubicBezTo>
                  <a:cubicBezTo>
                    <a:pt x="15" y="15"/>
                    <a:pt x="15" y="15"/>
                    <a:pt x="15" y="15"/>
                  </a:cubicBezTo>
                  <a:cubicBezTo>
                    <a:pt x="5" y="25"/>
                    <a:pt x="0" y="38"/>
                    <a:pt x="0" y="51"/>
                  </a:cubicBezTo>
                  <a:cubicBezTo>
                    <a:pt x="0" y="51"/>
                    <a:pt x="0" y="51"/>
                    <a:pt x="0" y="51"/>
                  </a:cubicBezTo>
                  <a:cubicBezTo>
                    <a:pt x="0" y="70"/>
                    <a:pt x="6" y="88"/>
                    <a:pt x="17" y="103"/>
                  </a:cubicBezTo>
                  <a:cubicBezTo>
                    <a:pt x="19" y="105"/>
                    <a:pt x="19" y="105"/>
                    <a:pt x="19" y="105"/>
                  </a:cubicBezTo>
                  <a:cubicBezTo>
                    <a:pt x="28" y="77"/>
                    <a:pt x="28" y="77"/>
                    <a:pt x="28" y="77"/>
                  </a:cubicBezTo>
                  <a:cubicBezTo>
                    <a:pt x="38" y="69"/>
                    <a:pt x="38" y="69"/>
                    <a:pt x="38" y="69"/>
                  </a:cubicBezTo>
                  <a:cubicBezTo>
                    <a:pt x="64" y="56"/>
                    <a:pt x="64" y="56"/>
                    <a:pt x="64" y="56"/>
                  </a:cubicBezTo>
                  <a:cubicBezTo>
                    <a:pt x="100" y="39"/>
                    <a:pt x="100" y="39"/>
                    <a:pt x="100" y="39"/>
                  </a:cubicBezTo>
                  <a:cubicBezTo>
                    <a:pt x="97" y="17"/>
                    <a:pt x="78" y="0"/>
                    <a:pt x="5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0" name="ïšļïḓé">
              <a:extLst>
                <a:ext uri="{FF2B5EF4-FFF2-40B4-BE49-F238E27FC236}">
                  <a16:creationId xmlns:a16="http://schemas.microsoft.com/office/drawing/2014/main" xmlns="" id="{B0887AB9-B09D-403F-8357-F802FFFDD2BF}"/>
                </a:ext>
              </a:extLst>
            </p:cNvPr>
            <p:cNvSpPr/>
            <p:nvPr/>
          </p:nvSpPr>
          <p:spPr bwMode="auto">
            <a:xfrm>
              <a:off x="5627688" y="2293938"/>
              <a:ext cx="123825" cy="117475"/>
            </a:xfrm>
            <a:prstGeom prst="ellipse">
              <a:avLst/>
            </a:prstGeom>
            <a:solidFill>
              <a:srgbClr val="FF63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1" name="îsļïḍé">
              <a:extLst>
                <a:ext uri="{FF2B5EF4-FFF2-40B4-BE49-F238E27FC236}">
                  <a16:creationId xmlns:a16="http://schemas.microsoft.com/office/drawing/2014/main" xmlns="" id="{2A10457A-A416-4161-862D-F0B85964210B}"/>
                </a:ext>
              </a:extLst>
            </p:cNvPr>
            <p:cNvSpPr/>
            <p:nvPr/>
          </p:nvSpPr>
          <p:spPr bwMode="auto">
            <a:xfrm>
              <a:off x="5900738" y="2455863"/>
              <a:ext cx="136525" cy="65088"/>
            </a:xfrm>
            <a:custGeom>
              <a:avLst/>
              <a:gdLst>
                <a:gd name="T0" fmla="*/ 21 w 21"/>
                <a:gd name="T1" fmla="*/ 0 h 10"/>
                <a:gd name="T2" fmla="*/ 10 w 21"/>
                <a:gd name="T3" fmla="*/ 10 h 10"/>
                <a:gd name="T4" fmla="*/ 0 w 21"/>
                <a:gd name="T5" fmla="*/ 0 h 10"/>
              </a:gdLst>
              <a:ahLst/>
              <a:cxnLst>
                <a:cxn ang="0">
                  <a:pos x="T0" y="T1"/>
                </a:cxn>
                <a:cxn ang="0">
                  <a:pos x="T2" y="T3"/>
                </a:cxn>
                <a:cxn ang="0">
                  <a:pos x="T4" y="T5"/>
                </a:cxn>
              </a:cxnLst>
              <a:rect l="0" t="0" r="r" b="b"/>
              <a:pathLst>
                <a:path w="21" h="10">
                  <a:moveTo>
                    <a:pt x="21" y="0"/>
                  </a:moveTo>
                  <a:cubicBezTo>
                    <a:pt x="21" y="5"/>
                    <a:pt x="16" y="10"/>
                    <a:pt x="10" y="10"/>
                  </a:cubicBezTo>
                  <a:cubicBezTo>
                    <a:pt x="5" y="10"/>
                    <a:pt x="0" y="5"/>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2" name="iṡļíḍê">
              <a:extLst>
                <a:ext uri="{FF2B5EF4-FFF2-40B4-BE49-F238E27FC236}">
                  <a16:creationId xmlns:a16="http://schemas.microsoft.com/office/drawing/2014/main" xmlns="" id="{F7AD1184-BD7D-4D9D-A605-33457446AA19}"/>
                </a:ext>
              </a:extLst>
            </p:cNvPr>
            <p:cNvSpPr/>
            <p:nvPr/>
          </p:nvSpPr>
          <p:spPr bwMode="auto">
            <a:xfrm>
              <a:off x="5751513" y="3724275"/>
              <a:ext cx="220663" cy="111125"/>
            </a:xfrm>
            <a:custGeom>
              <a:avLst/>
              <a:gdLst>
                <a:gd name="T0" fmla="*/ 33 w 34"/>
                <a:gd name="T1" fmla="*/ 13 h 17"/>
                <a:gd name="T2" fmla="*/ 33 w 34"/>
                <a:gd name="T3" fmla="*/ 13 h 17"/>
                <a:gd name="T4" fmla="*/ 30 w 34"/>
                <a:gd name="T5" fmla="*/ 7 h 17"/>
                <a:gd name="T6" fmla="*/ 10 w 34"/>
                <a:gd name="T7" fmla="*/ 0 h 17"/>
                <a:gd name="T8" fmla="*/ 0 w 34"/>
                <a:gd name="T9" fmla="*/ 7 h 17"/>
                <a:gd name="T10" fmla="*/ 27 w 34"/>
                <a:gd name="T11" fmla="*/ 16 h 17"/>
                <a:gd name="T12" fmla="*/ 33 w 34"/>
                <a:gd name="T13" fmla="*/ 13 h 17"/>
              </a:gdLst>
              <a:ahLst/>
              <a:cxnLst>
                <a:cxn ang="0">
                  <a:pos x="T0" y="T1"/>
                </a:cxn>
                <a:cxn ang="0">
                  <a:pos x="T2" y="T3"/>
                </a:cxn>
                <a:cxn ang="0">
                  <a:pos x="T4" y="T5"/>
                </a:cxn>
                <a:cxn ang="0">
                  <a:pos x="T6" y="T7"/>
                </a:cxn>
                <a:cxn ang="0">
                  <a:pos x="T8" y="T9"/>
                </a:cxn>
                <a:cxn ang="0">
                  <a:pos x="T10" y="T11"/>
                </a:cxn>
                <a:cxn ang="0">
                  <a:pos x="T12" y="T13"/>
                </a:cxn>
              </a:cxnLst>
              <a:rect l="0" t="0" r="r" b="b"/>
              <a:pathLst>
                <a:path w="34" h="17">
                  <a:moveTo>
                    <a:pt x="33" y="13"/>
                  </a:moveTo>
                  <a:cubicBezTo>
                    <a:pt x="33" y="13"/>
                    <a:pt x="33" y="13"/>
                    <a:pt x="33" y="13"/>
                  </a:cubicBezTo>
                  <a:cubicBezTo>
                    <a:pt x="34" y="10"/>
                    <a:pt x="33" y="7"/>
                    <a:pt x="30" y="7"/>
                  </a:cubicBezTo>
                  <a:cubicBezTo>
                    <a:pt x="10" y="0"/>
                    <a:pt x="10" y="0"/>
                    <a:pt x="10" y="0"/>
                  </a:cubicBezTo>
                  <a:cubicBezTo>
                    <a:pt x="0" y="7"/>
                    <a:pt x="0" y="7"/>
                    <a:pt x="0" y="7"/>
                  </a:cubicBezTo>
                  <a:cubicBezTo>
                    <a:pt x="27" y="16"/>
                    <a:pt x="27" y="16"/>
                    <a:pt x="27" y="16"/>
                  </a:cubicBezTo>
                  <a:cubicBezTo>
                    <a:pt x="30" y="17"/>
                    <a:pt x="32" y="15"/>
                    <a:pt x="33" y="13"/>
                  </a:cubicBezTo>
                  <a:close/>
                </a:path>
              </a:pathLst>
            </a:custGeom>
            <a:solidFill>
              <a:srgbClr val="FF63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3" name="îsḻïḓè">
              <a:extLst>
                <a:ext uri="{FF2B5EF4-FFF2-40B4-BE49-F238E27FC236}">
                  <a16:creationId xmlns:a16="http://schemas.microsoft.com/office/drawing/2014/main" xmlns="" id="{5316405D-CDDF-4CFB-99C6-DC6A4F20D12A}"/>
                </a:ext>
              </a:extLst>
            </p:cNvPr>
            <p:cNvSpPr/>
            <p:nvPr/>
          </p:nvSpPr>
          <p:spPr bwMode="auto">
            <a:xfrm>
              <a:off x="5730876" y="3763963"/>
              <a:ext cx="247650" cy="142875"/>
            </a:xfrm>
            <a:custGeom>
              <a:avLst/>
              <a:gdLst>
                <a:gd name="T0" fmla="*/ 37 w 38"/>
                <a:gd name="T1" fmla="*/ 18 h 22"/>
                <a:gd name="T2" fmla="*/ 37 w 38"/>
                <a:gd name="T3" fmla="*/ 18 h 22"/>
                <a:gd name="T4" fmla="*/ 34 w 38"/>
                <a:gd name="T5" fmla="*/ 11 h 22"/>
                <a:gd name="T6" fmla="*/ 3 w 38"/>
                <a:gd name="T7" fmla="*/ 0 h 22"/>
                <a:gd name="T8" fmla="*/ 0 w 38"/>
                <a:gd name="T9" fmla="*/ 10 h 22"/>
                <a:gd name="T10" fmla="*/ 31 w 38"/>
                <a:gd name="T11" fmla="*/ 21 h 22"/>
                <a:gd name="T12" fmla="*/ 37 w 38"/>
                <a:gd name="T13" fmla="*/ 18 h 22"/>
              </a:gdLst>
              <a:ahLst/>
              <a:cxnLst>
                <a:cxn ang="0">
                  <a:pos x="T0" y="T1"/>
                </a:cxn>
                <a:cxn ang="0">
                  <a:pos x="T2" y="T3"/>
                </a:cxn>
                <a:cxn ang="0">
                  <a:pos x="T4" y="T5"/>
                </a:cxn>
                <a:cxn ang="0">
                  <a:pos x="T6" y="T7"/>
                </a:cxn>
                <a:cxn ang="0">
                  <a:pos x="T8" y="T9"/>
                </a:cxn>
                <a:cxn ang="0">
                  <a:pos x="T10" y="T11"/>
                </a:cxn>
                <a:cxn ang="0">
                  <a:pos x="T12" y="T13"/>
                </a:cxn>
              </a:cxnLst>
              <a:rect l="0" t="0" r="r" b="b"/>
              <a:pathLst>
                <a:path w="38" h="22">
                  <a:moveTo>
                    <a:pt x="37" y="18"/>
                  </a:moveTo>
                  <a:cubicBezTo>
                    <a:pt x="37" y="18"/>
                    <a:pt x="37" y="18"/>
                    <a:pt x="37" y="18"/>
                  </a:cubicBezTo>
                  <a:cubicBezTo>
                    <a:pt x="38" y="15"/>
                    <a:pt x="37" y="12"/>
                    <a:pt x="34" y="11"/>
                  </a:cubicBezTo>
                  <a:cubicBezTo>
                    <a:pt x="3" y="0"/>
                    <a:pt x="3" y="0"/>
                    <a:pt x="3" y="0"/>
                  </a:cubicBezTo>
                  <a:cubicBezTo>
                    <a:pt x="0" y="10"/>
                    <a:pt x="0" y="10"/>
                    <a:pt x="0" y="10"/>
                  </a:cubicBezTo>
                  <a:cubicBezTo>
                    <a:pt x="31" y="21"/>
                    <a:pt x="31" y="21"/>
                    <a:pt x="31" y="21"/>
                  </a:cubicBezTo>
                  <a:cubicBezTo>
                    <a:pt x="34" y="22"/>
                    <a:pt x="37" y="20"/>
                    <a:pt x="37" y="18"/>
                  </a:cubicBezTo>
                  <a:close/>
                </a:path>
              </a:pathLst>
            </a:custGeom>
            <a:solidFill>
              <a:srgbClr val="FF63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4" name="îSḷíḓé">
              <a:extLst>
                <a:ext uri="{FF2B5EF4-FFF2-40B4-BE49-F238E27FC236}">
                  <a16:creationId xmlns:a16="http://schemas.microsoft.com/office/drawing/2014/main" xmlns="" id="{612943B7-90EA-44C4-A38D-818BD00DAD62}"/>
                </a:ext>
              </a:extLst>
            </p:cNvPr>
            <p:cNvSpPr/>
            <p:nvPr/>
          </p:nvSpPr>
          <p:spPr bwMode="auto">
            <a:xfrm>
              <a:off x="5711826" y="3829050"/>
              <a:ext cx="220663" cy="123825"/>
            </a:xfrm>
            <a:custGeom>
              <a:avLst/>
              <a:gdLst>
                <a:gd name="T0" fmla="*/ 33 w 34"/>
                <a:gd name="T1" fmla="*/ 15 h 19"/>
                <a:gd name="T2" fmla="*/ 33 w 34"/>
                <a:gd name="T3" fmla="*/ 15 h 19"/>
                <a:gd name="T4" fmla="*/ 30 w 34"/>
                <a:gd name="T5" fmla="*/ 9 h 19"/>
                <a:gd name="T6" fmla="*/ 3 w 34"/>
                <a:gd name="T7" fmla="*/ 0 h 19"/>
                <a:gd name="T8" fmla="*/ 0 w 34"/>
                <a:gd name="T9" fmla="*/ 10 h 19"/>
                <a:gd name="T10" fmla="*/ 27 w 34"/>
                <a:gd name="T11" fmla="*/ 19 h 19"/>
                <a:gd name="T12" fmla="*/ 33 w 34"/>
                <a:gd name="T13" fmla="*/ 15 h 19"/>
              </a:gdLst>
              <a:ahLst/>
              <a:cxnLst>
                <a:cxn ang="0">
                  <a:pos x="T0" y="T1"/>
                </a:cxn>
                <a:cxn ang="0">
                  <a:pos x="T2" y="T3"/>
                </a:cxn>
                <a:cxn ang="0">
                  <a:pos x="T4" y="T5"/>
                </a:cxn>
                <a:cxn ang="0">
                  <a:pos x="T6" y="T7"/>
                </a:cxn>
                <a:cxn ang="0">
                  <a:pos x="T8" y="T9"/>
                </a:cxn>
                <a:cxn ang="0">
                  <a:pos x="T10" y="T11"/>
                </a:cxn>
                <a:cxn ang="0">
                  <a:pos x="T12" y="T13"/>
                </a:cxn>
              </a:cxnLst>
              <a:rect l="0" t="0" r="r" b="b"/>
              <a:pathLst>
                <a:path w="34" h="19">
                  <a:moveTo>
                    <a:pt x="33" y="15"/>
                  </a:moveTo>
                  <a:cubicBezTo>
                    <a:pt x="33" y="15"/>
                    <a:pt x="33" y="15"/>
                    <a:pt x="33" y="15"/>
                  </a:cubicBezTo>
                  <a:cubicBezTo>
                    <a:pt x="34" y="13"/>
                    <a:pt x="33" y="10"/>
                    <a:pt x="30" y="9"/>
                  </a:cubicBezTo>
                  <a:cubicBezTo>
                    <a:pt x="3" y="0"/>
                    <a:pt x="3" y="0"/>
                    <a:pt x="3" y="0"/>
                  </a:cubicBezTo>
                  <a:cubicBezTo>
                    <a:pt x="0" y="10"/>
                    <a:pt x="0" y="10"/>
                    <a:pt x="0" y="10"/>
                  </a:cubicBezTo>
                  <a:cubicBezTo>
                    <a:pt x="27" y="19"/>
                    <a:pt x="27" y="19"/>
                    <a:pt x="27" y="19"/>
                  </a:cubicBezTo>
                  <a:cubicBezTo>
                    <a:pt x="29" y="19"/>
                    <a:pt x="32" y="18"/>
                    <a:pt x="33" y="15"/>
                  </a:cubicBezTo>
                  <a:close/>
                </a:path>
              </a:pathLst>
            </a:custGeom>
            <a:solidFill>
              <a:srgbClr val="FF63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5" name="i$1iḋe">
              <a:extLst>
                <a:ext uri="{FF2B5EF4-FFF2-40B4-BE49-F238E27FC236}">
                  <a16:creationId xmlns:a16="http://schemas.microsoft.com/office/drawing/2014/main" xmlns="" id="{6FD683CE-24E3-486D-B2F0-2526B42DDFA2}"/>
                </a:ext>
              </a:extLst>
            </p:cNvPr>
            <p:cNvSpPr/>
            <p:nvPr/>
          </p:nvSpPr>
          <p:spPr bwMode="auto">
            <a:xfrm>
              <a:off x="5692776" y="3894138"/>
              <a:ext cx="136525" cy="90488"/>
            </a:xfrm>
            <a:custGeom>
              <a:avLst/>
              <a:gdLst>
                <a:gd name="T0" fmla="*/ 20 w 21"/>
                <a:gd name="T1" fmla="*/ 11 h 14"/>
                <a:gd name="T2" fmla="*/ 20 w 21"/>
                <a:gd name="T3" fmla="*/ 11 h 14"/>
                <a:gd name="T4" fmla="*/ 17 w 21"/>
                <a:gd name="T5" fmla="*/ 4 h 14"/>
                <a:gd name="T6" fmla="*/ 5 w 21"/>
                <a:gd name="T7" fmla="*/ 0 h 14"/>
                <a:gd name="T8" fmla="*/ 2 w 21"/>
                <a:gd name="T9" fmla="*/ 2 h 14"/>
                <a:gd name="T10" fmla="*/ 0 w 21"/>
                <a:gd name="T11" fmla="*/ 6 h 14"/>
                <a:gd name="T12" fmla="*/ 2 w 21"/>
                <a:gd name="T13" fmla="*/ 10 h 14"/>
                <a:gd name="T14" fmla="*/ 14 w 21"/>
                <a:gd name="T15" fmla="*/ 14 h 14"/>
                <a:gd name="T16" fmla="*/ 20 w 21"/>
                <a:gd name="T17"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4">
                  <a:moveTo>
                    <a:pt x="20" y="11"/>
                  </a:moveTo>
                  <a:cubicBezTo>
                    <a:pt x="20" y="11"/>
                    <a:pt x="20" y="11"/>
                    <a:pt x="20" y="11"/>
                  </a:cubicBezTo>
                  <a:cubicBezTo>
                    <a:pt x="21" y="8"/>
                    <a:pt x="20" y="5"/>
                    <a:pt x="17" y="4"/>
                  </a:cubicBezTo>
                  <a:cubicBezTo>
                    <a:pt x="5" y="0"/>
                    <a:pt x="5" y="0"/>
                    <a:pt x="5" y="0"/>
                  </a:cubicBezTo>
                  <a:cubicBezTo>
                    <a:pt x="4" y="0"/>
                    <a:pt x="2" y="1"/>
                    <a:pt x="2" y="2"/>
                  </a:cubicBezTo>
                  <a:cubicBezTo>
                    <a:pt x="0" y="6"/>
                    <a:pt x="0" y="6"/>
                    <a:pt x="0" y="6"/>
                  </a:cubicBezTo>
                  <a:cubicBezTo>
                    <a:pt x="0" y="8"/>
                    <a:pt x="1" y="9"/>
                    <a:pt x="2" y="10"/>
                  </a:cubicBezTo>
                  <a:cubicBezTo>
                    <a:pt x="14" y="14"/>
                    <a:pt x="14" y="14"/>
                    <a:pt x="14" y="14"/>
                  </a:cubicBezTo>
                  <a:cubicBezTo>
                    <a:pt x="16" y="14"/>
                    <a:pt x="19" y="13"/>
                    <a:pt x="20" y="11"/>
                  </a:cubicBezTo>
                  <a:close/>
                </a:path>
              </a:pathLst>
            </a:custGeom>
            <a:solidFill>
              <a:srgbClr val="FF63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6" name="isļiḋê">
              <a:extLst>
                <a:ext uri="{FF2B5EF4-FFF2-40B4-BE49-F238E27FC236}">
                  <a16:creationId xmlns:a16="http://schemas.microsoft.com/office/drawing/2014/main" xmlns="" id="{0DD7F2C3-2624-4A61-89C2-43A0C6FFA92D}"/>
                </a:ext>
              </a:extLst>
            </p:cNvPr>
            <p:cNvSpPr/>
            <p:nvPr/>
          </p:nvSpPr>
          <p:spPr bwMode="auto">
            <a:xfrm>
              <a:off x="5621338" y="3711575"/>
              <a:ext cx="207963" cy="254000"/>
            </a:xfrm>
            <a:custGeom>
              <a:avLst/>
              <a:gdLst>
                <a:gd name="T0" fmla="*/ 16 w 32"/>
                <a:gd name="T1" fmla="*/ 39 h 39"/>
                <a:gd name="T2" fmla="*/ 10 w 32"/>
                <a:gd name="T3" fmla="*/ 37 h 39"/>
                <a:gd name="T4" fmla="*/ 4 w 32"/>
                <a:gd name="T5" fmla="*/ 33 h 39"/>
                <a:gd name="T6" fmla="*/ 0 w 32"/>
                <a:gd name="T7" fmla="*/ 29 h 39"/>
                <a:gd name="T8" fmla="*/ 7 w 32"/>
                <a:gd name="T9" fmla="*/ 4 h 39"/>
                <a:gd name="T10" fmla="*/ 8 w 32"/>
                <a:gd name="T11" fmla="*/ 4 h 39"/>
                <a:gd name="T12" fmla="*/ 32 w 32"/>
                <a:gd name="T13" fmla="*/ 3 h 39"/>
                <a:gd name="T14" fmla="*/ 32 w 32"/>
                <a:gd name="T15" fmla="*/ 2 h 39"/>
                <a:gd name="T16" fmla="*/ 16 w 32"/>
                <a:gd name="T17"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9">
                  <a:moveTo>
                    <a:pt x="16" y="39"/>
                  </a:moveTo>
                  <a:cubicBezTo>
                    <a:pt x="10" y="37"/>
                    <a:pt x="10" y="37"/>
                    <a:pt x="10" y="37"/>
                  </a:cubicBezTo>
                  <a:cubicBezTo>
                    <a:pt x="8" y="36"/>
                    <a:pt x="6" y="35"/>
                    <a:pt x="4" y="33"/>
                  </a:cubicBezTo>
                  <a:cubicBezTo>
                    <a:pt x="0" y="29"/>
                    <a:pt x="0" y="29"/>
                    <a:pt x="0" y="29"/>
                  </a:cubicBezTo>
                  <a:cubicBezTo>
                    <a:pt x="7" y="4"/>
                    <a:pt x="7" y="4"/>
                    <a:pt x="7" y="4"/>
                  </a:cubicBezTo>
                  <a:cubicBezTo>
                    <a:pt x="8" y="4"/>
                    <a:pt x="8" y="4"/>
                    <a:pt x="8" y="4"/>
                  </a:cubicBezTo>
                  <a:cubicBezTo>
                    <a:pt x="15" y="0"/>
                    <a:pt x="24" y="0"/>
                    <a:pt x="32" y="3"/>
                  </a:cubicBezTo>
                  <a:cubicBezTo>
                    <a:pt x="32" y="2"/>
                    <a:pt x="32" y="2"/>
                    <a:pt x="32" y="2"/>
                  </a:cubicBezTo>
                  <a:lnTo>
                    <a:pt x="16" y="39"/>
                  </a:lnTo>
                  <a:close/>
                </a:path>
              </a:pathLst>
            </a:custGeom>
            <a:solidFill>
              <a:srgbClr val="FF63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7" name="íšlídè">
              <a:extLst>
                <a:ext uri="{FF2B5EF4-FFF2-40B4-BE49-F238E27FC236}">
                  <a16:creationId xmlns:a16="http://schemas.microsoft.com/office/drawing/2014/main" xmlns="" id="{4AF81C63-AF95-4D97-9461-D1FB58A10CD2}"/>
                </a:ext>
              </a:extLst>
            </p:cNvPr>
            <p:cNvSpPr/>
            <p:nvPr/>
          </p:nvSpPr>
          <p:spPr bwMode="auto">
            <a:xfrm>
              <a:off x="5549901" y="1773238"/>
              <a:ext cx="311150" cy="3127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8" name="íŝḷîḍè">
              <a:extLst>
                <a:ext uri="{FF2B5EF4-FFF2-40B4-BE49-F238E27FC236}">
                  <a16:creationId xmlns:a16="http://schemas.microsoft.com/office/drawing/2014/main" xmlns="" id="{4311881D-0C0F-416F-8854-C99AF06575A0}"/>
                </a:ext>
              </a:extLst>
            </p:cNvPr>
            <p:cNvSpPr/>
            <p:nvPr/>
          </p:nvSpPr>
          <p:spPr bwMode="auto">
            <a:xfrm>
              <a:off x="5900738" y="3633788"/>
              <a:ext cx="2681288" cy="1847850"/>
            </a:xfrm>
            <a:custGeom>
              <a:avLst/>
              <a:gdLst>
                <a:gd name="T0" fmla="*/ 1689 w 1689"/>
                <a:gd name="T1" fmla="*/ 98 h 1164"/>
                <a:gd name="T2" fmla="*/ 1689 w 1689"/>
                <a:gd name="T3" fmla="*/ 0 h 1164"/>
                <a:gd name="T4" fmla="*/ 1587 w 1689"/>
                <a:gd name="T5" fmla="*/ 0 h 1164"/>
                <a:gd name="T6" fmla="*/ 107 w 1689"/>
                <a:gd name="T7" fmla="*/ 0 h 1164"/>
                <a:gd name="T8" fmla="*/ 0 w 1689"/>
                <a:gd name="T9" fmla="*/ 0 h 1164"/>
                <a:gd name="T10" fmla="*/ 0 w 1689"/>
                <a:gd name="T11" fmla="*/ 98 h 1164"/>
                <a:gd name="T12" fmla="*/ 107 w 1689"/>
                <a:gd name="T13" fmla="*/ 98 h 1164"/>
                <a:gd name="T14" fmla="*/ 217 w 1689"/>
                <a:gd name="T15" fmla="*/ 98 h 1164"/>
                <a:gd name="T16" fmla="*/ 107 w 1689"/>
                <a:gd name="T17" fmla="*/ 1164 h 1164"/>
                <a:gd name="T18" fmla="*/ 139 w 1689"/>
                <a:gd name="T19" fmla="*/ 1164 h 1164"/>
                <a:gd name="T20" fmla="*/ 332 w 1689"/>
                <a:gd name="T21" fmla="*/ 98 h 1164"/>
                <a:gd name="T22" fmla="*/ 1365 w 1689"/>
                <a:gd name="T23" fmla="*/ 98 h 1164"/>
                <a:gd name="T24" fmla="*/ 1558 w 1689"/>
                <a:gd name="T25" fmla="*/ 1164 h 1164"/>
                <a:gd name="T26" fmla="*/ 1591 w 1689"/>
                <a:gd name="T27" fmla="*/ 1164 h 1164"/>
                <a:gd name="T28" fmla="*/ 1480 w 1689"/>
                <a:gd name="T29" fmla="*/ 98 h 1164"/>
                <a:gd name="T30" fmla="*/ 1587 w 1689"/>
                <a:gd name="T31" fmla="*/ 98 h 1164"/>
                <a:gd name="T32" fmla="*/ 1689 w 1689"/>
                <a:gd name="T33" fmla="*/ 98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89" h="1164">
                  <a:moveTo>
                    <a:pt x="1689" y="98"/>
                  </a:moveTo>
                  <a:lnTo>
                    <a:pt x="1689" y="0"/>
                  </a:lnTo>
                  <a:lnTo>
                    <a:pt x="1587" y="0"/>
                  </a:lnTo>
                  <a:lnTo>
                    <a:pt x="107" y="0"/>
                  </a:lnTo>
                  <a:lnTo>
                    <a:pt x="0" y="0"/>
                  </a:lnTo>
                  <a:lnTo>
                    <a:pt x="0" y="98"/>
                  </a:lnTo>
                  <a:lnTo>
                    <a:pt x="107" y="98"/>
                  </a:lnTo>
                  <a:lnTo>
                    <a:pt x="217" y="98"/>
                  </a:lnTo>
                  <a:lnTo>
                    <a:pt x="107" y="1164"/>
                  </a:lnTo>
                  <a:lnTo>
                    <a:pt x="139" y="1164"/>
                  </a:lnTo>
                  <a:lnTo>
                    <a:pt x="332" y="98"/>
                  </a:lnTo>
                  <a:lnTo>
                    <a:pt x="1365" y="98"/>
                  </a:lnTo>
                  <a:lnTo>
                    <a:pt x="1558" y="1164"/>
                  </a:lnTo>
                  <a:lnTo>
                    <a:pt x="1591" y="1164"/>
                  </a:lnTo>
                  <a:lnTo>
                    <a:pt x="1480" y="98"/>
                  </a:lnTo>
                  <a:lnTo>
                    <a:pt x="1587" y="98"/>
                  </a:lnTo>
                  <a:lnTo>
                    <a:pt x="1689" y="98"/>
                  </a:lnTo>
                  <a:close/>
                </a:path>
              </a:pathLst>
            </a:custGeom>
            <a:solidFill>
              <a:srgbClr val="385A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9" name="îšliḋé">
              <a:extLst>
                <a:ext uri="{FF2B5EF4-FFF2-40B4-BE49-F238E27FC236}">
                  <a16:creationId xmlns:a16="http://schemas.microsoft.com/office/drawing/2014/main" xmlns="" id="{D2992DC1-7435-4813-A8B5-02F99584A209}"/>
                </a:ext>
              </a:extLst>
            </p:cNvPr>
            <p:cNvSpPr/>
            <p:nvPr/>
          </p:nvSpPr>
          <p:spPr bwMode="auto">
            <a:xfrm>
              <a:off x="4552951" y="1682750"/>
              <a:ext cx="104775" cy="155575"/>
            </a:xfrm>
            <a:custGeom>
              <a:avLst/>
              <a:gdLst>
                <a:gd name="T0" fmla="*/ 0 w 16"/>
                <a:gd name="T1" fmla="*/ 0 h 24"/>
                <a:gd name="T2" fmla="*/ 2 w 16"/>
                <a:gd name="T3" fmla="*/ 24 h 24"/>
                <a:gd name="T4" fmla="*/ 8 w 16"/>
                <a:gd name="T5" fmla="*/ 24 h 24"/>
                <a:gd name="T6" fmla="*/ 16 w 16"/>
                <a:gd name="T7" fmla="*/ 2 h 24"/>
              </a:gdLst>
              <a:ahLst/>
              <a:cxnLst>
                <a:cxn ang="0">
                  <a:pos x="T0" y="T1"/>
                </a:cxn>
                <a:cxn ang="0">
                  <a:pos x="T2" y="T3"/>
                </a:cxn>
                <a:cxn ang="0">
                  <a:pos x="T4" y="T5"/>
                </a:cxn>
                <a:cxn ang="0">
                  <a:pos x="T6" y="T7"/>
                </a:cxn>
              </a:cxnLst>
              <a:rect l="0" t="0" r="r" b="b"/>
              <a:pathLst>
                <a:path w="16" h="24">
                  <a:moveTo>
                    <a:pt x="0" y="0"/>
                  </a:moveTo>
                  <a:cubicBezTo>
                    <a:pt x="0" y="2"/>
                    <a:pt x="2" y="24"/>
                    <a:pt x="2" y="24"/>
                  </a:cubicBezTo>
                  <a:cubicBezTo>
                    <a:pt x="8" y="24"/>
                    <a:pt x="8" y="24"/>
                    <a:pt x="8" y="24"/>
                  </a:cubicBezTo>
                  <a:cubicBezTo>
                    <a:pt x="16" y="2"/>
                    <a:pt x="16" y="2"/>
                    <a:pt x="16"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Tree>
    <p:extLst>
      <p:ext uri="{BB962C8B-B14F-4D97-AF65-F5344CB8AC3E}">
        <p14:creationId xmlns:p14="http://schemas.microsoft.com/office/powerpoint/2010/main" val="20768636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FDECF0E8-6E46-45C8-9D9C-6EE69ABC80F7}"/>
              </a:ext>
            </a:extLst>
          </p:cNvPr>
          <p:cNvSpPr>
            <a:spLocks noGrp="1"/>
          </p:cNvSpPr>
          <p:nvPr>
            <p:ph sz="quarter" idx="10"/>
          </p:nvPr>
        </p:nvSpPr>
        <p:spPr/>
        <p:txBody>
          <a:bodyPr/>
          <a:lstStyle/>
          <a:p>
            <a:r>
              <a:rPr lang="zh-CN" altLang="en-US" dirty="0"/>
              <a:t>第一部分 </a:t>
            </a:r>
            <a:r>
              <a:rPr lang="en-US" altLang="zh-CN" dirty="0"/>
              <a:t>PPT</a:t>
            </a:r>
            <a:r>
              <a:rPr lang="zh-CN" altLang="en-US" dirty="0"/>
              <a:t>教程一</a:t>
            </a:r>
          </a:p>
        </p:txBody>
      </p:sp>
      <p:sp>
        <p:nvSpPr>
          <p:cNvPr id="3" name="内容占位符 2">
            <a:extLst>
              <a:ext uri="{FF2B5EF4-FFF2-40B4-BE49-F238E27FC236}">
                <a16:creationId xmlns:a16="http://schemas.microsoft.com/office/drawing/2014/main" xmlns="" id="{FF77BD77-B132-4366-B39E-97284B9375C1}"/>
              </a:ext>
            </a:extLst>
          </p:cNvPr>
          <p:cNvSpPr>
            <a:spLocks noGrp="1"/>
          </p:cNvSpPr>
          <p:nvPr>
            <p:ph sz="quarter" idx="11"/>
          </p:nvPr>
        </p:nvSpPr>
        <p:spPr>
          <a:xfrm>
            <a:off x="6746216" y="2312150"/>
            <a:ext cx="3398448" cy="500062"/>
          </a:xfrm>
        </p:spPr>
        <p:txBody>
          <a:bodyPr/>
          <a:lstStyle/>
          <a:p>
            <a:r>
              <a:rPr lang="zh-CN" altLang="en-US" dirty="0"/>
              <a:t>第二部分 </a:t>
            </a:r>
            <a:r>
              <a:rPr lang="en-US" altLang="zh-CN" dirty="0"/>
              <a:t>PPT</a:t>
            </a:r>
            <a:r>
              <a:rPr lang="zh-CN" altLang="en-US" dirty="0"/>
              <a:t>教程二</a:t>
            </a:r>
          </a:p>
        </p:txBody>
      </p:sp>
      <p:sp>
        <p:nvSpPr>
          <p:cNvPr id="4" name="内容占位符 3">
            <a:extLst>
              <a:ext uri="{FF2B5EF4-FFF2-40B4-BE49-F238E27FC236}">
                <a16:creationId xmlns:a16="http://schemas.microsoft.com/office/drawing/2014/main" xmlns="" id="{F4200739-EDB4-40B5-9661-5EC4413F419D}"/>
              </a:ext>
            </a:extLst>
          </p:cNvPr>
          <p:cNvSpPr>
            <a:spLocks noGrp="1"/>
          </p:cNvSpPr>
          <p:nvPr>
            <p:ph sz="quarter" idx="12"/>
          </p:nvPr>
        </p:nvSpPr>
        <p:spPr/>
        <p:txBody>
          <a:bodyPr/>
          <a:lstStyle/>
          <a:p>
            <a:r>
              <a:rPr lang="zh-CN" altLang="en-US" dirty="0"/>
              <a:t>第三部分 </a:t>
            </a:r>
            <a:r>
              <a:rPr lang="en-US" altLang="zh-CN" dirty="0"/>
              <a:t>PPT</a:t>
            </a:r>
            <a:r>
              <a:rPr lang="zh-CN" altLang="en-US" dirty="0"/>
              <a:t>教程三</a:t>
            </a:r>
          </a:p>
        </p:txBody>
      </p:sp>
      <p:sp>
        <p:nvSpPr>
          <p:cNvPr id="5" name="内容占位符 4">
            <a:extLst>
              <a:ext uri="{FF2B5EF4-FFF2-40B4-BE49-F238E27FC236}">
                <a16:creationId xmlns:a16="http://schemas.microsoft.com/office/drawing/2014/main" xmlns="" id="{CA28094C-1A08-443C-BEE0-DE36E4AC3F72}"/>
              </a:ext>
            </a:extLst>
          </p:cNvPr>
          <p:cNvSpPr>
            <a:spLocks noGrp="1"/>
          </p:cNvSpPr>
          <p:nvPr>
            <p:ph sz="quarter" idx="13"/>
          </p:nvPr>
        </p:nvSpPr>
        <p:spPr/>
        <p:txBody>
          <a:bodyPr/>
          <a:lstStyle/>
          <a:p>
            <a:r>
              <a:rPr lang="zh-CN" altLang="en-US" dirty="0"/>
              <a:t>第四部分 </a:t>
            </a:r>
            <a:r>
              <a:rPr lang="en-US" altLang="zh-CN" dirty="0"/>
              <a:t>PPT</a:t>
            </a:r>
            <a:r>
              <a:rPr lang="zh-CN" altLang="en-US" dirty="0"/>
              <a:t>教程四</a:t>
            </a:r>
          </a:p>
        </p:txBody>
      </p:sp>
      <p:sp>
        <p:nvSpPr>
          <p:cNvPr id="6" name="内容占位符 5">
            <a:extLst>
              <a:ext uri="{FF2B5EF4-FFF2-40B4-BE49-F238E27FC236}">
                <a16:creationId xmlns:a16="http://schemas.microsoft.com/office/drawing/2014/main" xmlns="" id="{C8FDF1BA-DD85-4963-A251-321409C60121}"/>
              </a:ext>
            </a:extLst>
          </p:cNvPr>
          <p:cNvSpPr>
            <a:spLocks noGrp="1"/>
          </p:cNvSpPr>
          <p:nvPr>
            <p:ph sz="quarter" idx="14"/>
          </p:nvPr>
        </p:nvSpPr>
        <p:spPr/>
        <p:txBody>
          <a:bodyPr/>
          <a:lstStyle/>
          <a:p>
            <a:r>
              <a:rPr lang="zh-CN" altLang="en-US" dirty="0"/>
              <a:t>第五部分 </a:t>
            </a:r>
            <a:r>
              <a:rPr lang="en-US" altLang="zh-CN" dirty="0"/>
              <a:t>PPT</a:t>
            </a:r>
            <a:r>
              <a:rPr lang="zh-CN" altLang="en-US" dirty="0"/>
              <a:t>教程五</a:t>
            </a:r>
          </a:p>
        </p:txBody>
      </p:sp>
      <p:grpSp>
        <p:nvGrpSpPr>
          <p:cNvPr id="7" name="组合 6">
            <a:extLst>
              <a:ext uri="{FF2B5EF4-FFF2-40B4-BE49-F238E27FC236}">
                <a16:creationId xmlns:a16="http://schemas.microsoft.com/office/drawing/2014/main" xmlns="" id="{84869F43-34DF-448D-ABD0-89EFAAEA1F36}"/>
              </a:ext>
            </a:extLst>
          </p:cNvPr>
          <p:cNvGrpSpPr/>
          <p:nvPr/>
        </p:nvGrpSpPr>
        <p:grpSpPr>
          <a:xfrm>
            <a:off x="5934974" y="1228545"/>
            <a:ext cx="1026544" cy="753553"/>
            <a:chOff x="5934974" y="1190445"/>
            <a:chExt cx="1026544" cy="753553"/>
          </a:xfrm>
        </p:grpSpPr>
        <p:sp>
          <p:nvSpPr>
            <p:cNvPr id="8" name="文本框 7">
              <a:extLst>
                <a:ext uri="{FF2B5EF4-FFF2-40B4-BE49-F238E27FC236}">
                  <a16:creationId xmlns:a16="http://schemas.microsoft.com/office/drawing/2014/main" xmlns="" id="{E0BDCDA5-E37D-4016-93B7-349B9228DAC6}"/>
                </a:ext>
              </a:extLst>
            </p:cNvPr>
            <p:cNvSpPr txBox="1"/>
            <p:nvPr userDrawn="1"/>
          </p:nvSpPr>
          <p:spPr>
            <a:xfrm>
              <a:off x="5995359" y="1293965"/>
              <a:ext cx="966159" cy="584775"/>
            </a:xfrm>
            <a:prstGeom prst="rect">
              <a:avLst/>
            </a:prstGeom>
            <a:noFill/>
          </p:spPr>
          <p:txBody>
            <a:bodyPr wrap="square" rtlCol="0">
              <a:spAutoFit/>
            </a:bodyPr>
            <a:lstStyle/>
            <a:p>
              <a:r>
                <a:rPr lang="en-US" altLang="zh-CN" sz="3200" dirty="0">
                  <a:solidFill>
                    <a:srgbClr val="218374"/>
                  </a:solidFill>
                  <a:latin typeface="+mj-ea"/>
                  <a:ea typeface="+mj-ea"/>
                </a:rPr>
                <a:t>01</a:t>
              </a:r>
              <a:endParaRPr lang="zh-CN" altLang="en-US" sz="3200" dirty="0">
                <a:solidFill>
                  <a:srgbClr val="218374"/>
                </a:solidFill>
                <a:latin typeface="+mj-ea"/>
                <a:ea typeface="+mj-ea"/>
              </a:endParaRPr>
            </a:p>
          </p:txBody>
        </p:sp>
        <p:cxnSp>
          <p:nvCxnSpPr>
            <p:cNvPr id="9" name="直接连接符 8">
              <a:extLst>
                <a:ext uri="{FF2B5EF4-FFF2-40B4-BE49-F238E27FC236}">
                  <a16:creationId xmlns:a16="http://schemas.microsoft.com/office/drawing/2014/main" xmlns="" id="{156E58FE-426C-4E8E-945D-0E0E1D70B0E2}"/>
                </a:ext>
              </a:extLst>
            </p:cNvPr>
            <p:cNvCxnSpPr>
              <a:cxnSpLocks/>
            </p:cNvCxnSpPr>
            <p:nvPr userDrawn="1"/>
          </p:nvCxnSpPr>
          <p:spPr>
            <a:xfrm flipH="1">
              <a:off x="6590582" y="1190445"/>
              <a:ext cx="120772" cy="120773"/>
            </a:xfrm>
            <a:prstGeom prst="line">
              <a:avLst/>
            </a:prstGeom>
            <a:ln>
              <a:solidFill>
                <a:srgbClr val="228778"/>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33928129-9F61-46CA-9644-FE168C300BB8}"/>
                </a:ext>
              </a:extLst>
            </p:cNvPr>
            <p:cNvCxnSpPr>
              <a:cxnSpLocks/>
            </p:cNvCxnSpPr>
            <p:nvPr userDrawn="1"/>
          </p:nvCxnSpPr>
          <p:spPr>
            <a:xfrm flipH="1">
              <a:off x="5934974" y="1823228"/>
              <a:ext cx="120771" cy="120770"/>
            </a:xfrm>
            <a:prstGeom prst="line">
              <a:avLst/>
            </a:prstGeom>
            <a:ln>
              <a:solidFill>
                <a:srgbClr val="228778"/>
              </a:solidFill>
            </a:ln>
          </p:spPr>
          <p:style>
            <a:lnRef idx="1">
              <a:schemeClr val="accent1"/>
            </a:lnRef>
            <a:fillRef idx="0">
              <a:schemeClr val="accent1"/>
            </a:fillRef>
            <a:effectRef idx="0">
              <a:schemeClr val="accent1"/>
            </a:effectRef>
            <a:fontRef idx="minor">
              <a:schemeClr val="tx1"/>
            </a:fontRef>
          </p:style>
        </p:cxnSp>
      </p:grpSp>
      <p:grpSp>
        <p:nvGrpSpPr>
          <p:cNvPr id="11" name="组合 10">
            <a:extLst>
              <a:ext uri="{FF2B5EF4-FFF2-40B4-BE49-F238E27FC236}">
                <a16:creationId xmlns:a16="http://schemas.microsoft.com/office/drawing/2014/main" xmlns="" id="{A48BF6E6-3580-4F2D-A35B-A213E3DB7ED1}"/>
              </a:ext>
            </a:extLst>
          </p:cNvPr>
          <p:cNvGrpSpPr/>
          <p:nvPr/>
        </p:nvGrpSpPr>
        <p:grpSpPr>
          <a:xfrm>
            <a:off x="5934974" y="2211956"/>
            <a:ext cx="1026544" cy="602031"/>
            <a:chOff x="5934974" y="2173856"/>
            <a:chExt cx="1026544" cy="602031"/>
          </a:xfrm>
        </p:grpSpPr>
        <p:sp>
          <p:nvSpPr>
            <p:cNvPr id="12" name="文本框 11">
              <a:extLst>
                <a:ext uri="{FF2B5EF4-FFF2-40B4-BE49-F238E27FC236}">
                  <a16:creationId xmlns:a16="http://schemas.microsoft.com/office/drawing/2014/main" xmlns="" id="{4EB4773D-A2B8-464A-ABA3-0CF44FC96734}"/>
                </a:ext>
              </a:extLst>
            </p:cNvPr>
            <p:cNvSpPr txBox="1"/>
            <p:nvPr userDrawn="1"/>
          </p:nvSpPr>
          <p:spPr>
            <a:xfrm>
              <a:off x="5995359" y="2191112"/>
              <a:ext cx="966159" cy="584775"/>
            </a:xfrm>
            <a:prstGeom prst="rect">
              <a:avLst/>
            </a:prstGeom>
            <a:noFill/>
          </p:spPr>
          <p:txBody>
            <a:bodyPr wrap="square" rtlCol="0">
              <a:spAutoFit/>
            </a:bodyPr>
            <a:lstStyle/>
            <a:p>
              <a:r>
                <a:rPr lang="en-US" altLang="zh-CN" sz="3200" dirty="0">
                  <a:solidFill>
                    <a:srgbClr val="218374"/>
                  </a:solidFill>
                  <a:latin typeface="+mj-ea"/>
                  <a:ea typeface="+mj-ea"/>
                </a:rPr>
                <a:t>02</a:t>
              </a:r>
              <a:endParaRPr lang="zh-CN" altLang="en-US" sz="3200" dirty="0">
                <a:solidFill>
                  <a:srgbClr val="218374"/>
                </a:solidFill>
                <a:latin typeface="+mj-ea"/>
                <a:ea typeface="+mj-ea"/>
              </a:endParaRPr>
            </a:p>
          </p:txBody>
        </p:sp>
        <p:cxnSp>
          <p:nvCxnSpPr>
            <p:cNvPr id="13" name="直接连接符 12">
              <a:extLst>
                <a:ext uri="{FF2B5EF4-FFF2-40B4-BE49-F238E27FC236}">
                  <a16:creationId xmlns:a16="http://schemas.microsoft.com/office/drawing/2014/main" xmlns="" id="{E721AF5E-7987-4A4F-AAE6-A9BDC7B8A0B7}"/>
                </a:ext>
              </a:extLst>
            </p:cNvPr>
            <p:cNvCxnSpPr>
              <a:cxnSpLocks/>
            </p:cNvCxnSpPr>
            <p:nvPr userDrawn="1"/>
          </p:nvCxnSpPr>
          <p:spPr>
            <a:xfrm flipH="1">
              <a:off x="6590582" y="2173856"/>
              <a:ext cx="120772" cy="120773"/>
            </a:xfrm>
            <a:prstGeom prst="line">
              <a:avLst/>
            </a:prstGeom>
            <a:ln>
              <a:solidFill>
                <a:srgbClr val="228778"/>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2AA2D32C-C6BA-4052-BD36-70F19A5F8A6C}"/>
                </a:ext>
              </a:extLst>
            </p:cNvPr>
            <p:cNvCxnSpPr>
              <a:cxnSpLocks/>
            </p:cNvCxnSpPr>
            <p:nvPr userDrawn="1"/>
          </p:nvCxnSpPr>
          <p:spPr>
            <a:xfrm flipH="1">
              <a:off x="5934974" y="2651364"/>
              <a:ext cx="120771" cy="120770"/>
            </a:xfrm>
            <a:prstGeom prst="line">
              <a:avLst/>
            </a:prstGeom>
            <a:ln>
              <a:solidFill>
                <a:srgbClr val="228778"/>
              </a:soli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xmlns="" id="{885229B4-B22F-4924-B538-1C07EA3FD4B4}"/>
              </a:ext>
            </a:extLst>
          </p:cNvPr>
          <p:cNvGrpSpPr/>
          <p:nvPr/>
        </p:nvGrpSpPr>
        <p:grpSpPr>
          <a:xfrm>
            <a:off x="5934974" y="3003789"/>
            <a:ext cx="1026544" cy="649291"/>
            <a:chOff x="5934974" y="2984739"/>
            <a:chExt cx="1026544" cy="649291"/>
          </a:xfrm>
        </p:grpSpPr>
        <p:sp>
          <p:nvSpPr>
            <p:cNvPr id="16" name="文本框 15">
              <a:extLst>
                <a:ext uri="{FF2B5EF4-FFF2-40B4-BE49-F238E27FC236}">
                  <a16:creationId xmlns:a16="http://schemas.microsoft.com/office/drawing/2014/main" xmlns="" id="{4B49DE9E-1F9D-4EAA-B4BD-E53A4A7C6DA6}"/>
                </a:ext>
              </a:extLst>
            </p:cNvPr>
            <p:cNvSpPr txBox="1"/>
            <p:nvPr userDrawn="1"/>
          </p:nvSpPr>
          <p:spPr>
            <a:xfrm>
              <a:off x="5995359" y="3049255"/>
              <a:ext cx="966159" cy="584775"/>
            </a:xfrm>
            <a:prstGeom prst="rect">
              <a:avLst/>
            </a:prstGeom>
            <a:noFill/>
          </p:spPr>
          <p:txBody>
            <a:bodyPr wrap="square" rtlCol="0">
              <a:spAutoFit/>
            </a:bodyPr>
            <a:lstStyle/>
            <a:p>
              <a:r>
                <a:rPr lang="en-US" altLang="zh-CN" sz="3200" dirty="0">
                  <a:solidFill>
                    <a:srgbClr val="218374"/>
                  </a:solidFill>
                  <a:latin typeface="+mj-ea"/>
                  <a:ea typeface="+mj-ea"/>
                </a:rPr>
                <a:t>03</a:t>
              </a:r>
              <a:endParaRPr lang="zh-CN" altLang="en-US" sz="3200" dirty="0">
                <a:solidFill>
                  <a:srgbClr val="218374"/>
                </a:solidFill>
                <a:latin typeface="+mj-ea"/>
                <a:ea typeface="+mj-ea"/>
              </a:endParaRPr>
            </a:p>
          </p:txBody>
        </p:sp>
        <p:cxnSp>
          <p:nvCxnSpPr>
            <p:cNvPr id="17" name="直接连接符 16">
              <a:extLst>
                <a:ext uri="{FF2B5EF4-FFF2-40B4-BE49-F238E27FC236}">
                  <a16:creationId xmlns:a16="http://schemas.microsoft.com/office/drawing/2014/main" xmlns="" id="{4B3A127C-1CAC-4E59-AAD6-EDC1FED4E759}"/>
                </a:ext>
              </a:extLst>
            </p:cNvPr>
            <p:cNvCxnSpPr>
              <a:cxnSpLocks/>
            </p:cNvCxnSpPr>
            <p:nvPr userDrawn="1"/>
          </p:nvCxnSpPr>
          <p:spPr>
            <a:xfrm flipH="1">
              <a:off x="6590582" y="2984739"/>
              <a:ext cx="120772" cy="120773"/>
            </a:xfrm>
            <a:prstGeom prst="line">
              <a:avLst/>
            </a:prstGeom>
            <a:ln>
              <a:solidFill>
                <a:srgbClr val="228778"/>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80C007E7-D68E-4880-89E4-1C23A1107655}"/>
                </a:ext>
              </a:extLst>
            </p:cNvPr>
            <p:cNvCxnSpPr>
              <a:cxnSpLocks/>
            </p:cNvCxnSpPr>
            <p:nvPr userDrawn="1"/>
          </p:nvCxnSpPr>
          <p:spPr>
            <a:xfrm flipH="1">
              <a:off x="5934974" y="3496753"/>
              <a:ext cx="120771" cy="120770"/>
            </a:xfrm>
            <a:prstGeom prst="line">
              <a:avLst/>
            </a:prstGeom>
            <a:ln>
              <a:solidFill>
                <a:srgbClr val="228778"/>
              </a:solidFill>
            </a:ln>
          </p:spPr>
          <p:style>
            <a:lnRef idx="1">
              <a:schemeClr val="accent1"/>
            </a:lnRef>
            <a:fillRef idx="0">
              <a:schemeClr val="accent1"/>
            </a:fillRef>
            <a:effectRef idx="0">
              <a:schemeClr val="accent1"/>
            </a:effectRef>
            <a:fontRef idx="minor">
              <a:schemeClr val="tx1"/>
            </a:fontRef>
          </p:style>
        </p:cxnSp>
      </p:grpSp>
      <p:grpSp>
        <p:nvGrpSpPr>
          <p:cNvPr id="19" name="组合 18">
            <a:extLst>
              <a:ext uri="{FF2B5EF4-FFF2-40B4-BE49-F238E27FC236}">
                <a16:creationId xmlns:a16="http://schemas.microsoft.com/office/drawing/2014/main" xmlns="" id="{F4BAFDD7-2B9A-4753-B986-7F8435568930}"/>
              </a:ext>
            </a:extLst>
          </p:cNvPr>
          <p:cNvGrpSpPr/>
          <p:nvPr/>
        </p:nvGrpSpPr>
        <p:grpSpPr>
          <a:xfrm>
            <a:off x="5934974" y="3918189"/>
            <a:ext cx="1026544" cy="615532"/>
            <a:chOff x="5934974" y="3899139"/>
            <a:chExt cx="1026544" cy="615532"/>
          </a:xfrm>
        </p:grpSpPr>
        <p:sp>
          <p:nvSpPr>
            <p:cNvPr id="20" name="文本框 19">
              <a:extLst>
                <a:ext uri="{FF2B5EF4-FFF2-40B4-BE49-F238E27FC236}">
                  <a16:creationId xmlns:a16="http://schemas.microsoft.com/office/drawing/2014/main" xmlns="" id="{74216AA2-63AA-48D5-ABB5-3C3543018F3B}"/>
                </a:ext>
              </a:extLst>
            </p:cNvPr>
            <p:cNvSpPr txBox="1"/>
            <p:nvPr userDrawn="1"/>
          </p:nvSpPr>
          <p:spPr>
            <a:xfrm>
              <a:off x="5995359" y="3929147"/>
              <a:ext cx="966159" cy="584775"/>
            </a:xfrm>
            <a:prstGeom prst="rect">
              <a:avLst/>
            </a:prstGeom>
            <a:noFill/>
          </p:spPr>
          <p:txBody>
            <a:bodyPr wrap="square" rtlCol="0">
              <a:spAutoFit/>
            </a:bodyPr>
            <a:lstStyle/>
            <a:p>
              <a:r>
                <a:rPr lang="en-US" altLang="zh-CN" sz="3200" dirty="0">
                  <a:solidFill>
                    <a:srgbClr val="218374"/>
                  </a:solidFill>
                  <a:latin typeface="+mj-ea"/>
                  <a:ea typeface="+mj-ea"/>
                </a:rPr>
                <a:t>04</a:t>
              </a:r>
              <a:endParaRPr lang="zh-CN" altLang="en-US" sz="3200" dirty="0">
                <a:solidFill>
                  <a:srgbClr val="218374"/>
                </a:solidFill>
                <a:latin typeface="+mj-ea"/>
                <a:ea typeface="+mj-ea"/>
              </a:endParaRPr>
            </a:p>
          </p:txBody>
        </p:sp>
        <p:cxnSp>
          <p:nvCxnSpPr>
            <p:cNvPr id="21" name="直接连接符 20">
              <a:extLst>
                <a:ext uri="{FF2B5EF4-FFF2-40B4-BE49-F238E27FC236}">
                  <a16:creationId xmlns:a16="http://schemas.microsoft.com/office/drawing/2014/main" xmlns="" id="{53BA3BD0-82B9-4A2D-835F-B8AE513CA9DA}"/>
                </a:ext>
              </a:extLst>
            </p:cNvPr>
            <p:cNvCxnSpPr>
              <a:cxnSpLocks/>
            </p:cNvCxnSpPr>
            <p:nvPr userDrawn="1"/>
          </p:nvCxnSpPr>
          <p:spPr>
            <a:xfrm flipH="1">
              <a:off x="6590582" y="3899139"/>
              <a:ext cx="120772" cy="120773"/>
            </a:xfrm>
            <a:prstGeom prst="line">
              <a:avLst/>
            </a:prstGeom>
            <a:ln>
              <a:solidFill>
                <a:srgbClr val="228778"/>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72467DF2-2EC4-452E-86FD-DBB616A74CB6}"/>
                </a:ext>
              </a:extLst>
            </p:cNvPr>
            <p:cNvCxnSpPr>
              <a:cxnSpLocks/>
            </p:cNvCxnSpPr>
            <p:nvPr userDrawn="1"/>
          </p:nvCxnSpPr>
          <p:spPr>
            <a:xfrm flipH="1">
              <a:off x="5934974" y="4393901"/>
              <a:ext cx="120771" cy="120770"/>
            </a:xfrm>
            <a:prstGeom prst="line">
              <a:avLst/>
            </a:prstGeom>
            <a:ln>
              <a:solidFill>
                <a:srgbClr val="228778"/>
              </a:solidFill>
            </a:ln>
          </p:spPr>
          <p:style>
            <a:lnRef idx="1">
              <a:schemeClr val="accent1"/>
            </a:lnRef>
            <a:fillRef idx="0">
              <a:schemeClr val="accent1"/>
            </a:fillRef>
            <a:effectRef idx="0">
              <a:schemeClr val="accent1"/>
            </a:effectRef>
            <a:fontRef idx="minor">
              <a:schemeClr val="tx1"/>
            </a:fontRef>
          </p:style>
        </p:cxnSp>
      </p:grpSp>
      <p:grpSp>
        <p:nvGrpSpPr>
          <p:cNvPr id="23" name="组合 22">
            <a:extLst>
              <a:ext uri="{FF2B5EF4-FFF2-40B4-BE49-F238E27FC236}">
                <a16:creationId xmlns:a16="http://schemas.microsoft.com/office/drawing/2014/main" xmlns="" id="{C206AA46-F978-4017-9B01-2F62A73F00AD}"/>
              </a:ext>
            </a:extLst>
          </p:cNvPr>
          <p:cNvGrpSpPr/>
          <p:nvPr/>
        </p:nvGrpSpPr>
        <p:grpSpPr>
          <a:xfrm>
            <a:off x="5934973" y="4744528"/>
            <a:ext cx="1026545" cy="683794"/>
            <a:chOff x="5934973" y="4744528"/>
            <a:chExt cx="1026545" cy="683794"/>
          </a:xfrm>
        </p:grpSpPr>
        <p:sp>
          <p:nvSpPr>
            <p:cNvPr id="24" name="文本框 23">
              <a:extLst>
                <a:ext uri="{FF2B5EF4-FFF2-40B4-BE49-F238E27FC236}">
                  <a16:creationId xmlns:a16="http://schemas.microsoft.com/office/drawing/2014/main" xmlns="" id="{3428424A-44A0-41F6-9FB6-0D9C96307910}"/>
                </a:ext>
              </a:extLst>
            </p:cNvPr>
            <p:cNvSpPr txBox="1"/>
            <p:nvPr userDrawn="1"/>
          </p:nvSpPr>
          <p:spPr>
            <a:xfrm>
              <a:off x="5995359" y="4843547"/>
              <a:ext cx="966159" cy="584775"/>
            </a:xfrm>
            <a:prstGeom prst="rect">
              <a:avLst/>
            </a:prstGeom>
            <a:noFill/>
          </p:spPr>
          <p:txBody>
            <a:bodyPr wrap="square" rtlCol="0">
              <a:spAutoFit/>
            </a:bodyPr>
            <a:lstStyle/>
            <a:p>
              <a:r>
                <a:rPr lang="en-US" altLang="zh-CN" sz="3200" dirty="0">
                  <a:solidFill>
                    <a:srgbClr val="218374"/>
                  </a:solidFill>
                  <a:latin typeface="+mj-ea"/>
                  <a:ea typeface="+mj-ea"/>
                </a:rPr>
                <a:t>05</a:t>
              </a:r>
              <a:endParaRPr lang="zh-CN" altLang="en-US" sz="3200" dirty="0">
                <a:solidFill>
                  <a:srgbClr val="218374"/>
                </a:solidFill>
                <a:latin typeface="+mj-ea"/>
                <a:ea typeface="+mj-ea"/>
              </a:endParaRPr>
            </a:p>
          </p:txBody>
        </p:sp>
        <p:cxnSp>
          <p:nvCxnSpPr>
            <p:cNvPr id="25" name="直接连接符 24">
              <a:extLst>
                <a:ext uri="{FF2B5EF4-FFF2-40B4-BE49-F238E27FC236}">
                  <a16:creationId xmlns:a16="http://schemas.microsoft.com/office/drawing/2014/main" xmlns="" id="{C69569D8-AB89-4BF2-9C02-BD38FE27CAD0}"/>
                </a:ext>
              </a:extLst>
            </p:cNvPr>
            <p:cNvCxnSpPr>
              <a:cxnSpLocks/>
            </p:cNvCxnSpPr>
            <p:nvPr userDrawn="1"/>
          </p:nvCxnSpPr>
          <p:spPr>
            <a:xfrm flipH="1">
              <a:off x="6590582" y="4744528"/>
              <a:ext cx="120772" cy="120773"/>
            </a:xfrm>
            <a:prstGeom prst="line">
              <a:avLst/>
            </a:prstGeom>
            <a:ln>
              <a:solidFill>
                <a:srgbClr val="228778"/>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42ACFA32-137D-4618-AA97-9CE107EA85B3}"/>
                </a:ext>
              </a:extLst>
            </p:cNvPr>
            <p:cNvCxnSpPr>
              <a:cxnSpLocks/>
            </p:cNvCxnSpPr>
            <p:nvPr userDrawn="1"/>
          </p:nvCxnSpPr>
          <p:spPr>
            <a:xfrm flipH="1">
              <a:off x="5934973" y="5239289"/>
              <a:ext cx="120772" cy="120770"/>
            </a:xfrm>
            <a:prstGeom prst="line">
              <a:avLst/>
            </a:prstGeom>
            <a:ln>
              <a:solidFill>
                <a:srgbClr val="228778"/>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750668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fill="hold"/>
                                        <p:tgtEl>
                                          <p:spTgt spid="23"/>
                                        </p:tgtEl>
                                        <p:attrNameLst>
                                          <p:attrName>ppt_x</p:attrName>
                                        </p:attrNameLst>
                                      </p:cBhvr>
                                      <p:tavLst>
                                        <p:tav tm="0">
                                          <p:val>
                                            <p:strVal val="#ppt_x"/>
                                          </p:val>
                                        </p:tav>
                                        <p:tav tm="100000">
                                          <p:val>
                                            <p:strVal val="#ppt_x"/>
                                          </p:val>
                                        </p:tav>
                                      </p:tavLst>
                                    </p:anim>
                                    <p:anim calcmode="lin" valueType="num">
                                      <p:cBhvr additive="base">
                                        <p:cTn id="24" dur="500" fill="hold"/>
                                        <p:tgtEl>
                                          <p:spTgt spid="2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
                                            <p:txEl>
                                              <p:pRg st="0" end="0"/>
                                            </p:txEl>
                                          </p:spTgt>
                                        </p:tgtEl>
                                        <p:attrNameLst>
                                          <p:attrName>style.visibility</p:attrName>
                                        </p:attrNameLst>
                                      </p:cBhvr>
                                      <p:to>
                                        <p:strVal val="visible"/>
                                      </p:to>
                                    </p:set>
                                    <p:anim calcmode="lin" valueType="num">
                                      <p:cBhvr additive="base">
                                        <p:cTn id="2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 calcmode="lin" valueType="num">
                                      <p:cBhvr additive="base">
                                        <p:cTn id="3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0" end="0"/>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
                                            <p:txEl>
                                              <p:pRg st="0" end="0"/>
                                            </p:txEl>
                                          </p:spTgt>
                                        </p:tgtEl>
                                        <p:attrNameLst>
                                          <p:attrName>style.visibility</p:attrName>
                                        </p:attrNameLst>
                                      </p:cBhvr>
                                      <p:to>
                                        <p:strVal val="visible"/>
                                      </p:to>
                                    </p:set>
                                    <p:anim calcmode="lin" valueType="num">
                                      <p:cBhvr additive="base">
                                        <p:cTn id="35"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4">
                                            <p:txEl>
                                              <p:pRg st="0" end="0"/>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5">
                                            <p:txEl>
                                              <p:pRg st="0" end="0"/>
                                            </p:txEl>
                                          </p:spTgt>
                                        </p:tgtEl>
                                        <p:attrNameLst>
                                          <p:attrName>style.visibility</p:attrName>
                                        </p:attrNameLst>
                                      </p:cBhvr>
                                      <p:to>
                                        <p:strVal val="visible"/>
                                      </p:to>
                                    </p:set>
                                    <p:anim calcmode="lin" valueType="num">
                                      <p:cBhvr additive="base">
                                        <p:cTn id="39"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5">
                                            <p:txEl>
                                              <p:pRg st="0" end="0"/>
                                            </p:txEl>
                                          </p:spTgt>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6">
                                            <p:txEl>
                                              <p:pRg st="0" end="0"/>
                                            </p:txEl>
                                          </p:spTgt>
                                        </p:tgtEl>
                                        <p:attrNameLst>
                                          <p:attrName>style.visibility</p:attrName>
                                        </p:attrNameLst>
                                      </p:cBhvr>
                                      <p:to>
                                        <p:strVal val="visible"/>
                                      </p:to>
                                    </p:set>
                                    <p:anim calcmode="lin" valueType="num">
                                      <p:cBhvr additive="base">
                                        <p:cTn id="4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P spid="4" grpId="0" build="p"/>
      <p:bldP spid="5" grpId="0" build="p"/>
      <p:bldP spid="6"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84E7F749-9DB7-4DDA-B8D9-34A02073836A}"/>
              </a:ext>
            </a:extLst>
          </p:cNvPr>
          <p:cNvSpPr>
            <a:spLocks noGrp="1"/>
          </p:cNvSpPr>
          <p:nvPr>
            <p:ph sz="quarter" idx="10"/>
          </p:nvPr>
        </p:nvSpPr>
        <p:spPr/>
        <p:txBody>
          <a:bodyPr>
            <a:normAutofit fontScale="92500" lnSpcReduction="10000"/>
          </a:bodyPr>
          <a:lstStyle/>
          <a:p>
            <a:r>
              <a:rPr lang="zh-CN" altLang="en-US" dirty="0"/>
              <a:t>川农大获奖证书分享</a:t>
            </a:r>
          </a:p>
        </p:txBody>
      </p:sp>
      <p:pic>
        <p:nvPicPr>
          <p:cNvPr id="4" name="图片 3" descr="图片包含 文字&#10;&#10;自动生成的说明">
            <a:extLst>
              <a:ext uri="{FF2B5EF4-FFF2-40B4-BE49-F238E27FC236}">
                <a16:creationId xmlns:a16="http://schemas.microsoft.com/office/drawing/2014/main" xmlns="" id="{BEE158B5-EA5A-4F03-94C8-995EF5D661D5}"/>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t="-1359" b="-1"/>
          <a:stretch/>
        </p:blipFill>
        <p:spPr>
          <a:xfrm>
            <a:off x="1543050" y="1276350"/>
            <a:ext cx="2743200" cy="4384645"/>
          </a:xfrm>
          <a:prstGeom prst="rect">
            <a:avLst/>
          </a:prstGeom>
        </p:spPr>
      </p:pic>
      <p:pic>
        <p:nvPicPr>
          <p:cNvPr id="6" name="图片 5" descr="图片包含 文字&#10;&#10;自动生成的说明">
            <a:extLst>
              <a:ext uri="{FF2B5EF4-FFF2-40B4-BE49-F238E27FC236}">
                <a16:creationId xmlns:a16="http://schemas.microsoft.com/office/drawing/2014/main" xmlns="" id="{BEC82038-5CE4-4E86-9C02-3A327E68A1B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820025" y="1295399"/>
            <a:ext cx="2876550" cy="4286251"/>
          </a:xfrm>
          <a:prstGeom prst="rect">
            <a:avLst/>
          </a:prstGeom>
        </p:spPr>
      </p:pic>
    </p:spTree>
    <p:extLst>
      <p:ext uri="{BB962C8B-B14F-4D97-AF65-F5344CB8AC3E}">
        <p14:creationId xmlns:p14="http://schemas.microsoft.com/office/powerpoint/2010/main" val="19780411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C58B18D2-6CAB-4965-BF28-EB32D415300F}"/>
              </a:ext>
            </a:extLst>
          </p:cNvPr>
          <p:cNvSpPr>
            <a:spLocks noGrp="1"/>
          </p:cNvSpPr>
          <p:nvPr>
            <p:ph sz="quarter" idx="10"/>
          </p:nvPr>
        </p:nvSpPr>
        <p:spPr/>
        <p:txBody>
          <a:bodyPr>
            <a:normAutofit fontScale="92500" lnSpcReduction="10000"/>
          </a:bodyPr>
          <a:lstStyle/>
          <a:p>
            <a:r>
              <a:rPr lang="zh-CN" altLang="en-US" dirty="0"/>
              <a:t>川农大</a:t>
            </a:r>
            <a:r>
              <a:rPr lang="en-US" altLang="zh-CN" dirty="0"/>
              <a:t>3D</a:t>
            </a:r>
            <a:r>
              <a:rPr lang="zh-CN" altLang="en-US" dirty="0"/>
              <a:t>地图图片分享</a:t>
            </a:r>
          </a:p>
        </p:txBody>
      </p:sp>
      <p:pic>
        <p:nvPicPr>
          <p:cNvPr id="27" name="图片 26">
            <a:extLst>
              <a:ext uri="{FF2B5EF4-FFF2-40B4-BE49-F238E27FC236}">
                <a16:creationId xmlns:a16="http://schemas.microsoft.com/office/drawing/2014/main" xmlns="" id="{2179816F-195B-48A1-99F7-B9A218EC2F83}"/>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r="-8"/>
          <a:stretch/>
        </p:blipFill>
        <p:spPr>
          <a:xfrm>
            <a:off x="1308100" y="1232245"/>
            <a:ext cx="9558337" cy="4650763"/>
          </a:xfrm>
          <a:prstGeom prst="rect">
            <a:avLst/>
          </a:prstGeom>
        </p:spPr>
      </p:pic>
    </p:spTree>
    <p:extLst>
      <p:ext uri="{BB962C8B-B14F-4D97-AF65-F5344CB8AC3E}">
        <p14:creationId xmlns:p14="http://schemas.microsoft.com/office/powerpoint/2010/main" val="176046671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262865C0-A121-4C37-9D89-45EA290F7015}"/>
              </a:ext>
            </a:extLst>
          </p:cNvPr>
          <p:cNvSpPr>
            <a:spLocks noGrp="1"/>
          </p:cNvSpPr>
          <p:nvPr>
            <p:ph sz="quarter" idx="10"/>
          </p:nvPr>
        </p:nvSpPr>
        <p:spPr/>
        <p:txBody>
          <a:bodyPr>
            <a:normAutofit fontScale="92500" lnSpcReduction="10000"/>
          </a:bodyPr>
          <a:lstStyle/>
          <a:p>
            <a:r>
              <a:rPr lang="zh-CN" altLang="en-US" dirty="0"/>
              <a:t>川农大</a:t>
            </a:r>
            <a:r>
              <a:rPr lang="en-US" altLang="zh-CN" dirty="0"/>
              <a:t>3D</a:t>
            </a:r>
            <a:r>
              <a:rPr lang="zh-CN" altLang="en-US" dirty="0"/>
              <a:t>地图图片分享</a:t>
            </a:r>
          </a:p>
        </p:txBody>
      </p:sp>
      <p:pic>
        <p:nvPicPr>
          <p:cNvPr id="26" name="图片 25" descr="图片包含 文字, 地图&#10;&#10;自动生成的说明">
            <a:extLst>
              <a:ext uri="{FF2B5EF4-FFF2-40B4-BE49-F238E27FC236}">
                <a16:creationId xmlns:a16="http://schemas.microsoft.com/office/drawing/2014/main" xmlns="" id="{280D0097-E424-4D7B-9EA4-75DD681A218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81" t="2158" b="3633"/>
          <a:stretch/>
        </p:blipFill>
        <p:spPr>
          <a:xfrm>
            <a:off x="1305904" y="1333042"/>
            <a:ext cx="9543071" cy="4652178"/>
          </a:xfrm>
          <a:prstGeom prst="rect">
            <a:avLst/>
          </a:prstGeom>
        </p:spPr>
      </p:pic>
    </p:spTree>
    <p:extLst>
      <p:ext uri="{BB962C8B-B14F-4D97-AF65-F5344CB8AC3E}">
        <p14:creationId xmlns:p14="http://schemas.microsoft.com/office/powerpoint/2010/main" val="112609549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C50D0EB0-F8F7-442D-9ADB-94FDD6980EAC}"/>
              </a:ext>
            </a:extLst>
          </p:cNvPr>
          <p:cNvSpPr>
            <a:spLocks noGrp="1"/>
          </p:cNvSpPr>
          <p:nvPr>
            <p:ph sz="quarter" idx="10"/>
          </p:nvPr>
        </p:nvSpPr>
        <p:spPr/>
        <p:txBody>
          <a:bodyPr>
            <a:normAutofit fontScale="92500" lnSpcReduction="10000"/>
          </a:bodyPr>
          <a:lstStyle/>
          <a:p>
            <a:r>
              <a:rPr lang="zh-CN" altLang="en-US" dirty="0"/>
              <a:t>可编辑地图素材</a:t>
            </a:r>
          </a:p>
        </p:txBody>
      </p:sp>
      <p:grpSp>
        <p:nvGrpSpPr>
          <p:cNvPr id="3" name="Group 4">
            <a:extLst>
              <a:ext uri="{FF2B5EF4-FFF2-40B4-BE49-F238E27FC236}">
                <a16:creationId xmlns:a16="http://schemas.microsoft.com/office/drawing/2014/main" xmlns="" id="{7D04543F-D0A1-43E0-B8A4-7F6DBB24D1C2}"/>
              </a:ext>
            </a:extLst>
          </p:cNvPr>
          <p:cNvGrpSpPr>
            <a:grpSpLocks noChangeAspect="1"/>
          </p:cNvGrpSpPr>
          <p:nvPr/>
        </p:nvGrpSpPr>
        <p:grpSpPr bwMode="auto">
          <a:xfrm>
            <a:off x="2124949" y="517490"/>
            <a:ext cx="7942103" cy="5711860"/>
            <a:chOff x="-9" y="5"/>
            <a:chExt cx="5769" cy="4314"/>
          </a:xfrm>
          <a:solidFill>
            <a:srgbClr val="93E5D9">
              <a:alpha val="20000"/>
            </a:srgbClr>
          </a:solidFill>
        </p:grpSpPr>
        <p:sp>
          <p:nvSpPr>
            <p:cNvPr id="4" name="Freeform 5">
              <a:extLst>
                <a:ext uri="{FF2B5EF4-FFF2-40B4-BE49-F238E27FC236}">
                  <a16:creationId xmlns:a16="http://schemas.microsoft.com/office/drawing/2014/main" xmlns="" id="{88FCF80D-4749-49E4-A01A-CD48DA040E1C}"/>
                </a:ext>
              </a:extLst>
            </p:cNvPr>
            <p:cNvSpPr>
              <a:spLocks/>
            </p:cNvSpPr>
            <p:nvPr/>
          </p:nvSpPr>
          <p:spPr bwMode="auto">
            <a:xfrm>
              <a:off x="3679" y="4064"/>
              <a:ext cx="312" cy="255"/>
            </a:xfrm>
            <a:custGeom>
              <a:avLst/>
              <a:gdLst>
                <a:gd name="T0" fmla="*/ 553 w 673"/>
                <a:gd name="T1" fmla="*/ 13 h 550"/>
                <a:gd name="T2" fmla="*/ 520 w 673"/>
                <a:gd name="T3" fmla="*/ 52 h 550"/>
                <a:gd name="T4" fmla="*/ 454 w 673"/>
                <a:gd name="T5" fmla="*/ 35 h 550"/>
                <a:gd name="T6" fmla="*/ 411 w 673"/>
                <a:gd name="T7" fmla="*/ 61 h 550"/>
                <a:gd name="T8" fmla="*/ 358 w 673"/>
                <a:gd name="T9" fmla="*/ 78 h 550"/>
                <a:gd name="T10" fmla="*/ 319 w 673"/>
                <a:gd name="T11" fmla="*/ 70 h 550"/>
                <a:gd name="T12" fmla="*/ 284 w 673"/>
                <a:gd name="T13" fmla="*/ 48 h 550"/>
                <a:gd name="T14" fmla="*/ 260 w 673"/>
                <a:gd name="T15" fmla="*/ 89 h 550"/>
                <a:gd name="T16" fmla="*/ 232 w 673"/>
                <a:gd name="T17" fmla="*/ 111 h 550"/>
                <a:gd name="T18" fmla="*/ 160 w 673"/>
                <a:gd name="T19" fmla="*/ 102 h 550"/>
                <a:gd name="T20" fmla="*/ 175 w 673"/>
                <a:gd name="T21" fmla="*/ 148 h 550"/>
                <a:gd name="T22" fmla="*/ 120 w 673"/>
                <a:gd name="T23" fmla="*/ 185 h 550"/>
                <a:gd name="T24" fmla="*/ 53 w 673"/>
                <a:gd name="T25" fmla="*/ 246 h 550"/>
                <a:gd name="T26" fmla="*/ 20 w 673"/>
                <a:gd name="T27" fmla="*/ 280 h 550"/>
                <a:gd name="T28" fmla="*/ 33 w 673"/>
                <a:gd name="T29" fmla="*/ 317 h 550"/>
                <a:gd name="T30" fmla="*/ 33 w 673"/>
                <a:gd name="T31" fmla="*/ 387 h 550"/>
                <a:gd name="T32" fmla="*/ 55 w 673"/>
                <a:gd name="T33" fmla="*/ 437 h 550"/>
                <a:gd name="T34" fmla="*/ 81 w 673"/>
                <a:gd name="T35" fmla="*/ 476 h 550"/>
                <a:gd name="T36" fmla="*/ 138 w 673"/>
                <a:gd name="T37" fmla="*/ 498 h 550"/>
                <a:gd name="T38" fmla="*/ 219 w 673"/>
                <a:gd name="T39" fmla="*/ 500 h 550"/>
                <a:gd name="T40" fmla="*/ 341 w 673"/>
                <a:gd name="T41" fmla="*/ 534 h 550"/>
                <a:gd name="T42" fmla="*/ 374 w 673"/>
                <a:gd name="T43" fmla="*/ 476 h 550"/>
                <a:gd name="T44" fmla="*/ 459 w 673"/>
                <a:gd name="T45" fmla="*/ 426 h 550"/>
                <a:gd name="T46" fmla="*/ 507 w 673"/>
                <a:gd name="T47" fmla="*/ 395 h 550"/>
                <a:gd name="T48" fmla="*/ 568 w 673"/>
                <a:gd name="T49" fmla="*/ 356 h 550"/>
                <a:gd name="T50" fmla="*/ 551 w 673"/>
                <a:gd name="T51" fmla="*/ 306 h 550"/>
                <a:gd name="T52" fmla="*/ 592 w 673"/>
                <a:gd name="T53" fmla="*/ 272 h 550"/>
                <a:gd name="T54" fmla="*/ 572 w 673"/>
                <a:gd name="T55" fmla="*/ 228 h 550"/>
                <a:gd name="T56" fmla="*/ 633 w 673"/>
                <a:gd name="T57" fmla="*/ 156 h 550"/>
                <a:gd name="T58" fmla="*/ 671 w 673"/>
                <a:gd name="T59" fmla="*/ 124 h 550"/>
                <a:gd name="T60" fmla="*/ 649 w 673"/>
                <a:gd name="T61" fmla="*/ 43 h 550"/>
                <a:gd name="T62" fmla="*/ 590 w 673"/>
                <a:gd name="T63" fmla="*/ 31 h 550"/>
                <a:gd name="T64" fmla="*/ 553 w 673"/>
                <a:gd name="T65" fmla="*/ 13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3" h="550">
                  <a:moveTo>
                    <a:pt x="553" y="13"/>
                  </a:moveTo>
                  <a:cubicBezTo>
                    <a:pt x="553" y="13"/>
                    <a:pt x="540" y="59"/>
                    <a:pt x="520" y="52"/>
                  </a:cubicBezTo>
                  <a:cubicBezTo>
                    <a:pt x="500" y="44"/>
                    <a:pt x="476" y="33"/>
                    <a:pt x="454" y="35"/>
                  </a:cubicBezTo>
                  <a:cubicBezTo>
                    <a:pt x="433" y="37"/>
                    <a:pt x="426" y="46"/>
                    <a:pt x="411" y="61"/>
                  </a:cubicBezTo>
                  <a:cubicBezTo>
                    <a:pt x="395" y="76"/>
                    <a:pt x="378" y="85"/>
                    <a:pt x="358" y="78"/>
                  </a:cubicBezTo>
                  <a:cubicBezTo>
                    <a:pt x="339" y="70"/>
                    <a:pt x="330" y="85"/>
                    <a:pt x="319" y="70"/>
                  </a:cubicBezTo>
                  <a:cubicBezTo>
                    <a:pt x="308" y="55"/>
                    <a:pt x="297" y="35"/>
                    <a:pt x="284" y="48"/>
                  </a:cubicBezTo>
                  <a:cubicBezTo>
                    <a:pt x="271" y="61"/>
                    <a:pt x="258" y="68"/>
                    <a:pt x="260" y="89"/>
                  </a:cubicBezTo>
                  <a:cubicBezTo>
                    <a:pt x="262" y="109"/>
                    <a:pt x="245" y="119"/>
                    <a:pt x="232" y="111"/>
                  </a:cubicBezTo>
                  <a:cubicBezTo>
                    <a:pt x="219" y="104"/>
                    <a:pt x="162" y="83"/>
                    <a:pt x="160" y="102"/>
                  </a:cubicBezTo>
                  <a:cubicBezTo>
                    <a:pt x="157" y="120"/>
                    <a:pt x="194" y="135"/>
                    <a:pt x="175" y="148"/>
                  </a:cubicBezTo>
                  <a:cubicBezTo>
                    <a:pt x="155" y="161"/>
                    <a:pt x="140" y="178"/>
                    <a:pt x="120" y="185"/>
                  </a:cubicBezTo>
                  <a:cubicBezTo>
                    <a:pt x="101" y="193"/>
                    <a:pt x="72" y="230"/>
                    <a:pt x="53" y="246"/>
                  </a:cubicBezTo>
                  <a:cubicBezTo>
                    <a:pt x="33" y="263"/>
                    <a:pt x="0" y="261"/>
                    <a:pt x="20" y="280"/>
                  </a:cubicBezTo>
                  <a:cubicBezTo>
                    <a:pt x="39" y="298"/>
                    <a:pt x="44" y="296"/>
                    <a:pt x="33" y="317"/>
                  </a:cubicBezTo>
                  <a:cubicBezTo>
                    <a:pt x="22" y="337"/>
                    <a:pt x="35" y="371"/>
                    <a:pt x="33" y="387"/>
                  </a:cubicBezTo>
                  <a:cubicBezTo>
                    <a:pt x="31" y="404"/>
                    <a:pt x="48" y="413"/>
                    <a:pt x="55" y="437"/>
                  </a:cubicBezTo>
                  <a:cubicBezTo>
                    <a:pt x="61" y="461"/>
                    <a:pt x="50" y="459"/>
                    <a:pt x="81" y="476"/>
                  </a:cubicBezTo>
                  <a:cubicBezTo>
                    <a:pt x="112" y="493"/>
                    <a:pt x="103" y="484"/>
                    <a:pt x="138" y="498"/>
                  </a:cubicBezTo>
                  <a:cubicBezTo>
                    <a:pt x="173" y="513"/>
                    <a:pt x="197" y="487"/>
                    <a:pt x="219" y="500"/>
                  </a:cubicBezTo>
                  <a:cubicBezTo>
                    <a:pt x="240" y="513"/>
                    <a:pt x="332" y="550"/>
                    <a:pt x="341" y="534"/>
                  </a:cubicBezTo>
                  <a:cubicBezTo>
                    <a:pt x="350" y="517"/>
                    <a:pt x="341" y="476"/>
                    <a:pt x="374" y="476"/>
                  </a:cubicBezTo>
                  <a:cubicBezTo>
                    <a:pt x="406" y="476"/>
                    <a:pt x="452" y="441"/>
                    <a:pt x="459" y="426"/>
                  </a:cubicBezTo>
                  <a:cubicBezTo>
                    <a:pt x="465" y="411"/>
                    <a:pt x="489" y="395"/>
                    <a:pt x="507" y="395"/>
                  </a:cubicBezTo>
                  <a:cubicBezTo>
                    <a:pt x="524" y="395"/>
                    <a:pt x="588" y="371"/>
                    <a:pt x="568" y="356"/>
                  </a:cubicBezTo>
                  <a:cubicBezTo>
                    <a:pt x="548" y="341"/>
                    <a:pt x="531" y="309"/>
                    <a:pt x="551" y="306"/>
                  </a:cubicBezTo>
                  <a:cubicBezTo>
                    <a:pt x="570" y="302"/>
                    <a:pt x="609" y="283"/>
                    <a:pt x="592" y="272"/>
                  </a:cubicBezTo>
                  <a:cubicBezTo>
                    <a:pt x="575" y="261"/>
                    <a:pt x="531" y="267"/>
                    <a:pt x="572" y="228"/>
                  </a:cubicBezTo>
                  <a:cubicBezTo>
                    <a:pt x="614" y="189"/>
                    <a:pt x="609" y="159"/>
                    <a:pt x="633" y="156"/>
                  </a:cubicBezTo>
                  <a:cubicBezTo>
                    <a:pt x="658" y="152"/>
                    <a:pt x="673" y="156"/>
                    <a:pt x="671" y="124"/>
                  </a:cubicBezTo>
                  <a:cubicBezTo>
                    <a:pt x="668" y="93"/>
                    <a:pt x="668" y="52"/>
                    <a:pt x="649" y="43"/>
                  </a:cubicBezTo>
                  <a:cubicBezTo>
                    <a:pt x="629" y="33"/>
                    <a:pt x="599" y="41"/>
                    <a:pt x="590" y="31"/>
                  </a:cubicBezTo>
                  <a:cubicBezTo>
                    <a:pt x="581" y="22"/>
                    <a:pt x="555" y="0"/>
                    <a:pt x="553" y="13"/>
                  </a:cubicBezTo>
                  <a:close/>
                </a:path>
              </a:pathLst>
            </a:custGeom>
            <a:grpFill/>
            <a:ln w="12700" cap="rnd" cmpd="sng">
              <a:solidFill>
                <a:srgbClr val="34CCB6"/>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828434"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srgbClr val="445469"/>
                </a:solidFill>
                <a:effectLst/>
                <a:uLnTx/>
                <a:uFillTx/>
                <a:latin typeface="Lato Light"/>
              </a:endParaRPr>
            </a:p>
          </p:txBody>
        </p:sp>
        <p:sp>
          <p:nvSpPr>
            <p:cNvPr id="5" name="Freeform 6">
              <a:extLst>
                <a:ext uri="{FF2B5EF4-FFF2-40B4-BE49-F238E27FC236}">
                  <a16:creationId xmlns:a16="http://schemas.microsoft.com/office/drawing/2014/main" xmlns="" id="{C9B788F3-90CC-45EA-BE5A-B27BDA8B58A5}"/>
                </a:ext>
              </a:extLst>
            </p:cNvPr>
            <p:cNvSpPr>
              <a:spLocks/>
            </p:cNvSpPr>
            <p:nvPr/>
          </p:nvSpPr>
          <p:spPr bwMode="auto">
            <a:xfrm>
              <a:off x="-9" y="633"/>
              <a:ext cx="2307" cy="1593"/>
            </a:xfrm>
            <a:custGeom>
              <a:avLst/>
              <a:gdLst>
                <a:gd name="T0" fmla="*/ 4317 w 4981"/>
                <a:gd name="T1" fmla="*/ 2284 h 3440"/>
                <a:gd name="T2" fmla="*/ 4622 w 4981"/>
                <a:gd name="T3" fmla="*/ 2061 h 3440"/>
                <a:gd name="T4" fmla="*/ 4946 w 4981"/>
                <a:gd name="T5" fmla="*/ 1850 h 3440"/>
                <a:gd name="T6" fmla="*/ 4930 w 4981"/>
                <a:gd name="T7" fmla="*/ 1693 h 3440"/>
                <a:gd name="T8" fmla="*/ 4812 w 4981"/>
                <a:gd name="T9" fmla="*/ 1470 h 3440"/>
                <a:gd name="T10" fmla="*/ 4636 w 4981"/>
                <a:gd name="T11" fmla="*/ 1342 h 3440"/>
                <a:gd name="T12" fmla="*/ 4488 w 4981"/>
                <a:gd name="T13" fmla="*/ 1228 h 3440"/>
                <a:gd name="T14" fmla="*/ 4082 w 4981"/>
                <a:gd name="T15" fmla="*/ 1137 h 3440"/>
                <a:gd name="T16" fmla="*/ 3931 w 4981"/>
                <a:gd name="T17" fmla="*/ 906 h 3440"/>
                <a:gd name="T18" fmla="*/ 3984 w 4981"/>
                <a:gd name="T19" fmla="*/ 684 h 3440"/>
                <a:gd name="T20" fmla="*/ 3787 w 4981"/>
                <a:gd name="T21" fmla="*/ 408 h 3440"/>
                <a:gd name="T22" fmla="*/ 3607 w 4981"/>
                <a:gd name="T23" fmla="*/ 314 h 3440"/>
                <a:gd name="T24" fmla="*/ 3476 w 4981"/>
                <a:gd name="T25" fmla="*/ 141 h 3440"/>
                <a:gd name="T26" fmla="*/ 3472 w 4981"/>
                <a:gd name="T27" fmla="*/ 7 h 3440"/>
                <a:gd name="T28" fmla="*/ 3233 w 4981"/>
                <a:gd name="T29" fmla="*/ 27 h 3440"/>
                <a:gd name="T30" fmla="*/ 3096 w 4981"/>
                <a:gd name="T31" fmla="*/ 155 h 3440"/>
                <a:gd name="T32" fmla="*/ 2965 w 4981"/>
                <a:gd name="T33" fmla="*/ 333 h 3440"/>
                <a:gd name="T34" fmla="*/ 2876 w 4981"/>
                <a:gd name="T35" fmla="*/ 497 h 3440"/>
                <a:gd name="T36" fmla="*/ 2726 w 4981"/>
                <a:gd name="T37" fmla="*/ 478 h 3440"/>
                <a:gd name="T38" fmla="*/ 2359 w 4981"/>
                <a:gd name="T39" fmla="*/ 536 h 3440"/>
                <a:gd name="T40" fmla="*/ 2224 w 4981"/>
                <a:gd name="T41" fmla="*/ 781 h 3440"/>
                <a:gd name="T42" fmla="*/ 2175 w 4981"/>
                <a:gd name="T43" fmla="*/ 850 h 3440"/>
                <a:gd name="T44" fmla="*/ 2008 w 4981"/>
                <a:gd name="T45" fmla="*/ 809 h 3440"/>
                <a:gd name="T46" fmla="*/ 1710 w 4981"/>
                <a:gd name="T47" fmla="*/ 836 h 3440"/>
                <a:gd name="T48" fmla="*/ 1759 w 4981"/>
                <a:gd name="T49" fmla="*/ 1017 h 3440"/>
                <a:gd name="T50" fmla="*/ 1775 w 4981"/>
                <a:gd name="T51" fmla="*/ 1290 h 3440"/>
                <a:gd name="T52" fmla="*/ 1674 w 4981"/>
                <a:gd name="T53" fmla="*/ 1378 h 3440"/>
                <a:gd name="T54" fmla="*/ 1559 w 4981"/>
                <a:gd name="T55" fmla="*/ 1562 h 3440"/>
                <a:gd name="T56" fmla="*/ 1287 w 4981"/>
                <a:gd name="T57" fmla="*/ 1623 h 3440"/>
                <a:gd name="T58" fmla="*/ 1051 w 4981"/>
                <a:gd name="T59" fmla="*/ 1715 h 3440"/>
                <a:gd name="T60" fmla="*/ 760 w 4981"/>
                <a:gd name="T61" fmla="*/ 1768 h 3440"/>
                <a:gd name="T62" fmla="*/ 563 w 4981"/>
                <a:gd name="T63" fmla="*/ 1787 h 3440"/>
                <a:gd name="T64" fmla="*/ 370 w 4981"/>
                <a:gd name="T65" fmla="*/ 1723 h 3440"/>
                <a:gd name="T66" fmla="*/ 180 w 4981"/>
                <a:gd name="T67" fmla="*/ 1768 h 3440"/>
                <a:gd name="T68" fmla="*/ 42 w 4981"/>
                <a:gd name="T69" fmla="*/ 1934 h 3440"/>
                <a:gd name="T70" fmla="*/ 23 w 4981"/>
                <a:gd name="T71" fmla="*/ 2093 h 3440"/>
                <a:gd name="T72" fmla="*/ 232 w 4981"/>
                <a:gd name="T73" fmla="*/ 2199 h 3440"/>
                <a:gd name="T74" fmla="*/ 190 w 4981"/>
                <a:gd name="T75" fmla="*/ 2415 h 3440"/>
                <a:gd name="T76" fmla="*/ 105 w 4981"/>
                <a:gd name="T77" fmla="*/ 2454 h 3440"/>
                <a:gd name="T78" fmla="*/ 53 w 4981"/>
                <a:gd name="T79" fmla="*/ 2535 h 3440"/>
                <a:gd name="T80" fmla="*/ 219 w 4981"/>
                <a:gd name="T81" fmla="*/ 2595 h 3440"/>
                <a:gd name="T82" fmla="*/ 307 w 4981"/>
                <a:gd name="T83" fmla="*/ 2806 h 3440"/>
                <a:gd name="T84" fmla="*/ 442 w 4981"/>
                <a:gd name="T85" fmla="*/ 2962 h 3440"/>
                <a:gd name="T86" fmla="*/ 717 w 4981"/>
                <a:gd name="T87" fmla="*/ 3144 h 3440"/>
                <a:gd name="T88" fmla="*/ 861 w 4981"/>
                <a:gd name="T89" fmla="*/ 3385 h 3440"/>
                <a:gd name="T90" fmla="*/ 1054 w 4981"/>
                <a:gd name="T91" fmla="*/ 3422 h 3440"/>
                <a:gd name="T92" fmla="*/ 1241 w 4981"/>
                <a:gd name="T93" fmla="*/ 3196 h 3440"/>
                <a:gd name="T94" fmla="*/ 1547 w 4981"/>
                <a:gd name="T95" fmla="*/ 3325 h 3440"/>
                <a:gd name="T96" fmla="*/ 1779 w 4981"/>
                <a:gd name="T97" fmla="*/ 3247 h 3440"/>
                <a:gd name="T98" fmla="*/ 2063 w 4981"/>
                <a:gd name="T99" fmla="*/ 3348 h 3440"/>
                <a:gd name="T100" fmla="*/ 2355 w 4981"/>
                <a:gd name="T101" fmla="*/ 3325 h 3440"/>
                <a:gd name="T102" fmla="*/ 2823 w 4981"/>
                <a:gd name="T103" fmla="*/ 3221 h 3440"/>
                <a:gd name="T104" fmla="*/ 3303 w 4981"/>
                <a:gd name="T105" fmla="*/ 3314 h 3440"/>
                <a:gd name="T106" fmla="*/ 3657 w 4981"/>
                <a:gd name="T107" fmla="*/ 3310 h 3440"/>
                <a:gd name="T108" fmla="*/ 3683 w 4981"/>
                <a:gd name="T109" fmla="*/ 3162 h 3440"/>
                <a:gd name="T110" fmla="*/ 3640 w 4981"/>
                <a:gd name="T111" fmla="*/ 2988 h 3440"/>
                <a:gd name="T112" fmla="*/ 3701 w 4981"/>
                <a:gd name="T113" fmla="*/ 2721 h 3440"/>
                <a:gd name="T114" fmla="*/ 4129 w 4981"/>
                <a:gd name="T115" fmla="*/ 2651 h 3440"/>
                <a:gd name="T116" fmla="*/ 4380 w 4981"/>
                <a:gd name="T117" fmla="*/ 2630 h 3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81" h="3440">
                  <a:moveTo>
                    <a:pt x="4343" y="2565"/>
                  </a:moveTo>
                  <a:cubicBezTo>
                    <a:pt x="4365" y="2536"/>
                    <a:pt x="4347" y="2491"/>
                    <a:pt x="4343" y="2454"/>
                  </a:cubicBezTo>
                  <a:cubicBezTo>
                    <a:pt x="4339" y="2417"/>
                    <a:pt x="4317" y="2350"/>
                    <a:pt x="4317" y="2284"/>
                  </a:cubicBezTo>
                  <a:cubicBezTo>
                    <a:pt x="4317" y="2217"/>
                    <a:pt x="4391" y="2195"/>
                    <a:pt x="4430" y="2191"/>
                  </a:cubicBezTo>
                  <a:cubicBezTo>
                    <a:pt x="4470" y="2187"/>
                    <a:pt x="4500" y="2180"/>
                    <a:pt x="4513" y="2143"/>
                  </a:cubicBezTo>
                  <a:cubicBezTo>
                    <a:pt x="4526" y="2106"/>
                    <a:pt x="4592" y="2095"/>
                    <a:pt x="4622" y="2061"/>
                  </a:cubicBezTo>
                  <a:cubicBezTo>
                    <a:pt x="4653" y="2028"/>
                    <a:pt x="4701" y="2035"/>
                    <a:pt x="4745" y="2006"/>
                  </a:cubicBezTo>
                  <a:cubicBezTo>
                    <a:pt x="4788" y="1976"/>
                    <a:pt x="4841" y="1987"/>
                    <a:pt x="4911" y="1965"/>
                  </a:cubicBezTo>
                  <a:cubicBezTo>
                    <a:pt x="4981" y="1943"/>
                    <a:pt x="4933" y="1895"/>
                    <a:pt x="4946" y="1850"/>
                  </a:cubicBezTo>
                  <a:cubicBezTo>
                    <a:pt x="4951" y="1831"/>
                    <a:pt x="4965" y="1812"/>
                    <a:pt x="4978" y="1797"/>
                  </a:cubicBezTo>
                  <a:cubicBezTo>
                    <a:pt x="4972" y="1792"/>
                    <a:pt x="4980" y="1784"/>
                    <a:pt x="4976" y="1765"/>
                  </a:cubicBezTo>
                  <a:cubicBezTo>
                    <a:pt x="4970" y="1734"/>
                    <a:pt x="4947" y="1718"/>
                    <a:pt x="4930" y="1693"/>
                  </a:cubicBezTo>
                  <a:cubicBezTo>
                    <a:pt x="4914" y="1668"/>
                    <a:pt x="4891" y="1681"/>
                    <a:pt x="4885" y="1631"/>
                  </a:cubicBezTo>
                  <a:cubicBezTo>
                    <a:pt x="4878" y="1581"/>
                    <a:pt x="4852" y="1551"/>
                    <a:pt x="4845" y="1523"/>
                  </a:cubicBezTo>
                  <a:cubicBezTo>
                    <a:pt x="4839" y="1495"/>
                    <a:pt x="4852" y="1495"/>
                    <a:pt x="4812" y="1470"/>
                  </a:cubicBezTo>
                  <a:cubicBezTo>
                    <a:pt x="4773" y="1445"/>
                    <a:pt x="4803" y="1442"/>
                    <a:pt x="4796" y="1409"/>
                  </a:cubicBezTo>
                  <a:cubicBezTo>
                    <a:pt x="4790" y="1376"/>
                    <a:pt x="4757" y="1387"/>
                    <a:pt x="4721" y="1384"/>
                  </a:cubicBezTo>
                  <a:cubicBezTo>
                    <a:pt x="4685" y="1381"/>
                    <a:pt x="4675" y="1362"/>
                    <a:pt x="4636" y="1342"/>
                  </a:cubicBezTo>
                  <a:cubicBezTo>
                    <a:pt x="4596" y="1323"/>
                    <a:pt x="4629" y="1328"/>
                    <a:pt x="4596" y="1301"/>
                  </a:cubicBezTo>
                  <a:cubicBezTo>
                    <a:pt x="4563" y="1273"/>
                    <a:pt x="4560" y="1278"/>
                    <a:pt x="4524" y="1276"/>
                  </a:cubicBezTo>
                  <a:cubicBezTo>
                    <a:pt x="4488" y="1273"/>
                    <a:pt x="4495" y="1251"/>
                    <a:pt x="4488" y="1228"/>
                  </a:cubicBezTo>
                  <a:cubicBezTo>
                    <a:pt x="4482" y="1206"/>
                    <a:pt x="4452" y="1206"/>
                    <a:pt x="4416" y="1184"/>
                  </a:cubicBezTo>
                  <a:cubicBezTo>
                    <a:pt x="4380" y="1162"/>
                    <a:pt x="4252" y="1167"/>
                    <a:pt x="4210" y="1164"/>
                  </a:cubicBezTo>
                  <a:cubicBezTo>
                    <a:pt x="4167" y="1162"/>
                    <a:pt x="4147" y="1145"/>
                    <a:pt x="4082" y="1137"/>
                  </a:cubicBezTo>
                  <a:cubicBezTo>
                    <a:pt x="4016" y="1128"/>
                    <a:pt x="4056" y="1120"/>
                    <a:pt x="3957" y="1095"/>
                  </a:cubicBezTo>
                  <a:cubicBezTo>
                    <a:pt x="3859" y="1070"/>
                    <a:pt x="3885" y="1031"/>
                    <a:pt x="3879" y="1003"/>
                  </a:cubicBezTo>
                  <a:cubicBezTo>
                    <a:pt x="3872" y="975"/>
                    <a:pt x="3889" y="936"/>
                    <a:pt x="3931" y="906"/>
                  </a:cubicBezTo>
                  <a:cubicBezTo>
                    <a:pt x="3974" y="875"/>
                    <a:pt x="3974" y="850"/>
                    <a:pt x="3948" y="814"/>
                  </a:cubicBezTo>
                  <a:cubicBezTo>
                    <a:pt x="3921" y="778"/>
                    <a:pt x="3948" y="781"/>
                    <a:pt x="3977" y="753"/>
                  </a:cubicBezTo>
                  <a:cubicBezTo>
                    <a:pt x="4007" y="725"/>
                    <a:pt x="3990" y="714"/>
                    <a:pt x="3984" y="684"/>
                  </a:cubicBezTo>
                  <a:cubicBezTo>
                    <a:pt x="3977" y="653"/>
                    <a:pt x="3964" y="625"/>
                    <a:pt x="3928" y="595"/>
                  </a:cubicBezTo>
                  <a:cubicBezTo>
                    <a:pt x="3892" y="564"/>
                    <a:pt x="3885" y="481"/>
                    <a:pt x="3875" y="444"/>
                  </a:cubicBezTo>
                  <a:cubicBezTo>
                    <a:pt x="3866" y="408"/>
                    <a:pt x="3830" y="408"/>
                    <a:pt x="3787" y="408"/>
                  </a:cubicBezTo>
                  <a:cubicBezTo>
                    <a:pt x="3744" y="408"/>
                    <a:pt x="3751" y="369"/>
                    <a:pt x="3731" y="347"/>
                  </a:cubicBezTo>
                  <a:cubicBezTo>
                    <a:pt x="3712" y="325"/>
                    <a:pt x="3689" y="344"/>
                    <a:pt x="3653" y="364"/>
                  </a:cubicBezTo>
                  <a:cubicBezTo>
                    <a:pt x="3617" y="383"/>
                    <a:pt x="3626" y="358"/>
                    <a:pt x="3607" y="314"/>
                  </a:cubicBezTo>
                  <a:cubicBezTo>
                    <a:pt x="3587" y="269"/>
                    <a:pt x="3577" y="283"/>
                    <a:pt x="3564" y="239"/>
                  </a:cubicBezTo>
                  <a:cubicBezTo>
                    <a:pt x="3551" y="194"/>
                    <a:pt x="3499" y="203"/>
                    <a:pt x="3469" y="189"/>
                  </a:cubicBezTo>
                  <a:cubicBezTo>
                    <a:pt x="3440" y="175"/>
                    <a:pt x="3450" y="175"/>
                    <a:pt x="3476" y="141"/>
                  </a:cubicBezTo>
                  <a:cubicBezTo>
                    <a:pt x="3502" y="108"/>
                    <a:pt x="3450" y="108"/>
                    <a:pt x="3430" y="91"/>
                  </a:cubicBezTo>
                  <a:cubicBezTo>
                    <a:pt x="3410" y="75"/>
                    <a:pt x="3417" y="72"/>
                    <a:pt x="3453" y="50"/>
                  </a:cubicBezTo>
                  <a:cubicBezTo>
                    <a:pt x="3467" y="41"/>
                    <a:pt x="3471" y="24"/>
                    <a:pt x="3472" y="7"/>
                  </a:cubicBezTo>
                  <a:cubicBezTo>
                    <a:pt x="3467" y="9"/>
                    <a:pt x="3462" y="9"/>
                    <a:pt x="3436" y="11"/>
                  </a:cubicBezTo>
                  <a:cubicBezTo>
                    <a:pt x="3391" y="14"/>
                    <a:pt x="3351" y="25"/>
                    <a:pt x="3341" y="14"/>
                  </a:cubicBezTo>
                  <a:cubicBezTo>
                    <a:pt x="3332" y="2"/>
                    <a:pt x="3233" y="0"/>
                    <a:pt x="3233" y="27"/>
                  </a:cubicBezTo>
                  <a:cubicBezTo>
                    <a:pt x="3233" y="55"/>
                    <a:pt x="3256" y="58"/>
                    <a:pt x="3227" y="91"/>
                  </a:cubicBezTo>
                  <a:cubicBezTo>
                    <a:pt x="3197" y="125"/>
                    <a:pt x="3201" y="128"/>
                    <a:pt x="3171" y="139"/>
                  </a:cubicBezTo>
                  <a:cubicBezTo>
                    <a:pt x="3142" y="150"/>
                    <a:pt x="3125" y="158"/>
                    <a:pt x="3096" y="155"/>
                  </a:cubicBezTo>
                  <a:cubicBezTo>
                    <a:pt x="3066" y="153"/>
                    <a:pt x="3053" y="128"/>
                    <a:pt x="3027" y="158"/>
                  </a:cubicBezTo>
                  <a:cubicBezTo>
                    <a:pt x="3001" y="189"/>
                    <a:pt x="2965" y="236"/>
                    <a:pt x="2965" y="264"/>
                  </a:cubicBezTo>
                  <a:cubicBezTo>
                    <a:pt x="2965" y="292"/>
                    <a:pt x="2965" y="305"/>
                    <a:pt x="2965" y="333"/>
                  </a:cubicBezTo>
                  <a:cubicBezTo>
                    <a:pt x="2965" y="361"/>
                    <a:pt x="2955" y="367"/>
                    <a:pt x="2968" y="392"/>
                  </a:cubicBezTo>
                  <a:cubicBezTo>
                    <a:pt x="2981" y="417"/>
                    <a:pt x="2981" y="419"/>
                    <a:pt x="2965" y="442"/>
                  </a:cubicBezTo>
                  <a:cubicBezTo>
                    <a:pt x="2948" y="464"/>
                    <a:pt x="2893" y="494"/>
                    <a:pt x="2876" y="497"/>
                  </a:cubicBezTo>
                  <a:cubicBezTo>
                    <a:pt x="2860" y="500"/>
                    <a:pt x="2824" y="494"/>
                    <a:pt x="2814" y="511"/>
                  </a:cubicBezTo>
                  <a:cubicBezTo>
                    <a:pt x="2804" y="528"/>
                    <a:pt x="2778" y="517"/>
                    <a:pt x="2768" y="508"/>
                  </a:cubicBezTo>
                  <a:cubicBezTo>
                    <a:pt x="2758" y="500"/>
                    <a:pt x="2762" y="478"/>
                    <a:pt x="2726" y="478"/>
                  </a:cubicBezTo>
                  <a:cubicBezTo>
                    <a:pt x="2690" y="478"/>
                    <a:pt x="2621" y="489"/>
                    <a:pt x="2588" y="456"/>
                  </a:cubicBezTo>
                  <a:cubicBezTo>
                    <a:pt x="2555" y="422"/>
                    <a:pt x="2460" y="330"/>
                    <a:pt x="2444" y="400"/>
                  </a:cubicBezTo>
                  <a:cubicBezTo>
                    <a:pt x="2427" y="469"/>
                    <a:pt x="2382" y="503"/>
                    <a:pt x="2359" y="536"/>
                  </a:cubicBezTo>
                  <a:cubicBezTo>
                    <a:pt x="2336" y="570"/>
                    <a:pt x="2319" y="589"/>
                    <a:pt x="2293" y="631"/>
                  </a:cubicBezTo>
                  <a:cubicBezTo>
                    <a:pt x="2267" y="672"/>
                    <a:pt x="2290" y="689"/>
                    <a:pt x="2260" y="711"/>
                  </a:cubicBezTo>
                  <a:cubicBezTo>
                    <a:pt x="2231" y="734"/>
                    <a:pt x="2178" y="759"/>
                    <a:pt x="2224" y="781"/>
                  </a:cubicBezTo>
                  <a:cubicBezTo>
                    <a:pt x="2270" y="803"/>
                    <a:pt x="2293" y="823"/>
                    <a:pt x="2273" y="845"/>
                  </a:cubicBezTo>
                  <a:cubicBezTo>
                    <a:pt x="2254" y="867"/>
                    <a:pt x="2247" y="917"/>
                    <a:pt x="2224" y="884"/>
                  </a:cubicBezTo>
                  <a:cubicBezTo>
                    <a:pt x="2201" y="850"/>
                    <a:pt x="2205" y="842"/>
                    <a:pt x="2175" y="850"/>
                  </a:cubicBezTo>
                  <a:cubicBezTo>
                    <a:pt x="2146" y="859"/>
                    <a:pt x="2113" y="859"/>
                    <a:pt x="2106" y="836"/>
                  </a:cubicBezTo>
                  <a:cubicBezTo>
                    <a:pt x="2100" y="814"/>
                    <a:pt x="2113" y="784"/>
                    <a:pt x="2077" y="797"/>
                  </a:cubicBezTo>
                  <a:cubicBezTo>
                    <a:pt x="2041" y="811"/>
                    <a:pt x="2038" y="809"/>
                    <a:pt x="2008" y="809"/>
                  </a:cubicBezTo>
                  <a:cubicBezTo>
                    <a:pt x="1979" y="809"/>
                    <a:pt x="1949" y="836"/>
                    <a:pt x="1913" y="817"/>
                  </a:cubicBezTo>
                  <a:cubicBezTo>
                    <a:pt x="1877" y="797"/>
                    <a:pt x="1854" y="828"/>
                    <a:pt x="1825" y="828"/>
                  </a:cubicBezTo>
                  <a:cubicBezTo>
                    <a:pt x="1795" y="828"/>
                    <a:pt x="1713" y="814"/>
                    <a:pt x="1710" y="836"/>
                  </a:cubicBezTo>
                  <a:cubicBezTo>
                    <a:pt x="1707" y="859"/>
                    <a:pt x="1694" y="881"/>
                    <a:pt x="1733" y="886"/>
                  </a:cubicBezTo>
                  <a:cubicBezTo>
                    <a:pt x="1772" y="892"/>
                    <a:pt x="1821" y="895"/>
                    <a:pt x="1798" y="925"/>
                  </a:cubicBezTo>
                  <a:cubicBezTo>
                    <a:pt x="1775" y="956"/>
                    <a:pt x="1756" y="973"/>
                    <a:pt x="1759" y="1017"/>
                  </a:cubicBezTo>
                  <a:cubicBezTo>
                    <a:pt x="1762" y="1062"/>
                    <a:pt x="1746" y="1089"/>
                    <a:pt x="1766" y="1145"/>
                  </a:cubicBezTo>
                  <a:cubicBezTo>
                    <a:pt x="1785" y="1201"/>
                    <a:pt x="1782" y="1209"/>
                    <a:pt x="1782" y="1237"/>
                  </a:cubicBezTo>
                  <a:cubicBezTo>
                    <a:pt x="1782" y="1265"/>
                    <a:pt x="1759" y="1256"/>
                    <a:pt x="1775" y="1290"/>
                  </a:cubicBezTo>
                  <a:cubicBezTo>
                    <a:pt x="1792" y="1323"/>
                    <a:pt x="1779" y="1337"/>
                    <a:pt x="1759" y="1323"/>
                  </a:cubicBezTo>
                  <a:cubicBezTo>
                    <a:pt x="1739" y="1309"/>
                    <a:pt x="1716" y="1306"/>
                    <a:pt x="1707" y="1328"/>
                  </a:cubicBezTo>
                  <a:cubicBezTo>
                    <a:pt x="1697" y="1351"/>
                    <a:pt x="1707" y="1376"/>
                    <a:pt x="1674" y="1378"/>
                  </a:cubicBezTo>
                  <a:cubicBezTo>
                    <a:pt x="1641" y="1381"/>
                    <a:pt x="1621" y="1390"/>
                    <a:pt x="1625" y="1429"/>
                  </a:cubicBezTo>
                  <a:cubicBezTo>
                    <a:pt x="1628" y="1467"/>
                    <a:pt x="1648" y="1492"/>
                    <a:pt x="1625" y="1523"/>
                  </a:cubicBezTo>
                  <a:cubicBezTo>
                    <a:pt x="1602" y="1554"/>
                    <a:pt x="1602" y="1565"/>
                    <a:pt x="1559" y="1562"/>
                  </a:cubicBezTo>
                  <a:cubicBezTo>
                    <a:pt x="1517" y="1559"/>
                    <a:pt x="1513" y="1590"/>
                    <a:pt x="1481" y="1593"/>
                  </a:cubicBezTo>
                  <a:cubicBezTo>
                    <a:pt x="1448" y="1595"/>
                    <a:pt x="1395" y="1581"/>
                    <a:pt x="1369" y="1595"/>
                  </a:cubicBezTo>
                  <a:cubicBezTo>
                    <a:pt x="1343" y="1609"/>
                    <a:pt x="1323" y="1623"/>
                    <a:pt x="1287" y="1623"/>
                  </a:cubicBezTo>
                  <a:cubicBezTo>
                    <a:pt x="1251" y="1623"/>
                    <a:pt x="1241" y="1626"/>
                    <a:pt x="1209" y="1643"/>
                  </a:cubicBezTo>
                  <a:cubicBezTo>
                    <a:pt x="1176" y="1659"/>
                    <a:pt x="1150" y="1676"/>
                    <a:pt x="1124" y="1701"/>
                  </a:cubicBezTo>
                  <a:cubicBezTo>
                    <a:pt x="1097" y="1726"/>
                    <a:pt x="1074" y="1734"/>
                    <a:pt x="1051" y="1715"/>
                  </a:cubicBezTo>
                  <a:cubicBezTo>
                    <a:pt x="1028" y="1695"/>
                    <a:pt x="933" y="1732"/>
                    <a:pt x="920" y="1704"/>
                  </a:cubicBezTo>
                  <a:cubicBezTo>
                    <a:pt x="907" y="1676"/>
                    <a:pt x="868" y="1640"/>
                    <a:pt x="835" y="1676"/>
                  </a:cubicBezTo>
                  <a:cubicBezTo>
                    <a:pt x="802" y="1712"/>
                    <a:pt x="776" y="1737"/>
                    <a:pt x="760" y="1768"/>
                  </a:cubicBezTo>
                  <a:cubicBezTo>
                    <a:pt x="743" y="1798"/>
                    <a:pt x="691" y="1840"/>
                    <a:pt x="671" y="1812"/>
                  </a:cubicBezTo>
                  <a:cubicBezTo>
                    <a:pt x="652" y="1784"/>
                    <a:pt x="658" y="1782"/>
                    <a:pt x="632" y="1787"/>
                  </a:cubicBezTo>
                  <a:cubicBezTo>
                    <a:pt x="606" y="1793"/>
                    <a:pt x="573" y="1826"/>
                    <a:pt x="563" y="1787"/>
                  </a:cubicBezTo>
                  <a:cubicBezTo>
                    <a:pt x="553" y="1748"/>
                    <a:pt x="563" y="1709"/>
                    <a:pt x="537" y="1706"/>
                  </a:cubicBezTo>
                  <a:cubicBezTo>
                    <a:pt x="511" y="1704"/>
                    <a:pt x="475" y="1757"/>
                    <a:pt x="455" y="1734"/>
                  </a:cubicBezTo>
                  <a:cubicBezTo>
                    <a:pt x="436" y="1712"/>
                    <a:pt x="380" y="1698"/>
                    <a:pt x="370" y="1723"/>
                  </a:cubicBezTo>
                  <a:cubicBezTo>
                    <a:pt x="360" y="1748"/>
                    <a:pt x="344" y="1754"/>
                    <a:pt x="321" y="1754"/>
                  </a:cubicBezTo>
                  <a:cubicBezTo>
                    <a:pt x="298" y="1754"/>
                    <a:pt x="301" y="1784"/>
                    <a:pt x="268" y="1782"/>
                  </a:cubicBezTo>
                  <a:cubicBezTo>
                    <a:pt x="236" y="1779"/>
                    <a:pt x="213" y="1743"/>
                    <a:pt x="180" y="1768"/>
                  </a:cubicBezTo>
                  <a:cubicBezTo>
                    <a:pt x="147" y="1793"/>
                    <a:pt x="128" y="1793"/>
                    <a:pt x="128" y="1837"/>
                  </a:cubicBezTo>
                  <a:cubicBezTo>
                    <a:pt x="128" y="1882"/>
                    <a:pt x="147" y="1890"/>
                    <a:pt x="101" y="1896"/>
                  </a:cubicBezTo>
                  <a:cubicBezTo>
                    <a:pt x="55" y="1901"/>
                    <a:pt x="39" y="1904"/>
                    <a:pt x="42" y="1934"/>
                  </a:cubicBezTo>
                  <a:cubicBezTo>
                    <a:pt x="46" y="1965"/>
                    <a:pt x="0" y="1965"/>
                    <a:pt x="33" y="1987"/>
                  </a:cubicBezTo>
                  <a:cubicBezTo>
                    <a:pt x="65" y="2009"/>
                    <a:pt x="75" y="2015"/>
                    <a:pt x="49" y="2037"/>
                  </a:cubicBezTo>
                  <a:cubicBezTo>
                    <a:pt x="23" y="2060"/>
                    <a:pt x="19" y="2068"/>
                    <a:pt x="23" y="2093"/>
                  </a:cubicBezTo>
                  <a:cubicBezTo>
                    <a:pt x="26" y="2118"/>
                    <a:pt x="49" y="2165"/>
                    <a:pt x="72" y="2146"/>
                  </a:cubicBezTo>
                  <a:cubicBezTo>
                    <a:pt x="95" y="2126"/>
                    <a:pt x="88" y="2115"/>
                    <a:pt x="141" y="2132"/>
                  </a:cubicBezTo>
                  <a:cubicBezTo>
                    <a:pt x="193" y="2148"/>
                    <a:pt x="219" y="2168"/>
                    <a:pt x="232" y="2199"/>
                  </a:cubicBezTo>
                  <a:cubicBezTo>
                    <a:pt x="245" y="2229"/>
                    <a:pt x="203" y="2226"/>
                    <a:pt x="206" y="2265"/>
                  </a:cubicBezTo>
                  <a:cubicBezTo>
                    <a:pt x="209" y="2304"/>
                    <a:pt x="242" y="2335"/>
                    <a:pt x="216" y="2357"/>
                  </a:cubicBezTo>
                  <a:cubicBezTo>
                    <a:pt x="190" y="2379"/>
                    <a:pt x="180" y="2379"/>
                    <a:pt x="190" y="2415"/>
                  </a:cubicBezTo>
                  <a:cubicBezTo>
                    <a:pt x="200" y="2451"/>
                    <a:pt x="229" y="2479"/>
                    <a:pt x="196" y="2496"/>
                  </a:cubicBezTo>
                  <a:cubicBezTo>
                    <a:pt x="164" y="2513"/>
                    <a:pt x="150" y="2527"/>
                    <a:pt x="128" y="2499"/>
                  </a:cubicBezTo>
                  <a:cubicBezTo>
                    <a:pt x="114" y="2482"/>
                    <a:pt x="113" y="2466"/>
                    <a:pt x="105" y="2454"/>
                  </a:cubicBezTo>
                  <a:cubicBezTo>
                    <a:pt x="92" y="2456"/>
                    <a:pt x="80" y="2456"/>
                    <a:pt x="73" y="2456"/>
                  </a:cubicBezTo>
                  <a:cubicBezTo>
                    <a:pt x="55" y="2456"/>
                    <a:pt x="63" y="2479"/>
                    <a:pt x="52" y="2498"/>
                  </a:cubicBezTo>
                  <a:cubicBezTo>
                    <a:pt x="47" y="2506"/>
                    <a:pt x="49" y="2522"/>
                    <a:pt x="53" y="2535"/>
                  </a:cubicBezTo>
                  <a:cubicBezTo>
                    <a:pt x="56" y="2536"/>
                    <a:pt x="59" y="2536"/>
                    <a:pt x="62" y="2536"/>
                  </a:cubicBezTo>
                  <a:cubicBezTo>
                    <a:pt x="93" y="2536"/>
                    <a:pt x="106" y="2547"/>
                    <a:pt x="141" y="2565"/>
                  </a:cubicBezTo>
                  <a:cubicBezTo>
                    <a:pt x="176" y="2584"/>
                    <a:pt x="176" y="2580"/>
                    <a:pt x="219" y="2595"/>
                  </a:cubicBezTo>
                  <a:cubicBezTo>
                    <a:pt x="263" y="2610"/>
                    <a:pt x="245" y="2654"/>
                    <a:pt x="272" y="2658"/>
                  </a:cubicBezTo>
                  <a:cubicBezTo>
                    <a:pt x="298" y="2662"/>
                    <a:pt x="307" y="2677"/>
                    <a:pt x="333" y="2721"/>
                  </a:cubicBezTo>
                  <a:cubicBezTo>
                    <a:pt x="359" y="2766"/>
                    <a:pt x="328" y="2784"/>
                    <a:pt x="307" y="2806"/>
                  </a:cubicBezTo>
                  <a:cubicBezTo>
                    <a:pt x="285" y="2829"/>
                    <a:pt x="302" y="2836"/>
                    <a:pt x="320" y="2862"/>
                  </a:cubicBezTo>
                  <a:cubicBezTo>
                    <a:pt x="337" y="2888"/>
                    <a:pt x="337" y="2914"/>
                    <a:pt x="377" y="2914"/>
                  </a:cubicBezTo>
                  <a:cubicBezTo>
                    <a:pt x="416" y="2914"/>
                    <a:pt x="407" y="2918"/>
                    <a:pt x="442" y="2962"/>
                  </a:cubicBezTo>
                  <a:cubicBezTo>
                    <a:pt x="477" y="3007"/>
                    <a:pt x="538" y="3025"/>
                    <a:pt x="582" y="3055"/>
                  </a:cubicBezTo>
                  <a:cubicBezTo>
                    <a:pt x="626" y="3084"/>
                    <a:pt x="669" y="3073"/>
                    <a:pt x="722" y="3073"/>
                  </a:cubicBezTo>
                  <a:cubicBezTo>
                    <a:pt x="774" y="3073"/>
                    <a:pt x="713" y="3129"/>
                    <a:pt x="717" y="3144"/>
                  </a:cubicBezTo>
                  <a:cubicBezTo>
                    <a:pt x="722" y="3158"/>
                    <a:pt x="730" y="3214"/>
                    <a:pt x="726" y="3255"/>
                  </a:cubicBezTo>
                  <a:cubicBezTo>
                    <a:pt x="722" y="3296"/>
                    <a:pt x="752" y="3310"/>
                    <a:pt x="774" y="3333"/>
                  </a:cubicBezTo>
                  <a:cubicBezTo>
                    <a:pt x="796" y="3355"/>
                    <a:pt x="822" y="3362"/>
                    <a:pt x="861" y="3385"/>
                  </a:cubicBezTo>
                  <a:cubicBezTo>
                    <a:pt x="870" y="3389"/>
                    <a:pt x="874" y="3394"/>
                    <a:pt x="875" y="3399"/>
                  </a:cubicBezTo>
                  <a:cubicBezTo>
                    <a:pt x="901" y="3404"/>
                    <a:pt x="929" y="3410"/>
                    <a:pt x="949" y="3418"/>
                  </a:cubicBezTo>
                  <a:cubicBezTo>
                    <a:pt x="992" y="3436"/>
                    <a:pt x="1027" y="3440"/>
                    <a:pt x="1054" y="3422"/>
                  </a:cubicBezTo>
                  <a:cubicBezTo>
                    <a:pt x="1080" y="3403"/>
                    <a:pt x="1075" y="3396"/>
                    <a:pt x="1084" y="3366"/>
                  </a:cubicBezTo>
                  <a:cubicBezTo>
                    <a:pt x="1093" y="3336"/>
                    <a:pt x="1145" y="3303"/>
                    <a:pt x="1180" y="3270"/>
                  </a:cubicBezTo>
                  <a:cubicBezTo>
                    <a:pt x="1215" y="3236"/>
                    <a:pt x="1198" y="3155"/>
                    <a:pt x="1241" y="3196"/>
                  </a:cubicBezTo>
                  <a:cubicBezTo>
                    <a:pt x="1285" y="3236"/>
                    <a:pt x="1290" y="3251"/>
                    <a:pt x="1324" y="3255"/>
                  </a:cubicBezTo>
                  <a:cubicBezTo>
                    <a:pt x="1359" y="3259"/>
                    <a:pt x="1438" y="3247"/>
                    <a:pt x="1460" y="3281"/>
                  </a:cubicBezTo>
                  <a:cubicBezTo>
                    <a:pt x="1482" y="3314"/>
                    <a:pt x="1504" y="3351"/>
                    <a:pt x="1547" y="3325"/>
                  </a:cubicBezTo>
                  <a:cubicBezTo>
                    <a:pt x="1591" y="3299"/>
                    <a:pt x="1604" y="3247"/>
                    <a:pt x="1648" y="3244"/>
                  </a:cubicBezTo>
                  <a:cubicBezTo>
                    <a:pt x="1691" y="3240"/>
                    <a:pt x="1691" y="3210"/>
                    <a:pt x="1713" y="3236"/>
                  </a:cubicBezTo>
                  <a:cubicBezTo>
                    <a:pt x="1735" y="3262"/>
                    <a:pt x="1718" y="3240"/>
                    <a:pt x="1779" y="3247"/>
                  </a:cubicBezTo>
                  <a:cubicBezTo>
                    <a:pt x="1840" y="3255"/>
                    <a:pt x="1875" y="3255"/>
                    <a:pt x="1901" y="3273"/>
                  </a:cubicBezTo>
                  <a:cubicBezTo>
                    <a:pt x="1927" y="3292"/>
                    <a:pt x="1923" y="3325"/>
                    <a:pt x="1975" y="3333"/>
                  </a:cubicBezTo>
                  <a:cubicBezTo>
                    <a:pt x="2028" y="3340"/>
                    <a:pt x="2041" y="3325"/>
                    <a:pt x="2063" y="3348"/>
                  </a:cubicBezTo>
                  <a:cubicBezTo>
                    <a:pt x="2085" y="3370"/>
                    <a:pt x="2111" y="3381"/>
                    <a:pt x="2150" y="3351"/>
                  </a:cubicBezTo>
                  <a:cubicBezTo>
                    <a:pt x="2189" y="3322"/>
                    <a:pt x="2202" y="3322"/>
                    <a:pt x="2255" y="3322"/>
                  </a:cubicBezTo>
                  <a:cubicBezTo>
                    <a:pt x="2307" y="3322"/>
                    <a:pt x="2316" y="3318"/>
                    <a:pt x="2355" y="3325"/>
                  </a:cubicBezTo>
                  <a:cubicBezTo>
                    <a:pt x="2395" y="3333"/>
                    <a:pt x="2412" y="3336"/>
                    <a:pt x="2460" y="3307"/>
                  </a:cubicBezTo>
                  <a:cubicBezTo>
                    <a:pt x="2508" y="3277"/>
                    <a:pt x="2543" y="3233"/>
                    <a:pt x="2604" y="3236"/>
                  </a:cubicBezTo>
                  <a:cubicBezTo>
                    <a:pt x="2665" y="3240"/>
                    <a:pt x="2783" y="3247"/>
                    <a:pt x="2823" y="3221"/>
                  </a:cubicBezTo>
                  <a:cubicBezTo>
                    <a:pt x="2862" y="3196"/>
                    <a:pt x="2862" y="3181"/>
                    <a:pt x="2932" y="3192"/>
                  </a:cubicBezTo>
                  <a:cubicBezTo>
                    <a:pt x="3002" y="3203"/>
                    <a:pt x="3146" y="3247"/>
                    <a:pt x="3194" y="3273"/>
                  </a:cubicBezTo>
                  <a:cubicBezTo>
                    <a:pt x="3242" y="3299"/>
                    <a:pt x="3255" y="3322"/>
                    <a:pt x="3303" y="3314"/>
                  </a:cubicBezTo>
                  <a:cubicBezTo>
                    <a:pt x="3351" y="3307"/>
                    <a:pt x="3377" y="3292"/>
                    <a:pt x="3430" y="3314"/>
                  </a:cubicBezTo>
                  <a:cubicBezTo>
                    <a:pt x="3482" y="3336"/>
                    <a:pt x="3491" y="3362"/>
                    <a:pt x="3583" y="3340"/>
                  </a:cubicBezTo>
                  <a:cubicBezTo>
                    <a:pt x="3675" y="3318"/>
                    <a:pt x="3618" y="3310"/>
                    <a:pt x="3657" y="3310"/>
                  </a:cubicBezTo>
                  <a:cubicBezTo>
                    <a:pt x="3696" y="3310"/>
                    <a:pt x="3723" y="3292"/>
                    <a:pt x="3661" y="3277"/>
                  </a:cubicBezTo>
                  <a:cubicBezTo>
                    <a:pt x="3600" y="3262"/>
                    <a:pt x="3574" y="3244"/>
                    <a:pt x="3609" y="3207"/>
                  </a:cubicBezTo>
                  <a:cubicBezTo>
                    <a:pt x="3644" y="3170"/>
                    <a:pt x="3640" y="3181"/>
                    <a:pt x="3683" y="3162"/>
                  </a:cubicBezTo>
                  <a:cubicBezTo>
                    <a:pt x="3727" y="3144"/>
                    <a:pt x="3705" y="3129"/>
                    <a:pt x="3718" y="3110"/>
                  </a:cubicBezTo>
                  <a:cubicBezTo>
                    <a:pt x="3731" y="3092"/>
                    <a:pt x="3766" y="3084"/>
                    <a:pt x="3740" y="3051"/>
                  </a:cubicBezTo>
                  <a:cubicBezTo>
                    <a:pt x="3714" y="3018"/>
                    <a:pt x="3648" y="3018"/>
                    <a:pt x="3640" y="2988"/>
                  </a:cubicBezTo>
                  <a:cubicBezTo>
                    <a:pt x="3631" y="2958"/>
                    <a:pt x="3548" y="2969"/>
                    <a:pt x="3548" y="2921"/>
                  </a:cubicBezTo>
                  <a:cubicBezTo>
                    <a:pt x="3548" y="2873"/>
                    <a:pt x="3522" y="2814"/>
                    <a:pt x="3570" y="2784"/>
                  </a:cubicBezTo>
                  <a:cubicBezTo>
                    <a:pt x="3618" y="2754"/>
                    <a:pt x="3631" y="2714"/>
                    <a:pt x="3701" y="2721"/>
                  </a:cubicBezTo>
                  <a:cubicBezTo>
                    <a:pt x="3771" y="2729"/>
                    <a:pt x="3784" y="2717"/>
                    <a:pt x="3867" y="2714"/>
                  </a:cubicBezTo>
                  <a:cubicBezTo>
                    <a:pt x="3950" y="2710"/>
                    <a:pt x="3950" y="2677"/>
                    <a:pt x="4011" y="2673"/>
                  </a:cubicBezTo>
                  <a:cubicBezTo>
                    <a:pt x="4072" y="2669"/>
                    <a:pt x="4081" y="2647"/>
                    <a:pt x="4129" y="2651"/>
                  </a:cubicBezTo>
                  <a:cubicBezTo>
                    <a:pt x="4177" y="2654"/>
                    <a:pt x="4216" y="2677"/>
                    <a:pt x="4238" y="2647"/>
                  </a:cubicBezTo>
                  <a:cubicBezTo>
                    <a:pt x="4260" y="2617"/>
                    <a:pt x="4260" y="2588"/>
                    <a:pt x="4295" y="2617"/>
                  </a:cubicBezTo>
                  <a:cubicBezTo>
                    <a:pt x="4315" y="2634"/>
                    <a:pt x="4346" y="2633"/>
                    <a:pt x="4380" y="2630"/>
                  </a:cubicBezTo>
                  <a:cubicBezTo>
                    <a:pt x="4351" y="2567"/>
                    <a:pt x="4325" y="2590"/>
                    <a:pt x="4343" y="2565"/>
                  </a:cubicBezTo>
                  <a:close/>
                </a:path>
              </a:pathLst>
            </a:custGeom>
            <a:grpFill/>
            <a:ln w="12700" cap="rnd" cmpd="sng">
              <a:solidFill>
                <a:srgbClr val="34CCB6"/>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828434"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srgbClr val="445469"/>
                </a:solidFill>
                <a:effectLst/>
                <a:uLnTx/>
                <a:uFillTx/>
                <a:latin typeface="Lato Light"/>
              </a:endParaRPr>
            </a:p>
          </p:txBody>
        </p:sp>
        <p:sp>
          <p:nvSpPr>
            <p:cNvPr id="6" name="Freeform 7">
              <a:extLst>
                <a:ext uri="{FF2B5EF4-FFF2-40B4-BE49-F238E27FC236}">
                  <a16:creationId xmlns:a16="http://schemas.microsoft.com/office/drawing/2014/main" xmlns="" id="{1A42E3E2-6BAF-4F64-A83C-A942643620C2}"/>
                </a:ext>
              </a:extLst>
            </p:cNvPr>
            <p:cNvSpPr>
              <a:spLocks/>
            </p:cNvSpPr>
            <p:nvPr/>
          </p:nvSpPr>
          <p:spPr bwMode="auto">
            <a:xfrm>
              <a:off x="271" y="2094"/>
              <a:ext cx="2249" cy="1097"/>
            </a:xfrm>
            <a:custGeom>
              <a:avLst/>
              <a:gdLst>
                <a:gd name="T0" fmla="*/ 4405 w 4857"/>
                <a:gd name="T1" fmla="*/ 1256 h 2368"/>
                <a:gd name="T2" fmla="*/ 4222 w 4857"/>
                <a:gd name="T3" fmla="*/ 1404 h 2368"/>
                <a:gd name="T4" fmla="*/ 4032 w 4857"/>
                <a:gd name="T5" fmla="*/ 1381 h 2368"/>
                <a:gd name="T6" fmla="*/ 3838 w 4857"/>
                <a:gd name="T7" fmla="*/ 1190 h 2368"/>
                <a:gd name="T8" fmla="*/ 3484 w 4857"/>
                <a:gd name="T9" fmla="*/ 1142 h 2368"/>
                <a:gd name="T10" fmla="*/ 3239 w 4857"/>
                <a:gd name="T11" fmla="*/ 1084 h 2368"/>
                <a:gd name="T12" fmla="*/ 2996 w 4857"/>
                <a:gd name="T13" fmla="*/ 984 h 2368"/>
                <a:gd name="T14" fmla="*/ 2787 w 4857"/>
                <a:gd name="T15" fmla="*/ 856 h 2368"/>
                <a:gd name="T16" fmla="*/ 2665 w 4857"/>
                <a:gd name="T17" fmla="*/ 620 h 2368"/>
                <a:gd name="T18" fmla="*/ 2737 w 4857"/>
                <a:gd name="T19" fmla="*/ 514 h 2368"/>
                <a:gd name="T20" fmla="*/ 2764 w 4857"/>
                <a:gd name="T21" fmla="*/ 339 h 2368"/>
                <a:gd name="T22" fmla="*/ 2718 w 4857"/>
                <a:gd name="T23" fmla="*/ 225 h 2368"/>
                <a:gd name="T24" fmla="*/ 2699 w 4857"/>
                <a:gd name="T25" fmla="*/ 159 h 2368"/>
                <a:gd name="T26" fmla="*/ 2219 w 4857"/>
                <a:gd name="T27" fmla="*/ 66 h 2368"/>
                <a:gd name="T28" fmla="*/ 1751 w 4857"/>
                <a:gd name="T29" fmla="*/ 170 h 2368"/>
                <a:gd name="T30" fmla="*/ 1459 w 4857"/>
                <a:gd name="T31" fmla="*/ 193 h 2368"/>
                <a:gd name="T32" fmla="*/ 1175 w 4857"/>
                <a:gd name="T33" fmla="*/ 92 h 2368"/>
                <a:gd name="T34" fmla="*/ 943 w 4857"/>
                <a:gd name="T35" fmla="*/ 170 h 2368"/>
                <a:gd name="T36" fmla="*/ 637 w 4857"/>
                <a:gd name="T37" fmla="*/ 41 h 2368"/>
                <a:gd name="T38" fmla="*/ 450 w 4857"/>
                <a:gd name="T39" fmla="*/ 267 h 2368"/>
                <a:gd name="T40" fmla="*/ 201 w 4857"/>
                <a:gd name="T41" fmla="*/ 304 h 2368"/>
                <a:gd name="T42" fmla="*/ 205 w 4857"/>
                <a:gd name="T43" fmla="*/ 493 h 2368"/>
                <a:gd name="T44" fmla="*/ 275 w 4857"/>
                <a:gd name="T45" fmla="*/ 689 h 2368"/>
                <a:gd name="T46" fmla="*/ 96 w 4857"/>
                <a:gd name="T47" fmla="*/ 678 h 2368"/>
                <a:gd name="T48" fmla="*/ 52 w 4857"/>
                <a:gd name="T49" fmla="*/ 837 h 2368"/>
                <a:gd name="T50" fmla="*/ 78 w 4857"/>
                <a:gd name="T51" fmla="*/ 975 h 2368"/>
                <a:gd name="T52" fmla="*/ 205 w 4857"/>
                <a:gd name="T53" fmla="*/ 1097 h 2368"/>
                <a:gd name="T54" fmla="*/ 406 w 4857"/>
                <a:gd name="T55" fmla="*/ 1275 h 2368"/>
                <a:gd name="T56" fmla="*/ 550 w 4857"/>
                <a:gd name="T57" fmla="*/ 1379 h 2368"/>
                <a:gd name="T58" fmla="*/ 768 w 4857"/>
                <a:gd name="T59" fmla="*/ 1445 h 2368"/>
                <a:gd name="T60" fmla="*/ 1039 w 4857"/>
                <a:gd name="T61" fmla="*/ 1731 h 2368"/>
                <a:gd name="T62" fmla="*/ 1175 w 4857"/>
                <a:gd name="T63" fmla="*/ 1809 h 2368"/>
                <a:gd name="T64" fmla="*/ 1380 w 4857"/>
                <a:gd name="T65" fmla="*/ 1923 h 2368"/>
                <a:gd name="T66" fmla="*/ 1511 w 4857"/>
                <a:gd name="T67" fmla="*/ 2012 h 2368"/>
                <a:gd name="T68" fmla="*/ 1651 w 4857"/>
                <a:gd name="T69" fmla="*/ 2105 h 2368"/>
                <a:gd name="T70" fmla="*/ 1856 w 4857"/>
                <a:gd name="T71" fmla="*/ 2164 h 2368"/>
                <a:gd name="T72" fmla="*/ 2131 w 4857"/>
                <a:gd name="T73" fmla="*/ 2172 h 2368"/>
                <a:gd name="T74" fmla="*/ 2245 w 4857"/>
                <a:gd name="T75" fmla="*/ 2316 h 2368"/>
                <a:gd name="T76" fmla="*/ 2586 w 4857"/>
                <a:gd name="T77" fmla="*/ 2127 h 2368"/>
                <a:gd name="T78" fmla="*/ 2795 w 4857"/>
                <a:gd name="T79" fmla="*/ 2227 h 2368"/>
                <a:gd name="T80" fmla="*/ 2983 w 4857"/>
                <a:gd name="T81" fmla="*/ 2309 h 2368"/>
                <a:gd name="T82" fmla="*/ 3241 w 4857"/>
                <a:gd name="T83" fmla="*/ 2268 h 2368"/>
                <a:gd name="T84" fmla="*/ 3538 w 4857"/>
                <a:gd name="T85" fmla="*/ 2101 h 2368"/>
                <a:gd name="T86" fmla="*/ 3914 w 4857"/>
                <a:gd name="T87" fmla="*/ 2057 h 2368"/>
                <a:gd name="T88" fmla="*/ 4154 w 4857"/>
                <a:gd name="T89" fmla="*/ 2001 h 2368"/>
                <a:gd name="T90" fmla="*/ 4211 w 4857"/>
                <a:gd name="T91" fmla="*/ 2094 h 2368"/>
                <a:gd name="T92" fmla="*/ 4246 w 4857"/>
                <a:gd name="T93" fmla="*/ 2220 h 2368"/>
                <a:gd name="T94" fmla="*/ 4447 w 4857"/>
                <a:gd name="T95" fmla="*/ 2220 h 2368"/>
                <a:gd name="T96" fmla="*/ 4594 w 4857"/>
                <a:gd name="T97" fmla="*/ 2315 h 2368"/>
                <a:gd name="T98" fmla="*/ 4722 w 4857"/>
                <a:gd name="T99" fmla="*/ 2268 h 2368"/>
                <a:gd name="T100" fmla="*/ 4770 w 4857"/>
                <a:gd name="T101" fmla="*/ 2072 h 2368"/>
                <a:gd name="T102" fmla="*/ 4822 w 4857"/>
                <a:gd name="T103" fmla="*/ 1820 h 2368"/>
                <a:gd name="T104" fmla="*/ 4730 w 4857"/>
                <a:gd name="T105" fmla="*/ 1564 h 2368"/>
                <a:gd name="T106" fmla="*/ 4704 w 4857"/>
                <a:gd name="T107" fmla="*/ 1367 h 2368"/>
                <a:gd name="T108" fmla="*/ 4481 w 4857"/>
                <a:gd name="T109" fmla="*/ 1186 h 2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857" h="2368">
                  <a:moveTo>
                    <a:pt x="4418" y="1148"/>
                  </a:moveTo>
                  <a:cubicBezTo>
                    <a:pt x="4385" y="1153"/>
                    <a:pt x="4402" y="1187"/>
                    <a:pt x="4415" y="1198"/>
                  </a:cubicBezTo>
                  <a:cubicBezTo>
                    <a:pt x="4428" y="1209"/>
                    <a:pt x="4418" y="1226"/>
                    <a:pt x="4405" y="1256"/>
                  </a:cubicBezTo>
                  <a:cubicBezTo>
                    <a:pt x="4392" y="1287"/>
                    <a:pt x="4392" y="1306"/>
                    <a:pt x="4366" y="1323"/>
                  </a:cubicBezTo>
                  <a:cubicBezTo>
                    <a:pt x="4339" y="1340"/>
                    <a:pt x="4343" y="1340"/>
                    <a:pt x="4303" y="1395"/>
                  </a:cubicBezTo>
                  <a:cubicBezTo>
                    <a:pt x="4264" y="1451"/>
                    <a:pt x="4244" y="1417"/>
                    <a:pt x="4222" y="1404"/>
                  </a:cubicBezTo>
                  <a:cubicBezTo>
                    <a:pt x="4199" y="1390"/>
                    <a:pt x="4199" y="1387"/>
                    <a:pt x="4166" y="1409"/>
                  </a:cubicBezTo>
                  <a:cubicBezTo>
                    <a:pt x="4133" y="1431"/>
                    <a:pt x="4127" y="1420"/>
                    <a:pt x="4104" y="1404"/>
                  </a:cubicBezTo>
                  <a:cubicBezTo>
                    <a:pt x="4081" y="1387"/>
                    <a:pt x="4068" y="1384"/>
                    <a:pt x="4032" y="1381"/>
                  </a:cubicBezTo>
                  <a:cubicBezTo>
                    <a:pt x="3995" y="1379"/>
                    <a:pt x="4012" y="1359"/>
                    <a:pt x="4002" y="1315"/>
                  </a:cubicBezTo>
                  <a:cubicBezTo>
                    <a:pt x="3992" y="1270"/>
                    <a:pt x="3943" y="1276"/>
                    <a:pt x="3920" y="1262"/>
                  </a:cubicBezTo>
                  <a:cubicBezTo>
                    <a:pt x="3897" y="1248"/>
                    <a:pt x="3881" y="1226"/>
                    <a:pt x="3838" y="1190"/>
                  </a:cubicBezTo>
                  <a:cubicBezTo>
                    <a:pt x="3796" y="1153"/>
                    <a:pt x="3740" y="1173"/>
                    <a:pt x="3701" y="1165"/>
                  </a:cubicBezTo>
                  <a:cubicBezTo>
                    <a:pt x="3661" y="1156"/>
                    <a:pt x="3648" y="1153"/>
                    <a:pt x="3609" y="1156"/>
                  </a:cubicBezTo>
                  <a:cubicBezTo>
                    <a:pt x="3570" y="1159"/>
                    <a:pt x="3537" y="1151"/>
                    <a:pt x="3484" y="1142"/>
                  </a:cubicBezTo>
                  <a:cubicBezTo>
                    <a:pt x="3432" y="1134"/>
                    <a:pt x="3435" y="1139"/>
                    <a:pt x="3393" y="1106"/>
                  </a:cubicBezTo>
                  <a:cubicBezTo>
                    <a:pt x="3350" y="1073"/>
                    <a:pt x="3344" y="1109"/>
                    <a:pt x="3301" y="1120"/>
                  </a:cubicBezTo>
                  <a:cubicBezTo>
                    <a:pt x="3258" y="1131"/>
                    <a:pt x="3258" y="1106"/>
                    <a:pt x="3239" y="1084"/>
                  </a:cubicBezTo>
                  <a:cubicBezTo>
                    <a:pt x="3219" y="1062"/>
                    <a:pt x="3193" y="1053"/>
                    <a:pt x="3173" y="1031"/>
                  </a:cubicBezTo>
                  <a:cubicBezTo>
                    <a:pt x="3154" y="1009"/>
                    <a:pt x="3111" y="1020"/>
                    <a:pt x="3078" y="1012"/>
                  </a:cubicBezTo>
                  <a:cubicBezTo>
                    <a:pt x="3045" y="1003"/>
                    <a:pt x="3016" y="1003"/>
                    <a:pt x="2996" y="984"/>
                  </a:cubicBezTo>
                  <a:cubicBezTo>
                    <a:pt x="2977" y="964"/>
                    <a:pt x="2914" y="975"/>
                    <a:pt x="2862" y="967"/>
                  </a:cubicBezTo>
                  <a:cubicBezTo>
                    <a:pt x="2810" y="959"/>
                    <a:pt x="2819" y="934"/>
                    <a:pt x="2816" y="906"/>
                  </a:cubicBezTo>
                  <a:cubicBezTo>
                    <a:pt x="2813" y="878"/>
                    <a:pt x="2806" y="875"/>
                    <a:pt x="2787" y="856"/>
                  </a:cubicBezTo>
                  <a:cubicBezTo>
                    <a:pt x="2767" y="836"/>
                    <a:pt x="2754" y="800"/>
                    <a:pt x="2747" y="773"/>
                  </a:cubicBezTo>
                  <a:cubicBezTo>
                    <a:pt x="2741" y="745"/>
                    <a:pt x="2711" y="709"/>
                    <a:pt x="2678" y="684"/>
                  </a:cubicBezTo>
                  <a:cubicBezTo>
                    <a:pt x="2646" y="659"/>
                    <a:pt x="2662" y="645"/>
                    <a:pt x="2665" y="620"/>
                  </a:cubicBezTo>
                  <a:cubicBezTo>
                    <a:pt x="2669" y="595"/>
                    <a:pt x="2656" y="564"/>
                    <a:pt x="2656" y="542"/>
                  </a:cubicBezTo>
                  <a:cubicBezTo>
                    <a:pt x="2656" y="520"/>
                    <a:pt x="2685" y="525"/>
                    <a:pt x="2708" y="533"/>
                  </a:cubicBezTo>
                  <a:cubicBezTo>
                    <a:pt x="2731" y="542"/>
                    <a:pt x="2737" y="531"/>
                    <a:pt x="2737" y="514"/>
                  </a:cubicBezTo>
                  <a:cubicBezTo>
                    <a:pt x="2737" y="497"/>
                    <a:pt x="2734" y="481"/>
                    <a:pt x="2721" y="456"/>
                  </a:cubicBezTo>
                  <a:cubicBezTo>
                    <a:pt x="2708" y="431"/>
                    <a:pt x="2734" y="420"/>
                    <a:pt x="2751" y="389"/>
                  </a:cubicBezTo>
                  <a:cubicBezTo>
                    <a:pt x="2767" y="358"/>
                    <a:pt x="2741" y="358"/>
                    <a:pt x="2764" y="339"/>
                  </a:cubicBezTo>
                  <a:cubicBezTo>
                    <a:pt x="2787" y="319"/>
                    <a:pt x="2793" y="303"/>
                    <a:pt x="2793" y="283"/>
                  </a:cubicBezTo>
                  <a:cubicBezTo>
                    <a:pt x="2793" y="264"/>
                    <a:pt x="2783" y="256"/>
                    <a:pt x="2760" y="247"/>
                  </a:cubicBezTo>
                  <a:cubicBezTo>
                    <a:pt x="2737" y="239"/>
                    <a:pt x="2728" y="247"/>
                    <a:pt x="2718" y="225"/>
                  </a:cubicBezTo>
                  <a:cubicBezTo>
                    <a:pt x="2708" y="203"/>
                    <a:pt x="2767" y="214"/>
                    <a:pt x="2787" y="186"/>
                  </a:cubicBezTo>
                  <a:cubicBezTo>
                    <a:pt x="2794" y="176"/>
                    <a:pt x="2794" y="162"/>
                    <a:pt x="2792" y="149"/>
                  </a:cubicBezTo>
                  <a:cubicBezTo>
                    <a:pt x="2760" y="144"/>
                    <a:pt x="2736" y="154"/>
                    <a:pt x="2699" y="159"/>
                  </a:cubicBezTo>
                  <a:cubicBezTo>
                    <a:pt x="2651" y="167"/>
                    <a:pt x="2638" y="144"/>
                    <a:pt x="2590" y="118"/>
                  </a:cubicBezTo>
                  <a:cubicBezTo>
                    <a:pt x="2542" y="92"/>
                    <a:pt x="2398" y="48"/>
                    <a:pt x="2328" y="37"/>
                  </a:cubicBezTo>
                  <a:cubicBezTo>
                    <a:pt x="2258" y="26"/>
                    <a:pt x="2258" y="41"/>
                    <a:pt x="2219" y="66"/>
                  </a:cubicBezTo>
                  <a:cubicBezTo>
                    <a:pt x="2179" y="92"/>
                    <a:pt x="2061" y="85"/>
                    <a:pt x="2000" y="81"/>
                  </a:cubicBezTo>
                  <a:cubicBezTo>
                    <a:pt x="1939" y="78"/>
                    <a:pt x="1904" y="122"/>
                    <a:pt x="1856" y="152"/>
                  </a:cubicBezTo>
                  <a:cubicBezTo>
                    <a:pt x="1808" y="181"/>
                    <a:pt x="1791" y="178"/>
                    <a:pt x="1751" y="170"/>
                  </a:cubicBezTo>
                  <a:cubicBezTo>
                    <a:pt x="1712" y="163"/>
                    <a:pt x="1703" y="167"/>
                    <a:pt x="1651" y="167"/>
                  </a:cubicBezTo>
                  <a:cubicBezTo>
                    <a:pt x="1598" y="167"/>
                    <a:pt x="1585" y="167"/>
                    <a:pt x="1546" y="196"/>
                  </a:cubicBezTo>
                  <a:cubicBezTo>
                    <a:pt x="1507" y="226"/>
                    <a:pt x="1481" y="215"/>
                    <a:pt x="1459" y="193"/>
                  </a:cubicBezTo>
                  <a:cubicBezTo>
                    <a:pt x="1437" y="170"/>
                    <a:pt x="1424" y="185"/>
                    <a:pt x="1371" y="178"/>
                  </a:cubicBezTo>
                  <a:cubicBezTo>
                    <a:pt x="1319" y="170"/>
                    <a:pt x="1323" y="137"/>
                    <a:pt x="1297" y="118"/>
                  </a:cubicBezTo>
                  <a:cubicBezTo>
                    <a:pt x="1271" y="100"/>
                    <a:pt x="1236" y="100"/>
                    <a:pt x="1175" y="92"/>
                  </a:cubicBezTo>
                  <a:cubicBezTo>
                    <a:pt x="1114" y="85"/>
                    <a:pt x="1131" y="107"/>
                    <a:pt x="1109" y="81"/>
                  </a:cubicBezTo>
                  <a:cubicBezTo>
                    <a:pt x="1087" y="55"/>
                    <a:pt x="1087" y="85"/>
                    <a:pt x="1044" y="89"/>
                  </a:cubicBezTo>
                  <a:cubicBezTo>
                    <a:pt x="1000" y="92"/>
                    <a:pt x="987" y="144"/>
                    <a:pt x="943" y="170"/>
                  </a:cubicBezTo>
                  <a:cubicBezTo>
                    <a:pt x="900" y="196"/>
                    <a:pt x="878" y="159"/>
                    <a:pt x="856" y="126"/>
                  </a:cubicBezTo>
                  <a:cubicBezTo>
                    <a:pt x="834" y="92"/>
                    <a:pt x="755" y="104"/>
                    <a:pt x="720" y="100"/>
                  </a:cubicBezTo>
                  <a:cubicBezTo>
                    <a:pt x="686" y="96"/>
                    <a:pt x="681" y="81"/>
                    <a:pt x="637" y="41"/>
                  </a:cubicBezTo>
                  <a:cubicBezTo>
                    <a:pt x="594" y="0"/>
                    <a:pt x="611" y="81"/>
                    <a:pt x="576" y="115"/>
                  </a:cubicBezTo>
                  <a:cubicBezTo>
                    <a:pt x="541" y="148"/>
                    <a:pt x="489" y="181"/>
                    <a:pt x="480" y="211"/>
                  </a:cubicBezTo>
                  <a:cubicBezTo>
                    <a:pt x="471" y="241"/>
                    <a:pt x="476" y="248"/>
                    <a:pt x="450" y="267"/>
                  </a:cubicBezTo>
                  <a:cubicBezTo>
                    <a:pt x="423" y="285"/>
                    <a:pt x="388" y="281"/>
                    <a:pt x="345" y="263"/>
                  </a:cubicBezTo>
                  <a:cubicBezTo>
                    <a:pt x="325" y="255"/>
                    <a:pt x="297" y="249"/>
                    <a:pt x="271" y="244"/>
                  </a:cubicBezTo>
                  <a:cubicBezTo>
                    <a:pt x="276" y="263"/>
                    <a:pt x="238" y="283"/>
                    <a:pt x="201" y="304"/>
                  </a:cubicBezTo>
                  <a:cubicBezTo>
                    <a:pt x="153" y="330"/>
                    <a:pt x="214" y="352"/>
                    <a:pt x="236" y="374"/>
                  </a:cubicBezTo>
                  <a:cubicBezTo>
                    <a:pt x="257" y="396"/>
                    <a:pt x="236" y="411"/>
                    <a:pt x="201" y="422"/>
                  </a:cubicBezTo>
                  <a:cubicBezTo>
                    <a:pt x="166" y="433"/>
                    <a:pt x="170" y="467"/>
                    <a:pt x="205" y="493"/>
                  </a:cubicBezTo>
                  <a:cubicBezTo>
                    <a:pt x="240" y="519"/>
                    <a:pt x="231" y="530"/>
                    <a:pt x="262" y="545"/>
                  </a:cubicBezTo>
                  <a:cubicBezTo>
                    <a:pt x="292" y="559"/>
                    <a:pt x="284" y="578"/>
                    <a:pt x="262" y="597"/>
                  </a:cubicBezTo>
                  <a:cubicBezTo>
                    <a:pt x="240" y="615"/>
                    <a:pt x="275" y="641"/>
                    <a:pt x="275" y="689"/>
                  </a:cubicBezTo>
                  <a:cubicBezTo>
                    <a:pt x="275" y="737"/>
                    <a:pt x="227" y="715"/>
                    <a:pt x="205" y="708"/>
                  </a:cubicBezTo>
                  <a:cubicBezTo>
                    <a:pt x="183" y="700"/>
                    <a:pt x="174" y="723"/>
                    <a:pt x="144" y="730"/>
                  </a:cubicBezTo>
                  <a:cubicBezTo>
                    <a:pt x="113" y="737"/>
                    <a:pt x="105" y="708"/>
                    <a:pt x="96" y="678"/>
                  </a:cubicBezTo>
                  <a:cubicBezTo>
                    <a:pt x="87" y="648"/>
                    <a:pt x="43" y="652"/>
                    <a:pt x="22" y="671"/>
                  </a:cubicBezTo>
                  <a:cubicBezTo>
                    <a:pt x="0" y="689"/>
                    <a:pt x="13" y="730"/>
                    <a:pt x="26" y="756"/>
                  </a:cubicBezTo>
                  <a:cubicBezTo>
                    <a:pt x="39" y="782"/>
                    <a:pt x="65" y="811"/>
                    <a:pt x="52" y="837"/>
                  </a:cubicBezTo>
                  <a:cubicBezTo>
                    <a:pt x="39" y="863"/>
                    <a:pt x="30" y="867"/>
                    <a:pt x="52" y="900"/>
                  </a:cubicBezTo>
                  <a:cubicBezTo>
                    <a:pt x="74" y="934"/>
                    <a:pt x="35" y="938"/>
                    <a:pt x="39" y="960"/>
                  </a:cubicBezTo>
                  <a:cubicBezTo>
                    <a:pt x="43" y="982"/>
                    <a:pt x="70" y="989"/>
                    <a:pt x="78" y="975"/>
                  </a:cubicBezTo>
                  <a:cubicBezTo>
                    <a:pt x="87" y="960"/>
                    <a:pt x="109" y="967"/>
                    <a:pt x="122" y="978"/>
                  </a:cubicBezTo>
                  <a:cubicBezTo>
                    <a:pt x="135" y="989"/>
                    <a:pt x="148" y="1049"/>
                    <a:pt x="153" y="1071"/>
                  </a:cubicBezTo>
                  <a:cubicBezTo>
                    <a:pt x="157" y="1093"/>
                    <a:pt x="188" y="1112"/>
                    <a:pt x="205" y="1097"/>
                  </a:cubicBezTo>
                  <a:cubicBezTo>
                    <a:pt x="222" y="1082"/>
                    <a:pt x="244" y="1112"/>
                    <a:pt x="266" y="1138"/>
                  </a:cubicBezTo>
                  <a:cubicBezTo>
                    <a:pt x="288" y="1164"/>
                    <a:pt x="327" y="1201"/>
                    <a:pt x="340" y="1230"/>
                  </a:cubicBezTo>
                  <a:cubicBezTo>
                    <a:pt x="354" y="1260"/>
                    <a:pt x="406" y="1264"/>
                    <a:pt x="406" y="1275"/>
                  </a:cubicBezTo>
                  <a:cubicBezTo>
                    <a:pt x="406" y="1286"/>
                    <a:pt x="445" y="1304"/>
                    <a:pt x="467" y="1327"/>
                  </a:cubicBezTo>
                  <a:cubicBezTo>
                    <a:pt x="489" y="1349"/>
                    <a:pt x="493" y="1342"/>
                    <a:pt x="493" y="1390"/>
                  </a:cubicBezTo>
                  <a:cubicBezTo>
                    <a:pt x="493" y="1438"/>
                    <a:pt x="541" y="1397"/>
                    <a:pt x="550" y="1379"/>
                  </a:cubicBezTo>
                  <a:cubicBezTo>
                    <a:pt x="559" y="1360"/>
                    <a:pt x="611" y="1345"/>
                    <a:pt x="637" y="1319"/>
                  </a:cubicBezTo>
                  <a:cubicBezTo>
                    <a:pt x="664" y="1293"/>
                    <a:pt x="672" y="1356"/>
                    <a:pt x="694" y="1390"/>
                  </a:cubicBezTo>
                  <a:cubicBezTo>
                    <a:pt x="716" y="1423"/>
                    <a:pt x="729" y="1397"/>
                    <a:pt x="768" y="1445"/>
                  </a:cubicBezTo>
                  <a:cubicBezTo>
                    <a:pt x="808" y="1493"/>
                    <a:pt x="812" y="1464"/>
                    <a:pt x="856" y="1505"/>
                  </a:cubicBezTo>
                  <a:cubicBezTo>
                    <a:pt x="900" y="1545"/>
                    <a:pt x="939" y="1564"/>
                    <a:pt x="974" y="1582"/>
                  </a:cubicBezTo>
                  <a:cubicBezTo>
                    <a:pt x="1009" y="1601"/>
                    <a:pt x="1017" y="1694"/>
                    <a:pt x="1039" y="1731"/>
                  </a:cubicBezTo>
                  <a:cubicBezTo>
                    <a:pt x="1061" y="1768"/>
                    <a:pt x="1109" y="1723"/>
                    <a:pt x="1135" y="1690"/>
                  </a:cubicBezTo>
                  <a:cubicBezTo>
                    <a:pt x="1162" y="1657"/>
                    <a:pt x="1170" y="1712"/>
                    <a:pt x="1170" y="1723"/>
                  </a:cubicBezTo>
                  <a:cubicBezTo>
                    <a:pt x="1170" y="1734"/>
                    <a:pt x="1175" y="1783"/>
                    <a:pt x="1175" y="1809"/>
                  </a:cubicBezTo>
                  <a:cubicBezTo>
                    <a:pt x="1175" y="1834"/>
                    <a:pt x="1236" y="1849"/>
                    <a:pt x="1271" y="1860"/>
                  </a:cubicBezTo>
                  <a:cubicBezTo>
                    <a:pt x="1306" y="1872"/>
                    <a:pt x="1310" y="1905"/>
                    <a:pt x="1358" y="1901"/>
                  </a:cubicBezTo>
                  <a:cubicBezTo>
                    <a:pt x="1406" y="1897"/>
                    <a:pt x="1389" y="1912"/>
                    <a:pt x="1380" y="1923"/>
                  </a:cubicBezTo>
                  <a:cubicBezTo>
                    <a:pt x="1371" y="1935"/>
                    <a:pt x="1398" y="1957"/>
                    <a:pt x="1398" y="1972"/>
                  </a:cubicBezTo>
                  <a:cubicBezTo>
                    <a:pt x="1398" y="1986"/>
                    <a:pt x="1441" y="2001"/>
                    <a:pt x="1459" y="1990"/>
                  </a:cubicBezTo>
                  <a:cubicBezTo>
                    <a:pt x="1476" y="1979"/>
                    <a:pt x="1494" y="1998"/>
                    <a:pt x="1511" y="2012"/>
                  </a:cubicBezTo>
                  <a:cubicBezTo>
                    <a:pt x="1529" y="2027"/>
                    <a:pt x="1559" y="2023"/>
                    <a:pt x="1555" y="2061"/>
                  </a:cubicBezTo>
                  <a:cubicBezTo>
                    <a:pt x="1594" y="2142"/>
                    <a:pt x="1598" y="2094"/>
                    <a:pt x="1612" y="2072"/>
                  </a:cubicBezTo>
                  <a:cubicBezTo>
                    <a:pt x="1625" y="2049"/>
                    <a:pt x="1633" y="2075"/>
                    <a:pt x="1651" y="2105"/>
                  </a:cubicBezTo>
                  <a:cubicBezTo>
                    <a:pt x="1668" y="2135"/>
                    <a:pt x="1725" y="2094"/>
                    <a:pt x="1747" y="2079"/>
                  </a:cubicBezTo>
                  <a:cubicBezTo>
                    <a:pt x="1769" y="2064"/>
                    <a:pt x="1782" y="2101"/>
                    <a:pt x="1786" y="2116"/>
                  </a:cubicBezTo>
                  <a:cubicBezTo>
                    <a:pt x="1791" y="2131"/>
                    <a:pt x="1843" y="2142"/>
                    <a:pt x="1856" y="2164"/>
                  </a:cubicBezTo>
                  <a:cubicBezTo>
                    <a:pt x="1869" y="2187"/>
                    <a:pt x="1895" y="2187"/>
                    <a:pt x="1948" y="2172"/>
                  </a:cubicBezTo>
                  <a:cubicBezTo>
                    <a:pt x="2000" y="2157"/>
                    <a:pt x="1992" y="2190"/>
                    <a:pt x="2040" y="2194"/>
                  </a:cubicBezTo>
                  <a:cubicBezTo>
                    <a:pt x="2088" y="2198"/>
                    <a:pt x="2079" y="2172"/>
                    <a:pt x="2131" y="2172"/>
                  </a:cubicBezTo>
                  <a:cubicBezTo>
                    <a:pt x="2184" y="2172"/>
                    <a:pt x="2179" y="2172"/>
                    <a:pt x="2214" y="2146"/>
                  </a:cubicBezTo>
                  <a:cubicBezTo>
                    <a:pt x="2249" y="2120"/>
                    <a:pt x="2267" y="2168"/>
                    <a:pt x="2284" y="2205"/>
                  </a:cubicBezTo>
                  <a:cubicBezTo>
                    <a:pt x="2302" y="2242"/>
                    <a:pt x="2241" y="2264"/>
                    <a:pt x="2245" y="2316"/>
                  </a:cubicBezTo>
                  <a:cubicBezTo>
                    <a:pt x="2249" y="2368"/>
                    <a:pt x="2337" y="2283"/>
                    <a:pt x="2350" y="2264"/>
                  </a:cubicBezTo>
                  <a:cubicBezTo>
                    <a:pt x="2363" y="2246"/>
                    <a:pt x="2420" y="2194"/>
                    <a:pt x="2446" y="2164"/>
                  </a:cubicBezTo>
                  <a:cubicBezTo>
                    <a:pt x="2472" y="2135"/>
                    <a:pt x="2542" y="2142"/>
                    <a:pt x="2586" y="2127"/>
                  </a:cubicBezTo>
                  <a:cubicBezTo>
                    <a:pt x="2629" y="2112"/>
                    <a:pt x="2647" y="2153"/>
                    <a:pt x="2660" y="2175"/>
                  </a:cubicBezTo>
                  <a:cubicBezTo>
                    <a:pt x="2673" y="2198"/>
                    <a:pt x="2664" y="2198"/>
                    <a:pt x="2704" y="2198"/>
                  </a:cubicBezTo>
                  <a:cubicBezTo>
                    <a:pt x="2743" y="2198"/>
                    <a:pt x="2773" y="2205"/>
                    <a:pt x="2795" y="2227"/>
                  </a:cubicBezTo>
                  <a:cubicBezTo>
                    <a:pt x="2817" y="2250"/>
                    <a:pt x="2861" y="2246"/>
                    <a:pt x="2874" y="2224"/>
                  </a:cubicBezTo>
                  <a:cubicBezTo>
                    <a:pt x="2887" y="2201"/>
                    <a:pt x="2922" y="2227"/>
                    <a:pt x="2966" y="2253"/>
                  </a:cubicBezTo>
                  <a:cubicBezTo>
                    <a:pt x="3009" y="2279"/>
                    <a:pt x="2974" y="2287"/>
                    <a:pt x="2983" y="2309"/>
                  </a:cubicBezTo>
                  <a:cubicBezTo>
                    <a:pt x="2992" y="2331"/>
                    <a:pt x="3057" y="2339"/>
                    <a:pt x="3071" y="2316"/>
                  </a:cubicBezTo>
                  <a:cubicBezTo>
                    <a:pt x="3084" y="2294"/>
                    <a:pt x="3114" y="2305"/>
                    <a:pt x="3140" y="2320"/>
                  </a:cubicBezTo>
                  <a:cubicBezTo>
                    <a:pt x="3167" y="2335"/>
                    <a:pt x="3223" y="2305"/>
                    <a:pt x="3241" y="2268"/>
                  </a:cubicBezTo>
                  <a:cubicBezTo>
                    <a:pt x="3258" y="2231"/>
                    <a:pt x="3237" y="2227"/>
                    <a:pt x="3285" y="2220"/>
                  </a:cubicBezTo>
                  <a:cubicBezTo>
                    <a:pt x="3333" y="2213"/>
                    <a:pt x="3341" y="2179"/>
                    <a:pt x="3376" y="2138"/>
                  </a:cubicBezTo>
                  <a:cubicBezTo>
                    <a:pt x="3411" y="2098"/>
                    <a:pt x="3481" y="2112"/>
                    <a:pt x="3538" y="2101"/>
                  </a:cubicBezTo>
                  <a:cubicBezTo>
                    <a:pt x="3595" y="2090"/>
                    <a:pt x="3630" y="2038"/>
                    <a:pt x="3700" y="1990"/>
                  </a:cubicBezTo>
                  <a:cubicBezTo>
                    <a:pt x="3769" y="1942"/>
                    <a:pt x="3796" y="2005"/>
                    <a:pt x="3813" y="2016"/>
                  </a:cubicBezTo>
                  <a:cubicBezTo>
                    <a:pt x="3831" y="2027"/>
                    <a:pt x="3887" y="2031"/>
                    <a:pt x="3914" y="2057"/>
                  </a:cubicBezTo>
                  <a:cubicBezTo>
                    <a:pt x="3940" y="2083"/>
                    <a:pt x="3949" y="2035"/>
                    <a:pt x="3975" y="2009"/>
                  </a:cubicBezTo>
                  <a:cubicBezTo>
                    <a:pt x="4001" y="1983"/>
                    <a:pt x="4023" y="1975"/>
                    <a:pt x="4058" y="1960"/>
                  </a:cubicBezTo>
                  <a:cubicBezTo>
                    <a:pt x="4093" y="1946"/>
                    <a:pt x="4132" y="1975"/>
                    <a:pt x="4154" y="2001"/>
                  </a:cubicBezTo>
                  <a:cubicBezTo>
                    <a:pt x="4176" y="2027"/>
                    <a:pt x="4132" y="2027"/>
                    <a:pt x="4119" y="2061"/>
                  </a:cubicBezTo>
                  <a:cubicBezTo>
                    <a:pt x="4106" y="2094"/>
                    <a:pt x="4154" y="2086"/>
                    <a:pt x="4167" y="2064"/>
                  </a:cubicBezTo>
                  <a:cubicBezTo>
                    <a:pt x="4180" y="2042"/>
                    <a:pt x="4202" y="2064"/>
                    <a:pt x="4211" y="2094"/>
                  </a:cubicBezTo>
                  <a:cubicBezTo>
                    <a:pt x="4219" y="2124"/>
                    <a:pt x="4228" y="2127"/>
                    <a:pt x="4206" y="2150"/>
                  </a:cubicBezTo>
                  <a:cubicBezTo>
                    <a:pt x="4184" y="2172"/>
                    <a:pt x="4167" y="2168"/>
                    <a:pt x="4158" y="2205"/>
                  </a:cubicBezTo>
                  <a:cubicBezTo>
                    <a:pt x="4149" y="2242"/>
                    <a:pt x="4228" y="2205"/>
                    <a:pt x="4246" y="2220"/>
                  </a:cubicBezTo>
                  <a:cubicBezTo>
                    <a:pt x="4263" y="2235"/>
                    <a:pt x="4285" y="2253"/>
                    <a:pt x="4320" y="2250"/>
                  </a:cubicBezTo>
                  <a:cubicBezTo>
                    <a:pt x="4355" y="2246"/>
                    <a:pt x="4346" y="2242"/>
                    <a:pt x="4385" y="2268"/>
                  </a:cubicBezTo>
                  <a:cubicBezTo>
                    <a:pt x="4425" y="2294"/>
                    <a:pt x="4425" y="2246"/>
                    <a:pt x="4447" y="2220"/>
                  </a:cubicBezTo>
                  <a:cubicBezTo>
                    <a:pt x="4468" y="2194"/>
                    <a:pt x="4495" y="2209"/>
                    <a:pt x="4508" y="2235"/>
                  </a:cubicBezTo>
                  <a:cubicBezTo>
                    <a:pt x="4521" y="2261"/>
                    <a:pt x="4530" y="2250"/>
                    <a:pt x="4564" y="2272"/>
                  </a:cubicBezTo>
                  <a:cubicBezTo>
                    <a:pt x="4585" y="2285"/>
                    <a:pt x="4590" y="2296"/>
                    <a:pt x="4594" y="2315"/>
                  </a:cubicBezTo>
                  <a:cubicBezTo>
                    <a:pt x="4599" y="2309"/>
                    <a:pt x="4605" y="2302"/>
                    <a:pt x="4613" y="2294"/>
                  </a:cubicBezTo>
                  <a:cubicBezTo>
                    <a:pt x="4656" y="2246"/>
                    <a:pt x="4639" y="2290"/>
                    <a:pt x="4674" y="2305"/>
                  </a:cubicBezTo>
                  <a:cubicBezTo>
                    <a:pt x="4709" y="2320"/>
                    <a:pt x="4717" y="2301"/>
                    <a:pt x="4722" y="2268"/>
                  </a:cubicBezTo>
                  <a:cubicBezTo>
                    <a:pt x="4726" y="2235"/>
                    <a:pt x="4713" y="2183"/>
                    <a:pt x="4713" y="2142"/>
                  </a:cubicBezTo>
                  <a:cubicBezTo>
                    <a:pt x="4713" y="2101"/>
                    <a:pt x="4726" y="2124"/>
                    <a:pt x="4770" y="2112"/>
                  </a:cubicBezTo>
                  <a:cubicBezTo>
                    <a:pt x="4813" y="2101"/>
                    <a:pt x="4770" y="2112"/>
                    <a:pt x="4770" y="2072"/>
                  </a:cubicBezTo>
                  <a:cubicBezTo>
                    <a:pt x="4770" y="2031"/>
                    <a:pt x="4796" y="2053"/>
                    <a:pt x="4827" y="2035"/>
                  </a:cubicBezTo>
                  <a:cubicBezTo>
                    <a:pt x="4857" y="2016"/>
                    <a:pt x="4827" y="2001"/>
                    <a:pt x="4818" y="1968"/>
                  </a:cubicBezTo>
                  <a:cubicBezTo>
                    <a:pt x="4809" y="1935"/>
                    <a:pt x="4827" y="1857"/>
                    <a:pt x="4822" y="1820"/>
                  </a:cubicBezTo>
                  <a:cubicBezTo>
                    <a:pt x="4818" y="1783"/>
                    <a:pt x="4822" y="1771"/>
                    <a:pt x="4818" y="1731"/>
                  </a:cubicBezTo>
                  <a:cubicBezTo>
                    <a:pt x="4813" y="1690"/>
                    <a:pt x="4796" y="1660"/>
                    <a:pt x="4792" y="1631"/>
                  </a:cubicBezTo>
                  <a:cubicBezTo>
                    <a:pt x="4787" y="1601"/>
                    <a:pt x="4752" y="1594"/>
                    <a:pt x="4730" y="1564"/>
                  </a:cubicBezTo>
                  <a:cubicBezTo>
                    <a:pt x="4709" y="1534"/>
                    <a:pt x="4744" y="1542"/>
                    <a:pt x="4792" y="1531"/>
                  </a:cubicBezTo>
                  <a:cubicBezTo>
                    <a:pt x="4840" y="1519"/>
                    <a:pt x="4774" y="1475"/>
                    <a:pt x="4744" y="1449"/>
                  </a:cubicBezTo>
                  <a:cubicBezTo>
                    <a:pt x="4713" y="1423"/>
                    <a:pt x="4709" y="1408"/>
                    <a:pt x="4704" y="1367"/>
                  </a:cubicBezTo>
                  <a:cubicBezTo>
                    <a:pt x="4700" y="1327"/>
                    <a:pt x="4656" y="1312"/>
                    <a:pt x="4647" y="1264"/>
                  </a:cubicBezTo>
                  <a:cubicBezTo>
                    <a:pt x="4639" y="1215"/>
                    <a:pt x="4608" y="1230"/>
                    <a:pt x="4582" y="1227"/>
                  </a:cubicBezTo>
                  <a:cubicBezTo>
                    <a:pt x="4556" y="1223"/>
                    <a:pt x="4516" y="1193"/>
                    <a:pt x="4481" y="1186"/>
                  </a:cubicBezTo>
                  <a:cubicBezTo>
                    <a:pt x="4454" y="1180"/>
                    <a:pt x="4462" y="1168"/>
                    <a:pt x="4478" y="1157"/>
                  </a:cubicBezTo>
                  <a:cubicBezTo>
                    <a:pt x="4460" y="1150"/>
                    <a:pt x="4440" y="1144"/>
                    <a:pt x="4418" y="1148"/>
                  </a:cubicBezTo>
                  <a:close/>
                </a:path>
              </a:pathLst>
            </a:custGeom>
            <a:grpFill/>
            <a:ln w="12700" cap="rnd" cmpd="sng">
              <a:solidFill>
                <a:srgbClr val="34CCB6"/>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828434"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srgbClr val="445469"/>
                </a:solidFill>
                <a:effectLst/>
                <a:uLnTx/>
                <a:uFillTx/>
                <a:latin typeface="Lato Light"/>
              </a:endParaRPr>
            </a:p>
          </p:txBody>
        </p:sp>
        <p:sp>
          <p:nvSpPr>
            <p:cNvPr id="7" name="Freeform 8">
              <a:extLst>
                <a:ext uri="{FF2B5EF4-FFF2-40B4-BE49-F238E27FC236}">
                  <a16:creationId xmlns:a16="http://schemas.microsoft.com/office/drawing/2014/main" xmlns="" id="{0794984D-9FA1-4710-9129-CBBCB3D4E392}"/>
                </a:ext>
              </a:extLst>
            </p:cNvPr>
            <p:cNvSpPr>
              <a:spLocks/>
            </p:cNvSpPr>
            <p:nvPr/>
          </p:nvSpPr>
          <p:spPr bwMode="auto">
            <a:xfrm>
              <a:off x="1496" y="1832"/>
              <a:ext cx="1455" cy="934"/>
            </a:xfrm>
            <a:custGeom>
              <a:avLst/>
              <a:gdLst>
                <a:gd name="T0" fmla="*/ 3054 w 3142"/>
                <a:gd name="T1" fmla="*/ 771 h 2018"/>
                <a:gd name="T2" fmla="*/ 2993 w 3142"/>
                <a:gd name="T3" fmla="*/ 656 h 2018"/>
                <a:gd name="T4" fmla="*/ 2875 w 3142"/>
                <a:gd name="T5" fmla="*/ 478 h 2018"/>
                <a:gd name="T6" fmla="*/ 2652 w 3142"/>
                <a:gd name="T7" fmla="*/ 396 h 2018"/>
                <a:gd name="T8" fmla="*/ 2460 w 3142"/>
                <a:gd name="T9" fmla="*/ 204 h 2018"/>
                <a:gd name="T10" fmla="*/ 2298 w 3142"/>
                <a:gd name="T11" fmla="*/ 200 h 2018"/>
                <a:gd name="T12" fmla="*/ 2023 w 3142"/>
                <a:gd name="T13" fmla="*/ 152 h 2018"/>
                <a:gd name="T14" fmla="*/ 1700 w 3142"/>
                <a:gd name="T15" fmla="*/ 185 h 2018"/>
                <a:gd name="T16" fmla="*/ 1482 w 3142"/>
                <a:gd name="T17" fmla="*/ 118 h 2018"/>
                <a:gd name="T18" fmla="*/ 1206 w 3142"/>
                <a:gd name="T19" fmla="*/ 40 h 2018"/>
                <a:gd name="T20" fmla="*/ 988 w 3142"/>
                <a:gd name="T21" fmla="*/ 59 h 2018"/>
                <a:gd name="T22" fmla="*/ 761 w 3142"/>
                <a:gd name="T23" fmla="*/ 85 h 2018"/>
                <a:gd name="T24" fmla="*/ 451 w 3142"/>
                <a:gd name="T25" fmla="*/ 133 h 2018"/>
                <a:gd name="T26" fmla="*/ 298 w 3142"/>
                <a:gd name="T27" fmla="*/ 333 h 2018"/>
                <a:gd name="T28" fmla="*/ 490 w 3142"/>
                <a:gd name="T29" fmla="*/ 463 h 2018"/>
                <a:gd name="T30" fmla="*/ 433 w 3142"/>
                <a:gd name="T31" fmla="*/ 574 h 2018"/>
                <a:gd name="T32" fmla="*/ 411 w 3142"/>
                <a:gd name="T33" fmla="*/ 689 h 2018"/>
                <a:gd name="T34" fmla="*/ 333 w 3142"/>
                <a:gd name="T35" fmla="*/ 752 h 2018"/>
                <a:gd name="T36" fmla="*/ 146 w 3142"/>
                <a:gd name="T37" fmla="*/ 716 h 2018"/>
                <a:gd name="T38" fmla="*/ 72 w 3142"/>
                <a:gd name="T39" fmla="*/ 792 h 2018"/>
                <a:gd name="T40" fmla="*/ 147 w 3142"/>
                <a:gd name="T41" fmla="*/ 850 h 2018"/>
                <a:gd name="T42" fmla="*/ 105 w 3142"/>
                <a:gd name="T43" fmla="*/ 956 h 2018"/>
                <a:gd name="T44" fmla="*/ 91 w 3142"/>
                <a:gd name="T45" fmla="*/ 1081 h 2018"/>
                <a:gd name="T46" fmla="*/ 10 w 3142"/>
                <a:gd name="T47" fmla="*/ 1109 h 2018"/>
                <a:gd name="T48" fmla="*/ 32 w 3142"/>
                <a:gd name="T49" fmla="*/ 1251 h 2018"/>
                <a:gd name="T50" fmla="*/ 141 w 3142"/>
                <a:gd name="T51" fmla="*/ 1423 h 2018"/>
                <a:gd name="T52" fmla="*/ 216 w 3142"/>
                <a:gd name="T53" fmla="*/ 1534 h 2018"/>
                <a:gd name="T54" fmla="*/ 432 w 3142"/>
                <a:gd name="T55" fmla="*/ 1579 h 2018"/>
                <a:gd name="T56" fmla="*/ 593 w 3142"/>
                <a:gd name="T57" fmla="*/ 1651 h 2018"/>
                <a:gd name="T58" fmla="*/ 747 w 3142"/>
                <a:gd name="T59" fmla="*/ 1673 h 2018"/>
                <a:gd name="T60" fmla="*/ 963 w 3142"/>
                <a:gd name="T61" fmla="*/ 1723 h 2018"/>
                <a:gd name="T62" fmla="*/ 1192 w 3142"/>
                <a:gd name="T63" fmla="*/ 1757 h 2018"/>
                <a:gd name="T64" fmla="*/ 1356 w 3142"/>
                <a:gd name="T65" fmla="*/ 1882 h 2018"/>
                <a:gd name="T66" fmla="*/ 1458 w 3142"/>
                <a:gd name="T67" fmla="*/ 1971 h 2018"/>
                <a:gd name="T68" fmla="*/ 1576 w 3142"/>
                <a:gd name="T69" fmla="*/ 1971 h 2018"/>
                <a:gd name="T70" fmla="*/ 1720 w 3142"/>
                <a:gd name="T71" fmla="*/ 1890 h 2018"/>
                <a:gd name="T72" fmla="*/ 1769 w 3142"/>
                <a:gd name="T73" fmla="*/ 1765 h 2018"/>
                <a:gd name="T74" fmla="*/ 1832 w 3142"/>
                <a:gd name="T75" fmla="*/ 1724 h 2018"/>
                <a:gd name="T76" fmla="*/ 1853 w 3142"/>
                <a:gd name="T77" fmla="*/ 1631 h 2018"/>
                <a:gd name="T78" fmla="*/ 2036 w 3142"/>
                <a:gd name="T79" fmla="*/ 1586 h 2018"/>
                <a:gd name="T80" fmla="*/ 2189 w 3142"/>
                <a:gd name="T81" fmla="*/ 1597 h 2018"/>
                <a:gd name="T82" fmla="*/ 2347 w 3142"/>
                <a:gd name="T83" fmla="*/ 1597 h 2018"/>
                <a:gd name="T84" fmla="*/ 2499 w 3142"/>
                <a:gd name="T85" fmla="*/ 1738 h 2018"/>
                <a:gd name="T86" fmla="*/ 2661 w 3142"/>
                <a:gd name="T87" fmla="*/ 1686 h 2018"/>
                <a:gd name="T88" fmla="*/ 2805 w 3142"/>
                <a:gd name="T89" fmla="*/ 1649 h 2018"/>
                <a:gd name="T90" fmla="*/ 2949 w 3142"/>
                <a:gd name="T91" fmla="*/ 1656 h 2018"/>
                <a:gd name="T92" fmla="*/ 3011 w 3142"/>
                <a:gd name="T93" fmla="*/ 1530 h 2018"/>
                <a:gd name="T94" fmla="*/ 2831 w 3142"/>
                <a:gd name="T95" fmla="*/ 1441 h 2018"/>
                <a:gd name="T96" fmla="*/ 2661 w 3142"/>
                <a:gd name="T97" fmla="*/ 1323 h 2018"/>
                <a:gd name="T98" fmla="*/ 2818 w 3142"/>
                <a:gd name="T99" fmla="*/ 1382 h 2018"/>
                <a:gd name="T100" fmla="*/ 2884 w 3142"/>
                <a:gd name="T101" fmla="*/ 1234 h 2018"/>
                <a:gd name="T102" fmla="*/ 2976 w 3142"/>
                <a:gd name="T103" fmla="*/ 1115 h 2018"/>
                <a:gd name="T104" fmla="*/ 3032 w 3142"/>
                <a:gd name="T105" fmla="*/ 1026 h 2018"/>
                <a:gd name="T106" fmla="*/ 3089 w 3142"/>
                <a:gd name="T107" fmla="*/ 997 h 2018"/>
                <a:gd name="T108" fmla="*/ 3085 w 3142"/>
                <a:gd name="T109" fmla="*/ 823 h 2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42" h="2018">
                  <a:moveTo>
                    <a:pt x="3085" y="823"/>
                  </a:moveTo>
                  <a:cubicBezTo>
                    <a:pt x="3054" y="797"/>
                    <a:pt x="3054" y="789"/>
                    <a:pt x="3054" y="771"/>
                  </a:cubicBezTo>
                  <a:cubicBezTo>
                    <a:pt x="3054" y="752"/>
                    <a:pt x="3063" y="726"/>
                    <a:pt x="3032" y="708"/>
                  </a:cubicBezTo>
                  <a:cubicBezTo>
                    <a:pt x="2962" y="682"/>
                    <a:pt x="2976" y="678"/>
                    <a:pt x="2993" y="656"/>
                  </a:cubicBezTo>
                  <a:cubicBezTo>
                    <a:pt x="3011" y="633"/>
                    <a:pt x="2980" y="604"/>
                    <a:pt x="2971" y="574"/>
                  </a:cubicBezTo>
                  <a:cubicBezTo>
                    <a:pt x="2962" y="545"/>
                    <a:pt x="2901" y="530"/>
                    <a:pt x="2875" y="478"/>
                  </a:cubicBezTo>
                  <a:cubicBezTo>
                    <a:pt x="2849" y="426"/>
                    <a:pt x="2796" y="489"/>
                    <a:pt x="2762" y="496"/>
                  </a:cubicBezTo>
                  <a:cubicBezTo>
                    <a:pt x="2727" y="504"/>
                    <a:pt x="2679" y="426"/>
                    <a:pt x="2652" y="396"/>
                  </a:cubicBezTo>
                  <a:cubicBezTo>
                    <a:pt x="2626" y="367"/>
                    <a:pt x="2547" y="348"/>
                    <a:pt x="2499" y="330"/>
                  </a:cubicBezTo>
                  <a:cubicBezTo>
                    <a:pt x="2451" y="311"/>
                    <a:pt x="2464" y="244"/>
                    <a:pt x="2460" y="204"/>
                  </a:cubicBezTo>
                  <a:cubicBezTo>
                    <a:pt x="2456" y="163"/>
                    <a:pt x="2403" y="207"/>
                    <a:pt x="2360" y="226"/>
                  </a:cubicBezTo>
                  <a:cubicBezTo>
                    <a:pt x="2316" y="244"/>
                    <a:pt x="2303" y="229"/>
                    <a:pt x="2298" y="200"/>
                  </a:cubicBezTo>
                  <a:cubicBezTo>
                    <a:pt x="2294" y="170"/>
                    <a:pt x="2224" y="170"/>
                    <a:pt x="2141" y="126"/>
                  </a:cubicBezTo>
                  <a:cubicBezTo>
                    <a:pt x="2058" y="81"/>
                    <a:pt x="2050" y="122"/>
                    <a:pt x="2023" y="152"/>
                  </a:cubicBezTo>
                  <a:cubicBezTo>
                    <a:pt x="1997" y="181"/>
                    <a:pt x="1910" y="144"/>
                    <a:pt x="1844" y="133"/>
                  </a:cubicBezTo>
                  <a:cubicBezTo>
                    <a:pt x="1779" y="122"/>
                    <a:pt x="1770" y="159"/>
                    <a:pt x="1700" y="185"/>
                  </a:cubicBezTo>
                  <a:cubicBezTo>
                    <a:pt x="1630" y="211"/>
                    <a:pt x="1639" y="215"/>
                    <a:pt x="1595" y="207"/>
                  </a:cubicBezTo>
                  <a:cubicBezTo>
                    <a:pt x="1552" y="200"/>
                    <a:pt x="1517" y="166"/>
                    <a:pt x="1482" y="118"/>
                  </a:cubicBezTo>
                  <a:cubicBezTo>
                    <a:pt x="1447" y="70"/>
                    <a:pt x="1420" y="96"/>
                    <a:pt x="1368" y="92"/>
                  </a:cubicBezTo>
                  <a:cubicBezTo>
                    <a:pt x="1316" y="89"/>
                    <a:pt x="1263" y="48"/>
                    <a:pt x="1206" y="40"/>
                  </a:cubicBezTo>
                  <a:cubicBezTo>
                    <a:pt x="1150" y="33"/>
                    <a:pt x="1080" y="59"/>
                    <a:pt x="1045" y="29"/>
                  </a:cubicBezTo>
                  <a:cubicBezTo>
                    <a:pt x="1010" y="0"/>
                    <a:pt x="1010" y="29"/>
                    <a:pt x="988" y="59"/>
                  </a:cubicBezTo>
                  <a:cubicBezTo>
                    <a:pt x="966" y="89"/>
                    <a:pt x="927" y="66"/>
                    <a:pt x="879" y="63"/>
                  </a:cubicBezTo>
                  <a:cubicBezTo>
                    <a:pt x="831" y="59"/>
                    <a:pt x="822" y="81"/>
                    <a:pt x="761" y="85"/>
                  </a:cubicBezTo>
                  <a:cubicBezTo>
                    <a:pt x="700" y="89"/>
                    <a:pt x="700" y="122"/>
                    <a:pt x="617" y="126"/>
                  </a:cubicBezTo>
                  <a:cubicBezTo>
                    <a:pt x="534" y="129"/>
                    <a:pt x="521" y="141"/>
                    <a:pt x="451" y="133"/>
                  </a:cubicBezTo>
                  <a:cubicBezTo>
                    <a:pt x="381" y="126"/>
                    <a:pt x="368" y="166"/>
                    <a:pt x="320" y="196"/>
                  </a:cubicBezTo>
                  <a:cubicBezTo>
                    <a:pt x="272" y="226"/>
                    <a:pt x="298" y="285"/>
                    <a:pt x="298" y="333"/>
                  </a:cubicBezTo>
                  <a:cubicBezTo>
                    <a:pt x="298" y="381"/>
                    <a:pt x="381" y="370"/>
                    <a:pt x="390" y="400"/>
                  </a:cubicBezTo>
                  <a:cubicBezTo>
                    <a:pt x="398" y="430"/>
                    <a:pt x="464" y="430"/>
                    <a:pt x="490" y="463"/>
                  </a:cubicBezTo>
                  <a:cubicBezTo>
                    <a:pt x="516" y="496"/>
                    <a:pt x="481" y="504"/>
                    <a:pt x="468" y="522"/>
                  </a:cubicBezTo>
                  <a:cubicBezTo>
                    <a:pt x="455" y="541"/>
                    <a:pt x="477" y="556"/>
                    <a:pt x="433" y="574"/>
                  </a:cubicBezTo>
                  <a:cubicBezTo>
                    <a:pt x="390" y="593"/>
                    <a:pt x="394" y="582"/>
                    <a:pt x="359" y="619"/>
                  </a:cubicBezTo>
                  <a:cubicBezTo>
                    <a:pt x="324" y="656"/>
                    <a:pt x="350" y="674"/>
                    <a:pt x="411" y="689"/>
                  </a:cubicBezTo>
                  <a:cubicBezTo>
                    <a:pt x="473" y="704"/>
                    <a:pt x="446" y="722"/>
                    <a:pt x="407" y="722"/>
                  </a:cubicBezTo>
                  <a:cubicBezTo>
                    <a:pt x="368" y="722"/>
                    <a:pt x="425" y="730"/>
                    <a:pt x="333" y="752"/>
                  </a:cubicBezTo>
                  <a:cubicBezTo>
                    <a:pt x="241" y="774"/>
                    <a:pt x="232" y="748"/>
                    <a:pt x="180" y="726"/>
                  </a:cubicBezTo>
                  <a:cubicBezTo>
                    <a:pt x="167" y="721"/>
                    <a:pt x="156" y="718"/>
                    <a:pt x="146" y="716"/>
                  </a:cubicBezTo>
                  <a:cubicBezTo>
                    <a:pt x="148" y="729"/>
                    <a:pt x="148" y="743"/>
                    <a:pt x="141" y="753"/>
                  </a:cubicBezTo>
                  <a:cubicBezTo>
                    <a:pt x="121" y="781"/>
                    <a:pt x="62" y="770"/>
                    <a:pt x="72" y="792"/>
                  </a:cubicBezTo>
                  <a:cubicBezTo>
                    <a:pt x="82" y="814"/>
                    <a:pt x="91" y="806"/>
                    <a:pt x="114" y="814"/>
                  </a:cubicBezTo>
                  <a:cubicBezTo>
                    <a:pt x="137" y="823"/>
                    <a:pt x="147" y="831"/>
                    <a:pt x="147" y="850"/>
                  </a:cubicBezTo>
                  <a:cubicBezTo>
                    <a:pt x="147" y="870"/>
                    <a:pt x="141" y="886"/>
                    <a:pt x="118" y="906"/>
                  </a:cubicBezTo>
                  <a:cubicBezTo>
                    <a:pt x="95" y="925"/>
                    <a:pt x="121" y="925"/>
                    <a:pt x="105" y="956"/>
                  </a:cubicBezTo>
                  <a:cubicBezTo>
                    <a:pt x="88" y="987"/>
                    <a:pt x="62" y="998"/>
                    <a:pt x="75" y="1023"/>
                  </a:cubicBezTo>
                  <a:cubicBezTo>
                    <a:pt x="88" y="1048"/>
                    <a:pt x="91" y="1064"/>
                    <a:pt x="91" y="1081"/>
                  </a:cubicBezTo>
                  <a:cubicBezTo>
                    <a:pt x="91" y="1098"/>
                    <a:pt x="85" y="1109"/>
                    <a:pt x="62" y="1100"/>
                  </a:cubicBezTo>
                  <a:cubicBezTo>
                    <a:pt x="39" y="1092"/>
                    <a:pt x="10" y="1087"/>
                    <a:pt x="10" y="1109"/>
                  </a:cubicBezTo>
                  <a:cubicBezTo>
                    <a:pt x="10" y="1131"/>
                    <a:pt x="23" y="1162"/>
                    <a:pt x="19" y="1187"/>
                  </a:cubicBezTo>
                  <a:cubicBezTo>
                    <a:pt x="16" y="1212"/>
                    <a:pt x="0" y="1226"/>
                    <a:pt x="32" y="1251"/>
                  </a:cubicBezTo>
                  <a:cubicBezTo>
                    <a:pt x="65" y="1276"/>
                    <a:pt x="95" y="1312"/>
                    <a:pt x="101" y="1340"/>
                  </a:cubicBezTo>
                  <a:cubicBezTo>
                    <a:pt x="108" y="1367"/>
                    <a:pt x="121" y="1403"/>
                    <a:pt x="141" y="1423"/>
                  </a:cubicBezTo>
                  <a:cubicBezTo>
                    <a:pt x="160" y="1442"/>
                    <a:pt x="167" y="1445"/>
                    <a:pt x="170" y="1473"/>
                  </a:cubicBezTo>
                  <a:cubicBezTo>
                    <a:pt x="173" y="1501"/>
                    <a:pt x="164" y="1526"/>
                    <a:pt x="216" y="1534"/>
                  </a:cubicBezTo>
                  <a:cubicBezTo>
                    <a:pt x="268" y="1542"/>
                    <a:pt x="331" y="1531"/>
                    <a:pt x="350" y="1551"/>
                  </a:cubicBezTo>
                  <a:cubicBezTo>
                    <a:pt x="370" y="1570"/>
                    <a:pt x="399" y="1570"/>
                    <a:pt x="432" y="1579"/>
                  </a:cubicBezTo>
                  <a:cubicBezTo>
                    <a:pt x="465" y="1587"/>
                    <a:pt x="508" y="1576"/>
                    <a:pt x="527" y="1598"/>
                  </a:cubicBezTo>
                  <a:cubicBezTo>
                    <a:pt x="547" y="1620"/>
                    <a:pt x="573" y="1629"/>
                    <a:pt x="593" y="1651"/>
                  </a:cubicBezTo>
                  <a:cubicBezTo>
                    <a:pt x="612" y="1673"/>
                    <a:pt x="612" y="1698"/>
                    <a:pt x="655" y="1687"/>
                  </a:cubicBezTo>
                  <a:cubicBezTo>
                    <a:pt x="698" y="1676"/>
                    <a:pt x="704" y="1640"/>
                    <a:pt x="747" y="1673"/>
                  </a:cubicBezTo>
                  <a:cubicBezTo>
                    <a:pt x="789" y="1706"/>
                    <a:pt x="786" y="1701"/>
                    <a:pt x="838" y="1709"/>
                  </a:cubicBezTo>
                  <a:cubicBezTo>
                    <a:pt x="891" y="1718"/>
                    <a:pt x="924" y="1726"/>
                    <a:pt x="963" y="1723"/>
                  </a:cubicBezTo>
                  <a:cubicBezTo>
                    <a:pt x="1002" y="1720"/>
                    <a:pt x="1015" y="1723"/>
                    <a:pt x="1055" y="1732"/>
                  </a:cubicBezTo>
                  <a:cubicBezTo>
                    <a:pt x="1094" y="1740"/>
                    <a:pt x="1150" y="1720"/>
                    <a:pt x="1192" y="1757"/>
                  </a:cubicBezTo>
                  <a:cubicBezTo>
                    <a:pt x="1235" y="1793"/>
                    <a:pt x="1251" y="1815"/>
                    <a:pt x="1274" y="1829"/>
                  </a:cubicBezTo>
                  <a:cubicBezTo>
                    <a:pt x="1297" y="1843"/>
                    <a:pt x="1346" y="1837"/>
                    <a:pt x="1356" y="1882"/>
                  </a:cubicBezTo>
                  <a:cubicBezTo>
                    <a:pt x="1366" y="1926"/>
                    <a:pt x="1349" y="1946"/>
                    <a:pt x="1386" y="1948"/>
                  </a:cubicBezTo>
                  <a:cubicBezTo>
                    <a:pt x="1422" y="1951"/>
                    <a:pt x="1435" y="1954"/>
                    <a:pt x="1458" y="1971"/>
                  </a:cubicBezTo>
                  <a:cubicBezTo>
                    <a:pt x="1481" y="1987"/>
                    <a:pt x="1487" y="1998"/>
                    <a:pt x="1520" y="1976"/>
                  </a:cubicBezTo>
                  <a:cubicBezTo>
                    <a:pt x="1553" y="1954"/>
                    <a:pt x="1553" y="1957"/>
                    <a:pt x="1576" y="1971"/>
                  </a:cubicBezTo>
                  <a:cubicBezTo>
                    <a:pt x="1598" y="1984"/>
                    <a:pt x="1618" y="2018"/>
                    <a:pt x="1657" y="1962"/>
                  </a:cubicBezTo>
                  <a:cubicBezTo>
                    <a:pt x="1697" y="1907"/>
                    <a:pt x="1693" y="1907"/>
                    <a:pt x="1720" y="1890"/>
                  </a:cubicBezTo>
                  <a:cubicBezTo>
                    <a:pt x="1746" y="1873"/>
                    <a:pt x="1746" y="1854"/>
                    <a:pt x="1759" y="1823"/>
                  </a:cubicBezTo>
                  <a:cubicBezTo>
                    <a:pt x="1772" y="1793"/>
                    <a:pt x="1782" y="1776"/>
                    <a:pt x="1769" y="1765"/>
                  </a:cubicBezTo>
                  <a:cubicBezTo>
                    <a:pt x="1756" y="1754"/>
                    <a:pt x="1739" y="1720"/>
                    <a:pt x="1772" y="1715"/>
                  </a:cubicBezTo>
                  <a:cubicBezTo>
                    <a:pt x="1794" y="1711"/>
                    <a:pt x="1814" y="1717"/>
                    <a:pt x="1832" y="1724"/>
                  </a:cubicBezTo>
                  <a:cubicBezTo>
                    <a:pt x="1837" y="1721"/>
                    <a:pt x="1843" y="1718"/>
                    <a:pt x="1849" y="1716"/>
                  </a:cubicBezTo>
                  <a:cubicBezTo>
                    <a:pt x="1875" y="1705"/>
                    <a:pt x="1840" y="1645"/>
                    <a:pt x="1853" y="1631"/>
                  </a:cubicBezTo>
                  <a:cubicBezTo>
                    <a:pt x="1866" y="1616"/>
                    <a:pt x="1879" y="1605"/>
                    <a:pt x="1918" y="1586"/>
                  </a:cubicBezTo>
                  <a:cubicBezTo>
                    <a:pt x="1958" y="1568"/>
                    <a:pt x="2015" y="1586"/>
                    <a:pt x="2036" y="1586"/>
                  </a:cubicBezTo>
                  <a:cubicBezTo>
                    <a:pt x="2058" y="1586"/>
                    <a:pt x="2102" y="1590"/>
                    <a:pt x="2124" y="1571"/>
                  </a:cubicBezTo>
                  <a:cubicBezTo>
                    <a:pt x="2146" y="1553"/>
                    <a:pt x="2163" y="1571"/>
                    <a:pt x="2189" y="1597"/>
                  </a:cubicBezTo>
                  <a:cubicBezTo>
                    <a:pt x="2215" y="1623"/>
                    <a:pt x="2233" y="1605"/>
                    <a:pt x="2264" y="1631"/>
                  </a:cubicBezTo>
                  <a:cubicBezTo>
                    <a:pt x="2294" y="1656"/>
                    <a:pt x="2316" y="1616"/>
                    <a:pt x="2347" y="1597"/>
                  </a:cubicBezTo>
                  <a:cubicBezTo>
                    <a:pt x="2377" y="1579"/>
                    <a:pt x="2399" y="1608"/>
                    <a:pt x="2412" y="1638"/>
                  </a:cubicBezTo>
                  <a:cubicBezTo>
                    <a:pt x="2425" y="1668"/>
                    <a:pt x="2469" y="1705"/>
                    <a:pt x="2499" y="1738"/>
                  </a:cubicBezTo>
                  <a:cubicBezTo>
                    <a:pt x="2530" y="1771"/>
                    <a:pt x="2574" y="1768"/>
                    <a:pt x="2626" y="1768"/>
                  </a:cubicBezTo>
                  <a:cubicBezTo>
                    <a:pt x="2679" y="1768"/>
                    <a:pt x="2661" y="1716"/>
                    <a:pt x="2661" y="1686"/>
                  </a:cubicBezTo>
                  <a:cubicBezTo>
                    <a:pt x="2661" y="1656"/>
                    <a:pt x="2705" y="1631"/>
                    <a:pt x="2735" y="1608"/>
                  </a:cubicBezTo>
                  <a:cubicBezTo>
                    <a:pt x="2766" y="1586"/>
                    <a:pt x="2779" y="1616"/>
                    <a:pt x="2805" y="1649"/>
                  </a:cubicBezTo>
                  <a:cubicBezTo>
                    <a:pt x="2831" y="1682"/>
                    <a:pt x="2862" y="1656"/>
                    <a:pt x="2888" y="1627"/>
                  </a:cubicBezTo>
                  <a:cubicBezTo>
                    <a:pt x="2914" y="1597"/>
                    <a:pt x="2932" y="1631"/>
                    <a:pt x="2949" y="1656"/>
                  </a:cubicBezTo>
                  <a:cubicBezTo>
                    <a:pt x="2967" y="1682"/>
                    <a:pt x="2997" y="1649"/>
                    <a:pt x="2997" y="1619"/>
                  </a:cubicBezTo>
                  <a:cubicBezTo>
                    <a:pt x="2997" y="1590"/>
                    <a:pt x="3015" y="1575"/>
                    <a:pt x="3011" y="1530"/>
                  </a:cubicBezTo>
                  <a:cubicBezTo>
                    <a:pt x="3006" y="1486"/>
                    <a:pt x="2971" y="1504"/>
                    <a:pt x="2928" y="1501"/>
                  </a:cubicBezTo>
                  <a:cubicBezTo>
                    <a:pt x="2884" y="1497"/>
                    <a:pt x="2853" y="1475"/>
                    <a:pt x="2831" y="1441"/>
                  </a:cubicBezTo>
                  <a:cubicBezTo>
                    <a:pt x="2810" y="1408"/>
                    <a:pt x="2753" y="1423"/>
                    <a:pt x="2696" y="1416"/>
                  </a:cubicBezTo>
                  <a:cubicBezTo>
                    <a:pt x="2639" y="1408"/>
                    <a:pt x="2644" y="1367"/>
                    <a:pt x="2661" y="1323"/>
                  </a:cubicBezTo>
                  <a:cubicBezTo>
                    <a:pt x="2679" y="1278"/>
                    <a:pt x="2692" y="1319"/>
                    <a:pt x="2722" y="1353"/>
                  </a:cubicBezTo>
                  <a:cubicBezTo>
                    <a:pt x="2753" y="1386"/>
                    <a:pt x="2779" y="1371"/>
                    <a:pt x="2818" y="1382"/>
                  </a:cubicBezTo>
                  <a:cubicBezTo>
                    <a:pt x="2858" y="1393"/>
                    <a:pt x="2866" y="1375"/>
                    <a:pt x="2875" y="1341"/>
                  </a:cubicBezTo>
                  <a:cubicBezTo>
                    <a:pt x="2884" y="1308"/>
                    <a:pt x="2888" y="1282"/>
                    <a:pt x="2884" y="1234"/>
                  </a:cubicBezTo>
                  <a:cubicBezTo>
                    <a:pt x="2879" y="1186"/>
                    <a:pt x="2932" y="1208"/>
                    <a:pt x="2958" y="1182"/>
                  </a:cubicBezTo>
                  <a:cubicBezTo>
                    <a:pt x="2984" y="1156"/>
                    <a:pt x="2997" y="1134"/>
                    <a:pt x="2976" y="1115"/>
                  </a:cubicBezTo>
                  <a:cubicBezTo>
                    <a:pt x="2954" y="1097"/>
                    <a:pt x="2976" y="1063"/>
                    <a:pt x="2993" y="1067"/>
                  </a:cubicBezTo>
                  <a:cubicBezTo>
                    <a:pt x="3011" y="1071"/>
                    <a:pt x="3024" y="1060"/>
                    <a:pt x="3032" y="1026"/>
                  </a:cubicBezTo>
                  <a:cubicBezTo>
                    <a:pt x="3041" y="993"/>
                    <a:pt x="3032" y="1026"/>
                    <a:pt x="3059" y="1045"/>
                  </a:cubicBezTo>
                  <a:cubicBezTo>
                    <a:pt x="3085" y="1063"/>
                    <a:pt x="3089" y="1012"/>
                    <a:pt x="3089" y="997"/>
                  </a:cubicBezTo>
                  <a:cubicBezTo>
                    <a:pt x="3089" y="982"/>
                    <a:pt x="3107" y="967"/>
                    <a:pt x="3124" y="926"/>
                  </a:cubicBezTo>
                  <a:cubicBezTo>
                    <a:pt x="3142" y="886"/>
                    <a:pt x="3115" y="848"/>
                    <a:pt x="3085" y="823"/>
                  </a:cubicBezTo>
                  <a:close/>
                </a:path>
              </a:pathLst>
            </a:custGeom>
            <a:grpFill/>
            <a:ln w="12700" cap="rnd" cmpd="sng">
              <a:solidFill>
                <a:srgbClr val="34CCB6"/>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828434"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srgbClr val="445469"/>
                </a:solidFill>
                <a:effectLst/>
                <a:uLnTx/>
                <a:uFillTx/>
                <a:latin typeface="Lato Light"/>
              </a:endParaRPr>
            </a:p>
          </p:txBody>
        </p:sp>
        <p:sp>
          <p:nvSpPr>
            <p:cNvPr id="8" name="Freeform 9">
              <a:extLst>
                <a:ext uri="{FF2B5EF4-FFF2-40B4-BE49-F238E27FC236}">
                  <a16:creationId xmlns:a16="http://schemas.microsoft.com/office/drawing/2014/main" xmlns="" id="{979CBF98-0CA9-4E25-B40E-44A39FD60355}"/>
                </a:ext>
              </a:extLst>
            </p:cNvPr>
            <p:cNvSpPr>
              <a:spLocks/>
            </p:cNvSpPr>
            <p:nvPr/>
          </p:nvSpPr>
          <p:spPr bwMode="auto">
            <a:xfrm>
              <a:off x="4417" y="5"/>
              <a:ext cx="1343" cy="1064"/>
            </a:xfrm>
            <a:custGeom>
              <a:avLst/>
              <a:gdLst>
                <a:gd name="T0" fmla="*/ 2816 w 2901"/>
                <a:gd name="T1" fmla="*/ 823 h 2299"/>
                <a:gd name="T2" fmla="*/ 2595 w 2901"/>
                <a:gd name="T3" fmla="*/ 966 h 2299"/>
                <a:gd name="T4" fmla="*/ 2459 w 2901"/>
                <a:gd name="T5" fmla="*/ 1101 h 2299"/>
                <a:gd name="T6" fmla="*/ 2172 w 2901"/>
                <a:gd name="T7" fmla="*/ 1175 h 2299"/>
                <a:gd name="T8" fmla="*/ 2095 w 2901"/>
                <a:gd name="T9" fmla="*/ 1030 h 2299"/>
                <a:gd name="T10" fmla="*/ 1971 w 2901"/>
                <a:gd name="T11" fmla="*/ 915 h 2299"/>
                <a:gd name="T12" fmla="*/ 1823 w 2901"/>
                <a:gd name="T13" fmla="*/ 855 h 2299"/>
                <a:gd name="T14" fmla="*/ 1589 w 2901"/>
                <a:gd name="T15" fmla="*/ 817 h 2299"/>
                <a:gd name="T16" fmla="*/ 1344 w 2901"/>
                <a:gd name="T17" fmla="*/ 713 h 2299"/>
                <a:gd name="T18" fmla="*/ 1154 w 2901"/>
                <a:gd name="T19" fmla="*/ 491 h 2299"/>
                <a:gd name="T20" fmla="*/ 1073 w 2901"/>
                <a:gd name="T21" fmla="*/ 352 h 2299"/>
                <a:gd name="T22" fmla="*/ 954 w 2901"/>
                <a:gd name="T23" fmla="*/ 188 h 2299"/>
                <a:gd name="T24" fmla="*/ 814 w 2901"/>
                <a:gd name="T25" fmla="*/ 82 h 2299"/>
                <a:gd name="T26" fmla="*/ 641 w 2901"/>
                <a:gd name="T27" fmla="*/ 75 h 2299"/>
                <a:gd name="T28" fmla="*/ 330 w 2901"/>
                <a:gd name="T29" fmla="*/ 32 h 2299"/>
                <a:gd name="T30" fmla="*/ 64 w 2901"/>
                <a:gd name="T31" fmla="*/ 131 h 2299"/>
                <a:gd name="T32" fmla="*/ 99 w 2901"/>
                <a:gd name="T33" fmla="*/ 248 h 2299"/>
                <a:gd name="T34" fmla="*/ 210 w 2901"/>
                <a:gd name="T35" fmla="*/ 370 h 2299"/>
                <a:gd name="T36" fmla="*/ 348 w 2901"/>
                <a:gd name="T37" fmla="*/ 403 h 2299"/>
                <a:gd name="T38" fmla="*/ 623 w 2901"/>
                <a:gd name="T39" fmla="*/ 576 h 2299"/>
                <a:gd name="T40" fmla="*/ 920 w 2901"/>
                <a:gd name="T41" fmla="*/ 505 h 2299"/>
                <a:gd name="T42" fmla="*/ 970 w 2901"/>
                <a:gd name="T43" fmla="*/ 724 h 2299"/>
                <a:gd name="T44" fmla="*/ 961 w 2901"/>
                <a:gd name="T45" fmla="*/ 1069 h 2299"/>
                <a:gd name="T46" fmla="*/ 911 w 2901"/>
                <a:gd name="T47" fmla="*/ 1289 h 2299"/>
                <a:gd name="T48" fmla="*/ 835 w 2901"/>
                <a:gd name="T49" fmla="*/ 1269 h 2299"/>
                <a:gd name="T50" fmla="*/ 605 w 2901"/>
                <a:gd name="T51" fmla="*/ 1563 h 2299"/>
                <a:gd name="T52" fmla="*/ 721 w 2901"/>
                <a:gd name="T53" fmla="*/ 1730 h 2299"/>
                <a:gd name="T54" fmla="*/ 813 w 2901"/>
                <a:gd name="T55" fmla="*/ 1775 h 2299"/>
                <a:gd name="T56" fmla="*/ 766 w 2901"/>
                <a:gd name="T57" fmla="*/ 1889 h 2299"/>
                <a:gd name="T58" fmla="*/ 934 w 2901"/>
                <a:gd name="T59" fmla="*/ 1865 h 2299"/>
                <a:gd name="T60" fmla="*/ 1114 w 2901"/>
                <a:gd name="T61" fmla="*/ 2027 h 2299"/>
                <a:gd name="T62" fmla="*/ 1330 w 2901"/>
                <a:gd name="T63" fmla="*/ 1982 h 2299"/>
                <a:gd name="T64" fmla="*/ 1520 w 2901"/>
                <a:gd name="T65" fmla="*/ 1990 h 2299"/>
                <a:gd name="T66" fmla="*/ 1651 w 2901"/>
                <a:gd name="T67" fmla="*/ 2118 h 2299"/>
                <a:gd name="T68" fmla="*/ 1868 w 2901"/>
                <a:gd name="T69" fmla="*/ 2210 h 2299"/>
                <a:gd name="T70" fmla="*/ 1914 w 2901"/>
                <a:gd name="T71" fmla="*/ 2071 h 2299"/>
                <a:gd name="T72" fmla="*/ 1976 w 2901"/>
                <a:gd name="T73" fmla="*/ 2205 h 2299"/>
                <a:gd name="T74" fmla="*/ 2156 w 2901"/>
                <a:gd name="T75" fmla="*/ 2255 h 2299"/>
                <a:gd name="T76" fmla="*/ 2284 w 2901"/>
                <a:gd name="T77" fmla="*/ 2138 h 2299"/>
                <a:gd name="T78" fmla="*/ 2431 w 2901"/>
                <a:gd name="T79" fmla="*/ 2205 h 2299"/>
                <a:gd name="T80" fmla="*/ 2507 w 2901"/>
                <a:gd name="T81" fmla="*/ 1988 h 2299"/>
                <a:gd name="T82" fmla="*/ 2515 w 2901"/>
                <a:gd name="T83" fmla="*/ 1808 h 2299"/>
                <a:gd name="T84" fmla="*/ 2733 w 2901"/>
                <a:gd name="T85" fmla="*/ 1728 h 2299"/>
                <a:gd name="T86" fmla="*/ 2800 w 2901"/>
                <a:gd name="T87" fmla="*/ 1657 h 2299"/>
                <a:gd name="T88" fmla="*/ 2824 w 2901"/>
                <a:gd name="T89" fmla="*/ 1501 h 2299"/>
                <a:gd name="T90" fmla="*/ 2857 w 2901"/>
                <a:gd name="T91" fmla="*/ 1357 h 2299"/>
                <a:gd name="T92" fmla="*/ 2834 w 2901"/>
                <a:gd name="T93" fmla="*/ 1193 h 2299"/>
                <a:gd name="T94" fmla="*/ 2870 w 2901"/>
                <a:gd name="T95" fmla="*/ 1063 h 2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01" h="2299">
                  <a:moveTo>
                    <a:pt x="2867" y="958"/>
                  </a:moveTo>
                  <a:cubicBezTo>
                    <a:pt x="2834" y="938"/>
                    <a:pt x="2815" y="941"/>
                    <a:pt x="2819" y="905"/>
                  </a:cubicBezTo>
                  <a:cubicBezTo>
                    <a:pt x="2824" y="869"/>
                    <a:pt x="2841" y="823"/>
                    <a:pt x="2816" y="823"/>
                  </a:cubicBezTo>
                  <a:cubicBezTo>
                    <a:pt x="2792" y="823"/>
                    <a:pt x="2754" y="840"/>
                    <a:pt x="2728" y="859"/>
                  </a:cubicBezTo>
                  <a:cubicBezTo>
                    <a:pt x="2701" y="879"/>
                    <a:pt x="2665" y="895"/>
                    <a:pt x="2647" y="919"/>
                  </a:cubicBezTo>
                  <a:cubicBezTo>
                    <a:pt x="2629" y="942"/>
                    <a:pt x="2624" y="966"/>
                    <a:pt x="2595" y="966"/>
                  </a:cubicBezTo>
                  <a:cubicBezTo>
                    <a:pt x="2566" y="966"/>
                    <a:pt x="2538" y="976"/>
                    <a:pt x="2525" y="998"/>
                  </a:cubicBezTo>
                  <a:cubicBezTo>
                    <a:pt x="2511" y="1020"/>
                    <a:pt x="2475" y="1056"/>
                    <a:pt x="2479" y="1077"/>
                  </a:cubicBezTo>
                  <a:cubicBezTo>
                    <a:pt x="2482" y="1098"/>
                    <a:pt x="2485" y="1091"/>
                    <a:pt x="2459" y="1101"/>
                  </a:cubicBezTo>
                  <a:cubicBezTo>
                    <a:pt x="2433" y="1111"/>
                    <a:pt x="2377" y="1127"/>
                    <a:pt x="2351" y="1140"/>
                  </a:cubicBezTo>
                  <a:cubicBezTo>
                    <a:pt x="2325" y="1152"/>
                    <a:pt x="2258" y="1138"/>
                    <a:pt x="2238" y="1163"/>
                  </a:cubicBezTo>
                  <a:cubicBezTo>
                    <a:pt x="2218" y="1189"/>
                    <a:pt x="2194" y="1200"/>
                    <a:pt x="2172" y="1175"/>
                  </a:cubicBezTo>
                  <a:cubicBezTo>
                    <a:pt x="2151" y="1150"/>
                    <a:pt x="2140" y="1122"/>
                    <a:pt x="2113" y="1109"/>
                  </a:cubicBezTo>
                  <a:cubicBezTo>
                    <a:pt x="2087" y="1097"/>
                    <a:pt x="2076" y="1098"/>
                    <a:pt x="2090" y="1080"/>
                  </a:cubicBezTo>
                  <a:cubicBezTo>
                    <a:pt x="2105" y="1062"/>
                    <a:pt x="2113" y="1047"/>
                    <a:pt x="2095" y="1030"/>
                  </a:cubicBezTo>
                  <a:cubicBezTo>
                    <a:pt x="2077" y="1013"/>
                    <a:pt x="2035" y="1002"/>
                    <a:pt x="2035" y="977"/>
                  </a:cubicBezTo>
                  <a:cubicBezTo>
                    <a:pt x="2035" y="952"/>
                    <a:pt x="2036" y="926"/>
                    <a:pt x="2022" y="916"/>
                  </a:cubicBezTo>
                  <a:cubicBezTo>
                    <a:pt x="2007" y="906"/>
                    <a:pt x="1979" y="895"/>
                    <a:pt x="1971" y="915"/>
                  </a:cubicBezTo>
                  <a:cubicBezTo>
                    <a:pt x="1963" y="934"/>
                    <a:pt x="1964" y="934"/>
                    <a:pt x="1928" y="919"/>
                  </a:cubicBezTo>
                  <a:cubicBezTo>
                    <a:pt x="1892" y="904"/>
                    <a:pt x="1874" y="898"/>
                    <a:pt x="1863" y="888"/>
                  </a:cubicBezTo>
                  <a:cubicBezTo>
                    <a:pt x="1851" y="879"/>
                    <a:pt x="1828" y="865"/>
                    <a:pt x="1823" y="855"/>
                  </a:cubicBezTo>
                  <a:cubicBezTo>
                    <a:pt x="1819" y="845"/>
                    <a:pt x="1786" y="812"/>
                    <a:pt x="1763" y="829"/>
                  </a:cubicBezTo>
                  <a:cubicBezTo>
                    <a:pt x="1740" y="845"/>
                    <a:pt x="1715" y="863"/>
                    <a:pt x="1684" y="851"/>
                  </a:cubicBezTo>
                  <a:cubicBezTo>
                    <a:pt x="1653" y="838"/>
                    <a:pt x="1612" y="802"/>
                    <a:pt x="1589" y="817"/>
                  </a:cubicBezTo>
                  <a:cubicBezTo>
                    <a:pt x="1566" y="833"/>
                    <a:pt x="1479" y="873"/>
                    <a:pt x="1452" y="852"/>
                  </a:cubicBezTo>
                  <a:cubicBezTo>
                    <a:pt x="1424" y="831"/>
                    <a:pt x="1362" y="833"/>
                    <a:pt x="1362" y="792"/>
                  </a:cubicBezTo>
                  <a:cubicBezTo>
                    <a:pt x="1362" y="752"/>
                    <a:pt x="1378" y="733"/>
                    <a:pt x="1344" y="713"/>
                  </a:cubicBezTo>
                  <a:cubicBezTo>
                    <a:pt x="1309" y="694"/>
                    <a:pt x="1293" y="677"/>
                    <a:pt x="1291" y="655"/>
                  </a:cubicBezTo>
                  <a:cubicBezTo>
                    <a:pt x="1289" y="633"/>
                    <a:pt x="1276" y="596"/>
                    <a:pt x="1258" y="584"/>
                  </a:cubicBezTo>
                  <a:cubicBezTo>
                    <a:pt x="1240" y="571"/>
                    <a:pt x="1149" y="507"/>
                    <a:pt x="1154" y="491"/>
                  </a:cubicBezTo>
                  <a:cubicBezTo>
                    <a:pt x="1158" y="474"/>
                    <a:pt x="1176" y="462"/>
                    <a:pt x="1152" y="444"/>
                  </a:cubicBezTo>
                  <a:cubicBezTo>
                    <a:pt x="1127" y="425"/>
                    <a:pt x="1093" y="417"/>
                    <a:pt x="1093" y="399"/>
                  </a:cubicBezTo>
                  <a:cubicBezTo>
                    <a:pt x="1093" y="381"/>
                    <a:pt x="1103" y="366"/>
                    <a:pt x="1073" y="352"/>
                  </a:cubicBezTo>
                  <a:cubicBezTo>
                    <a:pt x="1044" y="338"/>
                    <a:pt x="1029" y="328"/>
                    <a:pt x="1029" y="298"/>
                  </a:cubicBezTo>
                  <a:cubicBezTo>
                    <a:pt x="1029" y="267"/>
                    <a:pt x="1004" y="256"/>
                    <a:pt x="991" y="245"/>
                  </a:cubicBezTo>
                  <a:cubicBezTo>
                    <a:pt x="978" y="234"/>
                    <a:pt x="985" y="204"/>
                    <a:pt x="954" y="188"/>
                  </a:cubicBezTo>
                  <a:cubicBezTo>
                    <a:pt x="923" y="171"/>
                    <a:pt x="896" y="181"/>
                    <a:pt x="896" y="159"/>
                  </a:cubicBezTo>
                  <a:cubicBezTo>
                    <a:pt x="896" y="136"/>
                    <a:pt x="900" y="121"/>
                    <a:pt x="870" y="111"/>
                  </a:cubicBezTo>
                  <a:cubicBezTo>
                    <a:pt x="841" y="102"/>
                    <a:pt x="826" y="97"/>
                    <a:pt x="814" y="82"/>
                  </a:cubicBezTo>
                  <a:cubicBezTo>
                    <a:pt x="803" y="67"/>
                    <a:pt x="773" y="56"/>
                    <a:pt x="759" y="49"/>
                  </a:cubicBezTo>
                  <a:cubicBezTo>
                    <a:pt x="744" y="42"/>
                    <a:pt x="724" y="32"/>
                    <a:pt x="711" y="39"/>
                  </a:cubicBezTo>
                  <a:cubicBezTo>
                    <a:pt x="698" y="46"/>
                    <a:pt x="669" y="72"/>
                    <a:pt x="641" y="75"/>
                  </a:cubicBezTo>
                  <a:cubicBezTo>
                    <a:pt x="613" y="78"/>
                    <a:pt x="569" y="56"/>
                    <a:pt x="539" y="42"/>
                  </a:cubicBezTo>
                  <a:cubicBezTo>
                    <a:pt x="510" y="28"/>
                    <a:pt x="447" y="0"/>
                    <a:pt x="426" y="6"/>
                  </a:cubicBezTo>
                  <a:cubicBezTo>
                    <a:pt x="405" y="11"/>
                    <a:pt x="344" y="17"/>
                    <a:pt x="330" y="32"/>
                  </a:cubicBezTo>
                  <a:cubicBezTo>
                    <a:pt x="315" y="47"/>
                    <a:pt x="285" y="67"/>
                    <a:pt x="246" y="68"/>
                  </a:cubicBezTo>
                  <a:cubicBezTo>
                    <a:pt x="207" y="70"/>
                    <a:pt x="164" y="68"/>
                    <a:pt x="138" y="88"/>
                  </a:cubicBezTo>
                  <a:cubicBezTo>
                    <a:pt x="112" y="107"/>
                    <a:pt x="97" y="120"/>
                    <a:pt x="64" y="131"/>
                  </a:cubicBezTo>
                  <a:cubicBezTo>
                    <a:pt x="56" y="134"/>
                    <a:pt x="46" y="136"/>
                    <a:pt x="36" y="137"/>
                  </a:cubicBezTo>
                  <a:cubicBezTo>
                    <a:pt x="45" y="150"/>
                    <a:pt x="55" y="162"/>
                    <a:pt x="66" y="170"/>
                  </a:cubicBezTo>
                  <a:cubicBezTo>
                    <a:pt x="105" y="198"/>
                    <a:pt x="131" y="209"/>
                    <a:pt x="99" y="248"/>
                  </a:cubicBezTo>
                  <a:cubicBezTo>
                    <a:pt x="66" y="286"/>
                    <a:pt x="0" y="342"/>
                    <a:pt x="66" y="353"/>
                  </a:cubicBezTo>
                  <a:cubicBezTo>
                    <a:pt x="131" y="364"/>
                    <a:pt x="138" y="353"/>
                    <a:pt x="164" y="387"/>
                  </a:cubicBezTo>
                  <a:cubicBezTo>
                    <a:pt x="190" y="420"/>
                    <a:pt x="210" y="403"/>
                    <a:pt x="210" y="370"/>
                  </a:cubicBezTo>
                  <a:cubicBezTo>
                    <a:pt x="210" y="336"/>
                    <a:pt x="236" y="309"/>
                    <a:pt x="256" y="336"/>
                  </a:cubicBezTo>
                  <a:cubicBezTo>
                    <a:pt x="275" y="364"/>
                    <a:pt x="282" y="375"/>
                    <a:pt x="308" y="375"/>
                  </a:cubicBezTo>
                  <a:cubicBezTo>
                    <a:pt x="334" y="375"/>
                    <a:pt x="348" y="353"/>
                    <a:pt x="348" y="403"/>
                  </a:cubicBezTo>
                  <a:cubicBezTo>
                    <a:pt x="348" y="453"/>
                    <a:pt x="361" y="492"/>
                    <a:pt x="367" y="526"/>
                  </a:cubicBezTo>
                  <a:cubicBezTo>
                    <a:pt x="374" y="559"/>
                    <a:pt x="400" y="598"/>
                    <a:pt x="452" y="603"/>
                  </a:cubicBezTo>
                  <a:cubicBezTo>
                    <a:pt x="505" y="609"/>
                    <a:pt x="570" y="587"/>
                    <a:pt x="623" y="576"/>
                  </a:cubicBezTo>
                  <a:cubicBezTo>
                    <a:pt x="675" y="564"/>
                    <a:pt x="701" y="581"/>
                    <a:pt x="741" y="542"/>
                  </a:cubicBezTo>
                  <a:cubicBezTo>
                    <a:pt x="780" y="503"/>
                    <a:pt x="773" y="448"/>
                    <a:pt x="839" y="453"/>
                  </a:cubicBezTo>
                  <a:cubicBezTo>
                    <a:pt x="905" y="459"/>
                    <a:pt x="878" y="474"/>
                    <a:pt x="920" y="505"/>
                  </a:cubicBezTo>
                  <a:cubicBezTo>
                    <a:pt x="961" y="537"/>
                    <a:pt x="1007" y="546"/>
                    <a:pt x="1009" y="574"/>
                  </a:cubicBezTo>
                  <a:cubicBezTo>
                    <a:pt x="1012" y="602"/>
                    <a:pt x="963" y="620"/>
                    <a:pt x="981" y="648"/>
                  </a:cubicBezTo>
                  <a:cubicBezTo>
                    <a:pt x="998" y="676"/>
                    <a:pt x="983" y="705"/>
                    <a:pt x="970" y="724"/>
                  </a:cubicBezTo>
                  <a:cubicBezTo>
                    <a:pt x="957" y="742"/>
                    <a:pt x="933" y="789"/>
                    <a:pt x="937" y="831"/>
                  </a:cubicBezTo>
                  <a:cubicBezTo>
                    <a:pt x="942" y="874"/>
                    <a:pt x="931" y="920"/>
                    <a:pt x="955" y="948"/>
                  </a:cubicBezTo>
                  <a:cubicBezTo>
                    <a:pt x="979" y="976"/>
                    <a:pt x="990" y="1050"/>
                    <a:pt x="961" y="1069"/>
                  </a:cubicBezTo>
                  <a:cubicBezTo>
                    <a:pt x="933" y="1087"/>
                    <a:pt x="911" y="1094"/>
                    <a:pt x="911" y="1119"/>
                  </a:cubicBezTo>
                  <a:cubicBezTo>
                    <a:pt x="911" y="1143"/>
                    <a:pt x="891" y="1174"/>
                    <a:pt x="896" y="1204"/>
                  </a:cubicBezTo>
                  <a:cubicBezTo>
                    <a:pt x="900" y="1233"/>
                    <a:pt x="896" y="1269"/>
                    <a:pt x="911" y="1289"/>
                  </a:cubicBezTo>
                  <a:cubicBezTo>
                    <a:pt x="926" y="1309"/>
                    <a:pt x="933" y="1367"/>
                    <a:pt x="911" y="1356"/>
                  </a:cubicBezTo>
                  <a:cubicBezTo>
                    <a:pt x="889" y="1345"/>
                    <a:pt x="867" y="1335"/>
                    <a:pt x="861" y="1309"/>
                  </a:cubicBezTo>
                  <a:cubicBezTo>
                    <a:pt x="854" y="1283"/>
                    <a:pt x="861" y="1239"/>
                    <a:pt x="835" y="1269"/>
                  </a:cubicBezTo>
                  <a:cubicBezTo>
                    <a:pt x="808" y="1298"/>
                    <a:pt x="806" y="1326"/>
                    <a:pt x="771" y="1365"/>
                  </a:cubicBezTo>
                  <a:cubicBezTo>
                    <a:pt x="736" y="1404"/>
                    <a:pt x="686" y="1452"/>
                    <a:pt x="666" y="1484"/>
                  </a:cubicBezTo>
                  <a:cubicBezTo>
                    <a:pt x="647" y="1515"/>
                    <a:pt x="629" y="1545"/>
                    <a:pt x="605" y="1563"/>
                  </a:cubicBezTo>
                  <a:cubicBezTo>
                    <a:pt x="581" y="1582"/>
                    <a:pt x="562" y="1624"/>
                    <a:pt x="579" y="1645"/>
                  </a:cubicBezTo>
                  <a:cubicBezTo>
                    <a:pt x="597" y="1665"/>
                    <a:pt x="640" y="1684"/>
                    <a:pt x="658" y="1699"/>
                  </a:cubicBezTo>
                  <a:cubicBezTo>
                    <a:pt x="675" y="1713"/>
                    <a:pt x="673" y="1721"/>
                    <a:pt x="721" y="1730"/>
                  </a:cubicBezTo>
                  <a:cubicBezTo>
                    <a:pt x="769" y="1739"/>
                    <a:pt x="776" y="1750"/>
                    <a:pt x="806" y="1732"/>
                  </a:cubicBezTo>
                  <a:cubicBezTo>
                    <a:pt x="837" y="1713"/>
                    <a:pt x="843" y="1712"/>
                    <a:pt x="843" y="1728"/>
                  </a:cubicBezTo>
                  <a:cubicBezTo>
                    <a:pt x="843" y="1745"/>
                    <a:pt x="835" y="1767"/>
                    <a:pt x="813" y="1775"/>
                  </a:cubicBezTo>
                  <a:cubicBezTo>
                    <a:pt x="791" y="1782"/>
                    <a:pt x="736" y="1776"/>
                    <a:pt x="730" y="1799"/>
                  </a:cubicBezTo>
                  <a:cubicBezTo>
                    <a:pt x="723" y="1821"/>
                    <a:pt x="712" y="1849"/>
                    <a:pt x="728" y="1864"/>
                  </a:cubicBezTo>
                  <a:cubicBezTo>
                    <a:pt x="739" y="1875"/>
                    <a:pt x="763" y="1878"/>
                    <a:pt x="766" y="1889"/>
                  </a:cubicBezTo>
                  <a:cubicBezTo>
                    <a:pt x="776" y="1887"/>
                    <a:pt x="789" y="1883"/>
                    <a:pt x="806" y="1879"/>
                  </a:cubicBezTo>
                  <a:cubicBezTo>
                    <a:pt x="852" y="1868"/>
                    <a:pt x="849" y="1854"/>
                    <a:pt x="878" y="1854"/>
                  </a:cubicBezTo>
                  <a:cubicBezTo>
                    <a:pt x="908" y="1854"/>
                    <a:pt x="918" y="1838"/>
                    <a:pt x="934" y="1865"/>
                  </a:cubicBezTo>
                  <a:cubicBezTo>
                    <a:pt x="950" y="1893"/>
                    <a:pt x="937" y="1932"/>
                    <a:pt x="970" y="1949"/>
                  </a:cubicBezTo>
                  <a:cubicBezTo>
                    <a:pt x="1003" y="1965"/>
                    <a:pt x="1000" y="1979"/>
                    <a:pt x="1039" y="2007"/>
                  </a:cubicBezTo>
                  <a:cubicBezTo>
                    <a:pt x="1078" y="2035"/>
                    <a:pt x="1085" y="2041"/>
                    <a:pt x="1114" y="2027"/>
                  </a:cubicBezTo>
                  <a:cubicBezTo>
                    <a:pt x="1144" y="2013"/>
                    <a:pt x="1144" y="1988"/>
                    <a:pt x="1176" y="1999"/>
                  </a:cubicBezTo>
                  <a:cubicBezTo>
                    <a:pt x="1209" y="2010"/>
                    <a:pt x="1212" y="2021"/>
                    <a:pt x="1242" y="2004"/>
                  </a:cubicBezTo>
                  <a:cubicBezTo>
                    <a:pt x="1271" y="1988"/>
                    <a:pt x="1304" y="1952"/>
                    <a:pt x="1330" y="1982"/>
                  </a:cubicBezTo>
                  <a:cubicBezTo>
                    <a:pt x="1357" y="2013"/>
                    <a:pt x="1334" y="2021"/>
                    <a:pt x="1383" y="2024"/>
                  </a:cubicBezTo>
                  <a:cubicBezTo>
                    <a:pt x="1432" y="2027"/>
                    <a:pt x="1435" y="2038"/>
                    <a:pt x="1455" y="2018"/>
                  </a:cubicBezTo>
                  <a:cubicBezTo>
                    <a:pt x="1475" y="1999"/>
                    <a:pt x="1475" y="1985"/>
                    <a:pt x="1520" y="1990"/>
                  </a:cubicBezTo>
                  <a:cubicBezTo>
                    <a:pt x="1566" y="1996"/>
                    <a:pt x="1609" y="2013"/>
                    <a:pt x="1625" y="2027"/>
                  </a:cubicBezTo>
                  <a:cubicBezTo>
                    <a:pt x="1642" y="2041"/>
                    <a:pt x="1632" y="2054"/>
                    <a:pt x="1619" y="2077"/>
                  </a:cubicBezTo>
                  <a:cubicBezTo>
                    <a:pt x="1606" y="2099"/>
                    <a:pt x="1619" y="2116"/>
                    <a:pt x="1651" y="2118"/>
                  </a:cubicBezTo>
                  <a:cubicBezTo>
                    <a:pt x="1684" y="2121"/>
                    <a:pt x="1737" y="2077"/>
                    <a:pt x="1746" y="2107"/>
                  </a:cubicBezTo>
                  <a:cubicBezTo>
                    <a:pt x="1756" y="2138"/>
                    <a:pt x="1766" y="2166"/>
                    <a:pt x="1796" y="2188"/>
                  </a:cubicBezTo>
                  <a:cubicBezTo>
                    <a:pt x="1825" y="2210"/>
                    <a:pt x="1851" y="2210"/>
                    <a:pt x="1868" y="2210"/>
                  </a:cubicBezTo>
                  <a:cubicBezTo>
                    <a:pt x="1884" y="2210"/>
                    <a:pt x="1907" y="2199"/>
                    <a:pt x="1891" y="2180"/>
                  </a:cubicBezTo>
                  <a:cubicBezTo>
                    <a:pt x="1874" y="2160"/>
                    <a:pt x="1851" y="2149"/>
                    <a:pt x="1855" y="2118"/>
                  </a:cubicBezTo>
                  <a:cubicBezTo>
                    <a:pt x="1858" y="2088"/>
                    <a:pt x="1874" y="2068"/>
                    <a:pt x="1914" y="2071"/>
                  </a:cubicBezTo>
                  <a:cubicBezTo>
                    <a:pt x="1953" y="2074"/>
                    <a:pt x="1943" y="2082"/>
                    <a:pt x="1943" y="2107"/>
                  </a:cubicBezTo>
                  <a:cubicBezTo>
                    <a:pt x="1943" y="2132"/>
                    <a:pt x="1923" y="2149"/>
                    <a:pt x="1946" y="2166"/>
                  </a:cubicBezTo>
                  <a:cubicBezTo>
                    <a:pt x="1969" y="2182"/>
                    <a:pt x="1976" y="2185"/>
                    <a:pt x="1976" y="2205"/>
                  </a:cubicBezTo>
                  <a:cubicBezTo>
                    <a:pt x="1976" y="2224"/>
                    <a:pt x="2041" y="2221"/>
                    <a:pt x="2054" y="2252"/>
                  </a:cubicBezTo>
                  <a:cubicBezTo>
                    <a:pt x="2068" y="2282"/>
                    <a:pt x="2081" y="2299"/>
                    <a:pt x="2110" y="2296"/>
                  </a:cubicBezTo>
                  <a:cubicBezTo>
                    <a:pt x="2140" y="2293"/>
                    <a:pt x="2159" y="2288"/>
                    <a:pt x="2156" y="2255"/>
                  </a:cubicBezTo>
                  <a:cubicBezTo>
                    <a:pt x="2153" y="2221"/>
                    <a:pt x="2136" y="2207"/>
                    <a:pt x="2169" y="2199"/>
                  </a:cubicBezTo>
                  <a:cubicBezTo>
                    <a:pt x="2202" y="2191"/>
                    <a:pt x="2228" y="2196"/>
                    <a:pt x="2241" y="2168"/>
                  </a:cubicBezTo>
                  <a:cubicBezTo>
                    <a:pt x="2254" y="2141"/>
                    <a:pt x="2274" y="2110"/>
                    <a:pt x="2284" y="2138"/>
                  </a:cubicBezTo>
                  <a:cubicBezTo>
                    <a:pt x="2294" y="2166"/>
                    <a:pt x="2297" y="2177"/>
                    <a:pt x="2330" y="2152"/>
                  </a:cubicBezTo>
                  <a:cubicBezTo>
                    <a:pt x="2362" y="2127"/>
                    <a:pt x="2336" y="2096"/>
                    <a:pt x="2376" y="2152"/>
                  </a:cubicBezTo>
                  <a:cubicBezTo>
                    <a:pt x="2415" y="2207"/>
                    <a:pt x="2395" y="2202"/>
                    <a:pt x="2431" y="2205"/>
                  </a:cubicBezTo>
                  <a:cubicBezTo>
                    <a:pt x="2460" y="2207"/>
                    <a:pt x="2517" y="2214"/>
                    <a:pt x="2587" y="2205"/>
                  </a:cubicBezTo>
                  <a:cubicBezTo>
                    <a:pt x="2577" y="2174"/>
                    <a:pt x="2552" y="2158"/>
                    <a:pt x="2552" y="2128"/>
                  </a:cubicBezTo>
                  <a:cubicBezTo>
                    <a:pt x="2552" y="2095"/>
                    <a:pt x="2539" y="2018"/>
                    <a:pt x="2507" y="1988"/>
                  </a:cubicBezTo>
                  <a:cubicBezTo>
                    <a:pt x="2474" y="1957"/>
                    <a:pt x="2457" y="1927"/>
                    <a:pt x="2438" y="1908"/>
                  </a:cubicBezTo>
                  <a:cubicBezTo>
                    <a:pt x="2418" y="1890"/>
                    <a:pt x="2405" y="1863"/>
                    <a:pt x="2436" y="1854"/>
                  </a:cubicBezTo>
                  <a:cubicBezTo>
                    <a:pt x="2467" y="1846"/>
                    <a:pt x="2510" y="1835"/>
                    <a:pt x="2515" y="1808"/>
                  </a:cubicBezTo>
                  <a:cubicBezTo>
                    <a:pt x="2520" y="1782"/>
                    <a:pt x="2533" y="1715"/>
                    <a:pt x="2559" y="1718"/>
                  </a:cubicBezTo>
                  <a:cubicBezTo>
                    <a:pt x="2585" y="1721"/>
                    <a:pt x="2621" y="1736"/>
                    <a:pt x="2661" y="1735"/>
                  </a:cubicBezTo>
                  <a:cubicBezTo>
                    <a:pt x="2700" y="1733"/>
                    <a:pt x="2718" y="1738"/>
                    <a:pt x="2733" y="1728"/>
                  </a:cubicBezTo>
                  <a:cubicBezTo>
                    <a:pt x="2747" y="1718"/>
                    <a:pt x="2751" y="1722"/>
                    <a:pt x="2760" y="1726"/>
                  </a:cubicBezTo>
                  <a:cubicBezTo>
                    <a:pt x="2770" y="1731"/>
                    <a:pt x="2806" y="1735"/>
                    <a:pt x="2810" y="1722"/>
                  </a:cubicBezTo>
                  <a:cubicBezTo>
                    <a:pt x="2813" y="1710"/>
                    <a:pt x="2811" y="1672"/>
                    <a:pt x="2800" y="1657"/>
                  </a:cubicBezTo>
                  <a:cubicBezTo>
                    <a:pt x="2788" y="1642"/>
                    <a:pt x="2775" y="1617"/>
                    <a:pt x="2795" y="1603"/>
                  </a:cubicBezTo>
                  <a:cubicBezTo>
                    <a:pt x="2815" y="1589"/>
                    <a:pt x="2847" y="1560"/>
                    <a:pt x="2831" y="1542"/>
                  </a:cubicBezTo>
                  <a:cubicBezTo>
                    <a:pt x="2815" y="1523"/>
                    <a:pt x="2805" y="1512"/>
                    <a:pt x="2824" y="1501"/>
                  </a:cubicBezTo>
                  <a:cubicBezTo>
                    <a:pt x="2844" y="1490"/>
                    <a:pt x="2857" y="1482"/>
                    <a:pt x="2851" y="1465"/>
                  </a:cubicBezTo>
                  <a:cubicBezTo>
                    <a:pt x="2844" y="1448"/>
                    <a:pt x="2813" y="1430"/>
                    <a:pt x="2839" y="1415"/>
                  </a:cubicBezTo>
                  <a:cubicBezTo>
                    <a:pt x="2865" y="1400"/>
                    <a:pt x="2877" y="1380"/>
                    <a:pt x="2857" y="1357"/>
                  </a:cubicBezTo>
                  <a:cubicBezTo>
                    <a:pt x="2837" y="1333"/>
                    <a:pt x="2811" y="1326"/>
                    <a:pt x="2836" y="1308"/>
                  </a:cubicBezTo>
                  <a:cubicBezTo>
                    <a:pt x="2860" y="1290"/>
                    <a:pt x="2851" y="1266"/>
                    <a:pt x="2836" y="1247"/>
                  </a:cubicBezTo>
                  <a:cubicBezTo>
                    <a:pt x="2821" y="1227"/>
                    <a:pt x="2826" y="1211"/>
                    <a:pt x="2834" y="1193"/>
                  </a:cubicBezTo>
                  <a:cubicBezTo>
                    <a:pt x="2842" y="1175"/>
                    <a:pt x="2859" y="1163"/>
                    <a:pt x="2841" y="1148"/>
                  </a:cubicBezTo>
                  <a:cubicBezTo>
                    <a:pt x="2823" y="1133"/>
                    <a:pt x="2810" y="1104"/>
                    <a:pt x="2828" y="1088"/>
                  </a:cubicBezTo>
                  <a:cubicBezTo>
                    <a:pt x="2846" y="1073"/>
                    <a:pt x="2854" y="1065"/>
                    <a:pt x="2870" y="1063"/>
                  </a:cubicBezTo>
                  <a:cubicBezTo>
                    <a:pt x="2887" y="1062"/>
                    <a:pt x="2901" y="1036"/>
                    <a:pt x="2901" y="1013"/>
                  </a:cubicBezTo>
                  <a:cubicBezTo>
                    <a:pt x="2901" y="991"/>
                    <a:pt x="2900" y="977"/>
                    <a:pt x="2867" y="958"/>
                  </a:cubicBezTo>
                  <a:close/>
                </a:path>
              </a:pathLst>
            </a:custGeom>
            <a:grpFill/>
            <a:ln w="12700" cap="rnd" cmpd="sng">
              <a:solidFill>
                <a:srgbClr val="34CCB6"/>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828434"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srgbClr val="445469"/>
                </a:solidFill>
                <a:effectLst/>
                <a:uLnTx/>
                <a:uFillTx/>
                <a:latin typeface="Lato Light"/>
              </a:endParaRPr>
            </a:p>
          </p:txBody>
        </p:sp>
        <p:sp>
          <p:nvSpPr>
            <p:cNvPr id="9" name="Freeform 10">
              <a:extLst>
                <a:ext uri="{FF2B5EF4-FFF2-40B4-BE49-F238E27FC236}">
                  <a16:creationId xmlns:a16="http://schemas.microsoft.com/office/drawing/2014/main" xmlns="" id="{7D1E2FF5-18DF-4DDA-801F-26E66D49EF69}"/>
                </a:ext>
              </a:extLst>
            </p:cNvPr>
            <p:cNvSpPr>
              <a:spLocks/>
            </p:cNvSpPr>
            <p:nvPr/>
          </p:nvSpPr>
          <p:spPr bwMode="auto">
            <a:xfrm>
              <a:off x="4491" y="1174"/>
              <a:ext cx="677" cy="606"/>
            </a:xfrm>
            <a:custGeom>
              <a:avLst/>
              <a:gdLst>
                <a:gd name="T0" fmla="*/ 1410 w 1462"/>
                <a:gd name="T1" fmla="*/ 456 h 1310"/>
                <a:gd name="T2" fmla="*/ 1321 w 1462"/>
                <a:gd name="T3" fmla="*/ 328 h 1310"/>
                <a:gd name="T4" fmla="*/ 1288 w 1462"/>
                <a:gd name="T5" fmla="*/ 242 h 1310"/>
                <a:gd name="T6" fmla="*/ 1187 w 1462"/>
                <a:gd name="T7" fmla="*/ 148 h 1310"/>
                <a:gd name="T8" fmla="*/ 1125 w 1462"/>
                <a:gd name="T9" fmla="*/ 78 h 1310"/>
                <a:gd name="T10" fmla="*/ 1056 w 1462"/>
                <a:gd name="T11" fmla="*/ 117 h 1310"/>
                <a:gd name="T12" fmla="*/ 1013 w 1462"/>
                <a:gd name="T13" fmla="*/ 61 h 1310"/>
                <a:gd name="T14" fmla="*/ 935 w 1462"/>
                <a:gd name="T15" fmla="*/ 31 h 1310"/>
                <a:gd name="T16" fmla="*/ 895 w 1462"/>
                <a:gd name="T17" fmla="*/ 22 h 1310"/>
                <a:gd name="T18" fmla="*/ 886 w 1462"/>
                <a:gd name="T19" fmla="*/ 47 h 1310"/>
                <a:gd name="T20" fmla="*/ 891 w 1462"/>
                <a:gd name="T21" fmla="*/ 57 h 1310"/>
                <a:gd name="T22" fmla="*/ 873 w 1462"/>
                <a:gd name="T23" fmla="*/ 127 h 1310"/>
                <a:gd name="T24" fmla="*/ 817 w 1462"/>
                <a:gd name="T25" fmla="*/ 172 h 1310"/>
                <a:gd name="T26" fmla="*/ 775 w 1462"/>
                <a:gd name="T27" fmla="*/ 227 h 1310"/>
                <a:gd name="T28" fmla="*/ 718 w 1462"/>
                <a:gd name="T29" fmla="*/ 236 h 1310"/>
                <a:gd name="T30" fmla="*/ 668 w 1462"/>
                <a:gd name="T31" fmla="*/ 227 h 1310"/>
                <a:gd name="T32" fmla="*/ 640 w 1462"/>
                <a:gd name="T33" fmla="*/ 327 h 1310"/>
                <a:gd name="T34" fmla="*/ 557 w 1462"/>
                <a:gd name="T35" fmla="*/ 316 h 1310"/>
                <a:gd name="T36" fmla="*/ 493 w 1462"/>
                <a:gd name="T37" fmla="*/ 338 h 1310"/>
                <a:gd name="T38" fmla="*/ 454 w 1462"/>
                <a:gd name="T39" fmla="*/ 355 h 1310"/>
                <a:gd name="T40" fmla="*/ 413 w 1462"/>
                <a:gd name="T41" fmla="*/ 414 h 1310"/>
                <a:gd name="T42" fmla="*/ 356 w 1462"/>
                <a:gd name="T43" fmla="*/ 444 h 1310"/>
                <a:gd name="T44" fmla="*/ 290 w 1462"/>
                <a:gd name="T45" fmla="*/ 520 h 1310"/>
                <a:gd name="T46" fmla="*/ 233 w 1462"/>
                <a:gd name="T47" fmla="*/ 583 h 1310"/>
                <a:gd name="T48" fmla="*/ 179 w 1462"/>
                <a:gd name="T49" fmla="*/ 505 h 1310"/>
                <a:gd name="T50" fmla="*/ 107 w 1462"/>
                <a:gd name="T51" fmla="*/ 461 h 1310"/>
                <a:gd name="T52" fmla="*/ 65 w 1462"/>
                <a:gd name="T53" fmla="*/ 468 h 1310"/>
                <a:gd name="T54" fmla="*/ 61 w 1462"/>
                <a:gd name="T55" fmla="*/ 516 h 1310"/>
                <a:gd name="T56" fmla="*/ 78 w 1462"/>
                <a:gd name="T57" fmla="*/ 555 h 1310"/>
                <a:gd name="T58" fmla="*/ 94 w 1462"/>
                <a:gd name="T59" fmla="*/ 633 h 1310"/>
                <a:gd name="T60" fmla="*/ 107 w 1462"/>
                <a:gd name="T61" fmla="*/ 705 h 1310"/>
                <a:gd name="T62" fmla="*/ 54 w 1462"/>
                <a:gd name="T63" fmla="*/ 791 h 1310"/>
                <a:gd name="T64" fmla="*/ 24 w 1462"/>
                <a:gd name="T65" fmla="*/ 854 h 1310"/>
                <a:gd name="T66" fmla="*/ 94 w 1462"/>
                <a:gd name="T67" fmla="*/ 894 h 1310"/>
                <a:gd name="T68" fmla="*/ 198 w 1462"/>
                <a:gd name="T69" fmla="*/ 930 h 1310"/>
                <a:gd name="T70" fmla="*/ 295 w 1462"/>
                <a:gd name="T71" fmla="*/ 1052 h 1310"/>
                <a:gd name="T72" fmla="*/ 415 w 1462"/>
                <a:gd name="T73" fmla="*/ 928 h 1310"/>
                <a:gd name="T74" fmla="*/ 550 w 1462"/>
                <a:gd name="T75" fmla="*/ 757 h 1310"/>
                <a:gd name="T76" fmla="*/ 716 w 1462"/>
                <a:gd name="T77" fmla="*/ 791 h 1310"/>
                <a:gd name="T78" fmla="*/ 764 w 1462"/>
                <a:gd name="T79" fmla="*/ 872 h 1310"/>
                <a:gd name="T80" fmla="*/ 672 w 1462"/>
                <a:gd name="T81" fmla="*/ 991 h 1310"/>
                <a:gd name="T82" fmla="*/ 633 w 1462"/>
                <a:gd name="T83" fmla="*/ 1091 h 1310"/>
                <a:gd name="T84" fmla="*/ 699 w 1462"/>
                <a:gd name="T85" fmla="*/ 1139 h 1310"/>
                <a:gd name="T86" fmla="*/ 725 w 1462"/>
                <a:gd name="T87" fmla="*/ 1161 h 1310"/>
                <a:gd name="T88" fmla="*/ 664 w 1462"/>
                <a:gd name="T89" fmla="*/ 1228 h 1310"/>
                <a:gd name="T90" fmla="*/ 620 w 1462"/>
                <a:gd name="T91" fmla="*/ 1284 h 1310"/>
                <a:gd name="T92" fmla="*/ 712 w 1462"/>
                <a:gd name="T93" fmla="*/ 1269 h 1310"/>
                <a:gd name="T94" fmla="*/ 830 w 1462"/>
                <a:gd name="T95" fmla="*/ 1161 h 1310"/>
                <a:gd name="T96" fmla="*/ 956 w 1462"/>
                <a:gd name="T97" fmla="*/ 1028 h 1310"/>
                <a:gd name="T98" fmla="*/ 1061 w 1462"/>
                <a:gd name="T99" fmla="*/ 965 h 1310"/>
                <a:gd name="T100" fmla="*/ 1170 w 1462"/>
                <a:gd name="T101" fmla="*/ 920 h 1310"/>
                <a:gd name="T102" fmla="*/ 1239 w 1462"/>
                <a:gd name="T103" fmla="*/ 884 h 1310"/>
                <a:gd name="T104" fmla="*/ 1262 w 1462"/>
                <a:gd name="T105" fmla="*/ 802 h 1310"/>
                <a:gd name="T106" fmla="*/ 1411 w 1462"/>
                <a:gd name="T107" fmla="*/ 657 h 1310"/>
                <a:gd name="T108" fmla="*/ 1460 w 1462"/>
                <a:gd name="T109" fmla="*/ 630 h 1310"/>
                <a:gd name="T110" fmla="*/ 1462 w 1462"/>
                <a:gd name="T111" fmla="*/ 528 h 1310"/>
                <a:gd name="T112" fmla="*/ 1410 w 1462"/>
                <a:gd name="T113" fmla="*/ 456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62" h="1310">
                  <a:moveTo>
                    <a:pt x="1410" y="456"/>
                  </a:moveTo>
                  <a:cubicBezTo>
                    <a:pt x="1374" y="428"/>
                    <a:pt x="1321" y="384"/>
                    <a:pt x="1321" y="328"/>
                  </a:cubicBezTo>
                  <a:cubicBezTo>
                    <a:pt x="1321" y="273"/>
                    <a:pt x="1324" y="275"/>
                    <a:pt x="1288" y="242"/>
                  </a:cubicBezTo>
                  <a:cubicBezTo>
                    <a:pt x="1252" y="209"/>
                    <a:pt x="1213" y="195"/>
                    <a:pt x="1187" y="148"/>
                  </a:cubicBezTo>
                  <a:cubicBezTo>
                    <a:pt x="1161" y="100"/>
                    <a:pt x="1144" y="78"/>
                    <a:pt x="1125" y="78"/>
                  </a:cubicBezTo>
                  <a:cubicBezTo>
                    <a:pt x="1105" y="78"/>
                    <a:pt x="1098" y="173"/>
                    <a:pt x="1056" y="117"/>
                  </a:cubicBezTo>
                  <a:cubicBezTo>
                    <a:pt x="1013" y="61"/>
                    <a:pt x="1056" y="67"/>
                    <a:pt x="1013" y="61"/>
                  </a:cubicBezTo>
                  <a:cubicBezTo>
                    <a:pt x="971" y="56"/>
                    <a:pt x="957" y="47"/>
                    <a:pt x="935" y="31"/>
                  </a:cubicBezTo>
                  <a:cubicBezTo>
                    <a:pt x="912" y="14"/>
                    <a:pt x="908" y="0"/>
                    <a:pt x="895" y="22"/>
                  </a:cubicBezTo>
                  <a:cubicBezTo>
                    <a:pt x="890" y="31"/>
                    <a:pt x="888" y="40"/>
                    <a:pt x="886" y="47"/>
                  </a:cubicBezTo>
                  <a:cubicBezTo>
                    <a:pt x="888" y="49"/>
                    <a:pt x="890" y="52"/>
                    <a:pt x="891" y="57"/>
                  </a:cubicBezTo>
                  <a:cubicBezTo>
                    <a:pt x="895" y="81"/>
                    <a:pt x="908" y="105"/>
                    <a:pt x="873" y="127"/>
                  </a:cubicBezTo>
                  <a:cubicBezTo>
                    <a:pt x="838" y="149"/>
                    <a:pt x="817" y="140"/>
                    <a:pt x="817" y="172"/>
                  </a:cubicBezTo>
                  <a:cubicBezTo>
                    <a:pt x="817" y="203"/>
                    <a:pt x="797" y="222"/>
                    <a:pt x="775" y="227"/>
                  </a:cubicBezTo>
                  <a:cubicBezTo>
                    <a:pt x="753" y="233"/>
                    <a:pt x="734" y="246"/>
                    <a:pt x="718" y="236"/>
                  </a:cubicBezTo>
                  <a:cubicBezTo>
                    <a:pt x="703" y="227"/>
                    <a:pt x="675" y="211"/>
                    <a:pt x="668" y="227"/>
                  </a:cubicBezTo>
                  <a:cubicBezTo>
                    <a:pt x="662" y="244"/>
                    <a:pt x="681" y="331"/>
                    <a:pt x="640" y="327"/>
                  </a:cubicBezTo>
                  <a:cubicBezTo>
                    <a:pt x="598" y="324"/>
                    <a:pt x="576" y="285"/>
                    <a:pt x="557" y="316"/>
                  </a:cubicBezTo>
                  <a:cubicBezTo>
                    <a:pt x="537" y="348"/>
                    <a:pt x="513" y="338"/>
                    <a:pt x="493" y="338"/>
                  </a:cubicBezTo>
                  <a:cubicBezTo>
                    <a:pt x="474" y="338"/>
                    <a:pt x="458" y="331"/>
                    <a:pt x="454" y="355"/>
                  </a:cubicBezTo>
                  <a:cubicBezTo>
                    <a:pt x="450" y="379"/>
                    <a:pt x="441" y="401"/>
                    <a:pt x="413" y="414"/>
                  </a:cubicBezTo>
                  <a:cubicBezTo>
                    <a:pt x="384" y="427"/>
                    <a:pt x="373" y="424"/>
                    <a:pt x="356" y="444"/>
                  </a:cubicBezTo>
                  <a:cubicBezTo>
                    <a:pt x="338" y="464"/>
                    <a:pt x="297" y="494"/>
                    <a:pt x="290" y="520"/>
                  </a:cubicBezTo>
                  <a:cubicBezTo>
                    <a:pt x="284" y="546"/>
                    <a:pt x="260" y="620"/>
                    <a:pt x="233" y="583"/>
                  </a:cubicBezTo>
                  <a:cubicBezTo>
                    <a:pt x="207" y="546"/>
                    <a:pt x="209" y="535"/>
                    <a:pt x="179" y="505"/>
                  </a:cubicBezTo>
                  <a:cubicBezTo>
                    <a:pt x="148" y="476"/>
                    <a:pt x="124" y="487"/>
                    <a:pt x="107" y="461"/>
                  </a:cubicBezTo>
                  <a:cubicBezTo>
                    <a:pt x="89" y="435"/>
                    <a:pt x="72" y="453"/>
                    <a:pt x="65" y="468"/>
                  </a:cubicBezTo>
                  <a:cubicBezTo>
                    <a:pt x="59" y="483"/>
                    <a:pt x="35" y="503"/>
                    <a:pt x="61" y="516"/>
                  </a:cubicBezTo>
                  <a:cubicBezTo>
                    <a:pt x="87" y="529"/>
                    <a:pt x="78" y="539"/>
                    <a:pt x="78" y="555"/>
                  </a:cubicBezTo>
                  <a:cubicBezTo>
                    <a:pt x="78" y="572"/>
                    <a:pt x="70" y="600"/>
                    <a:pt x="94" y="633"/>
                  </a:cubicBezTo>
                  <a:cubicBezTo>
                    <a:pt x="118" y="666"/>
                    <a:pt x="129" y="681"/>
                    <a:pt x="107" y="705"/>
                  </a:cubicBezTo>
                  <a:cubicBezTo>
                    <a:pt x="85" y="729"/>
                    <a:pt x="59" y="763"/>
                    <a:pt x="54" y="791"/>
                  </a:cubicBezTo>
                  <a:cubicBezTo>
                    <a:pt x="50" y="818"/>
                    <a:pt x="0" y="818"/>
                    <a:pt x="24" y="854"/>
                  </a:cubicBezTo>
                  <a:cubicBezTo>
                    <a:pt x="48" y="889"/>
                    <a:pt x="63" y="891"/>
                    <a:pt x="94" y="894"/>
                  </a:cubicBezTo>
                  <a:cubicBezTo>
                    <a:pt x="124" y="898"/>
                    <a:pt x="190" y="907"/>
                    <a:pt x="198" y="930"/>
                  </a:cubicBezTo>
                  <a:cubicBezTo>
                    <a:pt x="206" y="949"/>
                    <a:pt x="264" y="1009"/>
                    <a:pt x="295" y="1052"/>
                  </a:cubicBezTo>
                  <a:cubicBezTo>
                    <a:pt x="330" y="1027"/>
                    <a:pt x="369" y="991"/>
                    <a:pt x="415" y="928"/>
                  </a:cubicBezTo>
                  <a:cubicBezTo>
                    <a:pt x="485" y="831"/>
                    <a:pt x="445" y="754"/>
                    <a:pt x="550" y="757"/>
                  </a:cubicBezTo>
                  <a:cubicBezTo>
                    <a:pt x="655" y="761"/>
                    <a:pt x="694" y="761"/>
                    <a:pt x="716" y="791"/>
                  </a:cubicBezTo>
                  <a:cubicBezTo>
                    <a:pt x="738" y="820"/>
                    <a:pt x="808" y="817"/>
                    <a:pt x="764" y="872"/>
                  </a:cubicBezTo>
                  <a:cubicBezTo>
                    <a:pt x="720" y="928"/>
                    <a:pt x="694" y="972"/>
                    <a:pt x="672" y="991"/>
                  </a:cubicBezTo>
                  <a:cubicBezTo>
                    <a:pt x="651" y="1009"/>
                    <a:pt x="594" y="1065"/>
                    <a:pt x="633" y="1091"/>
                  </a:cubicBezTo>
                  <a:cubicBezTo>
                    <a:pt x="672" y="1117"/>
                    <a:pt x="655" y="1135"/>
                    <a:pt x="699" y="1139"/>
                  </a:cubicBezTo>
                  <a:cubicBezTo>
                    <a:pt x="742" y="1143"/>
                    <a:pt x="738" y="1117"/>
                    <a:pt x="725" y="1161"/>
                  </a:cubicBezTo>
                  <a:cubicBezTo>
                    <a:pt x="712" y="1206"/>
                    <a:pt x="720" y="1213"/>
                    <a:pt x="664" y="1228"/>
                  </a:cubicBezTo>
                  <a:cubicBezTo>
                    <a:pt x="607" y="1243"/>
                    <a:pt x="616" y="1258"/>
                    <a:pt x="620" y="1284"/>
                  </a:cubicBezTo>
                  <a:cubicBezTo>
                    <a:pt x="624" y="1310"/>
                    <a:pt x="668" y="1295"/>
                    <a:pt x="712" y="1269"/>
                  </a:cubicBezTo>
                  <a:cubicBezTo>
                    <a:pt x="755" y="1243"/>
                    <a:pt x="803" y="1206"/>
                    <a:pt x="830" y="1161"/>
                  </a:cubicBezTo>
                  <a:cubicBezTo>
                    <a:pt x="856" y="1117"/>
                    <a:pt x="895" y="1057"/>
                    <a:pt x="956" y="1028"/>
                  </a:cubicBezTo>
                  <a:cubicBezTo>
                    <a:pt x="1018" y="998"/>
                    <a:pt x="1009" y="987"/>
                    <a:pt x="1061" y="965"/>
                  </a:cubicBezTo>
                  <a:cubicBezTo>
                    <a:pt x="1114" y="943"/>
                    <a:pt x="1127" y="935"/>
                    <a:pt x="1170" y="920"/>
                  </a:cubicBezTo>
                  <a:cubicBezTo>
                    <a:pt x="1202" y="909"/>
                    <a:pt x="1216" y="885"/>
                    <a:pt x="1239" y="884"/>
                  </a:cubicBezTo>
                  <a:cubicBezTo>
                    <a:pt x="1240" y="852"/>
                    <a:pt x="1245" y="812"/>
                    <a:pt x="1262" y="802"/>
                  </a:cubicBezTo>
                  <a:cubicBezTo>
                    <a:pt x="1293" y="783"/>
                    <a:pt x="1358" y="683"/>
                    <a:pt x="1411" y="657"/>
                  </a:cubicBezTo>
                  <a:cubicBezTo>
                    <a:pt x="1425" y="650"/>
                    <a:pt x="1443" y="640"/>
                    <a:pt x="1460" y="630"/>
                  </a:cubicBezTo>
                  <a:cubicBezTo>
                    <a:pt x="1461" y="592"/>
                    <a:pt x="1462" y="543"/>
                    <a:pt x="1462" y="528"/>
                  </a:cubicBezTo>
                  <a:cubicBezTo>
                    <a:pt x="1462" y="503"/>
                    <a:pt x="1446" y="484"/>
                    <a:pt x="1410" y="456"/>
                  </a:cubicBezTo>
                  <a:close/>
                </a:path>
              </a:pathLst>
            </a:custGeom>
            <a:grpFill/>
            <a:ln w="12700" cap="rnd" cmpd="sng">
              <a:solidFill>
                <a:srgbClr val="34CCB6"/>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828434"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srgbClr val="445469"/>
                </a:solidFill>
                <a:effectLst/>
                <a:uLnTx/>
                <a:uFillTx/>
                <a:latin typeface="Lato Light"/>
              </a:endParaRPr>
            </a:p>
          </p:txBody>
        </p:sp>
        <p:sp>
          <p:nvSpPr>
            <p:cNvPr id="10" name="Freeform 11">
              <a:extLst>
                <a:ext uri="{FF2B5EF4-FFF2-40B4-BE49-F238E27FC236}">
                  <a16:creationId xmlns:a16="http://schemas.microsoft.com/office/drawing/2014/main" xmlns="" id="{9F119792-3BC9-4E64-8A3C-9B63AA11533E}"/>
                </a:ext>
              </a:extLst>
            </p:cNvPr>
            <p:cNvSpPr>
              <a:spLocks/>
            </p:cNvSpPr>
            <p:nvPr/>
          </p:nvSpPr>
          <p:spPr bwMode="auto">
            <a:xfrm>
              <a:off x="4637" y="856"/>
              <a:ext cx="985" cy="609"/>
            </a:xfrm>
            <a:custGeom>
              <a:avLst/>
              <a:gdLst>
                <a:gd name="T0" fmla="*/ 2111 w 2127"/>
                <a:gd name="T1" fmla="*/ 367 h 1316"/>
                <a:gd name="T2" fmla="*/ 1900 w 2127"/>
                <a:gd name="T3" fmla="*/ 314 h 1316"/>
                <a:gd name="T4" fmla="*/ 1808 w 2127"/>
                <a:gd name="T5" fmla="*/ 300 h 1316"/>
                <a:gd name="T6" fmla="*/ 1693 w 2127"/>
                <a:gd name="T7" fmla="*/ 361 h 1316"/>
                <a:gd name="T8" fmla="*/ 1634 w 2127"/>
                <a:gd name="T9" fmla="*/ 458 h 1316"/>
                <a:gd name="T10" fmla="*/ 1500 w 2127"/>
                <a:gd name="T11" fmla="*/ 367 h 1316"/>
                <a:gd name="T12" fmla="*/ 1467 w 2127"/>
                <a:gd name="T13" fmla="*/ 269 h 1316"/>
                <a:gd name="T14" fmla="*/ 1379 w 2127"/>
                <a:gd name="T15" fmla="*/ 280 h 1316"/>
                <a:gd name="T16" fmla="*/ 1392 w 2127"/>
                <a:gd name="T17" fmla="*/ 372 h 1316"/>
                <a:gd name="T18" fmla="*/ 1270 w 2127"/>
                <a:gd name="T19" fmla="*/ 269 h 1316"/>
                <a:gd name="T20" fmla="*/ 1143 w 2127"/>
                <a:gd name="T21" fmla="*/ 239 h 1316"/>
                <a:gd name="T22" fmla="*/ 1044 w 2127"/>
                <a:gd name="T23" fmla="*/ 152 h 1316"/>
                <a:gd name="T24" fmla="*/ 907 w 2127"/>
                <a:gd name="T25" fmla="*/ 186 h 1316"/>
                <a:gd name="T26" fmla="*/ 766 w 2127"/>
                <a:gd name="T27" fmla="*/ 166 h 1316"/>
                <a:gd name="T28" fmla="*/ 638 w 2127"/>
                <a:gd name="T29" fmla="*/ 189 h 1316"/>
                <a:gd name="T30" fmla="*/ 494 w 2127"/>
                <a:gd name="T31" fmla="*/ 111 h 1316"/>
                <a:gd name="T32" fmla="*/ 402 w 2127"/>
                <a:gd name="T33" fmla="*/ 16 h 1316"/>
                <a:gd name="T34" fmla="*/ 290 w 2127"/>
                <a:gd name="T35" fmla="*/ 51 h 1316"/>
                <a:gd name="T36" fmla="*/ 245 w 2127"/>
                <a:gd name="T37" fmla="*/ 114 h 1316"/>
                <a:gd name="T38" fmla="*/ 160 w 2127"/>
                <a:gd name="T39" fmla="*/ 157 h 1316"/>
                <a:gd name="T40" fmla="*/ 64 w 2127"/>
                <a:gd name="T41" fmla="*/ 146 h 1316"/>
                <a:gd name="T42" fmla="*/ 103 w 2127"/>
                <a:gd name="T43" fmla="*/ 239 h 1316"/>
                <a:gd name="T44" fmla="*/ 177 w 2127"/>
                <a:gd name="T45" fmla="*/ 316 h 1316"/>
                <a:gd name="T46" fmla="*/ 180 w 2127"/>
                <a:gd name="T47" fmla="*/ 478 h 1316"/>
                <a:gd name="T48" fmla="*/ 271 w 2127"/>
                <a:gd name="T49" fmla="*/ 569 h 1316"/>
                <a:gd name="T50" fmla="*/ 404 w 2127"/>
                <a:gd name="T51" fmla="*/ 493 h 1316"/>
                <a:gd name="T52" fmla="*/ 512 w 2127"/>
                <a:gd name="T53" fmla="*/ 637 h 1316"/>
                <a:gd name="T54" fmla="*/ 570 w 2127"/>
                <a:gd name="T55" fmla="*/ 733 h 1316"/>
                <a:gd name="T56" fmla="*/ 619 w 2127"/>
                <a:gd name="T57" fmla="*/ 717 h 1316"/>
                <a:gd name="T58" fmla="*/ 740 w 2127"/>
                <a:gd name="T59" fmla="*/ 803 h 1316"/>
                <a:gd name="T60" fmla="*/ 871 w 2127"/>
                <a:gd name="T61" fmla="*/ 834 h 1316"/>
                <a:gd name="T62" fmla="*/ 1005 w 2127"/>
                <a:gd name="T63" fmla="*/ 1014 h 1316"/>
                <a:gd name="T64" fmla="*/ 1146 w 2127"/>
                <a:gd name="T65" fmla="*/ 1214 h 1316"/>
                <a:gd name="T66" fmla="*/ 1243 w 2127"/>
                <a:gd name="T67" fmla="*/ 1228 h 1316"/>
                <a:gd name="T68" fmla="*/ 1339 w 2127"/>
                <a:gd name="T69" fmla="*/ 995 h 1316"/>
                <a:gd name="T70" fmla="*/ 1470 w 2127"/>
                <a:gd name="T71" fmla="*/ 1039 h 1316"/>
                <a:gd name="T72" fmla="*/ 1552 w 2127"/>
                <a:gd name="T73" fmla="*/ 1039 h 1316"/>
                <a:gd name="T74" fmla="*/ 1647 w 2127"/>
                <a:gd name="T75" fmla="*/ 1017 h 1316"/>
                <a:gd name="T76" fmla="*/ 1587 w 2127"/>
                <a:gd name="T77" fmla="*/ 911 h 1316"/>
                <a:gd name="T78" fmla="*/ 1693 w 2127"/>
                <a:gd name="T79" fmla="*/ 846 h 1316"/>
                <a:gd name="T80" fmla="*/ 1811 w 2127"/>
                <a:gd name="T81" fmla="*/ 714 h 1316"/>
                <a:gd name="T82" fmla="*/ 1862 w 2127"/>
                <a:gd name="T83" fmla="*/ 588 h 1316"/>
                <a:gd name="T84" fmla="*/ 1978 w 2127"/>
                <a:gd name="T85" fmla="*/ 596 h 1316"/>
                <a:gd name="T86" fmla="*/ 2127 w 2127"/>
                <a:gd name="T87" fmla="*/ 489 h 1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27" h="1316">
                  <a:moveTo>
                    <a:pt x="2114" y="376"/>
                  </a:moveTo>
                  <a:cubicBezTo>
                    <a:pt x="2113" y="373"/>
                    <a:pt x="2112" y="370"/>
                    <a:pt x="2111" y="367"/>
                  </a:cubicBezTo>
                  <a:cubicBezTo>
                    <a:pt x="2041" y="376"/>
                    <a:pt x="1984" y="369"/>
                    <a:pt x="1955" y="367"/>
                  </a:cubicBezTo>
                  <a:cubicBezTo>
                    <a:pt x="1919" y="364"/>
                    <a:pt x="1939" y="369"/>
                    <a:pt x="1900" y="314"/>
                  </a:cubicBezTo>
                  <a:cubicBezTo>
                    <a:pt x="1860" y="258"/>
                    <a:pt x="1886" y="289"/>
                    <a:pt x="1854" y="314"/>
                  </a:cubicBezTo>
                  <a:cubicBezTo>
                    <a:pt x="1821" y="339"/>
                    <a:pt x="1818" y="328"/>
                    <a:pt x="1808" y="300"/>
                  </a:cubicBezTo>
                  <a:cubicBezTo>
                    <a:pt x="1798" y="272"/>
                    <a:pt x="1778" y="303"/>
                    <a:pt x="1765" y="330"/>
                  </a:cubicBezTo>
                  <a:cubicBezTo>
                    <a:pt x="1752" y="358"/>
                    <a:pt x="1726" y="353"/>
                    <a:pt x="1693" y="361"/>
                  </a:cubicBezTo>
                  <a:cubicBezTo>
                    <a:pt x="1660" y="369"/>
                    <a:pt x="1677" y="383"/>
                    <a:pt x="1680" y="417"/>
                  </a:cubicBezTo>
                  <a:cubicBezTo>
                    <a:pt x="1683" y="450"/>
                    <a:pt x="1664" y="455"/>
                    <a:pt x="1634" y="458"/>
                  </a:cubicBezTo>
                  <a:cubicBezTo>
                    <a:pt x="1605" y="461"/>
                    <a:pt x="1592" y="444"/>
                    <a:pt x="1578" y="414"/>
                  </a:cubicBezTo>
                  <a:cubicBezTo>
                    <a:pt x="1565" y="383"/>
                    <a:pt x="1500" y="386"/>
                    <a:pt x="1500" y="367"/>
                  </a:cubicBezTo>
                  <a:cubicBezTo>
                    <a:pt x="1500" y="347"/>
                    <a:pt x="1493" y="344"/>
                    <a:pt x="1470" y="328"/>
                  </a:cubicBezTo>
                  <a:cubicBezTo>
                    <a:pt x="1447" y="311"/>
                    <a:pt x="1467" y="294"/>
                    <a:pt x="1467" y="269"/>
                  </a:cubicBezTo>
                  <a:cubicBezTo>
                    <a:pt x="1467" y="244"/>
                    <a:pt x="1477" y="236"/>
                    <a:pt x="1438" y="233"/>
                  </a:cubicBezTo>
                  <a:cubicBezTo>
                    <a:pt x="1398" y="230"/>
                    <a:pt x="1382" y="250"/>
                    <a:pt x="1379" y="280"/>
                  </a:cubicBezTo>
                  <a:cubicBezTo>
                    <a:pt x="1375" y="311"/>
                    <a:pt x="1398" y="322"/>
                    <a:pt x="1415" y="342"/>
                  </a:cubicBezTo>
                  <a:cubicBezTo>
                    <a:pt x="1431" y="361"/>
                    <a:pt x="1408" y="372"/>
                    <a:pt x="1392" y="372"/>
                  </a:cubicBezTo>
                  <a:cubicBezTo>
                    <a:pt x="1375" y="372"/>
                    <a:pt x="1349" y="372"/>
                    <a:pt x="1320" y="350"/>
                  </a:cubicBezTo>
                  <a:cubicBezTo>
                    <a:pt x="1290" y="328"/>
                    <a:pt x="1280" y="300"/>
                    <a:pt x="1270" y="269"/>
                  </a:cubicBezTo>
                  <a:cubicBezTo>
                    <a:pt x="1261" y="239"/>
                    <a:pt x="1208" y="283"/>
                    <a:pt x="1175" y="280"/>
                  </a:cubicBezTo>
                  <a:cubicBezTo>
                    <a:pt x="1143" y="278"/>
                    <a:pt x="1130" y="261"/>
                    <a:pt x="1143" y="239"/>
                  </a:cubicBezTo>
                  <a:cubicBezTo>
                    <a:pt x="1156" y="216"/>
                    <a:pt x="1166" y="203"/>
                    <a:pt x="1149" y="189"/>
                  </a:cubicBezTo>
                  <a:cubicBezTo>
                    <a:pt x="1133" y="175"/>
                    <a:pt x="1090" y="158"/>
                    <a:pt x="1044" y="152"/>
                  </a:cubicBezTo>
                  <a:cubicBezTo>
                    <a:pt x="999" y="147"/>
                    <a:pt x="999" y="161"/>
                    <a:pt x="979" y="180"/>
                  </a:cubicBezTo>
                  <a:cubicBezTo>
                    <a:pt x="959" y="200"/>
                    <a:pt x="956" y="189"/>
                    <a:pt x="907" y="186"/>
                  </a:cubicBezTo>
                  <a:cubicBezTo>
                    <a:pt x="858" y="183"/>
                    <a:pt x="881" y="175"/>
                    <a:pt x="854" y="144"/>
                  </a:cubicBezTo>
                  <a:cubicBezTo>
                    <a:pt x="828" y="114"/>
                    <a:pt x="795" y="150"/>
                    <a:pt x="766" y="166"/>
                  </a:cubicBezTo>
                  <a:cubicBezTo>
                    <a:pt x="736" y="183"/>
                    <a:pt x="733" y="172"/>
                    <a:pt x="700" y="161"/>
                  </a:cubicBezTo>
                  <a:cubicBezTo>
                    <a:pt x="668" y="150"/>
                    <a:pt x="668" y="175"/>
                    <a:pt x="638" y="189"/>
                  </a:cubicBezTo>
                  <a:cubicBezTo>
                    <a:pt x="609" y="203"/>
                    <a:pt x="602" y="197"/>
                    <a:pt x="563" y="169"/>
                  </a:cubicBezTo>
                  <a:cubicBezTo>
                    <a:pt x="524" y="141"/>
                    <a:pt x="527" y="127"/>
                    <a:pt x="494" y="111"/>
                  </a:cubicBezTo>
                  <a:cubicBezTo>
                    <a:pt x="461" y="94"/>
                    <a:pt x="474" y="55"/>
                    <a:pt x="458" y="27"/>
                  </a:cubicBezTo>
                  <a:cubicBezTo>
                    <a:pt x="442" y="0"/>
                    <a:pt x="432" y="16"/>
                    <a:pt x="402" y="16"/>
                  </a:cubicBezTo>
                  <a:cubicBezTo>
                    <a:pt x="373" y="16"/>
                    <a:pt x="376" y="30"/>
                    <a:pt x="330" y="41"/>
                  </a:cubicBezTo>
                  <a:cubicBezTo>
                    <a:pt x="313" y="45"/>
                    <a:pt x="300" y="49"/>
                    <a:pt x="290" y="51"/>
                  </a:cubicBezTo>
                  <a:cubicBezTo>
                    <a:pt x="291" y="55"/>
                    <a:pt x="290" y="59"/>
                    <a:pt x="287" y="64"/>
                  </a:cubicBezTo>
                  <a:cubicBezTo>
                    <a:pt x="271" y="89"/>
                    <a:pt x="243" y="81"/>
                    <a:pt x="245" y="114"/>
                  </a:cubicBezTo>
                  <a:cubicBezTo>
                    <a:pt x="247" y="148"/>
                    <a:pt x="265" y="213"/>
                    <a:pt x="221" y="189"/>
                  </a:cubicBezTo>
                  <a:cubicBezTo>
                    <a:pt x="177" y="165"/>
                    <a:pt x="180" y="139"/>
                    <a:pt x="160" y="157"/>
                  </a:cubicBezTo>
                  <a:cubicBezTo>
                    <a:pt x="140" y="176"/>
                    <a:pt x="142" y="183"/>
                    <a:pt x="116" y="170"/>
                  </a:cubicBezTo>
                  <a:cubicBezTo>
                    <a:pt x="90" y="157"/>
                    <a:pt x="73" y="131"/>
                    <a:pt x="64" y="146"/>
                  </a:cubicBezTo>
                  <a:cubicBezTo>
                    <a:pt x="55" y="161"/>
                    <a:pt x="0" y="215"/>
                    <a:pt x="35" y="226"/>
                  </a:cubicBezTo>
                  <a:cubicBezTo>
                    <a:pt x="70" y="237"/>
                    <a:pt x="99" y="211"/>
                    <a:pt x="103" y="239"/>
                  </a:cubicBezTo>
                  <a:cubicBezTo>
                    <a:pt x="107" y="266"/>
                    <a:pt x="110" y="266"/>
                    <a:pt x="134" y="278"/>
                  </a:cubicBezTo>
                  <a:cubicBezTo>
                    <a:pt x="158" y="289"/>
                    <a:pt x="180" y="292"/>
                    <a:pt x="177" y="316"/>
                  </a:cubicBezTo>
                  <a:cubicBezTo>
                    <a:pt x="175" y="341"/>
                    <a:pt x="136" y="392"/>
                    <a:pt x="147" y="420"/>
                  </a:cubicBezTo>
                  <a:cubicBezTo>
                    <a:pt x="158" y="448"/>
                    <a:pt x="169" y="457"/>
                    <a:pt x="180" y="478"/>
                  </a:cubicBezTo>
                  <a:cubicBezTo>
                    <a:pt x="190" y="498"/>
                    <a:pt x="219" y="502"/>
                    <a:pt x="225" y="535"/>
                  </a:cubicBezTo>
                  <a:cubicBezTo>
                    <a:pt x="232" y="569"/>
                    <a:pt x="236" y="593"/>
                    <a:pt x="271" y="569"/>
                  </a:cubicBezTo>
                  <a:cubicBezTo>
                    <a:pt x="306" y="544"/>
                    <a:pt x="341" y="537"/>
                    <a:pt x="352" y="515"/>
                  </a:cubicBezTo>
                  <a:cubicBezTo>
                    <a:pt x="363" y="493"/>
                    <a:pt x="398" y="463"/>
                    <a:pt x="404" y="493"/>
                  </a:cubicBezTo>
                  <a:cubicBezTo>
                    <a:pt x="411" y="522"/>
                    <a:pt x="463" y="531"/>
                    <a:pt x="468" y="567"/>
                  </a:cubicBezTo>
                  <a:cubicBezTo>
                    <a:pt x="472" y="602"/>
                    <a:pt x="498" y="607"/>
                    <a:pt x="512" y="637"/>
                  </a:cubicBezTo>
                  <a:cubicBezTo>
                    <a:pt x="525" y="667"/>
                    <a:pt x="503" y="721"/>
                    <a:pt x="522" y="730"/>
                  </a:cubicBezTo>
                  <a:cubicBezTo>
                    <a:pt x="538" y="737"/>
                    <a:pt x="560" y="726"/>
                    <a:pt x="570" y="733"/>
                  </a:cubicBezTo>
                  <a:cubicBezTo>
                    <a:pt x="572" y="726"/>
                    <a:pt x="574" y="717"/>
                    <a:pt x="579" y="708"/>
                  </a:cubicBezTo>
                  <a:cubicBezTo>
                    <a:pt x="592" y="686"/>
                    <a:pt x="596" y="700"/>
                    <a:pt x="619" y="717"/>
                  </a:cubicBezTo>
                  <a:cubicBezTo>
                    <a:pt x="641" y="733"/>
                    <a:pt x="655" y="742"/>
                    <a:pt x="697" y="747"/>
                  </a:cubicBezTo>
                  <a:cubicBezTo>
                    <a:pt x="740" y="753"/>
                    <a:pt x="697" y="747"/>
                    <a:pt x="740" y="803"/>
                  </a:cubicBezTo>
                  <a:cubicBezTo>
                    <a:pt x="782" y="859"/>
                    <a:pt x="789" y="764"/>
                    <a:pt x="809" y="764"/>
                  </a:cubicBezTo>
                  <a:cubicBezTo>
                    <a:pt x="828" y="764"/>
                    <a:pt x="845" y="786"/>
                    <a:pt x="871" y="834"/>
                  </a:cubicBezTo>
                  <a:cubicBezTo>
                    <a:pt x="897" y="881"/>
                    <a:pt x="936" y="895"/>
                    <a:pt x="972" y="928"/>
                  </a:cubicBezTo>
                  <a:cubicBezTo>
                    <a:pt x="1008" y="961"/>
                    <a:pt x="1005" y="959"/>
                    <a:pt x="1005" y="1014"/>
                  </a:cubicBezTo>
                  <a:cubicBezTo>
                    <a:pt x="1005" y="1070"/>
                    <a:pt x="1058" y="1114"/>
                    <a:pt x="1094" y="1142"/>
                  </a:cubicBezTo>
                  <a:cubicBezTo>
                    <a:pt x="1130" y="1170"/>
                    <a:pt x="1146" y="1189"/>
                    <a:pt x="1146" y="1214"/>
                  </a:cubicBezTo>
                  <a:cubicBezTo>
                    <a:pt x="1146" y="1229"/>
                    <a:pt x="1145" y="1278"/>
                    <a:pt x="1144" y="1316"/>
                  </a:cubicBezTo>
                  <a:cubicBezTo>
                    <a:pt x="1188" y="1289"/>
                    <a:pt x="1234" y="1255"/>
                    <a:pt x="1243" y="1228"/>
                  </a:cubicBezTo>
                  <a:cubicBezTo>
                    <a:pt x="1256" y="1191"/>
                    <a:pt x="1296" y="1139"/>
                    <a:pt x="1300" y="1106"/>
                  </a:cubicBezTo>
                  <a:cubicBezTo>
                    <a:pt x="1304" y="1073"/>
                    <a:pt x="1313" y="995"/>
                    <a:pt x="1339" y="995"/>
                  </a:cubicBezTo>
                  <a:cubicBezTo>
                    <a:pt x="1365" y="995"/>
                    <a:pt x="1392" y="1002"/>
                    <a:pt x="1409" y="1021"/>
                  </a:cubicBezTo>
                  <a:cubicBezTo>
                    <a:pt x="1427" y="1039"/>
                    <a:pt x="1440" y="1043"/>
                    <a:pt x="1470" y="1039"/>
                  </a:cubicBezTo>
                  <a:cubicBezTo>
                    <a:pt x="1501" y="1036"/>
                    <a:pt x="1492" y="1024"/>
                    <a:pt x="1515" y="1039"/>
                  </a:cubicBezTo>
                  <a:cubicBezTo>
                    <a:pt x="1537" y="1055"/>
                    <a:pt x="1544" y="1048"/>
                    <a:pt x="1552" y="1039"/>
                  </a:cubicBezTo>
                  <a:cubicBezTo>
                    <a:pt x="1560" y="1031"/>
                    <a:pt x="1580" y="1010"/>
                    <a:pt x="1595" y="1021"/>
                  </a:cubicBezTo>
                  <a:cubicBezTo>
                    <a:pt x="1610" y="1032"/>
                    <a:pt x="1639" y="1043"/>
                    <a:pt x="1647" y="1017"/>
                  </a:cubicBezTo>
                  <a:cubicBezTo>
                    <a:pt x="1655" y="991"/>
                    <a:pt x="1672" y="975"/>
                    <a:pt x="1649" y="960"/>
                  </a:cubicBezTo>
                  <a:cubicBezTo>
                    <a:pt x="1626" y="945"/>
                    <a:pt x="1587" y="936"/>
                    <a:pt x="1587" y="911"/>
                  </a:cubicBezTo>
                  <a:cubicBezTo>
                    <a:pt x="1587" y="886"/>
                    <a:pt x="1585" y="853"/>
                    <a:pt x="1613" y="854"/>
                  </a:cubicBezTo>
                  <a:cubicBezTo>
                    <a:pt x="1641" y="856"/>
                    <a:pt x="1657" y="863"/>
                    <a:pt x="1693" y="846"/>
                  </a:cubicBezTo>
                  <a:cubicBezTo>
                    <a:pt x="1729" y="829"/>
                    <a:pt x="1752" y="842"/>
                    <a:pt x="1773" y="802"/>
                  </a:cubicBezTo>
                  <a:cubicBezTo>
                    <a:pt x="1795" y="761"/>
                    <a:pt x="1777" y="722"/>
                    <a:pt x="1811" y="714"/>
                  </a:cubicBezTo>
                  <a:cubicBezTo>
                    <a:pt x="1845" y="706"/>
                    <a:pt x="1890" y="693"/>
                    <a:pt x="1881" y="667"/>
                  </a:cubicBezTo>
                  <a:cubicBezTo>
                    <a:pt x="1873" y="640"/>
                    <a:pt x="1859" y="604"/>
                    <a:pt x="1862" y="588"/>
                  </a:cubicBezTo>
                  <a:cubicBezTo>
                    <a:pt x="1865" y="571"/>
                    <a:pt x="1883" y="522"/>
                    <a:pt x="1922" y="546"/>
                  </a:cubicBezTo>
                  <a:cubicBezTo>
                    <a:pt x="1962" y="569"/>
                    <a:pt x="1937" y="586"/>
                    <a:pt x="1978" y="596"/>
                  </a:cubicBezTo>
                  <a:cubicBezTo>
                    <a:pt x="2019" y="606"/>
                    <a:pt x="1998" y="572"/>
                    <a:pt x="2034" y="553"/>
                  </a:cubicBezTo>
                  <a:cubicBezTo>
                    <a:pt x="2070" y="533"/>
                    <a:pt x="2127" y="526"/>
                    <a:pt x="2127" y="489"/>
                  </a:cubicBezTo>
                  <a:cubicBezTo>
                    <a:pt x="2127" y="451"/>
                    <a:pt x="2122" y="414"/>
                    <a:pt x="2114" y="376"/>
                  </a:cubicBezTo>
                  <a:close/>
                </a:path>
              </a:pathLst>
            </a:custGeom>
            <a:grpFill/>
            <a:ln w="12700" cap="rnd" cmpd="sng">
              <a:solidFill>
                <a:srgbClr val="34CCB6"/>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828434"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srgbClr val="445469"/>
                </a:solidFill>
                <a:effectLst/>
                <a:uLnTx/>
                <a:uFillTx/>
                <a:latin typeface="Lato Light"/>
              </a:endParaRPr>
            </a:p>
          </p:txBody>
        </p:sp>
        <p:sp>
          <p:nvSpPr>
            <p:cNvPr id="11" name="Freeform 12">
              <a:extLst>
                <a:ext uri="{FF2B5EF4-FFF2-40B4-BE49-F238E27FC236}">
                  <a16:creationId xmlns:a16="http://schemas.microsoft.com/office/drawing/2014/main" xmlns="" id="{EE36BE50-C406-4677-A2B1-EDE3F4D188CB}"/>
                </a:ext>
              </a:extLst>
            </p:cNvPr>
            <p:cNvSpPr>
              <a:spLocks/>
            </p:cNvSpPr>
            <p:nvPr/>
          </p:nvSpPr>
          <p:spPr bwMode="auto">
            <a:xfrm>
              <a:off x="2375" y="68"/>
              <a:ext cx="2536" cy="2030"/>
            </a:xfrm>
            <a:custGeom>
              <a:avLst/>
              <a:gdLst>
                <a:gd name="T0" fmla="*/ 318 w 5477"/>
                <a:gd name="T1" fmla="*/ 3541 h 4382"/>
                <a:gd name="T2" fmla="*/ 498 w 5477"/>
                <a:gd name="T3" fmla="*/ 3760 h 4382"/>
                <a:gd name="T4" fmla="*/ 1096 w 5477"/>
                <a:gd name="T5" fmla="*/ 4000 h 4382"/>
                <a:gd name="T6" fmla="*/ 1349 w 5477"/>
                <a:gd name="T7" fmla="*/ 4245 h 4382"/>
                <a:gd name="T8" fmla="*/ 1817 w 5477"/>
                <a:gd name="T9" fmla="*/ 4278 h 4382"/>
                <a:gd name="T10" fmla="*/ 2000 w 5477"/>
                <a:gd name="T11" fmla="*/ 3871 h 4382"/>
                <a:gd name="T12" fmla="*/ 2166 w 5477"/>
                <a:gd name="T13" fmla="*/ 4182 h 4382"/>
                <a:gd name="T14" fmla="*/ 2516 w 5477"/>
                <a:gd name="T15" fmla="*/ 4204 h 4382"/>
                <a:gd name="T16" fmla="*/ 2765 w 5477"/>
                <a:gd name="T17" fmla="*/ 3860 h 4382"/>
                <a:gd name="T18" fmla="*/ 3057 w 5477"/>
                <a:gd name="T19" fmla="*/ 3737 h 4382"/>
                <a:gd name="T20" fmla="*/ 3385 w 5477"/>
                <a:gd name="T21" fmla="*/ 3504 h 4382"/>
                <a:gd name="T22" fmla="*/ 3547 w 5477"/>
                <a:gd name="T23" fmla="*/ 3352 h 4382"/>
                <a:gd name="T24" fmla="*/ 3625 w 5477"/>
                <a:gd name="T25" fmla="*/ 3059 h 4382"/>
                <a:gd name="T26" fmla="*/ 4005 w 5477"/>
                <a:gd name="T27" fmla="*/ 3029 h 4382"/>
                <a:gd name="T28" fmla="*/ 4237 w 5477"/>
                <a:gd name="T29" fmla="*/ 2837 h 4382"/>
                <a:gd name="T30" fmla="*/ 4477 w 5477"/>
                <a:gd name="T31" fmla="*/ 3129 h 4382"/>
                <a:gd name="T32" fmla="*/ 4647 w 5477"/>
                <a:gd name="T33" fmla="*/ 2942 h 4382"/>
                <a:gd name="T34" fmla="*/ 4802 w 5477"/>
                <a:gd name="T35" fmla="*/ 2970 h 4382"/>
                <a:gd name="T36" fmla="*/ 5062 w 5477"/>
                <a:gd name="T37" fmla="*/ 2725 h 4382"/>
                <a:gd name="T38" fmla="*/ 5344 w 5477"/>
                <a:gd name="T39" fmla="*/ 2614 h 4382"/>
                <a:gd name="T40" fmla="*/ 5397 w 5477"/>
                <a:gd name="T41" fmla="*/ 2338 h 4382"/>
                <a:gd name="T42" fmla="*/ 5110 w 5477"/>
                <a:gd name="T43" fmla="*/ 2236 h 4382"/>
                <a:gd name="T44" fmla="*/ 4988 w 5477"/>
                <a:gd name="T45" fmla="*/ 1940 h 4382"/>
                <a:gd name="T46" fmla="*/ 5106 w 5477"/>
                <a:gd name="T47" fmla="*/ 1890 h 4382"/>
                <a:gd name="T48" fmla="*/ 5222 w 5477"/>
                <a:gd name="T49" fmla="*/ 1638 h 4382"/>
                <a:gd name="T50" fmla="*/ 4988 w 5477"/>
                <a:gd name="T51" fmla="*/ 1508 h 4382"/>
                <a:gd name="T52" fmla="*/ 5270 w 5477"/>
                <a:gd name="T53" fmla="*/ 1172 h 4382"/>
                <a:gd name="T54" fmla="*/ 5370 w 5477"/>
                <a:gd name="T55" fmla="*/ 932 h 4382"/>
                <a:gd name="T56" fmla="*/ 5418 w 5477"/>
                <a:gd name="T57" fmla="*/ 437 h 4382"/>
                <a:gd name="T58" fmla="*/ 4861 w 5477"/>
                <a:gd name="T59" fmla="*/ 466 h 4382"/>
                <a:gd name="T60" fmla="*/ 4619 w 5477"/>
                <a:gd name="T61" fmla="*/ 233 h 4382"/>
                <a:gd name="T62" fmla="*/ 4445 w 5477"/>
                <a:gd name="T63" fmla="*/ 0 h 4382"/>
                <a:gd name="T64" fmla="*/ 4370 w 5477"/>
                <a:gd name="T65" fmla="*/ 226 h 4382"/>
                <a:gd name="T66" fmla="*/ 4303 w 5477"/>
                <a:gd name="T67" fmla="*/ 541 h 4382"/>
                <a:gd name="T68" fmla="*/ 4239 w 5477"/>
                <a:gd name="T69" fmla="*/ 747 h 4382"/>
                <a:gd name="T70" fmla="*/ 4144 w 5477"/>
                <a:gd name="T71" fmla="*/ 957 h 4382"/>
                <a:gd name="T72" fmla="*/ 3764 w 5477"/>
                <a:gd name="T73" fmla="*/ 1100 h 4382"/>
                <a:gd name="T74" fmla="*/ 3630 w 5477"/>
                <a:gd name="T75" fmla="*/ 1506 h 4382"/>
                <a:gd name="T76" fmla="*/ 3970 w 5477"/>
                <a:gd name="T77" fmla="*/ 1564 h 4382"/>
                <a:gd name="T78" fmla="*/ 4314 w 5477"/>
                <a:gd name="T79" fmla="*/ 1498 h 4382"/>
                <a:gd name="T80" fmla="*/ 4429 w 5477"/>
                <a:gd name="T81" fmla="*/ 1778 h 4382"/>
                <a:gd name="T82" fmla="*/ 4108 w 5477"/>
                <a:gd name="T83" fmla="*/ 1831 h 4382"/>
                <a:gd name="T84" fmla="*/ 3843 w 5477"/>
                <a:gd name="T85" fmla="*/ 2098 h 4382"/>
                <a:gd name="T86" fmla="*/ 3361 w 5477"/>
                <a:gd name="T87" fmla="*/ 2387 h 4382"/>
                <a:gd name="T88" fmla="*/ 2945 w 5477"/>
                <a:gd name="T89" fmla="*/ 2498 h 4382"/>
                <a:gd name="T90" fmla="*/ 2883 w 5477"/>
                <a:gd name="T91" fmla="*/ 2807 h 4382"/>
                <a:gd name="T92" fmla="*/ 2381 w 5477"/>
                <a:gd name="T93" fmla="*/ 3068 h 4382"/>
                <a:gd name="T94" fmla="*/ 1756 w 5477"/>
                <a:gd name="T95" fmla="*/ 3241 h 4382"/>
                <a:gd name="T96" fmla="*/ 1372 w 5477"/>
                <a:gd name="T97" fmla="*/ 3280 h 4382"/>
                <a:gd name="T98" fmla="*/ 753 w 5477"/>
                <a:gd name="T99" fmla="*/ 3085 h 4382"/>
                <a:gd name="T100" fmla="*/ 137 w 5477"/>
                <a:gd name="T101" fmla="*/ 3043 h 4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77" h="4382">
                  <a:moveTo>
                    <a:pt x="26" y="3270"/>
                  </a:moveTo>
                  <a:cubicBezTo>
                    <a:pt x="0" y="3300"/>
                    <a:pt x="21" y="3322"/>
                    <a:pt x="21" y="3356"/>
                  </a:cubicBezTo>
                  <a:cubicBezTo>
                    <a:pt x="21" y="3389"/>
                    <a:pt x="61" y="3422"/>
                    <a:pt x="78" y="3459"/>
                  </a:cubicBezTo>
                  <a:cubicBezTo>
                    <a:pt x="96" y="3496"/>
                    <a:pt x="135" y="3519"/>
                    <a:pt x="187" y="3570"/>
                  </a:cubicBezTo>
                  <a:cubicBezTo>
                    <a:pt x="240" y="3622"/>
                    <a:pt x="292" y="3574"/>
                    <a:pt x="318" y="3541"/>
                  </a:cubicBezTo>
                  <a:cubicBezTo>
                    <a:pt x="345" y="3507"/>
                    <a:pt x="349" y="3500"/>
                    <a:pt x="375" y="3493"/>
                  </a:cubicBezTo>
                  <a:cubicBezTo>
                    <a:pt x="401" y="3485"/>
                    <a:pt x="546" y="3485"/>
                    <a:pt x="607" y="3507"/>
                  </a:cubicBezTo>
                  <a:cubicBezTo>
                    <a:pt x="668" y="3530"/>
                    <a:pt x="659" y="3567"/>
                    <a:pt x="655" y="3608"/>
                  </a:cubicBezTo>
                  <a:cubicBezTo>
                    <a:pt x="650" y="3648"/>
                    <a:pt x="607" y="3656"/>
                    <a:pt x="572" y="3667"/>
                  </a:cubicBezTo>
                  <a:cubicBezTo>
                    <a:pt x="537" y="3678"/>
                    <a:pt x="502" y="3741"/>
                    <a:pt x="498" y="3760"/>
                  </a:cubicBezTo>
                  <a:cubicBezTo>
                    <a:pt x="493" y="3778"/>
                    <a:pt x="581" y="3789"/>
                    <a:pt x="616" y="3826"/>
                  </a:cubicBezTo>
                  <a:cubicBezTo>
                    <a:pt x="650" y="3863"/>
                    <a:pt x="672" y="3848"/>
                    <a:pt x="720" y="3848"/>
                  </a:cubicBezTo>
                  <a:cubicBezTo>
                    <a:pt x="768" y="3848"/>
                    <a:pt x="733" y="3926"/>
                    <a:pt x="764" y="3963"/>
                  </a:cubicBezTo>
                  <a:cubicBezTo>
                    <a:pt x="795" y="4000"/>
                    <a:pt x="830" y="3982"/>
                    <a:pt x="891" y="4012"/>
                  </a:cubicBezTo>
                  <a:cubicBezTo>
                    <a:pt x="952" y="4041"/>
                    <a:pt x="1026" y="4015"/>
                    <a:pt x="1096" y="4000"/>
                  </a:cubicBezTo>
                  <a:cubicBezTo>
                    <a:pt x="1166" y="3986"/>
                    <a:pt x="1231" y="3904"/>
                    <a:pt x="1271" y="3871"/>
                  </a:cubicBezTo>
                  <a:cubicBezTo>
                    <a:pt x="1310" y="3837"/>
                    <a:pt x="1393" y="3874"/>
                    <a:pt x="1437" y="3904"/>
                  </a:cubicBezTo>
                  <a:cubicBezTo>
                    <a:pt x="1480" y="3934"/>
                    <a:pt x="1480" y="3974"/>
                    <a:pt x="1476" y="4034"/>
                  </a:cubicBezTo>
                  <a:cubicBezTo>
                    <a:pt x="1472" y="4093"/>
                    <a:pt x="1428" y="4119"/>
                    <a:pt x="1380" y="4134"/>
                  </a:cubicBezTo>
                  <a:cubicBezTo>
                    <a:pt x="1332" y="4149"/>
                    <a:pt x="1362" y="4201"/>
                    <a:pt x="1349" y="4245"/>
                  </a:cubicBezTo>
                  <a:cubicBezTo>
                    <a:pt x="1336" y="4290"/>
                    <a:pt x="1380" y="4293"/>
                    <a:pt x="1419" y="4323"/>
                  </a:cubicBezTo>
                  <a:cubicBezTo>
                    <a:pt x="1459" y="4353"/>
                    <a:pt x="1459" y="4382"/>
                    <a:pt x="1502" y="4375"/>
                  </a:cubicBezTo>
                  <a:cubicBezTo>
                    <a:pt x="1546" y="4367"/>
                    <a:pt x="1528" y="4330"/>
                    <a:pt x="1581" y="4345"/>
                  </a:cubicBezTo>
                  <a:cubicBezTo>
                    <a:pt x="1633" y="4360"/>
                    <a:pt x="1690" y="4315"/>
                    <a:pt x="1708" y="4282"/>
                  </a:cubicBezTo>
                  <a:cubicBezTo>
                    <a:pt x="1725" y="4249"/>
                    <a:pt x="1764" y="4282"/>
                    <a:pt x="1817" y="4278"/>
                  </a:cubicBezTo>
                  <a:cubicBezTo>
                    <a:pt x="1869" y="4275"/>
                    <a:pt x="1852" y="4208"/>
                    <a:pt x="1830" y="4197"/>
                  </a:cubicBezTo>
                  <a:cubicBezTo>
                    <a:pt x="1808" y="4186"/>
                    <a:pt x="1830" y="4138"/>
                    <a:pt x="1856" y="4112"/>
                  </a:cubicBezTo>
                  <a:cubicBezTo>
                    <a:pt x="1882" y="4086"/>
                    <a:pt x="1860" y="4037"/>
                    <a:pt x="1856" y="4004"/>
                  </a:cubicBezTo>
                  <a:cubicBezTo>
                    <a:pt x="1852" y="3971"/>
                    <a:pt x="1887" y="3960"/>
                    <a:pt x="1913" y="3923"/>
                  </a:cubicBezTo>
                  <a:cubicBezTo>
                    <a:pt x="1939" y="3886"/>
                    <a:pt x="1974" y="3889"/>
                    <a:pt x="2000" y="3871"/>
                  </a:cubicBezTo>
                  <a:cubicBezTo>
                    <a:pt x="2026" y="3852"/>
                    <a:pt x="2044" y="3889"/>
                    <a:pt x="2061" y="3904"/>
                  </a:cubicBezTo>
                  <a:cubicBezTo>
                    <a:pt x="2079" y="3919"/>
                    <a:pt x="2101" y="3949"/>
                    <a:pt x="2088" y="3978"/>
                  </a:cubicBezTo>
                  <a:cubicBezTo>
                    <a:pt x="2075" y="4008"/>
                    <a:pt x="2048" y="4023"/>
                    <a:pt x="2022" y="4049"/>
                  </a:cubicBezTo>
                  <a:cubicBezTo>
                    <a:pt x="1996" y="4075"/>
                    <a:pt x="2000" y="4134"/>
                    <a:pt x="2040" y="4160"/>
                  </a:cubicBezTo>
                  <a:cubicBezTo>
                    <a:pt x="2079" y="4186"/>
                    <a:pt x="2092" y="4160"/>
                    <a:pt x="2166" y="4182"/>
                  </a:cubicBezTo>
                  <a:cubicBezTo>
                    <a:pt x="2240" y="4204"/>
                    <a:pt x="2223" y="4252"/>
                    <a:pt x="2249" y="4252"/>
                  </a:cubicBezTo>
                  <a:cubicBezTo>
                    <a:pt x="2275" y="4252"/>
                    <a:pt x="2323" y="4264"/>
                    <a:pt x="2341" y="4241"/>
                  </a:cubicBezTo>
                  <a:cubicBezTo>
                    <a:pt x="2358" y="4219"/>
                    <a:pt x="2389" y="4252"/>
                    <a:pt x="2415" y="4278"/>
                  </a:cubicBezTo>
                  <a:cubicBezTo>
                    <a:pt x="2441" y="4304"/>
                    <a:pt x="2463" y="4256"/>
                    <a:pt x="2494" y="4256"/>
                  </a:cubicBezTo>
                  <a:cubicBezTo>
                    <a:pt x="2524" y="4256"/>
                    <a:pt x="2516" y="4241"/>
                    <a:pt x="2516" y="4204"/>
                  </a:cubicBezTo>
                  <a:cubicBezTo>
                    <a:pt x="2516" y="4167"/>
                    <a:pt x="2546" y="4156"/>
                    <a:pt x="2564" y="4130"/>
                  </a:cubicBezTo>
                  <a:cubicBezTo>
                    <a:pt x="2581" y="4104"/>
                    <a:pt x="2616" y="4082"/>
                    <a:pt x="2629" y="4052"/>
                  </a:cubicBezTo>
                  <a:cubicBezTo>
                    <a:pt x="2642" y="4023"/>
                    <a:pt x="2629" y="4023"/>
                    <a:pt x="2699" y="4015"/>
                  </a:cubicBezTo>
                  <a:cubicBezTo>
                    <a:pt x="2769" y="4008"/>
                    <a:pt x="2712" y="3960"/>
                    <a:pt x="2708" y="3923"/>
                  </a:cubicBezTo>
                  <a:cubicBezTo>
                    <a:pt x="2704" y="3886"/>
                    <a:pt x="2738" y="3882"/>
                    <a:pt x="2765" y="3860"/>
                  </a:cubicBezTo>
                  <a:cubicBezTo>
                    <a:pt x="2791" y="3837"/>
                    <a:pt x="2782" y="3823"/>
                    <a:pt x="2782" y="3797"/>
                  </a:cubicBezTo>
                  <a:cubicBezTo>
                    <a:pt x="2782" y="3771"/>
                    <a:pt x="2839" y="3811"/>
                    <a:pt x="2861" y="3826"/>
                  </a:cubicBezTo>
                  <a:cubicBezTo>
                    <a:pt x="2883" y="3841"/>
                    <a:pt x="2904" y="3830"/>
                    <a:pt x="2939" y="3774"/>
                  </a:cubicBezTo>
                  <a:cubicBezTo>
                    <a:pt x="2974" y="3719"/>
                    <a:pt x="2974" y="3774"/>
                    <a:pt x="3018" y="3793"/>
                  </a:cubicBezTo>
                  <a:cubicBezTo>
                    <a:pt x="3062" y="3811"/>
                    <a:pt x="3057" y="3774"/>
                    <a:pt x="3057" y="3737"/>
                  </a:cubicBezTo>
                  <a:cubicBezTo>
                    <a:pt x="3057" y="3700"/>
                    <a:pt x="3097" y="3726"/>
                    <a:pt x="3110" y="3734"/>
                  </a:cubicBezTo>
                  <a:cubicBezTo>
                    <a:pt x="3123" y="3741"/>
                    <a:pt x="3153" y="3722"/>
                    <a:pt x="3162" y="3697"/>
                  </a:cubicBezTo>
                  <a:cubicBezTo>
                    <a:pt x="3171" y="3671"/>
                    <a:pt x="3197" y="3589"/>
                    <a:pt x="3215" y="3563"/>
                  </a:cubicBezTo>
                  <a:cubicBezTo>
                    <a:pt x="3232" y="3537"/>
                    <a:pt x="3284" y="3548"/>
                    <a:pt x="3319" y="3563"/>
                  </a:cubicBezTo>
                  <a:cubicBezTo>
                    <a:pt x="3354" y="3578"/>
                    <a:pt x="3372" y="3530"/>
                    <a:pt x="3385" y="3504"/>
                  </a:cubicBezTo>
                  <a:cubicBezTo>
                    <a:pt x="3398" y="3478"/>
                    <a:pt x="3420" y="3500"/>
                    <a:pt x="3442" y="3519"/>
                  </a:cubicBezTo>
                  <a:cubicBezTo>
                    <a:pt x="3464" y="3537"/>
                    <a:pt x="3499" y="3515"/>
                    <a:pt x="3503" y="3489"/>
                  </a:cubicBezTo>
                  <a:cubicBezTo>
                    <a:pt x="3507" y="3463"/>
                    <a:pt x="3542" y="3478"/>
                    <a:pt x="3577" y="3470"/>
                  </a:cubicBezTo>
                  <a:cubicBezTo>
                    <a:pt x="3612" y="3463"/>
                    <a:pt x="3590" y="3411"/>
                    <a:pt x="3595" y="3396"/>
                  </a:cubicBezTo>
                  <a:cubicBezTo>
                    <a:pt x="3599" y="3381"/>
                    <a:pt x="3564" y="3381"/>
                    <a:pt x="3547" y="3352"/>
                  </a:cubicBezTo>
                  <a:cubicBezTo>
                    <a:pt x="3529" y="3322"/>
                    <a:pt x="3516" y="3311"/>
                    <a:pt x="3538" y="3300"/>
                  </a:cubicBezTo>
                  <a:cubicBezTo>
                    <a:pt x="3560" y="3289"/>
                    <a:pt x="3533" y="3270"/>
                    <a:pt x="3538" y="3233"/>
                  </a:cubicBezTo>
                  <a:cubicBezTo>
                    <a:pt x="3542" y="3196"/>
                    <a:pt x="3538" y="3189"/>
                    <a:pt x="3555" y="3185"/>
                  </a:cubicBezTo>
                  <a:cubicBezTo>
                    <a:pt x="3573" y="3181"/>
                    <a:pt x="3590" y="3159"/>
                    <a:pt x="3590" y="3129"/>
                  </a:cubicBezTo>
                  <a:cubicBezTo>
                    <a:pt x="3590" y="3100"/>
                    <a:pt x="3595" y="3089"/>
                    <a:pt x="3625" y="3059"/>
                  </a:cubicBezTo>
                  <a:cubicBezTo>
                    <a:pt x="3656" y="3029"/>
                    <a:pt x="3678" y="3026"/>
                    <a:pt x="3708" y="3048"/>
                  </a:cubicBezTo>
                  <a:cubicBezTo>
                    <a:pt x="3739" y="3070"/>
                    <a:pt x="3699" y="3129"/>
                    <a:pt x="3739" y="3166"/>
                  </a:cubicBezTo>
                  <a:cubicBezTo>
                    <a:pt x="3778" y="3204"/>
                    <a:pt x="3826" y="3118"/>
                    <a:pt x="3857" y="3085"/>
                  </a:cubicBezTo>
                  <a:cubicBezTo>
                    <a:pt x="3887" y="3052"/>
                    <a:pt x="3909" y="3048"/>
                    <a:pt x="3935" y="3070"/>
                  </a:cubicBezTo>
                  <a:cubicBezTo>
                    <a:pt x="3962" y="3092"/>
                    <a:pt x="3979" y="3066"/>
                    <a:pt x="4005" y="3029"/>
                  </a:cubicBezTo>
                  <a:cubicBezTo>
                    <a:pt x="4031" y="2992"/>
                    <a:pt x="4058" y="3018"/>
                    <a:pt x="4084" y="3033"/>
                  </a:cubicBezTo>
                  <a:cubicBezTo>
                    <a:pt x="4110" y="3048"/>
                    <a:pt x="4123" y="3018"/>
                    <a:pt x="4119" y="2996"/>
                  </a:cubicBezTo>
                  <a:cubicBezTo>
                    <a:pt x="4114" y="2974"/>
                    <a:pt x="4097" y="2959"/>
                    <a:pt x="4093" y="2929"/>
                  </a:cubicBezTo>
                  <a:cubicBezTo>
                    <a:pt x="4088" y="2900"/>
                    <a:pt x="4119" y="2885"/>
                    <a:pt x="4184" y="2870"/>
                  </a:cubicBezTo>
                  <a:cubicBezTo>
                    <a:pt x="4250" y="2855"/>
                    <a:pt x="4184" y="2870"/>
                    <a:pt x="4237" y="2837"/>
                  </a:cubicBezTo>
                  <a:cubicBezTo>
                    <a:pt x="4289" y="2803"/>
                    <a:pt x="4311" y="2855"/>
                    <a:pt x="4311" y="2855"/>
                  </a:cubicBezTo>
                  <a:cubicBezTo>
                    <a:pt x="4311" y="2855"/>
                    <a:pt x="4350" y="2914"/>
                    <a:pt x="4377" y="2929"/>
                  </a:cubicBezTo>
                  <a:cubicBezTo>
                    <a:pt x="4403" y="2944"/>
                    <a:pt x="4394" y="2959"/>
                    <a:pt x="4394" y="2992"/>
                  </a:cubicBezTo>
                  <a:cubicBezTo>
                    <a:pt x="4394" y="3026"/>
                    <a:pt x="4394" y="3037"/>
                    <a:pt x="4425" y="3052"/>
                  </a:cubicBezTo>
                  <a:cubicBezTo>
                    <a:pt x="4455" y="3066"/>
                    <a:pt x="4442" y="3103"/>
                    <a:pt x="4477" y="3129"/>
                  </a:cubicBezTo>
                  <a:cubicBezTo>
                    <a:pt x="4512" y="3155"/>
                    <a:pt x="4543" y="3129"/>
                    <a:pt x="4582" y="3129"/>
                  </a:cubicBezTo>
                  <a:cubicBezTo>
                    <a:pt x="4599" y="3129"/>
                    <a:pt x="4627" y="3126"/>
                    <a:pt x="4652" y="3122"/>
                  </a:cubicBezTo>
                  <a:cubicBezTo>
                    <a:pt x="4659" y="3111"/>
                    <a:pt x="4668" y="3101"/>
                    <a:pt x="4676" y="3092"/>
                  </a:cubicBezTo>
                  <a:cubicBezTo>
                    <a:pt x="4698" y="3068"/>
                    <a:pt x="4687" y="3053"/>
                    <a:pt x="4663" y="3020"/>
                  </a:cubicBezTo>
                  <a:cubicBezTo>
                    <a:pt x="4639" y="2987"/>
                    <a:pt x="4647" y="2959"/>
                    <a:pt x="4647" y="2942"/>
                  </a:cubicBezTo>
                  <a:cubicBezTo>
                    <a:pt x="4647" y="2926"/>
                    <a:pt x="4656" y="2916"/>
                    <a:pt x="4630" y="2903"/>
                  </a:cubicBezTo>
                  <a:cubicBezTo>
                    <a:pt x="4604" y="2890"/>
                    <a:pt x="4628" y="2870"/>
                    <a:pt x="4634" y="2855"/>
                  </a:cubicBezTo>
                  <a:cubicBezTo>
                    <a:pt x="4641" y="2840"/>
                    <a:pt x="4658" y="2822"/>
                    <a:pt x="4676" y="2848"/>
                  </a:cubicBezTo>
                  <a:cubicBezTo>
                    <a:pt x="4693" y="2874"/>
                    <a:pt x="4717" y="2863"/>
                    <a:pt x="4748" y="2892"/>
                  </a:cubicBezTo>
                  <a:cubicBezTo>
                    <a:pt x="4778" y="2922"/>
                    <a:pt x="4776" y="2933"/>
                    <a:pt x="4802" y="2970"/>
                  </a:cubicBezTo>
                  <a:cubicBezTo>
                    <a:pt x="4829" y="3007"/>
                    <a:pt x="4853" y="2933"/>
                    <a:pt x="4859" y="2907"/>
                  </a:cubicBezTo>
                  <a:cubicBezTo>
                    <a:pt x="4866" y="2881"/>
                    <a:pt x="4907" y="2851"/>
                    <a:pt x="4925" y="2831"/>
                  </a:cubicBezTo>
                  <a:cubicBezTo>
                    <a:pt x="4942" y="2811"/>
                    <a:pt x="4953" y="2814"/>
                    <a:pt x="4982" y="2801"/>
                  </a:cubicBezTo>
                  <a:cubicBezTo>
                    <a:pt x="5010" y="2788"/>
                    <a:pt x="5019" y="2766"/>
                    <a:pt x="5023" y="2742"/>
                  </a:cubicBezTo>
                  <a:cubicBezTo>
                    <a:pt x="5027" y="2718"/>
                    <a:pt x="5043" y="2725"/>
                    <a:pt x="5062" y="2725"/>
                  </a:cubicBezTo>
                  <a:cubicBezTo>
                    <a:pt x="5082" y="2725"/>
                    <a:pt x="5106" y="2735"/>
                    <a:pt x="5126" y="2703"/>
                  </a:cubicBezTo>
                  <a:cubicBezTo>
                    <a:pt x="5145" y="2672"/>
                    <a:pt x="5167" y="2711"/>
                    <a:pt x="5209" y="2714"/>
                  </a:cubicBezTo>
                  <a:cubicBezTo>
                    <a:pt x="5250" y="2718"/>
                    <a:pt x="5231" y="2631"/>
                    <a:pt x="5237" y="2614"/>
                  </a:cubicBezTo>
                  <a:cubicBezTo>
                    <a:pt x="5244" y="2598"/>
                    <a:pt x="5272" y="2614"/>
                    <a:pt x="5287" y="2623"/>
                  </a:cubicBezTo>
                  <a:cubicBezTo>
                    <a:pt x="5303" y="2633"/>
                    <a:pt x="5322" y="2620"/>
                    <a:pt x="5344" y="2614"/>
                  </a:cubicBezTo>
                  <a:cubicBezTo>
                    <a:pt x="5366" y="2609"/>
                    <a:pt x="5386" y="2590"/>
                    <a:pt x="5386" y="2559"/>
                  </a:cubicBezTo>
                  <a:cubicBezTo>
                    <a:pt x="5386" y="2527"/>
                    <a:pt x="5407" y="2536"/>
                    <a:pt x="5442" y="2514"/>
                  </a:cubicBezTo>
                  <a:cubicBezTo>
                    <a:pt x="5477" y="2492"/>
                    <a:pt x="5464" y="2468"/>
                    <a:pt x="5460" y="2444"/>
                  </a:cubicBezTo>
                  <a:cubicBezTo>
                    <a:pt x="5455" y="2420"/>
                    <a:pt x="5427" y="2440"/>
                    <a:pt x="5407" y="2431"/>
                  </a:cubicBezTo>
                  <a:cubicBezTo>
                    <a:pt x="5388" y="2422"/>
                    <a:pt x="5410" y="2368"/>
                    <a:pt x="5397" y="2338"/>
                  </a:cubicBezTo>
                  <a:cubicBezTo>
                    <a:pt x="5383" y="2308"/>
                    <a:pt x="5357" y="2303"/>
                    <a:pt x="5353" y="2268"/>
                  </a:cubicBezTo>
                  <a:cubicBezTo>
                    <a:pt x="5348" y="2232"/>
                    <a:pt x="5296" y="2223"/>
                    <a:pt x="5289" y="2194"/>
                  </a:cubicBezTo>
                  <a:cubicBezTo>
                    <a:pt x="5283" y="2164"/>
                    <a:pt x="5248" y="2194"/>
                    <a:pt x="5237" y="2216"/>
                  </a:cubicBezTo>
                  <a:cubicBezTo>
                    <a:pt x="5226" y="2238"/>
                    <a:pt x="5191" y="2245"/>
                    <a:pt x="5156" y="2270"/>
                  </a:cubicBezTo>
                  <a:cubicBezTo>
                    <a:pt x="5121" y="2294"/>
                    <a:pt x="5117" y="2270"/>
                    <a:pt x="5110" y="2236"/>
                  </a:cubicBezTo>
                  <a:cubicBezTo>
                    <a:pt x="5104" y="2203"/>
                    <a:pt x="5075" y="2199"/>
                    <a:pt x="5065" y="2179"/>
                  </a:cubicBezTo>
                  <a:cubicBezTo>
                    <a:pt x="5054" y="2158"/>
                    <a:pt x="5043" y="2149"/>
                    <a:pt x="5032" y="2121"/>
                  </a:cubicBezTo>
                  <a:cubicBezTo>
                    <a:pt x="5021" y="2093"/>
                    <a:pt x="5060" y="2042"/>
                    <a:pt x="5062" y="2017"/>
                  </a:cubicBezTo>
                  <a:cubicBezTo>
                    <a:pt x="5065" y="1993"/>
                    <a:pt x="5043" y="1990"/>
                    <a:pt x="5019" y="1979"/>
                  </a:cubicBezTo>
                  <a:cubicBezTo>
                    <a:pt x="4995" y="1967"/>
                    <a:pt x="4992" y="1967"/>
                    <a:pt x="4988" y="1940"/>
                  </a:cubicBezTo>
                  <a:cubicBezTo>
                    <a:pt x="4984" y="1912"/>
                    <a:pt x="4955" y="1938"/>
                    <a:pt x="4920" y="1927"/>
                  </a:cubicBezTo>
                  <a:cubicBezTo>
                    <a:pt x="4885" y="1916"/>
                    <a:pt x="4940" y="1862"/>
                    <a:pt x="4949" y="1847"/>
                  </a:cubicBezTo>
                  <a:cubicBezTo>
                    <a:pt x="4958" y="1832"/>
                    <a:pt x="4975" y="1858"/>
                    <a:pt x="5001" y="1871"/>
                  </a:cubicBezTo>
                  <a:cubicBezTo>
                    <a:pt x="5027" y="1884"/>
                    <a:pt x="5025" y="1877"/>
                    <a:pt x="5045" y="1858"/>
                  </a:cubicBezTo>
                  <a:cubicBezTo>
                    <a:pt x="5065" y="1840"/>
                    <a:pt x="5062" y="1866"/>
                    <a:pt x="5106" y="1890"/>
                  </a:cubicBezTo>
                  <a:cubicBezTo>
                    <a:pt x="5150" y="1914"/>
                    <a:pt x="5132" y="1849"/>
                    <a:pt x="5130" y="1815"/>
                  </a:cubicBezTo>
                  <a:cubicBezTo>
                    <a:pt x="5128" y="1782"/>
                    <a:pt x="5156" y="1790"/>
                    <a:pt x="5172" y="1765"/>
                  </a:cubicBezTo>
                  <a:cubicBezTo>
                    <a:pt x="5187" y="1741"/>
                    <a:pt x="5152" y="1741"/>
                    <a:pt x="5137" y="1727"/>
                  </a:cubicBezTo>
                  <a:cubicBezTo>
                    <a:pt x="5121" y="1712"/>
                    <a:pt x="5132" y="1684"/>
                    <a:pt x="5139" y="1662"/>
                  </a:cubicBezTo>
                  <a:cubicBezTo>
                    <a:pt x="5145" y="1639"/>
                    <a:pt x="5200" y="1645"/>
                    <a:pt x="5222" y="1638"/>
                  </a:cubicBezTo>
                  <a:cubicBezTo>
                    <a:pt x="5244" y="1630"/>
                    <a:pt x="5252" y="1608"/>
                    <a:pt x="5252" y="1591"/>
                  </a:cubicBezTo>
                  <a:cubicBezTo>
                    <a:pt x="5252" y="1575"/>
                    <a:pt x="5246" y="1576"/>
                    <a:pt x="5215" y="1595"/>
                  </a:cubicBezTo>
                  <a:cubicBezTo>
                    <a:pt x="5185" y="1613"/>
                    <a:pt x="5178" y="1602"/>
                    <a:pt x="5130" y="1593"/>
                  </a:cubicBezTo>
                  <a:cubicBezTo>
                    <a:pt x="5082" y="1584"/>
                    <a:pt x="5084" y="1576"/>
                    <a:pt x="5067" y="1562"/>
                  </a:cubicBezTo>
                  <a:cubicBezTo>
                    <a:pt x="5049" y="1547"/>
                    <a:pt x="5006" y="1528"/>
                    <a:pt x="4988" y="1508"/>
                  </a:cubicBezTo>
                  <a:cubicBezTo>
                    <a:pt x="4971" y="1487"/>
                    <a:pt x="4990" y="1445"/>
                    <a:pt x="5014" y="1426"/>
                  </a:cubicBezTo>
                  <a:cubicBezTo>
                    <a:pt x="5038" y="1408"/>
                    <a:pt x="5056" y="1378"/>
                    <a:pt x="5075" y="1347"/>
                  </a:cubicBezTo>
                  <a:cubicBezTo>
                    <a:pt x="5095" y="1315"/>
                    <a:pt x="5145" y="1267"/>
                    <a:pt x="5180" y="1228"/>
                  </a:cubicBezTo>
                  <a:cubicBezTo>
                    <a:pt x="5215" y="1189"/>
                    <a:pt x="5217" y="1161"/>
                    <a:pt x="5244" y="1132"/>
                  </a:cubicBezTo>
                  <a:cubicBezTo>
                    <a:pt x="5270" y="1102"/>
                    <a:pt x="5263" y="1146"/>
                    <a:pt x="5270" y="1172"/>
                  </a:cubicBezTo>
                  <a:cubicBezTo>
                    <a:pt x="5276" y="1198"/>
                    <a:pt x="5298" y="1208"/>
                    <a:pt x="5320" y="1219"/>
                  </a:cubicBezTo>
                  <a:cubicBezTo>
                    <a:pt x="5342" y="1230"/>
                    <a:pt x="5335" y="1172"/>
                    <a:pt x="5320" y="1152"/>
                  </a:cubicBezTo>
                  <a:cubicBezTo>
                    <a:pt x="5305" y="1132"/>
                    <a:pt x="5309" y="1096"/>
                    <a:pt x="5305" y="1067"/>
                  </a:cubicBezTo>
                  <a:cubicBezTo>
                    <a:pt x="5300" y="1037"/>
                    <a:pt x="5320" y="1006"/>
                    <a:pt x="5320" y="982"/>
                  </a:cubicBezTo>
                  <a:cubicBezTo>
                    <a:pt x="5320" y="957"/>
                    <a:pt x="5342" y="950"/>
                    <a:pt x="5370" y="932"/>
                  </a:cubicBezTo>
                  <a:cubicBezTo>
                    <a:pt x="5399" y="913"/>
                    <a:pt x="5388" y="839"/>
                    <a:pt x="5364" y="811"/>
                  </a:cubicBezTo>
                  <a:cubicBezTo>
                    <a:pt x="5340" y="783"/>
                    <a:pt x="5351" y="737"/>
                    <a:pt x="5346" y="694"/>
                  </a:cubicBezTo>
                  <a:cubicBezTo>
                    <a:pt x="5342" y="652"/>
                    <a:pt x="5366" y="605"/>
                    <a:pt x="5379" y="587"/>
                  </a:cubicBezTo>
                  <a:cubicBezTo>
                    <a:pt x="5392" y="568"/>
                    <a:pt x="5407" y="539"/>
                    <a:pt x="5390" y="511"/>
                  </a:cubicBezTo>
                  <a:cubicBezTo>
                    <a:pt x="5372" y="483"/>
                    <a:pt x="5421" y="465"/>
                    <a:pt x="5418" y="437"/>
                  </a:cubicBezTo>
                  <a:cubicBezTo>
                    <a:pt x="5416" y="409"/>
                    <a:pt x="5370" y="400"/>
                    <a:pt x="5329" y="368"/>
                  </a:cubicBezTo>
                  <a:cubicBezTo>
                    <a:pt x="5287" y="337"/>
                    <a:pt x="5314" y="322"/>
                    <a:pt x="5248" y="316"/>
                  </a:cubicBezTo>
                  <a:cubicBezTo>
                    <a:pt x="5182" y="311"/>
                    <a:pt x="5189" y="366"/>
                    <a:pt x="5150" y="405"/>
                  </a:cubicBezTo>
                  <a:cubicBezTo>
                    <a:pt x="5110" y="444"/>
                    <a:pt x="5084" y="427"/>
                    <a:pt x="5032" y="439"/>
                  </a:cubicBezTo>
                  <a:cubicBezTo>
                    <a:pt x="4979" y="450"/>
                    <a:pt x="4914" y="472"/>
                    <a:pt x="4861" y="466"/>
                  </a:cubicBezTo>
                  <a:cubicBezTo>
                    <a:pt x="4809" y="461"/>
                    <a:pt x="4783" y="422"/>
                    <a:pt x="4776" y="389"/>
                  </a:cubicBezTo>
                  <a:cubicBezTo>
                    <a:pt x="4770" y="355"/>
                    <a:pt x="4757" y="316"/>
                    <a:pt x="4757" y="266"/>
                  </a:cubicBezTo>
                  <a:cubicBezTo>
                    <a:pt x="4757" y="216"/>
                    <a:pt x="4743" y="238"/>
                    <a:pt x="4717" y="238"/>
                  </a:cubicBezTo>
                  <a:cubicBezTo>
                    <a:pt x="4691" y="238"/>
                    <a:pt x="4684" y="227"/>
                    <a:pt x="4665" y="199"/>
                  </a:cubicBezTo>
                  <a:cubicBezTo>
                    <a:pt x="4645" y="172"/>
                    <a:pt x="4619" y="199"/>
                    <a:pt x="4619" y="233"/>
                  </a:cubicBezTo>
                  <a:cubicBezTo>
                    <a:pt x="4619" y="266"/>
                    <a:pt x="4599" y="283"/>
                    <a:pt x="4573" y="250"/>
                  </a:cubicBezTo>
                  <a:cubicBezTo>
                    <a:pt x="4547" y="216"/>
                    <a:pt x="4540" y="227"/>
                    <a:pt x="4475" y="216"/>
                  </a:cubicBezTo>
                  <a:cubicBezTo>
                    <a:pt x="4409" y="205"/>
                    <a:pt x="4475" y="149"/>
                    <a:pt x="4508" y="111"/>
                  </a:cubicBezTo>
                  <a:cubicBezTo>
                    <a:pt x="4540" y="72"/>
                    <a:pt x="4514" y="61"/>
                    <a:pt x="4475" y="33"/>
                  </a:cubicBezTo>
                  <a:cubicBezTo>
                    <a:pt x="4464" y="25"/>
                    <a:pt x="4454" y="13"/>
                    <a:pt x="4445" y="0"/>
                  </a:cubicBezTo>
                  <a:cubicBezTo>
                    <a:pt x="4418" y="4"/>
                    <a:pt x="4389" y="5"/>
                    <a:pt x="4375" y="22"/>
                  </a:cubicBezTo>
                  <a:cubicBezTo>
                    <a:pt x="4355" y="44"/>
                    <a:pt x="4301" y="126"/>
                    <a:pt x="4280" y="147"/>
                  </a:cubicBezTo>
                  <a:cubicBezTo>
                    <a:pt x="4259" y="168"/>
                    <a:pt x="4231" y="179"/>
                    <a:pt x="4242" y="201"/>
                  </a:cubicBezTo>
                  <a:cubicBezTo>
                    <a:pt x="4254" y="223"/>
                    <a:pt x="4270" y="241"/>
                    <a:pt x="4291" y="226"/>
                  </a:cubicBezTo>
                  <a:cubicBezTo>
                    <a:pt x="4313" y="211"/>
                    <a:pt x="4360" y="198"/>
                    <a:pt x="4370" y="226"/>
                  </a:cubicBezTo>
                  <a:cubicBezTo>
                    <a:pt x="4380" y="254"/>
                    <a:pt x="4370" y="248"/>
                    <a:pt x="4372" y="269"/>
                  </a:cubicBezTo>
                  <a:cubicBezTo>
                    <a:pt x="4373" y="290"/>
                    <a:pt x="4399" y="291"/>
                    <a:pt x="4408" y="315"/>
                  </a:cubicBezTo>
                  <a:cubicBezTo>
                    <a:pt x="4416" y="338"/>
                    <a:pt x="4409" y="376"/>
                    <a:pt x="4396" y="393"/>
                  </a:cubicBezTo>
                  <a:cubicBezTo>
                    <a:pt x="4383" y="409"/>
                    <a:pt x="4332" y="437"/>
                    <a:pt x="4319" y="465"/>
                  </a:cubicBezTo>
                  <a:cubicBezTo>
                    <a:pt x="4306" y="493"/>
                    <a:pt x="4301" y="528"/>
                    <a:pt x="4303" y="541"/>
                  </a:cubicBezTo>
                  <a:cubicBezTo>
                    <a:pt x="4304" y="555"/>
                    <a:pt x="4303" y="565"/>
                    <a:pt x="4288" y="573"/>
                  </a:cubicBezTo>
                  <a:cubicBezTo>
                    <a:pt x="4273" y="582"/>
                    <a:pt x="4270" y="594"/>
                    <a:pt x="4277" y="615"/>
                  </a:cubicBezTo>
                  <a:cubicBezTo>
                    <a:pt x="4283" y="636"/>
                    <a:pt x="4277" y="644"/>
                    <a:pt x="4264" y="655"/>
                  </a:cubicBezTo>
                  <a:cubicBezTo>
                    <a:pt x="4250" y="667"/>
                    <a:pt x="4249" y="673"/>
                    <a:pt x="4254" y="696"/>
                  </a:cubicBezTo>
                  <a:cubicBezTo>
                    <a:pt x="4259" y="718"/>
                    <a:pt x="4254" y="730"/>
                    <a:pt x="4239" y="747"/>
                  </a:cubicBezTo>
                  <a:cubicBezTo>
                    <a:pt x="4224" y="764"/>
                    <a:pt x="4209" y="780"/>
                    <a:pt x="4211" y="799"/>
                  </a:cubicBezTo>
                  <a:cubicBezTo>
                    <a:pt x="4213" y="817"/>
                    <a:pt x="4205" y="826"/>
                    <a:pt x="4218" y="837"/>
                  </a:cubicBezTo>
                  <a:cubicBezTo>
                    <a:pt x="4231" y="849"/>
                    <a:pt x="4249" y="840"/>
                    <a:pt x="4252" y="867"/>
                  </a:cubicBezTo>
                  <a:cubicBezTo>
                    <a:pt x="4255" y="893"/>
                    <a:pt x="4247" y="918"/>
                    <a:pt x="4223" y="928"/>
                  </a:cubicBezTo>
                  <a:cubicBezTo>
                    <a:pt x="4198" y="938"/>
                    <a:pt x="4162" y="938"/>
                    <a:pt x="4144" y="957"/>
                  </a:cubicBezTo>
                  <a:cubicBezTo>
                    <a:pt x="4126" y="976"/>
                    <a:pt x="4069" y="1024"/>
                    <a:pt x="4047" y="1047"/>
                  </a:cubicBezTo>
                  <a:cubicBezTo>
                    <a:pt x="4026" y="1071"/>
                    <a:pt x="4011" y="1111"/>
                    <a:pt x="3957" y="1090"/>
                  </a:cubicBezTo>
                  <a:cubicBezTo>
                    <a:pt x="3903" y="1070"/>
                    <a:pt x="3938" y="1056"/>
                    <a:pt x="3888" y="1058"/>
                  </a:cubicBezTo>
                  <a:cubicBezTo>
                    <a:pt x="3850" y="1061"/>
                    <a:pt x="3806" y="1053"/>
                    <a:pt x="3777" y="1036"/>
                  </a:cubicBezTo>
                  <a:cubicBezTo>
                    <a:pt x="3771" y="1061"/>
                    <a:pt x="3765" y="1086"/>
                    <a:pt x="3764" y="1100"/>
                  </a:cubicBezTo>
                  <a:cubicBezTo>
                    <a:pt x="3761" y="1134"/>
                    <a:pt x="3738" y="1181"/>
                    <a:pt x="3725" y="1225"/>
                  </a:cubicBezTo>
                  <a:cubicBezTo>
                    <a:pt x="3711" y="1270"/>
                    <a:pt x="3705" y="1298"/>
                    <a:pt x="3695" y="1339"/>
                  </a:cubicBezTo>
                  <a:cubicBezTo>
                    <a:pt x="3685" y="1381"/>
                    <a:pt x="3675" y="1384"/>
                    <a:pt x="3675" y="1423"/>
                  </a:cubicBezTo>
                  <a:cubicBezTo>
                    <a:pt x="3675" y="1462"/>
                    <a:pt x="3666" y="1462"/>
                    <a:pt x="3636" y="1459"/>
                  </a:cubicBezTo>
                  <a:cubicBezTo>
                    <a:pt x="3607" y="1456"/>
                    <a:pt x="3623" y="1487"/>
                    <a:pt x="3630" y="1506"/>
                  </a:cubicBezTo>
                  <a:cubicBezTo>
                    <a:pt x="3636" y="1525"/>
                    <a:pt x="3649" y="1550"/>
                    <a:pt x="3682" y="1581"/>
                  </a:cubicBezTo>
                  <a:cubicBezTo>
                    <a:pt x="3715" y="1612"/>
                    <a:pt x="3725" y="1584"/>
                    <a:pt x="3751" y="1559"/>
                  </a:cubicBezTo>
                  <a:cubicBezTo>
                    <a:pt x="3777" y="1534"/>
                    <a:pt x="3787" y="1537"/>
                    <a:pt x="3810" y="1545"/>
                  </a:cubicBezTo>
                  <a:cubicBezTo>
                    <a:pt x="3833" y="1553"/>
                    <a:pt x="3872" y="1523"/>
                    <a:pt x="3892" y="1520"/>
                  </a:cubicBezTo>
                  <a:cubicBezTo>
                    <a:pt x="3911" y="1517"/>
                    <a:pt x="3951" y="1545"/>
                    <a:pt x="3970" y="1564"/>
                  </a:cubicBezTo>
                  <a:cubicBezTo>
                    <a:pt x="3990" y="1584"/>
                    <a:pt x="4016" y="1564"/>
                    <a:pt x="4016" y="1553"/>
                  </a:cubicBezTo>
                  <a:cubicBezTo>
                    <a:pt x="4016" y="1542"/>
                    <a:pt x="4042" y="1492"/>
                    <a:pt x="4055" y="1467"/>
                  </a:cubicBezTo>
                  <a:cubicBezTo>
                    <a:pt x="4069" y="1442"/>
                    <a:pt x="4101" y="1453"/>
                    <a:pt x="4134" y="1445"/>
                  </a:cubicBezTo>
                  <a:cubicBezTo>
                    <a:pt x="4167" y="1437"/>
                    <a:pt x="4213" y="1450"/>
                    <a:pt x="4223" y="1467"/>
                  </a:cubicBezTo>
                  <a:cubicBezTo>
                    <a:pt x="4232" y="1484"/>
                    <a:pt x="4291" y="1500"/>
                    <a:pt x="4314" y="1498"/>
                  </a:cubicBezTo>
                  <a:cubicBezTo>
                    <a:pt x="4337" y="1495"/>
                    <a:pt x="4344" y="1523"/>
                    <a:pt x="4344" y="1542"/>
                  </a:cubicBezTo>
                  <a:cubicBezTo>
                    <a:pt x="4344" y="1562"/>
                    <a:pt x="4399" y="1564"/>
                    <a:pt x="4439" y="1592"/>
                  </a:cubicBezTo>
                  <a:cubicBezTo>
                    <a:pt x="4478" y="1620"/>
                    <a:pt x="4481" y="1637"/>
                    <a:pt x="4511" y="1659"/>
                  </a:cubicBezTo>
                  <a:cubicBezTo>
                    <a:pt x="4540" y="1681"/>
                    <a:pt x="4544" y="1717"/>
                    <a:pt x="4527" y="1748"/>
                  </a:cubicBezTo>
                  <a:cubicBezTo>
                    <a:pt x="4511" y="1778"/>
                    <a:pt x="4491" y="1778"/>
                    <a:pt x="4429" y="1778"/>
                  </a:cubicBezTo>
                  <a:cubicBezTo>
                    <a:pt x="4367" y="1778"/>
                    <a:pt x="4373" y="1778"/>
                    <a:pt x="4360" y="1762"/>
                  </a:cubicBezTo>
                  <a:cubicBezTo>
                    <a:pt x="4347" y="1745"/>
                    <a:pt x="4311" y="1773"/>
                    <a:pt x="4311" y="1773"/>
                  </a:cubicBezTo>
                  <a:cubicBezTo>
                    <a:pt x="4311" y="1773"/>
                    <a:pt x="4282" y="1776"/>
                    <a:pt x="4229" y="1767"/>
                  </a:cubicBezTo>
                  <a:cubicBezTo>
                    <a:pt x="4177" y="1759"/>
                    <a:pt x="4183" y="1795"/>
                    <a:pt x="4147" y="1826"/>
                  </a:cubicBezTo>
                  <a:cubicBezTo>
                    <a:pt x="4111" y="1856"/>
                    <a:pt x="4114" y="1853"/>
                    <a:pt x="4108" y="1831"/>
                  </a:cubicBezTo>
                  <a:cubicBezTo>
                    <a:pt x="4101" y="1809"/>
                    <a:pt x="4055" y="1840"/>
                    <a:pt x="4052" y="1879"/>
                  </a:cubicBezTo>
                  <a:cubicBezTo>
                    <a:pt x="4049" y="1917"/>
                    <a:pt x="4036" y="1898"/>
                    <a:pt x="3980" y="1898"/>
                  </a:cubicBezTo>
                  <a:cubicBezTo>
                    <a:pt x="3924" y="1898"/>
                    <a:pt x="3977" y="1920"/>
                    <a:pt x="3918" y="1954"/>
                  </a:cubicBezTo>
                  <a:cubicBezTo>
                    <a:pt x="3859" y="1987"/>
                    <a:pt x="3852" y="2023"/>
                    <a:pt x="3865" y="2051"/>
                  </a:cubicBezTo>
                  <a:cubicBezTo>
                    <a:pt x="3879" y="2079"/>
                    <a:pt x="3885" y="2081"/>
                    <a:pt x="3843" y="2098"/>
                  </a:cubicBezTo>
                  <a:cubicBezTo>
                    <a:pt x="3800" y="2115"/>
                    <a:pt x="3813" y="2143"/>
                    <a:pt x="3748" y="2179"/>
                  </a:cubicBezTo>
                  <a:cubicBezTo>
                    <a:pt x="3682" y="2215"/>
                    <a:pt x="3646" y="2201"/>
                    <a:pt x="3594" y="2198"/>
                  </a:cubicBezTo>
                  <a:cubicBezTo>
                    <a:pt x="3541" y="2195"/>
                    <a:pt x="3551" y="2234"/>
                    <a:pt x="3518" y="2268"/>
                  </a:cubicBezTo>
                  <a:cubicBezTo>
                    <a:pt x="3485" y="2301"/>
                    <a:pt x="3505" y="2315"/>
                    <a:pt x="3453" y="2332"/>
                  </a:cubicBezTo>
                  <a:cubicBezTo>
                    <a:pt x="3400" y="2348"/>
                    <a:pt x="3410" y="2368"/>
                    <a:pt x="3361" y="2387"/>
                  </a:cubicBezTo>
                  <a:cubicBezTo>
                    <a:pt x="3312" y="2407"/>
                    <a:pt x="3266" y="2398"/>
                    <a:pt x="3227" y="2393"/>
                  </a:cubicBezTo>
                  <a:cubicBezTo>
                    <a:pt x="3187" y="2387"/>
                    <a:pt x="3174" y="2387"/>
                    <a:pt x="3148" y="2357"/>
                  </a:cubicBezTo>
                  <a:cubicBezTo>
                    <a:pt x="3122" y="2326"/>
                    <a:pt x="3105" y="2343"/>
                    <a:pt x="3060" y="2343"/>
                  </a:cubicBezTo>
                  <a:cubicBezTo>
                    <a:pt x="3014" y="2343"/>
                    <a:pt x="2991" y="2373"/>
                    <a:pt x="2981" y="2401"/>
                  </a:cubicBezTo>
                  <a:cubicBezTo>
                    <a:pt x="2971" y="2429"/>
                    <a:pt x="2965" y="2457"/>
                    <a:pt x="2945" y="2498"/>
                  </a:cubicBezTo>
                  <a:cubicBezTo>
                    <a:pt x="2925" y="2540"/>
                    <a:pt x="2945" y="2529"/>
                    <a:pt x="2961" y="2571"/>
                  </a:cubicBezTo>
                  <a:cubicBezTo>
                    <a:pt x="2978" y="2612"/>
                    <a:pt x="3004" y="2601"/>
                    <a:pt x="3037" y="2623"/>
                  </a:cubicBezTo>
                  <a:cubicBezTo>
                    <a:pt x="3069" y="2646"/>
                    <a:pt x="3073" y="2654"/>
                    <a:pt x="3063" y="2682"/>
                  </a:cubicBezTo>
                  <a:cubicBezTo>
                    <a:pt x="3053" y="2710"/>
                    <a:pt x="3007" y="2729"/>
                    <a:pt x="2974" y="2749"/>
                  </a:cubicBezTo>
                  <a:cubicBezTo>
                    <a:pt x="2942" y="2768"/>
                    <a:pt x="2915" y="2785"/>
                    <a:pt x="2883" y="2807"/>
                  </a:cubicBezTo>
                  <a:cubicBezTo>
                    <a:pt x="2850" y="2829"/>
                    <a:pt x="2850" y="2865"/>
                    <a:pt x="2804" y="2921"/>
                  </a:cubicBezTo>
                  <a:cubicBezTo>
                    <a:pt x="2758" y="2977"/>
                    <a:pt x="2758" y="2982"/>
                    <a:pt x="2702" y="2993"/>
                  </a:cubicBezTo>
                  <a:cubicBezTo>
                    <a:pt x="2647" y="3004"/>
                    <a:pt x="2657" y="3007"/>
                    <a:pt x="2614" y="3038"/>
                  </a:cubicBezTo>
                  <a:cubicBezTo>
                    <a:pt x="2571" y="3068"/>
                    <a:pt x="2529" y="3049"/>
                    <a:pt x="2483" y="3068"/>
                  </a:cubicBezTo>
                  <a:cubicBezTo>
                    <a:pt x="2437" y="3088"/>
                    <a:pt x="2414" y="3079"/>
                    <a:pt x="2381" y="3068"/>
                  </a:cubicBezTo>
                  <a:cubicBezTo>
                    <a:pt x="2349" y="3057"/>
                    <a:pt x="2332" y="3071"/>
                    <a:pt x="2306" y="3079"/>
                  </a:cubicBezTo>
                  <a:cubicBezTo>
                    <a:pt x="2280" y="3088"/>
                    <a:pt x="2234" y="3091"/>
                    <a:pt x="2178" y="3079"/>
                  </a:cubicBezTo>
                  <a:cubicBezTo>
                    <a:pt x="2123" y="3068"/>
                    <a:pt x="2149" y="3082"/>
                    <a:pt x="2116" y="3104"/>
                  </a:cubicBezTo>
                  <a:cubicBezTo>
                    <a:pt x="2083" y="3127"/>
                    <a:pt x="2070" y="3124"/>
                    <a:pt x="1992" y="3135"/>
                  </a:cubicBezTo>
                  <a:cubicBezTo>
                    <a:pt x="1913" y="3146"/>
                    <a:pt x="1824" y="3213"/>
                    <a:pt x="1756" y="3241"/>
                  </a:cubicBezTo>
                  <a:cubicBezTo>
                    <a:pt x="1687" y="3268"/>
                    <a:pt x="1713" y="3280"/>
                    <a:pt x="1661" y="3327"/>
                  </a:cubicBezTo>
                  <a:cubicBezTo>
                    <a:pt x="1608" y="3374"/>
                    <a:pt x="1592" y="3332"/>
                    <a:pt x="1553" y="3324"/>
                  </a:cubicBezTo>
                  <a:cubicBezTo>
                    <a:pt x="1513" y="3316"/>
                    <a:pt x="1543" y="3299"/>
                    <a:pt x="1536" y="3260"/>
                  </a:cubicBezTo>
                  <a:cubicBezTo>
                    <a:pt x="1530" y="3221"/>
                    <a:pt x="1494" y="3257"/>
                    <a:pt x="1467" y="3271"/>
                  </a:cubicBezTo>
                  <a:cubicBezTo>
                    <a:pt x="1441" y="3285"/>
                    <a:pt x="1405" y="3280"/>
                    <a:pt x="1372" y="3280"/>
                  </a:cubicBezTo>
                  <a:cubicBezTo>
                    <a:pt x="1340" y="3280"/>
                    <a:pt x="1245" y="3243"/>
                    <a:pt x="1215" y="3229"/>
                  </a:cubicBezTo>
                  <a:cubicBezTo>
                    <a:pt x="1186" y="3216"/>
                    <a:pt x="1123" y="3210"/>
                    <a:pt x="1051" y="3191"/>
                  </a:cubicBezTo>
                  <a:cubicBezTo>
                    <a:pt x="979" y="3171"/>
                    <a:pt x="1025" y="3152"/>
                    <a:pt x="989" y="3118"/>
                  </a:cubicBezTo>
                  <a:cubicBezTo>
                    <a:pt x="953" y="3085"/>
                    <a:pt x="907" y="3096"/>
                    <a:pt x="861" y="3093"/>
                  </a:cubicBezTo>
                  <a:cubicBezTo>
                    <a:pt x="815" y="3091"/>
                    <a:pt x="799" y="3091"/>
                    <a:pt x="753" y="3085"/>
                  </a:cubicBezTo>
                  <a:cubicBezTo>
                    <a:pt x="707" y="3079"/>
                    <a:pt x="707" y="3074"/>
                    <a:pt x="648" y="3057"/>
                  </a:cubicBezTo>
                  <a:cubicBezTo>
                    <a:pt x="589" y="3040"/>
                    <a:pt x="543" y="3071"/>
                    <a:pt x="491" y="3088"/>
                  </a:cubicBezTo>
                  <a:cubicBezTo>
                    <a:pt x="439" y="3104"/>
                    <a:pt x="435" y="3085"/>
                    <a:pt x="380" y="3082"/>
                  </a:cubicBezTo>
                  <a:cubicBezTo>
                    <a:pt x="324" y="3079"/>
                    <a:pt x="294" y="3077"/>
                    <a:pt x="245" y="3071"/>
                  </a:cubicBezTo>
                  <a:cubicBezTo>
                    <a:pt x="196" y="3065"/>
                    <a:pt x="173" y="3071"/>
                    <a:pt x="137" y="3043"/>
                  </a:cubicBezTo>
                  <a:cubicBezTo>
                    <a:pt x="101" y="3015"/>
                    <a:pt x="82" y="3049"/>
                    <a:pt x="59" y="3054"/>
                  </a:cubicBezTo>
                  <a:cubicBezTo>
                    <a:pt x="45" y="3058"/>
                    <a:pt x="34" y="3057"/>
                    <a:pt x="18" y="3050"/>
                  </a:cubicBezTo>
                  <a:cubicBezTo>
                    <a:pt x="19" y="3100"/>
                    <a:pt x="34" y="3164"/>
                    <a:pt x="43" y="3189"/>
                  </a:cubicBezTo>
                  <a:cubicBezTo>
                    <a:pt x="56" y="3222"/>
                    <a:pt x="52" y="3241"/>
                    <a:pt x="26" y="3270"/>
                  </a:cubicBezTo>
                  <a:close/>
                </a:path>
              </a:pathLst>
            </a:custGeom>
            <a:grpFill/>
            <a:ln w="12700" cap="rnd" cmpd="sng">
              <a:solidFill>
                <a:srgbClr val="34CCB6"/>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828434"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srgbClr val="445469"/>
                </a:solidFill>
                <a:effectLst/>
                <a:uLnTx/>
                <a:uFillTx/>
                <a:latin typeface="Lato Light"/>
              </a:endParaRPr>
            </a:p>
          </p:txBody>
        </p:sp>
        <p:sp>
          <p:nvSpPr>
            <p:cNvPr id="12" name="Freeform 13">
              <a:extLst>
                <a:ext uri="{FF2B5EF4-FFF2-40B4-BE49-F238E27FC236}">
                  <a16:creationId xmlns:a16="http://schemas.microsoft.com/office/drawing/2014/main" xmlns="" id="{0F5C39F2-7E1E-4153-BA01-DE2DC69F310D}"/>
                </a:ext>
              </a:extLst>
            </p:cNvPr>
            <p:cNvSpPr>
              <a:spLocks/>
            </p:cNvSpPr>
            <p:nvPr/>
          </p:nvSpPr>
          <p:spPr bwMode="auto">
            <a:xfrm>
              <a:off x="3796" y="3407"/>
              <a:ext cx="875" cy="659"/>
            </a:xfrm>
            <a:custGeom>
              <a:avLst/>
              <a:gdLst>
                <a:gd name="T0" fmla="*/ 1778 w 1889"/>
                <a:gd name="T1" fmla="*/ 152 h 1423"/>
                <a:gd name="T2" fmla="*/ 1673 w 1889"/>
                <a:gd name="T3" fmla="*/ 115 h 1423"/>
                <a:gd name="T4" fmla="*/ 1507 w 1889"/>
                <a:gd name="T5" fmla="*/ 82 h 1423"/>
                <a:gd name="T6" fmla="*/ 1385 w 1889"/>
                <a:gd name="T7" fmla="*/ 134 h 1423"/>
                <a:gd name="T8" fmla="*/ 1127 w 1889"/>
                <a:gd name="T9" fmla="*/ 215 h 1423"/>
                <a:gd name="T10" fmla="*/ 1210 w 1889"/>
                <a:gd name="T11" fmla="*/ 59 h 1423"/>
                <a:gd name="T12" fmla="*/ 1127 w 1889"/>
                <a:gd name="T13" fmla="*/ 22 h 1423"/>
                <a:gd name="T14" fmla="*/ 1012 w 1889"/>
                <a:gd name="T15" fmla="*/ 3 h 1423"/>
                <a:gd name="T16" fmla="*/ 861 w 1889"/>
                <a:gd name="T17" fmla="*/ 28 h 1423"/>
                <a:gd name="T18" fmla="*/ 758 w 1889"/>
                <a:gd name="T19" fmla="*/ 56 h 1423"/>
                <a:gd name="T20" fmla="*/ 686 w 1889"/>
                <a:gd name="T21" fmla="*/ 126 h 1423"/>
                <a:gd name="T22" fmla="*/ 570 w 1889"/>
                <a:gd name="T23" fmla="*/ 193 h 1423"/>
                <a:gd name="T24" fmla="*/ 520 w 1889"/>
                <a:gd name="T25" fmla="*/ 263 h 1423"/>
                <a:gd name="T26" fmla="*/ 536 w 1889"/>
                <a:gd name="T27" fmla="*/ 356 h 1423"/>
                <a:gd name="T28" fmla="*/ 444 w 1889"/>
                <a:gd name="T29" fmla="*/ 514 h 1423"/>
                <a:gd name="T30" fmla="*/ 383 w 1889"/>
                <a:gd name="T31" fmla="*/ 743 h 1423"/>
                <a:gd name="T32" fmla="*/ 267 w 1889"/>
                <a:gd name="T33" fmla="*/ 853 h 1423"/>
                <a:gd name="T34" fmla="*/ 190 w 1889"/>
                <a:gd name="T35" fmla="*/ 912 h 1423"/>
                <a:gd name="T36" fmla="*/ 83 w 1889"/>
                <a:gd name="T37" fmla="*/ 997 h 1423"/>
                <a:gd name="T38" fmla="*/ 29 w 1889"/>
                <a:gd name="T39" fmla="*/ 1064 h 1423"/>
                <a:gd name="T40" fmla="*/ 44 w 1889"/>
                <a:gd name="T41" fmla="*/ 1116 h 1423"/>
                <a:gd name="T42" fmla="*/ 22 w 1889"/>
                <a:gd name="T43" fmla="*/ 1223 h 1423"/>
                <a:gd name="T44" fmla="*/ 70 w 1889"/>
                <a:gd name="T45" fmla="*/ 1353 h 1423"/>
                <a:gd name="T46" fmla="*/ 254 w 1889"/>
                <a:gd name="T47" fmla="*/ 1375 h 1423"/>
                <a:gd name="T48" fmla="*/ 201 w 1889"/>
                <a:gd name="T49" fmla="*/ 1249 h 1423"/>
                <a:gd name="T50" fmla="*/ 232 w 1889"/>
                <a:gd name="T51" fmla="*/ 1157 h 1423"/>
                <a:gd name="T52" fmla="*/ 346 w 1889"/>
                <a:gd name="T53" fmla="*/ 1097 h 1423"/>
                <a:gd name="T54" fmla="*/ 564 w 1889"/>
                <a:gd name="T55" fmla="*/ 1019 h 1423"/>
                <a:gd name="T56" fmla="*/ 743 w 1889"/>
                <a:gd name="T57" fmla="*/ 971 h 1423"/>
                <a:gd name="T58" fmla="*/ 883 w 1889"/>
                <a:gd name="T59" fmla="*/ 897 h 1423"/>
                <a:gd name="T60" fmla="*/ 1014 w 1889"/>
                <a:gd name="T61" fmla="*/ 827 h 1423"/>
                <a:gd name="T62" fmla="*/ 979 w 1889"/>
                <a:gd name="T63" fmla="*/ 693 h 1423"/>
                <a:gd name="T64" fmla="*/ 1088 w 1889"/>
                <a:gd name="T65" fmla="*/ 730 h 1423"/>
                <a:gd name="T66" fmla="*/ 1237 w 1889"/>
                <a:gd name="T67" fmla="*/ 738 h 1423"/>
                <a:gd name="T68" fmla="*/ 1328 w 1889"/>
                <a:gd name="T69" fmla="*/ 686 h 1423"/>
                <a:gd name="T70" fmla="*/ 1473 w 1889"/>
                <a:gd name="T71" fmla="*/ 634 h 1423"/>
                <a:gd name="T72" fmla="*/ 1538 w 1889"/>
                <a:gd name="T73" fmla="*/ 597 h 1423"/>
                <a:gd name="T74" fmla="*/ 1748 w 1889"/>
                <a:gd name="T75" fmla="*/ 556 h 1423"/>
                <a:gd name="T76" fmla="*/ 1835 w 1889"/>
                <a:gd name="T77" fmla="*/ 423 h 1423"/>
                <a:gd name="T78" fmla="*/ 1839 w 1889"/>
                <a:gd name="T79" fmla="*/ 267 h 1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9" h="1423">
                  <a:moveTo>
                    <a:pt x="1839" y="267"/>
                  </a:moveTo>
                  <a:cubicBezTo>
                    <a:pt x="1844" y="211"/>
                    <a:pt x="1787" y="182"/>
                    <a:pt x="1778" y="152"/>
                  </a:cubicBezTo>
                  <a:cubicBezTo>
                    <a:pt x="1770" y="123"/>
                    <a:pt x="1765" y="100"/>
                    <a:pt x="1743" y="119"/>
                  </a:cubicBezTo>
                  <a:cubicBezTo>
                    <a:pt x="1722" y="137"/>
                    <a:pt x="1687" y="134"/>
                    <a:pt x="1673" y="115"/>
                  </a:cubicBezTo>
                  <a:cubicBezTo>
                    <a:pt x="1660" y="97"/>
                    <a:pt x="1639" y="78"/>
                    <a:pt x="1617" y="82"/>
                  </a:cubicBezTo>
                  <a:cubicBezTo>
                    <a:pt x="1595" y="85"/>
                    <a:pt x="1521" y="52"/>
                    <a:pt x="1507" y="82"/>
                  </a:cubicBezTo>
                  <a:cubicBezTo>
                    <a:pt x="1494" y="111"/>
                    <a:pt x="1521" y="189"/>
                    <a:pt x="1486" y="174"/>
                  </a:cubicBezTo>
                  <a:cubicBezTo>
                    <a:pt x="1451" y="160"/>
                    <a:pt x="1420" y="104"/>
                    <a:pt x="1385" y="134"/>
                  </a:cubicBezTo>
                  <a:cubicBezTo>
                    <a:pt x="1350" y="163"/>
                    <a:pt x="1298" y="152"/>
                    <a:pt x="1254" y="186"/>
                  </a:cubicBezTo>
                  <a:cubicBezTo>
                    <a:pt x="1210" y="219"/>
                    <a:pt x="1162" y="245"/>
                    <a:pt x="1127" y="215"/>
                  </a:cubicBezTo>
                  <a:cubicBezTo>
                    <a:pt x="1093" y="186"/>
                    <a:pt x="1084" y="152"/>
                    <a:pt x="1132" y="126"/>
                  </a:cubicBezTo>
                  <a:cubicBezTo>
                    <a:pt x="1180" y="100"/>
                    <a:pt x="1206" y="82"/>
                    <a:pt x="1210" y="59"/>
                  </a:cubicBezTo>
                  <a:cubicBezTo>
                    <a:pt x="1215" y="37"/>
                    <a:pt x="1206" y="22"/>
                    <a:pt x="1189" y="11"/>
                  </a:cubicBezTo>
                  <a:cubicBezTo>
                    <a:pt x="1171" y="0"/>
                    <a:pt x="1167" y="0"/>
                    <a:pt x="1127" y="22"/>
                  </a:cubicBezTo>
                  <a:cubicBezTo>
                    <a:pt x="1088" y="45"/>
                    <a:pt x="1044" y="52"/>
                    <a:pt x="1031" y="30"/>
                  </a:cubicBezTo>
                  <a:cubicBezTo>
                    <a:pt x="1026" y="22"/>
                    <a:pt x="1019" y="13"/>
                    <a:pt x="1012" y="3"/>
                  </a:cubicBezTo>
                  <a:cubicBezTo>
                    <a:pt x="983" y="24"/>
                    <a:pt x="958" y="34"/>
                    <a:pt x="929" y="45"/>
                  </a:cubicBezTo>
                  <a:cubicBezTo>
                    <a:pt x="892" y="58"/>
                    <a:pt x="887" y="41"/>
                    <a:pt x="861" y="28"/>
                  </a:cubicBezTo>
                  <a:cubicBezTo>
                    <a:pt x="835" y="15"/>
                    <a:pt x="839" y="6"/>
                    <a:pt x="819" y="8"/>
                  </a:cubicBezTo>
                  <a:cubicBezTo>
                    <a:pt x="800" y="9"/>
                    <a:pt x="791" y="41"/>
                    <a:pt x="758" y="56"/>
                  </a:cubicBezTo>
                  <a:cubicBezTo>
                    <a:pt x="726" y="71"/>
                    <a:pt x="780" y="80"/>
                    <a:pt x="765" y="132"/>
                  </a:cubicBezTo>
                  <a:cubicBezTo>
                    <a:pt x="750" y="184"/>
                    <a:pt x="741" y="152"/>
                    <a:pt x="686" y="126"/>
                  </a:cubicBezTo>
                  <a:cubicBezTo>
                    <a:pt x="632" y="100"/>
                    <a:pt x="610" y="119"/>
                    <a:pt x="575" y="132"/>
                  </a:cubicBezTo>
                  <a:cubicBezTo>
                    <a:pt x="540" y="145"/>
                    <a:pt x="560" y="163"/>
                    <a:pt x="570" y="193"/>
                  </a:cubicBezTo>
                  <a:cubicBezTo>
                    <a:pt x="581" y="223"/>
                    <a:pt x="573" y="221"/>
                    <a:pt x="553" y="223"/>
                  </a:cubicBezTo>
                  <a:cubicBezTo>
                    <a:pt x="503" y="226"/>
                    <a:pt x="529" y="234"/>
                    <a:pt x="520" y="263"/>
                  </a:cubicBezTo>
                  <a:cubicBezTo>
                    <a:pt x="512" y="293"/>
                    <a:pt x="538" y="289"/>
                    <a:pt x="549" y="313"/>
                  </a:cubicBezTo>
                  <a:cubicBezTo>
                    <a:pt x="560" y="337"/>
                    <a:pt x="557" y="343"/>
                    <a:pt x="536" y="356"/>
                  </a:cubicBezTo>
                  <a:cubicBezTo>
                    <a:pt x="514" y="369"/>
                    <a:pt x="522" y="391"/>
                    <a:pt x="520" y="432"/>
                  </a:cubicBezTo>
                  <a:cubicBezTo>
                    <a:pt x="518" y="473"/>
                    <a:pt x="498" y="462"/>
                    <a:pt x="444" y="514"/>
                  </a:cubicBezTo>
                  <a:cubicBezTo>
                    <a:pt x="389" y="565"/>
                    <a:pt x="411" y="636"/>
                    <a:pt x="422" y="669"/>
                  </a:cubicBezTo>
                  <a:cubicBezTo>
                    <a:pt x="433" y="703"/>
                    <a:pt x="407" y="714"/>
                    <a:pt x="383" y="743"/>
                  </a:cubicBezTo>
                  <a:cubicBezTo>
                    <a:pt x="359" y="773"/>
                    <a:pt x="297" y="797"/>
                    <a:pt x="276" y="804"/>
                  </a:cubicBezTo>
                  <a:cubicBezTo>
                    <a:pt x="254" y="812"/>
                    <a:pt x="252" y="830"/>
                    <a:pt x="267" y="853"/>
                  </a:cubicBezTo>
                  <a:cubicBezTo>
                    <a:pt x="282" y="875"/>
                    <a:pt x="267" y="875"/>
                    <a:pt x="256" y="899"/>
                  </a:cubicBezTo>
                  <a:cubicBezTo>
                    <a:pt x="245" y="923"/>
                    <a:pt x="223" y="929"/>
                    <a:pt x="190" y="912"/>
                  </a:cubicBezTo>
                  <a:cubicBezTo>
                    <a:pt x="158" y="895"/>
                    <a:pt x="173" y="925"/>
                    <a:pt x="173" y="968"/>
                  </a:cubicBezTo>
                  <a:cubicBezTo>
                    <a:pt x="173" y="1010"/>
                    <a:pt x="114" y="997"/>
                    <a:pt x="83" y="997"/>
                  </a:cubicBezTo>
                  <a:cubicBezTo>
                    <a:pt x="53" y="997"/>
                    <a:pt x="68" y="1006"/>
                    <a:pt x="68" y="1027"/>
                  </a:cubicBezTo>
                  <a:cubicBezTo>
                    <a:pt x="68" y="1047"/>
                    <a:pt x="51" y="1055"/>
                    <a:pt x="29" y="1064"/>
                  </a:cubicBezTo>
                  <a:cubicBezTo>
                    <a:pt x="19" y="1068"/>
                    <a:pt x="12" y="1080"/>
                    <a:pt x="6" y="1092"/>
                  </a:cubicBezTo>
                  <a:cubicBezTo>
                    <a:pt x="11" y="1116"/>
                    <a:pt x="21" y="1116"/>
                    <a:pt x="44" y="1116"/>
                  </a:cubicBezTo>
                  <a:cubicBezTo>
                    <a:pt x="70" y="1116"/>
                    <a:pt x="92" y="1108"/>
                    <a:pt x="57" y="1145"/>
                  </a:cubicBezTo>
                  <a:cubicBezTo>
                    <a:pt x="22" y="1183"/>
                    <a:pt x="18" y="1190"/>
                    <a:pt x="22" y="1223"/>
                  </a:cubicBezTo>
                  <a:cubicBezTo>
                    <a:pt x="27" y="1257"/>
                    <a:pt x="0" y="1279"/>
                    <a:pt x="44" y="1301"/>
                  </a:cubicBezTo>
                  <a:cubicBezTo>
                    <a:pt x="88" y="1323"/>
                    <a:pt x="44" y="1309"/>
                    <a:pt x="70" y="1353"/>
                  </a:cubicBezTo>
                  <a:cubicBezTo>
                    <a:pt x="97" y="1398"/>
                    <a:pt x="40" y="1394"/>
                    <a:pt x="123" y="1398"/>
                  </a:cubicBezTo>
                  <a:cubicBezTo>
                    <a:pt x="206" y="1401"/>
                    <a:pt x="241" y="1423"/>
                    <a:pt x="254" y="1375"/>
                  </a:cubicBezTo>
                  <a:cubicBezTo>
                    <a:pt x="267" y="1327"/>
                    <a:pt x="197" y="1305"/>
                    <a:pt x="210" y="1286"/>
                  </a:cubicBezTo>
                  <a:cubicBezTo>
                    <a:pt x="223" y="1268"/>
                    <a:pt x="245" y="1246"/>
                    <a:pt x="201" y="1249"/>
                  </a:cubicBezTo>
                  <a:cubicBezTo>
                    <a:pt x="158" y="1253"/>
                    <a:pt x="132" y="1242"/>
                    <a:pt x="162" y="1216"/>
                  </a:cubicBezTo>
                  <a:cubicBezTo>
                    <a:pt x="193" y="1190"/>
                    <a:pt x="193" y="1153"/>
                    <a:pt x="232" y="1157"/>
                  </a:cubicBezTo>
                  <a:cubicBezTo>
                    <a:pt x="271" y="1160"/>
                    <a:pt x="267" y="1153"/>
                    <a:pt x="284" y="1131"/>
                  </a:cubicBezTo>
                  <a:cubicBezTo>
                    <a:pt x="302" y="1108"/>
                    <a:pt x="315" y="1097"/>
                    <a:pt x="346" y="1097"/>
                  </a:cubicBezTo>
                  <a:cubicBezTo>
                    <a:pt x="376" y="1097"/>
                    <a:pt x="450" y="1060"/>
                    <a:pt x="481" y="1057"/>
                  </a:cubicBezTo>
                  <a:cubicBezTo>
                    <a:pt x="512" y="1053"/>
                    <a:pt x="551" y="1060"/>
                    <a:pt x="564" y="1019"/>
                  </a:cubicBezTo>
                  <a:cubicBezTo>
                    <a:pt x="577" y="979"/>
                    <a:pt x="625" y="949"/>
                    <a:pt x="651" y="964"/>
                  </a:cubicBezTo>
                  <a:cubicBezTo>
                    <a:pt x="678" y="979"/>
                    <a:pt x="734" y="1008"/>
                    <a:pt x="743" y="971"/>
                  </a:cubicBezTo>
                  <a:cubicBezTo>
                    <a:pt x="752" y="934"/>
                    <a:pt x="787" y="971"/>
                    <a:pt x="822" y="942"/>
                  </a:cubicBezTo>
                  <a:cubicBezTo>
                    <a:pt x="857" y="912"/>
                    <a:pt x="878" y="938"/>
                    <a:pt x="883" y="897"/>
                  </a:cubicBezTo>
                  <a:cubicBezTo>
                    <a:pt x="887" y="856"/>
                    <a:pt x="922" y="853"/>
                    <a:pt x="935" y="864"/>
                  </a:cubicBezTo>
                  <a:cubicBezTo>
                    <a:pt x="948" y="875"/>
                    <a:pt x="992" y="849"/>
                    <a:pt x="1014" y="827"/>
                  </a:cubicBezTo>
                  <a:cubicBezTo>
                    <a:pt x="1036" y="804"/>
                    <a:pt x="1079" y="804"/>
                    <a:pt x="1040" y="764"/>
                  </a:cubicBezTo>
                  <a:cubicBezTo>
                    <a:pt x="1001" y="723"/>
                    <a:pt x="996" y="730"/>
                    <a:pt x="979" y="693"/>
                  </a:cubicBezTo>
                  <a:cubicBezTo>
                    <a:pt x="961" y="656"/>
                    <a:pt x="940" y="615"/>
                    <a:pt x="996" y="641"/>
                  </a:cubicBezTo>
                  <a:cubicBezTo>
                    <a:pt x="1053" y="667"/>
                    <a:pt x="1075" y="701"/>
                    <a:pt x="1088" y="730"/>
                  </a:cubicBezTo>
                  <a:cubicBezTo>
                    <a:pt x="1101" y="760"/>
                    <a:pt x="1175" y="790"/>
                    <a:pt x="1206" y="764"/>
                  </a:cubicBezTo>
                  <a:cubicBezTo>
                    <a:pt x="1237" y="738"/>
                    <a:pt x="1197" y="749"/>
                    <a:pt x="1237" y="738"/>
                  </a:cubicBezTo>
                  <a:cubicBezTo>
                    <a:pt x="1276" y="727"/>
                    <a:pt x="1285" y="716"/>
                    <a:pt x="1289" y="686"/>
                  </a:cubicBezTo>
                  <a:cubicBezTo>
                    <a:pt x="1293" y="656"/>
                    <a:pt x="1298" y="667"/>
                    <a:pt x="1328" y="686"/>
                  </a:cubicBezTo>
                  <a:cubicBezTo>
                    <a:pt x="1359" y="704"/>
                    <a:pt x="1363" y="686"/>
                    <a:pt x="1385" y="664"/>
                  </a:cubicBezTo>
                  <a:cubicBezTo>
                    <a:pt x="1407" y="641"/>
                    <a:pt x="1468" y="615"/>
                    <a:pt x="1473" y="634"/>
                  </a:cubicBezTo>
                  <a:cubicBezTo>
                    <a:pt x="1477" y="653"/>
                    <a:pt x="1560" y="660"/>
                    <a:pt x="1538" y="641"/>
                  </a:cubicBezTo>
                  <a:cubicBezTo>
                    <a:pt x="1516" y="623"/>
                    <a:pt x="1507" y="582"/>
                    <a:pt x="1538" y="597"/>
                  </a:cubicBezTo>
                  <a:cubicBezTo>
                    <a:pt x="1569" y="612"/>
                    <a:pt x="1586" y="638"/>
                    <a:pt x="1647" y="604"/>
                  </a:cubicBezTo>
                  <a:cubicBezTo>
                    <a:pt x="1708" y="571"/>
                    <a:pt x="1735" y="556"/>
                    <a:pt x="1748" y="556"/>
                  </a:cubicBezTo>
                  <a:cubicBezTo>
                    <a:pt x="1761" y="556"/>
                    <a:pt x="1778" y="526"/>
                    <a:pt x="1778" y="504"/>
                  </a:cubicBezTo>
                  <a:cubicBezTo>
                    <a:pt x="1778" y="482"/>
                    <a:pt x="1826" y="460"/>
                    <a:pt x="1835" y="423"/>
                  </a:cubicBezTo>
                  <a:cubicBezTo>
                    <a:pt x="1841" y="398"/>
                    <a:pt x="1861" y="375"/>
                    <a:pt x="1889" y="354"/>
                  </a:cubicBezTo>
                  <a:cubicBezTo>
                    <a:pt x="1864" y="331"/>
                    <a:pt x="1837" y="298"/>
                    <a:pt x="1839" y="267"/>
                  </a:cubicBezTo>
                  <a:close/>
                </a:path>
              </a:pathLst>
            </a:custGeom>
            <a:grpFill/>
            <a:ln w="12700" cap="rnd" cmpd="sng">
              <a:solidFill>
                <a:srgbClr val="34CCB6"/>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828434"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srgbClr val="445469"/>
                </a:solidFill>
                <a:effectLst/>
                <a:uLnTx/>
                <a:uFillTx/>
                <a:latin typeface="Lato Light"/>
              </a:endParaRPr>
            </a:p>
          </p:txBody>
        </p:sp>
        <p:sp>
          <p:nvSpPr>
            <p:cNvPr id="13" name="Freeform 14">
              <a:extLst>
                <a:ext uri="{FF2B5EF4-FFF2-40B4-BE49-F238E27FC236}">
                  <a16:creationId xmlns:a16="http://schemas.microsoft.com/office/drawing/2014/main" xmlns="" id="{C17474FB-D5A7-41C1-9E76-BFFF28873904}"/>
                </a:ext>
              </a:extLst>
            </p:cNvPr>
            <p:cNvSpPr>
              <a:spLocks/>
            </p:cNvSpPr>
            <p:nvPr/>
          </p:nvSpPr>
          <p:spPr bwMode="auto">
            <a:xfrm>
              <a:off x="3625" y="2903"/>
              <a:ext cx="665" cy="641"/>
            </a:xfrm>
            <a:custGeom>
              <a:avLst/>
              <a:gdLst>
                <a:gd name="T0" fmla="*/ 1367 w 1437"/>
                <a:gd name="T1" fmla="*/ 819 h 1384"/>
                <a:gd name="T2" fmla="*/ 1289 w 1437"/>
                <a:gd name="T3" fmla="*/ 678 h 1384"/>
                <a:gd name="T4" fmla="*/ 1236 w 1437"/>
                <a:gd name="T5" fmla="*/ 492 h 1384"/>
                <a:gd name="T6" fmla="*/ 1306 w 1437"/>
                <a:gd name="T7" fmla="*/ 277 h 1384"/>
                <a:gd name="T8" fmla="*/ 1175 w 1437"/>
                <a:gd name="T9" fmla="*/ 148 h 1384"/>
                <a:gd name="T10" fmla="*/ 1092 w 1437"/>
                <a:gd name="T11" fmla="*/ 48 h 1384"/>
                <a:gd name="T12" fmla="*/ 992 w 1437"/>
                <a:gd name="T13" fmla="*/ 59 h 1384"/>
                <a:gd name="T14" fmla="*/ 900 w 1437"/>
                <a:gd name="T15" fmla="*/ 77 h 1384"/>
                <a:gd name="T16" fmla="*/ 708 w 1437"/>
                <a:gd name="T17" fmla="*/ 29 h 1384"/>
                <a:gd name="T18" fmla="*/ 472 w 1437"/>
                <a:gd name="T19" fmla="*/ 0 h 1384"/>
                <a:gd name="T20" fmla="*/ 398 w 1437"/>
                <a:gd name="T21" fmla="*/ 133 h 1384"/>
                <a:gd name="T22" fmla="*/ 236 w 1437"/>
                <a:gd name="T23" fmla="*/ 100 h 1384"/>
                <a:gd name="T24" fmla="*/ 96 w 1437"/>
                <a:gd name="T25" fmla="*/ 281 h 1384"/>
                <a:gd name="T26" fmla="*/ 118 w 1437"/>
                <a:gd name="T27" fmla="*/ 470 h 1384"/>
                <a:gd name="T28" fmla="*/ 153 w 1437"/>
                <a:gd name="T29" fmla="*/ 615 h 1384"/>
                <a:gd name="T30" fmla="*/ 57 w 1437"/>
                <a:gd name="T31" fmla="*/ 756 h 1384"/>
                <a:gd name="T32" fmla="*/ 109 w 1437"/>
                <a:gd name="T33" fmla="*/ 782 h 1384"/>
                <a:gd name="T34" fmla="*/ 188 w 1437"/>
                <a:gd name="T35" fmla="*/ 863 h 1384"/>
                <a:gd name="T36" fmla="*/ 184 w 1437"/>
                <a:gd name="T37" fmla="*/ 941 h 1384"/>
                <a:gd name="T38" fmla="*/ 214 w 1437"/>
                <a:gd name="T39" fmla="*/ 1042 h 1384"/>
                <a:gd name="T40" fmla="*/ 318 w 1437"/>
                <a:gd name="T41" fmla="*/ 1042 h 1384"/>
                <a:gd name="T42" fmla="*/ 442 w 1437"/>
                <a:gd name="T43" fmla="*/ 1036 h 1384"/>
                <a:gd name="T44" fmla="*/ 531 w 1437"/>
                <a:gd name="T45" fmla="*/ 959 h 1384"/>
                <a:gd name="T46" fmla="*/ 629 w 1437"/>
                <a:gd name="T47" fmla="*/ 934 h 1384"/>
                <a:gd name="T48" fmla="*/ 668 w 1437"/>
                <a:gd name="T49" fmla="*/ 1039 h 1384"/>
                <a:gd name="T50" fmla="*/ 672 w 1437"/>
                <a:gd name="T51" fmla="*/ 1189 h 1384"/>
                <a:gd name="T52" fmla="*/ 747 w 1437"/>
                <a:gd name="T53" fmla="*/ 1267 h 1384"/>
                <a:gd name="T54" fmla="*/ 849 w 1437"/>
                <a:gd name="T55" fmla="*/ 1320 h 1384"/>
                <a:gd name="T56" fmla="*/ 924 w 1437"/>
                <a:gd name="T57" fmla="*/ 1312 h 1384"/>
                <a:gd name="T58" fmla="*/ 946 w 1437"/>
                <a:gd name="T59" fmla="*/ 1221 h 1384"/>
                <a:gd name="T60" fmla="*/ 1136 w 1437"/>
                <a:gd name="T61" fmla="*/ 1221 h 1384"/>
                <a:gd name="T62" fmla="*/ 1190 w 1437"/>
                <a:gd name="T63" fmla="*/ 1097 h 1384"/>
                <a:gd name="T64" fmla="*/ 1300 w 1437"/>
                <a:gd name="T65" fmla="*/ 1134 h 1384"/>
                <a:gd name="T66" fmla="*/ 1363 w 1437"/>
                <a:gd name="T67" fmla="*/ 1030 h 1384"/>
                <a:gd name="T68" fmla="*/ 1411 w 1437"/>
                <a:gd name="T69" fmla="*/ 885 h 1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37" h="1384">
                  <a:moveTo>
                    <a:pt x="1411" y="885"/>
                  </a:moveTo>
                  <a:cubicBezTo>
                    <a:pt x="1385" y="863"/>
                    <a:pt x="1389" y="841"/>
                    <a:pt x="1367" y="819"/>
                  </a:cubicBezTo>
                  <a:cubicBezTo>
                    <a:pt x="1346" y="796"/>
                    <a:pt x="1302" y="793"/>
                    <a:pt x="1302" y="756"/>
                  </a:cubicBezTo>
                  <a:cubicBezTo>
                    <a:pt x="1302" y="719"/>
                    <a:pt x="1289" y="711"/>
                    <a:pt x="1289" y="678"/>
                  </a:cubicBezTo>
                  <a:cubicBezTo>
                    <a:pt x="1289" y="644"/>
                    <a:pt x="1271" y="656"/>
                    <a:pt x="1241" y="615"/>
                  </a:cubicBezTo>
                  <a:cubicBezTo>
                    <a:pt x="1210" y="574"/>
                    <a:pt x="1193" y="530"/>
                    <a:pt x="1236" y="492"/>
                  </a:cubicBezTo>
                  <a:cubicBezTo>
                    <a:pt x="1280" y="455"/>
                    <a:pt x="1332" y="429"/>
                    <a:pt x="1337" y="381"/>
                  </a:cubicBezTo>
                  <a:cubicBezTo>
                    <a:pt x="1341" y="333"/>
                    <a:pt x="1298" y="296"/>
                    <a:pt x="1306" y="277"/>
                  </a:cubicBezTo>
                  <a:cubicBezTo>
                    <a:pt x="1315" y="259"/>
                    <a:pt x="1302" y="229"/>
                    <a:pt x="1276" y="207"/>
                  </a:cubicBezTo>
                  <a:cubicBezTo>
                    <a:pt x="1249" y="185"/>
                    <a:pt x="1175" y="203"/>
                    <a:pt x="1175" y="148"/>
                  </a:cubicBezTo>
                  <a:cubicBezTo>
                    <a:pt x="1175" y="92"/>
                    <a:pt x="1206" y="66"/>
                    <a:pt x="1166" y="44"/>
                  </a:cubicBezTo>
                  <a:cubicBezTo>
                    <a:pt x="1127" y="22"/>
                    <a:pt x="1123" y="14"/>
                    <a:pt x="1092" y="48"/>
                  </a:cubicBezTo>
                  <a:cubicBezTo>
                    <a:pt x="1062" y="81"/>
                    <a:pt x="1075" y="133"/>
                    <a:pt x="1031" y="111"/>
                  </a:cubicBezTo>
                  <a:cubicBezTo>
                    <a:pt x="987" y="88"/>
                    <a:pt x="974" y="70"/>
                    <a:pt x="992" y="59"/>
                  </a:cubicBezTo>
                  <a:cubicBezTo>
                    <a:pt x="1009" y="48"/>
                    <a:pt x="1000" y="14"/>
                    <a:pt x="970" y="25"/>
                  </a:cubicBezTo>
                  <a:cubicBezTo>
                    <a:pt x="939" y="37"/>
                    <a:pt x="948" y="59"/>
                    <a:pt x="900" y="77"/>
                  </a:cubicBezTo>
                  <a:cubicBezTo>
                    <a:pt x="852" y="96"/>
                    <a:pt x="821" y="111"/>
                    <a:pt x="791" y="81"/>
                  </a:cubicBezTo>
                  <a:cubicBezTo>
                    <a:pt x="760" y="51"/>
                    <a:pt x="778" y="18"/>
                    <a:pt x="708" y="29"/>
                  </a:cubicBezTo>
                  <a:cubicBezTo>
                    <a:pt x="638" y="40"/>
                    <a:pt x="603" y="37"/>
                    <a:pt x="577" y="22"/>
                  </a:cubicBezTo>
                  <a:cubicBezTo>
                    <a:pt x="551" y="7"/>
                    <a:pt x="511" y="0"/>
                    <a:pt x="472" y="0"/>
                  </a:cubicBezTo>
                  <a:cubicBezTo>
                    <a:pt x="433" y="0"/>
                    <a:pt x="350" y="11"/>
                    <a:pt x="380" y="40"/>
                  </a:cubicBezTo>
                  <a:cubicBezTo>
                    <a:pt x="411" y="70"/>
                    <a:pt x="446" y="137"/>
                    <a:pt x="398" y="133"/>
                  </a:cubicBezTo>
                  <a:cubicBezTo>
                    <a:pt x="350" y="129"/>
                    <a:pt x="337" y="107"/>
                    <a:pt x="315" y="126"/>
                  </a:cubicBezTo>
                  <a:cubicBezTo>
                    <a:pt x="293" y="144"/>
                    <a:pt x="275" y="81"/>
                    <a:pt x="236" y="100"/>
                  </a:cubicBezTo>
                  <a:cubicBezTo>
                    <a:pt x="197" y="118"/>
                    <a:pt x="144" y="137"/>
                    <a:pt x="127" y="174"/>
                  </a:cubicBezTo>
                  <a:cubicBezTo>
                    <a:pt x="109" y="211"/>
                    <a:pt x="96" y="229"/>
                    <a:pt x="96" y="281"/>
                  </a:cubicBezTo>
                  <a:cubicBezTo>
                    <a:pt x="96" y="333"/>
                    <a:pt x="105" y="385"/>
                    <a:pt x="122" y="411"/>
                  </a:cubicBezTo>
                  <a:cubicBezTo>
                    <a:pt x="140" y="437"/>
                    <a:pt x="92" y="441"/>
                    <a:pt x="118" y="470"/>
                  </a:cubicBezTo>
                  <a:cubicBezTo>
                    <a:pt x="144" y="500"/>
                    <a:pt x="153" y="496"/>
                    <a:pt x="140" y="533"/>
                  </a:cubicBezTo>
                  <a:cubicBezTo>
                    <a:pt x="127" y="570"/>
                    <a:pt x="131" y="581"/>
                    <a:pt x="153" y="615"/>
                  </a:cubicBezTo>
                  <a:cubicBezTo>
                    <a:pt x="175" y="648"/>
                    <a:pt x="201" y="681"/>
                    <a:pt x="166" y="689"/>
                  </a:cubicBezTo>
                  <a:cubicBezTo>
                    <a:pt x="131" y="696"/>
                    <a:pt x="79" y="730"/>
                    <a:pt x="57" y="756"/>
                  </a:cubicBezTo>
                  <a:cubicBezTo>
                    <a:pt x="35" y="782"/>
                    <a:pt x="0" y="789"/>
                    <a:pt x="39" y="804"/>
                  </a:cubicBezTo>
                  <a:cubicBezTo>
                    <a:pt x="79" y="819"/>
                    <a:pt x="66" y="774"/>
                    <a:pt x="109" y="782"/>
                  </a:cubicBezTo>
                  <a:cubicBezTo>
                    <a:pt x="153" y="789"/>
                    <a:pt x="197" y="752"/>
                    <a:pt x="201" y="796"/>
                  </a:cubicBezTo>
                  <a:cubicBezTo>
                    <a:pt x="205" y="841"/>
                    <a:pt x="210" y="852"/>
                    <a:pt x="188" y="863"/>
                  </a:cubicBezTo>
                  <a:cubicBezTo>
                    <a:pt x="166" y="874"/>
                    <a:pt x="184" y="889"/>
                    <a:pt x="197" y="908"/>
                  </a:cubicBezTo>
                  <a:cubicBezTo>
                    <a:pt x="210" y="926"/>
                    <a:pt x="201" y="919"/>
                    <a:pt x="184" y="941"/>
                  </a:cubicBezTo>
                  <a:cubicBezTo>
                    <a:pt x="166" y="963"/>
                    <a:pt x="192" y="1004"/>
                    <a:pt x="201" y="1015"/>
                  </a:cubicBezTo>
                  <a:cubicBezTo>
                    <a:pt x="205" y="1020"/>
                    <a:pt x="211" y="1030"/>
                    <a:pt x="214" y="1042"/>
                  </a:cubicBezTo>
                  <a:cubicBezTo>
                    <a:pt x="238" y="1043"/>
                    <a:pt x="262" y="1046"/>
                    <a:pt x="269" y="1059"/>
                  </a:cubicBezTo>
                  <a:cubicBezTo>
                    <a:pt x="282" y="1084"/>
                    <a:pt x="315" y="1070"/>
                    <a:pt x="318" y="1042"/>
                  </a:cubicBezTo>
                  <a:cubicBezTo>
                    <a:pt x="321" y="1014"/>
                    <a:pt x="347" y="945"/>
                    <a:pt x="377" y="992"/>
                  </a:cubicBezTo>
                  <a:cubicBezTo>
                    <a:pt x="406" y="1039"/>
                    <a:pt x="357" y="1050"/>
                    <a:pt x="442" y="1036"/>
                  </a:cubicBezTo>
                  <a:cubicBezTo>
                    <a:pt x="478" y="997"/>
                    <a:pt x="482" y="1011"/>
                    <a:pt x="488" y="984"/>
                  </a:cubicBezTo>
                  <a:cubicBezTo>
                    <a:pt x="495" y="956"/>
                    <a:pt x="505" y="953"/>
                    <a:pt x="531" y="959"/>
                  </a:cubicBezTo>
                  <a:cubicBezTo>
                    <a:pt x="557" y="964"/>
                    <a:pt x="567" y="967"/>
                    <a:pt x="580" y="956"/>
                  </a:cubicBezTo>
                  <a:cubicBezTo>
                    <a:pt x="593" y="945"/>
                    <a:pt x="596" y="922"/>
                    <a:pt x="629" y="934"/>
                  </a:cubicBezTo>
                  <a:cubicBezTo>
                    <a:pt x="662" y="945"/>
                    <a:pt x="688" y="942"/>
                    <a:pt x="672" y="972"/>
                  </a:cubicBezTo>
                  <a:cubicBezTo>
                    <a:pt x="655" y="1003"/>
                    <a:pt x="636" y="1039"/>
                    <a:pt x="668" y="1039"/>
                  </a:cubicBezTo>
                  <a:cubicBezTo>
                    <a:pt x="701" y="1039"/>
                    <a:pt x="714" y="1034"/>
                    <a:pt x="711" y="1067"/>
                  </a:cubicBezTo>
                  <a:cubicBezTo>
                    <a:pt x="708" y="1100"/>
                    <a:pt x="731" y="1145"/>
                    <a:pt x="672" y="1189"/>
                  </a:cubicBezTo>
                  <a:cubicBezTo>
                    <a:pt x="613" y="1234"/>
                    <a:pt x="613" y="1253"/>
                    <a:pt x="659" y="1253"/>
                  </a:cubicBezTo>
                  <a:cubicBezTo>
                    <a:pt x="705" y="1253"/>
                    <a:pt x="737" y="1237"/>
                    <a:pt x="747" y="1267"/>
                  </a:cubicBezTo>
                  <a:cubicBezTo>
                    <a:pt x="757" y="1298"/>
                    <a:pt x="754" y="1384"/>
                    <a:pt x="793" y="1353"/>
                  </a:cubicBezTo>
                  <a:cubicBezTo>
                    <a:pt x="832" y="1323"/>
                    <a:pt x="822" y="1314"/>
                    <a:pt x="849" y="1320"/>
                  </a:cubicBezTo>
                  <a:cubicBezTo>
                    <a:pt x="868" y="1324"/>
                    <a:pt x="866" y="1313"/>
                    <a:pt x="892" y="1322"/>
                  </a:cubicBezTo>
                  <a:cubicBezTo>
                    <a:pt x="893" y="1316"/>
                    <a:pt x="900" y="1313"/>
                    <a:pt x="924" y="1312"/>
                  </a:cubicBezTo>
                  <a:cubicBezTo>
                    <a:pt x="944" y="1310"/>
                    <a:pt x="952" y="1312"/>
                    <a:pt x="941" y="1282"/>
                  </a:cubicBezTo>
                  <a:cubicBezTo>
                    <a:pt x="931" y="1252"/>
                    <a:pt x="911" y="1234"/>
                    <a:pt x="946" y="1221"/>
                  </a:cubicBezTo>
                  <a:cubicBezTo>
                    <a:pt x="981" y="1208"/>
                    <a:pt x="1003" y="1189"/>
                    <a:pt x="1057" y="1215"/>
                  </a:cubicBezTo>
                  <a:cubicBezTo>
                    <a:pt x="1112" y="1241"/>
                    <a:pt x="1121" y="1273"/>
                    <a:pt x="1136" y="1221"/>
                  </a:cubicBezTo>
                  <a:cubicBezTo>
                    <a:pt x="1151" y="1169"/>
                    <a:pt x="1097" y="1160"/>
                    <a:pt x="1129" y="1145"/>
                  </a:cubicBezTo>
                  <a:cubicBezTo>
                    <a:pt x="1162" y="1130"/>
                    <a:pt x="1171" y="1098"/>
                    <a:pt x="1190" y="1097"/>
                  </a:cubicBezTo>
                  <a:cubicBezTo>
                    <a:pt x="1210" y="1095"/>
                    <a:pt x="1206" y="1104"/>
                    <a:pt x="1232" y="1117"/>
                  </a:cubicBezTo>
                  <a:cubicBezTo>
                    <a:pt x="1258" y="1130"/>
                    <a:pt x="1263" y="1147"/>
                    <a:pt x="1300" y="1134"/>
                  </a:cubicBezTo>
                  <a:cubicBezTo>
                    <a:pt x="1329" y="1123"/>
                    <a:pt x="1354" y="1113"/>
                    <a:pt x="1383" y="1092"/>
                  </a:cubicBezTo>
                  <a:cubicBezTo>
                    <a:pt x="1371" y="1075"/>
                    <a:pt x="1360" y="1055"/>
                    <a:pt x="1363" y="1030"/>
                  </a:cubicBezTo>
                  <a:cubicBezTo>
                    <a:pt x="1367" y="989"/>
                    <a:pt x="1337" y="971"/>
                    <a:pt x="1385" y="937"/>
                  </a:cubicBezTo>
                  <a:cubicBezTo>
                    <a:pt x="1433" y="904"/>
                    <a:pt x="1437" y="908"/>
                    <a:pt x="1411" y="885"/>
                  </a:cubicBezTo>
                  <a:close/>
                </a:path>
              </a:pathLst>
            </a:custGeom>
            <a:grpFill/>
            <a:ln w="12700" cap="rnd" cmpd="sng">
              <a:solidFill>
                <a:srgbClr val="34CCB6"/>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828434"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srgbClr val="445469"/>
                </a:solidFill>
                <a:effectLst/>
                <a:uLnTx/>
                <a:uFillTx/>
                <a:latin typeface="Lato Light"/>
              </a:endParaRPr>
            </a:p>
          </p:txBody>
        </p:sp>
        <p:sp>
          <p:nvSpPr>
            <p:cNvPr id="14" name="Freeform 15">
              <a:extLst>
                <a:ext uri="{FF2B5EF4-FFF2-40B4-BE49-F238E27FC236}">
                  <a16:creationId xmlns:a16="http://schemas.microsoft.com/office/drawing/2014/main" xmlns="" id="{F820EFDC-132F-450E-9079-9BF901AEADDA}"/>
                </a:ext>
              </a:extLst>
            </p:cNvPr>
            <p:cNvSpPr>
              <a:spLocks/>
            </p:cNvSpPr>
            <p:nvPr/>
          </p:nvSpPr>
          <p:spPr bwMode="auto">
            <a:xfrm>
              <a:off x="2302" y="3034"/>
              <a:ext cx="1049" cy="967"/>
            </a:xfrm>
            <a:custGeom>
              <a:avLst/>
              <a:gdLst>
                <a:gd name="T0" fmla="*/ 2228 w 2266"/>
                <a:gd name="T1" fmla="*/ 1313 h 2088"/>
                <a:gd name="T2" fmla="*/ 2073 w 2266"/>
                <a:gd name="T3" fmla="*/ 1311 h 2088"/>
                <a:gd name="T4" fmla="*/ 1891 w 2266"/>
                <a:gd name="T5" fmla="*/ 1218 h 2088"/>
                <a:gd name="T6" fmla="*/ 1828 w 2266"/>
                <a:gd name="T7" fmla="*/ 1154 h 2088"/>
                <a:gd name="T8" fmla="*/ 1774 w 2266"/>
                <a:gd name="T9" fmla="*/ 939 h 2088"/>
                <a:gd name="T10" fmla="*/ 1831 w 2266"/>
                <a:gd name="T11" fmla="*/ 709 h 2088"/>
                <a:gd name="T12" fmla="*/ 1686 w 2266"/>
                <a:gd name="T13" fmla="*/ 690 h 2088"/>
                <a:gd name="T14" fmla="*/ 1608 w 2266"/>
                <a:gd name="T15" fmla="*/ 579 h 2088"/>
                <a:gd name="T16" fmla="*/ 1717 w 2266"/>
                <a:gd name="T17" fmla="*/ 509 h 2088"/>
                <a:gd name="T18" fmla="*/ 1957 w 2266"/>
                <a:gd name="T19" fmla="*/ 475 h 2088"/>
                <a:gd name="T20" fmla="*/ 1909 w 2266"/>
                <a:gd name="T21" fmla="*/ 312 h 2088"/>
                <a:gd name="T22" fmla="*/ 1743 w 2266"/>
                <a:gd name="T23" fmla="*/ 249 h 2088"/>
                <a:gd name="T24" fmla="*/ 1617 w 2266"/>
                <a:gd name="T25" fmla="*/ 205 h 2088"/>
                <a:gd name="T26" fmla="*/ 1516 w 2266"/>
                <a:gd name="T27" fmla="*/ 405 h 2088"/>
                <a:gd name="T28" fmla="*/ 1411 w 2266"/>
                <a:gd name="T29" fmla="*/ 635 h 2088"/>
                <a:gd name="T30" fmla="*/ 1280 w 2266"/>
                <a:gd name="T31" fmla="*/ 757 h 2088"/>
                <a:gd name="T32" fmla="*/ 1036 w 2266"/>
                <a:gd name="T33" fmla="*/ 709 h 2088"/>
                <a:gd name="T34" fmla="*/ 848 w 2266"/>
                <a:gd name="T35" fmla="*/ 397 h 2088"/>
                <a:gd name="T36" fmla="*/ 673 w 2266"/>
                <a:gd name="T37" fmla="*/ 190 h 2088"/>
                <a:gd name="T38" fmla="*/ 472 w 2266"/>
                <a:gd name="T39" fmla="*/ 223 h 2088"/>
                <a:gd name="T40" fmla="*/ 442 w 2266"/>
                <a:gd name="T41" fmla="*/ 5 h 2088"/>
                <a:gd name="T42" fmla="*/ 328 w 2266"/>
                <a:gd name="T43" fmla="*/ 112 h 2088"/>
                <a:gd name="T44" fmla="*/ 228 w 2266"/>
                <a:gd name="T45" fmla="*/ 264 h 2088"/>
                <a:gd name="T46" fmla="*/ 241 w 2266"/>
                <a:gd name="T47" fmla="*/ 409 h 2088"/>
                <a:gd name="T48" fmla="*/ 354 w 2266"/>
                <a:gd name="T49" fmla="*/ 546 h 2088"/>
                <a:gd name="T50" fmla="*/ 337 w 2266"/>
                <a:gd name="T51" fmla="*/ 861 h 2088"/>
                <a:gd name="T52" fmla="*/ 158 w 2266"/>
                <a:gd name="T53" fmla="*/ 1005 h 2088"/>
                <a:gd name="T54" fmla="*/ 31 w 2266"/>
                <a:gd name="T55" fmla="*/ 1213 h 2088"/>
                <a:gd name="T56" fmla="*/ 136 w 2266"/>
                <a:gd name="T57" fmla="*/ 1302 h 2088"/>
                <a:gd name="T58" fmla="*/ 332 w 2266"/>
                <a:gd name="T59" fmla="*/ 1343 h 2088"/>
                <a:gd name="T60" fmla="*/ 376 w 2266"/>
                <a:gd name="T61" fmla="*/ 1535 h 2088"/>
                <a:gd name="T62" fmla="*/ 503 w 2266"/>
                <a:gd name="T63" fmla="*/ 1635 h 2088"/>
                <a:gd name="T64" fmla="*/ 533 w 2266"/>
                <a:gd name="T65" fmla="*/ 1821 h 2088"/>
                <a:gd name="T66" fmla="*/ 660 w 2266"/>
                <a:gd name="T67" fmla="*/ 1932 h 2088"/>
                <a:gd name="T68" fmla="*/ 787 w 2266"/>
                <a:gd name="T69" fmla="*/ 1991 h 2088"/>
                <a:gd name="T70" fmla="*/ 988 w 2266"/>
                <a:gd name="T71" fmla="*/ 2047 h 2088"/>
                <a:gd name="T72" fmla="*/ 1114 w 2266"/>
                <a:gd name="T73" fmla="*/ 1995 h 2088"/>
                <a:gd name="T74" fmla="*/ 1075 w 2266"/>
                <a:gd name="T75" fmla="*/ 1743 h 2088"/>
                <a:gd name="T76" fmla="*/ 1206 w 2266"/>
                <a:gd name="T77" fmla="*/ 1750 h 2088"/>
                <a:gd name="T78" fmla="*/ 1433 w 2266"/>
                <a:gd name="T79" fmla="*/ 1728 h 2088"/>
                <a:gd name="T80" fmla="*/ 1603 w 2266"/>
                <a:gd name="T81" fmla="*/ 1650 h 2088"/>
                <a:gd name="T82" fmla="*/ 1783 w 2266"/>
                <a:gd name="T83" fmla="*/ 1658 h 2088"/>
                <a:gd name="T84" fmla="*/ 1918 w 2266"/>
                <a:gd name="T85" fmla="*/ 1558 h 2088"/>
                <a:gd name="T86" fmla="*/ 2093 w 2266"/>
                <a:gd name="T87" fmla="*/ 1528 h 2088"/>
                <a:gd name="T88" fmla="*/ 2240 w 2266"/>
                <a:gd name="T89" fmla="*/ 1453 h 2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66" h="2088">
                  <a:moveTo>
                    <a:pt x="2240" y="1453"/>
                  </a:moveTo>
                  <a:cubicBezTo>
                    <a:pt x="2266" y="1442"/>
                    <a:pt x="2264" y="1420"/>
                    <a:pt x="2263" y="1388"/>
                  </a:cubicBezTo>
                  <a:cubicBezTo>
                    <a:pt x="2261" y="1356"/>
                    <a:pt x="2251" y="1342"/>
                    <a:pt x="2228" y="1313"/>
                  </a:cubicBezTo>
                  <a:cubicBezTo>
                    <a:pt x="2205" y="1283"/>
                    <a:pt x="2192" y="1315"/>
                    <a:pt x="2164" y="1321"/>
                  </a:cubicBezTo>
                  <a:cubicBezTo>
                    <a:pt x="2136" y="1326"/>
                    <a:pt x="2131" y="1314"/>
                    <a:pt x="2115" y="1296"/>
                  </a:cubicBezTo>
                  <a:cubicBezTo>
                    <a:pt x="2099" y="1278"/>
                    <a:pt x="2097" y="1287"/>
                    <a:pt x="2073" y="1311"/>
                  </a:cubicBezTo>
                  <a:cubicBezTo>
                    <a:pt x="2048" y="1335"/>
                    <a:pt x="2004" y="1296"/>
                    <a:pt x="1996" y="1283"/>
                  </a:cubicBezTo>
                  <a:cubicBezTo>
                    <a:pt x="1987" y="1271"/>
                    <a:pt x="1982" y="1261"/>
                    <a:pt x="1976" y="1235"/>
                  </a:cubicBezTo>
                  <a:cubicBezTo>
                    <a:pt x="1969" y="1208"/>
                    <a:pt x="1915" y="1219"/>
                    <a:pt x="1891" y="1218"/>
                  </a:cubicBezTo>
                  <a:cubicBezTo>
                    <a:pt x="1866" y="1217"/>
                    <a:pt x="1873" y="1218"/>
                    <a:pt x="1866" y="1239"/>
                  </a:cubicBezTo>
                  <a:cubicBezTo>
                    <a:pt x="1860" y="1260"/>
                    <a:pt x="1838" y="1250"/>
                    <a:pt x="1819" y="1205"/>
                  </a:cubicBezTo>
                  <a:cubicBezTo>
                    <a:pt x="1810" y="1186"/>
                    <a:pt x="1817" y="1168"/>
                    <a:pt x="1828" y="1154"/>
                  </a:cubicBezTo>
                  <a:cubicBezTo>
                    <a:pt x="1813" y="1145"/>
                    <a:pt x="1809" y="1131"/>
                    <a:pt x="1831" y="1113"/>
                  </a:cubicBezTo>
                  <a:cubicBezTo>
                    <a:pt x="1870" y="1079"/>
                    <a:pt x="1883" y="1035"/>
                    <a:pt x="1857" y="1013"/>
                  </a:cubicBezTo>
                  <a:cubicBezTo>
                    <a:pt x="1831" y="991"/>
                    <a:pt x="1774" y="965"/>
                    <a:pt x="1774" y="939"/>
                  </a:cubicBezTo>
                  <a:cubicBezTo>
                    <a:pt x="1774" y="913"/>
                    <a:pt x="1739" y="887"/>
                    <a:pt x="1774" y="842"/>
                  </a:cubicBezTo>
                  <a:cubicBezTo>
                    <a:pt x="1809" y="798"/>
                    <a:pt x="1813" y="798"/>
                    <a:pt x="1831" y="776"/>
                  </a:cubicBezTo>
                  <a:cubicBezTo>
                    <a:pt x="1848" y="753"/>
                    <a:pt x="1848" y="724"/>
                    <a:pt x="1831" y="709"/>
                  </a:cubicBezTo>
                  <a:cubicBezTo>
                    <a:pt x="1813" y="694"/>
                    <a:pt x="1809" y="668"/>
                    <a:pt x="1783" y="664"/>
                  </a:cubicBezTo>
                  <a:cubicBezTo>
                    <a:pt x="1756" y="661"/>
                    <a:pt x="1739" y="698"/>
                    <a:pt x="1726" y="687"/>
                  </a:cubicBezTo>
                  <a:cubicBezTo>
                    <a:pt x="1713" y="675"/>
                    <a:pt x="1686" y="668"/>
                    <a:pt x="1686" y="690"/>
                  </a:cubicBezTo>
                  <a:cubicBezTo>
                    <a:pt x="1686" y="713"/>
                    <a:pt x="1652" y="709"/>
                    <a:pt x="1625" y="690"/>
                  </a:cubicBezTo>
                  <a:cubicBezTo>
                    <a:pt x="1599" y="672"/>
                    <a:pt x="1582" y="627"/>
                    <a:pt x="1603" y="616"/>
                  </a:cubicBezTo>
                  <a:cubicBezTo>
                    <a:pt x="1625" y="605"/>
                    <a:pt x="1634" y="601"/>
                    <a:pt x="1608" y="579"/>
                  </a:cubicBezTo>
                  <a:cubicBezTo>
                    <a:pt x="1582" y="557"/>
                    <a:pt x="1573" y="579"/>
                    <a:pt x="1608" y="535"/>
                  </a:cubicBezTo>
                  <a:cubicBezTo>
                    <a:pt x="1643" y="490"/>
                    <a:pt x="1652" y="446"/>
                    <a:pt x="1669" y="479"/>
                  </a:cubicBezTo>
                  <a:cubicBezTo>
                    <a:pt x="1686" y="512"/>
                    <a:pt x="1686" y="538"/>
                    <a:pt x="1717" y="509"/>
                  </a:cubicBezTo>
                  <a:cubicBezTo>
                    <a:pt x="1748" y="479"/>
                    <a:pt x="1682" y="464"/>
                    <a:pt x="1748" y="479"/>
                  </a:cubicBezTo>
                  <a:cubicBezTo>
                    <a:pt x="1813" y="494"/>
                    <a:pt x="1818" y="498"/>
                    <a:pt x="1866" y="490"/>
                  </a:cubicBezTo>
                  <a:cubicBezTo>
                    <a:pt x="1914" y="483"/>
                    <a:pt x="1931" y="479"/>
                    <a:pt x="1957" y="475"/>
                  </a:cubicBezTo>
                  <a:cubicBezTo>
                    <a:pt x="1984" y="472"/>
                    <a:pt x="1988" y="409"/>
                    <a:pt x="1992" y="379"/>
                  </a:cubicBezTo>
                  <a:cubicBezTo>
                    <a:pt x="1997" y="349"/>
                    <a:pt x="1984" y="320"/>
                    <a:pt x="1966" y="312"/>
                  </a:cubicBezTo>
                  <a:cubicBezTo>
                    <a:pt x="1949" y="305"/>
                    <a:pt x="1922" y="290"/>
                    <a:pt x="1909" y="312"/>
                  </a:cubicBezTo>
                  <a:cubicBezTo>
                    <a:pt x="1896" y="334"/>
                    <a:pt x="1857" y="368"/>
                    <a:pt x="1818" y="360"/>
                  </a:cubicBezTo>
                  <a:cubicBezTo>
                    <a:pt x="1778" y="353"/>
                    <a:pt x="1735" y="334"/>
                    <a:pt x="1756" y="316"/>
                  </a:cubicBezTo>
                  <a:cubicBezTo>
                    <a:pt x="1778" y="297"/>
                    <a:pt x="1765" y="268"/>
                    <a:pt x="1743" y="249"/>
                  </a:cubicBezTo>
                  <a:cubicBezTo>
                    <a:pt x="1721" y="231"/>
                    <a:pt x="1721" y="212"/>
                    <a:pt x="1730" y="201"/>
                  </a:cubicBezTo>
                  <a:cubicBezTo>
                    <a:pt x="1739" y="190"/>
                    <a:pt x="1761" y="160"/>
                    <a:pt x="1717" y="164"/>
                  </a:cubicBezTo>
                  <a:cubicBezTo>
                    <a:pt x="1673" y="168"/>
                    <a:pt x="1577" y="179"/>
                    <a:pt x="1617" y="205"/>
                  </a:cubicBezTo>
                  <a:cubicBezTo>
                    <a:pt x="1656" y="231"/>
                    <a:pt x="1643" y="257"/>
                    <a:pt x="1608" y="264"/>
                  </a:cubicBezTo>
                  <a:cubicBezTo>
                    <a:pt x="1573" y="271"/>
                    <a:pt x="1503" y="290"/>
                    <a:pt x="1525" y="316"/>
                  </a:cubicBezTo>
                  <a:cubicBezTo>
                    <a:pt x="1547" y="342"/>
                    <a:pt x="1542" y="379"/>
                    <a:pt x="1516" y="405"/>
                  </a:cubicBezTo>
                  <a:cubicBezTo>
                    <a:pt x="1490" y="431"/>
                    <a:pt x="1477" y="486"/>
                    <a:pt x="1437" y="490"/>
                  </a:cubicBezTo>
                  <a:cubicBezTo>
                    <a:pt x="1398" y="494"/>
                    <a:pt x="1389" y="516"/>
                    <a:pt x="1394" y="549"/>
                  </a:cubicBezTo>
                  <a:cubicBezTo>
                    <a:pt x="1398" y="583"/>
                    <a:pt x="1385" y="594"/>
                    <a:pt x="1411" y="635"/>
                  </a:cubicBezTo>
                  <a:cubicBezTo>
                    <a:pt x="1437" y="675"/>
                    <a:pt x="1442" y="727"/>
                    <a:pt x="1411" y="753"/>
                  </a:cubicBezTo>
                  <a:cubicBezTo>
                    <a:pt x="1381" y="779"/>
                    <a:pt x="1337" y="787"/>
                    <a:pt x="1333" y="776"/>
                  </a:cubicBezTo>
                  <a:cubicBezTo>
                    <a:pt x="1328" y="764"/>
                    <a:pt x="1315" y="720"/>
                    <a:pt x="1280" y="757"/>
                  </a:cubicBezTo>
                  <a:cubicBezTo>
                    <a:pt x="1245" y="794"/>
                    <a:pt x="1197" y="827"/>
                    <a:pt x="1158" y="824"/>
                  </a:cubicBezTo>
                  <a:cubicBezTo>
                    <a:pt x="1119" y="820"/>
                    <a:pt x="1071" y="790"/>
                    <a:pt x="1066" y="779"/>
                  </a:cubicBezTo>
                  <a:cubicBezTo>
                    <a:pt x="1062" y="768"/>
                    <a:pt x="1075" y="731"/>
                    <a:pt x="1036" y="709"/>
                  </a:cubicBezTo>
                  <a:cubicBezTo>
                    <a:pt x="996" y="687"/>
                    <a:pt x="1040" y="642"/>
                    <a:pt x="996" y="612"/>
                  </a:cubicBezTo>
                  <a:cubicBezTo>
                    <a:pt x="953" y="583"/>
                    <a:pt x="961" y="568"/>
                    <a:pt x="948" y="527"/>
                  </a:cubicBezTo>
                  <a:cubicBezTo>
                    <a:pt x="935" y="486"/>
                    <a:pt x="878" y="427"/>
                    <a:pt x="848" y="397"/>
                  </a:cubicBezTo>
                  <a:cubicBezTo>
                    <a:pt x="817" y="368"/>
                    <a:pt x="730" y="375"/>
                    <a:pt x="704" y="331"/>
                  </a:cubicBezTo>
                  <a:cubicBezTo>
                    <a:pt x="677" y="286"/>
                    <a:pt x="660" y="268"/>
                    <a:pt x="686" y="242"/>
                  </a:cubicBezTo>
                  <a:cubicBezTo>
                    <a:pt x="712" y="216"/>
                    <a:pt x="699" y="201"/>
                    <a:pt x="673" y="190"/>
                  </a:cubicBezTo>
                  <a:cubicBezTo>
                    <a:pt x="647" y="179"/>
                    <a:pt x="616" y="201"/>
                    <a:pt x="608" y="223"/>
                  </a:cubicBezTo>
                  <a:cubicBezTo>
                    <a:pt x="599" y="246"/>
                    <a:pt x="568" y="257"/>
                    <a:pt x="542" y="268"/>
                  </a:cubicBezTo>
                  <a:cubicBezTo>
                    <a:pt x="516" y="279"/>
                    <a:pt x="481" y="297"/>
                    <a:pt x="472" y="223"/>
                  </a:cubicBezTo>
                  <a:cubicBezTo>
                    <a:pt x="463" y="149"/>
                    <a:pt x="468" y="105"/>
                    <a:pt x="468" y="68"/>
                  </a:cubicBezTo>
                  <a:cubicBezTo>
                    <a:pt x="468" y="43"/>
                    <a:pt x="468" y="23"/>
                    <a:pt x="448" y="0"/>
                  </a:cubicBezTo>
                  <a:cubicBezTo>
                    <a:pt x="446" y="2"/>
                    <a:pt x="444" y="3"/>
                    <a:pt x="442" y="5"/>
                  </a:cubicBezTo>
                  <a:cubicBezTo>
                    <a:pt x="411" y="23"/>
                    <a:pt x="385" y="1"/>
                    <a:pt x="385" y="42"/>
                  </a:cubicBezTo>
                  <a:cubicBezTo>
                    <a:pt x="385" y="82"/>
                    <a:pt x="428" y="71"/>
                    <a:pt x="385" y="82"/>
                  </a:cubicBezTo>
                  <a:cubicBezTo>
                    <a:pt x="341" y="94"/>
                    <a:pt x="328" y="71"/>
                    <a:pt x="328" y="112"/>
                  </a:cubicBezTo>
                  <a:cubicBezTo>
                    <a:pt x="328" y="153"/>
                    <a:pt x="341" y="205"/>
                    <a:pt x="337" y="238"/>
                  </a:cubicBezTo>
                  <a:cubicBezTo>
                    <a:pt x="332" y="271"/>
                    <a:pt x="324" y="290"/>
                    <a:pt x="289" y="275"/>
                  </a:cubicBezTo>
                  <a:cubicBezTo>
                    <a:pt x="254" y="260"/>
                    <a:pt x="271" y="216"/>
                    <a:pt x="228" y="264"/>
                  </a:cubicBezTo>
                  <a:cubicBezTo>
                    <a:pt x="220" y="272"/>
                    <a:pt x="214" y="279"/>
                    <a:pt x="209" y="285"/>
                  </a:cubicBezTo>
                  <a:cubicBezTo>
                    <a:pt x="212" y="298"/>
                    <a:pt x="213" y="315"/>
                    <a:pt x="219" y="338"/>
                  </a:cubicBezTo>
                  <a:cubicBezTo>
                    <a:pt x="232" y="394"/>
                    <a:pt x="232" y="383"/>
                    <a:pt x="241" y="409"/>
                  </a:cubicBezTo>
                  <a:cubicBezTo>
                    <a:pt x="249" y="435"/>
                    <a:pt x="254" y="431"/>
                    <a:pt x="293" y="397"/>
                  </a:cubicBezTo>
                  <a:cubicBezTo>
                    <a:pt x="332" y="364"/>
                    <a:pt x="311" y="416"/>
                    <a:pt x="341" y="438"/>
                  </a:cubicBezTo>
                  <a:cubicBezTo>
                    <a:pt x="372" y="461"/>
                    <a:pt x="345" y="498"/>
                    <a:pt x="354" y="546"/>
                  </a:cubicBezTo>
                  <a:cubicBezTo>
                    <a:pt x="363" y="594"/>
                    <a:pt x="367" y="609"/>
                    <a:pt x="363" y="650"/>
                  </a:cubicBezTo>
                  <a:cubicBezTo>
                    <a:pt x="359" y="690"/>
                    <a:pt x="337" y="750"/>
                    <a:pt x="337" y="787"/>
                  </a:cubicBezTo>
                  <a:cubicBezTo>
                    <a:pt x="337" y="824"/>
                    <a:pt x="311" y="824"/>
                    <a:pt x="337" y="861"/>
                  </a:cubicBezTo>
                  <a:cubicBezTo>
                    <a:pt x="363" y="898"/>
                    <a:pt x="271" y="872"/>
                    <a:pt x="267" y="898"/>
                  </a:cubicBezTo>
                  <a:cubicBezTo>
                    <a:pt x="262" y="924"/>
                    <a:pt x="249" y="935"/>
                    <a:pt x="210" y="931"/>
                  </a:cubicBezTo>
                  <a:cubicBezTo>
                    <a:pt x="171" y="928"/>
                    <a:pt x="184" y="987"/>
                    <a:pt x="158" y="1005"/>
                  </a:cubicBezTo>
                  <a:cubicBezTo>
                    <a:pt x="131" y="1024"/>
                    <a:pt x="79" y="1042"/>
                    <a:pt x="79" y="1087"/>
                  </a:cubicBezTo>
                  <a:cubicBezTo>
                    <a:pt x="79" y="1131"/>
                    <a:pt x="53" y="1131"/>
                    <a:pt x="27" y="1146"/>
                  </a:cubicBezTo>
                  <a:cubicBezTo>
                    <a:pt x="0" y="1161"/>
                    <a:pt x="22" y="1191"/>
                    <a:pt x="31" y="1213"/>
                  </a:cubicBezTo>
                  <a:cubicBezTo>
                    <a:pt x="40" y="1235"/>
                    <a:pt x="75" y="1254"/>
                    <a:pt x="70" y="1280"/>
                  </a:cubicBezTo>
                  <a:cubicBezTo>
                    <a:pt x="66" y="1306"/>
                    <a:pt x="22" y="1298"/>
                    <a:pt x="27" y="1343"/>
                  </a:cubicBezTo>
                  <a:cubicBezTo>
                    <a:pt x="31" y="1387"/>
                    <a:pt x="105" y="1328"/>
                    <a:pt x="136" y="1302"/>
                  </a:cubicBezTo>
                  <a:cubicBezTo>
                    <a:pt x="166" y="1276"/>
                    <a:pt x="201" y="1294"/>
                    <a:pt x="236" y="1302"/>
                  </a:cubicBezTo>
                  <a:cubicBezTo>
                    <a:pt x="271" y="1309"/>
                    <a:pt x="311" y="1306"/>
                    <a:pt x="341" y="1287"/>
                  </a:cubicBezTo>
                  <a:cubicBezTo>
                    <a:pt x="372" y="1268"/>
                    <a:pt x="354" y="1320"/>
                    <a:pt x="332" y="1343"/>
                  </a:cubicBezTo>
                  <a:cubicBezTo>
                    <a:pt x="311" y="1365"/>
                    <a:pt x="328" y="1387"/>
                    <a:pt x="350" y="1413"/>
                  </a:cubicBezTo>
                  <a:cubicBezTo>
                    <a:pt x="372" y="1439"/>
                    <a:pt x="341" y="1465"/>
                    <a:pt x="372" y="1480"/>
                  </a:cubicBezTo>
                  <a:cubicBezTo>
                    <a:pt x="402" y="1495"/>
                    <a:pt x="363" y="1517"/>
                    <a:pt x="376" y="1535"/>
                  </a:cubicBezTo>
                  <a:cubicBezTo>
                    <a:pt x="389" y="1554"/>
                    <a:pt x="424" y="1565"/>
                    <a:pt x="442" y="1558"/>
                  </a:cubicBezTo>
                  <a:cubicBezTo>
                    <a:pt x="459" y="1550"/>
                    <a:pt x="490" y="1546"/>
                    <a:pt x="520" y="1572"/>
                  </a:cubicBezTo>
                  <a:cubicBezTo>
                    <a:pt x="551" y="1598"/>
                    <a:pt x="529" y="1613"/>
                    <a:pt x="503" y="1635"/>
                  </a:cubicBezTo>
                  <a:cubicBezTo>
                    <a:pt x="476" y="1658"/>
                    <a:pt x="481" y="1669"/>
                    <a:pt x="485" y="1698"/>
                  </a:cubicBezTo>
                  <a:cubicBezTo>
                    <a:pt x="490" y="1728"/>
                    <a:pt x="442" y="1780"/>
                    <a:pt x="437" y="1806"/>
                  </a:cubicBezTo>
                  <a:cubicBezTo>
                    <a:pt x="433" y="1832"/>
                    <a:pt x="507" y="1806"/>
                    <a:pt x="533" y="1821"/>
                  </a:cubicBezTo>
                  <a:cubicBezTo>
                    <a:pt x="559" y="1836"/>
                    <a:pt x="590" y="1839"/>
                    <a:pt x="621" y="1839"/>
                  </a:cubicBezTo>
                  <a:cubicBezTo>
                    <a:pt x="651" y="1839"/>
                    <a:pt x="647" y="1869"/>
                    <a:pt x="629" y="1895"/>
                  </a:cubicBezTo>
                  <a:cubicBezTo>
                    <a:pt x="612" y="1921"/>
                    <a:pt x="629" y="1928"/>
                    <a:pt x="660" y="1932"/>
                  </a:cubicBezTo>
                  <a:cubicBezTo>
                    <a:pt x="691" y="1936"/>
                    <a:pt x="691" y="1954"/>
                    <a:pt x="691" y="1976"/>
                  </a:cubicBezTo>
                  <a:cubicBezTo>
                    <a:pt x="691" y="1999"/>
                    <a:pt x="717" y="1999"/>
                    <a:pt x="730" y="1973"/>
                  </a:cubicBezTo>
                  <a:cubicBezTo>
                    <a:pt x="743" y="1947"/>
                    <a:pt x="756" y="1969"/>
                    <a:pt x="787" y="1991"/>
                  </a:cubicBezTo>
                  <a:cubicBezTo>
                    <a:pt x="817" y="2013"/>
                    <a:pt x="857" y="1958"/>
                    <a:pt x="896" y="1932"/>
                  </a:cubicBezTo>
                  <a:cubicBezTo>
                    <a:pt x="935" y="1906"/>
                    <a:pt x="957" y="1928"/>
                    <a:pt x="953" y="1939"/>
                  </a:cubicBezTo>
                  <a:cubicBezTo>
                    <a:pt x="948" y="1950"/>
                    <a:pt x="966" y="2006"/>
                    <a:pt x="988" y="2047"/>
                  </a:cubicBezTo>
                  <a:cubicBezTo>
                    <a:pt x="1009" y="2088"/>
                    <a:pt x="1018" y="2065"/>
                    <a:pt x="1044" y="2051"/>
                  </a:cubicBezTo>
                  <a:cubicBezTo>
                    <a:pt x="1071" y="2036"/>
                    <a:pt x="1088" y="2065"/>
                    <a:pt x="1123" y="2062"/>
                  </a:cubicBezTo>
                  <a:cubicBezTo>
                    <a:pt x="1158" y="2058"/>
                    <a:pt x="1132" y="2032"/>
                    <a:pt x="1114" y="1995"/>
                  </a:cubicBezTo>
                  <a:cubicBezTo>
                    <a:pt x="1097" y="1958"/>
                    <a:pt x="1119" y="1965"/>
                    <a:pt x="1123" y="1939"/>
                  </a:cubicBezTo>
                  <a:cubicBezTo>
                    <a:pt x="1127" y="1913"/>
                    <a:pt x="1079" y="1854"/>
                    <a:pt x="1071" y="1832"/>
                  </a:cubicBezTo>
                  <a:cubicBezTo>
                    <a:pt x="1062" y="1810"/>
                    <a:pt x="1053" y="1773"/>
                    <a:pt x="1075" y="1743"/>
                  </a:cubicBezTo>
                  <a:cubicBezTo>
                    <a:pt x="1097" y="1713"/>
                    <a:pt x="1114" y="1717"/>
                    <a:pt x="1123" y="1732"/>
                  </a:cubicBezTo>
                  <a:cubicBezTo>
                    <a:pt x="1132" y="1747"/>
                    <a:pt x="1132" y="1754"/>
                    <a:pt x="1145" y="1743"/>
                  </a:cubicBezTo>
                  <a:cubicBezTo>
                    <a:pt x="1158" y="1732"/>
                    <a:pt x="1167" y="1739"/>
                    <a:pt x="1206" y="1750"/>
                  </a:cubicBezTo>
                  <a:cubicBezTo>
                    <a:pt x="1245" y="1761"/>
                    <a:pt x="1228" y="1739"/>
                    <a:pt x="1267" y="1695"/>
                  </a:cubicBezTo>
                  <a:cubicBezTo>
                    <a:pt x="1306" y="1650"/>
                    <a:pt x="1324" y="1658"/>
                    <a:pt x="1350" y="1669"/>
                  </a:cubicBezTo>
                  <a:cubicBezTo>
                    <a:pt x="1376" y="1680"/>
                    <a:pt x="1403" y="1710"/>
                    <a:pt x="1433" y="1728"/>
                  </a:cubicBezTo>
                  <a:cubicBezTo>
                    <a:pt x="1464" y="1747"/>
                    <a:pt x="1494" y="1706"/>
                    <a:pt x="1512" y="1665"/>
                  </a:cubicBezTo>
                  <a:cubicBezTo>
                    <a:pt x="1529" y="1624"/>
                    <a:pt x="1547" y="1661"/>
                    <a:pt x="1560" y="1680"/>
                  </a:cubicBezTo>
                  <a:cubicBezTo>
                    <a:pt x="1573" y="1698"/>
                    <a:pt x="1595" y="1684"/>
                    <a:pt x="1603" y="1650"/>
                  </a:cubicBezTo>
                  <a:cubicBezTo>
                    <a:pt x="1612" y="1617"/>
                    <a:pt x="1656" y="1687"/>
                    <a:pt x="1686" y="1706"/>
                  </a:cubicBezTo>
                  <a:cubicBezTo>
                    <a:pt x="1717" y="1724"/>
                    <a:pt x="1708" y="1661"/>
                    <a:pt x="1721" y="1643"/>
                  </a:cubicBezTo>
                  <a:cubicBezTo>
                    <a:pt x="1735" y="1624"/>
                    <a:pt x="1769" y="1647"/>
                    <a:pt x="1783" y="1658"/>
                  </a:cubicBezTo>
                  <a:cubicBezTo>
                    <a:pt x="1796" y="1669"/>
                    <a:pt x="1822" y="1661"/>
                    <a:pt x="1839" y="1643"/>
                  </a:cubicBezTo>
                  <a:cubicBezTo>
                    <a:pt x="1857" y="1624"/>
                    <a:pt x="1879" y="1624"/>
                    <a:pt x="1909" y="1609"/>
                  </a:cubicBezTo>
                  <a:cubicBezTo>
                    <a:pt x="1940" y="1595"/>
                    <a:pt x="1918" y="1587"/>
                    <a:pt x="1918" y="1558"/>
                  </a:cubicBezTo>
                  <a:cubicBezTo>
                    <a:pt x="1918" y="1528"/>
                    <a:pt x="1940" y="1528"/>
                    <a:pt x="1975" y="1528"/>
                  </a:cubicBezTo>
                  <a:cubicBezTo>
                    <a:pt x="2010" y="1528"/>
                    <a:pt x="2010" y="1517"/>
                    <a:pt x="2036" y="1491"/>
                  </a:cubicBezTo>
                  <a:cubicBezTo>
                    <a:pt x="2062" y="1465"/>
                    <a:pt x="2067" y="1509"/>
                    <a:pt x="2093" y="1528"/>
                  </a:cubicBezTo>
                  <a:cubicBezTo>
                    <a:pt x="2093" y="1528"/>
                    <a:pt x="2094" y="1529"/>
                    <a:pt x="2094" y="1529"/>
                  </a:cubicBezTo>
                  <a:cubicBezTo>
                    <a:pt x="2116" y="1504"/>
                    <a:pt x="2145" y="1483"/>
                    <a:pt x="2154" y="1463"/>
                  </a:cubicBezTo>
                  <a:cubicBezTo>
                    <a:pt x="2168" y="1435"/>
                    <a:pt x="2213" y="1464"/>
                    <a:pt x="2240" y="1453"/>
                  </a:cubicBezTo>
                  <a:close/>
                </a:path>
              </a:pathLst>
            </a:custGeom>
            <a:grpFill/>
            <a:ln w="12700" cap="rnd" cmpd="sng">
              <a:solidFill>
                <a:srgbClr val="34CCB6"/>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828434"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srgbClr val="445469"/>
                </a:solidFill>
                <a:effectLst/>
                <a:uLnTx/>
                <a:uFillTx/>
                <a:latin typeface="Lato Light"/>
              </a:endParaRPr>
            </a:p>
          </p:txBody>
        </p:sp>
        <p:sp>
          <p:nvSpPr>
            <p:cNvPr id="15" name="Freeform 16">
              <a:extLst>
                <a:ext uri="{FF2B5EF4-FFF2-40B4-BE49-F238E27FC236}">
                  <a16:creationId xmlns:a16="http://schemas.microsoft.com/office/drawing/2014/main" xmlns="" id="{6792F6B9-0E59-4043-94A4-D99ABE86B71C}"/>
                </a:ext>
              </a:extLst>
            </p:cNvPr>
            <p:cNvSpPr>
              <a:spLocks/>
            </p:cNvSpPr>
            <p:nvPr/>
          </p:nvSpPr>
          <p:spPr bwMode="auto">
            <a:xfrm>
              <a:off x="3140" y="3330"/>
              <a:ext cx="916" cy="601"/>
            </a:xfrm>
            <a:custGeom>
              <a:avLst/>
              <a:gdLst>
                <a:gd name="T0" fmla="*/ 1938 w 1978"/>
                <a:gd name="T1" fmla="*/ 430 h 1298"/>
                <a:gd name="T2" fmla="*/ 1896 w 1978"/>
                <a:gd name="T3" fmla="*/ 398 h 1298"/>
                <a:gd name="T4" fmla="*/ 1794 w 1978"/>
                <a:gd name="T5" fmla="*/ 345 h 1298"/>
                <a:gd name="T6" fmla="*/ 1719 w 1978"/>
                <a:gd name="T7" fmla="*/ 267 h 1298"/>
                <a:gd name="T8" fmla="*/ 1715 w 1978"/>
                <a:gd name="T9" fmla="*/ 117 h 1298"/>
                <a:gd name="T10" fmla="*/ 1676 w 1978"/>
                <a:gd name="T11" fmla="*/ 12 h 1298"/>
                <a:gd name="T12" fmla="*/ 1578 w 1978"/>
                <a:gd name="T13" fmla="*/ 37 h 1298"/>
                <a:gd name="T14" fmla="*/ 1489 w 1978"/>
                <a:gd name="T15" fmla="*/ 114 h 1298"/>
                <a:gd name="T16" fmla="*/ 1365 w 1978"/>
                <a:gd name="T17" fmla="*/ 120 h 1298"/>
                <a:gd name="T18" fmla="*/ 1261 w 1978"/>
                <a:gd name="T19" fmla="*/ 120 h 1298"/>
                <a:gd name="T20" fmla="*/ 1200 w 1978"/>
                <a:gd name="T21" fmla="*/ 197 h 1298"/>
                <a:gd name="T22" fmla="*/ 1135 w 1978"/>
                <a:gd name="T23" fmla="*/ 264 h 1298"/>
                <a:gd name="T24" fmla="*/ 1012 w 1978"/>
                <a:gd name="T25" fmla="*/ 290 h 1298"/>
                <a:gd name="T26" fmla="*/ 907 w 1978"/>
                <a:gd name="T27" fmla="*/ 360 h 1298"/>
                <a:gd name="T28" fmla="*/ 798 w 1978"/>
                <a:gd name="T29" fmla="*/ 349 h 1298"/>
                <a:gd name="T30" fmla="*/ 685 w 1978"/>
                <a:gd name="T31" fmla="*/ 301 h 1298"/>
                <a:gd name="T32" fmla="*/ 523 w 1978"/>
                <a:gd name="T33" fmla="*/ 412 h 1298"/>
                <a:gd name="T34" fmla="*/ 379 w 1978"/>
                <a:gd name="T35" fmla="*/ 516 h 1298"/>
                <a:gd name="T36" fmla="*/ 195 w 1978"/>
                <a:gd name="T37" fmla="*/ 445 h 1298"/>
                <a:gd name="T38" fmla="*/ 69 w 1978"/>
                <a:gd name="T39" fmla="*/ 527 h 1298"/>
                <a:gd name="T40" fmla="*/ 9 w 1978"/>
                <a:gd name="T41" fmla="*/ 567 h 1298"/>
                <a:gd name="T42" fmla="*/ 81 w 1978"/>
                <a:gd name="T43" fmla="*/ 580 h 1298"/>
                <a:gd name="T44" fmla="*/ 186 w 1978"/>
                <a:gd name="T45" fmla="*/ 645 h 1298"/>
                <a:gd name="T46" fmla="*/ 305 w 1978"/>
                <a:gd name="T47" fmla="*/ 658 h 1298"/>
                <a:gd name="T48" fmla="*/ 418 w 1978"/>
                <a:gd name="T49" fmla="*/ 675 h 1298"/>
                <a:gd name="T50" fmla="*/ 430 w 1978"/>
                <a:gd name="T51" fmla="*/ 815 h 1298"/>
                <a:gd name="T52" fmla="*/ 284 w 1978"/>
                <a:gd name="T53" fmla="*/ 891 h 1298"/>
                <a:gd name="T54" fmla="*/ 427 w 1978"/>
                <a:gd name="T55" fmla="*/ 931 h 1298"/>
                <a:gd name="T56" fmla="*/ 545 w 1978"/>
                <a:gd name="T57" fmla="*/ 957 h 1298"/>
                <a:gd name="T58" fmla="*/ 593 w 1978"/>
                <a:gd name="T59" fmla="*/ 1038 h 1298"/>
                <a:gd name="T60" fmla="*/ 623 w 1978"/>
                <a:gd name="T61" fmla="*/ 1153 h 1298"/>
                <a:gd name="T62" fmla="*/ 720 w 1978"/>
                <a:gd name="T63" fmla="*/ 1220 h 1298"/>
                <a:gd name="T64" fmla="*/ 929 w 1978"/>
                <a:gd name="T65" fmla="*/ 1253 h 1298"/>
                <a:gd name="T66" fmla="*/ 1065 w 1978"/>
                <a:gd name="T67" fmla="*/ 1264 h 1298"/>
                <a:gd name="T68" fmla="*/ 1161 w 1978"/>
                <a:gd name="T69" fmla="*/ 1220 h 1298"/>
                <a:gd name="T70" fmla="*/ 1296 w 1978"/>
                <a:gd name="T71" fmla="*/ 1294 h 1298"/>
                <a:gd name="T72" fmla="*/ 1423 w 1978"/>
                <a:gd name="T73" fmla="*/ 1249 h 1298"/>
                <a:gd name="T74" fmla="*/ 1447 w 1978"/>
                <a:gd name="T75" fmla="*/ 1231 h 1298"/>
                <a:gd name="T76" fmla="*/ 1501 w 1978"/>
                <a:gd name="T77" fmla="*/ 1164 h 1298"/>
                <a:gd name="T78" fmla="*/ 1608 w 1978"/>
                <a:gd name="T79" fmla="*/ 1079 h 1298"/>
                <a:gd name="T80" fmla="*/ 1685 w 1978"/>
                <a:gd name="T81" fmla="*/ 1020 h 1298"/>
                <a:gd name="T82" fmla="*/ 1801 w 1978"/>
                <a:gd name="T83" fmla="*/ 910 h 1298"/>
                <a:gd name="T84" fmla="*/ 1862 w 1978"/>
                <a:gd name="T85" fmla="*/ 681 h 1298"/>
                <a:gd name="T86" fmla="*/ 1954 w 1978"/>
                <a:gd name="T87" fmla="*/ 523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78" h="1298">
                  <a:moveTo>
                    <a:pt x="1967" y="480"/>
                  </a:moveTo>
                  <a:cubicBezTo>
                    <a:pt x="1956" y="456"/>
                    <a:pt x="1930" y="460"/>
                    <a:pt x="1938" y="430"/>
                  </a:cubicBezTo>
                  <a:cubicBezTo>
                    <a:pt x="1943" y="415"/>
                    <a:pt x="1938" y="406"/>
                    <a:pt x="1939" y="400"/>
                  </a:cubicBezTo>
                  <a:cubicBezTo>
                    <a:pt x="1913" y="391"/>
                    <a:pt x="1915" y="402"/>
                    <a:pt x="1896" y="398"/>
                  </a:cubicBezTo>
                  <a:cubicBezTo>
                    <a:pt x="1869" y="392"/>
                    <a:pt x="1879" y="401"/>
                    <a:pt x="1840" y="431"/>
                  </a:cubicBezTo>
                  <a:cubicBezTo>
                    <a:pt x="1801" y="462"/>
                    <a:pt x="1804" y="376"/>
                    <a:pt x="1794" y="345"/>
                  </a:cubicBezTo>
                  <a:cubicBezTo>
                    <a:pt x="1784" y="315"/>
                    <a:pt x="1752" y="331"/>
                    <a:pt x="1706" y="331"/>
                  </a:cubicBezTo>
                  <a:cubicBezTo>
                    <a:pt x="1660" y="331"/>
                    <a:pt x="1660" y="312"/>
                    <a:pt x="1719" y="267"/>
                  </a:cubicBezTo>
                  <a:cubicBezTo>
                    <a:pt x="1778" y="223"/>
                    <a:pt x="1755" y="178"/>
                    <a:pt x="1758" y="145"/>
                  </a:cubicBezTo>
                  <a:cubicBezTo>
                    <a:pt x="1761" y="112"/>
                    <a:pt x="1748" y="117"/>
                    <a:pt x="1715" y="117"/>
                  </a:cubicBezTo>
                  <a:cubicBezTo>
                    <a:pt x="1683" y="117"/>
                    <a:pt x="1702" y="81"/>
                    <a:pt x="1719" y="50"/>
                  </a:cubicBezTo>
                  <a:cubicBezTo>
                    <a:pt x="1735" y="20"/>
                    <a:pt x="1709" y="23"/>
                    <a:pt x="1676" y="12"/>
                  </a:cubicBezTo>
                  <a:cubicBezTo>
                    <a:pt x="1643" y="0"/>
                    <a:pt x="1640" y="23"/>
                    <a:pt x="1627" y="34"/>
                  </a:cubicBezTo>
                  <a:cubicBezTo>
                    <a:pt x="1614" y="45"/>
                    <a:pt x="1604" y="42"/>
                    <a:pt x="1578" y="37"/>
                  </a:cubicBezTo>
                  <a:cubicBezTo>
                    <a:pt x="1552" y="31"/>
                    <a:pt x="1542" y="34"/>
                    <a:pt x="1535" y="62"/>
                  </a:cubicBezTo>
                  <a:cubicBezTo>
                    <a:pt x="1529" y="89"/>
                    <a:pt x="1525" y="75"/>
                    <a:pt x="1489" y="114"/>
                  </a:cubicBezTo>
                  <a:cubicBezTo>
                    <a:pt x="1404" y="128"/>
                    <a:pt x="1453" y="117"/>
                    <a:pt x="1424" y="70"/>
                  </a:cubicBezTo>
                  <a:cubicBezTo>
                    <a:pt x="1394" y="23"/>
                    <a:pt x="1368" y="92"/>
                    <a:pt x="1365" y="120"/>
                  </a:cubicBezTo>
                  <a:cubicBezTo>
                    <a:pt x="1362" y="148"/>
                    <a:pt x="1329" y="162"/>
                    <a:pt x="1316" y="137"/>
                  </a:cubicBezTo>
                  <a:cubicBezTo>
                    <a:pt x="1309" y="124"/>
                    <a:pt x="1285" y="121"/>
                    <a:pt x="1261" y="120"/>
                  </a:cubicBezTo>
                  <a:cubicBezTo>
                    <a:pt x="1265" y="134"/>
                    <a:pt x="1264" y="150"/>
                    <a:pt x="1252" y="167"/>
                  </a:cubicBezTo>
                  <a:cubicBezTo>
                    <a:pt x="1231" y="201"/>
                    <a:pt x="1218" y="212"/>
                    <a:pt x="1200" y="197"/>
                  </a:cubicBezTo>
                  <a:cubicBezTo>
                    <a:pt x="1183" y="182"/>
                    <a:pt x="1135" y="178"/>
                    <a:pt x="1135" y="208"/>
                  </a:cubicBezTo>
                  <a:cubicBezTo>
                    <a:pt x="1135" y="238"/>
                    <a:pt x="1178" y="264"/>
                    <a:pt x="1135" y="264"/>
                  </a:cubicBezTo>
                  <a:cubicBezTo>
                    <a:pt x="1091" y="264"/>
                    <a:pt x="1073" y="249"/>
                    <a:pt x="1065" y="275"/>
                  </a:cubicBezTo>
                  <a:cubicBezTo>
                    <a:pt x="1056" y="301"/>
                    <a:pt x="1043" y="308"/>
                    <a:pt x="1012" y="290"/>
                  </a:cubicBezTo>
                  <a:cubicBezTo>
                    <a:pt x="982" y="271"/>
                    <a:pt x="942" y="278"/>
                    <a:pt x="934" y="304"/>
                  </a:cubicBezTo>
                  <a:cubicBezTo>
                    <a:pt x="925" y="330"/>
                    <a:pt x="938" y="353"/>
                    <a:pt x="907" y="360"/>
                  </a:cubicBezTo>
                  <a:cubicBezTo>
                    <a:pt x="877" y="367"/>
                    <a:pt x="877" y="404"/>
                    <a:pt x="851" y="378"/>
                  </a:cubicBezTo>
                  <a:cubicBezTo>
                    <a:pt x="824" y="353"/>
                    <a:pt x="816" y="338"/>
                    <a:pt x="798" y="349"/>
                  </a:cubicBezTo>
                  <a:cubicBezTo>
                    <a:pt x="781" y="360"/>
                    <a:pt x="750" y="360"/>
                    <a:pt x="733" y="327"/>
                  </a:cubicBezTo>
                  <a:cubicBezTo>
                    <a:pt x="715" y="293"/>
                    <a:pt x="724" y="264"/>
                    <a:pt x="685" y="301"/>
                  </a:cubicBezTo>
                  <a:cubicBezTo>
                    <a:pt x="645" y="338"/>
                    <a:pt x="658" y="367"/>
                    <a:pt x="610" y="371"/>
                  </a:cubicBezTo>
                  <a:cubicBezTo>
                    <a:pt x="562" y="375"/>
                    <a:pt x="545" y="390"/>
                    <a:pt x="523" y="412"/>
                  </a:cubicBezTo>
                  <a:cubicBezTo>
                    <a:pt x="501" y="434"/>
                    <a:pt x="436" y="423"/>
                    <a:pt x="436" y="460"/>
                  </a:cubicBezTo>
                  <a:cubicBezTo>
                    <a:pt x="436" y="497"/>
                    <a:pt x="414" y="538"/>
                    <a:pt x="379" y="516"/>
                  </a:cubicBezTo>
                  <a:cubicBezTo>
                    <a:pt x="344" y="493"/>
                    <a:pt x="313" y="479"/>
                    <a:pt x="287" y="482"/>
                  </a:cubicBezTo>
                  <a:cubicBezTo>
                    <a:pt x="261" y="486"/>
                    <a:pt x="230" y="441"/>
                    <a:pt x="195" y="445"/>
                  </a:cubicBezTo>
                  <a:cubicBezTo>
                    <a:pt x="160" y="449"/>
                    <a:pt x="156" y="464"/>
                    <a:pt x="139" y="486"/>
                  </a:cubicBezTo>
                  <a:cubicBezTo>
                    <a:pt x="121" y="508"/>
                    <a:pt x="112" y="527"/>
                    <a:pt x="69" y="527"/>
                  </a:cubicBezTo>
                  <a:cubicBezTo>
                    <a:pt x="49" y="527"/>
                    <a:pt x="30" y="523"/>
                    <a:pt x="18" y="516"/>
                  </a:cubicBezTo>
                  <a:cubicBezTo>
                    <a:pt x="7" y="530"/>
                    <a:pt x="0" y="548"/>
                    <a:pt x="9" y="567"/>
                  </a:cubicBezTo>
                  <a:cubicBezTo>
                    <a:pt x="28" y="612"/>
                    <a:pt x="50" y="622"/>
                    <a:pt x="56" y="601"/>
                  </a:cubicBezTo>
                  <a:cubicBezTo>
                    <a:pt x="63" y="580"/>
                    <a:pt x="56" y="579"/>
                    <a:pt x="81" y="580"/>
                  </a:cubicBezTo>
                  <a:cubicBezTo>
                    <a:pt x="105" y="581"/>
                    <a:pt x="159" y="570"/>
                    <a:pt x="166" y="597"/>
                  </a:cubicBezTo>
                  <a:cubicBezTo>
                    <a:pt x="172" y="623"/>
                    <a:pt x="177" y="633"/>
                    <a:pt x="186" y="645"/>
                  </a:cubicBezTo>
                  <a:cubicBezTo>
                    <a:pt x="194" y="658"/>
                    <a:pt x="238" y="697"/>
                    <a:pt x="263" y="673"/>
                  </a:cubicBezTo>
                  <a:cubicBezTo>
                    <a:pt x="287" y="649"/>
                    <a:pt x="289" y="640"/>
                    <a:pt x="305" y="658"/>
                  </a:cubicBezTo>
                  <a:cubicBezTo>
                    <a:pt x="321" y="676"/>
                    <a:pt x="326" y="688"/>
                    <a:pt x="354" y="683"/>
                  </a:cubicBezTo>
                  <a:cubicBezTo>
                    <a:pt x="382" y="677"/>
                    <a:pt x="395" y="645"/>
                    <a:pt x="418" y="675"/>
                  </a:cubicBezTo>
                  <a:cubicBezTo>
                    <a:pt x="441" y="704"/>
                    <a:pt x="451" y="718"/>
                    <a:pt x="453" y="750"/>
                  </a:cubicBezTo>
                  <a:cubicBezTo>
                    <a:pt x="454" y="782"/>
                    <a:pt x="456" y="804"/>
                    <a:pt x="430" y="815"/>
                  </a:cubicBezTo>
                  <a:cubicBezTo>
                    <a:pt x="403" y="826"/>
                    <a:pt x="358" y="797"/>
                    <a:pt x="344" y="825"/>
                  </a:cubicBezTo>
                  <a:cubicBezTo>
                    <a:pt x="335" y="845"/>
                    <a:pt x="306" y="866"/>
                    <a:pt x="284" y="891"/>
                  </a:cubicBezTo>
                  <a:cubicBezTo>
                    <a:pt x="310" y="908"/>
                    <a:pt x="331" y="902"/>
                    <a:pt x="361" y="938"/>
                  </a:cubicBezTo>
                  <a:cubicBezTo>
                    <a:pt x="392" y="975"/>
                    <a:pt x="405" y="949"/>
                    <a:pt x="427" y="931"/>
                  </a:cubicBezTo>
                  <a:cubicBezTo>
                    <a:pt x="449" y="912"/>
                    <a:pt x="466" y="938"/>
                    <a:pt x="488" y="957"/>
                  </a:cubicBezTo>
                  <a:cubicBezTo>
                    <a:pt x="510" y="975"/>
                    <a:pt x="527" y="975"/>
                    <a:pt x="545" y="957"/>
                  </a:cubicBezTo>
                  <a:cubicBezTo>
                    <a:pt x="562" y="938"/>
                    <a:pt x="593" y="953"/>
                    <a:pt x="619" y="964"/>
                  </a:cubicBezTo>
                  <a:cubicBezTo>
                    <a:pt x="645" y="975"/>
                    <a:pt x="619" y="1016"/>
                    <a:pt x="593" y="1038"/>
                  </a:cubicBezTo>
                  <a:cubicBezTo>
                    <a:pt x="567" y="1060"/>
                    <a:pt x="571" y="1075"/>
                    <a:pt x="588" y="1090"/>
                  </a:cubicBezTo>
                  <a:cubicBezTo>
                    <a:pt x="606" y="1105"/>
                    <a:pt x="610" y="1135"/>
                    <a:pt x="623" y="1153"/>
                  </a:cubicBezTo>
                  <a:cubicBezTo>
                    <a:pt x="637" y="1172"/>
                    <a:pt x="632" y="1190"/>
                    <a:pt x="654" y="1186"/>
                  </a:cubicBezTo>
                  <a:cubicBezTo>
                    <a:pt x="676" y="1183"/>
                    <a:pt x="698" y="1194"/>
                    <a:pt x="720" y="1220"/>
                  </a:cubicBezTo>
                  <a:cubicBezTo>
                    <a:pt x="741" y="1246"/>
                    <a:pt x="811" y="1257"/>
                    <a:pt x="842" y="1275"/>
                  </a:cubicBezTo>
                  <a:cubicBezTo>
                    <a:pt x="872" y="1294"/>
                    <a:pt x="907" y="1246"/>
                    <a:pt x="929" y="1253"/>
                  </a:cubicBezTo>
                  <a:cubicBezTo>
                    <a:pt x="939" y="1256"/>
                    <a:pt x="958" y="1273"/>
                    <a:pt x="976" y="1290"/>
                  </a:cubicBezTo>
                  <a:cubicBezTo>
                    <a:pt x="996" y="1262"/>
                    <a:pt x="1013" y="1264"/>
                    <a:pt x="1065" y="1264"/>
                  </a:cubicBezTo>
                  <a:cubicBezTo>
                    <a:pt x="1126" y="1264"/>
                    <a:pt x="1139" y="1275"/>
                    <a:pt x="1126" y="1238"/>
                  </a:cubicBezTo>
                  <a:cubicBezTo>
                    <a:pt x="1113" y="1201"/>
                    <a:pt x="1121" y="1168"/>
                    <a:pt x="1161" y="1220"/>
                  </a:cubicBezTo>
                  <a:cubicBezTo>
                    <a:pt x="1200" y="1272"/>
                    <a:pt x="1148" y="1249"/>
                    <a:pt x="1213" y="1253"/>
                  </a:cubicBezTo>
                  <a:cubicBezTo>
                    <a:pt x="1279" y="1257"/>
                    <a:pt x="1231" y="1290"/>
                    <a:pt x="1296" y="1294"/>
                  </a:cubicBezTo>
                  <a:cubicBezTo>
                    <a:pt x="1362" y="1298"/>
                    <a:pt x="1392" y="1279"/>
                    <a:pt x="1392" y="1264"/>
                  </a:cubicBezTo>
                  <a:cubicBezTo>
                    <a:pt x="1392" y="1249"/>
                    <a:pt x="1418" y="1216"/>
                    <a:pt x="1423" y="1249"/>
                  </a:cubicBezTo>
                  <a:cubicBezTo>
                    <a:pt x="1423" y="1253"/>
                    <a:pt x="1424" y="1256"/>
                    <a:pt x="1424" y="1259"/>
                  </a:cubicBezTo>
                  <a:cubicBezTo>
                    <a:pt x="1430" y="1247"/>
                    <a:pt x="1437" y="1235"/>
                    <a:pt x="1447" y="1231"/>
                  </a:cubicBezTo>
                  <a:cubicBezTo>
                    <a:pt x="1469" y="1222"/>
                    <a:pt x="1486" y="1214"/>
                    <a:pt x="1486" y="1194"/>
                  </a:cubicBezTo>
                  <a:cubicBezTo>
                    <a:pt x="1486" y="1173"/>
                    <a:pt x="1471" y="1164"/>
                    <a:pt x="1501" y="1164"/>
                  </a:cubicBezTo>
                  <a:cubicBezTo>
                    <a:pt x="1532" y="1164"/>
                    <a:pt x="1591" y="1177"/>
                    <a:pt x="1591" y="1135"/>
                  </a:cubicBezTo>
                  <a:cubicBezTo>
                    <a:pt x="1591" y="1092"/>
                    <a:pt x="1576" y="1062"/>
                    <a:pt x="1608" y="1079"/>
                  </a:cubicBezTo>
                  <a:cubicBezTo>
                    <a:pt x="1641" y="1096"/>
                    <a:pt x="1663" y="1090"/>
                    <a:pt x="1674" y="1066"/>
                  </a:cubicBezTo>
                  <a:cubicBezTo>
                    <a:pt x="1685" y="1042"/>
                    <a:pt x="1700" y="1042"/>
                    <a:pt x="1685" y="1020"/>
                  </a:cubicBezTo>
                  <a:cubicBezTo>
                    <a:pt x="1670" y="997"/>
                    <a:pt x="1672" y="979"/>
                    <a:pt x="1694" y="971"/>
                  </a:cubicBezTo>
                  <a:cubicBezTo>
                    <a:pt x="1715" y="964"/>
                    <a:pt x="1777" y="940"/>
                    <a:pt x="1801" y="910"/>
                  </a:cubicBezTo>
                  <a:cubicBezTo>
                    <a:pt x="1825" y="881"/>
                    <a:pt x="1851" y="870"/>
                    <a:pt x="1840" y="836"/>
                  </a:cubicBezTo>
                  <a:cubicBezTo>
                    <a:pt x="1829" y="803"/>
                    <a:pt x="1807" y="732"/>
                    <a:pt x="1862" y="681"/>
                  </a:cubicBezTo>
                  <a:cubicBezTo>
                    <a:pt x="1916" y="629"/>
                    <a:pt x="1936" y="640"/>
                    <a:pt x="1938" y="599"/>
                  </a:cubicBezTo>
                  <a:cubicBezTo>
                    <a:pt x="1940" y="558"/>
                    <a:pt x="1932" y="536"/>
                    <a:pt x="1954" y="523"/>
                  </a:cubicBezTo>
                  <a:cubicBezTo>
                    <a:pt x="1975" y="510"/>
                    <a:pt x="1978" y="504"/>
                    <a:pt x="1967" y="480"/>
                  </a:cubicBezTo>
                  <a:close/>
                </a:path>
              </a:pathLst>
            </a:custGeom>
            <a:grpFill/>
            <a:ln w="12700" cap="rnd" cmpd="sng">
              <a:solidFill>
                <a:srgbClr val="34CCB6"/>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828434"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srgbClr val="445469"/>
                </a:solidFill>
                <a:effectLst/>
                <a:uLnTx/>
                <a:uFillTx/>
                <a:latin typeface="Lato Light"/>
              </a:endParaRPr>
            </a:p>
          </p:txBody>
        </p:sp>
        <p:sp>
          <p:nvSpPr>
            <p:cNvPr id="16" name="Freeform 17">
              <a:extLst>
                <a:ext uri="{FF2B5EF4-FFF2-40B4-BE49-F238E27FC236}">
                  <a16:creationId xmlns:a16="http://schemas.microsoft.com/office/drawing/2014/main" xmlns="" id="{FDE3C22E-9406-43A3-96F7-8B09BE890036}"/>
                </a:ext>
              </a:extLst>
            </p:cNvPr>
            <p:cNvSpPr>
              <a:spLocks/>
            </p:cNvSpPr>
            <p:nvPr/>
          </p:nvSpPr>
          <p:spPr bwMode="auto">
            <a:xfrm>
              <a:off x="3238" y="1805"/>
              <a:ext cx="590" cy="922"/>
            </a:xfrm>
            <a:custGeom>
              <a:avLst/>
              <a:gdLst>
                <a:gd name="T0" fmla="*/ 1149 w 1273"/>
                <a:gd name="T1" fmla="*/ 1405 h 1992"/>
                <a:gd name="T2" fmla="*/ 1053 w 1273"/>
                <a:gd name="T3" fmla="*/ 1201 h 1992"/>
                <a:gd name="T4" fmla="*/ 1105 w 1273"/>
                <a:gd name="T5" fmla="*/ 957 h 1992"/>
                <a:gd name="T6" fmla="*/ 1044 w 1273"/>
                <a:gd name="T7" fmla="*/ 727 h 1992"/>
                <a:gd name="T8" fmla="*/ 1088 w 1273"/>
                <a:gd name="T9" fmla="*/ 590 h 1992"/>
                <a:gd name="T10" fmla="*/ 1088 w 1273"/>
                <a:gd name="T11" fmla="*/ 486 h 1992"/>
                <a:gd name="T12" fmla="*/ 1094 w 1273"/>
                <a:gd name="T13" fmla="*/ 280 h 1992"/>
                <a:gd name="T14" fmla="*/ 1131 w 1273"/>
                <a:gd name="T15" fmla="*/ 132 h 1992"/>
                <a:gd name="T16" fmla="*/ 1098 w 1273"/>
                <a:gd name="T17" fmla="*/ 0 h 1992"/>
                <a:gd name="T18" fmla="*/ 996 w 1273"/>
                <a:gd name="T19" fmla="*/ 76 h 1992"/>
                <a:gd name="T20" fmla="*/ 900 w 1273"/>
                <a:gd name="T21" fmla="*/ 110 h 1992"/>
                <a:gd name="T22" fmla="*/ 834 w 1273"/>
                <a:gd name="T23" fmla="*/ 265 h 1992"/>
                <a:gd name="T24" fmla="*/ 699 w 1273"/>
                <a:gd name="T25" fmla="*/ 380 h 1992"/>
                <a:gd name="T26" fmla="*/ 629 w 1273"/>
                <a:gd name="T27" fmla="*/ 506 h 1992"/>
                <a:gd name="T28" fmla="*/ 476 w 1273"/>
                <a:gd name="T29" fmla="*/ 491 h 1992"/>
                <a:gd name="T30" fmla="*/ 377 w 1273"/>
                <a:gd name="T31" fmla="*/ 501 h 1992"/>
                <a:gd name="T32" fmla="*/ 314 w 1273"/>
                <a:gd name="T33" fmla="*/ 595 h 1992"/>
                <a:gd name="T34" fmla="*/ 327 w 1273"/>
                <a:gd name="T35" fmla="*/ 704 h 1992"/>
                <a:gd name="T36" fmla="*/ 500 w 1273"/>
                <a:gd name="T37" fmla="*/ 784 h 1992"/>
                <a:gd name="T38" fmla="*/ 664 w 1273"/>
                <a:gd name="T39" fmla="*/ 901 h 1992"/>
                <a:gd name="T40" fmla="*/ 642 w 1273"/>
                <a:gd name="T41" fmla="*/ 1038 h 1992"/>
                <a:gd name="T42" fmla="*/ 563 w 1273"/>
                <a:gd name="T43" fmla="*/ 1120 h 1992"/>
                <a:gd name="T44" fmla="*/ 509 w 1273"/>
                <a:gd name="T45" fmla="*/ 1127 h 1992"/>
                <a:gd name="T46" fmla="*/ 472 w 1273"/>
                <a:gd name="T47" fmla="*/ 1196 h 1992"/>
                <a:gd name="T48" fmla="*/ 356 w 1273"/>
                <a:gd name="T49" fmla="*/ 1225 h 1992"/>
                <a:gd name="T50" fmla="*/ 205 w 1273"/>
                <a:gd name="T51" fmla="*/ 1183 h 1992"/>
                <a:gd name="T52" fmla="*/ 175 w 1273"/>
                <a:gd name="T53" fmla="*/ 1277 h 1992"/>
                <a:gd name="T54" fmla="*/ 179 w 1273"/>
                <a:gd name="T55" fmla="*/ 1331 h 1992"/>
                <a:gd name="T56" fmla="*/ 212 w 1273"/>
                <a:gd name="T57" fmla="*/ 1416 h 1992"/>
                <a:gd name="T58" fmla="*/ 179 w 1273"/>
                <a:gd name="T59" fmla="*/ 1481 h 1992"/>
                <a:gd name="T60" fmla="*/ 201 w 1273"/>
                <a:gd name="T61" fmla="*/ 1540 h 1992"/>
                <a:gd name="T62" fmla="*/ 148 w 1273"/>
                <a:gd name="T63" fmla="*/ 1551 h 1992"/>
                <a:gd name="T64" fmla="*/ 76 w 1273"/>
                <a:gd name="T65" fmla="*/ 1564 h 1992"/>
                <a:gd name="T66" fmla="*/ 61 w 1273"/>
                <a:gd name="T67" fmla="*/ 1624 h 1992"/>
                <a:gd name="T68" fmla="*/ 61 w 1273"/>
                <a:gd name="T69" fmla="*/ 1698 h 1992"/>
                <a:gd name="T70" fmla="*/ 46 w 1273"/>
                <a:gd name="T71" fmla="*/ 1735 h 1992"/>
                <a:gd name="T72" fmla="*/ 214 w 1273"/>
                <a:gd name="T73" fmla="*/ 1789 h 1992"/>
                <a:gd name="T74" fmla="*/ 349 w 1273"/>
                <a:gd name="T75" fmla="*/ 1823 h 1992"/>
                <a:gd name="T76" fmla="*/ 438 w 1273"/>
                <a:gd name="T77" fmla="*/ 1834 h 1992"/>
                <a:gd name="T78" fmla="*/ 536 w 1273"/>
                <a:gd name="T79" fmla="*/ 1890 h 1992"/>
                <a:gd name="T80" fmla="*/ 677 w 1273"/>
                <a:gd name="T81" fmla="*/ 1876 h 1992"/>
                <a:gd name="T82" fmla="*/ 805 w 1273"/>
                <a:gd name="T83" fmla="*/ 1929 h 1992"/>
                <a:gd name="T84" fmla="*/ 939 w 1273"/>
                <a:gd name="T85" fmla="*/ 1959 h 1992"/>
                <a:gd name="T86" fmla="*/ 970 w 1273"/>
                <a:gd name="T87" fmla="*/ 1909 h 1992"/>
                <a:gd name="T88" fmla="*/ 930 w 1273"/>
                <a:gd name="T89" fmla="*/ 1816 h 1992"/>
                <a:gd name="T90" fmla="*/ 1059 w 1273"/>
                <a:gd name="T91" fmla="*/ 1752 h 1992"/>
                <a:gd name="T92" fmla="*/ 974 w 1273"/>
                <a:gd name="T93" fmla="*/ 1679 h 1992"/>
                <a:gd name="T94" fmla="*/ 913 w 1273"/>
                <a:gd name="T95" fmla="*/ 1626 h 1992"/>
                <a:gd name="T96" fmla="*/ 1048 w 1273"/>
                <a:gd name="T97" fmla="*/ 1603 h 1992"/>
                <a:gd name="T98" fmla="*/ 1168 w 1273"/>
                <a:gd name="T99" fmla="*/ 1607 h 1992"/>
                <a:gd name="T100" fmla="*/ 1256 w 1273"/>
                <a:gd name="T101" fmla="*/ 1527 h 1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73" h="1992">
                  <a:moveTo>
                    <a:pt x="1256" y="1527"/>
                  </a:moveTo>
                  <a:cubicBezTo>
                    <a:pt x="1238" y="1499"/>
                    <a:pt x="1164" y="1449"/>
                    <a:pt x="1149" y="1405"/>
                  </a:cubicBezTo>
                  <a:cubicBezTo>
                    <a:pt x="1133" y="1360"/>
                    <a:pt x="1118" y="1342"/>
                    <a:pt x="1092" y="1314"/>
                  </a:cubicBezTo>
                  <a:cubicBezTo>
                    <a:pt x="1066" y="1286"/>
                    <a:pt x="1055" y="1257"/>
                    <a:pt x="1053" y="1201"/>
                  </a:cubicBezTo>
                  <a:cubicBezTo>
                    <a:pt x="1050" y="1146"/>
                    <a:pt x="1066" y="1110"/>
                    <a:pt x="1081" y="1075"/>
                  </a:cubicBezTo>
                  <a:cubicBezTo>
                    <a:pt x="1096" y="1040"/>
                    <a:pt x="1131" y="1016"/>
                    <a:pt x="1105" y="957"/>
                  </a:cubicBezTo>
                  <a:cubicBezTo>
                    <a:pt x="1079" y="897"/>
                    <a:pt x="1063" y="888"/>
                    <a:pt x="1063" y="853"/>
                  </a:cubicBezTo>
                  <a:cubicBezTo>
                    <a:pt x="1063" y="818"/>
                    <a:pt x="1070" y="753"/>
                    <a:pt x="1044" y="727"/>
                  </a:cubicBezTo>
                  <a:cubicBezTo>
                    <a:pt x="1018" y="701"/>
                    <a:pt x="1033" y="664"/>
                    <a:pt x="1048" y="638"/>
                  </a:cubicBezTo>
                  <a:cubicBezTo>
                    <a:pt x="1063" y="612"/>
                    <a:pt x="1107" y="617"/>
                    <a:pt x="1088" y="590"/>
                  </a:cubicBezTo>
                  <a:cubicBezTo>
                    <a:pt x="1068" y="562"/>
                    <a:pt x="1066" y="556"/>
                    <a:pt x="1085" y="540"/>
                  </a:cubicBezTo>
                  <a:cubicBezTo>
                    <a:pt x="1105" y="523"/>
                    <a:pt x="1103" y="504"/>
                    <a:pt x="1088" y="486"/>
                  </a:cubicBezTo>
                  <a:cubicBezTo>
                    <a:pt x="1072" y="467"/>
                    <a:pt x="989" y="395"/>
                    <a:pt x="1029" y="360"/>
                  </a:cubicBezTo>
                  <a:cubicBezTo>
                    <a:pt x="1068" y="325"/>
                    <a:pt x="1092" y="328"/>
                    <a:pt x="1094" y="280"/>
                  </a:cubicBezTo>
                  <a:cubicBezTo>
                    <a:pt x="1096" y="232"/>
                    <a:pt x="1101" y="236"/>
                    <a:pt x="1107" y="199"/>
                  </a:cubicBezTo>
                  <a:cubicBezTo>
                    <a:pt x="1114" y="161"/>
                    <a:pt x="1116" y="148"/>
                    <a:pt x="1131" y="132"/>
                  </a:cubicBezTo>
                  <a:cubicBezTo>
                    <a:pt x="1146" y="115"/>
                    <a:pt x="1155" y="84"/>
                    <a:pt x="1140" y="65"/>
                  </a:cubicBezTo>
                  <a:cubicBezTo>
                    <a:pt x="1128" y="51"/>
                    <a:pt x="1107" y="25"/>
                    <a:pt x="1098" y="0"/>
                  </a:cubicBezTo>
                  <a:cubicBezTo>
                    <a:pt x="1092" y="1"/>
                    <a:pt x="1085" y="8"/>
                    <a:pt x="1074" y="24"/>
                  </a:cubicBezTo>
                  <a:cubicBezTo>
                    <a:pt x="1039" y="80"/>
                    <a:pt x="1018" y="91"/>
                    <a:pt x="996" y="76"/>
                  </a:cubicBezTo>
                  <a:cubicBezTo>
                    <a:pt x="974" y="61"/>
                    <a:pt x="917" y="21"/>
                    <a:pt x="917" y="47"/>
                  </a:cubicBezTo>
                  <a:cubicBezTo>
                    <a:pt x="917" y="73"/>
                    <a:pt x="926" y="87"/>
                    <a:pt x="900" y="110"/>
                  </a:cubicBezTo>
                  <a:cubicBezTo>
                    <a:pt x="873" y="132"/>
                    <a:pt x="839" y="136"/>
                    <a:pt x="843" y="173"/>
                  </a:cubicBezTo>
                  <a:cubicBezTo>
                    <a:pt x="847" y="210"/>
                    <a:pt x="904" y="258"/>
                    <a:pt x="834" y="265"/>
                  </a:cubicBezTo>
                  <a:cubicBezTo>
                    <a:pt x="764" y="273"/>
                    <a:pt x="777" y="273"/>
                    <a:pt x="764" y="302"/>
                  </a:cubicBezTo>
                  <a:cubicBezTo>
                    <a:pt x="751" y="332"/>
                    <a:pt x="716" y="354"/>
                    <a:pt x="699" y="380"/>
                  </a:cubicBezTo>
                  <a:cubicBezTo>
                    <a:pt x="681" y="406"/>
                    <a:pt x="651" y="417"/>
                    <a:pt x="651" y="454"/>
                  </a:cubicBezTo>
                  <a:cubicBezTo>
                    <a:pt x="651" y="491"/>
                    <a:pt x="659" y="506"/>
                    <a:pt x="629" y="506"/>
                  </a:cubicBezTo>
                  <a:cubicBezTo>
                    <a:pt x="598" y="506"/>
                    <a:pt x="576" y="554"/>
                    <a:pt x="550" y="528"/>
                  </a:cubicBezTo>
                  <a:cubicBezTo>
                    <a:pt x="524" y="502"/>
                    <a:pt x="493" y="469"/>
                    <a:pt x="476" y="491"/>
                  </a:cubicBezTo>
                  <a:cubicBezTo>
                    <a:pt x="458" y="514"/>
                    <a:pt x="410" y="502"/>
                    <a:pt x="384" y="502"/>
                  </a:cubicBezTo>
                  <a:cubicBezTo>
                    <a:pt x="381" y="502"/>
                    <a:pt x="379" y="502"/>
                    <a:pt x="377" y="501"/>
                  </a:cubicBezTo>
                  <a:cubicBezTo>
                    <a:pt x="364" y="519"/>
                    <a:pt x="352" y="532"/>
                    <a:pt x="334" y="545"/>
                  </a:cubicBezTo>
                  <a:cubicBezTo>
                    <a:pt x="310" y="562"/>
                    <a:pt x="323" y="573"/>
                    <a:pt x="314" y="595"/>
                  </a:cubicBezTo>
                  <a:cubicBezTo>
                    <a:pt x="306" y="617"/>
                    <a:pt x="306" y="623"/>
                    <a:pt x="323" y="645"/>
                  </a:cubicBezTo>
                  <a:cubicBezTo>
                    <a:pt x="341" y="667"/>
                    <a:pt x="319" y="679"/>
                    <a:pt x="327" y="704"/>
                  </a:cubicBezTo>
                  <a:cubicBezTo>
                    <a:pt x="336" y="730"/>
                    <a:pt x="391" y="740"/>
                    <a:pt x="430" y="747"/>
                  </a:cubicBezTo>
                  <a:cubicBezTo>
                    <a:pt x="469" y="754"/>
                    <a:pt x="472" y="760"/>
                    <a:pt x="500" y="784"/>
                  </a:cubicBezTo>
                  <a:cubicBezTo>
                    <a:pt x="528" y="808"/>
                    <a:pt x="592" y="814"/>
                    <a:pt x="631" y="825"/>
                  </a:cubicBezTo>
                  <a:cubicBezTo>
                    <a:pt x="670" y="836"/>
                    <a:pt x="648" y="868"/>
                    <a:pt x="664" y="901"/>
                  </a:cubicBezTo>
                  <a:cubicBezTo>
                    <a:pt x="679" y="934"/>
                    <a:pt x="646" y="938"/>
                    <a:pt x="624" y="966"/>
                  </a:cubicBezTo>
                  <a:cubicBezTo>
                    <a:pt x="603" y="994"/>
                    <a:pt x="622" y="1016"/>
                    <a:pt x="642" y="1038"/>
                  </a:cubicBezTo>
                  <a:cubicBezTo>
                    <a:pt x="662" y="1060"/>
                    <a:pt x="668" y="1070"/>
                    <a:pt x="662" y="1095"/>
                  </a:cubicBezTo>
                  <a:cubicBezTo>
                    <a:pt x="655" y="1121"/>
                    <a:pt x="590" y="1123"/>
                    <a:pt x="563" y="1120"/>
                  </a:cubicBezTo>
                  <a:cubicBezTo>
                    <a:pt x="537" y="1116"/>
                    <a:pt x="544" y="1114"/>
                    <a:pt x="537" y="1127"/>
                  </a:cubicBezTo>
                  <a:cubicBezTo>
                    <a:pt x="531" y="1140"/>
                    <a:pt x="526" y="1138"/>
                    <a:pt x="509" y="1127"/>
                  </a:cubicBezTo>
                  <a:cubicBezTo>
                    <a:pt x="491" y="1116"/>
                    <a:pt x="489" y="1129"/>
                    <a:pt x="461" y="1136"/>
                  </a:cubicBezTo>
                  <a:cubicBezTo>
                    <a:pt x="432" y="1144"/>
                    <a:pt x="472" y="1162"/>
                    <a:pt x="472" y="1196"/>
                  </a:cubicBezTo>
                  <a:cubicBezTo>
                    <a:pt x="472" y="1229"/>
                    <a:pt x="445" y="1209"/>
                    <a:pt x="419" y="1209"/>
                  </a:cubicBezTo>
                  <a:cubicBezTo>
                    <a:pt x="393" y="1209"/>
                    <a:pt x="389" y="1222"/>
                    <a:pt x="356" y="1225"/>
                  </a:cubicBezTo>
                  <a:cubicBezTo>
                    <a:pt x="323" y="1229"/>
                    <a:pt x="297" y="1207"/>
                    <a:pt x="288" y="1188"/>
                  </a:cubicBezTo>
                  <a:cubicBezTo>
                    <a:pt x="279" y="1170"/>
                    <a:pt x="249" y="1179"/>
                    <a:pt x="205" y="1183"/>
                  </a:cubicBezTo>
                  <a:cubicBezTo>
                    <a:pt x="161" y="1186"/>
                    <a:pt x="172" y="1222"/>
                    <a:pt x="183" y="1238"/>
                  </a:cubicBezTo>
                  <a:cubicBezTo>
                    <a:pt x="194" y="1255"/>
                    <a:pt x="192" y="1270"/>
                    <a:pt x="175" y="1277"/>
                  </a:cubicBezTo>
                  <a:cubicBezTo>
                    <a:pt x="157" y="1285"/>
                    <a:pt x="144" y="1305"/>
                    <a:pt x="142" y="1320"/>
                  </a:cubicBezTo>
                  <a:cubicBezTo>
                    <a:pt x="140" y="1335"/>
                    <a:pt x="159" y="1335"/>
                    <a:pt x="179" y="1331"/>
                  </a:cubicBezTo>
                  <a:cubicBezTo>
                    <a:pt x="199" y="1327"/>
                    <a:pt x="207" y="1348"/>
                    <a:pt x="223" y="1362"/>
                  </a:cubicBezTo>
                  <a:cubicBezTo>
                    <a:pt x="238" y="1377"/>
                    <a:pt x="210" y="1394"/>
                    <a:pt x="212" y="1416"/>
                  </a:cubicBezTo>
                  <a:cubicBezTo>
                    <a:pt x="214" y="1438"/>
                    <a:pt x="199" y="1438"/>
                    <a:pt x="188" y="1455"/>
                  </a:cubicBezTo>
                  <a:cubicBezTo>
                    <a:pt x="177" y="1472"/>
                    <a:pt x="168" y="1474"/>
                    <a:pt x="179" y="1481"/>
                  </a:cubicBezTo>
                  <a:cubicBezTo>
                    <a:pt x="190" y="1488"/>
                    <a:pt x="199" y="1498"/>
                    <a:pt x="181" y="1514"/>
                  </a:cubicBezTo>
                  <a:cubicBezTo>
                    <a:pt x="164" y="1531"/>
                    <a:pt x="181" y="1525"/>
                    <a:pt x="201" y="1540"/>
                  </a:cubicBezTo>
                  <a:cubicBezTo>
                    <a:pt x="220" y="1555"/>
                    <a:pt x="214" y="1570"/>
                    <a:pt x="185" y="1572"/>
                  </a:cubicBezTo>
                  <a:cubicBezTo>
                    <a:pt x="157" y="1574"/>
                    <a:pt x="161" y="1562"/>
                    <a:pt x="148" y="1551"/>
                  </a:cubicBezTo>
                  <a:cubicBezTo>
                    <a:pt x="135" y="1540"/>
                    <a:pt x="129" y="1555"/>
                    <a:pt x="124" y="1568"/>
                  </a:cubicBezTo>
                  <a:cubicBezTo>
                    <a:pt x="120" y="1581"/>
                    <a:pt x="92" y="1568"/>
                    <a:pt x="76" y="1564"/>
                  </a:cubicBezTo>
                  <a:cubicBezTo>
                    <a:pt x="61" y="1561"/>
                    <a:pt x="48" y="1579"/>
                    <a:pt x="24" y="1592"/>
                  </a:cubicBezTo>
                  <a:cubicBezTo>
                    <a:pt x="0" y="1605"/>
                    <a:pt x="37" y="1616"/>
                    <a:pt x="61" y="1624"/>
                  </a:cubicBezTo>
                  <a:cubicBezTo>
                    <a:pt x="85" y="1631"/>
                    <a:pt x="83" y="1638"/>
                    <a:pt x="68" y="1655"/>
                  </a:cubicBezTo>
                  <a:cubicBezTo>
                    <a:pt x="52" y="1672"/>
                    <a:pt x="83" y="1685"/>
                    <a:pt x="61" y="1698"/>
                  </a:cubicBezTo>
                  <a:cubicBezTo>
                    <a:pt x="49" y="1705"/>
                    <a:pt x="34" y="1721"/>
                    <a:pt x="24" y="1734"/>
                  </a:cubicBezTo>
                  <a:cubicBezTo>
                    <a:pt x="32" y="1734"/>
                    <a:pt x="39" y="1735"/>
                    <a:pt x="46" y="1735"/>
                  </a:cubicBezTo>
                  <a:cubicBezTo>
                    <a:pt x="78" y="1735"/>
                    <a:pt x="81" y="1768"/>
                    <a:pt x="109" y="1800"/>
                  </a:cubicBezTo>
                  <a:cubicBezTo>
                    <a:pt x="137" y="1831"/>
                    <a:pt x="179" y="1807"/>
                    <a:pt x="214" y="1789"/>
                  </a:cubicBezTo>
                  <a:cubicBezTo>
                    <a:pt x="249" y="1770"/>
                    <a:pt x="271" y="1778"/>
                    <a:pt x="313" y="1776"/>
                  </a:cubicBezTo>
                  <a:cubicBezTo>
                    <a:pt x="356" y="1773"/>
                    <a:pt x="333" y="1803"/>
                    <a:pt x="349" y="1823"/>
                  </a:cubicBezTo>
                  <a:cubicBezTo>
                    <a:pt x="366" y="1842"/>
                    <a:pt x="382" y="1831"/>
                    <a:pt x="402" y="1823"/>
                  </a:cubicBezTo>
                  <a:cubicBezTo>
                    <a:pt x="421" y="1815"/>
                    <a:pt x="428" y="1817"/>
                    <a:pt x="438" y="1834"/>
                  </a:cubicBezTo>
                  <a:cubicBezTo>
                    <a:pt x="448" y="1851"/>
                    <a:pt x="457" y="1851"/>
                    <a:pt x="474" y="1845"/>
                  </a:cubicBezTo>
                  <a:cubicBezTo>
                    <a:pt x="490" y="1840"/>
                    <a:pt x="510" y="1867"/>
                    <a:pt x="536" y="1890"/>
                  </a:cubicBezTo>
                  <a:cubicBezTo>
                    <a:pt x="562" y="1912"/>
                    <a:pt x="585" y="1895"/>
                    <a:pt x="611" y="1876"/>
                  </a:cubicBezTo>
                  <a:cubicBezTo>
                    <a:pt x="638" y="1856"/>
                    <a:pt x="654" y="1876"/>
                    <a:pt x="677" y="1876"/>
                  </a:cubicBezTo>
                  <a:cubicBezTo>
                    <a:pt x="700" y="1876"/>
                    <a:pt x="723" y="1895"/>
                    <a:pt x="739" y="1912"/>
                  </a:cubicBezTo>
                  <a:cubicBezTo>
                    <a:pt x="756" y="1929"/>
                    <a:pt x="769" y="1931"/>
                    <a:pt x="805" y="1929"/>
                  </a:cubicBezTo>
                  <a:cubicBezTo>
                    <a:pt x="841" y="1926"/>
                    <a:pt x="828" y="1937"/>
                    <a:pt x="857" y="1965"/>
                  </a:cubicBezTo>
                  <a:cubicBezTo>
                    <a:pt x="887" y="1992"/>
                    <a:pt x="903" y="1976"/>
                    <a:pt x="939" y="1959"/>
                  </a:cubicBezTo>
                  <a:cubicBezTo>
                    <a:pt x="947" y="1955"/>
                    <a:pt x="955" y="1954"/>
                    <a:pt x="963" y="1952"/>
                  </a:cubicBezTo>
                  <a:cubicBezTo>
                    <a:pt x="968" y="1936"/>
                    <a:pt x="973" y="1918"/>
                    <a:pt x="970" y="1909"/>
                  </a:cubicBezTo>
                  <a:cubicBezTo>
                    <a:pt x="963" y="1891"/>
                    <a:pt x="948" y="1874"/>
                    <a:pt x="928" y="1859"/>
                  </a:cubicBezTo>
                  <a:cubicBezTo>
                    <a:pt x="908" y="1844"/>
                    <a:pt x="915" y="1837"/>
                    <a:pt x="930" y="1816"/>
                  </a:cubicBezTo>
                  <a:cubicBezTo>
                    <a:pt x="946" y="1796"/>
                    <a:pt x="943" y="1768"/>
                    <a:pt x="978" y="1770"/>
                  </a:cubicBezTo>
                  <a:cubicBezTo>
                    <a:pt x="1013" y="1772"/>
                    <a:pt x="1057" y="1774"/>
                    <a:pt x="1059" y="1752"/>
                  </a:cubicBezTo>
                  <a:cubicBezTo>
                    <a:pt x="1061" y="1729"/>
                    <a:pt x="1074" y="1696"/>
                    <a:pt x="1044" y="1694"/>
                  </a:cubicBezTo>
                  <a:cubicBezTo>
                    <a:pt x="1013" y="1692"/>
                    <a:pt x="972" y="1698"/>
                    <a:pt x="974" y="1679"/>
                  </a:cubicBezTo>
                  <a:cubicBezTo>
                    <a:pt x="976" y="1661"/>
                    <a:pt x="978" y="1644"/>
                    <a:pt x="952" y="1644"/>
                  </a:cubicBezTo>
                  <a:cubicBezTo>
                    <a:pt x="926" y="1644"/>
                    <a:pt x="913" y="1637"/>
                    <a:pt x="913" y="1626"/>
                  </a:cubicBezTo>
                  <a:cubicBezTo>
                    <a:pt x="913" y="1614"/>
                    <a:pt x="904" y="1592"/>
                    <a:pt x="965" y="1600"/>
                  </a:cubicBezTo>
                  <a:cubicBezTo>
                    <a:pt x="1026" y="1607"/>
                    <a:pt x="1042" y="1587"/>
                    <a:pt x="1048" y="1603"/>
                  </a:cubicBezTo>
                  <a:cubicBezTo>
                    <a:pt x="1055" y="1620"/>
                    <a:pt x="1059" y="1620"/>
                    <a:pt x="1092" y="1620"/>
                  </a:cubicBezTo>
                  <a:cubicBezTo>
                    <a:pt x="1125" y="1620"/>
                    <a:pt x="1127" y="1588"/>
                    <a:pt x="1168" y="1607"/>
                  </a:cubicBezTo>
                  <a:cubicBezTo>
                    <a:pt x="1210" y="1626"/>
                    <a:pt x="1210" y="1614"/>
                    <a:pt x="1232" y="1592"/>
                  </a:cubicBezTo>
                  <a:cubicBezTo>
                    <a:pt x="1254" y="1570"/>
                    <a:pt x="1273" y="1555"/>
                    <a:pt x="1256" y="1527"/>
                  </a:cubicBezTo>
                  <a:close/>
                </a:path>
              </a:pathLst>
            </a:custGeom>
            <a:grpFill/>
            <a:ln w="12700" cap="rnd" cmpd="sng">
              <a:solidFill>
                <a:srgbClr val="34CCB6"/>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828434"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srgbClr val="445469"/>
                </a:solidFill>
                <a:effectLst/>
                <a:uLnTx/>
                <a:uFillTx/>
                <a:latin typeface="Lato Light"/>
              </a:endParaRPr>
            </a:p>
          </p:txBody>
        </p:sp>
        <p:sp>
          <p:nvSpPr>
            <p:cNvPr id="17" name="Freeform 18">
              <a:extLst>
                <a:ext uri="{FF2B5EF4-FFF2-40B4-BE49-F238E27FC236}">
                  <a16:creationId xmlns:a16="http://schemas.microsoft.com/office/drawing/2014/main" xmlns="" id="{929585D9-6830-4DFC-BB8A-745C81796DCB}"/>
                </a:ext>
              </a:extLst>
            </p:cNvPr>
            <p:cNvSpPr>
              <a:spLocks/>
            </p:cNvSpPr>
            <p:nvPr/>
          </p:nvSpPr>
          <p:spPr bwMode="auto">
            <a:xfrm>
              <a:off x="3030" y="3028"/>
              <a:ext cx="700" cy="551"/>
            </a:xfrm>
            <a:custGeom>
              <a:avLst/>
              <a:gdLst>
                <a:gd name="T0" fmla="*/ 1227 w 1511"/>
                <a:gd name="T1" fmla="*/ 158 h 1190"/>
                <a:gd name="T2" fmla="*/ 1173 w 1511"/>
                <a:gd name="T3" fmla="*/ 104 h 1190"/>
                <a:gd name="T4" fmla="*/ 1123 w 1511"/>
                <a:gd name="T5" fmla="*/ 32 h 1190"/>
                <a:gd name="T6" fmla="*/ 1024 w 1511"/>
                <a:gd name="T7" fmla="*/ 35 h 1190"/>
                <a:gd name="T8" fmla="*/ 943 w 1511"/>
                <a:gd name="T9" fmla="*/ 43 h 1190"/>
                <a:gd name="T10" fmla="*/ 880 w 1511"/>
                <a:gd name="T11" fmla="*/ 89 h 1190"/>
                <a:gd name="T12" fmla="*/ 756 w 1511"/>
                <a:gd name="T13" fmla="*/ 180 h 1190"/>
                <a:gd name="T14" fmla="*/ 592 w 1511"/>
                <a:gd name="T15" fmla="*/ 139 h 1190"/>
                <a:gd name="T16" fmla="*/ 500 w 1511"/>
                <a:gd name="T17" fmla="*/ 191 h 1190"/>
                <a:gd name="T18" fmla="*/ 620 w 1511"/>
                <a:gd name="T19" fmla="*/ 287 h 1190"/>
                <a:gd name="T20" fmla="*/ 675 w 1511"/>
                <a:gd name="T21" fmla="*/ 361 h 1190"/>
                <a:gd name="T22" fmla="*/ 572 w 1511"/>
                <a:gd name="T23" fmla="*/ 389 h 1190"/>
                <a:gd name="T24" fmla="*/ 469 w 1511"/>
                <a:gd name="T25" fmla="*/ 393 h 1190"/>
                <a:gd name="T26" fmla="*/ 419 w 1511"/>
                <a:gd name="T27" fmla="*/ 398 h 1190"/>
                <a:gd name="T28" fmla="*/ 293 w 1511"/>
                <a:gd name="T29" fmla="*/ 504 h 1190"/>
                <a:gd name="T30" fmla="*/ 144 w 1511"/>
                <a:gd name="T31" fmla="*/ 523 h 1190"/>
                <a:gd name="T32" fmla="*/ 35 w 1511"/>
                <a:gd name="T33" fmla="*/ 549 h 1190"/>
                <a:gd name="T34" fmla="*/ 30 w 1511"/>
                <a:gd name="T35" fmla="*/ 630 h 1190"/>
                <a:gd name="T36" fmla="*/ 113 w 1511"/>
                <a:gd name="T37" fmla="*/ 704 h 1190"/>
                <a:gd name="T38" fmla="*/ 210 w 1511"/>
                <a:gd name="T39" fmla="*/ 678 h 1190"/>
                <a:gd name="T40" fmla="*/ 258 w 1511"/>
                <a:gd name="T41" fmla="*/ 790 h 1190"/>
                <a:gd name="T42" fmla="*/ 201 w 1511"/>
                <a:gd name="T43" fmla="*/ 953 h 1190"/>
                <a:gd name="T44" fmla="*/ 258 w 1511"/>
                <a:gd name="T45" fmla="*/ 1127 h 1190"/>
                <a:gd name="T46" fmla="*/ 376 w 1511"/>
                <a:gd name="T47" fmla="*/ 1138 h 1190"/>
                <a:gd name="T48" fmla="*/ 524 w 1511"/>
                <a:gd name="T49" fmla="*/ 1134 h 1190"/>
                <a:gd name="T50" fmla="*/ 673 w 1511"/>
                <a:gd name="T51" fmla="*/ 1112 h 1190"/>
                <a:gd name="T52" fmla="*/ 847 w 1511"/>
                <a:gd name="T53" fmla="*/ 1023 h 1190"/>
                <a:gd name="T54" fmla="*/ 970 w 1511"/>
                <a:gd name="T55" fmla="*/ 979 h 1190"/>
                <a:gd name="T56" fmla="*/ 1088 w 1511"/>
                <a:gd name="T57" fmla="*/ 1030 h 1190"/>
                <a:gd name="T58" fmla="*/ 1171 w 1511"/>
                <a:gd name="T59" fmla="*/ 956 h 1190"/>
                <a:gd name="T60" fmla="*/ 1302 w 1511"/>
                <a:gd name="T61" fmla="*/ 927 h 1190"/>
                <a:gd name="T62" fmla="*/ 1372 w 1511"/>
                <a:gd name="T63" fmla="*/ 860 h 1190"/>
                <a:gd name="T64" fmla="*/ 1489 w 1511"/>
                <a:gd name="T65" fmla="*/ 819 h 1190"/>
                <a:gd name="T66" fmla="*/ 1468 w 1511"/>
                <a:gd name="T67" fmla="*/ 671 h 1190"/>
                <a:gd name="T68" fmla="*/ 1472 w 1511"/>
                <a:gd name="T69" fmla="*/ 593 h 1190"/>
                <a:gd name="T70" fmla="*/ 1393 w 1511"/>
                <a:gd name="T71" fmla="*/ 512 h 1190"/>
                <a:gd name="T72" fmla="*/ 1341 w 1511"/>
                <a:gd name="T73" fmla="*/ 486 h 1190"/>
                <a:gd name="T74" fmla="*/ 1437 w 1511"/>
                <a:gd name="T75" fmla="*/ 345 h 1190"/>
                <a:gd name="T76" fmla="*/ 1402 w 1511"/>
                <a:gd name="T77" fmla="*/ 200 h 1190"/>
                <a:gd name="T78" fmla="*/ 1352 w 1511"/>
                <a:gd name="T79" fmla="*/ 222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11" h="1190">
                  <a:moveTo>
                    <a:pt x="1275" y="219"/>
                  </a:moveTo>
                  <a:cubicBezTo>
                    <a:pt x="1234" y="202"/>
                    <a:pt x="1240" y="182"/>
                    <a:pt x="1227" y="158"/>
                  </a:cubicBezTo>
                  <a:cubicBezTo>
                    <a:pt x="1214" y="134"/>
                    <a:pt x="1195" y="132"/>
                    <a:pt x="1171" y="128"/>
                  </a:cubicBezTo>
                  <a:cubicBezTo>
                    <a:pt x="1147" y="124"/>
                    <a:pt x="1162" y="121"/>
                    <a:pt x="1173" y="104"/>
                  </a:cubicBezTo>
                  <a:cubicBezTo>
                    <a:pt x="1184" y="87"/>
                    <a:pt x="1160" y="80"/>
                    <a:pt x="1160" y="65"/>
                  </a:cubicBezTo>
                  <a:cubicBezTo>
                    <a:pt x="1160" y="50"/>
                    <a:pt x="1151" y="33"/>
                    <a:pt x="1123" y="32"/>
                  </a:cubicBezTo>
                  <a:cubicBezTo>
                    <a:pt x="1094" y="30"/>
                    <a:pt x="1083" y="33"/>
                    <a:pt x="1066" y="54"/>
                  </a:cubicBezTo>
                  <a:cubicBezTo>
                    <a:pt x="1048" y="74"/>
                    <a:pt x="1029" y="54"/>
                    <a:pt x="1024" y="35"/>
                  </a:cubicBezTo>
                  <a:cubicBezTo>
                    <a:pt x="1020" y="17"/>
                    <a:pt x="991" y="11"/>
                    <a:pt x="965" y="6"/>
                  </a:cubicBezTo>
                  <a:cubicBezTo>
                    <a:pt x="939" y="0"/>
                    <a:pt x="924" y="24"/>
                    <a:pt x="943" y="43"/>
                  </a:cubicBezTo>
                  <a:cubicBezTo>
                    <a:pt x="963" y="61"/>
                    <a:pt x="954" y="76"/>
                    <a:pt x="941" y="95"/>
                  </a:cubicBezTo>
                  <a:cubicBezTo>
                    <a:pt x="928" y="113"/>
                    <a:pt x="913" y="115"/>
                    <a:pt x="880" y="89"/>
                  </a:cubicBezTo>
                  <a:cubicBezTo>
                    <a:pt x="847" y="63"/>
                    <a:pt x="823" y="113"/>
                    <a:pt x="784" y="119"/>
                  </a:cubicBezTo>
                  <a:cubicBezTo>
                    <a:pt x="745" y="124"/>
                    <a:pt x="784" y="156"/>
                    <a:pt x="756" y="180"/>
                  </a:cubicBezTo>
                  <a:cubicBezTo>
                    <a:pt x="727" y="204"/>
                    <a:pt x="688" y="191"/>
                    <a:pt x="657" y="187"/>
                  </a:cubicBezTo>
                  <a:cubicBezTo>
                    <a:pt x="627" y="184"/>
                    <a:pt x="620" y="161"/>
                    <a:pt x="592" y="139"/>
                  </a:cubicBezTo>
                  <a:cubicBezTo>
                    <a:pt x="563" y="117"/>
                    <a:pt x="570" y="146"/>
                    <a:pt x="555" y="163"/>
                  </a:cubicBezTo>
                  <a:cubicBezTo>
                    <a:pt x="539" y="180"/>
                    <a:pt x="518" y="176"/>
                    <a:pt x="500" y="191"/>
                  </a:cubicBezTo>
                  <a:cubicBezTo>
                    <a:pt x="483" y="206"/>
                    <a:pt x="504" y="235"/>
                    <a:pt x="531" y="254"/>
                  </a:cubicBezTo>
                  <a:cubicBezTo>
                    <a:pt x="557" y="272"/>
                    <a:pt x="579" y="287"/>
                    <a:pt x="620" y="287"/>
                  </a:cubicBezTo>
                  <a:cubicBezTo>
                    <a:pt x="662" y="287"/>
                    <a:pt x="642" y="300"/>
                    <a:pt x="644" y="317"/>
                  </a:cubicBezTo>
                  <a:cubicBezTo>
                    <a:pt x="646" y="334"/>
                    <a:pt x="660" y="341"/>
                    <a:pt x="675" y="361"/>
                  </a:cubicBezTo>
                  <a:cubicBezTo>
                    <a:pt x="690" y="382"/>
                    <a:pt x="662" y="384"/>
                    <a:pt x="635" y="382"/>
                  </a:cubicBezTo>
                  <a:cubicBezTo>
                    <a:pt x="609" y="380"/>
                    <a:pt x="596" y="389"/>
                    <a:pt x="572" y="389"/>
                  </a:cubicBezTo>
                  <a:cubicBezTo>
                    <a:pt x="548" y="389"/>
                    <a:pt x="548" y="399"/>
                    <a:pt x="522" y="410"/>
                  </a:cubicBezTo>
                  <a:cubicBezTo>
                    <a:pt x="496" y="421"/>
                    <a:pt x="483" y="408"/>
                    <a:pt x="469" y="393"/>
                  </a:cubicBezTo>
                  <a:cubicBezTo>
                    <a:pt x="456" y="378"/>
                    <a:pt x="450" y="387"/>
                    <a:pt x="437" y="399"/>
                  </a:cubicBezTo>
                  <a:cubicBezTo>
                    <a:pt x="433" y="402"/>
                    <a:pt x="426" y="401"/>
                    <a:pt x="419" y="398"/>
                  </a:cubicBezTo>
                  <a:cubicBezTo>
                    <a:pt x="414" y="430"/>
                    <a:pt x="409" y="486"/>
                    <a:pt x="384" y="489"/>
                  </a:cubicBezTo>
                  <a:cubicBezTo>
                    <a:pt x="358" y="493"/>
                    <a:pt x="341" y="497"/>
                    <a:pt x="293" y="504"/>
                  </a:cubicBezTo>
                  <a:cubicBezTo>
                    <a:pt x="245" y="512"/>
                    <a:pt x="240" y="508"/>
                    <a:pt x="175" y="493"/>
                  </a:cubicBezTo>
                  <a:cubicBezTo>
                    <a:pt x="109" y="478"/>
                    <a:pt x="175" y="493"/>
                    <a:pt x="144" y="523"/>
                  </a:cubicBezTo>
                  <a:cubicBezTo>
                    <a:pt x="113" y="552"/>
                    <a:pt x="113" y="526"/>
                    <a:pt x="96" y="493"/>
                  </a:cubicBezTo>
                  <a:cubicBezTo>
                    <a:pt x="79" y="460"/>
                    <a:pt x="70" y="504"/>
                    <a:pt x="35" y="549"/>
                  </a:cubicBezTo>
                  <a:cubicBezTo>
                    <a:pt x="0" y="593"/>
                    <a:pt x="9" y="571"/>
                    <a:pt x="35" y="593"/>
                  </a:cubicBezTo>
                  <a:cubicBezTo>
                    <a:pt x="61" y="615"/>
                    <a:pt x="52" y="619"/>
                    <a:pt x="30" y="630"/>
                  </a:cubicBezTo>
                  <a:cubicBezTo>
                    <a:pt x="9" y="641"/>
                    <a:pt x="26" y="686"/>
                    <a:pt x="52" y="704"/>
                  </a:cubicBezTo>
                  <a:cubicBezTo>
                    <a:pt x="79" y="723"/>
                    <a:pt x="113" y="727"/>
                    <a:pt x="113" y="704"/>
                  </a:cubicBezTo>
                  <a:cubicBezTo>
                    <a:pt x="113" y="682"/>
                    <a:pt x="140" y="689"/>
                    <a:pt x="153" y="701"/>
                  </a:cubicBezTo>
                  <a:cubicBezTo>
                    <a:pt x="166" y="712"/>
                    <a:pt x="183" y="675"/>
                    <a:pt x="210" y="678"/>
                  </a:cubicBezTo>
                  <a:cubicBezTo>
                    <a:pt x="236" y="682"/>
                    <a:pt x="240" y="708"/>
                    <a:pt x="258" y="723"/>
                  </a:cubicBezTo>
                  <a:cubicBezTo>
                    <a:pt x="275" y="738"/>
                    <a:pt x="275" y="767"/>
                    <a:pt x="258" y="790"/>
                  </a:cubicBezTo>
                  <a:cubicBezTo>
                    <a:pt x="240" y="812"/>
                    <a:pt x="236" y="812"/>
                    <a:pt x="201" y="856"/>
                  </a:cubicBezTo>
                  <a:cubicBezTo>
                    <a:pt x="166" y="901"/>
                    <a:pt x="201" y="927"/>
                    <a:pt x="201" y="953"/>
                  </a:cubicBezTo>
                  <a:cubicBezTo>
                    <a:pt x="201" y="979"/>
                    <a:pt x="258" y="1005"/>
                    <a:pt x="284" y="1027"/>
                  </a:cubicBezTo>
                  <a:cubicBezTo>
                    <a:pt x="310" y="1049"/>
                    <a:pt x="297" y="1093"/>
                    <a:pt x="258" y="1127"/>
                  </a:cubicBezTo>
                  <a:cubicBezTo>
                    <a:pt x="218" y="1160"/>
                    <a:pt x="262" y="1179"/>
                    <a:pt x="306" y="1179"/>
                  </a:cubicBezTo>
                  <a:cubicBezTo>
                    <a:pt x="349" y="1179"/>
                    <a:pt x="358" y="1160"/>
                    <a:pt x="376" y="1138"/>
                  </a:cubicBezTo>
                  <a:cubicBezTo>
                    <a:pt x="393" y="1116"/>
                    <a:pt x="397" y="1101"/>
                    <a:pt x="432" y="1097"/>
                  </a:cubicBezTo>
                  <a:cubicBezTo>
                    <a:pt x="467" y="1093"/>
                    <a:pt x="498" y="1138"/>
                    <a:pt x="524" y="1134"/>
                  </a:cubicBezTo>
                  <a:cubicBezTo>
                    <a:pt x="550" y="1131"/>
                    <a:pt x="581" y="1145"/>
                    <a:pt x="616" y="1168"/>
                  </a:cubicBezTo>
                  <a:cubicBezTo>
                    <a:pt x="651" y="1190"/>
                    <a:pt x="673" y="1149"/>
                    <a:pt x="673" y="1112"/>
                  </a:cubicBezTo>
                  <a:cubicBezTo>
                    <a:pt x="673" y="1075"/>
                    <a:pt x="738" y="1086"/>
                    <a:pt x="760" y="1064"/>
                  </a:cubicBezTo>
                  <a:cubicBezTo>
                    <a:pt x="782" y="1042"/>
                    <a:pt x="799" y="1027"/>
                    <a:pt x="847" y="1023"/>
                  </a:cubicBezTo>
                  <a:cubicBezTo>
                    <a:pt x="895" y="1019"/>
                    <a:pt x="882" y="990"/>
                    <a:pt x="922" y="953"/>
                  </a:cubicBezTo>
                  <a:cubicBezTo>
                    <a:pt x="961" y="916"/>
                    <a:pt x="952" y="945"/>
                    <a:pt x="970" y="979"/>
                  </a:cubicBezTo>
                  <a:cubicBezTo>
                    <a:pt x="987" y="1012"/>
                    <a:pt x="1018" y="1012"/>
                    <a:pt x="1035" y="1001"/>
                  </a:cubicBezTo>
                  <a:cubicBezTo>
                    <a:pt x="1053" y="990"/>
                    <a:pt x="1061" y="1005"/>
                    <a:pt x="1088" y="1030"/>
                  </a:cubicBezTo>
                  <a:cubicBezTo>
                    <a:pt x="1114" y="1056"/>
                    <a:pt x="1114" y="1019"/>
                    <a:pt x="1144" y="1012"/>
                  </a:cubicBezTo>
                  <a:cubicBezTo>
                    <a:pt x="1175" y="1005"/>
                    <a:pt x="1162" y="982"/>
                    <a:pt x="1171" y="956"/>
                  </a:cubicBezTo>
                  <a:cubicBezTo>
                    <a:pt x="1179" y="930"/>
                    <a:pt x="1219" y="923"/>
                    <a:pt x="1249" y="942"/>
                  </a:cubicBezTo>
                  <a:cubicBezTo>
                    <a:pt x="1280" y="960"/>
                    <a:pt x="1293" y="953"/>
                    <a:pt x="1302" y="927"/>
                  </a:cubicBezTo>
                  <a:cubicBezTo>
                    <a:pt x="1310" y="901"/>
                    <a:pt x="1328" y="916"/>
                    <a:pt x="1372" y="916"/>
                  </a:cubicBezTo>
                  <a:cubicBezTo>
                    <a:pt x="1415" y="916"/>
                    <a:pt x="1372" y="890"/>
                    <a:pt x="1372" y="860"/>
                  </a:cubicBezTo>
                  <a:cubicBezTo>
                    <a:pt x="1372" y="830"/>
                    <a:pt x="1420" y="834"/>
                    <a:pt x="1437" y="849"/>
                  </a:cubicBezTo>
                  <a:cubicBezTo>
                    <a:pt x="1455" y="864"/>
                    <a:pt x="1468" y="853"/>
                    <a:pt x="1489" y="819"/>
                  </a:cubicBezTo>
                  <a:cubicBezTo>
                    <a:pt x="1511" y="786"/>
                    <a:pt x="1494" y="756"/>
                    <a:pt x="1485" y="745"/>
                  </a:cubicBezTo>
                  <a:cubicBezTo>
                    <a:pt x="1476" y="734"/>
                    <a:pt x="1450" y="693"/>
                    <a:pt x="1468" y="671"/>
                  </a:cubicBezTo>
                  <a:cubicBezTo>
                    <a:pt x="1485" y="649"/>
                    <a:pt x="1494" y="656"/>
                    <a:pt x="1481" y="638"/>
                  </a:cubicBezTo>
                  <a:cubicBezTo>
                    <a:pt x="1468" y="619"/>
                    <a:pt x="1450" y="604"/>
                    <a:pt x="1472" y="593"/>
                  </a:cubicBezTo>
                  <a:cubicBezTo>
                    <a:pt x="1494" y="582"/>
                    <a:pt x="1489" y="571"/>
                    <a:pt x="1485" y="526"/>
                  </a:cubicBezTo>
                  <a:cubicBezTo>
                    <a:pt x="1481" y="482"/>
                    <a:pt x="1437" y="519"/>
                    <a:pt x="1393" y="512"/>
                  </a:cubicBezTo>
                  <a:cubicBezTo>
                    <a:pt x="1350" y="504"/>
                    <a:pt x="1363" y="549"/>
                    <a:pt x="1323" y="534"/>
                  </a:cubicBezTo>
                  <a:cubicBezTo>
                    <a:pt x="1284" y="519"/>
                    <a:pt x="1319" y="512"/>
                    <a:pt x="1341" y="486"/>
                  </a:cubicBezTo>
                  <a:cubicBezTo>
                    <a:pt x="1363" y="460"/>
                    <a:pt x="1415" y="426"/>
                    <a:pt x="1450" y="419"/>
                  </a:cubicBezTo>
                  <a:cubicBezTo>
                    <a:pt x="1485" y="411"/>
                    <a:pt x="1459" y="378"/>
                    <a:pt x="1437" y="345"/>
                  </a:cubicBezTo>
                  <a:cubicBezTo>
                    <a:pt x="1415" y="311"/>
                    <a:pt x="1411" y="300"/>
                    <a:pt x="1424" y="263"/>
                  </a:cubicBezTo>
                  <a:cubicBezTo>
                    <a:pt x="1437" y="226"/>
                    <a:pt x="1428" y="230"/>
                    <a:pt x="1402" y="200"/>
                  </a:cubicBezTo>
                  <a:cubicBezTo>
                    <a:pt x="1401" y="199"/>
                    <a:pt x="1401" y="199"/>
                    <a:pt x="1400" y="198"/>
                  </a:cubicBezTo>
                  <a:cubicBezTo>
                    <a:pt x="1384" y="208"/>
                    <a:pt x="1373" y="217"/>
                    <a:pt x="1352" y="222"/>
                  </a:cubicBezTo>
                  <a:cubicBezTo>
                    <a:pt x="1319" y="232"/>
                    <a:pt x="1317" y="235"/>
                    <a:pt x="1275" y="219"/>
                  </a:cubicBezTo>
                  <a:close/>
                </a:path>
              </a:pathLst>
            </a:custGeom>
            <a:grpFill/>
            <a:ln w="12700" cap="rnd" cmpd="sng">
              <a:solidFill>
                <a:srgbClr val="34CCB6"/>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828434"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srgbClr val="445469"/>
                </a:solidFill>
                <a:effectLst/>
                <a:uLnTx/>
                <a:uFillTx/>
                <a:latin typeface="Lato Light"/>
              </a:endParaRPr>
            </a:p>
          </p:txBody>
        </p:sp>
        <p:sp>
          <p:nvSpPr>
            <p:cNvPr id="18" name="Freeform 19">
              <a:extLst>
                <a:ext uri="{FF2B5EF4-FFF2-40B4-BE49-F238E27FC236}">
                  <a16:creationId xmlns:a16="http://schemas.microsoft.com/office/drawing/2014/main" xmlns="" id="{3678C504-ABFB-4026-B00A-D915DA7FEA2A}"/>
                </a:ext>
              </a:extLst>
            </p:cNvPr>
            <p:cNvSpPr>
              <a:spLocks/>
            </p:cNvSpPr>
            <p:nvPr/>
          </p:nvSpPr>
          <p:spPr bwMode="auto">
            <a:xfrm>
              <a:off x="2330" y="2463"/>
              <a:ext cx="1424" cy="954"/>
            </a:xfrm>
            <a:custGeom>
              <a:avLst/>
              <a:gdLst>
                <a:gd name="T0" fmla="*/ 3008 w 3074"/>
                <a:gd name="T1" fmla="*/ 534 h 2060"/>
                <a:gd name="T2" fmla="*/ 2766 w 3074"/>
                <a:gd name="T3" fmla="*/ 507 h 2060"/>
                <a:gd name="T4" fmla="*/ 2572 w 3074"/>
                <a:gd name="T5" fmla="*/ 454 h 2060"/>
                <a:gd name="T6" fmla="*/ 2399 w 3074"/>
                <a:gd name="T7" fmla="*/ 412 h 2060"/>
                <a:gd name="T8" fmla="*/ 2274 w 3074"/>
                <a:gd name="T9" fmla="*/ 354 h 2060"/>
                <a:gd name="T10" fmla="*/ 2007 w 3074"/>
                <a:gd name="T11" fmla="*/ 313 h 2060"/>
                <a:gd name="T12" fmla="*/ 1797 w 3074"/>
                <a:gd name="T13" fmla="*/ 402 h 2060"/>
                <a:gd name="T14" fmla="*/ 1646 w 3074"/>
                <a:gd name="T15" fmla="*/ 276 h 2060"/>
                <a:gd name="T16" fmla="*/ 1524 w 3074"/>
                <a:gd name="T17" fmla="*/ 248 h 2060"/>
                <a:gd name="T18" fmla="*/ 1413 w 3074"/>
                <a:gd name="T19" fmla="*/ 129 h 2060"/>
                <a:gd name="T20" fmla="*/ 1264 w 3074"/>
                <a:gd name="T21" fmla="*/ 22 h 2060"/>
                <a:gd name="T22" fmla="*/ 1179 w 3074"/>
                <a:gd name="T23" fmla="*/ 136 h 2060"/>
                <a:gd name="T24" fmla="*/ 1148 w 3074"/>
                <a:gd name="T25" fmla="*/ 292 h 2060"/>
                <a:gd name="T26" fmla="*/ 934 w 3074"/>
                <a:gd name="T27" fmla="*/ 244 h 2060"/>
                <a:gd name="T28" fmla="*/ 698 w 3074"/>
                <a:gd name="T29" fmla="*/ 374 h 2060"/>
                <a:gd name="T30" fmla="*/ 463 w 3074"/>
                <a:gd name="T31" fmla="*/ 267 h 2060"/>
                <a:gd name="T32" fmla="*/ 235 w 3074"/>
                <a:gd name="T33" fmla="*/ 222 h 2060"/>
                <a:gd name="T34" fmla="*/ 48 w 3074"/>
                <a:gd name="T35" fmla="*/ 352 h 2060"/>
                <a:gd name="T36" fmla="*/ 200 w 3074"/>
                <a:gd name="T37" fmla="*/ 467 h 2060"/>
                <a:gd name="T38" fmla="*/ 345 w 3074"/>
                <a:gd name="T39" fmla="*/ 734 h 2060"/>
                <a:gd name="T40" fmla="*/ 371 w 3074"/>
                <a:gd name="T41" fmla="*/ 934 h 2060"/>
                <a:gd name="T42" fmla="*/ 386 w 3074"/>
                <a:gd name="T43" fmla="*/ 1233 h 2060"/>
                <a:gd name="T44" fmla="*/ 480 w 3074"/>
                <a:gd name="T45" fmla="*/ 1501 h 2060"/>
                <a:gd name="T46" fmla="*/ 624 w 3074"/>
                <a:gd name="T47" fmla="*/ 1475 h 2060"/>
                <a:gd name="T48" fmla="*/ 886 w 3074"/>
                <a:gd name="T49" fmla="*/ 1760 h 2060"/>
                <a:gd name="T50" fmla="*/ 1004 w 3074"/>
                <a:gd name="T51" fmla="*/ 2012 h 2060"/>
                <a:gd name="T52" fmla="*/ 1271 w 3074"/>
                <a:gd name="T53" fmla="*/ 2009 h 2060"/>
                <a:gd name="T54" fmla="*/ 1332 w 3074"/>
                <a:gd name="T55" fmla="*/ 1782 h 2060"/>
                <a:gd name="T56" fmla="*/ 1463 w 3074"/>
                <a:gd name="T57" fmla="*/ 1549 h 2060"/>
                <a:gd name="T58" fmla="*/ 1655 w 3074"/>
                <a:gd name="T59" fmla="*/ 1397 h 2060"/>
                <a:gd name="T60" fmla="*/ 1694 w 3074"/>
                <a:gd name="T61" fmla="*/ 1549 h 2060"/>
                <a:gd name="T62" fmla="*/ 1904 w 3074"/>
                <a:gd name="T63" fmla="*/ 1545 h 2060"/>
                <a:gd name="T64" fmla="*/ 1948 w 3074"/>
                <a:gd name="T65" fmla="*/ 1618 h 2060"/>
                <a:gd name="T66" fmla="*/ 2083 w 3074"/>
                <a:gd name="T67" fmla="*/ 1608 h 2060"/>
                <a:gd name="T68" fmla="*/ 2155 w 3074"/>
                <a:gd name="T69" fmla="*/ 1536 h 2060"/>
                <a:gd name="T70" fmla="*/ 2011 w 3074"/>
                <a:gd name="T71" fmla="*/ 1410 h 2060"/>
                <a:gd name="T72" fmla="*/ 2168 w 3074"/>
                <a:gd name="T73" fmla="*/ 1406 h 2060"/>
                <a:gd name="T74" fmla="*/ 2391 w 3074"/>
                <a:gd name="T75" fmla="*/ 1308 h 2060"/>
                <a:gd name="T76" fmla="*/ 2476 w 3074"/>
                <a:gd name="T77" fmla="*/ 1225 h 2060"/>
                <a:gd name="T78" fmla="*/ 2634 w 3074"/>
                <a:gd name="T79" fmla="*/ 1251 h 2060"/>
                <a:gd name="T80" fmla="*/ 2682 w 3074"/>
                <a:gd name="T81" fmla="*/ 1347 h 2060"/>
                <a:gd name="T82" fmla="*/ 2863 w 3074"/>
                <a:gd name="T83" fmla="*/ 1441 h 2060"/>
                <a:gd name="T84" fmla="*/ 2891 w 3074"/>
                <a:gd name="T85" fmla="*/ 1230 h 2060"/>
                <a:gd name="T86" fmla="*/ 2785 w 3074"/>
                <a:gd name="T87" fmla="*/ 1126 h 2060"/>
                <a:gd name="T88" fmla="*/ 2697 w 3074"/>
                <a:gd name="T89" fmla="*/ 982 h 2060"/>
                <a:gd name="T90" fmla="*/ 2720 w 3074"/>
                <a:gd name="T91" fmla="*/ 873 h 2060"/>
                <a:gd name="T92" fmla="*/ 2946 w 3074"/>
                <a:gd name="T93" fmla="*/ 821 h 2060"/>
                <a:gd name="T94" fmla="*/ 3057 w 3074"/>
                <a:gd name="T95" fmla="*/ 643 h 2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74" h="2060">
                  <a:moveTo>
                    <a:pt x="3057" y="643"/>
                  </a:moveTo>
                  <a:cubicBezTo>
                    <a:pt x="3041" y="612"/>
                    <a:pt x="3008" y="604"/>
                    <a:pt x="3011" y="584"/>
                  </a:cubicBezTo>
                  <a:cubicBezTo>
                    <a:pt x="3015" y="565"/>
                    <a:pt x="3038" y="532"/>
                    <a:pt x="3008" y="534"/>
                  </a:cubicBezTo>
                  <a:cubicBezTo>
                    <a:pt x="2979" y="537"/>
                    <a:pt x="2936" y="520"/>
                    <a:pt x="2900" y="537"/>
                  </a:cubicBezTo>
                  <a:cubicBezTo>
                    <a:pt x="2864" y="554"/>
                    <a:pt x="2848" y="570"/>
                    <a:pt x="2818" y="543"/>
                  </a:cubicBezTo>
                  <a:cubicBezTo>
                    <a:pt x="2789" y="515"/>
                    <a:pt x="2802" y="504"/>
                    <a:pt x="2766" y="507"/>
                  </a:cubicBezTo>
                  <a:cubicBezTo>
                    <a:pt x="2730" y="509"/>
                    <a:pt x="2717" y="507"/>
                    <a:pt x="2700" y="490"/>
                  </a:cubicBezTo>
                  <a:cubicBezTo>
                    <a:pt x="2684" y="473"/>
                    <a:pt x="2661" y="454"/>
                    <a:pt x="2638" y="454"/>
                  </a:cubicBezTo>
                  <a:cubicBezTo>
                    <a:pt x="2615" y="454"/>
                    <a:pt x="2599" y="434"/>
                    <a:pt x="2572" y="454"/>
                  </a:cubicBezTo>
                  <a:cubicBezTo>
                    <a:pt x="2546" y="473"/>
                    <a:pt x="2523" y="490"/>
                    <a:pt x="2497" y="468"/>
                  </a:cubicBezTo>
                  <a:cubicBezTo>
                    <a:pt x="2471" y="445"/>
                    <a:pt x="2451" y="418"/>
                    <a:pt x="2435" y="423"/>
                  </a:cubicBezTo>
                  <a:cubicBezTo>
                    <a:pt x="2418" y="429"/>
                    <a:pt x="2409" y="429"/>
                    <a:pt x="2399" y="412"/>
                  </a:cubicBezTo>
                  <a:cubicBezTo>
                    <a:pt x="2389" y="395"/>
                    <a:pt x="2382" y="393"/>
                    <a:pt x="2363" y="401"/>
                  </a:cubicBezTo>
                  <a:cubicBezTo>
                    <a:pt x="2343" y="409"/>
                    <a:pt x="2327" y="420"/>
                    <a:pt x="2310" y="401"/>
                  </a:cubicBezTo>
                  <a:cubicBezTo>
                    <a:pt x="2294" y="381"/>
                    <a:pt x="2317" y="351"/>
                    <a:pt x="2274" y="354"/>
                  </a:cubicBezTo>
                  <a:cubicBezTo>
                    <a:pt x="2232" y="356"/>
                    <a:pt x="2210" y="348"/>
                    <a:pt x="2175" y="367"/>
                  </a:cubicBezTo>
                  <a:cubicBezTo>
                    <a:pt x="2140" y="385"/>
                    <a:pt x="2098" y="409"/>
                    <a:pt x="2070" y="378"/>
                  </a:cubicBezTo>
                  <a:cubicBezTo>
                    <a:pt x="2042" y="346"/>
                    <a:pt x="2039" y="313"/>
                    <a:pt x="2007" y="313"/>
                  </a:cubicBezTo>
                  <a:cubicBezTo>
                    <a:pt x="1974" y="313"/>
                    <a:pt x="1917" y="304"/>
                    <a:pt x="1915" y="320"/>
                  </a:cubicBezTo>
                  <a:cubicBezTo>
                    <a:pt x="1913" y="337"/>
                    <a:pt x="1935" y="376"/>
                    <a:pt x="1884" y="393"/>
                  </a:cubicBezTo>
                  <a:cubicBezTo>
                    <a:pt x="1834" y="409"/>
                    <a:pt x="1845" y="420"/>
                    <a:pt x="1797" y="402"/>
                  </a:cubicBezTo>
                  <a:cubicBezTo>
                    <a:pt x="1749" y="383"/>
                    <a:pt x="1747" y="402"/>
                    <a:pt x="1721" y="385"/>
                  </a:cubicBezTo>
                  <a:cubicBezTo>
                    <a:pt x="1694" y="368"/>
                    <a:pt x="1673" y="365"/>
                    <a:pt x="1670" y="344"/>
                  </a:cubicBezTo>
                  <a:cubicBezTo>
                    <a:pt x="1668" y="324"/>
                    <a:pt x="1673" y="296"/>
                    <a:pt x="1646" y="276"/>
                  </a:cubicBezTo>
                  <a:cubicBezTo>
                    <a:pt x="1620" y="255"/>
                    <a:pt x="1653" y="242"/>
                    <a:pt x="1629" y="228"/>
                  </a:cubicBezTo>
                  <a:cubicBezTo>
                    <a:pt x="1605" y="213"/>
                    <a:pt x="1587" y="222"/>
                    <a:pt x="1574" y="239"/>
                  </a:cubicBezTo>
                  <a:cubicBezTo>
                    <a:pt x="1561" y="255"/>
                    <a:pt x="1541" y="261"/>
                    <a:pt x="1524" y="248"/>
                  </a:cubicBezTo>
                  <a:cubicBezTo>
                    <a:pt x="1507" y="235"/>
                    <a:pt x="1496" y="218"/>
                    <a:pt x="1474" y="202"/>
                  </a:cubicBezTo>
                  <a:cubicBezTo>
                    <a:pt x="1452" y="185"/>
                    <a:pt x="1439" y="187"/>
                    <a:pt x="1437" y="172"/>
                  </a:cubicBezTo>
                  <a:cubicBezTo>
                    <a:pt x="1434" y="157"/>
                    <a:pt x="1448" y="133"/>
                    <a:pt x="1413" y="129"/>
                  </a:cubicBezTo>
                  <a:cubicBezTo>
                    <a:pt x="1378" y="126"/>
                    <a:pt x="1367" y="128"/>
                    <a:pt x="1367" y="105"/>
                  </a:cubicBezTo>
                  <a:cubicBezTo>
                    <a:pt x="1367" y="83"/>
                    <a:pt x="1378" y="20"/>
                    <a:pt x="1345" y="14"/>
                  </a:cubicBezTo>
                  <a:cubicBezTo>
                    <a:pt x="1312" y="9"/>
                    <a:pt x="1314" y="0"/>
                    <a:pt x="1264" y="22"/>
                  </a:cubicBezTo>
                  <a:cubicBezTo>
                    <a:pt x="1214" y="44"/>
                    <a:pt x="1214" y="50"/>
                    <a:pt x="1194" y="50"/>
                  </a:cubicBezTo>
                  <a:cubicBezTo>
                    <a:pt x="1175" y="50"/>
                    <a:pt x="1142" y="59"/>
                    <a:pt x="1146" y="79"/>
                  </a:cubicBezTo>
                  <a:cubicBezTo>
                    <a:pt x="1149" y="95"/>
                    <a:pt x="1172" y="115"/>
                    <a:pt x="1179" y="136"/>
                  </a:cubicBezTo>
                  <a:cubicBezTo>
                    <a:pt x="1196" y="137"/>
                    <a:pt x="1207" y="142"/>
                    <a:pt x="1210" y="166"/>
                  </a:cubicBezTo>
                  <a:cubicBezTo>
                    <a:pt x="1214" y="211"/>
                    <a:pt x="1196" y="226"/>
                    <a:pt x="1196" y="255"/>
                  </a:cubicBezTo>
                  <a:cubicBezTo>
                    <a:pt x="1196" y="285"/>
                    <a:pt x="1166" y="318"/>
                    <a:pt x="1148" y="292"/>
                  </a:cubicBezTo>
                  <a:cubicBezTo>
                    <a:pt x="1131" y="267"/>
                    <a:pt x="1113" y="233"/>
                    <a:pt x="1087" y="263"/>
                  </a:cubicBezTo>
                  <a:cubicBezTo>
                    <a:pt x="1061" y="292"/>
                    <a:pt x="1030" y="318"/>
                    <a:pt x="1004" y="285"/>
                  </a:cubicBezTo>
                  <a:cubicBezTo>
                    <a:pt x="978" y="252"/>
                    <a:pt x="965" y="222"/>
                    <a:pt x="934" y="244"/>
                  </a:cubicBezTo>
                  <a:cubicBezTo>
                    <a:pt x="904" y="267"/>
                    <a:pt x="860" y="292"/>
                    <a:pt x="860" y="322"/>
                  </a:cubicBezTo>
                  <a:cubicBezTo>
                    <a:pt x="860" y="352"/>
                    <a:pt x="878" y="404"/>
                    <a:pt x="825" y="404"/>
                  </a:cubicBezTo>
                  <a:cubicBezTo>
                    <a:pt x="773" y="404"/>
                    <a:pt x="729" y="407"/>
                    <a:pt x="698" y="374"/>
                  </a:cubicBezTo>
                  <a:cubicBezTo>
                    <a:pt x="668" y="341"/>
                    <a:pt x="624" y="304"/>
                    <a:pt x="611" y="274"/>
                  </a:cubicBezTo>
                  <a:cubicBezTo>
                    <a:pt x="598" y="244"/>
                    <a:pt x="576" y="215"/>
                    <a:pt x="546" y="233"/>
                  </a:cubicBezTo>
                  <a:cubicBezTo>
                    <a:pt x="515" y="252"/>
                    <a:pt x="493" y="292"/>
                    <a:pt x="463" y="267"/>
                  </a:cubicBezTo>
                  <a:cubicBezTo>
                    <a:pt x="432" y="241"/>
                    <a:pt x="414" y="259"/>
                    <a:pt x="388" y="233"/>
                  </a:cubicBezTo>
                  <a:cubicBezTo>
                    <a:pt x="362" y="207"/>
                    <a:pt x="345" y="189"/>
                    <a:pt x="323" y="207"/>
                  </a:cubicBezTo>
                  <a:cubicBezTo>
                    <a:pt x="301" y="226"/>
                    <a:pt x="257" y="222"/>
                    <a:pt x="235" y="222"/>
                  </a:cubicBezTo>
                  <a:cubicBezTo>
                    <a:pt x="214" y="222"/>
                    <a:pt x="157" y="204"/>
                    <a:pt x="117" y="222"/>
                  </a:cubicBezTo>
                  <a:cubicBezTo>
                    <a:pt x="78" y="241"/>
                    <a:pt x="65" y="252"/>
                    <a:pt x="52" y="267"/>
                  </a:cubicBezTo>
                  <a:cubicBezTo>
                    <a:pt x="39" y="281"/>
                    <a:pt x="74" y="341"/>
                    <a:pt x="48" y="352"/>
                  </a:cubicBezTo>
                  <a:cubicBezTo>
                    <a:pt x="21" y="363"/>
                    <a:pt x="0" y="381"/>
                    <a:pt x="34" y="389"/>
                  </a:cubicBezTo>
                  <a:cubicBezTo>
                    <a:pt x="69" y="396"/>
                    <a:pt x="109" y="426"/>
                    <a:pt x="135" y="430"/>
                  </a:cubicBezTo>
                  <a:cubicBezTo>
                    <a:pt x="161" y="433"/>
                    <a:pt x="192" y="418"/>
                    <a:pt x="200" y="467"/>
                  </a:cubicBezTo>
                  <a:cubicBezTo>
                    <a:pt x="209" y="515"/>
                    <a:pt x="253" y="530"/>
                    <a:pt x="257" y="570"/>
                  </a:cubicBezTo>
                  <a:cubicBezTo>
                    <a:pt x="262" y="611"/>
                    <a:pt x="266" y="626"/>
                    <a:pt x="297" y="652"/>
                  </a:cubicBezTo>
                  <a:cubicBezTo>
                    <a:pt x="327" y="678"/>
                    <a:pt x="393" y="722"/>
                    <a:pt x="345" y="734"/>
                  </a:cubicBezTo>
                  <a:cubicBezTo>
                    <a:pt x="297" y="745"/>
                    <a:pt x="262" y="737"/>
                    <a:pt x="283" y="767"/>
                  </a:cubicBezTo>
                  <a:cubicBezTo>
                    <a:pt x="305" y="797"/>
                    <a:pt x="340" y="804"/>
                    <a:pt x="345" y="834"/>
                  </a:cubicBezTo>
                  <a:cubicBezTo>
                    <a:pt x="349" y="863"/>
                    <a:pt x="366" y="893"/>
                    <a:pt x="371" y="934"/>
                  </a:cubicBezTo>
                  <a:cubicBezTo>
                    <a:pt x="375" y="974"/>
                    <a:pt x="371" y="986"/>
                    <a:pt x="375" y="1023"/>
                  </a:cubicBezTo>
                  <a:cubicBezTo>
                    <a:pt x="380" y="1060"/>
                    <a:pt x="362" y="1138"/>
                    <a:pt x="371" y="1171"/>
                  </a:cubicBezTo>
                  <a:cubicBezTo>
                    <a:pt x="379" y="1201"/>
                    <a:pt x="405" y="1216"/>
                    <a:pt x="386" y="1233"/>
                  </a:cubicBezTo>
                  <a:cubicBezTo>
                    <a:pt x="406" y="1256"/>
                    <a:pt x="406" y="1276"/>
                    <a:pt x="406" y="1301"/>
                  </a:cubicBezTo>
                  <a:cubicBezTo>
                    <a:pt x="406" y="1338"/>
                    <a:pt x="401" y="1382"/>
                    <a:pt x="410" y="1456"/>
                  </a:cubicBezTo>
                  <a:cubicBezTo>
                    <a:pt x="419" y="1530"/>
                    <a:pt x="454" y="1512"/>
                    <a:pt x="480" y="1501"/>
                  </a:cubicBezTo>
                  <a:cubicBezTo>
                    <a:pt x="506" y="1490"/>
                    <a:pt x="537" y="1479"/>
                    <a:pt x="546" y="1456"/>
                  </a:cubicBezTo>
                  <a:cubicBezTo>
                    <a:pt x="554" y="1434"/>
                    <a:pt x="585" y="1412"/>
                    <a:pt x="611" y="1423"/>
                  </a:cubicBezTo>
                  <a:cubicBezTo>
                    <a:pt x="637" y="1434"/>
                    <a:pt x="650" y="1449"/>
                    <a:pt x="624" y="1475"/>
                  </a:cubicBezTo>
                  <a:cubicBezTo>
                    <a:pt x="598" y="1501"/>
                    <a:pt x="615" y="1519"/>
                    <a:pt x="642" y="1564"/>
                  </a:cubicBezTo>
                  <a:cubicBezTo>
                    <a:pt x="668" y="1608"/>
                    <a:pt x="755" y="1601"/>
                    <a:pt x="786" y="1630"/>
                  </a:cubicBezTo>
                  <a:cubicBezTo>
                    <a:pt x="816" y="1660"/>
                    <a:pt x="873" y="1719"/>
                    <a:pt x="886" y="1760"/>
                  </a:cubicBezTo>
                  <a:cubicBezTo>
                    <a:pt x="899" y="1801"/>
                    <a:pt x="891" y="1816"/>
                    <a:pt x="934" y="1845"/>
                  </a:cubicBezTo>
                  <a:cubicBezTo>
                    <a:pt x="978" y="1875"/>
                    <a:pt x="934" y="1920"/>
                    <a:pt x="974" y="1942"/>
                  </a:cubicBezTo>
                  <a:cubicBezTo>
                    <a:pt x="1013" y="1964"/>
                    <a:pt x="1000" y="2001"/>
                    <a:pt x="1004" y="2012"/>
                  </a:cubicBezTo>
                  <a:cubicBezTo>
                    <a:pt x="1009" y="2023"/>
                    <a:pt x="1057" y="2053"/>
                    <a:pt x="1096" y="2057"/>
                  </a:cubicBezTo>
                  <a:cubicBezTo>
                    <a:pt x="1135" y="2060"/>
                    <a:pt x="1183" y="2027"/>
                    <a:pt x="1218" y="1990"/>
                  </a:cubicBezTo>
                  <a:cubicBezTo>
                    <a:pt x="1253" y="1953"/>
                    <a:pt x="1266" y="1997"/>
                    <a:pt x="1271" y="2009"/>
                  </a:cubicBezTo>
                  <a:cubicBezTo>
                    <a:pt x="1275" y="2020"/>
                    <a:pt x="1319" y="2012"/>
                    <a:pt x="1349" y="1986"/>
                  </a:cubicBezTo>
                  <a:cubicBezTo>
                    <a:pt x="1380" y="1960"/>
                    <a:pt x="1375" y="1908"/>
                    <a:pt x="1349" y="1868"/>
                  </a:cubicBezTo>
                  <a:cubicBezTo>
                    <a:pt x="1323" y="1827"/>
                    <a:pt x="1336" y="1816"/>
                    <a:pt x="1332" y="1782"/>
                  </a:cubicBezTo>
                  <a:cubicBezTo>
                    <a:pt x="1327" y="1749"/>
                    <a:pt x="1336" y="1727"/>
                    <a:pt x="1375" y="1723"/>
                  </a:cubicBezTo>
                  <a:cubicBezTo>
                    <a:pt x="1415" y="1719"/>
                    <a:pt x="1428" y="1664"/>
                    <a:pt x="1454" y="1638"/>
                  </a:cubicBezTo>
                  <a:cubicBezTo>
                    <a:pt x="1480" y="1612"/>
                    <a:pt x="1485" y="1575"/>
                    <a:pt x="1463" y="1549"/>
                  </a:cubicBezTo>
                  <a:cubicBezTo>
                    <a:pt x="1441" y="1523"/>
                    <a:pt x="1511" y="1504"/>
                    <a:pt x="1546" y="1497"/>
                  </a:cubicBezTo>
                  <a:cubicBezTo>
                    <a:pt x="1581" y="1490"/>
                    <a:pt x="1594" y="1464"/>
                    <a:pt x="1555" y="1438"/>
                  </a:cubicBezTo>
                  <a:cubicBezTo>
                    <a:pt x="1515" y="1412"/>
                    <a:pt x="1611" y="1401"/>
                    <a:pt x="1655" y="1397"/>
                  </a:cubicBezTo>
                  <a:cubicBezTo>
                    <a:pt x="1699" y="1393"/>
                    <a:pt x="1677" y="1423"/>
                    <a:pt x="1668" y="1434"/>
                  </a:cubicBezTo>
                  <a:cubicBezTo>
                    <a:pt x="1659" y="1445"/>
                    <a:pt x="1659" y="1464"/>
                    <a:pt x="1681" y="1482"/>
                  </a:cubicBezTo>
                  <a:cubicBezTo>
                    <a:pt x="1703" y="1501"/>
                    <a:pt x="1716" y="1530"/>
                    <a:pt x="1694" y="1549"/>
                  </a:cubicBezTo>
                  <a:cubicBezTo>
                    <a:pt x="1673" y="1567"/>
                    <a:pt x="1716" y="1586"/>
                    <a:pt x="1756" y="1593"/>
                  </a:cubicBezTo>
                  <a:cubicBezTo>
                    <a:pt x="1795" y="1601"/>
                    <a:pt x="1834" y="1567"/>
                    <a:pt x="1847" y="1545"/>
                  </a:cubicBezTo>
                  <a:cubicBezTo>
                    <a:pt x="1860" y="1523"/>
                    <a:pt x="1887" y="1538"/>
                    <a:pt x="1904" y="1545"/>
                  </a:cubicBezTo>
                  <a:cubicBezTo>
                    <a:pt x="1922" y="1553"/>
                    <a:pt x="1935" y="1582"/>
                    <a:pt x="1930" y="1612"/>
                  </a:cubicBezTo>
                  <a:cubicBezTo>
                    <a:pt x="1930" y="1614"/>
                    <a:pt x="1930" y="1615"/>
                    <a:pt x="1930" y="1617"/>
                  </a:cubicBezTo>
                  <a:cubicBezTo>
                    <a:pt x="1937" y="1620"/>
                    <a:pt x="1944" y="1621"/>
                    <a:pt x="1948" y="1618"/>
                  </a:cubicBezTo>
                  <a:cubicBezTo>
                    <a:pt x="1961" y="1606"/>
                    <a:pt x="1967" y="1597"/>
                    <a:pt x="1980" y="1612"/>
                  </a:cubicBezTo>
                  <a:cubicBezTo>
                    <a:pt x="1994" y="1627"/>
                    <a:pt x="2007" y="1640"/>
                    <a:pt x="2033" y="1629"/>
                  </a:cubicBezTo>
                  <a:cubicBezTo>
                    <a:pt x="2059" y="1618"/>
                    <a:pt x="2059" y="1608"/>
                    <a:pt x="2083" y="1608"/>
                  </a:cubicBezTo>
                  <a:cubicBezTo>
                    <a:pt x="2107" y="1608"/>
                    <a:pt x="2120" y="1599"/>
                    <a:pt x="2146" y="1601"/>
                  </a:cubicBezTo>
                  <a:cubicBezTo>
                    <a:pt x="2173" y="1603"/>
                    <a:pt x="2201" y="1601"/>
                    <a:pt x="2186" y="1580"/>
                  </a:cubicBezTo>
                  <a:cubicBezTo>
                    <a:pt x="2171" y="1560"/>
                    <a:pt x="2157" y="1553"/>
                    <a:pt x="2155" y="1536"/>
                  </a:cubicBezTo>
                  <a:cubicBezTo>
                    <a:pt x="2153" y="1519"/>
                    <a:pt x="2173" y="1506"/>
                    <a:pt x="2131" y="1506"/>
                  </a:cubicBezTo>
                  <a:cubicBezTo>
                    <a:pt x="2090" y="1506"/>
                    <a:pt x="2068" y="1491"/>
                    <a:pt x="2042" y="1473"/>
                  </a:cubicBezTo>
                  <a:cubicBezTo>
                    <a:pt x="2015" y="1454"/>
                    <a:pt x="1994" y="1425"/>
                    <a:pt x="2011" y="1410"/>
                  </a:cubicBezTo>
                  <a:cubicBezTo>
                    <a:pt x="2029" y="1395"/>
                    <a:pt x="2050" y="1399"/>
                    <a:pt x="2066" y="1382"/>
                  </a:cubicBezTo>
                  <a:cubicBezTo>
                    <a:pt x="2081" y="1365"/>
                    <a:pt x="2074" y="1336"/>
                    <a:pt x="2103" y="1358"/>
                  </a:cubicBezTo>
                  <a:cubicBezTo>
                    <a:pt x="2131" y="1380"/>
                    <a:pt x="2138" y="1403"/>
                    <a:pt x="2168" y="1406"/>
                  </a:cubicBezTo>
                  <a:cubicBezTo>
                    <a:pt x="2199" y="1410"/>
                    <a:pt x="2238" y="1423"/>
                    <a:pt x="2267" y="1399"/>
                  </a:cubicBezTo>
                  <a:cubicBezTo>
                    <a:pt x="2295" y="1375"/>
                    <a:pt x="2256" y="1343"/>
                    <a:pt x="2295" y="1338"/>
                  </a:cubicBezTo>
                  <a:cubicBezTo>
                    <a:pt x="2334" y="1332"/>
                    <a:pt x="2358" y="1282"/>
                    <a:pt x="2391" y="1308"/>
                  </a:cubicBezTo>
                  <a:cubicBezTo>
                    <a:pt x="2424" y="1334"/>
                    <a:pt x="2439" y="1332"/>
                    <a:pt x="2452" y="1314"/>
                  </a:cubicBezTo>
                  <a:cubicBezTo>
                    <a:pt x="2465" y="1295"/>
                    <a:pt x="2474" y="1280"/>
                    <a:pt x="2454" y="1262"/>
                  </a:cubicBezTo>
                  <a:cubicBezTo>
                    <a:pt x="2435" y="1243"/>
                    <a:pt x="2450" y="1219"/>
                    <a:pt x="2476" y="1225"/>
                  </a:cubicBezTo>
                  <a:cubicBezTo>
                    <a:pt x="2502" y="1230"/>
                    <a:pt x="2531" y="1236"/>
                    <a:pt x="2535" y="1254"/>
                  </a:cubicBezTo>
                  <a:cubicBezTo>
                    <a:pt x="2540" y="1273"/>
                    <a:pt x="2559" y="1293"/>
                    <a:pt x="2577" y="1273"/>
                  </a:cubicBezTo>
                  <a:cubicBezTo>
                    <a:pt x="2594" y="1252"/>
                    <a:pt x="2605" y="1249"/>
                    <a:pt x="2634" y="1251"/>
                  </a:cubicBezTo>
                  <a:cubicBezTo>
                    <a:pt x="2662" y="1252"/>
                    <a:pt x="2671" y="1269"/>
                    <a:pt x="2671" y="1284"/>
                  </a:cubicBezTo>
                  <a:cubicBezTo>
                    <a:pt x="2671" y="1299"/>
                    <a:pt x="2695" y="1306"/>
                    <a:pt x="2684" y="1323"/>
                  </a:cubicBezTo>
                  <a:cubicBezTo>
                    <a:pt x="2673" y="1340"/>
                    <a:pt x="2658" y="1343"/>
                    <a:pt x="2682" y="1347"/>
                  </a:cubicBezTo>
                  <a:cubicBezTo>
                    <a:pt x="2706" y="1351"/>
                    <a:pt x="2725" y="1353"/>
                    <a:pt x="2738" y="1377"/>
                  </a:cubicBezTo>
                  <a:cubicBezTo>
                    <a:pt x="2751" y="1401"/>
                    <a:pt x="2745" y="1421"/>
                    <a:pt x="2786" y="1438"/>
                  </a:cubicBezTo>
                  <a:cubicBezTo>
                    <a:pt x="2828" y="1454"/>
                    <a:pt x="2830" y="1451"/>
                    <a:pt x="2863" y="1441"/>
                  </a:cubicBezTo>
                  <a:cubicBezTo>
                    <a:pt x="2884" y="1436"/>
                    <a:pt x="2895" y="1427"/>
                    <a:pt x="2911" y="1417"/>
                  </a:cubicBezTo>
                  <a:cubicBezTo>
                    <a:pt x="2890" y="1389"/>
                    <a:pt x="2934" y="1385"/>
                    <a:pt x="2917" y="1360"/>
                  </a:cubicBezTo>
                  <a:cubicBezTo>
                    <a:pt x="2900" y="1334"/>
                    <a:pt x="2891" y="1282"/>
                    <a:pt x="2891" y="1230"/>
                  </a:cubicBezTo>
                  <a:cubicBezTo>
                    <a:pt x="2891" y="1226"/>
                    <a:pt x="2891" y="1221"/>
                    <a:pt x="2892" y="1217"/>
                  </a:cubicBezTo>
                  <a:cubicBezTo>
                    <a:pt x="2838" y="1185"/>
                    <a:pt x="2838" y="1185"/>
                    <a:pt x="2838" y="1185"/>
                  </a:cubicBezTo>
                  <a:cubicBezTo>
                    <a:pt x="2838" y="1185"/>
                    <a:pt x="2782" y="1157"/>
                    <a:pt x="2785" y="1126"/>
                  </a:cubicBezTo>
                  <a:cubicBezTo>
                    <a:pt x="2789" y="1096"/>
                    <a:pt x="2802" y="1113"/>
                    <a:pt x="2766" y="1093"/>
                  </a:cubicBezTo>
                  <a:cubicBezTo>
                    <a:pt x="2730" y="1074"/>
                    <a:pt x="2730" y="1068"/>
                    <a:pt x="2713" y="1049"/>
                  </a:cubicBezTo>
                  <a:cubicBezTo>
                    <a:pt x="2697" y="1029"/>
                    <a:pt x="2694" y="1004"/>
                    <a:pt x="2697" y="982"/>
                  </a:cubicBezTo>
                  <a:cubicBezTo>
                    <a:pt x="2700" y="960"/>
                    <a:pt x="2723" y="948"/>
                    <a:pt x="2697" y="940"/>
                  </a:cubicBezTo>
                  <a:cubicBezTo>
                    <a:pt x="2671" y="932"/>
                    <a:pt x="2631" y="921"/>
                    <a:pt x="2667" y="898"/>
                  </a:cubicBezTo>
                  <a:cubicBezTo>
                    <a:pt x="2703" y="876"/>
                    <a:pt x="2720" y="873"/>
                    <a:pt x="2720" y="873"/>
                  </a:cubicBezTo>
                  <a:cubicBezTo>
                    <a:pt x="2720" y="873"/>
                    <a:pt x="2736" y="871"/>
                    <a:pt x="2769" y="862"/>
                  </a:cubicBezTo>
                  <a:cubicBezTo>
                    <a:pt x="2802" y="854"/>
                    <a:pt x="2834" y="854"/>
                    <a:pt x="2857" y="854"/>
                  </a:cubicBezTo>
                  <a:cubicBezTo>
                    <a:pt x="2880" y="854"/>
                    <a:pt x="2929" y="840"/>
                    <a:pt x="2946" y="821"/>
                  </a:cubicBezTo>
                  <a:cubicBezTo>
                    <a:pt x="2962" y="801"/>
                    <a:pt x="3005" y="759"/>
                    <a:pt x="3021" y="771"/>
                  </a:cubicBezTo>
                  <a:cubicBezTo>
                    <a:pt x="3038" y="782"/>
                    <a:pt x="3074" y="779"/>
                    <a:pt x="3074" y="743"/>
                  </a:cubicBezTo>
                  <a:cubicBezTo>
                    <a:pt x="3074" y="707"/>
                    <a:pt x="3074" y="673"/>
                    <a:pt x="3057" y="643"/>
                  </a:cubicBezTo>
                  <a:close/>
                </a:path>
              </a:pathLst>
            </a:custGeom>
            <a:grpFill/>
            <a:ln w="12700" cap="rnd" cmpd="sng">
              <a:solidFill>
                <a:srgbClr val="34CCB6"/>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828434"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srgbClr val="445469"/>
                </a:solidFill>
                <a:effectLst/>
                <a:uLnTx/>
                <a:uFillTx/>
                <a:latin typeface="Lato Light"/>
              </a:endParaRPr>
            </a:p>
          </p:txBody>
        </p:sp>
        <p:sp>
          <p:nvSpPr>
            <p:cNvPr id="19" name="Freeform 20">
              <a:extLst>
                <a:ext uri="{FF2B5EF4-FFF2-40B4-BE49-F238E27FC236}">
                  <a16:creationId xmlns:a16="http://schemas.microsoft.com/office/drawing/2014/main" xmlns="" id="{61FFD293-FCE7-47ED-B44E-D690D021B895}"/>
                </a:ext>
              </a:extLst>
            </p:cNvPr>
            <p:cNvSpPr>
              <a:spLocks/>
            </p:cNvSpPr>
            <p:nvPr/>
          </p:nvSpPr>
          <p:spPr bwMode="auto">
            <a:xfrm>
              <a:off x="1990" y="1454"/>
              <a:ext cx="1563" cy="1204"/>
            </a:xfrm>
            <a:custGeom>
              <a:avLst/>
              <a:gdLst>
                <a:gd name="T0" fmla="*/ 3326 w 3374"/>
                <a:gd name="T1" fmla="*/ 1582 h 2599"/>
                <a:gd name="T2" fmla="*/ 3022 w 3374"/>
                <a:gd name="T3" fmla="*/ 1461 h 2599"/>
                <a:gd name="T4" fmla="*/ 2905 w 3374"/>
                <a:gd name="T5" fmla="*/ 1423 h 2599"/>
                <a:gd name="T6" fmla="*/ 2850 w 3374"/>
                <a:gd name="T7" fmla="*/ 1556 h 2599"/>
                <a:gd name="T8" fmla="*/ 2957 w 3374"/>
                <a:gd name="T9" fmla="*/ 1714 h 2599"/>
                <a:gd name="T10" fmla="*/ 2863 w 3374"/>
                <a:gd name="T11" fmla="*/ 1817 h 2599"/>
                <a:gd name="T12" fmla="*/ 2804 w 3374"/>
                <a:gd name="T13" fmla="*/ 1882 h 2599"/>
                <a:gd name="T14" fmla="*/ 2651 w 3374"/>
                <a:gd name="T15" fmla="*/ 1793 h 2599"/>
                <a:gd name="T16" fmla="*/ 2573 w 3374"/>
                <a:gd name="T17" fmla="*/ 1593 h 2599"/>
                <a:gd name="T18" fmla="*/ 2448 w 3374"/>
                <a:gd name="T19" fmla="*/ 1424 h 2599"/>
                <a:gd name="T20" fmla="*/ 2411 w 3374"/>
                <a:gd name="T21" fmla="*/ 1352 h 2599"/>
                <a:gd name="T22" fmla="*/ 2179 w 3374"/>
                <a:gd name="T23" fmla="*/ 1252 h 2599"/>
                <a:gd name="T24" fmla="*/ 2267 w 3374"/>
                <a:gd name="T25" fmla="*/ 911 h 2599"/>
                <a:gd name="T26" fmla="*/ 1721 w 3374"/>
                <a:gd name="T27" fmla="*/ 1019 h 2599"/>
                <a:gd name="T28" fmla="*/ 1446 w 3374"/>
                <a:gd name="T29" fmla="*/ 833 h 2599"/>
                <a:gd name="T30" fmla="*/ 1485 w 3374"/>
                <a:gd name="T31" fmla="*/ 615 h 2599"/>
                <a:gd name="T32" fmla="*/ 1148 w 3374"/>
                <a:gd name="T33" fmla="*/ 548 h 2599"/>
                <a:gd name="T34" fmla="*/ 851 w 3374"/>
                <a:gd name="T35" fmla="*/ 363 h 2599"/>
                <a:gd name="T36" fmla="*/ 848 w 3374"/>
                <a:gd name="T37" fmla="*/ 57 h 2599"/>
                <a:gd name="T38" fmla="*/ 661 w 3374"/>
                <a:gd name="T39" fmla="*/ 24 h 2599"/>
                <a:gd name="T40" fmla="*/ 428 w 3374"/>
                <a:gd name="T41" fmla="*/ 233 h 2599"/>
                <a:gd name="T42" fmla="*/ 113 w 3374"/>
                <a:gd name="T43" fmla="*/ 418 h 2599"/>
                <a:gd name="T44" fmla="*/ 26 w 3374"/>
                <a:gd name="T45" fmla="*/ 792 h 2599"/>
                <a:gd name="T46" fmla="*/ 301 w 3374"/>
                <a:gd name="T47" fmla="*/ 907 h 2599"/>
                <a:gd name="T48" fmla="*/ 633 w 3374"/>
                <a:gd name="T49" fmla="*/ 1000 h 2599"/>
                <a:gd name="T50" fmla="*/ 1074 w 3374"/>
                <a:gd name="T51" fmla="*/ 941 h 2599"/>
                <a:gd name="T52" fmla="*/ 1393 w 3374"/>
                <a:gd name="T53" fmla="*/ 1019 h 2599"/>
                <a:gd name="T54" fmla="*/ 1695 w 3374"/>
                <a:gd name="T55" fmla="*/ 1311 h 2599"/>
                <a:gd name="T56" fmla="*/ 1926 w 3374"/>
                <a:gd name="T57" fmla="*/ 1471 h 2599"/>
                <a:gd name="T58" fmla="*/ 2018 w 3374"/>
                <a:gd name="T59" fmla="*/ 1638 h 2599"/>
                <a:gd name="T60" fmla="*/ 1992 w 3374"/>
                <a:gd name="T61" fmla="*/ 1860 h 2599"/>
                <a:gd name="T62" fmla="*/ 1909 w 3374"/>
                <a:gd name="T63" fmla="*/ 1930 h 2599"/>
                <a:gd name="T64" fmla="*/ 1808 w 3374"/>
                <a:gd name="T65" fmla="*/ 2156 h 2599"/>
                <a:gd name="T66" fmla="*/ 1594 w 3374"/>
                <a:gd name="T67" fmla="*/ 2138 h 2599"/>
                <a:gd name="T68" fmla="*/ 1861 w 3374"/>
                <a:gd name="T69" fmla="*/ 2316 h 2599"/>
                <a:gd name="T70" fmla="*/ 1928 w 3374"/>
                <a:gd name="T71" fmla="*/ 2229 h 2599"/>
                <a:gd name="T72" fmla="*/ 2101 w 3374"/>
                <a:gd name="T73" fmla="*/ 2284 h 2599"/>
                <a:gd name="T74" fmla="*/ 2208 w 3374"/>
                <a:gd name="T75" fmla="*/ 2381 h 2599"/>
                <a:gd name="T76" fmla="*/ 2363 w 3374"/>
                <a:gd name="T77" fmla="*/ 2407 h 2599"/>
                <a:gd name="T78" fmla="*/ 2455 w 3374"/>
                <a:gd name="T79" fmla="*/ 2564 h 2599"/>
                <a:gd name="T80" fmla="*/ 2649 w 3374"/>
                <a:gd name="T81" fmla="*/ 2499 h 2599"/>
                <a:gd name="T82" fmla="*/ 2763 w 3374"/>
                <a:gd name="T83" fmla="*/ 2412 h 2599"/>
                <a:gd name="T84" fmla="*/ 2771 w 3374"/>
                <a:gd name="T85" fmla="*/ 2321 h 2599"/>
                <a:gd name="T86" fmla="*/ 2880 w 3374"/>
                <a:gd name="T87" fmla="*/ 2329 h 2599"/>
                <a:gd name="T88" fmla="*/ 2874 w 3374"/>
                <a:gd name="T89" fmla="*/ 2238 h 2599"/>
                <a:gd name="T90" fmla="*/ 2918 w 3374"/>
                <a:gd name="T91" fmla="*/ 2119 h 2599"/>
                <a:gd name="T92" fmla="*/ 2870 w 3374"/>
                <a:gd name="T93" fmla="*/ 2034 h 2599"/>
                <a:gd name="T94" fmla="*/ 2983 w 3374"/>
                <a:gd name="T95" fmla="*/ 1945 h 2599"/>
                <a:gd name="T96" fmla="*/ 3167 w 3374"/>
                <a:gd name="T97" fmla="*/ 1953 h 2599"/>
                <a:gd name="T98" fmla="*/ 3232 w 3374"/>
                <a:gd name="T99" fmla="*/ 1884 h 2599"/>
                <a:gd name="T100" fmla="*/ 3337 w 3374"/>
                <a:gd name="T101" fmla="*/ 1795 h 2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374" h="2599">
                  <a:moveTo>
                    <a:pt x="3319" y="1723"/>
                  </a:moveTo>
                  <a:cubicBezTo>
                    <a:pt x="3341" y="1695"/>
                    <a:pt x="3374" y="1691"/>
                    <a:pt x="3359" y="1658"/>
                  </a:cubicBezTo>
                  <a:cubicBezTo>
                    <a:pt x="3343" y="1625"/>
                    <a:pt x="3365" y="1593"/>
                    <a:pt x="3326" y="1582"/>
                  </a:cubicBezTo>
                  <a:cubicBezTo>
                    <a:pt x="3287" y="1571"/>
                    <a:pt x="3223" y="1565"/>
                    <a:pt x="3195" y="1541"/>
                  </a:cubicBezTo>
                  <a:cubicBezTo>
                    <a:pt x="3167" y="1517"/>
                    <a:pt x="3164" y="1511"/>
                    <a:pt x="3125" y="1504"/>
                  </a:cubicBezTo>
                  <a:cubicBezTo>
                    <a:pt x="3086" y="1497"/>
                    <a:pt x="3031" y="1487"/>
                    <a:pt x="3022" y="1461"/>
                  </a:cubicBezTo>
                  <a:cubicBezTo>
                    <a:pt x="3017" y="1447"/>
                    <a:pt x="3023" y="1437"/>
                    <a:pt x="3024" y="1426"/>
                  </a:cubicBezTo>
                  <a:cubicBezTo>
                    <a:pt x="3009" y="1428"/>
                    <a:pt x="2990" y="1430"/>
                    <a:pt x="2972" y="1430"/>
                  </a:cubicBezTo>
                  <a:cubicBezTo>
                    <a:pt x="2924" y="1430"/>
                    <a:pt x="2918" y="1437"/>
                    <a:pt x="2905" y="1423"/>
                  </a:cubicBezTo>
                  <a:cubicBezTo>
                    <a:pt x="2891" y="1408"/>
                    <a:pt x="2885" y="1417"/>
                    <a:pt x="2874" y="1432"/>
                  </a:cubicBezTo>
                  <a:cubicBezTo>
                    <a:pt x="2863" y="1447"/>
                    <a:pt x="2870" y="1484"/>
                    <a:pt x="2874" y="1513"/>
                  </a:cubicBezTo>
                  <a:cubicBezTo>
                    <a:pt x="2878" y="1543"/>
                    <a:pt x="2867" y="1543"/>
                    <a:pt x="2850" y="1556"/>
                  </a:cubicBezTo>
                  <a:cubicBezTo>
                    <a:pt x="2832" y="1569"/>
                    <a:pt x="2848" y="1582"/>
                    <a:pt x="2846" y="1628"/>
                  </a:cubicBezTo>
                  <a:cubicBezTo>
                    <a:pt x="2843" y="1675"/>
                    <a:pt x="2887" y="1654"/>
                    <a:pt x="2920" y="1665"/>
                  </a:cubicBezTo>
                  <a:cubicBezTo>
                    <a:pt x="2953" y="1676"/>
                    <a:pt x="2963" y="1695"/>
                    <a:pt x="2957" y="1714"/>
                  </a:cubicBezTo>
                  <a:cubicBezTo>
                    <a:pt x="2950" y="1732"/>
                    <a:pt x="2961" y="1749"/>
                    <a:pt x="2948" y="1778"/>
                  </a:cubicBezTo>
                  <a:cubicBezTo>
                    <a:pt x="2935" y="1808"/>
                    <a:pt x="2902" y="1793"/>
                    <a:pt x="2870" y="1780"/>
                  </a:cubicBezTo>
                  <a:cubicBezTo>
                    <a:pt x="2837" y="1767"/>
                    <a:pt x="2865" y="1808"/>
                    <a:pt x="2863" y="1817"/>
                  </a:cubicBezTo>
                  <a:cubicBezTo>
                    <a:pt x="2861" y="1827"/>
                    <a:pt x="2839" y="1836"/>
                    <a:pt x="2861" y="1849"/>
                  </a:cubicBezTo>
                  <a:cubicBezTo>
                    <a:pt x="2883" y="1862"/>
                    <a:pt x="2867" y="1862"/>
                    <a:pt x="2843" y="1877"/>
                  </a:cubicBezTo>
                  <a:cubicBezTo>
                    <a:pt x="2819" y="1891"/>
                    <a:pt x="2811" y="1895"/>
                    <a:pt x="2804" y="1882"/>
                  </a:cubicBezTo>
                  <a:cubicBezTo>
                    <a:pt x="2797" y="1869"/>
                    <a:pt x="2782" y="1862"/>
                    <a:pt x="2763" y="1862"/>
                  </a:cubicBezTo>
                  <a:cubicBezTo>
                    <a:pt x="2712" y="1867"/>
                    <a:pt x="2710" y="1851"/>
                    <a:pt x="2704" y="1819"/>
                  </a:cubicBezTo>
                  <a:cubicBezTo>
                    <a:pt x="2697" y="1788"/>
                    <a:pt x="2675" y="1793"/>
                    <a:pt x="2651" y="1793"/>
                  </a:cubicBezTo>
                  <a:cubicBezTo>
                    <a:pt x="2627" y="1793"/>
                    <a:pt x="2629" y="1784"/>
                    <a:pt x="2597" y="1760"/>
                  </a:cubicBezTo>
                  <a:cubicBezTo>
                    <a:pt x="2564" y="1736"/>
                    <a:pt x="2592" y="1738"/>
                    <a:pt x="2607" y="1691"/>
                  </a:cubicBezTo>
                  <a:cubicBezTo>
                    <a:pt x="2623" y="1645"/>
                    <a:pt x="2594" y="1623"/>
                    <a:pt x="2573" y="1593"/>
                  </a:cubicBezTo>
                  <a:cubicBezTo>
                    <a:pt x="2551" y="1563"/>
                    <a:pt x="2549" y="1532"/>
                    <a:pt x="2542" y="1495"/>
                  </a:cubicBezTo>
                  <a:cubicBezTo>
                    <a:pt x="2535" y="1458"/>
                    <a:pt x="2490" y="1467"/>
                    <a:pt x="2485" y="1454"/>
                  </a:cubicBezTo>
                  <a:cubicBezTo>
                    <a:pt x="2481" y="1441"/>
                    <a:pt x="2479" y="1436"/>
                    <a:pt x="2448" y="1424"/>
                  </a:cubicBezTo>
                  <a:cubicBezTo>
                    <a:pt x="2417" y="1413"/>
                    <a:pt x="2426" y="1411"/>
                    <a:pt x="2424" y="1380"/>
                  </a:cubicBezTo>
                  <a:cubicBezTo>
                    <a:pt x="2423" y="1371"/>
                    <a:pt x="2421" y="1362"/>
                    <a:pt x="2418" y="1354"/>
                  </a:cubicBezTo>
                  <a:cubicBezTo>
                    <a:pt x="2415" y="1353"/>
                    <a:pt x="2413" y="1353"/>
                    <a:pt x="2411" y="1352"/>
                  </a:cubicBezTo>
                  <a:cubicBezTo>
                    <a:pt x="2358" y="1337"/>
                    <a:pt x="2376" y="1374"/>
                    <a:pt x="2332" y="1382"/>
                  </a:cubicBezTo>
                  <a:cubicBezTo>
                    <a:pt x="2289" y="1389"/>
                    <a:pt x="2289" y="1360"/>
                    <a:pt x="2249" y="1330"/>
                  </a:cubicBezTo>
                  <a:cubicBezTo>
                    <a:pt x="2210" y="1300"/>
                    <a:pt x="2166" y="1297"/>
                    <a:pt x="2179" y="1252"/>
                  </a:cubicBezTo>
                  <a:cubicBezTo>
                    <a:pt x="2192" y="1208"/>
                    <a:pt x="2162" y="1156"/>
                    <a:pt x="2210" y="1141"/>
                  </a:cubicBezTo>
                  <a:cubicBezTo>
                    <a:pt x="2258" y="1126"/>
                    <a:pt x="2302" y="1100"/>
                    <a:pt x="2306" y="1041"/>
                  </a:cubicBezTo>
                  <a:cubicBezTo>
                    <a:pt x="2310" y="981"/>
                    <a:pt x="2310" y="941"/>
                    <a:pt x="2267" y="911"/>
                  </a:cubicBezTo>
                  <a:cubicBezTo>
                    <a:pt x="2223" y="881"/>
                    <a:pt x="2140" y="844"/>
                    <a:pt x="2101" y="878"/>
                  </a:cubicBezTo>
                  <a:cubicBezTo>
                    <a:pt x="2061" y="911"/>
                    <a:pt x="1996" y="993"/>
                    <a:pt x="1926" y="1007"/>
                  </a:cubicBezTo>
                  <a:cubicBezTo>
                    <a:pt x="1856" y="1022"/>
                    <a:pt x="1782" y="1048"/>
                    <a:pt x="1721" y="1019"/>
                  </a:cubicBezTo>
                  <a:cubicBezTo>
                    <a:pt x="1660" y="989"/>
                    <a:pt x="1625" y="1007"/>
                    <a:pt x="1594" y="970"/>
                  </a:cubicBezTo>
                  <a:cubicBezTo>
                    <a:pt x="1563" y="933"/>
                    <a:pt x="1598" y="855"/>
                    <a:pt x="1550" y="855"/>
                  </a:cubicBezTo>
                  <a:cubicBezTo>
                    <a:pt x="1502" y="855"/>
                    <a:pt x="1480" y="870"/>
                    <a:pt x="1446" y="833"/>
                  </a:cubicBezTo>
                  <a:cubicBezTo>
                    <a:pt x="1411" y="796"/>
                    <a:pt x="1323" y="785"/>
                    <a:pt x="1328" y="767"/>
                  </a:cubicBezTo>
                  <a:cubicBezTo>
                    <a:pt x="1332" y="748"/>
                    <a:pt x="1367" y="685"/>
                    <a:pt x="1402" y="674"/>
                  </a:cubicBezTo>
                  <a:cubicBezTo>
                    <a:pt x="1437" y="663"/>
                    <a:pt x="1480" y="655"/>
                    <a:pt x="1485" y="615"/>
                  </a:cubicBezTo>
                  <a:cubicBezTo>
                    <a:pt x="1489" y="574"/>
                    <a:pt x="1498" y="537"/>
                    <a:pt x="1437" y="514"/>
                  </a:cubicBezTo>
                  <a:cubicBezTo>
                    <a:pt x="1376" y="492"/>
                    <a:pt x="1231" y="492"/>
                    <a:pt x="1205" y="500"/>
                  </a:cubicBezTo>
                  <a:cubicBezTo>
                    <a:pt x="1179" y="507"/>
                    <a:pt x="1175" y="514"/>
                    <a:pt x="1148" y="548"/>
                  </a:cubicBezTo>
                  <a:cubicBezTo>
                    <a:pt x="1122" y="581"/>
                    <a:pt x="1070" y="629"/>
                    <a:pt x="1017" y="577"/>
                  </a:cubicBezTo>
                  <a:cubicBezTo>
                    <a:pt x="965" y="526"/>
                    <a:pt x="926" y="503"/>
                    <a:pt x="908" y="466"/>
                  </a:cubicBezTo>
                  <a:cubicBezTo>
                    <a:pt x="891" y="429"/>
                    <a:pt x="851" y="396"/>
                    <a:pt x="851" y="363"/>
                  </a:cubicBezTo>
                  <a:cubicBezTo>
                    <a:pt x="851" y="329"/>
                    <a:pt x="830" y="307"/>
                    <a:pt x="856" y="277"/>
                  </a:cubicBezTo>
                  <a:cubicBezTo>
                    <a:pt x="882" y="248"/>
                    <a:pt x="886" y="229"/>
                    <a:pt x="873" y="196"/>
                  </a:cubicBezTo>
                  <a:cubicBezTo>
                    <a:pt x="864" y="171"/>
                    <a:pt x="849" y="107"/>
                    <a:pt x="848" y="57"/>
                  </a:cubicBezTo>
                  <a:cubicBezTo>
                    <a:pt x="836" y="52"/>
                    <a:pt x="821" y="44"/>
                    <a:pt x="800" y="31"/>
                  </a:cubicBezTo>
                  <a:cubicBezTo>
                    <a:pt x="751" y="0"/>
                    <a:pt x="744" y="36"/>
                    <a:pt x="692" y="31"/>
                  </a:cubicBezTo>
                  <a:cubicBezTo>
                    <a:pt x="673" y="29"/>
                    <a:pt x="664" y="27"/>
                    <a:pt x="661" y="24"/>
                  </a:cubicBezTo>
                  <a:cubicBezTo>
                    <a:pt x="648" y="39"/>
                    <a:pt x="634" y="58"/>
                    <a:pt x="629" y="77"/>
                  </a:cubicBezTo>
                  <a:cubicBezTo>
                    <a:pt x="616" y="122"/>
                    <a:pt x="664" y="170"/>
                    <a:pt x="594" y="192"/>
                  </a:cubicBezTo>
                  <a:cubicBezTo>
                    <a:pt x="524" y="214"/>
                    <a:pt x="471" y="203"/>
                    <a:pt x="428" y="233"/>
                  </a:cubicBezTo>
                  <a:cubicBezTo>
                    <a:pt x="384" y="262"/>
                    <a:pt x="336" y="255"/>
                    <a:pt x="305" y="288"/>
                  </a:cubicBezTo>
                  <a:cubicBezTo>
                    <a:pt x="275" y="322"/>
                    <a:pt x="209" y="333"/>
                    <a:pt x="196" y="370"/>
                  </a:cubicBezTo>
                  <a:cubicBezTo>
                    <a:pt x="183" y="407"/>
                    <a:pt x="153" y="414"/>
                    <a:pt x="113" y="418"/>
                  </a:cubicBezTo>
                  <a:cubicBezTo>
                    <a:pt x="74" y="422"/>
                    <a:pt x="0" y="444"/>
                    <a:pt x="0" y="511"/>
                  </a:cubicBezTo>
                  <a:cubicBezTo>
                    <a:pt x="0" y="577"/>
                    <a:pt x="22" y="644"/>
                    <a:pt x="26" y="681"/>
                  </a:cubicBezTo>
                  <a:cubicBezTo>
                    <a:pt x="30" y="718"/>
                    <a:pt x="48" y="763"/>
                    <a:pt x="26" y="792"/>
                  </a:cubicBezTo>
                  <a:cubicBezTo>
                    <a:pt x="8" y="817"/>
                    <a:pt x="34" y="794"/>
                    <a:pt x="63" y="857"/>
                  </a:cubicBezTo>
                  <a:cubicBezTo>
                    <a:pt x="88" y="855"/>
                    <a:pt x="115" y="852"/>
                    <a:pt x="139" y="855"/>
                  </a:cubicBezTo>
                  <a:cubicBezTo>
                    <a:pt x="196" y="863"/>
                    <a:pt x="249" y="904"/>
                    <a:pt x="301" y="907"/>
                  </a:cubicBezTo>
                  <a:cubicBezTo>
                    <a:pt x="353" y="911"/>
                    <a:pt x="380" y="885"/>
                    <a:pt x="415" y="933"/>
                  </a:cubicBezTo>
                  <a:cubicBezTo>
                    <a:pt x="450" y="981"/>
                    <a:pt x="485" y="1015"/>
                    <a:pt x="528" y="1022"/>
                  </a:cubicBezTo>
                  <a:cubicBezTo>
                    <a:pt x="572" y="1030"/>
                    <a:pt x="563" y="1026"/>
                    <a:pt x="633" y="1000"/>
                  </a:cubicBezTo>
                  <a:cubicBezTo>
                    <a:pt x="703" y="974"/>
                    <a:pt x="712" y="937"/>
                    <a:pt x="777" y="948"/>
                  </a:cubicBezTo>
                  <a:cubicBezTo>
                    <a:pt x="843" y="959"/>
                    <a:pt x="930" y="996"/>
                    <a:pt x="956" y="967"/>
                  </a:cubicBezTo>
                  <a:cubicBezTo>
                    <a:pt x="983" y="937"/>
                    <a:pt x="991" y="896"/>
                    <a:pt x="1074" y="941"/>
                  </a:cubicBezTo>
                  <a:cubicBezTo>
                    <a:pt x="1157" y="985"/>
                    <a:pt x="1227" y="985"/>
                    <a:pt x="1231" y="1015"/>
                  </a:cubicBezTo>
                  <a:cubicBezTo>
                    <a:pt x="1236" y="1044"/>
                    <a:pt x="1249" y="1059"/>
                    <a:pt x="1293" y="1041"/>
                  </a:cubicBezTo>
                  <a:cubicBezTo>
                    <a:pt x="1336" y="1022"/>
                    <a:pt x="1389" y="978"/>
                    <a:pt x="1393" y="1019"/>
                  </a:cubicBezTo>
                  <a:cubicBezTo>
                    <a:pt x="1397" y="1059"/>
                    <a:pt x="1384" y="1126"/>
                    <a:pt x="1432" y="1145"/>
                  </a:cubicBezTo>
                  <a:cubicBezTo>
                    <a:pt x="1480" y="1163"/>
                    <a:pt x="1559" y="1182"/>
                    <a:pt x="1585" y="1211"/>
                  </a:cubicBezTo>
                  <a:cubicBezTo>
                    <a:pt x="1612" y="1241"/>
                    <a:pt x="1660" y="1319"/>
                    <a:pt x="1695" y="1311"/>
                  </a:cubicBezTo>
                  <a:cubicBezTo>
                    <a:pt x="1729" y="1304"/>
                    <a:pt x="1782" y="1241"/>
                    <a:pt x="1808" y="1293"/>
                  </a:cubicBezTo>
                  <a:cubicBezTo>
                    <a:pt x="1834" y="1345"/>
                    <a:pt x="1895" y="1360"/>
                    <a:pt x="1904" y="1389"/>
                  </a:cubicBezTo>
                  <a:cubicBezTo>
                    <a:pt x="1913" y="1419"/>
                    <a:pt x="1944" y="1448"/>
                    <a:pt x="1926" y="1471"/>
                  </a:cubicBezTo>
                  <a:cubicBezTo>
                    <a:pt x="1909" y="1493"/>
                    <a:pt x="1895" y="1497"/>
                    <a:pt x="1965" y="1523"/>
                  </a:cubicBezTo>
                  <a:cubicBezTo>
                    <a:pt x="1996" y="1541"/>
                    <a:pt x="1987" y="1567"/>
                    <a:pt x="1987" y="1586"/>
                  </a:cubicBezTo>
                  <a:cubicBezTo>
                    <a:pt x="1987" y="1604"/>
                    <a:pt x="1987" y="1612"/>
                    <a:pt x="2018" y="1638"/>
                  </a:cubicBezTo>
                  <a:cubicBezTo>
                    <a:pt x="2048" y="1663"/>
                    <a:pt x="2075" y="1701"/>
                    <a:pt x="2057" y="1741"/>
                  </a:cubicBezTo>
                  <a:cubicBezTo>
                    <a:pt x="2040" y="1782"/>
                    <a:pt x="2022" y="1797"/>
                    <a:pt x="2022" y="1812"/>
                  </a:cubicBezTo>
                  <a:cubicBezTo>
                    <a:pt x="2022" y="1827"/>
                    <a:pt x="2018" y="1878"/>
                    <a:pt x="1992" y="1860"/>
                  </a:cubicBezTo>
                  <a:cubicBezTo>
                    <a:pt x="1965" y="1841"/>
                    <a:pt x="1974" y="1808"/>
                    <a:pt x="1965" y="1841"/>
                  </a:cubicBezTo>
                  <a:cubicBezTo>
                    <a:pt x="1957" y="1875"/>
                    <a:pt x="1944" y="1886"/>
                    <a:pt x="1926" y="1882"/>
                  </a:cubicBezTo>
                  <a:cubicBezTo>
                    <a:pt x="1909" y="1878"/>
                    <a:pt x="1887" y="1912"/>
                    <a:pt x="1909" y="1930"/>
                  </a:cubicBezTo>
                  <a:cubicBezTo>
                    <a:pt x="1930" y="1949"/>
                    <a:pt x="1917" y="1971"/>
                    <a:pt x="1891" y="1997"/>
                  </a:cubicBezTo>
                  <a:cubicBezTo>
                    <a:pt x="1865" y="2023"/>
                    <a:pt x="1812" y="2001"/>
                    <a:pt x="1817" y="2049"/>
                  </a:cubicBezTo>
                  <a:cubicBezTo>
                    <a:pt x="1821" y="2097"/>
                    <a:pt x="1817" y="2123"/>
                    <a:pt x="1808" y="2156"/>
                  </a:cubicBezTo>
                  <a:cubicBezTo>
                    <a:pt x="1799" y="2190"/>
                    <a:pt x="1791" y="2208"/>
                    <a:pt x="1751" y="2197"/>
                  </a:cubicBezTo>
                  <a:cubicBezTo>
                    <a:pt x="1712" y="2186"/>
                    <a:pt x="1686" y="2201"/>
                    <a:pt x="1655" y="2168"/>
                  </a:cubicBezTo>
                  <a:cubicBezTo>
                    <a:pt x="1625" y="2134"/>
                    <a:pt x="1612" y="2093"/>
                    <a:pt x="1594" y="2138"/>
                  </a:cubicBezTo>
                  <a:cubicBezTo>
                    <a:pt x="1577" y="2182"/>
                    <a:pt x="1572" y="2223"/>
                    <a:pt x="1629" y="2231"/>
                  </a:cubicBezTo>
                  <a:cubicBezTo>
                    <a:pt x="1686" y="2238"/>
                    <a:pt x="1743" y="2223"/>
                    <a:pt x="1764" y="2256"/>
                  </a:cubicBezTo>
                  <a:cubicBezTo>
                    <a:pt x="1786" y="2290"/>
                    <a:pt x="1817" y="2312"/>
                    <a:pt x="1861" y="2316"/>
                  </a:cubicBezTo>
                  <a:cubicBezTo>
                    <a:pt x="1881" y="2317"/>
                    <a:pt x="1899" y="2315"/>
                    <a:pt x="1913" y="2315"/>
                  </a:cubicBezTo>
                  <a:cubicBezTo>
                    <a:pt x="1906" y="2294"/>
                    <a:pt x="1883" y="2274"/>
                    <a:pt x="1880" y="2258"/>
                  </a:cubicBezTo>
                  <a:cubicBezTo>
                    <a:pt x="1876" y="2238"/>
                    <a:pt x="1909" y="2229"/>
                    <a:pt x="1928" y="2229"/>
                  </a:cubicBezTo>
                  <a:cubicBezTo>
                    <a:pt x="1948" y="2229"/>
                    <a:pt x="1948" y="2223"/>
                    <a:pt x="1998" y="2201"/>
                  </a:cubicBezTo>
                  <a:cubicBezTo>
                    <a:pt x="2048" y="2179"/>
                    <a:pt x="2046" y="2188"/>
                    <a:pt x="2079" y="2193"/>
                  </a:cubicBezTo>
                  <a:cubicBezTo>
                    <a:pt x="2112" y="2199"/>
                    <a:pt x="2101" y="2262"/>
                    <a:pt x="2101" y="2284"/>
                  </a:cubicBezTo>
                  <a:cubicBezTo>
                    <a:pt x="2101" y="2307"/>
                    <a:pt x="2112" y="2305"/>
                    <a:pt x="2147" y="2308"/>
                  </a:cubicBezTo>
                  <a:cubicBezTo>
                    <a:pt x="2182" y="2312"/>
                    <a:pt x="2168" y="2336"/>
                    <a:pt x="2171" y="2351"/>
                  </a:cubicBezTo>
                  <a:cubicBezTo>
                    <a:pt x="2173" y="2366"/>
                    <a:pt x="2186" y="2364"/>
                    <a:pt x="2208" y="2381"/>
                  </a:cubicBezTo>
                  <a:cubicBezTo>
                    <a:pt x="2230" y="2397"/>
                    <a:pt x="2241" y="2414"/>
                    <a:pt x="2258" y="2427"/>
                  </a:cubicBezTo>
                  <a:cubicBezTo>
                    <a:pt x="2275" y="2440"/>
                    <a:pt x="2295" y="2434"/>
                    <a:pt x="2308" y="2418"/>
                  </a:cubicBezTo>
                  <a:cubicBezTo>
                    <a:pt x="2321" y="2401"/>
                    <a:pt x="2339" y="2392"/>
                    <a:pt x="2363" y="2407"/>
                  </a:cubicBezTo>
                  <a:cubicBezTo>
                    <a:pt x="2387" y="2421"/>
                    <a:pt x="2354" y="2434"/>
                    <a:pt x="2380" y="2455"/>
                  </a:cubicBezTo>
                  <a:cubicBezTo>
                    <a:pt x="2407" y="2475"/>
                    <a:pt x="2402" y="2503"/>
                    <a:pt x="2404" y="2523"/>
                  </a:cubicBezTo>
                  <a:cubicBezTo>
                    <a:pt x="2407" y="2544"/>
                    <a:pt x="2428" y="2547"/>
                    <a:pt x="2455" y="2564"/>
                  </a:cubicBezTo>
                  <a:cubicBezTo>
                    <a:pt x="2481" y="2581"/>
                    <a:pt x="2483" y="2562"/>
                    <a:pt x="2531" y="2581"/>
                  </a:cubicBezTo>
                  <a:cubicBezTo>
                    <a:pt x="2579" y="2599"/>
                    <a:pt x="2568" y="2588"/>
                    <a:pt x="2618" y="2572"/>
                  </a:cubicBezTo>
                  <a:cubicBezTo>
                    <a:pt x="2669" y="2555"/>
                    <a:pt x="2647" y="2516"/>
                    <a:pt x="2649" y="2499"/>
                  </a:cubicBezTo>
                  <a:cubicBezTo>
                    <a:pt x="2651" y="2486"/>
                    <a:pt x="2687" y="2489"/>
                    <a:pt x="2719" y="2491"/>
                  </a:cubicBezTo>
                  <a:cubicBezTo>
                    <a:pt x="2729" y="2478"/>
                    <a:pt x="2744" y="2462"/>
                    <a:pt x="2756" y="2455"/>
                  </a:cubicBezTo>
                  <a:cubicBezTo>
                    <a:pt x="2778" y="2442"/>
                    <a:pt x="2747" y="2429"/>
                    <a:pt x="2763" y="2412"/>
                  </a:cubicBezTo>
                  <a:cubicBezTo>
                    <a:pt x="2778" y="2395"/>
                    <a:pt x="2780" y="2388"/>
                    <a:pt x="2756" y="2381"/>
                  </a:cubicBezTo>
                  <a:cubicBezTo>
                    <a:pt x="2732" y="2373"/>
                    <a:pt x="2695" y="2362"/>
                    <a:pt x="2719" y="2349"/>
                  </a:cubicBezTo>
                  <a:cubicBezTo>
                    <a:pt x="2743" y="2336"/>
                    <a:pt x="2756" y="2318"/>
                    <a:pt x="2771" y="2321"/>
                  </a:cubicBezTo>
                  <a:cubicBezTo>
                    <a:pt x="2787" y="2325"/>
                    <a:pt x="2815" y="2338"/>
                    <a:pt x="2819" y="2325"/>
                  </a:cubicBezTo>
                  <a:cubicBezTo>
                    <a:pt x="2824" y="2312"/>
                    <a:pt x="2830" y="2297"/>
                    <a:pt x="2843" y="2308"/>
                  </a:cubicBezTo>
                  <a:cubicBezTo>
                    <a:pt x="2856" y="2319"/>
                    <a:pt x="2852" y="2331"/>
                    <a:pt x="2880" y="2329"/>
                  </a:cubicBezTo>
                  <a:cubicBezTo>
                    <a:pt x="2909" y="2327"/>
                    <a:pt x="2915" y="2312"/>
                    <a:pt x="2896" y="2297"/>
                  </a:cubicBezTo>
                  <a:cubicBezTo>
                    <a:pt x="2876" y="2282"/>
                    <a:pt x="2859" y="2288"/>
                    <a:pt x="2876" y="2271"/>
                  </a:cubicBezTo>
                  <a:cubicBezTo>
                    <a:pt x="2894" y="2255"/>
                    <a:pt x="2885" y="2245"/>
                    <a:pt x="2874" y="2238"/>
                  </a:cubicBezTo>
                  <a:cubicBezTo>
                    <a:pt x="2863" y="2231"/>
                    <a:pt x="2872" y="2229"/>
                    <a:pt x="2883" y="2212"/>
                  </a:cubicBezTo>
                  <a:cubicBezTo>
                    <a:pt x="2894" y="2195"/>
                    <a:pt x="2909" y="2195"/>
                    <a:pt x="2907" y="2173"/>
                  </a:cubicBezTo>
                  <a:cubicBezTo>
                    <a:pt x="2905" y="2151"/>
                    <a:pt x="2933" y="2134"/>
                    <a:pt x="2918" y="2119"/>
                  </a:cubicBezTo>
                  <a:cubicBezTo>
                    <a:pt x="2902" y="2105"/>
                    <a:pt x="2894" y="2084"/>
                    <a:pt x="2874" y="2088"/>
                  </a:cubicBezTo>
                  <a:cubicBezTo>
                    <a:pt x="2854" y="2092"/>
                    <a:pt x="2835" y="2092"/>
                    <a:pt x="2837" y="2077"/>
                  </a:cubicBezTo>
                  <a:cubicBezTo>
                    <a:pt x="2839" y="2062"/>
                    <a:pt x="2852" y="2042"/>
                    <a:pt x="2870" y="2034"/>
                  </a:cubicBezTo>
                  <a:cubicBezTo>
                    <a:pt x="2887" y="2027"/>
                    <a:pt x="2889" y="2012"/>
                    <a:pt x="2878" y="1995"/>
                  </a:cubicBezTo>
                  <a:cubicBezTo>
                    <a:pt x="2867" y="1979"/>
                    <a:pt x="2856" y="1943"/>
                    <a:pt x="2900" y="1940"/>
                  </a:cubicBezTo>
                  <a:cubicBezTo>
                    <a:pt x="2944" y="1936"/>
                    <a:pt x="2974" y="1927"/>
                    <a:pt x="2983" y="1945"/>
                  </a:cubicBezTo>
                  <a:cubicBezTo>
                    <a:pt x="2992" y="1964"/>
                    <a:pt x="3018" y="1986"/>
                    <a:pt x="3051" y="1982"/>
                  </a:cubicBezTo>
                  <a:cubicBezTo>
                    <a:pt x="3084" y="1979"/>
                    <a:pt x="3088" y="1966"/>
                    <a:pt x="3114" y="1966"/>
                  </a:cubicBezTo>
                  <a:cubicBezTo>
                    <a:pt x="3140" y="1966"/>
                    <a:pt x="3167" y="1986"/>
                    <a:pt x="3167" y="1953"/>
                  </a:cubicBezTo>
                  <a:cubicBezTo>
                    <a:pt x="3167" y="1919"/>
                    <a:pt x="3127" y="1901"/>
                    <a:pt x="3156" y="1893"/>
                  </a:cubicBezTo>
                  <a:cubicBezTo>
                    <a:pt x="3184" y="1886"/>
                    <a:pt x="3186" y="1873"/>
                    <a:pt x="3204" y="1884"/>
                  </a:cubicBezTo>
                  <a:cubicBezTo>
                    <a:pt x="3221" y="1895"/>
                    <a:pt x="3226" y="1897"/>
                    <a:pt x="3232" y="1884"/>
                  </a:cubicBezTo>
                  <a:cubicBezTo>
                    <a:pt x="3239" y="1871"/>
                    <a:pt x="3232" y="1873"/>
                    <a:pt x="3258" y="1877"/>
                  </a:cubicBezTo>
                  <a:cubicBezTo>
                    <a:pt x="3285" y="1880"/>
                    <a:pt x="3350" y="1878"/>
                    <a:pt x="3357" y="1852"/>
                  </a:cubicBezTo>
                  <a:cubicBezTo>
                    <a:pt x="3363" y="1827"/>
                    <a:pt x="3357" y="1817"/>
                    <a:pt x="3337" y="1795"/>
                  </a:cubicBezTo>
                  <a:cubicBezTo>
                    <a:pt x="3317" y="1773"/>
                    <a:pt x="3298" y="1751"/>
                    <a:pt x="3319" y="1723"/>
                  </a:cubicBezTo>
                  <a:close/>
                </a:path>
              </a:pathLst>
            </a:custGeom>
            <a:grpFill/>
            <a:ln w="12700" cap="rnd" cmpd="sng">
              <a:solidFill>
                <a:srgbClr val="34CCB6"/>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828434"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srgbClr val="445469"/>
                </a:solidFill>
                <a:effectLst/>
                <a:uLnTx/>
                <a:uFillTx/>
                <a:latin typeface="Lato Light"/>
              </a:endParaRPr>
            </a:p>
          </p:txBody>
        </p:sp>
        <p:sp>
          <p:nvSpPr>
            <p:cNvPr id="20" name="Freeform 21">
              <a:extLst>
                <a:ext uri="{FF2B5EF4-FFF2-40B4-BE49-F238E27FC236}">
                  <a16:creationId xmlns:a16="http://schemas.microsoft.com/office/drawing/2014/main" xmlns="" id="{1BCD613E-9141-41B5-AAD6-A3E1F971B01A}"/>
                </a:ext>
              </a:extLst>
            </p:cNvPr>
            <p:cNvSpPr>
              <a:spLocks/>
            </p:cNvSpPr>
            <p:nvPr/>
          </p:nvSpPr>
          <p:spPr bwMode="auto">
            <a:xfrm>
              <a:off x="3110" y="1852"/>
              <a:ext cx="303" cy="480"/>
            </a:xfrm>
            <a:custGeom>
              <a:avLst/>
              <a:gdLst>
                <a:gd name="T0" fmla="*/ 31 w 655"/>
                <a:gd name="T1" fmla="*/ 565 h 1036"/>
                <a:gd name="T2" fmla="*/ 68 w 655"/>
                <a:gd name="T3" fmla="*/ 595 h 1036"/>
                <a:gd name="T4" fmla="*/ 125 w 655"/>
                <a:gd name="T5" fmla="*/ 636 h 1036"/>
                <a:gd name="T6" fmla="*/ 156 w 655"/>
                <a:gd name="T7" fmla="*/ 734 h 1036"/>
                <a:gd name="T8" fmla="*/ 190 w 655"/>
                <a:gd name="T9" fmla="*/ 832 h 1036"/>
                <a:gd name="T10" fmla="*/ 180 w 655"/>
                <a:gd name="T11" fmla="*/ 901 h 1036"/>
                <a:gd name="T12" fmla="*/ 234 w 655"/>
                <a:gd name="T13" fmla="*/ 934 h 1036"/>
                <a:gd name="T14" fmla="*/ 287 w 655"/>
                <a:gd name="T15" fmla="*/ 960 h 1036"/>
                <a:gd name="T16" fmla="*/ 346 w 655"/>
                <a:gd name="T17" fmla="*/ 1003 h 1036"/>
                <a:gd name="T18" fmla="*/ 387 w 655"/>
                <a:gd name="T19" fmla="*/ 1023 h 1036"/>
                <a:gd name="T20" fmla="*/ 426 w 655"/>
                <a:gd name="T21" fmla="*/ 1018 h 1036"/>
                <a:gd name="T22" fmla="*/ 444 w 655"/>
                <a:gd name="T23" fmla="*/ 990 h 1036"/>
                <a:gd name="T24" fmla="*/ 446 w 655"/>
                <a:gd name="T25" fmla="*/ 958 h 1036"/>
                <a:gd name="T26" fmla="*/ 453 w 655"/>
                <a:gd name="T27" fmla="*/ 921 h 1036"/>
                <a:gd name="T28" fmla="*/ 531 w 655"/>
                <a:gd name="T29" fmla="*/ 919 h 1036"/>
                <a:gd name="T30" fmla="*/ 540 w 655"/>
                <a:gd name="T31" fmla="*/ 855 h 1036"/>
                <a:gd name="T32" fmla="*/ 503 w 655"/>
                <a:gd name="T33" fmla="*/ 806 h 1036"/>
                <a:gd name="T34" fmla="*/ 429 w 655"/>
                <a:gd name="T35" fmla="*/ 769 h 1036"/>
                <a:gd name="T36" fmla="*/ 433 w 655"/>
                <a:gd name="T37" fmla="*/ 697 h 1036"/>
                <a:gd name="T38" fmla="*/ 457 w 655"/>
                <a:gd name="T39" fmla="*/ 654 h 1036"/>
                <a:gd name="T40" fmla="*/ 457 w 655"/>
                <a:gd name="T41" fmla="*/ 573 h 1036"/>
                <a:gd name="T42" fmla="*/ 488 w 655"/>
                <a:gd name="T43" fmla="*/ 564 h 1036"/>
                <a:gd name="T44" fmla="*/ 555 w 655"/>
                <a:gd name="T45" fmla="*/ 571 h 1036"/>
                <a:gd name="T46" fmla="*/ 607 w 655"/>
                <a:gd name="T47" fmla="*/ 567 h 1036"/>
                <a:gd name="T48" fmla="*/ 601 w 655"/>
                <a:gd name="T49" fmla="*/ 543 h 1036"/>
                <a:gd name="T50" fmla="*/ 592 w 655"/>
                <a:gd name="T51" fmla="*/ 493 h 1036"/>
                <a:gd name="T52" fmla="*/ 612 w 655"/>
                <a:gd name="T53" fmla="*/ 443 h 1036"/>
                <a:gd name="T54" fmla="*/ 655 w 655"/>
                <a:gd name="T55" fmla="*/ 399 h 1036"/>
                <a:gd name="T56" fmla="*/ 579 w 655"/>
                <a:gd name="T57" fmla="*/ 330 h 1036"/>
                <a:gd name="T58" fmla="*/ 453 w 655"/>
                <a:gd name="T59" fmla="*/ 308 h 1036"/>
                <a:gd name="T60" fmla="*/ 435 w 655"/>
                <a:gd name="T61" fmla="*/ 197 h 1036"/>
                <a:gd name="T62" fmla="*/ 501 w 655"/>
                <a:gd name="T63" fmla="*/ 126 h 1036"/>
                <a:gd name="T64" fmla="*/ 474 w 655"/>
                <a:gd name="T65" fmla="*/ 52 h 1036"/>
                <a:gd name="T66" fmla="*/ 413 w 655"/>
                <a:gd name="T67" fmla="*/ 19 h 1036"/>
                <a:gd name="T68" fmla="*/ 326 w 655"/>
                <a:gd name="T69" fmla="*/ 71 h 1036"/>
                <a:gd name="T70" fmla="*/ 269 w 655"/>
                <a:gd name="T71" fmla="*/ 152 h 1036"/>
                <a:gd name="T72" fmla="*/ 269 w 655"/>
                <a:gd name="T73" fmla="*/ 260 h 1036"/>
                <a:gd name="T74" fmla="*/ 243 w 655"/>
                <a:gd name="T75" fmla="*/ 345 h 1036"/>
                <a:gd name="T76" fmla="*/ 230 w 655"/>
                <a:gd name="T77" fmla="*/ 426 h 1036"/>
                <a:gd name="T78" fmla="*/ 121 w 655"/>
                <a:gd name="T79" fmla="*/ 430 h 1036"/>
                <a:gd name="T80" fmla="*/ 1 w 655"/>
                <a:gd name="T81" fmla="*/ 495 h 1036"/>
                <a:gd name="T82" fmla="*/ 7 w 655"/>
                <a:gd name="T83" fmla="*/ 521 h 1036"/>
                <a:gd name="T84" fmla="*/ 31 w 655"/>
                <a:gd name="T85" fmla="*/ 565 h 1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55" h="1036">
                  <a:moveTo>
                    <a:pt x="31" y="565"/>
                  </a:moveTo>
                  <a:cubicBezTo>
                    <a:pt x="62" y="577"/>
                    <a:pt x="64" y="582"/>
                    <a:pt x="68" y="595"/>
                  </a:cubicBezTo>
                  <a:cubicBezTo>
                    <a:pt x="73" y="608"/>
                    <a:pt x="118" y="599"/>
                    <a:pt x="125" y="636"/>
                  </a:cubicBezTo>
                  <a:cubicBezTo>
                    <a:pt x="132" y="673"/>
                    <a:pt x="134" y="704"/>
                    <a:pt x="156" y="734"/>
                  </a:cubicBezTo>
                  <a:cubicBezTo>
                    <a:pt x="177" y="764"/>
                    <a:pt x="206" y="786"/>
                    <a:pt x="190" y="832"/>
                  </a:cubicBezTo>
                  <a:cubicBezTo>
                    <a:pt x="175" y="879"/>
                    <a:pt x="147" y="877"/>
                    <a:pt x="180" y="901"/>
                  </a:cubicBezTo>
                  <a:cubicBezTo>
                    <a:pt x="212" y="925"/>
                    <a:pt x="210" y="934"/>
                    <a:pt x="234" y="934"/>
                  </a:cubicBezTo>
                  <a:cubicBezTo>
                    <a:pt x="258" y="934"/>
                    <a:pt x="280" y="929"/>
                    <a:pt x="287" y="960"/>
                  </a:cubicBezTo>
                  <a:cubicBezTo>
                    <a:pt x="293" y="992"/>
                    <a:pt x="295" y="1008"/>
                    <a:pt x="346" y="1003"/>
                  </a:cubicBezTo>
                  <a:cubicBezTo>
                    <a:pt x="365" y="1003"/>
                    <a:pt x="380" y="1010"/>
                    <a:pt x="387" y="1023"/>
                  </a:cubicBezTo>
                  <a:cubicBezTo>
                    <a:pt x="394" y="1036"/>
                    <a:pt x="402" y="1032"/>
                    <a:pt x="426" y="1018"/>
                  </a:cubicBezTo>
                  <a:cubicBezTo>
                    <a:pt x="450" y="1003"/>
                    <a:pt x="466" y="1003"/>
                    <a:pt x="444" y="990"/>
                  </a:cubicBezTo>
                  <a:cubicBezTo>
                    <a:pt x="422" y="977"/>
                    <a:pt x="444" y="968"/>
                    <a:pt x="446" y="958"/>
                  </a:cubicBezTo>
                  <a:cubicBezTo>
                    <a:pt x="448" y="949"/>
                    <a:pt x="420" y="908"/>
                    <a:pt x="453" y="921"/>
                  </a:cubicBezTo>
                  <a:cubicBezTo>
                    <a:pt x="485" y="934"/>
                    <a:pt x="518" y="949"/>
                    <a:pt x="531" y="919"/>
                  </a:cubicBezTo>
                  <a:cubicBezTo>
                    <a:pt x="544" y="890"/>
                    <a:pt x="533" y="873"/>
                    <a:pt x="540" y="855"/>
                  </a:cubicBezTo>
                  <a:cubicBezTo>
                    <a:pt x="546" y="836"/>
                    <a:pt x="536" y="817"/>
                    <a:pt x="503" y="806"/>
                  </a:cubicBezTo>
                  <a:cubicBezTo>
                    <a:pt x="470" y="795"/>
                    <a:pt x="426" y="816"/>
                    <a:pt x="429" y="769"/>
                  </a:cubicBezTo>
                  <a:cubicBezTo>
                    <a:pt x="431" y="723"/>
                    <a:pt x="415" y="710"/>
                    <a:pt x="433" y="697"/>
                  </a:cubicBezTo>
                  <a:cubicBezTo>
                    <a:pt x="450" y="684"/>
                    <a:pt x="461" y="684"/>
                    <a:pt x="457" y="654"/>
                  </a:cubicBezTo>
                  <a:cubicBezTo>
                    <a:pt x="453" y="625"/>
                    <a:pt x="446" y="588"/>
                    <a:pt x="457" y="573"/>
                  </a:cubicBezTo>
                  <a:cubicBezTo>
                    <a:pt x="468" y="558"/>
                    <a:pt x="474" y="549"/>
                    <a:pt x="488" y="564"/>
                  </a:cubicBezTo>
                  <a:cubicBezTo>
                    <a:pt x="501" y="578"/>
                    <a:pt x="507" y="571"/>
                    <a:pt x="555" y="571"/>
                  </a:cubicBezTo>
                  <a:cubicBezTo>
                    <a:pt x="573" y="571"/>
                    <a:pt x="592" y="569"/>
                    <a:pt x="607" y="567"/>
                  </a:cubicBezTo>
                  <a:cubicBezTo>
                    <a:pt x="609" y="560"/>
                    <a:pt x="608" y="553"/>
                    <a:pt x="601" y="543"/>
                  </a:cubicBezTo>
                  <a:cubicBezTo>
                    <a:pt x="584" y="521"/>
                    <a:pt x="584" y="515"/>
                    <a:pt x="592" y="493"/>
                  </a:cubicBezTo>
                  <a:cubicBezTo>
                    <a:pt x="601" y="471"/>
                    <a:pt x="588" y="460"/>
                    <a:pt x="612" y="443"/>
                  </a:cubicBezTo>
                  <a:cubicBezTo>
                    <a:pt x="630" y="430"/>
                    <a:pt x="642" y="417"/>
                    <a:pt x="655" y="399"/>
                  </a:cubicBezTo>
                  <a:cubicBezTo>
                    <a:pt x="639" y="390"/>
                    <a:pt x="645" y="350"/>
                    <a:pt x="579" y="330"/>
                  </a:cubicBezTo>
                  <a:cubicBezTo>
                    <a:pt x="505" y="308"/>
                    <a:pt x="492" y="334"/>
                    <a:pt x="453" y="308"/>
                  </a:cubicBezTo>
                  <a:cubicBezTo>
                    <a:pt x="413" y="282"/>
                    <a:pt x="409" y="223"/>
                    <a:pt x="435" y="197"/>
                  </a:cubicBezTo>
                  <a:cubicBezTo>
                    <a:pt x="461" y="171"/>
                    <a:pt x="488" y="156"/>
                    <a:pt x="501" y="126"/>
                  </a:cubicBezTo>
                  <a:cubicBezTo>
                    <a:pt x="514" y="97"/>
                    <a:pt x="492" y="67"/>
                    <a:pt x="474" y="52"/>
                  </a:cubicBezTo>
                  <a:cubicBezTo>
                    <a:pt x="457" y="37"/>
                    <a:pt x="439" y="0"/>
                    <a:pt x="413" y="19"/>
                  </a:cubicBezTo>
                  <a:cubicBezTo>
                    <a:pt x="387" y="37"/>
                    <a:pt x="352" y="34"/>
                    <a:pt x="326" y="71"/>
                  </a:cubicBezTo>
                  <a:cubicBezTo>
                    <a:pt x="300" y="108"/>
                    <a:pt x="265" y="119"/>
                    <a:pt x="269" y="152"/>
                  </a:cubicBezTo>
                  <a:cubicBezTo>
                    <a:pt x="273" y="185"/>
                    <a:pt x="295" y="234"/>
                    <a:pt x="269" y="260"/>
                  </a:cubicBezTo>
                  <a:cubicBezTo>
                    <a:pt x="243" y="286"/>
                    <a:pt x="221" y="334"/>
                    <a:pt x="243" y="345"/>
                  </a:cubicBezTo>
                  <a:cubicBezTo>
                    <a:pt x="265" y="356"/>
                    <a:pt x="282" y="423"/>
                    <a:pt x="230" y="426"/>
                  </a:cubicBezTo>
                  <a:cubicBezTo>
                    <a:pt x="177" y="430"/>
                    <a:pt x="138" y="397"/>
                    <a:pt x="121" y="430"/>
                  </a:cubicBezTo>
                  <a:cubicBezTo>
                    <a:pt x="104" y="462"/>
                    <a:pt x="51" y="504"/>
                    <a:pt x="1" y="495"/>
                  </a:cubicBezTo>
                  <a:cubicBezTo>
                    <a:pt x="4" y="503"/>
                    <a:pt x="6" y="512"/>
                    <a:pt x="7" y="521"/>
                  </a:cubicBezTo>
                  <a:cubicBezTo>
                    <a:pt x="9" y="552"/>
                    <a:pt x="0" y="554"/>
                    <a:pt x="31" y="565"/>
                  </a:cubicBezTo>
                  <a:close/>
                </a:path>
              </a:pathLst>
            </a:custGeom>
            <a:grpFill/>
            <a:ln w="12700" cap="rnd" cmpd="sng">
              <a:solidFill>
                <a:srgbClr val="34CCB6"/>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828434"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srgbClr val="445469"/>
                </a:solidFill>
                <a:effectLst/>
                <a:uLnTx/>
                <a:uFillTx/>
                <a:latin typeface="Lato Light"/>
              </a:endParaRPr>
            </a:p>
          </p:txBody>
        </p:sp>
        <p:sp>
          <p:nvSpPr>
            <p:cNvPr id="21" name="Freeform 22">
              <a:extLst>
                <a:ext uri="{FF2B5EF4-FFF2-40B4-BE49-F238E27FC236}">
                  <a16:creationId xmlns:a16="http://schemas.microsoft.com/office/drawing/2014/main" xmlns="" id="{8E21A030-0297-4FC6-B3E0-E68C8244DB9A}"/>
                </a:ext>
              </a:extLst>
            </p:cNvPr>
            <p:cNvSpPr>
              <a:spLocks/>
            </p:cNvSpPr>
            <p:nvPr/>
          </p:nvSpPr>
          <p:spPr bwMode="auto">
            <a:xfrm>
              <a:off x="4177" y="2831"/>
              <a:ext cx="568" cy="690"/>
            </a:xfrm>
            <a:custGeom>
              <a:avLst/>
              <a:gdLst>
                <a:gd name="T0" fmla="*/ 1135 w 1227"/>
                <a:gd name="T1" fmla="*/ 248 h 1490"/>
                <a:gd name="T2" fmla="*/ 1085 w 1227"/>
                <a:gd name="T3" fmla="*/ 118 h 1490"/>
                <a:gd name="T4" fmla="*/ 919 w 1227"/>
                <a:gd name="T5" fmla="*/ 94 h 1490"/>
                <a:gd name="T6" fmla="*/ 784 w 1227"/>
                <a:gd name="T7" fmla="*/ 102 h 1490"/>
                <a:gd name="T8" fmla="*/ 723 w 1227"/>
                <a:gd name="T9" fmla="*/ 89 h 1490"/>
                <a:gd name="T10" fmla="*/ 696 w 1227"/>
                <a:gd name="T11" fmla="*/ 17 h 1490"/>
                <a:gd name="T12" fmla="*/ 578 w 1227"/>
                <a:gd name="T13" fmla="*/ 92 h 1490"/>
                <a:gd name="T14" fmla="*/ 504 w 1227"/>
                <a:gd name="T15" fmla="*/ 120 h 1490"/>
                <a:gd name="T16" fmla="*/ 408 w 1227"/>
                <a:gd name="T17" fmla="*/ 126 h 1490"/>
                <a:gd name="T18" fmla="*/ 319 w 1227"/>
                <a:gd name="T19" fmla="*/ 181 h 1490"/>
                <a:gd name="T20" fmla="*/ 161 w 1227"/>
                <a:gd name="T21" fmla="*/ 257 h 1490"/>
                <a:gd name="T22" fmla="*/ 87 w 1227"/>
                <a:gd name="T23" fmla="*/ 307 h 1490"/>
                <a:gd name="T24" fmla="*/ 83 w 1227"/>
                <a:gd name="T25" fmla="*/ 363 h 1490"/>
                <a:gd name="T26" fmla="*/ 144 w 1227"/>
                <a:gd name="T27" fmla="*/ 537 h 1490"/>
                <a:gd name="T28" fmla="*/ 48 w 1227"/>
                <a:gd name="T29" fmla="*/ 771 h 1490"/>
                <a:gd name="T30" fmla="*/ 109 w 1227"/>
                <a:gd name="T31" fmla="*/ 912 h 1490"/>
                <a:gd name="T32" fmla="*/ 218 w 1227"/>
                <a:gd name="T33" fmla="*/ 1041 h 1490"/>
                <a:gd name="T34" fmla="*/ 170 w 1227"/>
                <a:gd name="T35" fmla="*/ 1186 h 1490"/>
                <a:gd name="T36" fmla="*/ 305 w 1227"/>
                <a:gd name="T37" fmla="*/ 1267 h 1490"/>
                <a:gd name="T38" fmla="*/ 388 w 1227"/>
                <a:gd name="T39" fmla="*/ 1304 h 1490"/>
                <a:gd name="T40" fmla="*/ 305 w 1227"/>
                <a:gd name="T41" fmla="*/ 1460 h 1490"/>
                <a:gd name="T42" fmla="*/ 563 w 1227"/>
                <a:gd name="T43" fmla="*/ 1379 h 1490"/>
                <a:gd name="T44" fmla="*/ 685 w 1227"/>
                <a:gd name="T45" fmla="*/ 1327 h 1490"/>
                <a:gd name="T46" fmla="*/ 681 w 1227"/>
                <a:gd name="T47" fmla="*/ 1269 h 1490"/>
                <a:gd name="T48" fmla="*/ 716 w 1227"/>
                <a:gd name="T49" fmla="*/ 1130 h 1490"/>
                <a:gd name="T50" fmla="*/ 779 w 1227"/>
                <a:gd name="T51" fmla="*/ 1045 h 1490"/>
                <a:gd name="T52" fmla="*/ 782 w 1227"/>
                <a:gd name="T53" fmla="*/ 951 h 1490"/>
                <a:gd name="T54" fmla="*/ 793 w 1227"/>
                <a:gd name="T55" fmla="*/ 795 h 1490"/>
                <a:gd name="T56" fmla="*/ 910 w 1227"/>
                <a:gd name="T57" fmla="*/ 635 h 1490"/>
                <a:gd name="T58" fmla="*/ 978 w 1227"/>
                <a:gd name="T59" fmla="*/ 528 h 1490"/>
                <a:gd name="T60" fmla="*/ 1072 w 1227"/>
                <a:gd name="T61" fmla="*/ 504 h 1490"/>
                <a:gd name="T62" fmla="*/ 1177 w 1227"/>
                <a:gd name="T63" fmla="*/ 448 h 1490"/>
                <a:gd name="T64" fmla="*/ 1201 w 1227"/>
                <a:gd name="T65" fmla="*/ 346 h 1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27" h="1490">
                  <a:moveTo>
                    <a:pt x="1201" y="346"/>
                  </a:moveTo>
                  <a:cubicBezTo>
                    <a:pt x="1175" y="313"/>
                    <a:pt x="1183" y="270"/>
                    <a:pt x="1135" y="248"/>
                  </a:cubicBezTo>
                  <a:cubicBezTo>
                    <a:pt x="1087" y="226"/>
                    <a:pt x="1044" y="217"/>
                    <a:pt x="1050" y="193"/>
                  </a:cubicBezTo>
                  <a:cubicBezTo>
                    <a:pt x="1057" y="168"/>
                    <a:pt x="1116" y="135"/>
                    <a:pt x="1085" y="118"/>
                  </a:cubicBezTo>
                  <a:cubicBezTo>
                    <a:pt x="1055" y="102"/>
                    <a:pt x="1059" y="85"/>
                    <a:pt x="1028" y="92"/>
                  </a:cubicBezTo>
                  <a:cubicBezTo>
                    <a:pt x="998" y="100"/>
                    <a:pt x="950" y="113"/>
                    <a:pt x="919" y="94"/>
                  </a:cubicBezTo>
                  <a:cubicBezTo>
                    <a:pt x="889" y="76"/>
                    <a:pt x="878" y="20"/>
                    <a:pt x="838" y="48"/>
                  </a:cubicBezTo>
                  <a:cubicBezTo>
                    <a:pt x="799" y="76"/>
                    <a:pt x="806" y="80"/>
                    <a:pt x="784" y="102"/>
                  </a:cubicBezTo>
                  <a:cubicBezTo>
                    <a:pt x="762" y="124"/>
                    <a:pt x="744" y="154"/>
                    <a:pt x="718" y="130"/>
                  </a:cubicBezTo>
                  <a:cubicBezTo>
                    <a:pt x="692" y="105"/>
                    <a:pt x="707" y="100"/>
                    <a:pt x="723" y="89"/>
                  </a:cubicBezTo>
                  <a:cubicBezTo>
                    <a:pt x="738" y="78"/>
                    <a:pt x="758" y="63"/>
                    <a:pt x="747" y="44"/>
                  </a:cubicBezTo>
                  <a:cubicBezTo>
                    <a:pt x="736" y="26"/>
                    <a:pt x="714" y="0"/>
                    <a:pt x="696" y="17"/>
                  </a:cubicBezTo>
                  <a:cubicBezTo>
                    <a:pt x="679" y="33"/>
                    <a:pt x="668" y="61"/>
                    <a:pt x="644" y="72"/>
                  </a:cubicBezTo>
                  <a:cubicBezTo>
                    <a:pt x="621" y="83"/>
                    <a:pt x="597" y="108"/>
                    <a:pt x="578" y="92"/>
                  </a:cubicBezTo>
                  <a:cubicBezTo>
                    <a:pt x="571" y="100"/>
                    <a:pt x="563" y="106"/>
                    <a:pt x="554" y="113"/>
                  </a:cubicBezTo>
                  <a:cubicBezTo>
                    <a:pt x="537" y="128"/>
                    <a:pt x="515" y="135"/>
                    <a:pt x="504" y="120"/>
                  </a:cubicBezTo>
                  <a:cubicBezTo>
                    <a:pt x="493" y="105"/>
                    <a:pt x="482" y="102"/>
                    <a:pt x="447" y="102"/>
                  </a:cubicBezTo>
                  <a:cubicBezTo>
                    <a:pt x="412" y="102"/>
                    <a:pt x="410" y="105"/>
                    <a:pt x="408" y="126"/>
                  </a:cubicBezTo>
                  <a:cubicBezTo>
                    <a:pt x="406" y="146"/>
                    <a:pt x="393" y="157"/>
                    <a:pt x="354" y="157"/>
                  </a:cubicBezTo>
                  <a:cubicBezTo>
                    <a:pt x="314" y="157"/>
                    <a:pt x="332" y="165"/>
                    <a:pt x="319" y="181"/>
                  </a:cubicBezTo>
                  <a:cubicBezTo>
                    <a:pt x="305" y="198"/>
                    <a:pt x="286" y="219"/>
                    <a:pt x="244" y="241"/>
                  </a:cubicBezTo>
                  <a:cubicBezTo>
                    <a:pt x="203" y="263"/>
                    <a:pt x="190" y="259"/>
                    <a:pt x="161" y="257"/>
                  </a:cubicBezTo>
                  <a:cubicBezTo>
                    <a:pt x="133" y="256"/>
                    <a:pt x="135" y="269"/>
                    <a:pt x="131" y="280"/>
                  </a:cubicBezTo>
                  <a:cubicBezTo>
                    <a:pt x="126" y="291"/>
                    <a:pt x="122" y="300"/>
                    <a:pt x="87" y="307"/>
                  </a:cubicBezTo>
                  <a:cubicBezTo>
                    <a:pt x="67" y="312"/>
                    <a:pt x="54" y="333"/>
                    <a:pt x="46" y="350"/>
                  </a:cubicBezTo>
                  <a:cubicBezTo>
                    <a:pt x="60" y="353"/>
                    <a:pt x="74" y="356"/>
                    <a:pt x="83" y="363"/>
                  </a:cubicBezTo>
                  <a:cubicBezTo>
                    <a:pt x="109" y="385"/>
                    <a:pt x="122" y="415"/>
                    <a:pt x="113" y="433"/>
                  </a:cubicBezTo>
                  <a:cubicBezTo>
                    <a:pt x="105" y="452"/>
                    <a:pt x="148" y="489"/>
                    <a:pt x="144" y="537"/>
                  </a:cubicBezTo>
                  <a:cubicBezTo>
                    <a:pt x="139" y="585"/>
                    <a:pt x="87" y="611"/>
                    <a:pt x="43" y="648"/>
                  </a:cubicBezTo>
                  <a:cubicBezTo>
                    <a:pt x="0" y="686"/>
                    <a:pt x="17" y="730"/>
                    <a:pt x="48" y="771"/>
                  </a:cubicBezTo>
                  <a:cubicBezTo>
                    <a:pt x="78" y="812"/>
                    <a:pt x="96" y="800"/>
                    <a:pt x="96" y="834"/>
                  </a:cubicBezTo>
                  <a:cubicBezTo>
                    <a:pt x="96" y="867"/>
                    <a:pt x="109" y="875"/>
                    <a:pt x="109" y="912"/>
                  </a:cubicBezTo>
                  <a:cubicBezTo>
                    <a:pt x="109" y="949"/>
                    <a:pt x="153" y="952"/>
                    <a:pt x="174" y="975"/>
                  </a:cubicBezTo>
                  <a:cubicBezTo>
                    <a:pt x="196" y="997"/>
                    <a:pt x="192" y="1019"/>
                    <a:pt x="218" y="1041"/>
                  </a:cubicBezTo>
                  <a:cubicBezTo>
                    <a:pt x="244" y="1064"/>
                    <a:pt x="240" y="1060"/>
                    <a:pt x="192" y="1093"/>
                  </a:cubicBezTo>
                  <a:cubicBezTo>
                    <a:pt x="144" y="1127"/>
                    <a:pt x="174" y="1145"/>
                    <a:pt x="170" y="1186"/>
                  </a:cubicBezTo>
                  <a:cubicBezTo>
                    <a:pt x="166" y="1227"/>
                    <a:pt x="196" y="1253"/>
                    <a:pt x="209" y="1275"/>
                  </a:cubicBezTo>
                  <a:cubicBezTo>
                    <a:pt x="222" y="1297"/>
                    <a:pt x="266" y="1290"/>
                    <a:pt x="305" y="1267"/>
                  </a:cubicBezTo>
                  <a:cubicBezTo>
                    <a:pt x="345" y="1245"/>
                    <a:pt x="349" y="1245"/>
                    <a:pt x="367" y="1256"/>
                  </a:cubicBezTo>
                  <a:cubicBezTo>
                    <a:pt x="384" y="1267"/>
                    <a:pt x="393" y="1282"/>
                    <a:pt x="388" y="1304"/>
                  </a:cubicBezTo>
                  <a:cubicBezTo>
                    <a:pt x="384" y="1327"/>
                    <a:pt x="358" y="1345"/>
                    <a:pt x="310" y="1371"/>
                  </a:cubicBezTo>
                  <a:cubicBezTo>
                    <a:pt x="262" y="1397"/>
                    <a:pt x="271" y="1431"/>
                    <a:pt x="305" y="1460"/>
                  </a:cubicBezTo>
                  <a:cubicBezTo>
                    <a:pt x="340" y="1490"/>
                    <a:pt x="388" y="1464"/>
                    <a:pt x="432" y="1431"/>
                  </a:cubicBezTo>
                  <a:cubicBezTo>
                    <a:pt x="476" y="1397"/>
                    <a:pt x="528" y="1408"/>
                    <a:pt x="563" y="1379"/>
                  </a:cubicBezTo>
                  <a:cubicBezTo>
                    <a:pt x="598" y="1349"/>
                    <a:pt x="629" y="1405"/>
                    <a:pt x="664" y="1419"/>
                  </a:cubicBezTo>
                  <a:cubicBezTo>
                    <a:pt x="699" y="1434"/>
                    <a:pt x="672" y="1356"/>
                    <a:pt x="685" y="1327"/>
                  </a:cubicBezTo>
                  <a:cubicBezTo>
                    <a:pt x="688" y="1322"/>
                    <a:pt x="692" y="1319"/>
                    <a:pt x="697" y="1317"/>
                  </a:cubicBezTo>
                  <a:cubicBezTo>
                    <a:pt x="687" y="1301"/>
                    <a:pt x="676" y="1281"/>
                    <a:pt x="681" y="1269"/>
                  </a:cubicBezTo>
                  <a:cubicBezTo>
                    <a:pt x="690" y="1249"/>
                    <a:pt x="703" y="1236"/>
                    <a:pt x="705" y="1212"/>
                  </a:cubicBezTo>
                  <a:cubicBezTo>
                    <a:pt x="707" y="1188"/>
                    <a:pt x="699" y="1151"/>
                    <a:pt x="716" y="1130"/>
                  </a:cubicBezTo>
                  <a:cubicBezTo>
                    <a:pt x="734" y="1110"/>
                    <a:pt x="734" y="1097"/>
                    <a:pt x="742" y="1082"/>
                  </a:cubicBezTo>
                  <a:cubicBezTo>
                    <a:pt x="751" y="1067"/>
                    <a:pt x="764" y="1062"/>
                    <a:pt x="779" y="1045"/>
                  </a:cubicBezTo>
                  <a:cubicBezTo>
                    <a:pt x="795" y="1028"/>
                    <a:pt x="793" y="1030"/>
                    <a:pt x="786" y="1006"/>
                  </a:cubicBezTo>
                  <a:cubicBezTo>
                    <a:pt x="779" y="982"/>
                    <a:pt x="760" y="967"/>
                    <a:pt x="782" y="951"/>
                  </a:cubicBezTo>
                  <a:cubicBezTo>
                    <a:pt x="803" y="934"/>
                    <a:pt x="834" y="921"/>
                    <a:pt x="801" y="891"/>
                  </a:cubicBezTo>
                  <a:cubicBezTo>
                    <a:pt x="768" y="862"/>
                    <a:pt x="768" y="808"/>
                    <a:pt x="793" y="795"/>
                  </a:cubicBezTo>
                  <a:cubicBezTo>
                    <a:pt x="817" y="782"/>
                    <a:pt x="871" y="789"/>
                    <a:pt x="893" y="743"/>
                  </a:cubicBezTo>
                  <a:cubicBezTo>
                    <a:pt x="915" y="697"/>
                    <a:pt x="921" y="678"/>
                    <a:pt x="910" y="635"/>
                  </a:cubicBezTo>
                  <a:cubicBezTo>
                    <a:pt x="900" y="593"/>
                    <a:pt x="891" y="569"/>
                    <a:pt x="913" y="548"/>
                  </a:cubicBezTo>
                  <a:cubicBezTo>
                    <a:pt x="934" y="528"/>
                    <a:pt x="928" y="524"/>
                    <a:pt x="978" y="528"/>
                  </a:cubicBezTo>
                  <a:cubicBezTo>
                    <a:pt x="1028" y="532"/>
                    <a:pt x="996" y="537"/>
                    <a:pt x="1028" y="532"/>
                  </a:cubicBezTo>
                  <a:cubicBezTo>
                    <a:pt x="1061" y="526"/>
                    <a:pt x="1068" y="522"/>
                    <a:pt x="1072" y="504"/>
                  </a:cubicBezTo>
                  <a:cubicBezTo>
                    <a:pt x="1076" y="485"/>
                    <a:pt x="1072" y="484"/>
                    <a:pt x="1100" y="482"/>
                  </a:cubicBezTo>
                  <a:cubicBezTo>
                    <a:pt x="1129" y="480"/>
                    <a:pt x="1164" y="465"/>
                    <a:pt x="1177" y="448"/>
                  </a:cubicBezTo>
                  <a:cubicBezTo>
                    <a:pt x="1190" y="432"/>
                    <a:pt x="1192" y="421"/>
                    <a:pt x="1194" y="404"/>
                  </a:cubicBezTo>
                  <a:cubicBezTo>
                    <a:pt x="1197" y="387"/>
                    <a:pt x="1227" y="380"/>
                    <a:pt x="1201" y="346"/>
                  </a:cubicBezTo>
                  <a:close/>
                </a:path>
              </a:pathLst>
            </a:custGeom>
            <a:grpFill/>
            <a:ln w="12700" cap="rnd" cmpd="sng">
              <a:solidFill>
                <a:srgbClr val="34CCB6"/>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828434"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srgbClr val="445469"/>
                </a:solidFill>
                <a:effectLst/>
                <a:uLnTx/>
                <a:uFillTx/>
                <a:latin typeface="Lato Light"/>
              </a:endParaRPr>
            </a:p>
          </p:txBody>
        </p:sp>
        <p:sp>
          <p:nvSpPr>
            <p:cNvPr id="22" name="Freeform 23">
              <a:extLst>
                <a:ext uri="{FF2B5EF4-FFF2-40B4-BE49-F238E27FC236}">
                  <a16:creationId xmlns:a16="http://schemas.microsoft.com/office/drawing/2014/main" xmlns="" id="{19E9B6D7-1697-477B-80AB-03691397F1A2}"/>
                </a:ext>
              </a:extLst>
            </p:cNvPr>
            <p:cNvSpPr>
              <a:spLocks/>
            </p:cNvSpPr>
            <p:nvPr/>
          </p:nvSpPr>
          <p:spPr bwMode="auto">
            <a:xfrm>
              <a:off x="3549" y="2533"/>
              <a:ext cx="896" cy="494"/>
            </a:xfrm>
            <a:custGeom>
              <a:avLst/>
              <a:gdLst>
                <a:gd name="T0" fmla="*/ 1488 w 1935"/>
                <a:gd name="T1" fmla="*/ 922 h 1066"/>
                <a:gd name="T2" fmla="*/ 1601 w 1935"/>
                <a:gd name="T3" fmla="*/ 883 h 1066"/>
                <a:gd name="T4" fmla="*/ 1711 w 1935"/>
                <a:gd name="T5" fmla="*/ 799 h 1066"/>
                <a:gd name="T6" fmla="*/ 1804 w 1935"/>
                <a:gd name="T7" fmla="*/ 744 h 1066"/>
                <a:gd name="T8" fmla="*/ 1911 w 1935"/>
                <a:gd name="T9" fmla="*/ 755 h 1066"/>
                <a:gd name="T10" fmla="*/ 1931 w 1935"/>
                <a:gd name="T11" fmla="*/ 731 h 1066"/>
                <a:gd name="T12" fmla="*/ 1846 w 1935"/>
                <a:gd name="T13" fmla="*/ 575 h 1066"/>
                <a:gd name="T14" fmla="*/ 1835 w 1935"/>
                <a:gd name="T15" fmla="*/ 431 h 1066"/>
                <a:gd name="T16" fmla="*/ 1753 w 1935"/>
                <a:gd name="T17" fmla="*/ 402 h 1066"/>
                <a:gd name="T18" fmla="*/ 1671 w 1935"/>
                <a:gd name="T19" fmla="*/ 360 h 1066"/>
                <a:gd name="T20" fmla="*/ 1609 w 1935"/>
                <a:gd name="T21" fmla="*/ 338 h 1066"/>
                <a:gd name="T22" fmla="*/ 1498 w 1935"/>
                <a:gd name="T23" fmla="*/ 345 h 1066"/>
                <a:gd name="T24" fmla="*/ 1374 w 1935"/>
                <a:gd name="T25" fmla="*/ 296 h 1066"/>
                <a:gd name="T26" fmla="*/ 1276 w 1935"/>
                <a:gd name="T27" fmla="*/ 242 h 1066"/>
                <a:gd name="T28" fmla="*/ 1244 w 1935"/>
                <a:gd name="T29" fmla="*/ 156 h 1066"/>
                <a:gd name="T30" fmla="*/ 1151 w 1935"/>
                <a:gd name="T31" fmla="*/ 181 h 1066"/>
                <a:gd name="T32" fmla="*/ 1041 w 1935"/>
                <a:gd name="T33" fmla="*/ 192 h 1066"/>
                <a:gd name="T34" fmla="*/ 843 w 1935"/>
                <a:gd name="T35" fmla="*/ 187 h 1066"/>
                <a:gd name="T36" fmla="*/ 675 w 1935"/>
                <a:gd name="T37" fmla="*/ 103 h 1066"/>
                <a:gd name="T38" fmla="*/ 562 w 1935"/>
                <a:gd name="T39" fmla="*/ 19 h 1066"/>
                <a:gd name="T40" fmla="*/ 422 w 1935"/>
                <a:gd name="T41" fmla="*/ 47 h 1066"/>
                <a:gd name="T42" fmla="*/ 295 w 1935"/>
                <a:gd name="T43" fmla="*/ 27 h 1066"/>
                <a:gd name="T44" fmla="*/ 282 w 1935"/>
                <a:gd name="T45" fmla="*/ 71 h 1066"/>
                <a:gd name="T46" fmla="*/ 374 w 1935"/>
                <a:gd name="T47" fmla="*/ 121 h 1066"/>
                <a:gd name="T48" fmla="*/ 308 w 1935"/>
                <a:gd name="T49" fmla="*/ 197 h 1066"/>
                <a:gd name="T50" fmla="*/ 258 w 1935"/>
                <a:gd name="T51" fmla="*/ 286 h 1066"/>
                <a:gd name="T52" fmla="*/ 293 w 1935"/>
                <a:gd name="T53" fmla="*/ 379 h 1066"/>
                <a:gd name="T54" fmla="*/ 380 w 1935"/>
                <a:gd name="T55" fmla="*/ 433 h 1066"/>
                <a:gd name="T56" fmla="*/ 443 w 1935"/>
                <a:gd name="T57" fmla="*/ 592 h 1066"/>
                <a:gd name="T58" fmla="*/ 315 w 1935"/>
                <a:gd name="T59" fmla="*/ 670 h 1066"/>
                <a:gd name="T60" fmla="*/ 138 w 1935"/>
                <a:gd name="T61" fmla="*/ 711 h 1066"/>
                <a:gd name="T62" fmla="*/ 36 w 1935"/>
                <a:gd name="T63" fmla="*/ 747 h 1066"/>
                <a:gd name="T64" fmla="*/ 66 w 1935"/>
                <a:gd name="T65" fmla="*/ 831 h 1066"/>
                <a:gd name="T66" fmla="*/ 135 w 1935"/>
                <a:gd name="T67" fmla="*/ 942 h 1066"/>
                <a:gd name="T68" fmla="*/ 207 w 1935"/>
                <a:gd name="T69" fmla="*/ 1034 h 1066"/>
                <a:gd name="T70" fmla="*/ 291 w 1935"/>
                <a:gd name="T71" fmla="*/ 972 h 1066"/>
                <a:gd name="T72" fmla="*/ 479 w 1935"/>
                <a:gd name="T73" fmla="*/ 924 h 1066"/>
                <a:gd name="T74" fmla="*/ 544 w 1935"/>
                <a:gd name="T75" fmla="*/ 838 h 1066"/>
                <a:gd name="T76" fmla="*/ 741 w 1935"/>
                <a:gd name="T77" fmla="*/ 820 h 1066"/>
                <a:gd name="T78" fmla="*/ 955 w 1935"/>
                <a:gd name="T79" fmla="*/ 879 h 1066"/>
                <a:gd name="T80" fmla="*/ 1134 w 1935"/>
                <a:gd name="T81" fmla="*/ 823 h 1066"/>
                <a:gd name="T82" fmla="*/ 1195 w 1935"/>
                <a:gd name="T83" fmla="*/ 909 h 1066"/>
                <a:gd name="T84" fmla="*/ 1330 w 1935"/>
                <a:gd name="T85" fmla="*/ 842 h 1066"/>
                <a:gd name="T86" fmla="*/ 1403 w 1935"/>
                <a:gd name="T87" fmla="*/ 992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35" h="1066">
                  <a:moveTo>
                    <a:pt x="1444" y="949"/>
                  </a:moveTo>
                  <a:cubicBezTo>
                    <a:pt x="1479" y="942"/>
                    <a:pt x="1483" y="933"/>
                    <a:pt x="1488" y="922"/>
                  </a:cubicBezTo>
                  <a:cubicBezTo>
                    <a:pt x="1492" y="911"/>
                    <a:pt x="1490" y="898"/>
                    <a:pt x="1518" y="899"/>
                  </a:cubicBezTo>
                  <a:cubicBezTo>
                    <a:pt x="1547" y="901"/>
                    <a:pt x="1560" y="905"/>
                    <a:pt x="1601" y="883"/>
                  </a:cubicBezTo>
                  <a:cubicBezTo>
                    <a:pt x="1643" y="861"/>
                    <a:pt x="1662" y="840"/>
                    <a:pt x="1676" y="823"/>
                  </a:cubicBezTo>
                  <a:cubicBezTo>
                    <a:pt x="1689" y="807"/>
                    <a:pt x="1671" y="799"/>
                    <a:pt x="1711" y="799"/>
                  </a:cubicBezTo>
                  <a:cubicBezTo>
                    <a:pt x="1750" y="799"/>
                    <a:pt x="1763" y="788"/>
                    <a:pt x="1765" y="768"/>
                  </a:cubicBezTo>
                  <a:cubicBezTo>
                    <a:pt x="1767" y="747"/>
                    <a:pt x="1769" y="744"/>
                    <a:pt x="1804" y="744"/>
                  </a:cubicBezTo>
                  <a:cubicBezTo>
                    <a:pt x="1839" y="744"/>
                    <a:pt x="1850" y="747"/>
                    <a:pt x="1861" y="762"/>
                  </a:cubicBezTo>
                  <a:cubicBezTo>
                    <a:pt x="1872" y="777"/>
                    <a:pt x="1894" y="770"/>
                    <a:pt x="1911" y="755"/>
                  </a:cubicBezTo>
                  <a:cubicBezTo>
                    <a:pt x="1920" y="748"/>
                    <a:pt x="1928" y="742"/>
                    <a:pt x="1935" y="734"/>
                  </a:cubicBezTo>
                  <a:cubicBezTo>
                    <a:pt x="1934" y="733"/>
                    <a:pt x="1932" y="732"/>
                    <a:pt x="1931" y="731"/>
                  </a:cubicBezTo>
                  <a:cubicBezTo>
                    <a:pt x="1911" y="709"/>
                    <a:pt x="1918" y="690"/>
                    <a:pt x="1896" y="660"/>
                  </a:cubicBezTo>
                  <a:cubicBezTo>
                    <a:pt x="1874" y="631"/>
                    <a:pt x="1842" y="620"/>
                    <a:pt x="1846" y="575"/>
                  </a:cubicBezTo>
                  <a:cubicBezTo>
                    <a:pt x="1850" y="531"/>
                    <a:pt x="1804" y="512"/>
                    <a:pt x="1828" y="490"/>
                  </a:cubicBezTo>
                  <a:cubicBezTo>
                    <a:pt x="1852" y="468"/>
                    <a:pt x="1870" y="453"/>
                    <a:pt x="1835" y="431"/>
                  </a:cubicBezTo>
                  <a:cubicBezTo>
                    <a:pt x="1800" y="408"/>
                    <a:pt x="1813" y="420"/>
                    <a:pt x="1787" y="408"/>
                  </a:cubicBezTo>
                  <a:cubicBezTo>
                    <a:pt x="1761" y="396"/>
                    <a:pt x="1769" y="395"/>
                    <a:pt x="1753" y="402"/>
                  </a:cubicBezTo>
                  <a:cubicBezTo>
                    <a:pt x="1737" y="408"/>
                    <a:pt x="1729" y="415"/>
                    <a:pt x="1714" y="398"/>
                  </a:cubicBezTo>
                  <a:cubicBezTo>
                    <a:pt x="1698" y="381"/>
                    <a:pt x="1685" y="358"/>
                    <a:pt x="1671" y="360"/>
                  </a:cubicBezTo>
                  <a:cubicBezTo>
                    <a:pt x="1657" y="362"/>
                    <a:pt x="1650" y="354"/>
                    <a:pt x="1644" y="345"/>
                  </a:cubicBezTo>
                  <a:cubicBezTo>
                    <a:pt x="1637" y="337"/>
                    <a:pt x="1626" y="316"/>
                    <a:pt x="1609" y="338"/>
                  </a:cubicBezTo>
                  <a:cubicBezTo>
                    <a:pt x="1591" y="360"/>
                    <a:pt x="1579" y="359"/>
                    <a:pt x="1562" y="361"/>
                  </a:cubicBezTo>
                  <a:cubicBezTo>
                    <a:pt x="1545" y="363"/>
                    <a:pt x="1512" y="358"/>
                    <a:pt x="1498" y="345"/>
                  </a:cubicBezTo>
                  <a:cubicBezTo>
                    <a:pt x="1483" y="332"/>
                    <a:pt x="1447" y="281"/>
                    <a:pt x="1421" y="277"/>
                  </a:cubicBezTo>
                  <a:cubicBezTo>
                    <a:pt x="1395" y="272"/>
                    <a:pt x="1398" y="285"/>
                    <a:pt x="1374" y="296"/>
                  </a:cubicBezTo>
                  <a:cubicBezTo>
                    <a:pt x="1350" y="307"/>
                    <a:pt x="1336" y="308"/>
                    <a:pt x="1318" y="293"/>
                  </a:cubicBezTo>
                  <a:cubicBezTo>
                    <a:pt x="1301" y="279"/>
                    <a:pt x="1273" y="263"/>
                    <a:pt x="1276" y="242"/>
                  </a:cubicBezTo>
                  <a:cubicBezTo>
                    <a:pt x="1279" y="220"/>
                    <a:pt x="1285" y="212"/>
                    <a:pt x="1280" y="195"/>
                  </a:cubicBezTo>
                  <a:cubicBezTo>
                    <a:pt x="1276" y="179"/>
                    <a:pt x="1264" y="146"/>
                    <a:pt x="1244" y="156"/>
                  </a:cubicBezTo>
                  <a:cubicBezTo>
                    <a:pt x="1225" y="166"/>
                    <a:pt x="1228" y="197"/>
                    <a:pt x="1196" y="204"/>
                  </a:cubicBezTo>
                  <a:cubicBezTo>
                    <a:pt x="1164" y="210"/>
                    <a:pt x="1164" y="190"/>
                    <a:pt x="1151" y="181"/>
                  </a:cubicBezTo>
                  <a:cubicBezTo>
                    <a:pt x="1138" y="173"/>
                    <a:pt x="1126" y="169"/>
                    <a:pt x="1101" y="172"/>
                  </a:cubicBezTo>
                  <a:cubicBezTo>
                    <a:pt x="1076" y="175"/>
                    <a:pt x="1065" y="182"/>
                    <a:pt x="1041" y="192"/>
                  </a:cubicBezTo>
                  <a:cubicBezTo>
                    <a:pt x="1017" y="203"/>
                    <a:pt x="970" y="210"/>
                    <a:pt x="933" y="205"/>
                  </a:cubicBezTo>
                  <a:cubicBezTo>
                    <a:pt x="896" y="201"/>
                    <a:pt x="893" y="203"/>
                    <a:pt x="843" y="187"/>
                  </a:cubicBezTo>
                  <a:cubicBezTo>
                    <a:pt x="794" y="171"/>
                    <a:pt x="791" y="159"/>
                    <a:pt x="768" y="157"/>
                  </a:cubicBezTo>
                  <a:cubicBezTo>
                    <a:pt x="745" y="155"/>
                    <a:pt x="693" y="127"/>
                    <a:pt x="675" y="103"/>
                  </a:cubicBezTo>
                  <a:cubicBezTo>
                    <a:pt x="660" y="84"/>
                    <a:pt x="619" y="27"/>
                    <a:pt x="580" y="0"/>
                  </a:cubicBezTo>
                  <a:cubicBezTo>
                    <a:pt x="575" y="6"/>
                    <a:pt x="568" y="12"/>
                    <a:pt x="562" y="19"/>
                  </a:cubicBezTo>
                  <a:cubicBezTo>
                    <a:pt x="540" y="41"/>
                    <a:pt x="540" y="53"/>
                    <a:pt x="498" y="34"/>
                  </a:cubicBezTo>
                  <a:cubicBezTo>
                    <a:pt x="457" y="15"/>
                    <a:pt x="455" y="47"/>
                    <a:pt x="422" y="47"/>
                  </a:cubicBezTo>
                  <a:cubicBezTo>
                    <a:pt x="389" y="47"/>
                    <a:pt x="385" y="47"/>
                    <a:pt x="378" y="30"/>
                  </a:cubicBezTo>
                  <a:cubicBezTo>
                    <a:pt x="372" y="14"/>
                    <a:pt x="356" y="34"/>
                    <a:pt x="295" y="27"/>
                  </a:cubicBezTo>
                  <a:cubicBezTo>
                    <a:pt x="234" y="19"/>
                    <a:pt x="243" y="41"/>
                    <a:pt x="243" y="53"/>
                  </a:cubicBezTo>
                  <a:cubicBezTo>
                    <a:pt x="243" y="64"/>
                    <a:pt x="256" y="71"/>
                    <a:pt x="282" y="71"/>
                  </a:cubicBezTo>
                  <a:cubicBezTo>
                    <a:pt x="308" y="71"/>
                    <a:pt x="306" y="88"/>
                    <a:pt x="304" y="106"/>
                  </a:cubicBezTo>
                  <a:cubicBezTo>
                    <a:pt x="302" y="125"/>
                    <a:pt x="343" y="119"/>
                    <a:pt x="374" y="121"/>
                  </a:cubicBezTo>
                  <a:cubicBezTo>
                    <a:pt x="404" y="123"/>
                    <a:pt x="391" y="156"/>
                    <a:pt x="389" y="179"/>
                  </a:cubicBezTo>
                  <a:cubicBezTo>
                    <a:pt x="387" y="201"/>
                    <a:pt x="343" y="199"/>
                    <a:pt x="308" y="197"/>
                  </a:cubicBezTo>
                  <a:cubicBezTo>
                    <a:pt x="273" y="195"/>
                    <a:pt x="276" y="223"/>
                    <a:pt x="260" y="243"/>
                  </a:cubicBezTo>
                  <a:cubicBezTo>
                    <a:pt x="245" y="264"/>
                    <a:pt x="238" y="271"/>
                    <a:pt x="258" y="286"/>
                  </a:cubicBezTo>
                  <a:cubicBezTo>
                    <a:pt x="278" y="301"/>
                    <a:pt x="293" y="318"/>
                    <a:pt x="300" y="336"/>
                  </a:cubicBezTo>
                  <a:cubicBezTo>
                    <a:pt x="303" y="345"/>
                    <a:pt x="298" y="363"/>
                    <a:pt x="293" y="379"/>
                  </a:cubicBezTo>
                  <a:cubicBezTo>
                    <a:pt x="323" y="376"/>
                    <a:pt x="354" y="385"/>
                    <a:pt x="377" y="383"/>
                  </a:cubicBezTo>
                  <a:cubicBezTo>
                    <a:pt x="407" y="381"/>
                    <a:pt x="384" y="414"/>
                    <a:pt x="380" y="433"/>
                  </a:cubicBezTo>
                  <a:cubicBezTo>
                    <a:pt x="377" y="453"/>
                    <a:pt x="410" y="461"/>
                    <a:pt x="426" y="492"/>
                  </a:cubicBezTo>
                  <a:cubicBezTo>
                    <a:pt x="443" y="522"/>
                    <a:pt x="443" y="556"/>
                    <a:pt x="443" y="592"/>
                  </a:cubicBezTo>
                  <a:cubicBezTo>
                    <a:pt x="443" y="628"/>
                    <a:pt x="407" y="631"/>
                    <a:pt x="390" y="620"/>
                  </a:cubicBezTo>
                  <a:cubicBezTo>
                    <a:pt x="374" y="608"/>
                    <a:pt x="331" y="650"/>
                    <a:pt x="315" y="670"/>
                  </a:cubicBezTo>
                  <a:cubicBezTo>
                    <a:pt x="298" y="689"/>
                    <a:pt x="249" y="703"/>
                    <a:pt x="226" y="703"/>
                  </a:cubicBezTo>
                  <a:cubicBezTo>
                    <a:pt x="203" y="703"/>
                    <a:pt x="171" y="703"/>
                    <a:pt x="138" y="711"/>
                  </a:cubicBezTo>
                  <a:cubicBezTo>
                    <a:pt x="105" y="720"/>
                    <a:pt x="89" y="722"/>
                    <a:pt x="89" y="722"/>
                  </a:cubicBezTo>
                  <a:cubicBezTo>
                    <a:pt x="89" y="722"/>
                    <a:pt x="72" y="725"/>
                    <a:pt x="36" y="747"/>
                  </a:cubicBezTo>
                  <a:cubicBezTo>
                    <a:pt x="0" y="770"/>
                    <a:pt x="40" y="781"/>
                    <a:pt x="66" y="789"/>
                  </a:cubicBezTo>
                  <a:cubicBezTo>
                    <a:pt x="92" y="797"/>
                    <a:pt x="69" y="809"/>
                    <a:pt x="66" y="831"/>
                  </a:cubicBezTo>
                  <a:cubicBezTo>
                    <a:pt x="63" y="853"/>
                    <a:pt x="66" y="878"/>
                    <a:pt x="82" y="898"/>
                  </a:cubicBezTo>
                  <a:cubicBezTo>
                    <a:pt x="99" y="917"/>
                    <a:pt x="99" y="923"/>
                    <a:pt x="135" y="942"/>
                  </a:cubicBezTo>
                  <a:cubicBezTo>
                    <a:pt x="171" y="962"/>
                    <a:pt x="158" y="945"/>
                    <a:pt x="154" y="975"/>
                  </a:cubicBezTo>
                  <a:cubicBezTo>
                    <a:pt x="151" y="1006"/>
                    <a:pt x="207" y="1034"/>
                    <a:pt x="207" y="1034"/>
                  </a:cubicBezTo>
                  <a:cubicBezTo>
                    <a:pt x="261" y="1066"/>
                    <a:pt x="261" y="1066"/>
                    <a:pt x="261" y="1066"/>
                  </a:cubicBezTo>
                  <a:cubicBezTo>
                    <a:pt x="263" y="1024"/>
                    <a:pt x="275" y="1005"/>
                    <a:pt x="291" y="972"/>
                  </a:cubicBezTo>
                  <a:cubicBezTo>
                    <a:pt x="308" y="935"/>
                    <a:pt x="361" y="916"/>
                    <a:pt x="400" y="898"/>
                  </a:cubicBezTo>
                  <a:cubicBezTo>
                    <a:pt x="439" y="879"/>
                    <a:pt x="457" y="942"/>
                    <a:pt x="479" y="924"/>
                  </a:cubicBezTo>
                  <a:cubicBezTo>
                    <a:pt x="501" y="905"/>
                    <a:pt x="514" y="927"/>
                    <a:pt x="562" y="931"/>
                  </a:cubicBezTo>
                  <a:cubicBezTo>
                    <a:pt x="610" y="935"/>
                    <a:pt x="575" y="868"/>
                    <a:pt x="544" y="838"/>
                  </a:cubicBezTo>
                  <a:cubicBezTo>
                    <a:pt x="514" y="809"/>
                    <a:pt x="597" y="798"/>
                    <a:pt x="636" y="798"/>
                  </a:cubicBezTo>
                  <a:cubicBezTo>
                    <a:pt x="675" y="798"/>
                    <a:pt x="715" y="805"/>
                    <a:pt x="741" y="820"/>
                  </a:cubicBezTo>
                  <a:cubicBezTo>
                    <a:pt x="767" y="835"/>
                    <a:pt x="802" y="838"/>
                    <a:pt x="872" y="827"/>
                  </a:cubicBezTo>
                  <a:cubicBezTo>
                    <a:pt x="942" y="816"/>
                    <a:pt x="924" y="849"/>
                    <a:pt x="955" y="879"/>
                  </a:cubicBezTo>
                  <a:cubicBezTo>
                    <a:pt x="985" y="909"/>
                    <a:pt x="1016" y="894"/>
                    <a:pt x="1064" y="875"/>
                  </a:cubicBezTo>
                  <a:cubicBezTo>
                    <a:pt x="1112" y="857"/>
                    <a:pt x="1103" y="835"/>
                    <a:pt x="1134" y="823"/>
                  </a:cubicBezTo>
                  <a:cubicBezTo>
                    <a:pt x="1164" y="812"/>
                    <a:pt x="1173" y="846"/>
                    <a:pt x="1156" y="857"/>
                  </a:cubicBezTo>
                  <a:cubicBezTo>
                    <a:pt x="1138" y="868"/>
                    <a:pt x="1151" y="886"/>
                    <a:pt x="1195" y="909"/>
                  </a:cubicBezTo>
                  <a:cubicBezTo>
                    <a:pt x="1239" y="931"/>
                    <a:pt x="1226" y="879"/>
                    <a:pt x="1256" y="846"/>
                  </a:cubicBezTo>
                  <a:cubicBezTo>
                    <a:pt x="1287" y="812"/>
                    <a:pt x="1291" y="820"/>
                    <a:pt x="1330" y="842"/>
                  </a:cubicBezTo>
                  <a:cubicBezTo>
                    <a:pt x="1370" y="864"/>
                    <a:pt x="1339" y="890"/>
                    <a:pt x="1339" y="946"/>
                  </a:cubicBezTo>
                  <a:cubicBezTo>
                    <a:pt x="1339" y="983"/>
                    <a:pt x="1373" y="987"/>
                    <a:pt x="1403" y="992"/>
                  </a:cubicBezTo>
                  <a:cubicBezTo>
                    <a:pt x="1411" y="975"/>
                    <a:pt x="1424" y="954"/>
                    <a:pt x="1444" y="949"/>
                  </a:cubicBezTo>
                  <a:close/>
                </a:path>
              </a:pathLst>
            </a:custGeom>
            <a:grpFill/>
            <a:ln w="12700" cap="rnd" cmpd="sng">
              <a:solidFill>
                <a:srgbClr val="34CCB6"/>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828434"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srgbClr val="445469"/>
                </a:solidFill>
                <a:effectLst/>
                <a:uLnTx/>
                <a:uFillTx/>
                <a:latin typeface="Lato Light"/>
              </a:endParaRPr>
            </a:p>
          </p:txBody>
        </p:sp>
        <p:sp>
          <p:nvSpPr>
            <p:cNvPr id="23" name="Freeform 24">
              <a:extLst>
                <a:ext uri="{FF2B5EF4-FFF2-40B4-BE49-F238E27FC236}">
                  <a16:creationId xmlns:a16="http://schemas.microsoft.com/office/drawing/2014/main" xmlns="" id="{FF915002-35B8-4D82-8D45-FE29FC86481F}"/>
                </a:ext>
              </a:extLst>
            </p:cNvPr>
            <p:cNvSpPr>
              <a:spLocks/>
            </p:cNvSpPr>
            <p:nvPr/>
          </p:nvSpPr>
          <p:spPr bwMode="auto">
            <a:xfrm>
              <a:off x="4490" y="2997"/>
              <a:ext cx="504" cy="574"/>
            </a:xfrm>
            <a:custGeom>
              <a:avLst/>
              <a:gdLst>
                <a:gd name="T0" fmla="*/ 1034 w 1088"/>
                <a:gd name="T1" fmla="*/ 190 h 1239"/>
                <a:gd name="T2" fmla="*/ 958 w 1088"/>
                <a:gd name="T3" fmla="*/ 203 h 1239"/>
                <a:gd name="T4" fmla="*/ 901 w 1088"/>
                <a:gd name="T5" fmla="*/ 215 h 1239"/>
                <a:gd name="T6" fmla="*/ 854 w 1088"/>
                <a:gd name="T7" fmla="*/ 167 h 1239"/>
                <a:gd name="T8" fmla="*/ 806 w 1088"/>
                <a:gd name="T9" fmla="*/ 176 h 1239"/>
                <a:gd name="T10" fmla="*/ 765 w 1088"/>
                <a:gd name="T11" fmla="*/ 212 h 1239"/>
                <a:gd name="T12" fmla="*/ 698 w 1088"/>
                <a:gd name="T13" fmla="*/ 207 h 1239"/>
                <a:gd name="T14" fmla="*/ 662 w 1088"/>
                <a:gd name="T15" fmla="*/ 158 h 1239"/>
                <a:gd name="T16" fmla="*/ 619 w 1088"/>
                <a:gd name="T17" fmla="*/ 101 h 1239"/>
                <a:gd name="T18" fmla="*/ 614 w 1088"/>
                <a:gd name="T19" fmla="*/ 35 h 1239"/>
                <a:gd name="T20" fmla="*/ 560 w 1088"/>
                <a:gd name="T21" fmla="*/ 30 h 1239"/>
                <a:gd name="T22" fmla="*/ 524 w 1088"/>
                <a:gd name="T23" fmla="*/ 33 h 1239"/>
                <a:gd name="T24" fmla="*/ 518 w 1088"/>
                <a:gd name="T25" fmla="*/ 44 h 1239"/>
                <a:gd name="T26" fmla="*/ 501 w 1088"/>
                <a:gd name="T27" fmla="*/ 88 h 1239"/>
                <a:gd name="T28" fmla="*/ 424 w 1088"/>
                <a:gd name="T29" fmla="*/ 122 h 1239"/>
                <a:gd name="T30" fmla="*/ 396 w 1088"/>
                <a:gd name="T31" fmla="*/ 144 h 1239"/>
                <a:gd name="T32" fmla="*/ 352 w 1088"/>
                <a:gd name="T33" fmla="*/ 172 h 1239"/>
                <a:gd name="T34" fmla="*/ 302 w 1088"/>
                <a:gd name="T35" fmla="*/ 168 h 1239"/>
                <a:gd name="T36" fmla="*/ 237 w 1088"/>
                <a:gd name="T37" fmla="*/ 188 h 1239"/>
                <a:gd name="T38" fmla="*/ 234 w 1088"/>
                <a:gd name="T39" fmla="*/ 275 h 1239"/>
                <a:gd name="T40" fmla="*/ 217 w 1088"/>
                <a:gd name="T41" fmla="*/ 383 h 1239"/>
                <a:gd name="T42" fmla="*/ 117 w 1088"/>
                <a:gd name="T43" fmla="*/ 435 h 1239"/>
                <a:gd name="T44" fmla="*/ 125 w 1088"/>
                <a:gd name="T45" fmla="*/ 531 h 1239"/>
                <a:gd name="T46" fmla="*/ 106 w 1088"/>
                <a:gd name="T47" fmla="*/ 591 h 1239"/>
                <a:gd name="T48" fmla="*/ 110 w 1088"/>
                <a:gd name="T49" fmla="*/ 646 h 1239"/>
                <a:gd name="T50" fmla="*/ 103 w 1088"/>
                <a:gd name="T51" fmla="*/ 685 h 1239"/>
                <a:gd name="T52" fmla="*/ 66 w 1088"/>
                <a:gd name="T53" fmla="*/ 722 h 1239"/>
                <a:gd name="T54" fmla="*/ 40 w 1088"/>
                <a:gd name="T55" fmla="*/ 770 h 1239"/>
                <a:gd name="T56" fmla="*/ 29 w 1088"/>
                <a:gd name="T57" fmla="*/ 852 h 1239"/>
                <a:gd name="T58" fmla="*/ 5 w 1088"/>
                <a:gd name="T59" fmla="*/ 909 h 1239"/>
                <a:gd name="T60" fmla="*/ 21 w 1088"/>
                <a:gd name="T61" fmla="*/ 957 h 1239"/>
                <a:gd name="T62" fmla="*/ 119 w 1088"/>
                <a:gd name="T63" fmla="*/ 967 h 1239"/>
                <a:gd name="T64" fmla="*/ 175 w 1088"/>
                <a:gd name="T65" fmla="*/ 1000 h 1239"/>
                <a:gd name="T66" fmla="*/ 245 w 1088"/>
                <a:gd name="T67" fmla="*/ 1004 h 1239"/>
                <a:gd name="T68" fmla="*/ 280 w 1088"/>
                <a:gd name="T69" fmla="*/ 1037 h 1239"/>
                <a:gd name="T70" fmla="*/ 341 w 1088"/>
                <a:gd name="T71" fmla="*/ 1152 h 1239"/>
                <a:gd name="T72" fmla="*/ 391 w 1088"/>
                <a:gd name="T73" fmla="*/ 1239 h 1239"/>
                <a:gd name="T74" fmla="*/ 438 w 1088"/>
                <a:gd name="T75" fmla="*/ 1211 h 1239"/>
                <a:gd name="T76" fmla="*/ 538 w 1088"/>
                <a:gd name="T77" fmla="*/ 1145 h 1239"/>
                <a:gd name="T78" fmla="*/ 617 w 1088"/>
                <a:gd name="T79" fmla="*/ 1033 h 1239"/>
                <a:gd name="T80" fmla="*/ 652 w 1088"/>
                <a:gd name="T81" fmla="*/ 967 h 1239"/>
                <a:gd name="T82" fmla="*/ 752 w 1088"/>
                <a:gd name="T83" fmla="*/ 919 h 1239"/>
                <a:gd name="T84" fmla="*/ 813 w 1088"/>
                <a:gd name="T85" fmla="*/ 859 h 1239"/>
                <a:gd name="T86" fmla="*/ 813 w 1088"/>
                <a:gd name="T87" fmla="*/ 781 h 1239"/>
                <a:gd name="T88" fmla="*/ 861 w 1088"/>
                <a:gd name="T89" fmla="*/ 730 h 1239"/>
                <a:gd name="T90" fmla="*/ 905 w 1088"/>
                <a:gd name="T91" fmla="*/ 678 h 1239"/>
                <a:gd name="T92" fmla="*/ 944 w 1088"/>
                <a:gd name="T93" fmla="*/ 600 h 1239"/>
                <a:gd name="T94" fmla="*/ 922 w 1088"/>
                <a:gd name="T95" fmla="*/ 515 h 1239"/>
                <a:gd name="T96" fmla="*/ 936 w 1088"/>
                <a:gd name="T97" fmla="*/ 448 h 1239"/>
                <a:gd name="T98" fmla="*/ 914 w 1088"/>
                <a:gd name="T99" fmla="*/ 377 h 1239"/>
                <a:gd name="T100" fmla="*/ 997 w 1088"/>
                <a:gd name="T101" fmla="*/ 351 h 1239"/>
                <a:gd name="T102" fmla="*/ 1062 w 1088"/>
                <a:gd name="T103" fmla="*/ 259 h 1239"/>
                <a:gd name="T104" fmla="*/ 1088 w 1088"/>
                <a:gd name="T105" fmla="*/ 225 h 1239"/>
                <a:gd name="T106" fmla="*/ 1081 w 1088"/>
                <a:gd name="T107" fmla="*/ 224 h 1239"/>
                <a:gd name="T108" fmla="*/ 1034 w 1088"/>
                <a:gd name="T109" fmla="*/ 190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88" h="1239">
                  <a:moveTo>
                    <a:pt x="1034" y="190"/>
                  </a:moveTo>
                  <a:cubicBezTo>
                    <a:pt x="1024" y="168"/>
                    <a:pt x="985" y="192"/>
                    <a:pt x="958" y="203"/>
                  </a:cubicBezTo>
                  <a:cubicBezTo>
                    <a:pt x="932" y="214"/>
                    <a:pt x="932" y="219"/>
                    <a:pt x="901" y="215"/>
                  </a:cubicBezTo>
                  <a:cubicBezTo>
                    <a:pt x="870" y="211"/>
                    <a:pt x="875" y="201"/>
                    <a:pt x="854" y="167"/>
                  </a:cubicBezTo>
                  <a:cubicBezTo>
                    <a:pt x="832" y="132"/>
                    <a:pt x="816" y="157"/>
                    <a:pt x="806" y="176"/>
                  </a:cubicBezTo>
                  <a:cubicBezTo>
                    <a:pt x="796" y="196"/>
                    <a:pt x="782" y="200"/>
                    <a:pt x="765" y="212"/>
                  </a:cubicBezTo>
                  <a:cubicBezTo>
                    <a:pt x="749" y="225"/>
                    <a:pt x="719" y="217"/>
                    <a:pt x="698" y="207"/>
                  </a:cubicBezTo>
                  <a:cubicBezTo>
                    <a:pt x="677" y="197"/>
                    <a:pt x="667" y="179"/>
                    <a:pt x="662" y="158"/>
                  </a:cubicBezTo>
                  <a:cubicBezTo>
                    <a:pt x="657" y="137"/>
                    <a:pt x="639" y="117"/>
                    <a:pt x="619" y="101"/>
                  </a:cubicBezTo>
                  <a:cubicBezTo>
                    <a:pt x="600" y="86"/>
                    <a:pt x="613" y="69"/>
                    <a:pt x="614" y="35"/>
                  </a:cubicBezTo>
                  <a:cubicBezTo>
                    <a:pt x="616" y="0"/>
                    <a:pt x="578" y="21"/>
                    <a:pt x="560" y="30"/>
                  </a:cubicBezTo>
                  <a:cubicBezTo>
                    <a:pt x="552" y="35"/>
                    <a:pt x="537" y="35"/>
                    <a:pt x="524" y="33"/>
                  </a:cubicBezTo>
                  <a:cubicBezTo>
                    <a:pt x="521" y="36"/>
                    <a:pt x="519" y="40"/>
                    <a:pt x="518" y="44"/>
                  </a:cubicBezTo>
                  <a:cubicBezTo>
                    <a:pt x="516" y="61"/>
                    <a:pt x="514" y="72"/>
                    <a:pt x="501" y="88"/>
                  </a:cubicBezTo>
                  <a:cubicBezTo>
                    <a:pt x="488" y="105"/>
                    <a:pt x="453" y="120"/>
                    <a:pt x="424" y="122"/>
                  </a:cubicBezTo>
                  <a:cubicBezTo>
                    <a:pt x="396" y="124"/>
                    <a:pt x="400" y="125"/>
                    <a:pt x="396" y="144"/>
                  </a:cubicBezTo>
                  <a:cubicBezTo>
                    <a:pt x="392" y="162"/>
                    <a:pt x="385" y="166"/>
                    <a:pt x="352" y="172"/>
                  </a:cubicBezTo>
                  <a:cubicBezTo>
                    <a:pt x="320" y="177"/>
                    <a:pt x="352" y="172"/>
                    <a:pt x="302" y="168"/>
                  </a:cubicBezTo>
                  <a:cubicBezTo>
                    <a:pt x="252" y="164"/>
                    <a:pt x="258" y="168"/>
                    <a:pt x="237" y="188"/>
                  </a:cubicBezTo>
                  <a:cubicBezTo>
                    <a:pt x="215" y="209"/>
                    <a:pt x="224" y="233"/>
                    <a:pt x="234" y="275"/>
                  </a:cubicBezTo>
                  <a:cubicBezTo>
                    <a:pt x="245" y="318"/>
                    <a:pt x="239" y="337"/>
                    <a:pt x="217" y="383"/>
                  </a:cubicBezTo>
                  <a:cubicBezTo>
                    <a:pt x="195" y="429"/>
                    <a:pt x="141" y="422"/>
                    <a:pt x="117" y="435"/>
                  </a:cubicBezTo>
                  <a:cubicBezTo>
                    <a:pt x="92" y="448"/>
                    <a:pt x="92" y="502"/>
                    <a:pt x="125" y="531"/>
                  </a:cubicBezTo>
                  <a:cubicBezTo>
                    <a:pt x="158" y="561"/>
                    <a:pt x="127" y="574"/>
                    <a:pt x="106" y="591"/>
                  </a:cubicBezTo>
                  <a:cubicBezTo>
                    <a:pt x="84" y="607"/>
                    <a:pt x="103" y="622"/>
                    <a:pt x="110" y="646"/>
                  </a:cubicBezTo>
                  <a:cubicBezTo>
                    <a:pt x="117" y="670"/>
                    <a:pt x="119" y="668"/>
                    <a:pt x="103" y="685"/>
                  </a:cubicBezTo>
                  <a:cubicBezTo>
                    <a:pt x="88" y="702"/>
                    <a:pt x="75" y="707"/>
                    <a:pt x="66" y="722"/>
                  </a:cubicBezTo>
                  <a:cubicBezTo>
                    <a:pt x="58" y="737"/>
                    <a:pt x="58" y="750"/>
                    <a:pt x="40" y="770"/>
                  </a:cubicBezTo>
                  <a:cubicBezTo>
                    <a:pt x="23" y="791"/>
                    <a:pt x="31" y="828"/>
                    <a:pt x="29" y="852"/>
                  </a:cubicBezTo>
                  <a:cubicBezTo>
                    <a:pt x="27" y="876"/>
                    <a:pt x="14" y="889"/>
                    <a:pt x="5" y="909"/>
                  </a:cubicBezTo>
                  <a:cubicBezTo>
                    <a:pt x="0" y="921"/>
                    <a:pt x="11" y="941"/>
                    <a:pt x="21" y="957"/>
                  </a:cubicBezTo>
                  <a:cubicBezTo>
                    <a:pt x="47" y="948"/>
                    <a:pt x="101" y="970"/>
                    <a:pt x="119" y="967"/>
                  </a:cubicBezTo>
                  <a:cubicBezTo>
                    <a:pt x="141" y="963"/>
                    <a:pt x="162" y="982"/>
                    <a:pt x="175" y="1000"/>
                  </a:cubicBezTo>
                  <a:cubicBezTo>
                    <a:pt x="189" y="1019"/>
                    <a:pt x="224" y="1022"/>
                    <a:pt x="245" y="1004"/>
                  </a:cubicBezTo>
                  <a:cubicBezTo>
                    <a:pt x="267" y="985"/>
                    <a:pt x="272" y="1008"/>
                    <a:pt x="280" y="1037"/>
                  </a:cubicBezTo>
                  <a:cubicBezTo>
                    <a:pt x="289" y="1067"/>
                    <a:pt x="346" y="1096"/>
                    <a:pt x="341" y="1152"/>
                  </a:cubicBezTo>
                  <a:cubicBezTo>
                    <a:pt x="339" y="1183"/>
                    <a:pt x="366" y="1216"/>
                    <a:pt x="391" y="1239"/>
                  </a:cubicBezTo>
                  <a:cubicBezTo>
                    <a:pt x="405" y="1229"/>
                    <a:pt x="420" y="1220"/>
                    <a:pt x="438" y="1211"/>
                  </a:cubicBezTo>
                  <a:cubicBezTo>
                    <a:pt x="490" y="1185"/>
                    <a:pt x="490" y="1189"/>
                    <a:pt x="538" y="1145"/>
                  </a:cubicBezTo>
                  <a:cubicBezTo>
                    <a:pt x="586" y="1100"/>
                    <a:pt x="608" y="1082"/>
                    <a:pt x="617" y="1033"/>
                  </a:cubicBezTo>
                  <a:cubicBezTo>
                    <a:pt x="625" y="985"/>
                    <a:pt x="582" y="978"/>
                    <a:pt x="652" y="967"/>
                  </a:cubicBezTo>
                  <a:cubicBezTo>
                    <a:pt x="721" y="956"/>
                    <a:pt x="756" y="959"/>
                    <a:pt x="752" y="919"/>
                  </a:cubicBezTo>
                  <a:cubicBezTo>
                    <a:pt x="748" y="878"/>
                    <a:pt x="813" y="889"/>
                    <a:pt x="813" y="859"/>
                  </a:cubicBezTo>
                  <a:cubicBezTo>
                    <a:pt x="813" y="830"/>
                    <a:pt x="770" y="793"/>
                    <a:pt x="813" y="781"/>
                  </a:cubicBezTo>
                  <a:cubicBezTo>
                    <a:pt x="857" y="770"/>
                    <a:pt x="866" y="770"/>
                    <a:pt x="861" y="730"/>
                  </a:cubicBezTo>
                  <a:cubicBezTo>
                    <a:pt x="857" y="689"/>
                    <a:pt x="874" y="681"/>
                    <a:pt x="905" y="678"/>
                  </a:cubicBezTo>
                  <a:cubicBezTo>
                    <a:pt x="936" y="674"/>
                    <a:pt x="944" y="637"/>
                    <a:pt x="944" y="600"/>
                  </a:cubicBezTo>
                  <a:cubicBezTo>
                    <a:pt x="944" y="563"/>
                    <a:pt x="866" y="563"/>
                    <a:pt x="922" y="515"/>
                  </a:cubicBezTo>
                  <a:cubicBezTo>
                    <a:pt x="979" y="466"/>
                    <a:pt x="962" y="474"/>
                    <a:pt x="936" y="448"/>
                  </a:cubicBezTo>
                  <a:cubicBezTo>
                    <a:pt x="909" y="422"/>
                    <a:pt x="857" y="377"/>
                    <a:pt x="914" y="377"/>
                  </a:cubicBezTo>
                  <a:cubicBezTo>
                    <a:pt x="970" y="377"/>
                    <a:pt x="970" y="400"/>
                    <a:pt x="997" y="351"/>
                  </a:cubicBezTo>
                  <a:cubicBezTo>
                    <a:pt x="1023" y="303"/>
                    <a:pt x="1049" y="285"/>
                    <a:pt x="1062" y="259"/>
                  </a:cubicBezTo>
                  <a:cubicBezTo>
                    <a:pt x="1068" y="247"/>
                    <a:pt x="1078" y="237"/>
                    <a:pt x="1088" y="225"/>
                  </a:cubicBezTo>
                  <a:cubicBezTo>
                    <a:pt x="1086" y="224"/>
                    <a:pt x="1084" y="224"/>
                    <a:pt x="1081" y="224"/>
                  </a:cubicBezTo>
                  <a:cubicBezTo>
                    <a:pt x="1062" y="221"/>
                    <a:pt x="1044" y="212"/>
                    <a:pt x="1034" y="190"/>
                  </a:cubicBezTo>
                  <a:close/>
                </a:path>
              </a:pathLst>
            </a:custGeom>
            <a:grpFill/>
            <a:ln w="12700" cap="rnd" cmpd="sng">
              <a:solidFill>
                <a:srgbClr val="34CCB6"/>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828434"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srgbClr val="445469"/>
                </a:solidFill>
                <a:effectLst/>
                <a:uLnTx/>
                <a:uFillTx/>
                <a:latin typeface="Lato Light"/>
              </a:endParaRPr>
            </a:p>
          </p:txBody>
        </p:sp>
        <p:sp>
          <p:nvSpPr>
            <p:cNvPr id="24" name="Freeform 25">
              <a:extLst>
                <a:ext uri="{FF2B5EF4-FFF2-40B4-BE49-F238E27FC236}">
                  <a16:creationId xmlns:a16="http://schemas.microsoft.com/office/drawing/2014/main" xmlns="" id="{60AC991D-F3FD-48B1-983E-0606B243F023}"/>
                </a:ext>
              </a:extLst>
            </p:cNvPr>
            <p:cNvSpPr>
              <a:spLocks/>
            </p:cNvSpPr>
            <p:nvPr/>
          </p:nvSpPr>
          <p:spPr bwMode="auto">
            <a:xfrm>
              <a:off x="3696" y="1645"/>
              <a:ext cx="410" cy="745"/>
            </a:xfrm>
            <a:custGeom>
              <a:avLst/>
              <a:gdLst>
                <a:gd name="T0" fmla="*/ 142 w 885"/>
                <a:gd name="T1" fmla="*/ 1606 h 1609"/>
                <a:gd name="T2" fmla="*/ 210 w 885"/>
                <a:gd name="T3" fmla="*/ 1575 h 1609"/>
                <a:gd name="T4" fmla="*/ 306 w 885"/>
                <a:gd name="T5" fmla="*/ 1527 h 1609"/>
                <a:gd name="T6" fmla="*/ 369 w 885"/>
                <a:gd name="T7" fmla="*/ 1504 h 1609"/>
                <a:gd name="T8" fmla="*/ 413 w 885"/>
                <a:gd name="T9" fmla="*/ 1460 h 1609"/>
                <a:gd name="T10" fmla="*/ 468 w 885"/>
                <a:gd name="T11" fmla="*/ 1451 h 1609"/>
                <a:gd name="T12" fmla="*/ 494 w 885"/>
                <a:gd name="T13" fmla="*/ 1410 h 1609"/>
                <a:gd name="T14" fmla="*/ 572 w 885"/>
                <a:gd name="T15" fmla="*/ 1397 h 1609"/>
                <a:gd name="T16" fmla="*/ 623 w 885"/>
                <a:gd name="T17" fmla="*/ 1380 h 1609"/>
                <a:gd name="T18" fmla="*/ 671 w 885"/>
                <a:gd name="T19" fmla="*/ 1382 h 1609"/>
                <a:gd name="T20" fmla="*/ 717 w 885"/>
                <a:gd name="T21" fmla="*/ 1349 h 1609"/>
                <a:gd name="T22" fmla="*/ 786 w 885"/>
                <a:gd name="T23" fmla="*/ 1297 h 1609"/>
                <a:gd name="T24" fmla="*/ 795 w 885"/>
                <a:gd name="T25" fmla="*/ 1236 h 1609"/>
                <a:gd name="T26" fmla="*/ 802 w 885"/>
                <a:gd name="T27" fmla="*/ 1158 h 1609"/>
                <a:gd name="T28" fmla="*/ 784 w 885"/>
                <a:gd name="T29" fmla="*/ 1082 h 1609"/>
                <a:gd name="T30" fmla="*/ 752 w 885"/>
                <a:gd name="T31" fmla="*/ 1000 h 1609"/>
                <a:gd name="T32" fmla="*/ 793 w 885"/>
                <a:gd name="T33" fmla="*/ 939 h 1609"/>
                <a:gd name="T34" fmla="*/ 808 w 885"/>
                <a:gd name="T35" fmla="*/ 869 h 1609"/>
                <a:gd name="T36" fmla="*/ 843 w 885"/>
                <a:gd name="T37" fmla="*/ 798 h 1609"/>
                <a:gd name="T38" fmla="*/ 821 w 885"/>
                <a:gd name="T39" fmla="*/ 737 h 1609"/>
                <a:gd name="T40" fmla="*/ 784 w 885"/>
                <a:gd name="T41" fmla="*/ 687 h 1609"/>
                <a:gd name="T42" fmla="*/ 745 w 885"/>
                <a:gd name="T43" fmla="*/ 645 h 1609"/>
                <a:gd name="T44" fmla="*/ 695 w 885"/>
                <a:gd name="T45" fmla="*/ 570 h 1609"/>
                <a:gd name="T46" fmla="*/ 734 w 885"/>
                <a:gd name="T47" fmla="*/ 509 h 1609"/>
                <a:gd name="T48" fmla="*/ 734 w 885"/>
                <a:gd name="T49" fmla="*/ 463 h 1609"/>
                <a:gd name="T50" fmla="*/ 749 w 885"/>
                <a:gd name="T51" fmla="*/ 409 h 1609"/>
                <a:gd name="T52" fmla="*/ 826 w 885"/>
                <a:gd name="T53" fmla="*/ 407 h 1609"/>
                <a:gd name="T54" fmla="*/ 861 w 885"/>
                <a:gd name="T55" fmla="*/ 354 h 1609"/>
                <a:gd name="T56" fmla="*/ 863 w 885"/>
                <a:gd name="T57" fmla="*/ 287 h 1609"/>
                <a:gd name="T58" fmla="*/ 841 w 885"/>
                <a:gd name="T59" fmla="*/ 241 h 1609"/>
                <a:gd name="T60" fmla="*/ 817 w 885"/>
                <a:gd name="T61" fmla="*/ 205 h 1609"/>
                <a:gd name="T62" fmla="*/ 743 w 885"/>
                <a:gd name="T63" fmla="*/ 165 h 1609"/>
                <a:gd name="T64" fmla="*/ 778 w 885"/>
                <a:gd name="T65" fmla="*/ 131 h 1609"/>
                <a:gd name="T66" fmla="*/ 826 w 885"/>
                <a:gd name="T67" fmla="*/ 96 h 1609"/>
                <a:gd name="T68" fmla="*/ 780 w 885"/>
                <a:gd name="T69" fmla="*/ 65 h 1609"/>
                <a:gd name="T70" fmla="*/ 740 w 885"/>
                <a:gd name="T71" fmla="*/ 0 h 1609"/>
                <a:gd name="T72" fmla="*/ 723 w 885"/>
                <a:gd name="T73" fmla="*/ 66 h 1609"/>
                <a:gd name="T74" fmla="*/ 649 w 885"/>
                <a:gd name="T75" fmla="*/ 85 h 1609"/>
                <a:gd name="T76" fmla="*/ 588 w 885"/>
                <a:gd name="T77" fmla="*/ 115 h 1609"/>
                <a:gd name="T78" fmla="*/ 531 w 885"/>
                <a:gd name="T79" fmla="*/ 100 h 1609"/>
                <a:gd name="T80" fmla="*/ 465 w 885"/>
                <a:gd name="T81" fmla="*/ 159 h 1609"/>
                <a:gd name="T82" fmla="*/ 361 w 885"/>
                <a:gd name="T83" fmla="*/ 159 h 1609"/>
                <a:gd name="T84" fmla="*/ 308 w 885"/>
                <a:gd name="T85" fmla="*/ 293 h 1609"/>
                <a:gd name="T86" fmla="*/ 256 w 885"/>
                <a:gd name="T87" fmla="*/ 330 h 1609"/>
                <a:gd name="T88" fmla="*/ 203 w 885"/>
                <a:gd name="T89" fmla="*/ 333 h 1609"/>
                <a:gd name="T90" fmla="*/ 164 w 885"/>
                <a:gd name="T91" fmla="*/ 389 h 1609"/>
                <a:gd name="T92" fmla="*/ 109 w 885"/>
                <a:gd name="T93" fmla="*/ 346 h 1609"/>
                <a:gd name="T94" fmla="*/ 151 w 885"/>
                <a:gd name="T95" fmla="*/ 411 h 1609"/>
                <a:gd name="T96" fmla="*/ 142 w 885"/>
                <a:gd name="T97" fmla="*/ 478 h 1609"/>
                <a:gd name="T98" fmla="*/ 118 w 885"/>
                <a:gd name="T99" fmla="*/ 545 h 1609"/>
                <a:gd name="T100" fmla="*/ 105 w 885"/>
                <a:gd name="T101" fmla="*/ 626 h 1609"/>
                <a:gd name="T102" fmla="*/ 40 w 885"/>
                <a:gd name="T103" fmla="*/ 706 h 1609"/>
                <a:gd name="T104" fmla="*/ 99 w 885"/>
                <a:gd name="T105" fmla="*/ 832 h 1609"/>
                <a:gd name="T106" fmla="*/ 96 w 885"/>
                <a:gd name="T107" fmla="*/ 886 h 1609"/>
                <a:gd name="T108" fmla="*/ 99 w 885"/>
                <a:gd name="T109" fmla="*/ 936 h 1609"/>
                <a:gd name="T110" fmla="*/ 59 w 885"/>
                <a:gd name="T111" fmla="*/ 984 h 1609"/>
                <a:gd name="T112" fmla="*/ 55 w 885"/>
                <a:gd name="T113" fmla="*/ 1073 h 1609"/>
                <a:gd name="T114" fmla="*/ 74 w 885"/>
                <a:gd name="T115" fmla="*/ 1199 h 1609"/>
                <a:gd name="T116" fmla="*/ 116 w 885"/>
                <a:gd name="T117" fmla="*/ 1303 h 1609"/>
                <a:gd name="T118" fmla="*/ 92 w 885"/>
                <a:gd name="T119" fmla="*/ 1421 h 1609"/>
                <a:gd name="T120" fmla="*/ 64 w 885"/>
                <a:gd name="T121" fmla="*/ 1547 h 1609"/>
                <a:gd name="T122" fmla="*/ 72 w 885"/>
                <a:gd name="T123" fmla="*/ 1606 h 1609"/>
                <a:gd name="T124" fmla="*/ 142 w 885"/>
                <a:gd name="T125" fmla="*/ 1606 h 1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5" h="1609">
                  <a:moveTo>
                    <a:pt x="142" y="1606"/>
                  </a:moveTo>
                  <a:cubicBezTo>
                    <a:pt x="175" y="1603"/>
                    <a:pt x="177" y="1597"/>
                    <a:pt x="210" y="1575"/>
                  </a:cubicBezTo>
                  <a:cubicBezTo>
                    <a:pt x="243" y="1553"/>
                    <a:pt x="265" y="1523"/>
                    <a:pt x="306" y="1527"/>
                  </a:cubicBezTo>
                  <a:cubicBezTo>
                    <a:pt x="347" y="1530"/>
                    <a:pt x="358" y="1519"/>
                    <a:pt x="369" y="1504"/>
                  </a:cubicBezTo>
                  <a:cubicBezTo>
                    <a:pt x="380" y="1490"/>
                    <a:pt x="387" y="1460"/>
                    <a:pt x="413" y="1460"/>
                  </a:cubicBezTo>
                  <a:cubicBezTo>
                    <a:pt x="439" y="1460"/>
                    <a:pt x="463" y="1469"/>
                    <a:pt x="468" y="1451"/>
                  </a:cubicBezTo>
                  <a:cubicBezTo>
                    <a:pt x="472" y="1432"/>
                    <a:pt x="459" y="1408"/>
                    <a:pt x="494" y="1410"/>
                  </a:cubicBezTo>
                  <a:cubicBezTo>
                    <a:pt x="529" y="1412"/>
                    <a:pt x="553" y="1404"/>
                    <a:pt x="572" y="1397"/>
                  </a:cubicBezTo>
                  <a:cubicBezTo>
                    <a:pt x="592" y="1390"/>
                    <a:pt x="612" y="1367"/>
                    <a:pt x="623" y="1380"/>
                  </a:cubicBezTo>
                  <a:cubicBezTo>
                    <a:pt x="634" y="1393"/>
                    <a:pt x="658" y="1399"/>
                    <a:pt x="671" y="1382"/>
                  </a:cubicBezTo>
                  <a:cubicBezTo>
                    <a:pt x="684" y="1366"/>
                    <a:pt x="682" y="1351"/>
                    <a:pt x="717" y="1349"/>
                  </a:cubicBezTo>
                  <a:cubicBezTo>
                    <a:pt x="752" y="1347"/>
                    <a:pt x="769" y="1321"/>
                    <a:pt x="786" y="1297"/>
                  </a:cubicBezTo>
                  <a:cubicBezTo>
                    <a:pt x="804" y="1273"/>
                    <a:pt x="808" y="1245"/>
                    <a:pt x="795" y="1236"/>
                  </a:cubicBezTo>
                  <a:cubicBezTo>
                    <a:pt x="782" y="1227"/>
                    <a:pt x="817" y="1186"/>
                    <a:pt x="802" y="1158"/>
                  </a:cubicBezTo>
                  <a:cubicBezTo>
                    <a:pt x="786" y="1130"/>
                    <a:pt x="826" y="1110"/>
                    <a:pt x="784" y="1082"/>
                  </a:cubicBezTo>
                  <a:cubicBezTo>
                    <a:pt x="743" y="1054"/>
                    <a:pt x="723" y="1021"/>
                    <a:pt x="752" y="1000"/>
                  </a:cubicBezTo>
                  <a:cubicBezTo>
                    <a:pt x="780" y="980"/>
                    <a:pt x="797" y="980"/>
                    <a:pt x="793" y="939"/>
                  </a:cubicBezTo>
                  <a:cubicBezTo>
                    <a:pt x="789" y="899"/>
                    <a:pt x="784" y="900"/>
                    <a:pt x="808" y="869"/>
                  </a:cubicBezTo>
                  <a:cubicBezTo>
                    <a:pt x="832" y="837"/>
                    <a:pt x="841" y="823"/>
                    <a:pt x="843" y="798"/>
                  </a:cubicBezTo>
                  <a:cubicBezTo>
                    <a:pt x="845" y="774"/>
                    <a:pt x="843" y="756"/>
                    <a:pt x="821" y="737"/>
                  </a:cubicBezTo>
                  <a:cubicBezTo>
                    <a:pt x="800" y="719"/>
                    <a:pt x="784" y="706"/>
                    <a:pt x="784" y="687"/>
                  </a:cubicBezTo>
                  <a:cubicBezTo>
                    <a:pt x="784" y="669"/>
                    <a:pt x="782" y="656"/>
                    <a:pt x="745" y="645"/>
                  </a:cubicBezTo>
                  <a:cubicBezTo>
                    <a:pt x="708" y="633"/>
                    <a:pt x="684" y="609"/>
                    <a:pt x="695" y="570"/>
                  </a:cubicBezTo>
                  <a:cubicBezTo>
                    <a:pt x="706" y="532"/>
                    <a:pt x="734" y="543"/>
                    <a:pt x="734" y="509"/>
                  </a:cubicBezTo>
                  <a:cubicBezTo>
                    <a:pt x="734" y="476"/>
                    <a:pt x="734" y="480"/>
                    <a:pt x="734" y="463"/>
                  </a:cubicBezTo>
                  <a:cubicBezTo>
                    <a:pt x="734" y="446"/>
                    <a:pt x="719" y="398"/>
                    <a:pt x="749" y="409"/>
                  </a:cubicBezTo>
                  <a:cubicBezTo>
                    <a:pt x="780" y="420"/>
                    <a:pt x="806" y="433"/>
                    <a:pt x="826" y="407"/>
                  </a:cubicBezTo>
                  <a:cubicBezTo>
                    <a:pt x="845" y="381"/>
                    <a:pt x="856" y="370"/>
                    <a:pt x="861" y="354"/>
                  </a:cubicBezTo>
                  <a:cubicBezTo>
                    <a:pt x="865" y="337"/>
                    <a:pt x="885" y="313"/>
                    <a:pt x="863" y="287"/>
                  </a:cubicBezTo>
                  <a:cubicBezTo>
                    <a:pt x="841" y="261"/>
                    <a:pt x="841" y="257"/>
                    <a:pt x="841" y="241"/>
                  </a:cubicBezTo>
                  <a:cubicBezTo>
                    <a:pt x="841" y="224"/>
                    <a:pt x="848" y="205"/>
                    <a:pt x="817" y="205"/>
                  </a:cubicBezTo>
                  <a:cubicBezTo>
                    <a:pt x="786" y="205"/>
                    <a:pt x="708" y="198"/>
                    <a:pt x="743" y="165"/>
                  </a:cubicBezTo>
                  <a:cubicBezTo>
                    <a:pt x="778" y="131"/>
                    <a:pt x="747" y="139"/>
                    <a:pt x="778" y="131"/>
                  </a:cubicBezTo>
                  <a:cubicBezTo>
                    <a:pt x="808" y="124"/>
                    <a:pt x="841" y="124"/>
                    <a:pt x="826" y="96"/>
                  </a:cubicBezTo>
                  <a:cubicBezTo>
                    <a:pt x="811" y="68"/>
                    <a:pt x="784" y="89"/>
                    <a:pt x="780" y="65"/>
                  </a:cubicBezTo>
                  <a:cubicBezTo>
                    <a:pt x="776" y="43"/>
                    <a:pt x="776" y="14"/>
                    <a:pt x="740" y="0"/>
                  </a:cubicBezTo>
                  <a:cubicBezTo>
                    <a:pt x="741" y="21"/>
                    <a:pt x="753" y="60"/>
                    <a:pt x="723" y="66"/>
                  </a:cubicBezTo>
                  <a:cubicBezTo>
                    <a:pt x="688" y="74"/>
                    <a:pt x="653" y="59"/>
                    <a:pt x="649" y="85"/>
                  </a:cubicBezTo>
                  <a:cubicBezTo>
                    <a:pt x="645" y="111"/>
                    <a:pt x="610" y="133"/>
                    <a:pt x="588" y="115"/>
                  </a:cubicBezTo>
                  <a:cubicBezTo>
                    <a:pt x="566" y="96"/>
                    <a:pt x="544" y="74"/>
                    <a:pt x="531" y="100"/>
                  </a:cubicBezTo>
                  <a:cubicBezTo>
                    <a:pt x="518" y="126"/>
                    <a:pt x="500" y="174"/>
                    <a:pt x="465" y="159"/>
                  </a:cubicBezTo>
                  <a:cubicBezTo>
                    <a:pt x="430" y="144"/>
                    <a:pt x="378" y="133"/>
                    <a:pt x="361" y="159"/>
                  </a:cubicBezTo>
                  <a:cubicBezTo>
                    <a:pt x="343" y="185"/>
                    <a:pt x="317" y="267"/>
                    <a:pt x="308" y="293"/>
                  </a:cubicBezTo>
                  <a:cubicBezTo>
                    <a:pt x="299" y="318"/>
                    <a:pt x="269" y="337"/>
                    <a:pt x="256" y="330"/>
                  </a:cubicBezTo>
                  <a:cubicBezTo>
                    <a:pt x="243" y="322"/>
                    <a:pt x="203" y="296"/>
                    <a:pt x="203" y="333"/>
                  </a:cubicBezTo>
                  <a:cubicBezTo>
                    <a:pt x="203" y="370"/>
                    <a:pt x="208" y="407"/>
                    <a:pt x="164" y="389"/>
                  </a:cubicBezTo>
                  <a:cubicBezTo>
                    <a:pt x="133" y="376"/>
                    <a:pt x="124" y="344"/>
                    <a:pt x="109" y="346"/>
                  </a:cubicBezTo>
                  <a:cubicBezTo>
                    <a:pt x="118" y="371"/>
                    <a:pt x="139" y="397"/>
                    <a:pt x="151" y="411"/>
                  </a:cubicBezTo>
                  <a:cubicBezTo>
                    <a:pt x="166" y="430"/>
                    <a:pt x="157" y="461"/>
                    <a:pt x="142" y="478"/>
                  </a:cubicBezTo>
                  <a:cubicBezTo>
                    <a:pt x="127" y="494"/>
                    <a:pt x="125" y="507"/>
                    <a:pt x="118" y="545"/>
                  </a:cubicBezTo>
                  <a:cubicBezTo>
                    <a:pt x="112" y="582"/>
                    <a:pt x="107" y="578"/>
                    <a:pt x="105" y="626"/>
                  </a:cubicBezTo>
                  <a:cubicBezTo>
                    <a:pt x="103" y="674"/>
                    <a:pt x="79" y="671"/>
                    <a:pt x="40" y="706"/>
                  </a:cubicBezTo>
                  <a:cubicBezTo>
                    <a:pt x="0" y="741"/>
                    <a:pt x="83" y="813"/>
                    <a:pt x="99" y="832"/>
                  </a:cubicBezTo>
                  <a:cubicBezTo>
                    <a:pt x="114" y="850"/>
                    <a:pt x="116" y="869"/>
                    <a:pt x="96" y="886"/>
                  </a:cubicBezTo>
                  <a:cubicBezTo>
                    <a:pt x="77" y="902"/>
                    <a:pt x="79" y="908"/>
                    <a:pt x="99" y="936"/>
                  </a:cubicBezTo>
                  <a:cubicBezTo>
                    <a:pt x="118" y="963"/>
                    <a:pt x="74" y="958"/>
                    <a:pt x="59" y="984"/>
                  </a:cubicBezTo>
                  <a:cubicBezTo>
                    <a:pt x="44" y="1010"/>
                    <a:pt x="29" y="1047"/>
                    <a:pt x="55" y="1073"/>
                  </a:cubicBezTo>
                  <a:cubicBezTo>
                    <a:pt x="81" y="1099"/>
                    <a:pt x="74" y="1164"/>
                    <a:pt x="74" y="1199"/>
                  </a:cubicBezTo>
                  <a:cubicBezTo>
                    <a:pt x="74" y="1234"/>
                    <a:pt x="90" y="1243"/>
                    <a:pt x="116" y="1303"/>
                  </a:cubicBezTo>
                  <a:cubicBezTo>
                    <a:pt x="142" y="1362"/>
                    <a:pt x="107" y="1386"/>
                    <a:pt x="92" y="1421"/>
                  </a:cubicBezTo>
                  <a:cubicBezTo>
                    <a:pt x="77" y="1456"/>
                    <a:pt x="61" y="1492"/>
                    <a:pt x="64" y="1547"/>
                  </a:cubicBezTo>
                  <a:cubicBezTo>
                    <a:pt x="65" y="1571"/>
                    <a:pt x="67" y="1590"/>
                    <a:pt x="72" y="1606"/>
                  </a:cubicBezTo>
                  <a:cubicBezTo>
                    <a:pt x="94" y="1608"/>
                    <a:pt x="123" y="1609"/>
                    <a:pt x="142" y="1606"/>
                  </a:cubicBezTo>
                  <a:close/>
                </a:path>
              </a:pathLst>
            </a:custGeom>
            <a:grpFill/>
            <a:ln w="12700" cap="rnd" cmpd="sng">
              <a:solidFill>
                <a:srgbClr val="34CCB6"/>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828434"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srgbClr val="445469"/>
                </a:solidFill>
                <a:effectLst/>
                <a:uLnTx/>
                <a:uFillTx/>
                <a:latin typeface="Lato Light"/>
              </a:endParaRPr>
            </a:p>
          </p:txBody>
        </p:sp>
        <p:sp>
          <p:nvSpPr>
            <p:cNvPr id="25" name="Freeform 26">
              <a:extLst>
                <a:ext uri="{FF2B5EF4-FFF2-40B4-BE49-F238E27FC236}">
                  <a16:creationId xmlns:a16="http://schemas.microsoft.com/office/drawing/2014/main" xmlns="" id="{DAC73AA2-0F4A-4D32-88F6-E885029C4C57}"/>
                </a:ext>
              </a:extLst>
            </p:cNvPr>
            <p:cNvSpPr>
              <a:spLocks/>
            </p:cNvSpPr>
            <p:nvPr/>
          </p:nvSpPr>
          <p:spPr bwMode="auto">
            <a:xfrm>
              <a:off x="3719" y="2160"/>
              <a:ext cx="699" cy="563"/>
            </a:xfrm>
            <a:custGeom>
              <a:avLst/>
              <a:gdLst>
                <a:gd name="T0" fmla="*/ 1378 w 1510"/>
                <a:gd name="T1" fmla="*/ 1097 h 1217"/>
                <a:gd name="T2" fmla="*/ 1389 w 1510"/>
                <a:gd name="T3" fmla="*/ 986 h 1217"/>
                <a:gd name="T4" fmla="*/ 1344 w 1510"/>
                <a:gd name="T5" fmla="*/ 936 h 1217"/>
                <a:gd name="T6" fmla="*/ 1241 w 1510"/>
                <a:gd name="T7" fmla="*/ 927 h 1217"/>
                <a:gd name="T8" fmla="*/ 1175 w 1510"/>
                <a:gd name="T9" fmla="*/ 854 h 1217"/>
                <a:gd name="T10" fmla="*/ 1156 w 1510"/>
                <a:gd name="T11" fmla="*/ 808 h 1217"/>
                <a:gd name="T12" fmla="*/ 1217 w 1510"/>
                <a:gd name="T13" fmla="*/ 682 h 1217"/>
                <a:gd name="T14" fmla="*/ 1256 w 1510"/>
                <a:gd name="T15" fmla="*/ 610 h 1217"/>
                <a:gd name="T16" fmla="*/ 1315 w 1510"/>
                <a:gd name="T17" fmla="*/ 558 h 1217"/>
                <a:gd name="T18" fmla="*/ 1424 w 1510"/>
                <a:gd name="T19" fmla="*/ 615 h 1217"/>
                <a:gd name="T20" fmla="*/ 1490 w 1510"/>
                <a:gd name="T21" fmla="*/ 538 h 1217"/>
                <a:gd name="T22" fmla="*/ 1424 w 1510"/>
                <a:gd name="T23" fmla="*/ 465 h 1217"/>
                <a:gd name="T24" fmla="*/ 1330 w 1510"/>
                <a:gd name="T25" fmla="*/ 397 h 1217"/>
                <a:gd name="T26" fmla="*/ 1182 w 1510"/>
                <a:gd name="T27" fmla="*/ 397 h 1217"/>
                <a:gd name="T28" fmla="*/ 1053 w 1510"/>
                <a:gd name="T29" fmla="*/ 330 h 1217"/>
                <a:gd name="T30" fmla="*/ 1090 w 1510"/>
                <a:gd name="T31" fmla="*/ 239 h 1217"/>
                <a:gd name="T32" fmla="*/ 1230 w 1510"/>
                <a:gd name="T33" fmla="*/ 84 h 1217"/>
                <a:gd name="T34" fmla="*/ 1114 w 1510"/>
                <a:gd name="T35" fmla="*/ 102 h 1217"/>
                <a:gd name="T36" fmla="*/ 1036 w 1510"/>
                <a:gd name="T37" fmla="*/ 50 h 1217"/>
                <a:gd name="T38" fmla="*/ 950 w 1510"/>
                <a:gd name="T39" fmla="*/ 56 h 1217"/>
                <a:gd name="T40" fmla="*/ 811 w 1510"/>
                <a:gd name="T41" fmla="*/ 33 h 1217"/>
                <a:gd name="T42" fmla="*/ 730 w 1510"/>
                <a:gd name="T43" fmla="*/ 91 h 1217"/>
                <a:gd name="T44" fmla="*/ 714 w 1510"/>
                <a:gd name="T45" fmla="*/ 230 h 1217"/>
                <a:gd name="T46" fmla="*/ 599 w 1510"/>
                <a:gd name="T47" fmla="*/ 315 h 1217"/>
                <a:gd name="T48" fmla="*/ 500 w 1510"/>
                <a:gd name="T49" fmla="*/ 330 h 1217"/>
                <a:gd name="T50" fmla="*/ 396 w 1510"/>
                <a:gd name="T51" fmla="*/ 384 h 1217"/>
                <a:gd name="T52" fmla="*/ 297 w 1510"/>
                <a:gd name="T53" fmla="*/ 437 h 1217"/>
                <a:gd name="T54" fmla="*/ 138 w 1510"/>
                <a:gd name="T55" fmla="*/ 508 h 1217"/>
                <a:gd name="T56" fmla="*/ 0 w 1510"/>
                <a:gd name="T57" fmla="*/ 539 h 1217"/>
                <a:gd name="T58" fmla="*/ 88 w 1510"/>
                <a:gd name="T59" fmla="*/ 684 h 1217"/>
                <a:gd name="T60" fmla="*/ 189 w 1510"/>
                <a:gd name="T61" fmla="*/ 852 h 1217"/>
                <a:gd name="T62" fmla="*/ 377 w 1510"/>
                <a:gd name="T63" fmla="*/ 1009 h 1217"/>
                <a:gd name="T64" fmla="*/ 542 w 1510"/>
                <a:gd name="T65" fmla="*/ 1057 h 1217"/>
                <a:gd name="T66" fmla="*/ 710 w 1510"/>
                <a:gd name="T67" fmla="*/ 1024 h 1217"/>
                <a:gd name="T68" fmla="*/ 805 w 1510"/>
                <a:gd name="T69" fmla="*/ 1056 h 1217"/>
                <a:gd name="T70" fmla="*/ 889 w 1510"/>
                <a:gd name="T71" fmla="*/ 1047 h 1217"/>
                <a:gd name="T72" fmla="*/ 927 w 1510"/>
                <a:gd name="T73" fmla="*/ 1145 h 1217"/>
                <a:gd name="T74" fmla="*/ 1030 w 1510"/>
                <a:gd name="T75" fmla="*/ 1129 h 1217"/>
                <a:gd name="T76" fmla="*/ 1171 w 1510"/>
                <a:gd name="T77" fmla="*/ 1213 h 1217"/>
                <a:gd name="T78" fmla="*/ 1253 w 1510"/>
                <a:gd name="T79" fmla="*/ 1197 h 1217"/>
                <a:gd name="T80" fmla="*/ 1293 w 1510"/>
                <a:gd name="T81" fmla="*/ 1217 h 1217"/>
                <a:gd name="T82" fmla="*/ 1320 w 1510"/>
                <a:gd name="T83" fmla="*/ 1127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10" h="1217">
                  <a:moveTo>
                    <a:pt x="1320" y="1127"/>
                  </a:moveTo>
                  <a:cubicBezTo>
                    <a:pt x="1352" y="1118"/>
                    <a:pt x="1352" y="1105"/>
                    <a:pt x="1378" y="1097"/>
                  </a:cubicBezTo>
                  <a:cubicBezTo>
                    <a:pt x="1405" y="1090"/>
                    <a:pt x="1407" y="1092"/>
                    <a:pt x="1405" y="1062"/>
                  </a:cubicBezTo>
                  <a:cubicBezTo>
                    <a:pt x="1402" y="1032"/>
                    <a:pt x="1407" y="1012"/>
                    <a:pt x="1389" y="986"/>
                  </a:cubicBezTo>
                  <a:cubicBezTo>
                    <a:pt x="1372" y="960"/>
                    <a:pt x="1372" y="953"/>
                    <a:pt x="1372" y="942"/>
                  </a:cubicBezTo>
                  <a:cubicBezTo>
                    <a:pt x="1372" y="930"/>
                    <a:pt x="1376" y="892"/>
                    <a:pt x="1344" y="936"/>
                  </a:cubicBezTo>
                  <a:cubicBezTo>
                    <a:pt x="1311" y="980"/>
                    <a:pt x="1298" y="966"/>
                    <a:pt x="1285" y="955"/>
                  </a:cubicBezTo>
                  <a:cubicBezTo>
                    <a:pt x="1271" y="943"/>
                    <a:pt x="1261" y="921"/>
                    <a:pt x="1241" y="927"/>
                  </a:cubicBezTo>
                  <a:cubicBezTo>
                    <a:pt x="1221" y="932"/>
                    <a:pt x="1202" y="925"/>
                    <a:pt x="1202" y="905"/>
                  </a:cubicBezTo>
                  <a:cubicBezTo>
                    <a:pt x="1202" y="884"/>
                    <a:pt x="1212" y="860"/>
                    <a:pt x="1175" y="854"/>
                  </a:cubicBezTo>
                  <a:cubicBezTo>
                    <a:pt x="1138" y="849"/>
                    <a:pt x="1121" y="849"/>
                    <a:pt x="1119" y="823"/>
                  </a:cubicBezTo>
                  <a:cubicBezTo>
                    <a:pt x="1116" y="797"/>
                    <a:pt x="1132" y="806"/>
                    <a:pt x="1156" y="808"/>
                  </a:cubicBezTo>
                  <a:cubicBezTo>
                    <a:pt x="1180" y="810"/>
                    <a:pt x="1210" y="806"/>
                    <a:pt x="1215" y="775"/>
                  </a:cubicBezTo>
                  <a:cubicBezTo>
                    <a:pt x="1219" y="743"/>
                    <a:pt x="1182" y="684"/>
                    <a:pt x="1217" y="682"/>
                  </a:cubicBezTo>
                  <a:cubicBezTo>
                    <a:pt x="1252" y="680"/>
                    <a:pt x="1285" y="686"/>
                    <a:pt x="1267" y="662"/>
                  </a:cubicBezTo>
                  <a:cubicBezTo>
                    <a:pt x="1250" y="638"/>
                    <a:pt x="1271" y="630"/>
                    <a:pt x="1256" y="610"/>
                  </a:cubicBezTo>
                  <a:cubicBezTo>
                    <a:pt x="1241" y="589"/>
                    <a:pt x="1232" y="571"/>
                    <a:pt x="1252" y="565"/>
                  </a:cubicBezTo>
                  <a:cubicBezTo>
                    <a:pt x="1271" y="560"/>
                    <a:pt x="1291" y="536"/>
                    <a:pt x="1315" y="558"/>
                  </a:cubicBezTo>
                  <a:cubicBezTo>
                    <a:pt x="1339" y="580"/>
                    <a:pt x="1357" y="575"/>
                    <a:pt x="1361" y="593"/>
                  </a:cubicBezTo>
                  <a:cubicBezTo>
                    <a:pt x="1365" y="612"/>
                    <a:pt x="1411" y="625"/>
                    <a:pt x="1424" y="615"/>
                  </a:cubicBezTo>
                  <a:cubicBezTo>
                    <a:pt x="1437" y="606"/>
                    <a:pt x="1422" y="591"/>
                    <a:pt x="1453" y="580"/>
                  </a:cubicBezTo>
                  <a:cubicBezTo>
                    <a:pt x="1483" y="569"/>
                    <a:pt x="1510" y="558"/>
                    <a:pt x="1490" y="538"/>
                  </a:cubicBezTo>
                  <a:cubicBezTo>
                    <a:pt x="1470" y="517"/>
                    <a:pt x="1464" y="512"/>
                    <a:pt x="1464" y="495"/>
                  </a:cubicBezTo>
                  <a:cubicBezTo>
                    <a:pt x="1464" y="478"/>
                    <a:pt x="1457" y="465"/>
                    <a:pt x="1424" y="465"/>
                  </a:cubicBezTo>
                  <a:cubicBezTo>
                    <a:pt x="1392" y="465"/>
                    <a:pt x="1378" y="458"/>
                    <a:pt x="1368" y="443"/>
                  </a:cubicBezTo>
                  <a:cubicBezTo>
                    <a:pt x="1357" y="428"/>
                    <a:pt x="1363" y="393"/>
                    <a:pt x="1330" y="397"/>
                  </a:cubicBezTo>
                  <a:cubicBezTo>
                    <a:pt x="1298" y="400"/>
                    <a:pt x="1282" y="432"/>
                    <a:pt x="1243" y="423"/>
                  </a:cubicBezTo>
                  <a:cubicBezTo>
                    <a:pt x="1204" y="413"/>
                    <a:pt x="1191" y="412"/>
                    <a:pt x="1182" y="397"/>
                  </a:cubicBezTo>
                  <a:cubicBezTo>
                    <a:pt x="1173" y="382"/>
                    <a:pt x="1173" y="369"/>
                    <a:pt x="1136" y="356"/>
                  </a:cubicBezTo>
                  <a:cubicBezTo>
                    <a:pt x="1099" y="343"/>
                    <a:pt x="1079" y="345"/>
                    <a:pt x="1053" y="330"/>
                  </a:cubicBezTo>
                  <a:cubicBezTo>
                    <a:pt x="1027" y="315"/>
                    <a:pt x="1031" y="308"/>
                    <a:pt x="1046" y="284"/>
                  </a:cubicBezTo>
                  <a:cubicBezTo>
                    <a:pt x="1062" y="260"/>
                    <a:pt x="1057" y="258"/>
                    <a:pt x="1090" y="239"/>
                  </a:cubicBezTo>
                  <a:cubicBezTo>
                    <a:pt x="1123" y="221"/>
                    <a:pt x="1132" y="187"/>
                    <a:pt x="1154" y="167"/>
                  </a:cubicBezTo>
                  <a:cubicBezTo>
                    <a:pt x="1175" y="147"/>
                    <a:pt x="1206" y="98"/>
                    <a:pt x="1230" y="84"/>
                  </a:cubicBezTo>
                  <a:cubicBezTo>
                    <a:pt x="1254" y="69"/>
                    <a:pt x="1300" y="0"/>
                    <a:pt x="1202" y="80"/>
                  </a:cubicBezTo>
                  <a:cubicBezTo>
                    <a:pt x="1167" y="91"/>
                    <a:pt x="1101" y="156"/>
                    <a:pt x="1114" y="102"/>
                  </a:cubicBezTo>
                  <a:cubicBezTo>
                    <a:pt x="1127" y="48"/>
                    <a:pt x="1145" y="48"/>
                    <a:pt x="1110" y="48"/>
                  </a:cubicBezTo>
                  <a:cubicBezTo>
                    <a:pt x="1075" y="48"/>
                    <a:pt x="1075" y="4"/>
                    <a:pt x="1036" y="50"/>
                  </a:cubicBezTo>
                  <a:cubicBezTo>
                    <a:pt x="1027" y="69"/>
                    <a:pt x="1016" y="72"/>
                    <a:pt x="994" y="63"/>
                  </a:cubicBezTo>
                  <a:cubicBezTo>
                    <a:pt x="972" y="54"/>
                    <a:pt x="977" y="50"/>
                    <a:pt x="950" y="56"/>
                  </a:cubicBezTo>
                  <a:cubicBezTo>
                    <a:pt x="924" y="61"/>
                    <a:pt x="920" y="59"/>
                    <a:pt x="887" y="54"/>
                  </a:cubicBezTo>
                  <a:cubicBezTo>
                    <a:pt x="854" y="48"/>
                    <a:pt x="835" y="37"/>
                    <a:pt x="811" y="33"/>
                  </a:cubicBezTo>
                  <a:cubicBezTo>
                    <a:pt x="794" y="31"/>
                    <a:pt x="760" y="23"/>
                    <a:pt x="727" y="29"/>
                  </a:cubicBezTo>
                  <a:cubicBezTo>
                    <a:pt x="741" y="50"/>
                    <a:pt x="717" y="68"/>
                    <a:pt x="730" y="91"/>
                  </a:cubicBezTo>
                  <a:cubicBezTo>
                    <a:pt x="745" y="119"/>
                    <a:pt x="710" y="160"/>
                    <a:pt x="723" y="169"/>
                  </a:cubicBezTo>
                  <a:cubicBezTo>
                    <a:pt x="736" y="178"/>
                    <a:pt x="732" y="206"/>
                    <a:pt x="714" y="230"/>
                  </a:cubicBezTo>
                  <a:cubicBezTo>
                    <a:pt x="697" y="254"/>
                    <a:pt x="680" y="280"/>
                    <a:pt x="645" y="282"/>
                  </a:cubicBezTo>
                  <a:cubicBezTo>
                    <a:pt x="610" y="284"/>
                    <a:pt x="612" y="299"/>
                    <a:pt x="599" y="315"/>
                  </a:cubicBezTo>
                  <a:cubicBezTo>
                    <a:pt x="586" y="332"/>
                    <a:pt x="562" y="326"/>
                    <a:pt x="551" y="313"/>
                  </a:cubicBezTo>
                  <a:cubicBezTo>
                    <a:pt x="540" y="300"/>
                    <a:pt x="520" y="323"/>
                    <a:pt x="500" y="330"/>
                  </a:cubicBezTo>
                  <a:cubicBezTo>
                    <a:pt x="481" y="337"/>
                    <a:pt x="457" y="345"/>
                    <a:pt x="422" y="343"/>
                  </a:cubicBezTo>
                  <a:cubicBezTo>
                    <a:pt x="387" y="341"/>
                    <a:pt x="400" y="365"/>
                    <a:pt x="396" y="384"/>
                  </a:cubicBezTo>
                  <a:cubicBezTo>
                    <a:pt x="391" y="402"/>
                    <a:pt x="367" y="393"/>
                    <a:pt x="341" y="393"/>
                  </a:cubicBezTo>
                  <a:cubicBezTo>
                    <a:pt x="315" y="393"/>
                    <a:pt x="308" y="423"/>
                    <a:pt x="297" y="437"/>
                  </a:cubicBezTo>
                  <a:cubicBezTo>
                    <a:pt x="286" y="452"/>
                    <a:pt x="275" y="463"/>
                    <a:pt x="234" y="460"/>
                  </a:cubicBezTo>
                  <a:cubicBezTo>
                    <a:pt x="193" y="456"/>
                    <a:pt x="171" y="486"/>
                    <a:pt x="138" y="508"/>
                  </a:cubicBezTo>
                  <a:cubicBezTo>
                    <a:pt x="105" y="530"/>
                    <a:pt x="103" y="536"/>
                    <a:pt x="70" y="539"/>
                  </a:cubicBezTo>
                  <a:cubicBezTo>
                    <a:pt x="51" y="542"/>
                    <a:pt x="22" y="541"/>
                    <a:pt x="0" y="539"/>
                  </a:cubicBezTo>
                  <a:cubicBezTo>
                    <a:pt x="6" y="561"/>
                    <a:pt x="16" y="577"/>
                    <a:pt x="31" y="593"/>
                  </a:cubicBezTo>
                  <a:cubicBezTo>
                    <a:pt x="57" y="621"/>
                    <a:pt x="72" y="639"/>
                    <a:pt x="88" y="684"/>
                  </a:cubicBezTo>
                  <a:cubicBezTo>
                    <a:pt x="103" y="728"/>
                    <a:pt x="177" y="778"/>
                    <a:pt x="195" y="806"/>
                  </a:cubicBezTo>
                  <a:cubicBezTo>
                    <a:pt x="207" y="825"/>
                    <a:pt x="201" y="839"/>
                    <a:pt x="189" y="852"/>
                  </a:cubicBezTo>
                  <a:cubicBezTo>
                    <a:pt x="228" y="879"/>
                    <a:pt x="269" y="936"/>
                    <a:pt x="284" y="955"/>
                  </a:cubicBezTo>
                  <a:cubicBezTo>
                    <a:pt x="302" y="979"/>
                    <a:pt x="354" y="1007"/>
                    <a:pt x="377" y="1009"/>
                  </a:cubicBezTo>
                  <a:cubicBezTo>
                    <a:pt x="400" y="1011"/>
                    <a:pt x="403" y="1023"/>
                    <a:pt x="452" y="1039"/>
                  </a:cubicBezTo>
                  <a:cubicBezTo>
                    <a:pt x="502" y="1055"/>
                    <a:pt x="505" y="1053"/>
                    <a:pt x="542" y="1057"/>
                  </a:cubicBezTo>
                  <a:cubicBezTo>
                    <a:pt x="579" y="1062"/>
                    <a:pt x="626" y="1055"/>
                    <a:pt x="650" y="1044"/>
                  </a:cubicBezTo>
                  <a:cubicBezTo>
                    <a:pt x="674" y="1034"/>
                    <a:pt x="685" y="1027"/>
                    <a:pt x="710" y="1024"/>
                  </a:cubicBezTo>
                  <a:cubicBezTo>
                    <a:pt x="735" y="1021"/>
                    <a:pt x="747" y="1025"/>
                    <a:pt x="760" y="1033"/>
                  </a:cubicBezTo>
                  <a:cubicBezTo>
                    <a:pt x="773" y="1042"/>
                    <a:pt x="773" y="1062"/>
                    <a:pt x="805" y="1056"/>
                  </a:cubicBezTo>
                  <a:cubicBezTo>
                    <a:pt x="837" y="1049"/>
                    <a:pt x="834" y="1018"/>
                    <a:pt x="853" y="1008"/>
                  </a:cubicBezTo>
                  <a:cubicBezTo>
                    <a:pt x="873" y="998"/>
                    <a:pt x="885" y="1031"/>
                    <a:pt x="889" y="1047"/>
                  </a:cubicBezTo>
                  <a:cubicBezTo>
                    <a:pt x="894" y="1064"/>
                    <a:pt x="888" y="1072"/>
                    <a:pt x="885" y="1094"/>
                  </a:cubicBezTo>
                  <a:cubicBezTo>
                    <a:pt x="882" y="1115"/>
                    <a:pt x="910" y="1131"/>
                    <a:pt x="927" y="1145"/>
                  </a:cubicBezTo>
                  <a:cubicBezTo>
                    <a:pt x="945" y="1160"/>
                    <a:pt x="959" y="1159"/>
                    <a:pt x="983" y="1148"/>
                  </a:cubicBezTo>
                  <a:cubicBezTo>
                    <a:pt x="1007" y="1137"/>
                    <a:pt x="1004" y="1124"/>
                    <a:pt x="1030" y="1129"/>
                  </a:cubicBezTo>
                  <a:cubicBezTo>
                    <a:pt x="1056" y="1133"/>
                    <a:pt x="1092" y="1184"/>
                    <a:pt x="1107" y="1197"/>
                  </a:cubicBezTo>
                  <a:cubicBezTo>
                    <a:pt x="1121" y="1210"/>
                    <a:pt x="1154" y="1215"/>
                    <a:pt x="1171" y="1213"/>
                  </a:cubicBezTo>
                  <a:cubicBezTo>
                    <a:pt x="1188" y="1211"/>
                    <a:pt x="1200" y="1212"/>
                    <a:pt x="1218" y="1190"/>
                  </a:cubicBezTo>
                  <a:cubicBezTo>
                    <a:pt x="1235" y="1168"/>
                    <a:pt x="1246" y="1189"/>
                    <a:pt x="1253" y="1197"/>
                  </a:cubicBezTo>
                  <a:cubicBezTo>
                    <a:pt x="1259" y="1206"/>
                    <a:pt x="1266" y="1214"/>
                    <a:pt x="1280" y="1212"/>
                  </a:cubicBezTo>
                  <a:cubicBezTo>
                    <a:pt x="1284" y="1212"/>
                    <a:pt x="1289" y="1213"/>
                    <a:pt x="1293" y="1217"/>
                  </a:cubicBezTo>
                  <a:cubicBezTo>
                    <a:pt x="1297" y="1206"/>
                    <a:pt x="1301" y="1191"/>
                    <a:pt x="1302" y="1177"/>
                  </a:cubicBezTo>
                  <a:cubicBezTo>
                    <a:pt x="1304" y="1147"/>
                    <a:pt x="1287" y="1136"/>
                    <a:pt x="1320" y="1127"/>
                  </a:cubicBezTo>
                  <a:close/>
                </a:path>
              </a:pathLst>
            </a:custGeom>
            <a:grpFill/>
            <a:ln w="12700" cap="rnd" cmpd="sng">
              <a:solidFill>
                <a:srgbClr val="34CCB6"/>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828434"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srgbClr val="445469"/>
                </a:solidFill>
                <a:effectLst/>
                <a:uLnTx/>
                <a:uFillTx/>
                <a:latin typeface="Lato Light"/>
              </a:endParaRPr>
            </a:p>
          </p:txBody>
        </p:sp>
        <p:sp>
          <p:nvSpPr>
            <p:cNvPr id="26" name="Freeform 27">
              <a:extLst>
                <a:ext uri="{FF2B5EF4-FFF2-40B4-BE49-F238E27FC236}">
                  <a16:creationId xmlns:a16="http://schemas.microsoft.com/office/drawing/2014/main" xmlns="" id="{7BB959F8-544A-43CE-9389-40B5BE3894FF}"/>
                </a:ext>
              </a:extLst>
            </p:cNvPr>
            <p:cNvSpPr>
              <a:spLocks/>
            </p:cNvSpPr>
            <p:nvPr/>
          </p:nvSpPr>
          <p:spPr bwMode="auto">
            <a:xfrm>
              <a:off x="4247" y="2313"/>
              <a:ext cx="563" cy="589"/>
            </a:xfrm>
            <a:custGeom>
              <a:avLst/>
              <a:gdLst>
                <a:gd name="T0" fmla="*/ 240 w 1217"/>
                <a:gd name="T1" fmla="*/ 33 h 1271"/>
                <a:gd name="T2" fmla="*/ 308 w 1217"/>
                <a:gd name="T3" fmla="*/ 88 h 1271"/>
                <a:gd name="T4" fmla="*/ 374 w 1217"/>
                <a:gd name="T5" fmla="*/ 161 h 1271"/>
                <a:gd name="T6" fmla="*/ 308 w 1217"/>
                <a:gd name="T7" fmla="*/ 238 h 1271"/>
                <a:gd name="T8" fmla="*/ 199 w 1217"/>
                <a:gd name="T9" fmla="*/ 181 h 1271"/>
                <a:gd name="T10" fmla="*/ 140 w 1217"/>
                <a:gd name="T11" fmla="*/ 233 h 1271"/>
                <a:gd name="T12" fmla="*/ 101 w 1217"/>
                <a:gd name="T13" fmla="*/ 305 h 1271"/>
                <a:gd name="T14" fmla="*/ 40 w 1217"/>
                <a:gd name="T15" fmla="*/ 431 h 1271"/>
                <a:gd name="T16" fmla="*/ 59 w 1217"/>
                <a:gd name="T17" fmla="*/ 477 h 1271"/>
                <a:gd name="T18" fmla="*/ 125 w 1217"/>
                <a:gd name="T19" fmla="*/ 550 h 1271"/>
                <a:gd name="T20" fmla="*/ 228 w 1217"/>
                <a:gd name="T21" fmla="*/ 559 h 1271"/>
                <a:gd name="T22" fmla="*/ 273 w 1217"/>
                <a:gd name="T23" fmla="*/ 609 h 1271"/>
                <a:gd name="T24" fmla="*/ 262 w 1217"/>
                <a:gd name="T25" fmla="*/ 720 h 1271"/>
                <a:gd name="T26" fmla="*/ 186 w 1217"/>
                <a:gd name="T27" fmla="*/ 800 h 1271"/>
                <a:gd name="T28" fmla="*/ 207 w 1217"/>
                <a:gd name="T29" fmla="*/ 873 h 1271"/>
                <a:gd name="T30" fmla="*/ 280 w 1217"/>
                <a:gd name="T31" fmla="*/ 883 h 1271"/>
                <a:gd name="T32" fmla="*/ 321 w 1217"/>
                <a:gd name="T33" fmla="*/ 965 h 1271"/>
                <a:gd name="T34" fmla="*/ 389 w 1217"/>
                <a:gd name="T35" fmla="*/ 1135 h 1271"/>
                <a:gd name="T36" fmla="*/ 494 w 1217"/>
                <a:gd name="T37" fmla="*/ 1189 h 1271"/>
                <a:gd name="T38" fmla="*/ 597 w 1217"/>
                <a:gd name="T39" fmla="*/ 1161 h 1271"/>
                <a:gd name="T40" fmla="*/ 568 w 1217"/>
                <a:gd name="T41" fmla="*/ 1247 h 1271"/>
                <a:gd name="T42" fmla="*/ 688 w 1217"/>
                <a:gd name="T43" fmla="*/ 1165 h 1271"/>
                <a:gd name="T44" fmla="*/ 878 w 1217"/>
                <a:gd name="T45" fmla="*/ 1209 h 1271"/>
                <a:gd name="T46" fmla="*/ 942 w 1217"/>
                <a:gd name="T47" fmla="*/ 1241 h 1271"/>
                <a:gd name="T48" fmla="*/ 1009 w 1217"/>
                <a:gd name="T49" fmla="*/ 1181 h 1271"/>
                <a:gd name="T50" fmla="*/ 1070 w 1217"/>
                <a:gd name="T51" fmla="*/ 1079 h 1271"/>
                <a:gd name="T52" fmla="*/ 1065 w 1217"/>
                <a:gd name="T53" fmla="*/ 992 h 1271"/>
                <a:gd name="T54" fmla="*/ 1175 w 1217"/>
                <a:gd name="T55" fmla="*/ 947 h 1271"/>
                <a:gd name="T56" fmla="*/ 1199 w 1217"/>
                <a:gd name="T57" fmla="*/ 803 h 1271"/>
                <a:gd name="T58" fmla="*/ 1081 w 1217"/>
                <a:gd name="T59" fmla="*/ 744 h 1271"/>
                <a:gd name="T60" fmla="*/ 991 w 1217"/>
                <a:gd name="T61" fmla="*/ 717 h 1271"/>
                <a:gd name="T62" fmla="*/ 906 w 1217"/>
                <a:gd name="T63" fmla="*/ 643 h 1271"/>
                <a:gd name="T64" fmla="*/ 872 w 1217"/>
                <a:gd name="T65" fmla="*/ 562 h 1271"/>
                <a:gd name="T66" fmla="*/ 888 w 1217"/>
                <a:gd name="T67" fmla="*/ 455 h 1271"/>
                <a:gd name="T68" fmla="*/ 1011 w 1217"/>
                <a:gd name="T69" fmla="*/ 444 h 1271"/>
                <a:gd name="T70" fmla="*/ 955 w 1217"/>
                <a:gd name="T71" fmla="*/ 338 h 1271"/>
                <a:gd name="T72" fmla="*/ 898 w 1217"/>
                <a:gd name="T73" fmla="*/ 402 h 1271"/>
                <a:gd name="T74" fmla="*/ 767 w 1217"/>
                <a:gd name="T75" fmla="*/ 315 h 1271"/>
                <a:gd name="T76" fmla="*/ 726 w 1217"/>
                <a:gd name="T77" fmla="*/ 243 h 1271"/>
                <a:gd name="T78" fmla="*/ 682 w 1217"/>
                <a:gd name="T79" fmla="*/ 180 h 1271"/>
                <a:gd name="T80" fmla="*/ 605 w 1217"/>
                <a:gd name="T81" fmla="*/ 138 h 1271"/>
                <a:gd name="T82" fmla="*/ 498 w 1217"/>
                <a:gd name="T83" fmla="*/ 98 h 1271"/>
                <a:gd name="T84" fmla="*/ 420 w 1217"/>
                <a:gd name="T85" fmla="*/ 72 h 1271"/>
                <a:gd name="T86" fmla="*/ 289 w 1217"/>
                <a:gd name="T87" fmla="*/ 5 h 1271"/>
                <a:gd name="T88" fmla="*/ 256 w 1217"/>
                <a:gd name="T89" fmla="*/ 26 h 1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17" h="1271">
                  <a:moveTo>
                    <a:pt x="256" y="26"/>
                  </a:moveTo>
                  <a:cubicBezTo>
                    <a:pt x="252" y="28"/>
                    <a:pt x="246" y="31"/>
                    <a:pt x="240" y="33"/>
                  </a:cubicBezTo>
                  <a:cubicBezTo>
                    <a:pt x="245" y="44"/>
                    <a:pt x="246" y="58"/>
                    <a:pt x="252" y="66"/>
                  </a:cubicBezTo>
                  <a:cubicBezTo>
                    <a:pt x="262" y="81"/>
                    <a:pt x="276" y="88"/>
                    <a:pt x="308" y="88"/>
                  </a:cubicBezTo>
                  <a:cubicBezTo>
                    <a:pt x="341" y="88"/>
                    <a:pt x="348" y="101"/>
                    <a:pt x="348" y="118"/>
                  </a:cubicBezTo>
                  <a:cubicBezTo>
                    <a:pt x="348" y="135"/>
                    <a:pt x="354" y="140"/>
                    <a:pt x="374" y="161"/>
                  </a:cubicBezTo>
                  <a:cubicBezTo>
                    <a:pt x="394" y="181"/>
                    <a:pt x="367" y="192"/>
                    <a:pt x="337" y="203"/>
                  </a:cubicBezTo>
                  <a:cubicBezTo>
                    <a:pt x="306" y="214"/>
                    <a:pt x="321" y="229"/>
                    <a:pt x="308" y="238"/>
                  </a:cubicBezTo>
                  <a:cubicBezTo>
                    <a:pt x="295" y="248"/>
                    <a:pt x="249" y="235"/>
                    <a:pt x="245" y="216"/>
                  </a:cubicBezTo>
                  <a:cubicBezTo>
                    <a:pt x="241" y="198"/>
                    <a:pt x="223" y="203"/>
                    <a:pt x="199" y="181"/>
                  </a:cubicBezTo>
                  <a:cubicBezTo>
                    <a:pt x="175" y="159"/>
                    <a:pt x="155" y="183"/>
                    <a:pt x="136" y="188"/>
                  </a:cubicBezTo>
                  <a:cubicBezTo>
                    <a:pt x="116" y="194"/>
                    <a:pt x="125" y="212"/>
                    <a:pt x="140" y="233"/>
                  </a:cubicBezTo>
                  <a:cubicBezTo>
                    <a:pt x="155" y="253"/>
                    <a:pt x="134" y="261"/>
                    <a:pt x="151" y="285"/>
                  </a:cubicBezTo>
                  <a:cubicBezTo>
                    <a:pt x="169" y="309"/>
                    <a:pt x="136" y="303"/>
                    <a:pt x="101" y="305"/>
                  </a:cubicBezTo>
                  <a:cubicBezTo>
                    <a:pt x="66" y="307"/>
                    <a:pt x="103" y="366"/>
                    <a:pt x="99" y="398"/>
                  </a:cubicBezTo>
                  <a:cubicBezTo>
                    <a:pt x="94" y="429"/>
                    <a:pt x="64" y="433"/>
                    <a:pt x="40" y="431"/>
                  </a:cubicBezTo>
                  <a:cubicBezTo>
                    <a:pt x="16" y="429"/>
                    <a:pt x="0" y="420"/>
                    <a:pt x="3" y="446"/>
                  </a:cubicBezTo>
                  <a:cubicBezTo>
                    <a:pt x="5" y="472"/>
                    <a:pt x="22" y="472"/>
                    <a:pt x="59" y="477"/>
                  </a:cubicBezTo>
                  <a:cubicBezTo>
                    <a:pt x="96" y="483"/>
                    <a:pt x="86" y="507"/>
                    <a:pt x="86" y="528"/>
                  </a:cubicBezTo>
                  <a:cubicBezTo>
                    <a:pt x="86" y="548"/>
                    <a:pt x="105" y="555"/>
                    <a:pt x="125" y="550"/>
                  </a:cubicBezTo>
                  <a:cubicBezTo>
                    <a:pt x="145" y="544"/>
                    <a:pt x="155" y="566"/>
                    <a:pt x="169" y="578"/>
                  </a:cubicBezTo>
                  <a:cubicBezTo>
                    <a:pt x="182" y="589"/>
                    <a:pt x="195" y="603"/>
                    <a:pt x="228" y="559"/>
                  </a:cubicBezTo>
                  <a:cubicBezTo>
                    <a:pt x="260" y="515"/>
                    <a:pt x="256" y="553"/>
                    <a:pt x="256" y="565"/>
                  </a:cubicBezTo>
                  <a:cubicBezTo>
                    <a:pt x="256" y="576"/>
                    <a:pt x="256" y="583"/>
                    <a:pt x="273" y="609"/>
                  </a:cubicBezTo>
                  <a:cubicBezTo>
                    <a:pt x="291" y="635"/>
                    <a:pt x="286" y="655"/>
                    <a:pt x="289" y="685"/>
                  </a:cubicBezTo>
                  <a:cubicBezTo>
                    <a:pt x="291" y="715"/>
                    <a:pt x="289" y="713"/>
                    <a:pt x="262" y="720"/>
                  </a:cubicBezTo>
                  <a:cubicBezTo>
                    <a:pt x="236" y="728"/>
                    <a:pt x="236" y="741"/>
                    <a:pt x="204" y="750"/>
                  </a:cubicBezTo>
                  <a:cubicBezTo>
                    <a:pt x="171" y="759"/>
                    <a:pt x="188" y="770"/>
                    <a:pt x="186" y="800"/>
                  </a:cubicBezTo>
                  <a:cubicBezTo>
                    <a:pt x="185" y="814"/>
                    <a:pt x="181" y="829"/>
                    <a:pt x="177" y="840"/>
                  </a:cubicBezTo>
                  <a:cubicBezTo>
                    <a:pt x="187" y="847"/>
                    <a:pt x="196" y="861"/>
                    <a:pt x="207" y="873"/>
                  </a:cubicBezTo>
                  <a:cubicBezTo>
                    <a:pt x="222" y="890"/>
                    <a:pt x="230" y="883"/>
                    <a:pt x="246" y="877"/>
                  </a:cubicBezTo>
                  <a:cubicBezTo>
                    <a:pt x="262" y="870"/>
                    <a:pt x="254" y="871"/>
                    <a:pt x="280" y="883"/>
                  </a:cubicBezTo>
                  <a:cubicBezTo>
                    <a:pt x="306" y="895"/>
                    <a:pt x="293" y="883"/>
                    <a:pt x="328" y="906"/>
                  </a:cubicBezTo>
                  <a:cubicBezTo>
                    <a:pt x="363" y="928"/>
                    <a:pt x="345" y="943"/>
                    <a:pt x="321" y="965"/>
                  </a:cubicBezTo>
                  <a:cubicBezTo>
                    <a:pt x="297" y="987"/>
                    <a:pt x="343" y="1006"/>
                    <a:pt x="339" y="1050"/>
                  </a:cubicBezTo>
                  <a:cubicBezTo>
                    <a:pt x="335" y="1095"/>
                    <a:pt x="367" y="1106"/>
                    <a:pt x="389" y="1135"/>
                  </a:cubicBezTo>
                  <a:cubicBezTo>
                    <a:pt x="411" y="1165"/>
                    <a:pt x="404" y="1184"/>
                    <a:pt x="424" y="1206"/>
                  </a:cubicBezTo>
                  <a:cubicBezTo>
                    <a:pt x="444" y="1228"/>
                    <a:pt x="470" y="1200"/>
                    <a:pt x="494" y="1189"/>
                  </a:cubicBezTo>
                  <a:cubicBezTo>
                    <a:pt x="518" y="1178"/>
                    <a:pt x="529" y="1150"/>
                    <a:pt x="546" y="1134"/>
                  </a:cubicBezTo>
                  <a:cubicBezTo>
                    <a:pt x="564" y="1117"/>
                    <a:pt x="586" y="1143"/>
                    <a:pt x="597" y="1161"/>
                  </a:cubicBezTo>
                  <a:cubicBezTo>
                    <a:pt x="608" y="1180"/>
                    <a:pt x="588" y="1195"/>
                    <a:pt x="573" y="1206"/>
                  </a:cubicBezTo>
                  <a:cubicBezTo>
                    <a:pt x="557" y="1217"/>
                    <a:pt x="542" y="1222"/>
                    <a:pt x="568" y="1247"/>
                  </a:cubicBezTo>
                  <a:cubicBezTo>
                    <a:pt x="594" y="1271"/>
                    <a:pt x="612" y="1241"/>
                    <a:pt x="634" y="1219"/>
                  </a:cubicBezTo>
                  <a:cubicBezTo>
                    <a:pt x="656" y="1197"/>
                    <a:pt x="649" y="1193"/>
                    <a:pt x="688" y="1165"/>
                  </a:cubicBezTo>
                  <a:cubicBezTo>
                    <a:pt x="728" y="1137"/>
                    <a:pt x="739" y="1193"/>
                    <a:pt x="769" y="1211"/>
                  </a:cubicBezTo>
                  <a:cubicBezTo>
                    <a:pt x="800" y="1230"/>
                    <a:pt x="848" y="1217"/>
                    <a:pt x="878" y="1209"/>
                  </a:cubicBezTo>
                  <a:cubicBezTo>
                    <a:pt x="909" y="1202"/>
                    <a:pt x="905" y="1219"/>
                    <a:pt x="935" y="1235"/>
                  </a:cubicBezTo>
                  <a:cubicBezTo>
                    <a:pt x="939" y="1237"/>
                    <a:pt x="941" y="1239"/>
                    <a:pt x="942" y="1241"/>
                  </a:cubicBezTo>
                  <a:cubicBezTo>
                    <a:pt x="956" y="1238"/>
                    <a:pt x="969" y="1232"/>
                    <a:pt x="973" y="1222"/>
                  </a:cubicBezTo>
                  <a:cubicBezTo>
                    <a:pt x="983" y="1200"/>
                    <a:pt x="995" y="1192"/>
                    <a:pt x="1009" y="1181"/>
                  </a:cubicBezTo>
                  <a:cubicBezTo>
                    <a:pt x="1024" y="1170"/>
                    <a:pt x="1049" y="1159"/>
                    <a:pt x="1052" y="1136"/>
                  </a:cubicBezTo>
                  <a:cubicBezTo>
                    <a:pt x="1055" y="1114"/>
                    <a:pt x="1057" y="1093"/>
                    <a:pt x="1070" y="1079"/>
                  </a:cubicBezTo>
                  <a:cubicBezTo>
                    <a:pt x="1083" y="1065"/>
                    <a:pt x="1096" y="1056"/>
                    <a:pt x="1083" y="1040"/>
                  </a:cubicBezTo>
                  <a:cubicBezTo>
                    <a:pt x="1070" y="1025"/>
                    <a:pt x="1029" y="1000"/>
                    <a:pt x="1065" y="992"/>
                  </a:cubicBezTo>
                  <a:cubicBezTo>
                    <a:pt x="1101" y="983"/>
                    <a:pt x="1113" y="982"/>
                    <a:pt x="1132" y="975"/>
                  </a:cubicBezTo>
                  <a:cubicBezTo>
                    <a:pt x="1152" y="968"/>
                    <a:pt x="1190" y="967"/>
                    <a:pt x="1175" y="947"/>
                  </a:cubicBezTo>
                  <a:cubicBezTo>
                    <a:pt x="1160" y="928"/>
                    <a:pt x="1132" y="915"/>
                    <a:pt x="1157" y="894"/>
                  </a:cubicBezTo>
                  <a:cubicBezTo>
                    <a:pt x="1181" y="874"/>
                    <a:pt x="1217" y="833"/>
                    <a:pt x="1199" y="803"/>
                  </a:cubicBezTo>
                  <a:cubicBezTo>
                    <a:pt x="1181" y="772"/>
                    <a:pt x="1190" y="760"/>
                    <a:pt x="1162" y="758"/>
                  </a:cubicBezTo>
                  <a:cubicBezTo>
                    <a:pt x="1134" y="757"/>
                    <a:pt x="1118" y="715"/>
                    <a:pt x="1081" y="744"/>
                  </a:cubicBezTo>
                  <a:cubicBezTo>
                    <a:pt x="1045" y="774"/>
                    <a:pt x="1011" y="776"/>
                    <a:pt x="998" y="764"/>
                  </a:cubicBezTo>
                  <a:cubicBezTo>
                    <a:pt x="985" y="751"/>
                    <a:pt x="986" y="742"/>
                    <a:pt x="991" y="717"/>
                  </a:cubicBezTo>
                  <a:cubicBezTo>
                    <a:pt x="996" y="692"/>
                    <a:pt x="1011" y="683"/>
                    <a:pt x="978" y="671"/>
                  </a:cubicBezTo>
                  <a:cubicBezTo>
                    <a:pt x="946" y="658"/>
                    <a:pt x="926" y="661"/>
                    <a:pt x="906" y="643"/>
                  </a:cubicBezTo>
                  <a:cubicBezTo>
                    <a:pt x="887" y="625"/>
                    <a:pt x="872" y="628"/>
                    <a:pt x="869" y="608"/>
                  </a:cubicBezTo>
                  <a:cubicBezTo>
                    <a:pt x="865" y="589"/>
                    <a:pt x="842" y="579"/>
                    <a:pt x="872" y="562"/>
                  </a:cubicBezTo>
                  <a:cubicBezTo>
                    <a:pt x="901" y="546"/>
                    <a:pt x="919" y="536"/>
                    <a:pt x="919" y="508"/>
                  </a:cubicBezTo>
                  <a:cubicBezTo>
                    <a:pt x="919" y="480"/>
                    <a:pt x="891" y="466"/>
                    <a:pt x="888" y="455"/>
                  </a:cubicBezTo>
                  <a:cubicBezTo>
                    <a:pt x="885" y="444"/>
                    <a:pt x="916" y="411"/>
                    <a:pt x="942" y="429"/>
                  </a:cubicBezTo>
                  <a:cubicBezTo>
                    <a:pt x="968" y="447"/>
                    <a:pt x="991" y="455"/>
                    <a:pt x="1011" y="444"/>
                  </a:cubicBezTo>
                  <a:cubicBezTo>
                    <a:pt x="1031" y="433"/>
                    <a:pt x="1027" y="415"/>
                    <a:pt x="1013" y="389"/>
                  </a:cubicBezTo>
                  <a:cubicBezTo>
                    <a:pt x="998" y="362"/>
                    <a:pt x="980" y="338"/>
                    <a:pt x="955" y="338"/>
                  </a:cubicBezTo>
                  <a:cubicBezTo>
                    <a:pt x="931" y="338"/>
                    <a:pt x="911" y="344"/>
                    <a:pt x="913" y="366"/>
                  </a:cubicBezTo>
                  <a:cubicBezTo>
                    <a:pt x="914" y="389"/>
                    <a:pt x="918" y="400"/>
                    <a:pt x="898" y="402"/>
                  </a:cubicBezTo>
                  <a:cubicBezTo>
                    <a:pt x="878" y="405"/>
                    <a:pt x="833" y="425"/>
                    <a:pt x="810" y="402"/>
                  </a:cubicBezTo>
                  <a:cubicBezTo>
                    <a:pt x="787" y="380"/>
                    <a:pt x="790" y="315"/>
                    <a:pt x="767" y="315"/>
                  </a:cubicBezTo>
                  <a:cubicBezTo>
                    <a:pt x="744" y="315"/>
                    <a:pt x="701" y="315"/>
                    <a:pt x="705" y="297"/>
                  </a:cubicBezTo>
                  <a:cubicBezTo>
                    <a:pt x="708" y="279"/>
                    <a:pt x="700" y="259"/>
                    <a:pt x="726" y="243"/>
                  </a:cubicBezTo>
                  <a:cubicBezTo>
                    <a:pt x="752" y="226"/>
                    <a:pt x="749" y="208"/>
                    <a:pt x="731" y="191"/>
                  </a:cubicBezTo>
                  <a:cubicBezTo>
                    <a:pt x="713" y="174"/>
                    <a:pt x="695" y="162"/>
                    <a:pt x="682" y="180"/>
                  </a:cubicBezTo>
                  <a:cubicBezTo>
                    <a:pt x="669" y="198"/>
                    <a:pt x="657" y="208"/>
                    <a:pt x="644" y="187"/>
                  </a:cubicBezTo>
                  <a:cubicBezTo>
                    <a:pt x="631" y="166"/>
                    <a:pt x="624" y="154"/>
                    <a:pt x="605" y="138"/>
                  </a:cubicBezTo>
                  <a:cubicBezTo>
                    <a:pt x="585" y="123"/>
                    <a:pt x="585" y="116"/>
                    <a:pt x="541" y="117"/>
                  </a:cubicBezTo>
                  <a:cubicBezTo>
                    <a:pt x="497" y="119"/>
                    <a:pt x="503" y="111"/>
                    <a:pt x="498" y="98"/>
                  </a:cubicBezTo>
                  <a:cubicBezTo>
                    <a:pt x="493" y="86"/>
                    <a:pt x="492" y="80"/>
                    <a:pt x="474" y="81"/>
                  </a:cubicBezTo>
                  <a:cubicBezTo>
                    <a:pt x="456" y="83"/>
                    <a:pt x="436" y="90"/>
                    <a:pt x="420" y="72"/>
                  </a:cubicBezTo>
                  <a:cubicBezTo>
                    <a:pt x="403" y="54"/>
                    <a:pt x="371" y="47"/>
                    <a:pt x="346" y="34"/>
                  </a:cubicBezTo>
                  <a:cubicBezTo>
                    <a:pt x="321" y="22"/>
                    <a:pt x="292" y="19"/>
                    <a:pt x="289" y="5"/>
                  </a:cubicBezTo>
                  <a:cubicBezTo>
                    <a:pt x="288" y="4"/>
                    <a:pt x="288" y="2"/>
                    <a:pt x="288" y="0"/>
                  </a:cubicBezTo>
                  <a:cubicBezTo>
                    <a:pt x="273" y="7"/>
                    <a:pt x="264" y="22"/>
                    <a:pt x="256" y="26"/>
                  </a:cubicBezTo>
                  <a:close/>
                </a:path>
              </a:pathLst>
            </a:custGeom>
            <a:grpFill/>
            <a:ln w="12700" cap="rnd" cmpd="sng">
              <a:solidFill>
                <a:srgbClr val="34CCB6"/>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828434"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srgbClr val="445469"/>
                </a:solidFill>
                <a:effectLst/>
                <a:uLnTx/>
                <a:uFillTx/>
                <a:latin typeface="Lato Light"/>
              </a:endParaRPr>
            </a:p>
          </p:txBody>
        </p:sp>
        <p:sp>
          <p:nvSpPr>
            <p:cNvPr id="27" name="Freeform 28">
              <a:extLst>
                <a:ext uri="{FF2B5EF4-FFF2-40B4-BE49-F238E27FC236}">
                  <a16:creationId xmlns:a16="http://schemas.microsoft.com/office/drawing/2014/main" xmlns="" id="{F04931E5-7DDC-4ABA-8F43-C3ADE530EB8D}"/>
                </a:ext>
              </a:extLst>
            </p:cNvPr>
            <p:cNvSpPr>
              <a:spLocks/>
            </p:cNvSpPr>
            <p:nvPr/>
          </p:nvSpPr>
          <p:spPr bwMode="auto">
            <a:xfrm>
              <a:off x="4378" y="2218"/>
              <a:ext cx="671" cy="469"/>
            </a:xfrm>
            <a:custGeom>
              <a:avLst/>
              <a:gdLst>
                <a:gd name="T0" fmla="*/ 963 w 1448"/>
                <a:gd name="T1" fmla="*/ 946 h 1013"/>
                <a:gd name="T2" fmla="*/ 1032 w 1448"/>
                <a:gd name="T3" fmla="*/ 991 h 1013"/>
                <a:gd name="T4" fmla="*/ 1119 w 1448"/>
                <a:gd name="T5" fmla="*/ 992 h 1013"/>
                <a:gd name="T6" fmla="*/ 1191 w 1448"/>
                <a:gd name="T7" fmla="*/ 977 h 1013"/>
                <a:gd name="T8" fmla="*/ 1232 w 1448"/>
                <a:gd name="T9" fmla="*/ 927 h 1013"/>
                <a:gd name="T10" fmla="*/ 1251 w 1448"/>
                <a:gd name="T11" fmla="*/ 843 h 1013"/>
                <a:gd name="T12" fmla="*/ 1246 w 1448"/>
                <a:gd name="T13" fmla="*/ 782 h 1013"/>
                <a:gd name="T14" fmla="*/ 1274 w 1448"/>
                <a:gd name="T15" fmla="*/ 742 h 1013"/>
                <a:gd name="T16" fmla="*/ 1440 w 1448"/>
                <a:gd name="T17" fmla="*/ 785 h 1013"/>
                <a:gd name="T18" fmla="*/ 1370 w 1448"/>
                <a:gd name="T19" fmla="*/ 656 h 1013"/>
                <a:gd name="T20" fmla="*/ 1221 w 1448"/>
                <a:gd name="T21" fmla="*/ 567 h 1013"/>
                <a:gd name="T22" fmla="*/ 1156 w 1448"/>
                <a:gd name="T23" fmla="*/ 474 h 1013"/>
                <a:gd name="T24" fmla="*/ 968 w 1448"/>
                <a:gd name="T25" fmla="*/ 266 h 1013"/>
                <a:gd name="T26" fmla="*/ 867 w 1448"/>
                <a:gd name="T27" fmla="*/ 148 h 1013"/>
                <a:gd name="T28" fmla="*/ 649 w 1448"/>
                <a:gd name="T29" fmla="*/ 52 h 1013"/>
                <a:gd name="T30" fmla="*/ 571 w 1448"/>
                <a:gd name="T31" fmla="*/ 29 h 1013"/>
                <a:gd name="T32" fmla="*/ 478 w 1448"/>
                <a:gd name="T33" fmla="*/ 133 h 1013"/>
                <a:gd name="T34" fmla="*/ 409 w 1448"/>
                <a:gd name="T35" fmla="*/ 191 h 1013"/>
                <a:gd name="T36" fmla="*/ 331 w 1448"/>
                <a:gd name="T37" fmla="*/ 176 h 1013"/>
                <a:gd name="T38" fmla="*/ 250 w 1448"/>
                <a:gd name="T39" fmla="*/ 211 h 1013"/>
                <a:gd name="T40" fmla="*/ 116 w 1448"/>
                <a:gd name="T41" fmla="*/ 134 h 1013"/>
                <a:gd name="T42" fmla="*/ 5 w 1448"/>
                <a:gd name="T43" fmla="*/ 151 h 1013"/>
                <a:gd name="T44" fmla="*/ 62 w 1448"/>
                <a:gd name="T45" fmla="*/ 240 h 1013"/>
                <a:gd name="T46" fmla="*/ 190 w 1448"/>
                <a:gd name="T47" fmla="*/ 287 h 1013"/>
                <a:gd name="T48" fmla="*/ 257 w 1448"/>
                <a:gd name="T49" fmla="*/ 323 h 1013"/>
                <a:gd name="T50" fmla="*/ 360 w 1448"/>
                <a:gd name="T51" fmla="*/ 393 h 1013"/>
                <a:gd name="T52" fmla="*/ 447 w 1448"/>
                <a:gd name="T53" fmla="*/ 397 h 1013"/>
                <a:gd name="T54" fmla="*/ 421 w 1448"/>
                <a:gd name="T55" fmla="*/ 503 h 1013"/>
                <a:gd name="T56" fmla="*/ 526 w 1448"/>
                <a:gd name="T57" fmla="*/ 608 h 1013"/>
                <a:gd name="T58" fmla="*/ 629 w 1448"/>
                <a:gd name="T59" fmla="*/ 572 h 1013"/>
                <a:gd name="T60" fmla="*/ 729 w 1448"/>
                <a:gd name="T61" fmla="*/ 595 h 1013"/>
                <a:gd name="T62" fmla="*/ 658 w 1448"/>
                <a:gd name="T63" fmla="*/ 635 h 1013"/>
                <a:gd name="T64" fmla="*/ 635 w 1448"/>
                <a:gd name="T65" fmla="*/ 714 h 1013"/>
                <a:gd name="T66" fmla="*/ 585 w 1448"/>
                <a:gd name="T67" fmla="*/ 814 h 1013"/>
                <a:gd name="T68" fmla="*/ 694 w 1448"/>
                <a:gd name="T69" fmla="*/ 877 h 1013"/>
                <a:gd name="T70" fmla="*/ 714 w 1448"/>
                <a:gd name="T71" fmla="*/ 970 h 1013"/>
                <a:gd name="T72" fmla="*/ 878 w 1448"/>
                <a:gd name="T73" fmla="*/ 964 h 1013"/>
                <a:gd name="T74" fmla="*/ 919 w 1448"/>
                <a:gd name="T75" fmla="*/ 963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48" h="1013">
                  <a:moveTo>
                    <a:pt x="919" y="963"/>
                  </a:moveTo>
                  <a:cubicBezTo>
                    <a:pt x="922" y="950"/>
                    <a:pt x="951" y="956"/>
                    <a:pt x="963" y="946"/>
                  </a:cubicBezTo>
                  <a:cubicBezTo>
                    <a:pt x="974" y="936"/>
                    <a:pt x="992" y="955"/>
                    <a:pt x="997" y="967"/>
                  </a:cubicBezTo>
                  <a:cubicBezTo>
                    <a:pt x="1002" y="980"/>
                    <a:pt x="1012" y="984"/>
                    <a:pt x="1032" y="991"/>
                  </a:cubicBezTo>
                  <a:cubicBezTo>
                    <a:pt x="1051" y="998"/>
                    <a:pt x="1051" y="1005"/>
                    <a:pt x="1073" y="996"/>
                  </a:cubicBezTo>
                  <a:cubicBezTo>
                    <a:pt x="1094" y="988"/>
                    <a:pt x="1102" y="971"/>
                    <a:pt x="1119" y="992"/>
                  </a:cubicBezTo>
                  <a:cubicBezTo>
                    <a:pt x="1135" y="1013"/>
                    <a:pt x="1140" y="1006"/>
                    <a:pt x="1160" y="1000"/>
                  </a:cubicBezTo>
                  <a:cubicBezTo>
                    <a:pt x="1179" y="995"/>
                    <a:pt x="1191" y="993"/>
                    <a:pt x="1191" y="977"/>
                  </a:cubicBezTo>
                  <a:cubicBezTo>
                    <a:pt x="1191" y="960"/>
                    <a:pt x="1196" y="960"/>
                    <a:pt x="1209" y="953"/>
                  </a:cubicBezTo>
                  <a:cubicBezTo>
                    <a:pt x="1222" y="946"/>
                    <a:pt x="1227" y="949"/>
                    <a:pt x="1232" y="927"/>
                  </a:cubicBezTo>
                  <a:cubicBezTo>
                    <a:pt x="1237" y="904"/>
                    <a:pt x="1255" y="910"/>
                    <a:pt x="1258" y="888"/>
                  </a:cubicBezTo>
                  <a:cubicBezTo>
                    <a:pt x="1261" y="866"/>
                    <a:pt x="1228" y="850"/>
                    <a:pt x="1251" y="843"/>
                  </a:cubicBezTo>
                  <a:cubicBezTo>
                    <a:pt x="1274" y="836"/>
                    <a:pt x="1294" y="838"/>
                    <a:pt x="1284" y="820"/>
                  </a:cubicBezTo>
                  <a:cubicBezTo>
                    <a:pt x="1274" y="802"/>
                    <a:pt x="1264" y="796"/>
                    <a:pt x="1246" y="782"/>
                  </a:cubicBezTo>
                  <a:cubicBezTo>
                    <a:pt x="1228" y="768"/>
                    <a:pt x="1223" y="749"/>
                    <a:pt x="1240" y="745"/>
                  </a:cubicBezTo>
                  <a:cubicBezTo>
                    <a:pt x="1252" y="741"/>
                    <a:pt x="1252" y="733"/>
                    <a:pt x="1274" y="742"/>
                  </a:cubicBezTo>
                  <a:cubicBezTo>
                    <a:pt x="1276" y="736"/>
                    <a:pt x="1285" y="734"/>
                    <a:pt x="1304" y="741"/>
                  </a:cubicBezTo>
                  <a:cubicBezTo>
                    <a:pt x="1365" y="763"/>
                    <a:pt x="1431" y="811"/>
                    <a:pt x="1440" y="785"/>
                  </a:cubicBezTo>
                  <a:cubicBezTo>
                    <a:pt x="1448" y="759"/>
                    <a:pt x="1413" y="730"/>
                    <a:pt x="1413" y="700"/>
                  </a:cubicBezTo>
                  <a:cubicBezTo>
                    <a:pt x="1413" y="670"/>
                    <a:pt x="1400" y="656"/>
                    <a:pt x="1370" y="656"/>
                  </a:cubicBezTo>
                  <a:cubicBezTo>
                    <a:pt x="1339" y="656"/>
                    <a:pt x="1304" y="659"/>
                    <a:pt x="1291" y="630"/>
                  </a:cubicBezTo>
                  <a:cubicBezTo>
                    <a:pt x="1278" y="600"/>
                    <a:pt x="1269" y="567"/>
                    <a:pt x="1221" y="567"/>
                  </a:cubicBezTo>
                  <a:cubicBezTo>
                    <a:pt x="1173" y="567"/>
                    <a:pt x="1147" y="552"/>
                    <a:pt x="1147" y="530"/>
                  </a:cubicBezTo>
                  <a:cubicBezTo>
                    <a:pt x="1147" y="507"/>
                    <a:pt x="1195" y="504"/>
                    <a:pt x="1156" y="474"/>
                  </a:cubicBezTo>
                  <a:cubicBezTo>
                    <a:pt x="1116" y="444"/>
                    <a:pt x="1042" y="374"/>
                    <a:pt x="1025" y="341"/>
                  </a:cubicBezTo>
                  <a:cubicBezTo>
                    <a:pt x="1007" y="307"/>
                    <a:pt x="1012" y="292"/>
                    <a:pt x="968" y="266"/>
                  </a:cubicBezTo>
                  <a:cubicBezTo>
                    <a:pt x="924" y="241"/>
                    <a:pt x="924" y="244"/>
                    <a:pt x="929" y="215"/>
                  </a:cubicBezTo>
                  <a:cubicBezTo>
                    <a:pt x="933" y="185"/>
                    <a:pt x="907" y="159"/>
                    <a:pt x="867" y="148"/>
                  </a:cubicBezTo>
                  <a:cubicBezTo>
                    <a:pt x="828" y="137"/>
                    <a:pt x="780" y="140"/>
                    <a:pt x="749" y="118"/>
                  </a:cubicBezTo>
                  <a:cubicBezTo>
                    <a:pt x="719" y="96"/>
                    <a:pt x="653" y="89"/>
                    <a:pt x="649" y="52"/>
                  </a:cubicBezTo>
                  <a:cubicBezTo>
                    <a:pt x="646" y="29"/>
                    <a:pt x="649" y="23"/>
                    <a:pt x="658" y="10"/>
                  </a:cubicBezTo>
                  <a:cubicBezTo>
                    <a:pt x="596" y="0"/>
                    <a:pt x="600" y="13"/>
                    <a:pt x="571" y="29"/>
                  </a:cubicBezTo>
                  <a:cubicBezTo>
                    <a:pt x="539" y="47"/>
                    <a:pt x="549" y="65"/>
                    <a:pt x="544" y="97"/>
                  </a:cubicBezTo>
                  <a:cubicBezTo>
                    <a:pt x="539" y="129"/>
                    <a:pt x="509" y="130"/>
                    <a:pt x="478" y="133"/>
                  </a:cubicBezTo>
                  <a:cubicBezTo>
                    <a:pt x="447" y="136"/>
                    <a:pt x="458" y="164"/>
                    <a:pt x="449" y="183"/>
                  </a:cubicBezTo>
                  <a:cubicBezTo>
                    <a:pt x="439" y="203"/>
                    <a:pt x="414" y="194"/>
                    <a:pt x="409" y="191"/>
                  </a:cubicBezTo>
                  <a:cubicBezTo>
                    <a:pt x="404" y="189"/>
                    <a:pt x="401" y="169"/>
                    <a:pt x="381" y="154"/>
                  </a:cubicBezTo>
                  <a:cubicBezTo>
                    <a:pt x="331" y="140"/>
                    <a:pt x="329" y="159"/>
                    <a:pt x="331" y="176"/>
                  </a:cubicBezTo>
                  <a:cubicBezTo>
                    <a:pt x="332" y="193"/>
                    <a:pt x="319" y="189"/>
                    <a:pt x="298" y="204"/>
                  </a:cubicBezTo>
                  <a:cubicBezTo>
                    <a:pt x="277" y="219"/>
                    <a:pt x="275" y="239"/>
                    <a:pt x="250" y="211"/>
                  </a:cubicBezTo>
                  <a:cubicBezTo>
                    <a:pt x="226" y="183"/>
                    <a:pt x="196" y="215"/>
                    <a:pt x="182" y="204"/>
                  </a:cubicBezTo>
                  <a:cubicBezTo>
                    <a:pt x="167" y="193"/>
                    <a:pt x="141" y="158"/>
                    <a:pt x="116" y="134"/>
                  </a:cubicBezTo>
                  <a:cubicBezTo>
                    <a:pt x="91" y="111"/>
                    <a:pt x="73" y="118"/>
                    <a:pt x="42" y="132"/>
                  </a:cubicBezTo>
                  <a:cubicBezTo>
                    <a:pt x="11" y="146"/>
                    <a:pt x="10" y="137"/>
                    <a:pt x="5" y="151"/>
                  </a:cubicBezTo>
                  <a:cubicBezTo>
                    <a:pt x="0" y="165"/>
                    <a:pt x="1" y="197"/>
                    <a:pt x="5" y="211"/>
                  </a:cubicBezTo>
                  <a:cubicBezTo>
                    <a:pt x="8" y="225"/>
                    <a:pt x="37" y="228"/>
                    <a:pt x="62" y="240"/>
                  </a:cubicBezTo>
                  <a:cubicBezTo>
                    <a:pt x="87" y="253"/>
                    <a:pt x="119" y="260"/>
                    <a:pt x="136" y="278"/>
                  </a:cubicBezTo>
                  <a:cubicBezTo>
                    <a:pt x="152" y="296"/>
                    <a:pt x="172" y="289"/>
                    <a:pt x="190" y="287"/>
                  </a:cubicBezTo>
                  <a:cubicBezTo>
                    <a:pt x="208" y="286"/>
                    <a:pt x="209" y="292"/>
                    <a:pt x="214" y="304"/>
                  </a:cubicBezTo>
                  <a:cubicBezTo>
                    <a:pt x="219" y="317"/>
                    <a:pt x="213" y="325"/>
                    <a:pt x="257" y="323"/>
                  </a:cubicBezTo>
                  <a:cubicBezTo>
                    <a:pt x="301" y="322"/>
                    <a:pt x="301" y="329"/>
                    <a:pt x="321" y="344"/>
                  </a:cubicBezTo>
                  <a:cubicBezTo>
                    <a:pt x="340" y="360"/>
                    <a:pt x="347" y="372"/>
                    <a:pt x="360" y="393"/>
                  </a:cubicBezTo>
                  <a:cubicBezTo>
                    <a:pt x="373" y="414"/>
                    <a:pt x="385" y="404"/>
                    <a:pt x="398" y="386"/>
                  </a:cubicBezTo>
                  <a:cubicBezTo>
                    <a:pt x="411" y="368"/>
                    <a:pt x="429" y="380"/>
                    <a:pt x="447" y="397"/>
                  </a:cubicBezTo>
                  <a:cubicBezTo>
                    <a:pt x="465" y="414"/>
                    <a:pt x="468" y="432"/>
                    <a:pt x="442" y="449"/>
                  </a:cubicBezTo>
                  <a:cubicBezTo>
                    <a:pt x="416" y="465"/>
                    <a:pt x="424" y="485"/>
                    <a:pt x="421" y="503"/>
                  </a:cubicBezTo>
                  <a:cubicBezTo>
                    <a:pt x="417" y="521"/>
                    <a:pt x="460" y="521"/>
                    <a:pt x="483" y="521"/>
                  </a:cubicBezTo>
                  <a:cubicBezTo>
                    <a:pt x="506" y="521"/>
                    <a:pt x="503" y="586"/>
                    <a:pt x="526" y="608"/>
                  </a:cubicBezTo>
                  <a:cubicBezTo>
                    <a:pt x="549" y="631"/>
                    <a:pt x="594" y="611"/>
                    <a:pt x="614" y="608"/>
                  </a:cubicBezTo>
                  <a:cubicBezTo>
                    <a:pt x="634" y="606"/>
                    <a:pt x="630" y="595"/>
                    <a:pt x="629" y="572"/>
                  </a:cubicBezTo>
                  <a:cubicBezTo>
                    <a:pt x="627" y="550"/>
                    <a:pt x="647" y="544"/>
                    <a:pt x="671" y="544"/>
                  </a:cubicBezTo>
                  <a:cubicBezTo>
                    <a:pt x="696" y="544"/>
                    <a:pt x="714" y="568"/>
                    <a:pt x="729" y="595"/>
                  </a:cubicBezTo>
                  <a:cubicBezTo>
                    <a:pt x="743" y="621"/>
                    <a:pt x="747" y="639"/>
                    <a:pt x="727" y="650"/>
                  </a:cubicBezTo>
                  <a:cubicBezTo>
                    <a:pt x="707" y="661"/>
                    <a:pt x="684" y="653"/>
                    <a:pt x="658" y="635"/>
                  </a:cubicBezTo>
                  <a:cubicBezTo>
                    <a:pt x="632" y="617"/>
                    <a:pt x="601" y="650"/>
                    <a:pt x="604" y="661"/>
                  </a:cubicBezTo>
                  <a:cubicBezTo>
                    <a:pt x="607" y="672"/>
                    <a:pt x="635" y="686"/>
                    <a:pt x="635" y="714"/>
                  </a:cubicBezTo>
                  <a:cubicBezTo>
                    <a:pt x="635" y="742"/>
                    <a:pt x="617" y="752"/>
                    <a:pt x="588" y="768"/>
                  </a:cubicBezTo>
                  <a:cubicBezTo>
                    <a:pt x="558" y="785"/>
                    <a:pt x="581" y="795"/>
                    <a:pt x="585" y="814"/>
                  </a:cubicBezTo>
                  <a:cubicBezTo>
                    <a:pt x="588" y="834"/>
                    <a:pt x="603" y="831"/>
                    <a:pt x="622" y="849"/>
                  </a:cubicBezTo>
                  <a:cubicBezTo>
                    <a:pt x="642" y="867"/>
                    <a:pt x="662" y="864"/>
                    <a:pt x="694" y="877"/>
                  </a:cubicBezTo>
                  <a:cubicBezTo>
                    <a:pt x="727" y="889"/>
                    <a:pt x="712" y="898"/>
                    <a:pt x="707" y="923"/>
                  </a:cubicBezTo>
                  <a:cubicBezTo>
                    <a:pt x="702" y="948"/>
                    <a:pt x="701" y="957"/>
                    <a:pt x="714" y="970"/>
                  </a:cubicBezTo>
                  <a:cubicBezTo>
                    <a:pt x="727" y="982"/>
                    <a:pt x="761" y="980"/>
                    <a:pt x="797" y="950"/>
                  </a:cubicBezTo>
                  <a:cubicBezTo>
                    <a:pt x="834" y="921"/>
                    <a:pt x="850" y="963"/>
                    <a:pt x="878" y="964"/>
                  </a:cubicBezTo>
                  <a:cubicBezTo>
                    <a:pt x="892" y="965"/>
                    <a:pt x="897" y="969"/>
                    <a:pt x="901" y="976"/>
                  </a:cubicBezTo>
                  <a:cubicBezTo>
                    <a:pt x="909" y="973"/>
                    <a:pt x="917" y="969"/>
                    <a:pt x="919" y="963"/>
                  </a:cubicBezTo>
                  <a:close/>
                </a:path>
              </a:pathLst>
            </a:custGeom>
            <a:grpFill/>
            <a:ln w="12700" cap="rnd" cmpd="sng">
              <a:solidFill>
                <a:srgbClr val="34CCB6"/>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828434"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srgbClr val="445469"/>
                </a:solidFill>
                <a:effectLst/>
                <a:uLnTx/>
                <a:uFillTx/>
                <a:latin typeface="Lato Light"/>
              </a:endParaRPr>
            </a:p>
          </p:txBody>
        </p:sp>
        <p:sp>
          <p:nvSpPr>
            <p:cNvPr id="28" name="Freeform 29">
              <a:extLst>
                <a:ext uri="{FF2B5EF4-FFF2-40B4-BE49-F238E27FC236}">
                  <a16:creationId xmlns:a16="http://schemas.microsoft.com/office/drawing/2014/main" xmlns="" id="{E039A0C5-E51A-461A-905D-0284C6D208B6}"/>
                </a:ext>
              </a:extLst>
            </p:cNvPr>
            <p:cNvSpPr>
              <a:spLocks/>
            </p:cNvSpPr>
            <p:nvPr/>
          </p:nvSpPr>
          <p:spPr bwMode="auto">
            <a:xfrm>
              <a:off x="4661" y="2651"/>
              <a:ext cx="455" cy="451"/>
            </a:xfrm>
            <a:custGeom>
              <a:avLst/>
              <a:gdLst>
                <a:gd name="T0" fmla="*/ 913 w 983"/>
                <a:gd name="T1" fmla="*/ 416 h 972"/>
                <a:gd name="T2" fmla="*/ 965 w 983"/>
                <a:gd name="T3" fmla="*/ 379 h 972"/>
                <a:gd name="T4" fmla="*/ 926 w 983"/>
                <a:gd name="T5" fmla="*/ 298 h 972"/>
                <a:gd name="T6" fmla="*/ 948 w 983"/>
                <a:gd name="T7" fmla="*/ 227 h 972"/>
                <a:gd name="T8" fmla="*/ 830 w 983"/>
                <a:gd name="T9" fmla="*/ 205 h 972"/>
                <a:gd name="T10" fmla="*/ 707 w 983"/>
                <a:gd name="T11" fmla="*/ 179 h 972"/>
                <a:gd name="T12" fmla="*/ 607 w 983"/>
                <a:gd name="T13" fmla="*/ 253 h 972"/>
                <a:gd name="T14" fmla="*/ 572 w 983"/>
                <a:gd name="T15" fmla="*/ 216 h 972"/>
                <a:gd name="T16" fmla="*/ 559 w 983"/>
                <a:gd name="T17" fmla="*/ 168 h 972"/>
                <a:gd name="T18" fmla="*/ 668 w 983"/>
                <a:gd name="T19" fmla="*/ 164 h 972"/>
                <a:gd name="T20" fmla="*/ 706 w 983"/>
                <a:gd name="T21" fmla="*/ 85 h 972"/>
                <a:gd name="T22" fmla="*/ 677 w 983"/>
                <a:gd name="T23" fmla="*/ 63 h 972"/>
                <a:gd name="T24" fmla="*/ 620 w 983"/>
                <a:gd name="T25" fmla="*/ 31 h 972"/>
                <a:gd name="T26" fmla="*/ 601 w 983"/>
                <a:gd name="T27" fmla="*/ 16 h 972"/>
                <a:gd name="T28" fmla="*/ 599 w 983"/>
                <a:gd name="T29" fmla="*/ 17 h 972"/>
                <a:gd name="T30" fmla="*/ 581 w 983"/>
                <a:gd name="T31" fmla="*/ 41 h 972"/>
                <a:gd name="T32" fmla="*/ 550 w 983"/>
                <a:gd name="T33" fmla="*/ 64 h 972"/>
                <a:gd name="T34" fmla="*/ 509 w 983"/>
                <a:gd name="T35" fmla="*/ 56 h 972"/>
                <a:gd name="T36" fmla="*/ 463 w 983"/>
                <a:gd name="T37" fmla="*/ 60 h 972"/>
                <a:gd name="T38" fmla="*/ 422 w 983"/>
                <a:gd name="T39" fmla="*/ 55 h 972"/>
                <a:gd name="T40" fmla="*/ 387 w 983"/>
                <a:gd name="T41" fmla="*/ 31 h 972"/>
                <a:gd name="T42" fmla="*/ 353 w 983"/>
                <a:gd name="T43" fmla="*/ 10 h 972"/>
                <a:gd name="T44" fmla="*/ 309 w 983"/>
                <a:gd name="T45" fmla="*/ 27 h 972"/>
                <a:gd name="T46" fmla="*/ 291 w 983"/>
                <a:gd name="T47" fmla="*/ 40 h 972"/>
                <a:gd name="T48" fmla="*/ 305 w 983"/>
                <a:gd name="T49" fmla="*/ 73 h 972"/>
                <a:gd name="T50" fmla="*/ 263 w 983"/>
                <a:gd name="T51" fmla="*/ 164 h 972"/>
                <a:gd name="T52" fmla="*/ 281 w 983"/>
                <a:gd name="T53" fmla="*/ 217 h 972"/>
                <a:gd name="T54" fmla="*/ 238 w 983"/>
                <a:gd name="T55" fmla="*/ 245 h 972"/>
                <a:gd name="T56" fmla="*/ 171 w 983"/>
                <a:gd name="T57" fmla="*/ 262 h 972"/>
                <a:gd name="T58" fmla="*/ 189 w 983"/>
                <a:gd name="T59" fmla="*/ 310 h 972"/>
                <a:gd name="T60" fmla="*/ 176 w 983"/>
                <a:gd name="T61" fmla="*/ 349 h 972"/>
                <a:gd name="T62" fmla="*/ 158 w 983"/>
                <a:gd name="T63" fmla="*/ 406 h 972"/>
                <a:gd name="T64" fmla="*/ 115 w 983"/>
                <a:gd name="T65" fmla="*/ 451 h 972"/>
                <a:gd name="T66" fmla="*/ 79 w 983"/>
                <a:gd name="T67" fmla="*/ 492 h 972"/>
                <a:gd name="T68" fmla="*/ 48 w 983"/>
                <a:gd name="T69" fmla="*/ 511 h 972"/>
                <a:gd name="T70" fmla="*/ 6 w 983"/>
                <a:gd name="T71" fmla="*/ 580 h 972"/>
                <a:gd name="T72" fmla="*/ 91 w 983"/>
                <a:gd name="T73" fmla="*/ 635 h 972"/>
                <a:gd name="T74" fmla="*/ 157 w 983"/>
                <a:gd name="T75" fmla="*/ 733 h 972"/>
                <a:gd name="T76" fmla="*/ 156 w 983"/>
                <a:gd name="T77" fmla="*/ 780 h 972"/>
                <a:gd name="T78" fmla="*/ 192 w 983"/>
                <a:gd name="T79" fmla="*/ 777 h 972"/>
                <a:gd name="T80" fmla="*/ 246 w 983"/>
                <a:gd name="T81" fmla="*/ 782 h 972"/>
                <a:gd name="T82" fmla="*/ 251 w 983"/>
                <a:gd name="T83" fmla="*/ 848 h 972"/>
                <a:gd name="T84" fmla="*/ 294 w 983"/>
                <a:gd name="T85" fmla="*/ 905 h 972"/>
                <a:gd name="T86" fmla="*/ 330 w 983"/>
                <a:gd name="T87" fmla="*/ 954 h 972"/>
                <a:gd name="T88" fmla="*/ 397 w 983"/>
                <a:gd name="T89" fmla="*/ 959 h 972"/>
                <a:gd name="T90" fmla="*/ 438 w 983"/>
                <a:gd name="T91" fmla="*/ 923 h 972"/>
                <a:gd name="T92" fmla="*/ 486 w 983"/>
                <a:gd name="T93" fmla="*/ 914 h 972"/>
                <a:gd name="T94" fmla="*/ 533 w 983"/>
                <a:gd name="T95" fmla="*/ 962 h 972"/>
                <a:gd name="T96" fmla="*/ 590 w 983"/>
                <a:gd name="T97" fmla="*/ 950 h 972"/>
                <a:gd name="T98" fmla="*/ 666 w 983"/>
                <a:gd name="T99" fmla="*/ 937 h 972"/>
                <a:gd name="T100" fmla="*/ 713 w 983"/>
                <a:gd name="T101" fmla="*/ 971 h 972"/>
                <a:gd name="T102" fmla="*/ 720 w 983"/>
                <a:gd name="T103" fmla="*/ 972 h 972"/>
                <a:gd name="T104" fmla="*/ 747 w 983"/>
                <a:gd name="T105" fmla="*/ 906 h 972"/>
                <a:gd name="T106" fmla="*/ 768 w 983"/>
                <a:gd name="T107" fmla="*/ 791 h 972"/>
                <a:gd name="T108" fmla="*/ 812 w 983"/>
                <a:gd name="T109" fmla="*/ 706 h 972"/>
                <a:gd name="T110" fmla="*/ 851 w 983"/>
                <a:gd name="T111" fmla="*/ 665 h 972"/>
                <a:gd name="T112" fmla="*/ 900 w 983"/>
                <a:gd name="T113" fmla="*/ 680 h 972"/>
                <a:gd name="T114" fmla="*/ 948 w 983"/>
                <a:gd name="T115" fmla="*/ 635 h 972"/>
                <a:gd name="T116" fmla="*/ 913 w 983"/>
                <a:gd name="T117" fmla="*/ 535 h 972"/>
                <a:gd name="T118" fmla="*/ 900 w 983"/>
                <a:gd name="T119" fmla="*/ 472 h 972"/>
                <a:gd name="T120" fmla="*/ 913 w 983"/>
                <a:gd name="T121" fmla="*/ 416 h 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83" h="972">
                  <a:moveTo>
                    <a:pt x="913" y="416"/>
                  </a:moveTo>
                  <a:cubicBezTo>
                    <a:pt x="948" y="416"/>
                    <a:pt x="983" y="413"/>
                    <a:pt x="965" y="379"/>
                  </a:cubicBezTo>
                  <a:cubicBezTo>
                    <a:pt x="948" y="346"/>
                    <a:pt x="908" y="331"/>
                    <a:pt x="926" y="298"/>
                  </a:cubicBezTo>
                  <a:cubicBezTo>
                    <a:pt x="943" y="265"/>
                    <a:pt x="983" y="246"/>
                    <a:pt x="948" y="227"/>
                  </a:cubicBezTo>
                  <a:cubicBezTo>
                    <a:pt x="913" y="209"/>
                    <a:pt x="856" y="242"/>
                    <a:pt x="830" y="205"/>
                  </a:cubicBezTo>
                  <a:cubicBezTo>
                    <a:pt x="803" y="168"/>
                    <a:pt x="725" y="153"/>
                    <a:pt x="707" y="179"/>
                  </a:cubicBezTo>
                  <a:cubicBezTo>
                    <a:pt x="690" y="205"/>
                    <a:pt x="624" y="279"/>
                    <a:pt x="607" y="253"/>
                  </a:cubicBezTo>
                  <a:cubicBezTo>
                    <a:pt x="589" y="227"/>
                    <a:pt x="598" y="216"/>
                    <a:pt x="572" y="216"/>
                  </a:cubicBezTo>
                  <a:cubicBezTo>
                    <a:pt x="546" y="216"/>
                    <a:pt x="519" y="157"/>
                    <a:pt x="559" y="168"/>
                  </a:cubicBezTo>
                  <a:cubicBezTo>
                    <a:pt x="598" y="179"/>
                    <a:pt x="655" y="194"/>
                    <a:pt x="668" y="164"/>
                  </a:cubicBezTo>
                  <a:cubicBezTo>
                    <a:pt x="679" y="140"/>
                    <a:pt x="687" y="106"/>
                    <a:pt x="706" y="85"/>
                  </a:cubicBezTo>
                  <a:cubicBezTo>
                    <a:pt x="697" y="76"/>
                    <a:pt x="690" y="66"/>
                    <a:pt x="677" y="63"/>
                  </a:cubicBezTo>
                  <a:cubicBezTo>
                    <a:pt x="656" y="59"/>
                    <a:pt x="658" y="46"/>
                    <a:pt x="620" y="31"/>
                  </a:cubicBezTo>
                  <a:cubicBezTo>
                    <a:pt x="610" y="27"/>
                    <a:pt x="604" y="22"/>
                    <a:pt x="601" y="16"/>
                  </a:cubicBezTo>
                  <a:cubicBezTo>
                    <a:pt x="600" y="16"/>
                    <a:pt x="600" y="17"/>
                    <a:pt x="599" y="17"/>
                  </a:cubicBezTo>
                  <a:cubicBezTo>
                    <a:pt x="586" y="24"/>
                    <a:pt x="581" y="24"/>
                    <a:pt x="581" y="41"/>
                  </a:cubicBezTo>
                  <a:cubicBezTo>
                    <a:pt x="581" y="57"/>
                    <a:pt x="569" y="59"/>
                    <a:pt x="550" y="64"/>
                  </a:cubicBezTo>
                  <a:cubicBezTo>
                    <a:pt x="530" y="70"/>
                    <a:pt x="525" y="77"/>
                    <a:pt x="509" y="56"/>
                  </a:cubicBezTo>
                  <a:cubicBezTo>
                    <a:pt x="492" y="35"/>
                    <a:pt x="484" y="52"/>
                    <a:pt x="463" y="60"/>
                  </a:cubicBezTo>
                  <a:cubicBezTo>
                    <a:pt x="441" y="69"/>
                    <a:pt x="441" y="62"/>
                    <a:pt x="422" y="55"/>
                  </a:cubicBezTo>
                  <a:cubicBezTo>
                    <a:pt x="402" y="48"/>
                    <a:pt x="392" y="44"/>
                    <a:pt x="387" y="31"/>
                  </a:cubicBezTo>
                  <a:cubicBezTo>
                    <a:pt x="382" y="19"/>
                    <a:pt x="364" y="0"/>
                    <a:pt x="353" y="10"/>
                  </a:cubicBezTo>
                  <a:cubicBezTo>
                    <a:pt x="341" y="20"/>
                    <a:pt x="312" y="14"/>
                    <a:pt x="309" y="27"/>
                  </a:cubicBezTo>
                  <a:cubicBezTo>
                    <a:pt x="307" y="33"/>
                    <a:pt x="299" y="37"/>
                    <a:pt x="291" y="40"/>
                  </a:cubicBezTo>
                  <a:cubicBezTo>
                    <a:pt x="294" y="48"/>
                    <a:pt x="297" y="58"/>
                    <a:pt x="305" y="73"/>
                  </a:cubicBezTo>
                  <a:cubicBezTo>
                    <a:pt x="323" y="103"/>
                    <a:pt x="287" y="144"/>
                    <a:pt x="263" y="164"/>
                  </a:cubicBezTo>
                  <a:cubicBezTo>
                    <a:pt x="238" y="185"/>
                    <a:pt x="266" y="198"/>
                    <a:pt x="281" y="217"/>
                  </a:cubicBezTo>
                  <a:cubicBezTo>
                    <a:pt x="296" y="237"/>
                    <a:pt x="258" y="238"/>
                    <a:pt x="238" y="245"/>
                  </a:cubicBezTo>
                  <a:cubicBezTo>
                    <a:pt x="219" y="252"/>
                    <a:pt x="207" y="253"/>
                    <a:pt x="171" y="262"/>
                  </a:cubicBezTo>
                  <a:cubicBezTo>
                    <a:pt x="135" y="270"/>
                    <a:pt x="176" y="295"/>
                    <a:pt x="189" y="310"/>
                  </a:cubicBezTo>
                  <a:cubicBezTo>
                    <a:pt x="202" y="326"/>
                    <a:pt x="189" y="335"/>
                    <a:pt x="176" y="349"/>
                  </a:cubicBezTo>
                  <a:cubicBezTo>
                    <a:pt x="163" y="363"/>
                    <a:pt x="161" y="384"/>
                    <a:pt x="158" y="406"/>
                  </a:cubicBezTo>
                  <a:cubicBezTo>
                    <a:pt x="155" y="429"/>
                    <a:pt x="130" y="440"/>
                    <a:pt x="115" y="451"/>
                  </a:cubicBezTo>
                  <a:cubicBezTo>
                    <a:pt x="101" y="462"/>
                    <a:pt x="89" y="470"/>
                    <a:pt x="79" y="492"/>
                  </a:cubicBezTo>
                  <a:cubicBezTo>
                    <a:pt x="75" y="502"/>
                    <a:pt x="62" y="508"/>
                    <a:pt x="48" y="511"/>
                  </a:cubicBezTo>
                  <a:cubicBezTo>
                    <a:pt x="59" y="529"/>
                    <a:pt x="12" y="558"/>
                    <a:pt x="6" y="580"/>
                  </a:cubicBezTo>
                  <a:cubicBezTo>
                    <a:pt x="0" y="604"/>
                    <a:pt x="43" y="613"/>
                    <a:pt x="91" y="635"/>
                  </a:cubicBezTo>
                  <a:cubicBezTo>
                    <a:pt x="139" y="657"/>
                    <a:pt x="131" y="700"/>
                    <a:pt x="157" y="733"/>
                  </a:cubicBezTo>
                  <a:cubicBezTo>
                    <a:pt x="177" y="759"/>
                    <a:pt x="164" y="769"/>
                    <a:pt x="156" y="780"/>
                  </a:cubicBezTo>
                  <a:cubicBezTo>
                    <a:pt x="169" y="782"/>
                    <a:pt x="184" y="782"/>
                    <a:pt x="192" y="777"/>
                  </a:cubicBezTo>
                  <a:cubicBezTo>
                    <a:pt x="210" y="768"/>
                    <a:pt x="248" y="747"/>
                    <a:pt x="246" y="782"/>
                  </a:cubicBezTo>
                  <a:cubicBezTo>
                    <a:pt x="245" y="816"/>
                    <a:pt x="232" y="833"/>
                    <a:pt x="251" y="848"/>
                  </a:cubicBezTo>
                  <a:cubicBezTo>
                    <a:pt x="271" y="864"/>
                    <a:pt x="289" y="884"/>
                    <a:pt x="294" y="905"/>
                  </a:cubicBezTo>
                  <a:cubicBezTo>
                    <a:pt x="299" y="926"/>
                    <a:pt x="309" y="944"/>
                    <a:pt x="330" y="954"/>
                  </a:cubicBezTo>
                  <a:cubicBezTo>
                    <a:pt x="351" y="964"/>
                    <a:pt x="381" y="972"/>
                    <a:pt x="397" y="959"/>
                  </a:cubicBezTo>
                  <a:cubicBezTo>
                    <a:pt x="414" y="947"/>
                    <a:pt x="428" y="943"/>
                    <a:pt x="438" y="923"/>
                  </a:cubicBezTo>
                  <a:cubicBezTo>
                    <a:pt x="448" y="904"/>
                    <a:pt x="464" y="879"/>
                    <a:pt x="486" y="914"/>
                  </a:cubicBezTo>
                  <a:cubicBezTo>
                    <a:pt x="507" y="948"/>
                    <a:pt x="502" y="958"/>
                    <a:pt x="533" y="962"/>
                  </a:cubicBezTo>
                  <a:cubicBezTo>
                    <a:pt x="564" y="966"/>
                    <a:pt x="564" y="961"/>
                    <a:pt x="590" y="950"/>
                  </a:cubicBezTo>
                  <a:cubicBezTo>
                    <a:pt x="617" y="939"/>
                    <a:pt x="656" y="915"/>
                    <a:pt x="666" y="937"/>
                  </a:cubicBezTo>
                  <a:cubicBezTo>
                    <a:pt x="676" y="959"/>
                    <a:pt x="694" y="968"/>
                    <a:pt x="713" y="971"/>
                  </a:cubicBezTo>
                  <a:cubicBezTo>
                    <a:pt x="716" y="971"/>
                    <a:pt x="718" y="971"/>
                    <a:pt x="720" y="972"/>
                  </a:cubicBezTo>
                  <a:cubicBezTo>
                    <a:pt x="732" y="956"/>
                    <a:pt x="744" y="937"/>
                    <a:pt x="747" y="906"/>
                  </a:cubicBezTo>
                  <a:cubicBezTo>
                    <a:pt x="751" y="850"/>
                    <a:pt x="747" y="813"/>
                    <a:pt x="768" y="791"/>
                  </a:cubicBezTo>
                  <a:cubicBezTo>
                    <a:pt x="790" y="769"/>
                    <a:pt x="808" y="728"/>
                    <a:pt x="812" y="706"/>
                  </a:cubicBezTo>
                  <a:cubicBezTo>
                    <a:pt x="817" y="683"/>
                    <a:pt x="825" y="639"/>
                    <a:pt x="851" y="665"/>
                  </a:cubicBezTo>
                  <a:cubicBezTo>
                    <a:pt x="878" y="691"/>
                    <a:pt x="878" y="702"/>
                    <a:pt x="900" y="680"/>
                  </a:cubicBezTo>
                  <a:cubicBezTo>
                    <a:pt x="921" y="657"/>
                    <a:pt x="974" y="683"/>
                    <a:pt x="948" y="635"/>
                  </a:cubicBezTo>
                  <a:cubicBezTo>
                    <a:pt x="921" y="587"/>
                    <a:pt x="882" y="565"/>
                    <a:pt x="913" y="535"/>
                  </a:cubicBezTo>
                  <a:cubicBezTo>
                    <a:pt x="943" y="505"/>
                    <a:pt x="921" y="498"/>
                    <a:pt x="900" y="472"/>
                  </a:cubicBezTo>
                  <a:cubicBezTo>
                    <a:pt x="878" y="446"/>
                    <a:pt x="878" y="416"/>
                    <a:pt x="913" y="416"/>
                  </a:cubicBezTo>
                  <a:close/>
                </a:path>
              </a:pathLst>
            </a:custGeom>
            <a:grpFill/>
            <a:ln w="12700" cap="rnd" cmpd="sng">
              <a:solidFill>
                <a:srgbClr val="34CCB6"/>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828434"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srgbClr val="445469"/>
                </a:solidFill>
                <a:effectLst/>
                <a:uLnTx/>
                <a:uFillTx/>
                <a:latin typeface="Lato Light"/>
              </a:endParaRPr>
            </a:p>
          </p:txBody>
        </p:sp>
        <p:sp>
          <p:nvSpPr>
            <p:cNvPr id="29" name="Freeform 30">
              <a:extLst>
                <a:ext uri="{FF2B5EF4-FFF2-40B4-BE49-F238E27FC236}">
                  <a16:creationId xmlns:a16="http://schemas.microsoft.com/office/drawing/2014/main" xmlns="" id="{CA95CBD0-386D-4692-ABFC-144E291B3E2E}"/>
                </a:ext>
              </a:extLst>
            </p:cNvPr>
            <p:cNvSpPr>
              <a:spLocks/>
            </p:cNvSpPr>
            <p:nvPr/>
          </p:nvSpPr>
          <p:spPr bwMode="auto">
            <a:xfrm>
              <a:off x="4939" y="2557"/>
              <a:ext cx="128" cy="134"/>
            </a:xfrm>
            <a:custGeom>
              <a:avLst/>
              <a:gdLst>
                <a:gd name="T0" fmla="*/ 19 w 277"/>
                <a:gd name="T1" fmla="*/ 234 h 288"/>
                <a:gd name="T2" fmla="*/ 76 w 277"/>
                <a:gd name="T3" fmla="*/ 266 h 288"/>
                <a:gd name="T4" fmla="*/ 105 w 277"/>
                <a:gd name="T5" fmla="*/ 288 h 288"/>
                <a:gd name="T6" fmla="*/ 119 w 277"/>
                <a:gd name="T7" fmla="*/ 275 h 288"/>
                <a:gd name="T8" fmla="*/ 264 w 277"/>
                <a:gd name="T9" fmla="*/ 197 h 288"/>
                <a:gd name="T10" fmla="*/ 207 w 277"/>
                <a:gd name="T11" fmla="*/ 112 h 288"/>
                <a:gd name="T12" fmla="*/ 102 w 277"/>
                <a:gd name="T13" fmla="*/ 64 h 288"/>
                <a:gd name="T14" fmla="*/ 63 w 277"/>
                <a:gd name="T15" fmla="*/ 9 h 288"/>
                <a:gd name="T16" fmla="*/ 29 w 277"/>
                <a:gd name="T17" fmla="*/ 12 h 288"/>
                <a:gd name="T18" fmla="*/ 35 w 277"/>
                <a:gd name="T19" fmla="*/ 49 h 288"/>
                <a:gd name="T20" fmla="*/ 73 w 277"/>
                <a:gd name="T21" fmla="*/ 87 h 288"/>
                <a:gd name="T22" fmla="*/ 40 w 277"/>
                <a:gd name="T23" fmla="*/ 110 h 288"/>
                <a:gd name="T24" fmla="*/ 47 w 277"/>
                <a:gd name="T25" fmla="*/ 155 h 288"/>
                <a:gd name="T26" fmla="*/ 21 w 277"/>
                <a:gd name="T27" fmla="*/ 194 h 288"/>
                <a:gd name="T28" fmla="*/ 0 w 277"/>
                <a:gd name="T29" fmla="*/ 219 h 288"/>
                <a:gd name="T30" fmla="*/ 19 w 277"/>
                <a:gd name="T31" fmla="*/ 23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88">
                  <a:moveTo>
                    <a:pt x="19" y="234"/>
                  </a:moveTo>
                  <a:cubicBezTo>
                    <a:pt x="57" y="249"/>
                    <a:pt x="55" y="262"/>
                    <a:pt x="76" y="266"/>
                  </a:cubicBezTo>
                  <a:cubicBezTo>
                    <a:pt x="89" y="269"/>
                    <a:pt x="96" y="279"/>
                    <a:pt x="105" y="288"/>
                  </a:cubicBezTo>
                  <a:cubicBezTo>
                    <a:pt x="109" y="283"/>
                    <a:pt x="114" y="278"/>
                    <a:pt x="119" y="275"/>
                  </a:cubicBezTo>
                  <a:cubicBezTo>
                    <a:pt x="150" y="256"/>
                    <a:pt x="277" y="227"/>
                    <a:pt x="264" y="197"/>
                  </a:cubicBezTo>
                  <a:cubicBezTo>
                    <a:pt x="250" y="167"/>
                    <a:pt x="233" y="130"/>
                    <a:pt x="207" y="112"/>
                  </a:cubicBezTo>
                  <a:cubicBezTo>
                    <a:pt x="181" y="93"/>
                    <a:pt x="128" y="75"/>
                    <a:pt x="102" y="64"/>
                  </a:cubicBezTo>
                  <a:cubicBezTo>
                    <a:pt x="84" y="56"/>
                    <a:pt x="58" y="22"/>
                    <a:pt x="63" y="9"/>
                  </a:cubicBezTo>
                  <a:cubicBezTo>
                    <a:pt x="41" y="0"/>
                    <a:pt x="41" y="8"/>
                    <a:pt x="29" y="12"/>
                  </a:cubicBezTo>
                  <a:cubicBezTo>
                    <a:pt x="12" y="16"/>
                    <a:pt x="17" y="35"/>
                    <a:pt x="35" y="49"/>
                  </a:cubicBezTo>
                  <a:cubicBezTo>
                    <a:pt x="53" y="63"/>
                    <a:pt x="63" y="69"/>
                    <a:pt x="73" y="87"/>
                  </a:cubicBezTo>
                  <a:cubicBezTo>
                    <a:pt x="83" y="105"/>
                    <a:pt x="63" y="103"/>
                    <a:pt x="40" y="110"/>
                  </a:cubicBezTo>
                  <a:cubicBezTo>
                    <a:pt x="17" y="117"/>
                    <a:pt x="50" y="133"/>
                    <a:pt x="47" y="155"/>
                  </a:cubicBezTo>
                  <a:cubicBezTo>
                    <a:pt x="44" y="177"/>
                    <a:pt x="26" y="171"/>
                    <a:pt x="21" y="194"/>
                  </a:cubicBezTo>
                  <a:cubicBezTo>
                    <a:pt x="16" y="214"/>
                    <a:pt x="11" y="214"/>
                    <a:pt x="0" y="219"/>
                  </a:cubicBezTo>
                  <a:cubicBezTo>
                    <a:pt x="3" y="225"/>
                    <a:pt x="9" y="230"/>
                    <a:pt x="19" y="234"/>
                  </a:cubicBezTo>
                  <a:close/>
                </a:path>
              </a:pathLst>
            </a:custGeom>
            <a:grpFill/>
            <a:ln w="12700" cap="rnd" cmpd="sng">
              <a:solidFill>
                <a:srgbClr val="34CCB6"/>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828434"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srgbClr val="445469"/>
                </a:solidFill>
                <a:effectLst/>
                <a:uLnTx/>
                <a:uFillTx/>
                <a:latin typeface="Lato Light"/>
              </a:endParaRPr>
            </a:p>
          </p:txBody>
        </p:sp>
        <p:sp>
          <p:nvSpPr>
            <p:cNvPr id="30" name="Freeform 31">
              <a:extLst>
                <a:ext uri="{FF2B5EF4-FFF2-40B4-BE49-F238E27FC236}">
                  <a16:creationId xmlns:a16="http://schemas.microsoft.com/office/drawing/2014/main" xmlns="" id="{98F12F56-EC3C-4684-810C-F12CEEB0A308}"/>
                </a:ext>
              </a:extLst>
            </p:cNvPr>
            <p:cNvSpPr>
              <a:spLocks/>
            </p:cNvSpPr>
            <p:nvPr/>
          </p:nvSpPr>
          <p:spPr bwMode="auto">
            <a:xfrm>
              <a:off x="4205" y="1864"/>
              <a:ext cx="781" cy="475"/>
            </a:xfrm>
            <a:custGeom>
              <a:avLst/>
              <a:gdLst>
                <a:gd name="T0" fmla="*/ 1555 w 1686"/>
                <a:gd name="T1" fmla="*/ 63 h 1025"/>
                <a:gd name="T2" fmla="*/ 1393 w 1686"/>
                <a:gd name="T3" fmla="*/ 100 h 1025"/>
                <a:gd name="T4" fmla="*/ 1262 w 1686"/>
                <a:gd name="T5" fmla="*/ 48 h 1025"/>
                <a:gd name="T6" fmla="*/ 1109 w 1686"/>
                <a:gd name="T7" fmla="*/ 119 h 1025"/>
                <a:gd name="T8" fmla="*/ 987 w 1686"/>
                <a:gd name="T9" fmla="*/ 260 h 1025"/>
                <a:gd name="T10" fmla="*/ 847 w 1686"/>
                <a:gd name="T11" fmla="*/ 185 h 1025"/>
                <a:gd name="T12" fmla="*/ 782 w 1686"/>
                <a:gd name="T13" fmla="*/ 41 h 1025"/>
                <a:gd name="T14" fmla="*/ 548 w 1686"/>
                <a:gd name="T15" fmla="*/ 35 h 1025"/>
                <a:gd name="T16" fmla="*/ 469 w 1686"/>
                <a:gd name="T17" fmla="*/ 144 h 1025"/>
                <a:gd name="T18" fmla="*/ 296 w 1686"/>
                <a:gd name="T19" fmla="*/ 238 h 1025"/>
                <a:gd name="T20" fmla="*/ 197 w 1686"/>
                <a:gd name="T21" fmla="*/ 313 h 1025"/>
                <a:gd name="T22" fmla="*/ 102 w 1686"/>
                <a:gd name="T23" fmla="*/ 469 h 1025"/>
                <a:gd name="T24" fmla="*/ 99 w 1686"/>
                <a:gd name="T25" fmla="*/ 600 h 1025"/>
                <a:gd name="T26" fmla="*/ 87 w 1686"/>
                <a:gd name="T27" fmla="*/ 695 h 1025"/>
                <a:gd name="T28" fmla="*/ 203 w 1686"/>
                <a:gd name="T29" fmla="*/ 677 h 1025"/>
                <a:gd name="T30" fmla="*/ 63 w 1686"/>
                <a:gd name="T31" fmla="*/ 832 h 1025"/>
                <a:gd name="T32" fmla="*/ 26 w 1686"/>
                <a:gd name="T33" fmla="*/ 923 h 1025"/>
                <a:gd name="T34" fmla="*/ 155 w 1686"/>
                <a:gd name="T35" fmla="*/ 990 h 1025"/>
                <a:gd name="T36" fmla="*/ 303 w 1686"/>
                <a:gd name="T37" fmla="*/ 990 h 1025"/>
                <a:gd name="T38" fmla="*/ 345 w 1686"/>
                <a:gd name="T39" fmla="*/ 996 h 1025"/>
                <a:gd name="T40" fmla="*/ 378 w 1686"/>
                <a:gd name="T41" fmla="*/ 915 h 1025"/>
                <a:gd name="T42" fmla="*/ 489 w 1686"/>
                <a:gd name="T43" fmla="*/ 898 h 1025"/>
                <a:gd name="T44" fmla="*/ 623 w 1686"/>
                <a:gd name="T45" fmla="*/ 975 h 1025"/>
                <a:gd name="T46" fmla="*/ 704 w 1686"/>
                <a:gd name="T47" fmla="*/ 940 h 1025"/>
                <a:gd name="T48" fmla="*/ 782 w 1686"/>
                <a:gd name="T49" fmla="*/ 955 h 1025"/>
                <a:gd name="T50" fmla="*/ 851 w 1686"/>
                <a:gd name="T51" fmla="*/ 897 h 1025"/>
                <a:gd name="T52" fmla="*/ 944 w 1686"/>
                <a:gd name="T53" fmla="*/ 793 h 1025"/>
                <a:gd name="T54" fmla="*/ 1057 w 1686"/>
                <a:gd name="T55" fmla="*/ 734 h 1025"/>
                <a:gd name="T56" fmla="*/ 1188 w 1686"/>
                <a:gd name="T57" fmla="*/ 556 h 1025"/>
                <a:gd name="T58" fmla="*/ 1297 w 1686"/>
                <a:gd name="T59" fmla="*/ 452 h 1025"/>
                <a:gd name="T60" fmla="*/ 1485 w 1686"/>
                <a:gd name="T61" fmla="*/ 248 h 1025"/>
                <a:gd name="T62" fmla="*/ 1651 w 1686"/>
                <a:gd name="T63" fmla="*/ 178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6" h="1025">
                  <a:moveTo>
                    <a:pt x="1638" y="71"/>
                  </a:moveTo>
                  <a:cubicBezTo>
                    <a:pt x="1590" y="63"/>
                    <a:pt x="1577" y="85"/>
                    <a:pt x="1555" y="63"/>
                  </a:cubicBezTo>
                  <a:cubicBezTo>
                    <a:pt x="1533" y="41"/>
                    <a:pt x="1516" y="59"/>
                    <a:pt x="1485" y="82"/>
                  </a:cubicBezTo>
                  <a:cubicBezTo>
                    <a:pt x="1454" y="104"/>
                    <a:pt x="1433" y="122"/>
                    <a:pt x="1393" y="100"/>
                  </a:cubicBezTo>
                  <a:cubicBezTo>
                    <a:pt x="1354" y="78"/>
                    <a:pt x="1363" y="74"/>
                    <a:pt x="1332" y="78"/>
                  </a:cubicBezTo>
                  <a:cubicBezTo>
                    <a:pt x="1302" y="82"/>
                    <a:pt x="1275" y="48"/>
                    <a:pt x="1262" y="48"/>
                  </a:cubicBezTo>
                  <a:cubicBezTo>
                    <a:pt x="1249" y="48"/>
                    <a:pt x="1214" y="0"/>
                    <a:pt x="1162" y="59"/>
                  </a:cubicBezTo>
                  <a:cubicBezTo>
                    <a:pt x="1109" y="119"/>
                    <a:pt x="1140" y="74"/>
                    <a:pt x="1109" y="119"/>
                  </a:cubicBezTo>
                  <a:cubicBezTo>
                    <a:pt x="1079" y="163"/>
                    <a:pt x="1057" y="189"/>
                    <a:pt x="1048" y="219"/>
                  </a:cubicBezTo>
                  <a:cubicBezTo>
                    <a:pt x="1039" y="248"/>
                    <a:pt x="1039" y="256"/>
                    <a:pt x="987" y="260"/>
                  </a:cubicBezTo>
                  <a:cubicBezTo>
                    <a:pt x="935" y="263"/>
                    <a:pt x="895" y="271"/>
                    <a:pt x="869" y="248"/>
                  </a:cubicBezTo>
                  <a:cubicBezTo>
                    <a:pt x="843" y="226"/>
                    <a:pt x="834" y="223"/>
                    <a:pt x="847" y="185"/>
                  </a:cubicBezTo>
                  <a:cubicBezTo>
                    <a:pt x="860" y="148"/>
                    <a:pt x="891" y="141"/>
                    <a:pt x="856" y="119"/>
                  </a:cubicBezTo>
                  <a:cubicBezTo>
                    <a:pt x="821" y="96"/>
                    <a:pt x="821" y="33"/>
                    <a:pt x="782" y="41"/>
                  </a:cubicBezTo>
                  <a:cubicBezTo>
                    <a:pt x="742" y="48"/>
                    <a:pt x="594" y="74"/>
                    <a:pt x="555" y="41"/>
                  </a:cubicBezTo>
                  <a:cubicBezTo>
                    <a:pt x="552" y="39"/>
                    <a:pt x="550" y="37"/>
                    <a:pt x="548" y="35"/>
                  </a:cubicBezTo>
                  <a:cubicBezTo>
                    <a:pt x="539" y="50"/>
                    <a:pt x="531" y="60"/>
                    <a:pt x="525" y="77"/>
                  </a:cubicBezTo>
                  <a:cubicBezTo>
                    <a:pt x="515" y="105"/>
                    <a:pt x="489" y="110"/>
                    <a:pt x="469" y="144"/>
                  </a:cubicBezTo>
                  <a:cubicBezTo>
                    <a:pt x="450" y="177"/>
                    <a:pt x="410" y="163"/>
                    <a:pt x="355" y="166"/>
                  </a:cubicBezTo>
                  <a:cubicBezTo>
                    <a:pt x="299" y="169"/>
                    <a:pt x="309" y="230"/>
                    <a:pt x="296" y="238"/>
                  </a:cubicBezTo>
                  <a:cubicBezTo>
                    <a:pt x="283" y="247"/>
                    <a:pt x="266" y="238"/>
                    <a:pt x="247" y="269"/>
                  </a:cubicBezTo>
                  <a:cubicBezTo>
                    <a:pt x="227" y="299"/>
                    <a:pt x="240" y="311"/>
                    <a:pt x="197" y="313"/>
                  </a:cubicBezTo>
                  <a:cubicBezTo>
                    <a:pt x="155" y="316"/>
                    <a:pt x="165" y="363"/>
                    <a:pt x="145" y="402"/>
                  </a:cubicBezTo>
                  <a:cubicBezTo>
                    <a:pt x="125" y="441"/>
                    <a:pt x="129" y="461"/>
                    <a:pt x="102" y="469"/>
                  </a:cubicBezTo>
                  <a:cubicBezTo>
                    <a:pt x="76" y="477"/>
                    <a:pt x="76" y="491"/>
                    <a:pt x="53" y="522"/>
                  </a:cubicBezTo>
                  <a:cubicBezTo>
                    <a:pt x="30" y="552"/>
                    <a:pt x="63" y="566"/>
                    <a:pt x="99" y="600"/>
                  </a:cubicBezTo>
                  <a:cubicBezTo>
                    <a:pt x="118" y="617"/>
                    <a:pt x="110" y="631"/>
                    <a:pt x="99" y="642"/>
                  </a:cubicBezTo>
                  <a:cubicBezTo>
                    <a:pt x="110" y="644"/>
                    <a:pt x="97" y="653"/>
                    <a:pt x="87" y="695"/>
                  </a:cubicBezTo>
                  <a:cubicBezTo>
                    <a:pt x="74" y="749"/>
                    <a:pt x="140" y="684"/>
                    <a:pt x="175" y="673"/>
                  </a:cubicBezTo>
                  <a:cubicBezTo>
                    <a:pt x="273" y="593"/>
                    <a:pt x="227" y="662"/>
                    <a:pt x="203" y="677"/>
                  </a:cubicBezTo>
                  <a:cubicBezTo>
                    <a:pt x="179" y="691"/>
                    <a:pt x="148" y="740"/>
                    <a:pt x="127" y="760"/>
                  </a:cubicBezTo>
                  <a:cubicBezTo>
                    <a:pt x="105" y="780"/>
                    <a:pt x="96" y="814"/>
                    <a:pt x="63" y="832"/>
                  </a:cubicBezTo>
                  <a:cubicBezTo>
                    <a:pt x="30" y="851"/>
                    <a:pt x="35" y="853"/>
                    <a:pt x="19" y="877"/>
                  </a:cubicBezTo>
                  <a:cubicBezTo>
                    <a:pt x="4" y="901"/>
                    <a:pt x="0" y="908"/>
                    <a:pt x="26" y="923"/>
                  </a:cubicBezTo>
                  <a:cubicBezTo>
                    <a:pt x="52" y="938"/>
                    <a:pt x="72" y="936"/>
                    <a:pt x="109" y="949"/>
                  </a:cubicBezTo>
                  <a:cubicBezTo>
                    <a:pt x="146" y="962"/>
                    <a:pt x="146" y="975"/>
                    <a:pt x="155" y="990"/>
                  </a:cubicBezTo>
                  <a:cubicBezTo>
                    <a:pt x="164" y="1005"/>
                    <a:pt x="177" y="1006"/>
                    <a:pt x="216" y="1016"/>
                  </a:cubicBezTo>
                  <a:cubicBezTo>
                    <a:pt x="255" y="1025"/>
                    <a:pt x="271" y="993"/>
                    <a:pt x="303" y="990"/>
                  </a:cubicBezTo>
                  <a:cubicBezTo>
                    <a:pt x="318" y="988"/>
                    <a:pt x="325" y="995"/>
                    <a:pt x="329" y="1003"/>
                  </a:cubicBezTo>
                  <a:cubicBezTo>
                    <a:pt x="335" y="1001"/>
                    <a:pt x="341" y="998"/>
                    <a:pt x="345" y="996"/>
                  </a:cubicBezTo>
                  <a:cubicBezTo>
                    <a:pt x="353" y="992"/>
                    <a:pt x="362" y="977"/>
                    <a:pt x="377" y="970"/>
                  </a:cubicBezTo>
                  <a:cubicBezTo>
                    <a:pt x="374" y="955"/>
                    <a:pt x="373" y="928"/>
                    <a:pt x="378" y="915"/>
                  </a:cubicBezTo>
                  <a:cubicBezTo>
                    <a:pt x="383" y="901"/>
                    <a:pt x="384" y="910"/>
                    <a:pt x="415" y="896"/>
                  </a:cubicBezTo>
                  <a:cubicBezTo>
                    <a:pt x="446" y="882"/>
                    <a:pt x="464" y="875"/>
                    <a:pt x="489" y="898"/>
                  </a:cubicBezTo>
                  <a:cubicBezTo>
                    <a:pt x="514" y="922"/>
                    <a:pt x="540" y="957"/>
                    <a:pt x="555" y="968"/>
                  </a:cubicBezTo>
                  <a:cubicBezTo>
                    <a:pt x="569" y="979"/>
                    <a:pt x="599" y="947"/>
                    <a:pt x="623" y="975"/>
                  </a:cubicBezTo>
                  <a:cubicBezTo>
                    <a:pt x="648" y="1003"/>
                    <a:pt x="650" y="983"/>
                    <a:pt x="671" y="968"/>
                  </a:cubicBezTo>
                  <a:cubicBezTo>
                    <a:pt x="692" y="953"/>
                    <a:pt x="705" y="957"/>
                    <a:pt x="704" y="940"/>
                  </a:cubicBezTo>
                  <a:cubicBezTo>
                    <a:pt x="702" y="923"/>
                    <a:pt x="704" y="904"/>
                    <a:pt x="754" y="918"/>
                  </a:cubicBezTo>
                  <a:cubicBezTo>
                    <a:pt x="774" y="933"/>
                    <a:pt x="777" y="953"/>
                    <a:pt x="782" y="955"/>
                  </a:cubicBezTo>
                  <a:cubicBezTo>
                    <a:pt x="787" y="958"/>
                    <a:pt x="812" y="967"/>
                    <a:pt x="822" y="947"/>
                  </a:cubicBezTo>
                  <a:cubicBezTo>
                    <a:pt x="831" y="928"/>
                    <a:pt x="820" y="900"/>
                    <a:pt x="851" y="897"/>
                  </a:cubicBezTo>
                  <a:cubicBezTo>
                    <a:pt x="882" y="894"/>
                    <a:pt x="912" y="893"/>
                    <a:pt x="917" y="861"/>
                  </a:cubicBezTo>
                  <a:cubicBezTo>
                    <a:pt x="922" y="829"/>
                    <a:pt x="912" y="811"/>
                    <a:pt x="944" y="793"/>
                  </a:cubicBezTo>
                  <a:cubicBezTo>
                    <a:pt x="973" y="777"/>
                    <a:pt x="969" y="764"/>
                    <a:pt x="1031" y="774"/>
                  </a:cubicBezTo>
                  <a:cubicBezTo>
                    <a:pt x="1037" y="765"/>
                    <a:pt x="1045" y="754"/>
                    <a:pt x="1057" y="734"/>
                  </a:cubicBezTo>
                  <a:cubicBezTo>
                    <a:pt x="1088" y="682"/>
                    <a:pt x="1092" y="649"/>
                    <a:pt x="1136" y="626"/>
                  </a:cubicBezTo>
                  <a:cubicBezTo>
                    <a:pt x="1179" y="604"/>
                    <a:pt x="1188" y="586"/>
                    <a:pt x="1188" y="556"/>
                  </a:cubicBezTo>
                  <a:cubicBezTo>
                    <a:pt x="1188" y="526"/>
                    <a:pt x="1136" y="530"/>
                    <a:pt x="1201" y="504"/>
                  </a:cubicBezTo>
                  <a:cubicBezTo>
                    <a:pt x="1267" y="478"/>
                    <a:pt x="1293" y="508"/>
                    <a:pt x="1297" y="452"/>
                  </a:cubicBezTo>
                  <a:cubicBezTo>
                    <a:pt x="1302" y="397"/>
                    <a:pt x="1284" y="360"/>
                    <a:pt x="1336" y="337"/>
                  </a:cubicBezTo>
                  <a:cubicBezTo>
                    <a:pt x="1389" y="315"/>
                    <a:pt x="1433" y="274"/>
                    <a:pt x="1485" y="248"/>
                  </a:cubicBezTo>
                  <a:cubicBezTo>
                    <a:pt x="1537" y="223"/>
                    <a:pt x="1520" y="171"/>
                    <a:pt x="1572" y="208"/>
                  </a:cubicBezTo>
                  <a:cubicBezTo>
                    <a:pt x="1625" y="245"/>
                    <a:pt x="1660" y="223"/>
                    <a:pt x="1651" y="178"/>
                  </a:cubicBezTo>
                  <a:cubicBezTo>
                    <a:pt x="1642" y="134"/>
                    <a:pt x="1686" y="78"/>
                    <a:pt x="1638" y="71"/>
                  </a:cubicBezTo>
                  <a:close/>
                </a:path>
              </a:pathLst>
            </a:custGeom>
            <a:grpFill/>
            <a:ln w="12700" cap="rnd" cmpd="sng">
              <a:solidFill>
                <a:srgbClr val="34CCB6"/>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828434"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srgbClr val="445469"/>
                </a:solidFill>
                <a:effectLst/>
                <a:uLnTx/>
                <a:uFillTx/>
                <a:latin typeface="Lato Light"/>
              </a:endParaRPr>
            </a:p>
          </p:txBody>
        </p:sp>
        <p:sp>
          <p:nvSpPr>
            <p:cNvPr id="31" name="Freeform 32">
              <a:extLst>
                <a:ext uri="{FF2B5EF4-FFF2-40B4-BE49-F238E27FC236}">
                  <a16:creationId xmlns:a16="http://schemas.microsoft.com/office/drawing/2014/main" xmlns="" id="{CA1321DF-547B-4B15-9AED-7152A7B3CF2B}"/>
                </a:ext>
              </a:extLst>
            </p:cNvPr>
            <p:cNvSpPr>
              <a:spLocks/>
            </p:cNvSpPr>
            <p:nvPr/>
          </p:nvSpPr>
          <p:spPr bwMode="auto">
            <a:xfrm>
              <a:off x="4003" y="1366"/>
              <a:ext cx="624" cy="806"/>
            </a:xfrm>
            <a:custGeom>
              <a:avLst/>
              <a:gdLst>
                <a:gd name="T0" fmla="*/ 1147 w 1348"/>
                <a:gd name="T1" fmla="*/ 478 h 1740"/>
                <a:gd name="T2" fmla="*/ 1107 w 1348"/>
                <a:gd name="T3" fmla="*/ 375 h 1740"/>
                <a:gd name="T4" fmla="*/ 1066 w 1348"/>
                <a:gd name="T5" fmla="*/ 326 h 1740"/>
                <a:gd name="T6" fmla="*/ 909 w 1348"/>
                <a:gd name="T7" fmla="*/ 249 h 1740"/>
                <a:gd name="T8" fmla="*/ 861 w 1348"/>
                <a:gd name="T9" fmla="*/ 126 h 1740"/>
                <a:gd name="T10" fmla="*/ 721 w 1348"/>
                <a:gd name="T11" fmla="*/ 34 h 1740"/>
                <a:gd name="T12" fmla="*/ 577 w 1348"/>
                <a:gd name="T13" fmla="*/ 126 h 1740"/>
                <a:gd name="T14" fmla="*/ 568 w 1348"/>
                <a:gd name="T15" fmla="*/ 230 h 1740"/>
                <a:gd name="T16" fmla="*/ 419 w 1348"/>
                <a:gd name="T17" fmla="*/ 267 h 1740"/>
                <a:gd name="T18" fmla="*/ 223 w 1348"/>
                <a:gd name="T19" fmla="*/ 363 h 1740"/>
                <a:gd name="T20" fmla="*/ 109 w 1348"/>
                <a:gd name="T21" fmla="*/ 256 h 1740"/>
                <a:gd name="T22" fmla="*/ 39 w 1348"/>
                <a:gd name="T23" fmla="*/ 382 h 1740"/>
                <a:gd name="T24" fmla="*/ 22 w 1348"/>
                <a:gd name="T25" fmla="*/ 497 h 1740"/>
                <a:gd name="T26" fmla="*/ 79 w 1348"/>
                <a:gd name="T27" fmla="*/ 593 h 1740"/>
                <a:gd name="T28" fmla="*/ 118 w 1348"/>
                <a:gd name="T29" fmla="*/ 666 h 1740"/>
                <a:gd name="T30" fmla="*/ 116 w 1348"/>
                <a:gd name="T31" fmla="*/ 732 h 1740"/>
                <a:gd name="T32" fmla="*/ 155 w 1348"/>
                <a:gd name="T33" fmla="*/ 806 h 1740"/>
                <a:gd name="T34" fmla="*/ 201 w 1348"/>
                <a:gd name="T35" fmla="*/ 888 h 1740"/>
                <a:gd name="T36" fmla="*/ 164 w 1348"/>
                <a:gd name="T37" fmla="*/ 1008 h 1740"/>
                <a:gd name="T38" fmla="*/ 72 w 1348"/>
                <a:gd name="T39" fmla="*/ 1064 h 1740"/>
                <a:gd name="T40" fmla="*/ 33 w 1348"/>
                <a:gd name="T41" fmla="*/ 1171 h 1740"/>
                <a:gd name="T42" fmla="*/ 122 w 1348"/>
                <a:gd name="T43" fmla="*/ 1288 h 1740"/>
                <a:gd name="T44" fmla="*/ 181 w 1348"/>
                <a:gd name="T45" fmla="*/ 1399 h 1740"/>
                <a:gd name="T46" fmla="*/ 131 w 1348"/>
                <a:gd name="T47" fmla="*/ 1540 h 1740"/>
                <a:gd name="T48" fmla="*/ 122 w 1348"/>
                <a:gd name="T49" fmla="*/ 1683 h 1740"/>
                <a:gd name="T50" fmla="*/ 221 w 1348"/>
                <a:gd name="T51" fmla="*/ 1701 h 1740"/>
                <a:gd name="T52" fmla="*/ 360 w 1348"/>
                <a:gd name="T53" fmla="*/ 1724 h 1740"/>
                <a:gd name="T54" fmla="*/ 446 w 1348"/>
                <a:gd name="T55" fmla="*/ 1718 h 1740"/>
                <a:gd name="T56" fmla="*/ 536 w 1348"/>
                <a:gd name="T57" fmla="*/ 1717 h 1740"/>
                <a:gd name="T58" fmla="*/ 490 w 1348"/>
                <a:gd name="T59" fmla="*/ 1597 h 1740"/>
                <a:gd name="T60" fmla="*/ 582 w 1348"/>
                <a:gd name="T61" fmla="*/ 1477 h 1740"/>
                <a:gd name="T62" fmla="*/ 684 w 1348"/>
                <a:gd name="T63" fmla="*/ 1344 h 1740"/>
                <a:gd name="T64" fmla="*/ 792 w 1348"/>
                <a:gd name="T65" fmla="*/ 1241 h 1740"/>
                <a:gd name="T66" fmla="*/ 962 w 1348"/>
                <a:gd name="T67" fmla="*/ 1152 h 1740"/>
                <a:gd name="T68" fmla="*/ 924 w 1348"/>
                <a:gd name="T69" fmla="*/ 1018 h 1740"/>
                <a:gd name="T70" fmla="*/ 841 w 1348"/>
                <a:gd name="T71" fmla="*/ 1049 h 1740"/>
                <a:gd name="T72" fmla="*/ 723 w 1348"/>
                <a:gd name="T73" fmla="*/ 1021 h 1740"/>
                <a:gd name="T74" fmla="*/ 723 w 1348"/>
                <a:gd name="T75" fmla="*/ 907 h 1740"/>
                <a:gd name="T76" fmla="*/ 680 w 1348"/>
                <a:gd name="T77" fmla="*/ 805 h 1740"/>
                <a:gd name="T78" fmla="*/ 602 w 1348"/>
                <a:gd name="T79" fmla="*/ 860 h 1740"/>
                <a:gd name="T80" fmla="*/ 444 w 1348"/>
                <a:gd name="T81" fmla="*/ 843 h 1740"/>
                <a:gd name="T82" fmla="*/ 412 w 1348"/>
                <a:gd name="T83" fmla="*/ 721 h 1740"/>
                <a:gd name="T84" fmla="*/ 484 w 1348"/>
                <a:gd name="T85" fmla="*/ 663 h 1740"/>
                <a:gd name="T86" fmla="*/ 546 w 1348"/>
                <a:gd name="T87" fmla="*/ 540 h 1740"/>
                <a:gd name="T88" fmla="*/ 634 w 1348"/>
                <a:gd name="T89" fmla="*/ 482 h 1740"/>
                <a:gd name="T90" fmla="*/ 798 w 1348"/>
                <a:gd name="T91" fmla="*/ 552 h 1740"/>
                <a:gd name="T92" fmla="*/ 838 w 1348"/>
                <a:gd name="T93" fmla="*/ 649 h 1740"/>
                <a:gd name="T94" fmla="*/ 867 w 1348"/>
                <a:gd name="T95" fmla="*/ 757 h 1740"/>
                <a:gd name="T96" fmla="*/ 962 w 1348"/>
                <a:gd name="T97" fmla="*/ 824 h 1740"/>
                <a:gd name="T98" fmla="*/ 996 w 1348"/>
                <a:gd name="T99" fmla="*/ 895 h 1740"/>
                <a:gd name="T100" fmla="*/ 1123 w 1348"/>
                <a:gd name="T101" fmla="*/ 875 h 1740"/>
                <a:gd name="T102" fmla="*/ 1293 w 1348"/>
                <a:gd name="T103" fmla="*/ 667 h 1740"/>
                <a:gd name="T104" fmla="*/ 1251 w 1348"/>
                <a:gd name="T105" fmla="*/ 514 h 1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48" h="1740">
                  <a:moveTo>
                    <a:pt x="1251" y="514"/>
                  </a:moveTo>
                  <a:cubicBezTo>
                    <a:pt x="1243" y="491"/>
                    <a:pt x="1177" y="482"/>
                    <a:pt x="1147" y="478"/>
                  </a:cubicBezTo>
                  <a:cubicBezTo>
                    <a:pt x="1116" y="475"/>
                    <a:pt x="1101" y="473"/>
                    <a:pt x="1077" y="438"/>
                  </a:cubicBezTo>
                  <a:cubicBezTo>
                    <a:pt x="1053" y="402"/>
                    <a:pt x="1103" y="402"/>
                    <a:pt x="1107" y="375"/>
                  </a:cubicBezTo>
                  <a:cubicBezTo>
                    <a:pt x="1110" y="357"/>
                    <a:pt x="1122" y="337"/>
                    <a:pt x="1136" y="319"/>
                  </a:cubicBezTo>
                  <a:cubicBezTo>
                    <a:pt x="1111" y="323"/>
                    <a:pt x="1083" y="326"/>
                    <a:pt x="1066" y="326"/>
                  </a:cubicBezTo>
                  <a:cubicBezTo>
                    <a:pt x="1027" y="326"/>
                    <a:pt x="996" y="352"/>
                    <a:pt x="961" y="326"/>
                  </a:cubicBezTo>
                  <a:cubicBezTo>
                    <a:pt x="926" y="300"/>
                    <a:pt x="939" y="263"/>
                    <a:pt x="909" y="249"/>
                  </a:cubicBezTo>
                  <a:cubicBezTo>
                    <a:pt x="878" y="234"/>
                    <a:pt x="878" y="223"/>
                    <a:pt x="878" y="189"/>
                  </a:cubicBezTo>
                  <a:cubicBezTo>
                    <a:pt x="878" y="156"/>
                    <a:pt x="887" y="141"/>
                    <a:pt x="861" y="126"/>
                  </a:cubicBezTo>
                  <a:cubicBezTo>
                    <a:pt x="834" y="111"/>
                    <a:pt x="795" y="52"/>
                    <a:pt x="795" y="52"/>
                  </a:cubicBezTo>
                  <a:cubicBezTo>
                    <a:pt x="795" y="52"/>
                    <a:pt x="773" y="0"/>
                    <a:pt x="721" y="34"/>
                  </a:cubicBezTo>
                  <a:cubicBezTo>
                    <a:pt x="668" y="67"/>
                    <a:pt x="734" y="52"/>
                    <a:pt x="668" y="67"/>
                  </a:cubicBezTo>
                  <a:cubicBezTo>
                    <a:pt x="603" y="82"/>
                    <a:pt x="572" y="97"/>
                    <a:pt x="577" y="126"/>
                  </a:cubicBezTo>
                  <a:cubicBezTo>
                    <a:pt x="581" y="156"/>
                    <a:pt x="598" y="171"/>
                    <a:pt x="603" y="193"/>
                  </a:cubicBezTo>
                  <a:cubicBezTo>
                    <a:pt x="607" y="215"/>
                    <a:pt x="594" y="245"/>
                    <a:pt x="568" y="230"/>
                  </a:cubicBezTo>
                  <a:cubicBezTo>
                    <a:pt x="542" y="215"/>
                    <a:pt x="515" y="189"/>
                    <a:pt x="489" y="226"/>
                  </a:cubicBezTo>
                  <a:cubicBezTo>
                    <a:pt x="463" y="263"/>
                    <a:pt x="446" y="289"/>
                    <a:pt x="419" y="267"/>
                  </a:cubicBezTo>
                  <a:cubicBezTo>
                    <a:pt x="393" y="245"/>
                    <a:pt x="371" y="249"/>
                    <a:pt x="341" y="282"/>
                  </a:cubicBezTo>
                  <a:cubicBezTo>
                    <a:pt x="310" y="315"/>
                    <a:pt x="262" y="401"/>
                    <a:pt x="223" y="363"/>
                  </a:cubicBezTo>
                  <a:cubicBezTo>
                    <a:pt x="183" y="326"/>
                    <a:pt x="223" y="267"/>
                    <a:pt x="192" y="245"/>
                  </a:cubicBezTo>
                  <a:cubicBezTo>
                    <a:pt x="162" y="223"/>
                    <a:pt x="140" y="226"/>
                    <a:pt x="109" y="256"/>
                  </a:cubicBezTo>
                  <a:cubicBezTo>
                    <a:pt x="79" y="286"/>
                    <a:pt x="74" y="297"/>
                    <a:pt x="74" y="326"/>
                  </a:cubicBezTo>
                  <a:cubicBezTo>
                    <a:pt x="74" y="356"/>
                    <a:pt x="57" y="378"/>
                    <a:pt x="39" y="382"/>
                  </a:cubicBezTo>
                  <a:cubicBezTo>
                    <a:pt x="22" y="386"/>
                    <a:pt x="26" y="393"/>
                    <a:pt x="22" y="430"/>
                  </a:cubicBezTo>
                  <a:cubicBezTo>
                    <a:pt x="17" y="467"/>
                    <a:pt x="44" y="486"/>
                    <a:pt x="22" y="497"/>
                  </a:cubicBezTo>
                  <a:cubicBezTo>
                    <a:pt x="0" y="508"/>
                    <a:pt x="13" y="519"/>
                    <a:pt x="31" y="549"/>
                  </a:cubicBezTo>
                  <a:cubicBezTo>
                    <a:pt x="48" y="578"/>
                    <a:pt x="83" y="578"/>
                    <a:pt x="79" y="593"/>
                  </a:cubicBezTo>
                  <a:cubicBezTo>
                    <a:pt x="78" y="595"/>
                    <a:pt x="78" y="598"/>
                    <a:pt x="78" y="601"/>
                  </a:cubicBezTo>
                  <a:cubicBezTo>
                    <a:pt x="114" y="615"/>
                    <a:pt x="114" y="644"/>
                    <a:pt x="118" y="666"/>
                  </a:cubicBezTo>
                  <a:cubicBezTo>
                    <a:pt x="122" y="690"/>
                    <a:pt x="149" y="669"/>
                    <a:pt x="164" y="697"/>
                  </a:cubicBezTo>
                  <a:cubicBezTo>
                    <a:pt x="179" y="725"/>
                    <a:pt x="146" y="725"/>
                    <a:pt x="116" y="732"/>
                  </a:cubicBezTo>
                  <a:cubicBezTo>
                    <a:pt x="85" y="740"/>
                    <a:pt x="116" y="732"/>
                    <a:pt x="81" y="766"/>
                  </a:cubicBezTo>
                  <a:cubicBezTo>
                    <a:pt x="46" y="799"/>
                    <a:pt x="124" y="806"/>
                    <a:pt x="155" y="806"/>
                  </a:cubicBezTo>
                  <a:cubicBezTo>
                    <a:pt x="186" y="806"/>
                    <a:pt x="179" y="825"/>
                    <a:pt x="179" y="842"/>
                  </a:cubicBezTo>
                  <a:cubicBezTo>
                    <a:pt x="179" y="858"/>
                    <a:pt x="179" y="862"/>
                    <a:pt x="201" y="888"/>
                  </a:cubicBezTo>
                  <a:cubicBezTo>
                    <a:pt x="223" y="914"/>
                    <a:pt x="203" y="938"/>
                    <a:pt x="199" y="955"/>
                  </a:cubicBezTo>
                  <a:cubicBezTo>
                    <a:pt x="194" y="971"/>
                    <a:pt x="183" y="982"/>
                    <a:pt x="164" y="1008"/>
                  </a:cubicBezTo>
                  <a:cubicBezTo>
                    <a:pt x="144" y="1034"/>
                    <a:pt x="118" y="1021"/>
                    <a:pt x="87" y="1010"/>
                  </a:cubicBezTo>
                  <a:cubicBezTo>
                    <a:pt x="57" y="999"/>
                    <a:pt x="72" y="1047"/>
                    <a:pt x="72" y="1064"/>
                  </a:cubicBezTo>
                  <a:cubicBezTo>
                    <a:pt x="72" y="1081"/>
                    <a:pt x="72" y="1077"/>
                    <a:pt x="72" y="1110"/>
                  </a:cubicBezTo>
                  <a:cubicBezTo>
                    <a:pt x="72" y="1144"/>
                    <a:pt x="44" y="1133"/>
                    <a:pt x="33" y="1171"/>
                  </a:cubicBezTo>
                  <a:cubicBezTo>
                    <a:pt x="22" y="1210"/>
                    <a:pt x="46" y="1234"/>
                    <a:pt x="83" y="1246"/>
                  </a:cubicBezTo>
                  <a:cubicBezTo>
                    <a:pt x="120" y="1257"/>
                    <a:pt x="122" y="1270"/>
                    <a:pt x="122" y="1288"/>
                  </a:cubicBezTo>
                  <a:cubicBezTo>
                    <a:pt x="122" y="1307"/>
                    <a:pt x="138" y="1320"/>
                    <a:pt x="159" y="1338"/>
                  </a:cubicBezTo>
                  <a:cubicBezTo>
                    <a:pt x="181" y="1357"/>
                    <a:pt x="183" y="1375"/>
                    <a:pt x="181" y="1399"/>
                  </a:cubicBezTo>
                  <a:cubicBezTo>
                    <a:pt x="179" y="1424"/>
                    <a:pt x="170" y="1438"/>
                    <a:pt x="146" y="1470"/>
                  </a:cubicBezTo>
                  <a:cubicBezTo>
                    <a:pt x="122" y="1501"/>
                    <a:pt x="127" y="1500"/>
                    <a:pt x="131" y="1540"/>
                  </a:cubicBezTo>
                  <a:cubicBezTo>
                    <a:pt x="135" y="1581"/>
                    <a:pt x="118" y="1581"/>
                    <a:pt x="90" y="1601"/>
                  </a:cubicBezTo>
                  <a:cubicBezTo>
                    <a:pt x="61" y="1622"/>
                    <a:pt x="81" y="1655"/>
                    <a:pt x="122" y="1683"/>
                  </a:cubicBezTo>
                  <a:cubicBezTo>
                    <a:pt x="130" y="1688"/>
                    <a:pt x="134" y="1693"/>
                    <a:pt x="137" y="1697"/>
                  </a:cubicBezTo>
                  <a:cubicBezTo>
                    <a:pt x="170" y="1691"/>
                    <a:pt x="204" y="1699"/>
                    <a:pt x="221" y="1701"/>
                  </a:cubicBezTo>
                  <a:cubicBezTo>
                    <a:pt x="245" y="1705"/>
                    <a:pt x="264" y="1716"/>
                    <a:pt x="297" y="1722"/>
                  </a:cubicBezTo>
                  <a:cubicBezTo>
                    <a:pt x="330" y="1727"/>
                    <a:pt x="334" y="1729"/>
                    <a:pt x="360" y="1724"/>
                  </a:cubicBezTo>
                  <a:cubicBezTo>
                    <a:pt x="387" y="1718"/>
                    <a:pt x="382" y="1722"/>
                    <a:pt x="404" y="1731"/>
                  </a:cubicBezTo>
                  <a:cubicBezTo>
                    <a:pt x="426" y="1740"/>
                    <a:pt x="437" y="1737"/>
                    <a:pt x="446" y="1718"/>
                  </a:cubicBezTo>
                  <a:cubicBezTo>
                    <a:pt x="485" y="1672"/>
                    <a:pt x="485" y="1716"/>
                    <a:pt x="520" y="1716"/>
                  </a:cubicBezTo>
                  <a:cubicBezTo>
                    <a:pt x="528" y="1716"/>
                    <a:pt x="533" y="1716"/>
                    <a:pt x="536" y="1717"/>
                  </a:cubicBezTo>
                  <a:cubicBezTo>
                    <a:pt x="547" y="1706"/>
                    <a:pt x="555" y="1692"/>
                    <a:pt x="536" y="1675"/>
                  </a:cubicBezTo>
                  <a:cubicBezTo>
                    <a:pt x="500" y="1641"/>
                    <a:pt x="467" y="1627"/>
                    <a:pt x="490" y="1597"/>
                  </a:cubicBezTo>
                  <a:cubicBezTo>
                    <a:pt x="513" y="1566"/>
                    <a:pt x="513" y="1552"/>
                    <a:pt x="539" y="1544"/>
                  </a:cubicBezTo>
                  <a:cubicBezTo>
                    <a:pt x="566" y="1536"/>
                    <a:pt x="562" y="1516"/>
                    <a:pt x="582" y="1477"/>
                  </a:cubicBezTo>
                  <a:cubicBezTo>
                    <a:pt x="602" y="1438"/>
                    <a:pt x="592" y="1391"/>
                    <a:pt x="634" y="1388"/>
                  </a:cubicBezTo>
                  <a:cubicBezTo>
                    <a:pt x="677" y="1386"/>
                    <a:pt x="664" y="1374"/>
                    <a:pt x="684" y="1344"/>
                  </a:cubicBezTo>
                  <a:cubicBezTo>
                    <a:pt x="703" y="1313"/>
                    <a:pt x="720" y="1322"/>
                    <a:pt x="733" y="1313"/>
                  </a:cubicBezTo>
                  <a:cubicBezTo>
                    <a:pt x="746" y="1305"/>
                    <a:pt x="736" y="1244"/>
                    <a:pt x="792" y="1241"/>
                  </a:cubicBezTo>
                  <a:cubicBezTo>
                    <a:pt x="847" y="1238"/>
                    <a:pt x="887" y="1252"/>
                    <a:pt x="906" y="1219"/>
                  </a:cubicBezTo>
                  <a:cubicBezTo>
                    <a:pt x="926" y="1185"/>
                    <a:pt x="952" y="1180"/>
                    <a:pt x="962" y="1152"/>
                  </a:cubicBezTo>
                  <a:cubicBezTo>
                    <a:pt x="968" y="1135"/>
                    <a:pt x="976" y="1125"/>
                    <a:pt x="985" y="1110"/>
                  </a:cubicBezTo>
                  <a:cubicBezTo>
                    <a:pt x="953" y="1082"/>
                    <a:pt x="922" y="1049"/>
                    <a:pt x="924" y="1018"/>
                  </a:cubicBezTo>
                  <a:cubicBezTo>
                    <a:pt x="913" y="1022"/>
                    <a:pt x="902" y="1028"/>
                    <a:pt x="897" y="1035"/>
                  </a:cubicBezTo>
                  <a:cubicBezTo>
                    <a:pt x="883" y="1052"/>
                    <a:pt x="874" y="1066"/>
                    <a:pt x="841" y="1049"/>
                  </a:cubicBezTo>
                  <a:cubicBezTo>
                    <a:pt x="808" y="1032"/>
                    <a:pt x="802" y="999"/>
                    <a:pt x="782" y="1024"/>
                  </a:cubicBezTo>
                  <a:cubicBezTo>
                    <a:pt x="762" y="1049"/>
                    <a:pt x="746" y="1044"/>
                    <a:pt x="723" y="1021"/>
                  </a:cubicBezTo>
                  <a:cubicBezTo>
                    <a:pt x="700" y="999"/>
                    <a:pt x="690" y="969"/>
                    <a:pt x="707" y="957"/>
                  </a:cubicBezTo>
                  <a:cubicBezTo>
                    <a:pt x="723" y="946"/>
                    <a:pt x="736" y="924"/>
                    <a:pt x="723" y="907"/>
                  </a:cubicBezTo>
                  <a:cubicBezTo>
                    <a:pt x="710" y="891"/>
                    <a:pt x="710" y="866"/>
                    <a:pt x="710" y="843"/>
                  </a:cubicBezTo>
                  <a:cubicBezTo>
                    <a:pt x="710" y="821"/>
                    <a:pt x="707" y="799"/>
                    <a:pt x="680" y="805"/>
                  </a:cubicBezTo>
                  <a:cubicBezTo>
                    <a:pt x="654" y="810"/>
                    <a:pt x="631" y="818"/>
                    <a:pt x="631" y="838"/>
                  </a:cubicBezTo>
                  <a:cubicBezTo>
                    <a:pt x="631" y="857"/>
                    <a:pt x="621" y="877"/>
                    <a:pt x="602" y="860"/>
                  </a:cubicBezTo>
                  <a:cubicBezTo>
                    <a:pt x="582" y="843"/>
                    <a:pt x="572" y="835"/>
                    <a:pt x="536" y="846"/>
                  </a:cubicBezTo>
                  <a:cubicBezTo>
                    <a:pt x="500" y="857"/>
                    <a:pt x="467" y="863"/>
                    <a:pt x="444" y="843"/>
                  </a:cubicBezTo>
                  <a:cubicBezTo>
                    <a:pt x="422" y="824"/>
                    <a:pt x="395" y="807"/>
                    <a:pt x="395" y="782"/>
                  </a:cubicBezTo>
                  <a:cubicBezTo>
                    <a:pt x="395" y="757"/>
                    <a:pt x="389" y="735"/>
                    <a:pt x="412" y="721"/>
                  </a:cubicBezTo>
                  <a:cubicBezTo>
                    <a:pt x="435" y="707"/>
                    <a:pt x="438" y="696"/>
                    <a:pt x="458" y="693"/>
                  </a:cubicBezTo>
                  <a:cubicBezTo>
                    <a:pt x="477" y="691"/>
                    <a:pt x="494" y="677"/>
                    <a:pt x="484" y="663"/>
                  </a:cubicBezTo>
                  <a:cubicBezTo>
                    <a:pt x="474" y="649"/>
                    <a:pt x="451" y="604"/>
                    <a:pt x="481" y="585"/>
                  </a:cubicBezTo>
                  <a:cubicBezTo>
                    <a:pt x="510" y="565"/>
                    <a:pt x="543" y="571"/>
                    <a:pt x="546" y="540"/>
                  </a:cubicBezTo>
                  <a:cubicBezTo>
                    <a:pt x="549" y="510"/>
                    <a:pt x="543" y="507"/>
                    <a:pt x="572" y="485"/>
                  </a:cubicBezTo>
                  <a:cubicBezTo>
                    <a:pt x="602" y="463"/>
                    <a:pt x="608" y="460"/>
                    <a:pt x="634" y="482"/>
                  </a:cubicBezTo>
                  <a:cubicBezTo>
                    <a:pt x="661" y="504"/>
                    <a:pt x="693" y="538"/>
                    <a:pt x="733" y="532"/>
                  </a:cubicBezTo>
                  <a:cubicBezTo>
                    <a:pt x="772" y="527"/>
                    <a:pt x="831" y="527"/>
                    <a:pt x="798" y="552"/>
                  </a:cubicBezTo>
                  <a:cubicBezTo>
                    <a:pt x="766" y="577"/>
                    <a:pt x="762" y="604"/>
                    <a:pt x="779" y="616"/>
                  </a:cubicBezTo>
                  <a:cubicBezTo>
                    <a:pt x="795" y="627"/>
                    <a:pt x="802" y="646"/>
                    <a:pt x="838" y="649"/>
                  </a:cubicBezTo>
                  <a:cubicBezTo>
                    <a:pt x="874" y="652"/>
                    <a:pt x="893" y="668"/>
                    <a:pt x="870" y="693"/>
                  </a:cubicBezTo>
                  <a:cubicBezTo>
                    <a:pt x="847" y="718"/>
                    <a:pt x="854" y="743"/>
                    <a:pt x="867" y="757"/>
                  </a:cubicBezTo>
                  <a:cubicBezTo>
                    <a:pt x="880" y="771"/>
                    <a:pt x="923" y="788"/>
                    <a:pt x="933" y="805"/>
                  </a:cubicBezTo>
                  <a:cubicBezTo>
                    <a:pt x="942" y="821"/>
                    <a:pt x="949" y="818"/>
                    <a:pt x="962" y="824"/>
                  </a:cubicBezTo>
                  <a:cubicBezTo>
                    <a:pt x="975" y="830"/>
                    <a:pt x="982" y="852"/>
                    <a:pt x="982" y="866"/>
                  </a:cubicBezTo>
                  <a:cubicBezTo>
                    <a:pt x="982" y="876"/>
                    <a:pt x="990" y="881"/>
                    <a:pt x="996" y="895"/>
                  </a:cubicBezTo>
                  <a:cubicBezTo>
                    <a:pt x="1007" y="897"/>
                    <a:pt x="1021" y="903"/>
                    <a:pt x="1035" y="908"/>
                  </a:cubicBezTo>
                  <a:cubicBezTo>
                    <a:pt x="1066" y="919"/>
                    <a:pt x="1079" y="886"/>
                    <a:pt x="1123" y="875"/>
                  </a:cubicBezTo>
                  <a:cubicBezTo>
                    <a:pt x="1166" y="864"/>
                    <a:pt x="1223" y="853"/>
                    <a:pt x="1232" y="823"/>
                  </a:cubicBezTo>
                  <a:cubicBezTo>
                    <a:pt x="1241" y="793"/>
                    <a:pt x="1241" y="693"/>
                    <a:pt x="1293" y="667"/>
                  </a:cubicBezTo>
                  <a:cubicBezTo>
                    <a:pt x="1311" y="659"/>
                    <a:pt x="1329" y="649"/>
                    <a:pt x="1348" y="636"/>
                  </a:cubicBezTo>
                  <a:cubicBezTo>
                    <a:pt x="1317" y="593"/>
                    <a:pt x="1259" y="533"/>
                    <a:pt x="1251" y="514"/>
                  </a:cubicBezTo>
                  <a:close/>
                </a:path>
              </a:pathLst>
            </a:custGeom>
            <a:grpFill/>
            <a:ln w="12700" cap="rnd" cmpd="sng">
              <a:solidFill>
                <a:srgbClr val="34CCB6"/>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828434"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srgbClr val="445469"/>
                </a:solidFill>
                <a:effectLst/>
                <a:uLnTx/>
                <a:uFillTx/>
                <a:latin typeface="Lato Light"/>
              </a:endParaRPr>
            </a:p>
          </p:txBody>
        </p:sp>
        <p:sp>
          <p:nvSpPr>
            <p:cNvPr id="32" name="Freeform 33">
              <a:extLst>
                <a:ext uri="{FF2B5EF4-FFF2-40B4-BE49-F238E27FC236}">
                  <a16:creationId xmlns:a16="http://schemas.microsoft.com/office/drawing/2014/main" xmlns="" id="{5FF629AE-8D59-477D-B967-F8821D2EC430}"/>
                </a:ext>
              </a:extLst>
            </p:cNvPr>
            <p:cNvSpPr>
              <a:spLocks/>
            </p:cNvSpPr>
            <p:nvPr/>
          </p:nvSpPr>
          <p:spPr bwMode="auto">
            <a:xfrm>
              <a:off x="4183" y="1579"/>
              <a:ext cx="205" cy="193"/>
            </a:xfrm>
            <a:custGeom>
              <a:avLst/>
              <a:gdLst>
                <a:gd name="T0" fmla="*/ 347 w 442"/>
                <a:gd name="T1" fmla="*/ 322 h 417"/>
                <a:gd name="T2" fmla="*/ 399 w 442"/>
                <a:gd name="T3" fmla="*/ 286 h 417"/>
                <a:gd name="T4" fmla="*/ 393 w 442"/>
                <a:gd name="T5" fmla="*/ 219 h 417"/>
                <a:gd name="T6" fmla="*/ 424 w 442"/>
                <a:gd name="T7" fmla="*/ 183 h 417"/>
                <a:gd name="T8" fmla="*/ 390 w 442"/>
                <a:gd name="T9" fmla="*/ 156 h 417"/>
                <a:gd name="T10" fmla="*/ 409 w 442"/>
                <a:gd name="T11" fmla="*/ 92 h 417"/>
                <a:gd name="T12" fmla="*/ 344 w 442"/>
                <a:gd name="T13" fmla="*/ 72 h 417"/>
                <a:gd name="T14" fmla="*/ 245 w 442"/>
                <a:gd name="T15" fmla="*/ 22 h 417"/>
                <a:gd name="T16" fmla="*/ 183 w 442"/>
                <a:gd name="T17" fmla="*/ 25 h 417"/>
                <a:gd name="T18" fmla="*/ 157 w 442"/>
                <a:gd name="T19" fmla="*/ 80 h 417"/>
                <a:gd name="T20" fmla="*/ 92 w 442"/>
                <a:gd name="T21" fmla="*/ 125 h 417"/>
                <a:gd name="T22" fmla="*/ 95 w 442"/>
                <a:gd name="T23" fmla="*/ 203 h 417"/>
                <a:gd name="T24" fmla="*/ 69 w 442"/>
                <a:gd name="T25" fmla="*/ 233 h 417"/>
                <a:gd name="T26" fmla="*/ 23 w 442"/>
                <a:gd name="T27" fmla="*/ 261 h 417"/>
                <a:gd name="T28" fmla="*/ 6 w 442"/>
                <a:gd name="T29" fmla="*/ 322 h 417"/>
                <a:gd name="T30" fmla="*/ 55 w 442"/>
                <a:gd name="T31" fmla="*/ 383 h 417"/>
                <a:gd name="T32" fmla="*/ 147 w 442"/>
                <a:gd name="T33" fmla="*/ 386 h 417"/>
                <a:gd name="T34" fmla="*/ 213 w 442"/>
                <a:gd name="T35" fmla="*/ 400 h 417"/>
                <a:gd name="T36" fmla="*/ 242 w 442"/>
                <a:gd name="T37" fmla="*/ 378 h 417"/>
                <a:gd name="T38" fmla="*/ 291 w 442"/>
                <a:gd name="T39" fmla="*/ 345 h 417"/>
                <a:gd name="T40" fmla="*/ 306 w 442"/>
                <a:gd name="T41" fmla="*/ 345 h 417"/>
                <a:gd name="T42" fmla="*/ 347 w 442"/>
                <a:gd name="T43" fmla="*/ 322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2" h="417">
                  <a:moveTo>
                    <a:pt x="347" y="322"/>
                  </a:moveTo>
                  <a:cubicBezTo>
                    <a:pt x="383" y="325"/>
                    <a:pt x="406" y="311"/>
                    <a:pt x="399" y="286"/>
                  </a:cubicBezTo>
                  <a:cubicBezTo>
                    <a:pt x="393" y="261"/>
                    <a:pt x="367" y="247"/>
                    <a:pt x="393" y="219"/>
                  </a:cubicBezTo>
                  <a:cubicBezTo>
                    <a:pt x="408" y="204"/>
                    <a:pt x="416" y="194"/>
                    <a:pt x="424" y="183"/>
                  </a:cubicBezTo>
                  <a:cubicBezTo>
                    <a:pt x="408" y="176"/>
                    <a:pt x="401" y="163"/>
                    <a:pt x="390" y="156"/>
                  </a:cubicBezTo>
                  <a:cubicBezTo>
                    <a:pt x="373" y="144"/>
                    <a:pt x="377" y="117"/>
                    <a:pt x="409" y="92"/>
                  </a:cubicBezTo>
                  <a:cubicBezTo>
                    <a:pt x="442" y="67"/>
                    <a:pt x="383" y="67"/>
                    <a:pt x="344" y="72"/>
                  </a:cubicBezTo>
                  <a:cubicBezTo>
                    <a:pt x="304" y="78"/>
                    <a:pt x="272" y="44"/>
                    <a:pt x="245" y="22"/>
                  </a:cubicBezTo>
                  <a:cubicBezTo>
                    <a:pt x="219" y="0"/>
                    <a:pt x="213" y="3"/>
                    <a:pt x="183" y="25"/>
                  </a:cubicBezTo>
                  <a:cubicBezTo>
                    <a:pt x="154" y="47"/>
                    <a:pt x="160" y="50"/>
                    <a:pt x="157" y="80"/>
                  </a:cubicBezTo>
                  <a:cubicBezTo>
                    <a:pt x="154" y="111"/>
                    <a:pt x="121" y="105"/>
                    <a:pt x="92" y="125"/>
                  </a:cubicBezTo>
                  <a:cubicBezTo>
                    <a:pt x="62" y="144"/>
                    <a:pt x="85" y="189"/>
                    <a:pt x="95" y="203"/>
                  </a:cubicBezTo>
                  <a:cubicBezTo>
                    <a:pt x="105" y="217"/>
                    <a:pt x="88" y="231"/>
                    <a:pt x="69" y="233"/>
                  </a:cubicBezTo>
                  <a:cubicBezTo>
                    <a:pt x="49" y="236"/>
                    <a:pt x="46" y="247"/>
                    <a:pt x="23" y="261"/>
                  </a:cubicBezTo>
                  <a:cubicBezTo>
                    <a:pt x="0" y="275"/>
                    <a:pt x="6" y="297"/>
                    <a:pt x="6" y="322"/>
                  </a:cubicBezTo>
                  <a:cubicBezTo>
                    <a:pt x="6" y="347"/>
                    <a:pt x="33" y="364"/>
                    <a:pt x="55" y="383"/>
                  </a:cubicBezTo>
                  <a:cubicBezTo>
                    <a:pt x="78" y="403"/>
                    <a:pt x="111" y="397"/>
                    <a:pt x="147" y="386"/>
                  </a:cubicBezTo>
                  <a:cubicBezTo>
                    <a:pt x="183" y="375"/>
                    <a:pt x="193" y="383"/>
                    <a:pt x="213" y="400"/>
                  </a:cubicBezTo>
                  <a:cubicBezTo>
                    <a:pt x="232" y="417"/>
                    <a:pt x="242" y="397"/>
                    <a:pt x="242" y="378"/>
                  </a:cubicBezTo>
                  <a:cubicBezTo>
                    <a:pt x="242" y="358"/>
                    <a:pt x="265" y="350"/>
                    <a:pt x="291" y="345"/>
                  </a:cubicBezTo>
                  <a:cubicBezTo>
                    <a:pt x="297" y="343"/>
                    <a:pt x="302" y="344"/>
                    <a:pt x="306" y="345"/>
                  </a:cubicBezTo>
                  <a:cubicBezTo>
                    <a:pt x="318" y="332"/>
                    <a:pt x="333" y="321"/>
                    <a:pt x="347" y="322"/>
                  </a:cubicBezTo>
                  <a:close/>
                </a:path>
              </a:pathLst>
            </a:custGeom>
            <a:grpFill/>
            <a:ln w="12700" cap="rnd" cmpd="sng">
              <a:solidFill>
                <a:srgbClr val="34CCB6"/>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828434"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srgbClr val="445469"/>
                </a:solidFill>
                <a:effectLst/>
                <a:uLnTx/>
                <a:uFillTx/>
                <a:latin typeface="Lato Light"/>
              </a:endParaRPr>
            </a:p>
          </p:txBody>
        </p:sp>
        <p:sp>
          <p:nvSpPr>
            <p:cNvPr id="33" name="Freeform 34">
              <a:extLst>
                <a:ext uri="{FF2B5EF4-FFF2-40B4-BE49-F238E27FC236}">
                  <a16:creationId xmlns:a16="http://schemas.microsoft.com/office/drawing/2014/main" xmlns="" id="{70814540-B42E-467E-A351-387B14582D0A}"/>
                </a:ext>
              </a:extLst>
            </p:cNvPr>
            <p:cNvSpPr>
              <a:spLocks/>
            </p:cNvSpPr>
            <p:nvPr/>
          </p:nvSpPr>
          <p:spPr bwMode="auto">
            <a:xfrm>
              <a:off x="4323" y="1664"/>
              <a:ext cx="141" cy="196"/>
            </a:xfrm>
            <a:custGeom>
              <a:avLst/>
              <a:gdLst>
                <a:gd name="T0" fmla="*/ 292 w 306"/>
                <a:gd name="T1" fmla="*/ 223 h 423"/>
                <a:gd name="T2" fmla="*/ 272 w 306"/>
                <a:gd name="T3" fmla="*/ 181 h 423"/>
                <a:gd name="T4" fmla="*/ 243 w 306"/>
                <a:gd name="T5" fmla="*/ 162 h 423"/>
                <a:gd name="T6" fmla="*/ 177 w 306"/>
                <a:gd name="T7" fmla="*/ 114 h 423"/>
                <a:gd name="T8" fmla="*/ 180 w 306"/>
                <a:gd name="T9" fmla="*/ 50 h 423"/>
                <a:gd name="T10" fmla="*/ 148 w 306"/>
                <a:gd name="T11" fmla="*/ 6 h 423"/>
                <a:gd name="T12" fmla="*/ 123 w 306"/>
                <a:gd name="T13" fmla="*/ 0 h 423"/>
                <a:gd name="T14" fmla="*/ 92 w 306"/>
                <a:gd name="T15" fmla="*/ 36 h 423"/>
                <a:gd name="T16" fmla="*/ 98 w 306"/>
                <a:gd name="T17" fmla="*/ 103 h 423"/>
                <a:gd name="T18" fmla="*/ 46 w 306"/>
                <a:gd name="T19" fmla="*/ 139 h 423"/>
                <a:gd name="T20" fmla="*/ 5 w 306"/>
                <a:gd name="T21" fmla="*/ 162 h 423"/>
                <a:gd name="T22" fmla="*/ 20 w 306"/>
                <a:gd name="T23" fmla="*/ 200 h 423"/>
                <a:gd name="T24" fmla="*/ 33 w 306"/>
                <a:gd name="T25" fmla="*/ 264 h 423"/>
                <a:gd name="T26" fmla="*/ 17 w 306"/>
                <a:gd name="T27" fmla="*/ 314 h 423"/>
                <a:gd name="T28" fmla="*/ 33 w 306"/>
                <a:gd name="T29" fmla="*/ 378 h 423"/>
                <a:gd name="T30" fmla="*/ 92 w 306"/>
                <a:gd name="T31" fmla="*/ 381 h 423"/>
                <a:gd name="T32" fmla="*/ 151 w 306"/>
                <a:gd name="T33" fmla="*/ 406 h 423"/>
                <a:gd name="T34" fmla="*/ 207 w 306"/>
                <a:gd name="T35" fmla="*/ 392 h 423"/>
                <a:gd name="T36" fmla="*/ 234 w 306"/>
                <a:gd name="T37" fmla="*/ 375 h 423"/>
                <a:gd name="T38" fmla="*/ 236 w 306"/>
                <a:gd name="T39" fmla="*/ 362 h 423"/>
                <a:gd name="T40" fmla="*/ 280 w 306"/>
                <a:gd name="T41" fmla="*/ 269 h 423"/>
                <a:gd name="T42" fmla="*/ 306 w 306"/>
                <a:gd name="T43" fmla="*/ 252 h 423"/>
                <a:gd name="T44" fmla="*/ 292 w 306"/>
                <a:gd name="T45" fmla="*/ 2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6" h="423">
                  <a:moveTo>
                    <a:pt x="292" y="223"/>
                  </a:moveTo>
                  <a:cubicBezTo>
                    <a:pt x="292" y="209"/>
                    <a:pt x="285" y="187"/>
                    <a:pt x="272" y="181"/>
                  </a:cubicBezTo>
                  <a:cubicBezTo>
                    <a:pt x="259" y="175"/>
                    <a:pt x="252" y="178"/>
                    <a:pt x="243" y="162"/>
                  </a:cubicBezTo>
                  <a:cubicBezTo>
                    <a:pt x="233" y="145"/>
                    <a:pt x="190" y="128"/>
                    <a:pt x="177" y="114"/>
                  </a:cubicBezTo>
                  <a:cubicBezTo>
                    <a:pt x="164" y="100"/>
                    <a:pt x="157" y="75"/>
                    <a:pt x="180" y="50"/>
                  </a:cubicBezTo>
                  <a:cubicBezTo>
                    <a:pt x="203" y="25"/>
                    <a:pt x="184" y="9"/>
                    <a:pt x="148" y="6"/>
                  </a:cubicBezTo>
                  <a:cubicBezTo>
                    <a:pt x="137" y="5"/>
                    <a:pt x="130" y="3"/>
                    <a:pt x="123" y="0"/>
                  </a:cubicBezTo>
                  <a:cubicBezTo>
                    <a:pt x="115" y="11"/>
                    <a:pt x="107" y="21"/>
                    <a:pt x="92" y="36"/>
                  </a:cubicBezTo>
                  <a:cubicBezTo>
                    <a:pt x="66" y="64"/>
                    <a:pt x="92" y="78"/>
                    <a:pt x="98" y="103"/>
                  </a:cubicBezTo>
                  <a:cubicBezTo>
                    <a:pt x="105" y="128"/>
                    <a:pt x="82" y="142"/>
                    <a:pt x="46" y="139"/>
                  </a:cubicBezTo>
                  <a:cubicBezTo>
                    <a:pt x="32" y="138"/>
                    <a:pt x="17" y="149"/>
                    <a:pt x="5" y="162"/>
                  </a:cubicBezTo>
                  <a:cubicBezTo>
                    <a:pt x="18" y="166"/>
                    <a:pt x="20" y="183"/>
                    <a:pt x="20" y="200"/>
                  </a:cubicBezTo>
                  <a:cubicBezTo>
                    <a:pt x="20" y="223"/>
                    <a:pt x="20" y="248"/>
                    <a:pt x="33" y="264"/>
                  </a:cubicBezTo>
                  <a:cubicBezTo>
                    <a:pt x="46" y="281"/>
                    <a:pt x="33" y="303"/>
                    <a:pt x="17" y="314"/>
                  </a:cubicBezTo>
                  <a:cubicBezTo>
                    <a:pt x="0" y="326"/>
                    <a:pt x="10" y="356"/>
                    <a:pt x="33" y="378"/>
                  </a:cubicBezTo>
                  <a:cubicBezTo>
                    <a:pt x="56" y="401"/>
                    <a:pt x="72" y="406"/>
                    <a:pt x="92" y="381"/>
                  </a:cubicBezTo>
                  <a:cubicBezTo>
                    <a:pt x="112" y="356"/>
                    <a:pt x="118" y="389"/>
                    <a:pt x="151" y="406"/>
                  </a:cubicBezTo>
                  <a:cubicBezTo>
                    <a:pt x="184" y="423"/>
                    <a:pt x="193" y="409"/>
                    <a:pt x="207" y="392"/>
                  </a:cubicBezTo>
                  <a:cubicBezTo>
                    <a:pt x="212" y="385"/>
                    <a:pt x="223" y="379"/>
                    <a:pt x="234" y="375"/>
                  </a:cubicBezTo>
                  <a:cubicBezTo>
                    <a:pt x="234" y="370"/>
                    <a:pt x="235" y="366"/>
                    <a:pt x="236" y="362"/>
                  </a:cubicBezTo>
                  <a:cubicBezTo>
                    <a:pt x="249" y="325"/>
                    <a:pt x="271" y="299"/>
                    <a:pt x="280" y="269"/>
                  </a:cubicBezTo>
                  <a:cubicBezTo>
                    <a:pt x="284" y="253"/>
                    <a:pt x="294" y="250"/>
                    <a:pt x="306" y="252"/>
                  </a:cubicBezTo>
                  <a:cubicBezTo>
                    <a:pt x="300" y="238"/>
                    <a:pt x="292" y="233"/>
                    <a:pt x="292" y="223"/>
                  </a:cubicBezTo>
                  <a:close/>
                </a:path>
              </a:pathLst>
            </a:custGeom>
            <a:grpFill/>
            <a:ln w="12700" cap="rnd" cmpd="sng">
              <a:solidFill>
                <a:srgbClr val="34CCB6"/>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828434"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srgbClr val="445469"/>
                </a:solidFill>
                <a:effectLst/>
                <a:uLnTx/>
                <a:uFillTx/>
                <a:latin typeface="Lato Light"/>
              </a:endParaRPr>
            </a:p>
          </p:txBody>
        </p:sp>
        <p:sp>
          <p:nvSpPr>
            <p:cNvPr id="34" name="Freeform 35">
              <a:extLst>
                <a:ext uri="{FF2B5EF4-FFF2-40B4-BE49-F238E27FC236}">
                  <a16:creationId xmlns:a16="http://schemas.microsoft.com/office/drawing/2014/main" xmlns="" id="{CEF90942-84E3-428D-90B7-BAD6E2280EA9}"/>
                </a:ext>
              </a:extLst>
            </p:cNvPr>
            <p:cNvSpPr>
              <a:spLocks/>
            </p:cNvSpPr>
            <p:nvPr/>
          </p:nvSpPr>
          <p:spPr bwMode="auto">
            <a:xfrm>
              <a:off x="5023" y="3295"/>
              <a:ext cx="201" cy="412"/>
            </a:xfrm>
            <a:custGeom>
              <a:avLst/>
              <a:gdLst>
                <a:gd name="T0" fmla="*/ 172 w 434"/>
                <a:gd name="T1" fmla="*/ 136 h 890"/>
                <a:gd name="T2" fmla="*/ 137 w 434"/>
                <a:gd name="T3" fmla="*/ 212 h 890"/>
                <a:gd name="T4" fmla="*/ 102 w 434"/>
                <a:gd name="T5" fmla="*/ 249 h 890"/>
                <a:gd name="T6" fmla="*/ 78 w 434"/>
                <a:gd name="T7" fmla="*/ 336 h 890"/>
                <a:gd name="T8" fmla="*/ 50 w 434"/>
                <a:gd name="T9" fmla="*/ 406 h 890"/>
                <a:gd name="T10" fmla="*/ 43 w 434"/>
                <a:gd name="T11" fmla="*/ 445 h 890"/>
                <a:gd name="T12" fmla="*/ 13 w 434"/>
                <a:gd name="T13" fmla="*/ 506 h 890"/>
                <a:gd name="T14" fmla="*/ 32 w 434"/>
                <a:gd name="T15" fmla="*/ 545 h 890"/>
                <a:gd name="T16" fmla="*/ 28 w 434"/>
                <a:gd name="T17" fmla="*/ 625 h 890"/>
                <a:gd name="T18" fmla="*/ 72 w 434"/>
                <a:gd name="T19" fmla="*/ 668 h 890"/>
                <a:gd name="T20" fmla="*/ 111 w 434"/>
                <a:gd name="T21" fmla="*/ 734 h 890"/>
                <a:gd name="T22" fmla="*/ 185 w 434"/>
                <a:gd name="T23" fmla="*/ 773 h 890"/>
                <a:gd name="T24" fmla="*/ 244 w 434"/>
                <a:gd name="T25" fmla="*/ 834 h 890"/>
                <a:gd name="T26" fmla="*/ 284 w 434"/>
                <a:gd name="T27" fmla="*/ 888 h 890"/>
                <a:gd name="T28" fmla="*/ 312 w 434"/>
                <a:gd name="T29" fmla="*/ 855 h 890"/>
                <a:gd name="T30" fmla="*/ 301 w 434"/>
                <a:gd name="T31" fmla="*/ 788 h 890"/>
                <a:gd name="T32" fmla="*/ 318 w 434"/>
                <a:gd name="T33" fmla="*/ 705 h 890"/>
                <a:gd name="T34" fmla="*/ 364 w 434"/>
                <a:gd name="T35" fmla="*/ 619 h 890"/>
                <a:gd name="T36" fmla="*/ 377 w 434"/>
                <a:gd name="T37" fmla="*/ 580 h 890"/>
                <a:gd name="T38" fmla="*/ 388 w 434"/>
                <a:gd name="T39" fmla="*/ 492 h 890"/>
                <a:gd name="T40" fmla="*/ 401 w 434"/>
                <a:gd name="T41" fmla="*/ 438 h 890"/>
                <a:gd name="T42" fmla="*/ 397 w 434"/>
                <a:gd name="T43" fmla="*/ 386 h 890"/>
                <a:gd name="T44" fmla="*/ 419 w 434"/>
                <a:gd name="T45" fmla="*/ 336 h 890"/>
                <a:gd name="T46" fmla="*/ 404 w 434"/>
                <a:gd name="T47" fmla="*/ 278 h 890"/>
                <a:gd name="T48" fmla="*/ 432 w 434"/>
                <a:gd name="T49" fmla="*/ 206 h 890"/>
                <a:gd name="T50" fmla="*/ 406 w 434"/>
                <a:gd name="T51" fmla="*/ 115 h 890"/>
                <a:gd name="T52" fmla="*/ 406 w 434"/>
                <a:gd name="T53" fmla="*/ 45 h 890"/>
                <a:gd name="T54" fmla="*/ 329 w 434"/>
                <a:gd name="T55" fmla="*/ 30 h 890"/>
                <a:gd name="T56" fmla="*/ 294 w 434"/>
                <a:gd name="T57" fmla="*/ 15 h 890"/>
                <a:gd name="T58" fmla="*/ 238 w 434"/>
                <a:gd name="T59" fmla="*/ 62 h 890"/>
                <a:gd name="T60" fmla="*/ 183 w 434"/>
                <a:gd name="T61" fmla="*/ 93 h 890"/>
                <a:gd name="T62" fmla="*/ 172 w 434"/>
                <a:gd name="T63" fmla="*/ 136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4" h="890">
                  <a:moveTo>
                    <a:pt x="172" y="136"/>
                  </a:moveTo>
                  <a:cubicBezTo>
                    <a:pt x="172" y="136"/>
                    <a:pt x="166" y="208"/>
                    <a:pt x="137" y="212"/>
                  </a:cubicBezTo>
                  <a:cubicBezTo>
                    <a:pt x="109" y="215"/>
                    <a:pt x="111" y="225"/>
                    <a:pt x="102" y="249"/>
                  </a:cubicBezTo>
                  <a:cubicBezTo>
                    <a:pt x="93" y="273"/>
                    <a:pt x="93" y="317"/>
                    <a:pt x="78" y="336"/>
                  </a:cubicBezTo>
                  <a:cubicBezTo>
                    <a:pt x="63" y="354"/>
                    <a:pt x="48" y="391"/>
                    <a:pt x="50" y="406"/>
                  </a:cubicBezTo>
                  <a:cubicBezTo>
                    <a:pt x="52" y="421"/>
                    <a:pt x="56" y="434"/>
                    <a:pt x="43" y="445"/>
                  </a:cubicBezTo>
                  <a:cubicBezTo>
                    <a:pt x="30" y="456"/>
                    <a:pt x="8" y="484"/>
                    <a:pt x="13" y="506"/>
                  </a:cubicBezTo>
                  <a:cubicBezTo>
                    <a:pt x="17" y="529"/>
                    <a:pt x="32" y="516"/>
                    <a:pt x="32" y="545"/>
                  </a:cubicBezTo>
                  <a:cubicBezTo>
                    <a:pt x="32" y="575"/>
                    <a:pt x="0" y="595"/>
                    <a:pt x="28" y="625"/>
                  </a:cubicBezTo>
                  <a:cubicBezTo>
                    <a:pt x="56" y="655"/>
                    <a:pt x="67" y="649"/>
                    <a:pt x="72" y="668"/>
                  </a:cubicBezTo>
                  <a:cubicBezTo>
                    <a:pt x="76" y="686"/>
                    <a:pt x="83" y="710"/>
                    <a:pt x="111" y="734"/>
                  </a:cubicBezTo>
                  <a:cubicBezTo>
                    <a:pt x="139" y="758"/>
                    <a:pt x="166" y="747"/>
                    <a:pt x="185" y="773"/>
                  </a:cubicBezTo>
                  <a:cubicBezTo>
                    <a:pt x="205" y="799"/>
                    <a:pt x="240" y="808"/>
                    <a:pt x="244" y="834"/>
                  </a:cubicBezTo>
                  <a:cubicBezTo>
                    <a:pt x="249" y="860"/>
                    <a:pt x="266" y="886"/>
                    <a:pt x="284" y="888"/>
                  </a:cubicBezTo>
                  <a:cubicBezTo>
                    <a:pt x="301" y="890"/>
                    <a:pt x="325" y="881"/>
                    <a:pt x="312" y="855"/>
                  </a:cubicBezTo>
                  <a:cubicBezTo>
                    <a:pt x="299" y="829"/>
                    <a:pt x="308" y="816"/>
                    <a:pt x="301" y="788"/>
                  </a:cubicBezTo>
                  <a:cubicBezTo>
                    <a:pt x="294" y="760"/>
                    <a:pt x="294" y="727"/>
                    <a:pt x="318" y="705"/>
                  </a:cubicBezTo>
                  <a:cubicBezTo>
                    <a:pt x="342" y="682"/>
                    <a:pt x="362" y="645"/>
                    <a:pt x="364" y="619"/>
                  </a:cubicBezTo>
                  <a:cubicBezTo>
                    <a:pt x="366" y="593"/>
                    <a:pt x="358" y="593"/>
                    <a:pt x="377" y="580"/>
                  </a:cubicBezTo>
                  <a:cubicBezTo>
                    <a:pt x="397" y="568"/>
                    <a:pt x="371" y="512"/>
                    <a:pt x="388" y="492"/>
                  </a:cubicBezTo>
                  <a:cubicBezTo>
                    <a:pt x="406" y="471"/>
                    <a:pt x="415" y="451"/>
                    <a:pt x="401" y="438"/>
                  </a:cubicBezTo>
                  <a:cubicBezTo>
                    <a:pt x="388" y="425"/>
                    <a:pt x="380" y="395"/>
                    <a:pt x="397" y="386"/>
                  </a:cubicBezTo>
                  <a:cubicBezTo>
                    <a:pt x="415" y="377"/>
                    <a:pt x="432" y="356"/>
                    <a:pt x="419" y="336"/>
                  </a:cubicBezTo>
                  <a:cubicBezTo>
                    <a:pt x="406" y="315"/>
                    <a:pt x="397" y="306"/>
                    <a:pt x="404" y="278"/>
                  </a:cubicBezTo>
                  <a:cubicBezTo>
                    <a:pt x="410" y="251"/>
                    <a:pt x="430" y="239"/>
                    <a:pt x="432" y="206"/>
                  </a:cubicBezTo>
                  <a:cubicBezTo>
                    <a:pt x="434" y="173"/>
                    <a:pt x="401" y="149"/>
                    <a:pt x="406" y="115"/>
                  </a:cubicBezTo>
                  <a:cubicBezTo>
                    <a:pt x="410" y="82"/>
                    <a:pt x="423" y="58"/>
                    <a:pt x="406" y="45"/>
                  </a:cubicBezTo>
                  <a:cubicBezTo>
                    <a:pt x="388" y="32"/>
                    <a:pt x="340" y="41"/>
                    <a:pt x="329" y="30"/>
                  </a:cubicBezTo>
                  <a:cubicBezTo>
                    <a:pt x="318" y="19"/>
                    <a:pt x="312" y="0"/>
                    <a:pt x="294" y="15"/>
                  </a:cubicBezTo>
                  <a:cubicBezTo>
                    <a:pt x="277" y="30"/>
                    <a:pt x="259" y="56"/>
                    <a:pt x="238" y="62"/>
                  </a:cubicBezTo>
                  <a:cubicBezTo>
                    <a:pt x="216" y="67"/>
                    <a:pt x="198" y="78"/>
                    <a:pt x="183" y="93"/>
                  </a:cubicBezTo>
                  <a:cubicBezTo>
                    <a:pt x="168" y="108"/>
                    <a:pt x="172" y="113"/>
                    <a:pt x="172" y="136"/>
                  </a:cubicBezTo>
                  <a:close/>
                </a:path>
              </a:pathLst>
            </a:custGeom>
            <a:grpFill/>
            <a:ln w="12700" cap="rnd" cmpd="sng">
              <a:solidFill>
                <a:srgbClr val="34CCB6"/>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828434"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srgbClr val="445469"/>
                </a:solidFill>
                <a:effectLst/>
                <a:uLnTx/>
                <a:uFillTx/>
                <a:latin typeface="Lato Light"/>
              </a:endParaRPr>
            </a:p>
          </p:txBody>
        </p:sp>
        <p:sp>
          <p:nvSpPr>
            <p:cNvPr id="35" name="Freeform 36">
              <a:extLst>
                <a:ext uri="{FF2B5EF4-FFF2-40B4-BE49-F238E27FC236}">
                  <a16:creationId xmlns:a16="http://schemas.microsoft.com/office/drawing/2014/main" xmlns="" id="{737B6353-96B2-4510-AB25-0EE57E552D16}"/>
                </a:ext>
              </a:extLst>
            </p:cNvPr>
            <p:cNvSpPr>
              <a:spLocks/>
            </p:cNvSpPr>
            <p:nvPr/>
          </p:nvSpPr>
          <p:spPr bwMode="auto">
            <a:xfrm>
              <a:off x="5438" y="3349"/>
              <a:ext cx="38" cy="22"/>
            </a:xfrm>
            <a:custGeom>
              <a:avLst/>
              <a:gdLst>
                <a:gd name="T0" fmla="*/ 53 w 81"/>
                <a:gd name="T1" fmla="*/ 2 h 48"/>
                <a:gd name="T2" fmla="*/ 5 w 81"/>
                <a:gd name="T3" fmla="*/ 19 h 48"/>
                <a:gd name="T4" fmla="*/ 31 w 81"/>
                <a:gd name="T5" fmla="*/ 45 h 48"/>
                <a:gd name="T6" fmla="*/ 53 w 81"/>
                <a:gd name="T7" fmla="*/ 2 h 48"/>
              </a:gdLst>
              <a:ahLst/>
              <a:cxnLst>
                <a:cxn ang="0">
                  <a:pos x="T0" y="T1"/>
                </a:cxn>
                <a:cxn ang="0">
                  <a:pos x="T2" y="T3"/>
                </a:cxn>
                <a:cxn ang="0">
                  <a:pos x="T4" y="T5"/>
                </a:cxn>
                <a:cxn ang="0">
                  <a:pos x="T6" y="T7"/>
                </a:cxn>
              </a:cxnLst>
              <a:rect l="0" t="0" r="r" b="b"/>
              <a:pathLst>
                <a:path w="81" h="48">
                  <a:moveTo>
                    <a:pt x="53" y="2"/>
                  </a:moveTo>
                  <a:cubicBezTo>
                    <a:pt x="53" y="2"/>
                    <a:pt x="0" y="0"/>
                    <a:pt x="5" y="19"/>
                  </a:cubicBezTo>
                  <a:cubicBezTo>
                    <a:pt x="9" y="37"/>
                    <a:pt x="5" y="41"/>
                    <a:pt x="31" y="45"/>
                  </a:cubicBezTo>
                  <a:cubicBezTo>
                    <a:pt x="57" y="48"/>
                    <a:pt x="81" y="15"/>
                    <a:pt x="53" y="2"/>
                  </a:cubicBezTo>
                  <a:close/>
                </a:path>
              </a:pathLst>
            </a:custGeom>
            <a:grpFill/>
            <a:ln w="12700" cap="rnd" cmpd="sng">
              <a:solidFill>
                <a:srgbClr val="34CCB6"/>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828434"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srgbClr val="445469"/>
                </a:solidFill>
                <a:effectLst/>
                <a:uLnTx/>
                <a:uFillTx/>
                <a:latin typeface="Lato Light"/>
              </a:endParaRPr>
            </a:p>
          </p:txBody>
        </p:sp>
        <p:sp>
          <p:nvSpPr>
            <p:cNvPr id="36" name="Freeform 37">
              <a:extLst>
                <a:ext uri="{FF2B5EF4-FFF2-40B4-BE49-F238E27FC236}">
                  <a16:creationId xmlns:a16="http://schemas.microsoft.com/office/drawing/2014/main" xmlns="" id="{D597176A-E20A-417B-A740-7069DCDBED75}"/>
                </a:ext>
              </a:extLst>
            </p:cNvPr>
            <p:cNvSpPr>
              <a:spLocks/>
            </p:cNvSpPr>
            <p:nvPr/>
          </p:nvSpPr>
          <p:spPr bwMode="auto">
            <a:xfrm>
              <a:off x="5489" y="3325"/>
              <a:ext cx="25" cy="32"/>
            </a:xfrm>
            <a:custGeom>
              <a:avLst/>
              <a:gdLst>
                <a:gd name="T0" fmla="*/ 33 w 55"/>
                <a:gd name="T1" fmla="*/ 0 h 69"/>
                <a:gd name="T2" fmla="*/ 3 w 55"/>
                <a:gd name="T3" fmla="*/ 34 h 69"/>
                <a:gd name="T4" fmla="*/ 35 w 55"/>
                <a:gd name="T5" fmla="*/ 50 h 69"/>
                <a:gd name="T6" fmla="*/ 33 w 55"/>
                <a:gd name="T7" fmla="*/ 0 h 69"/>
              </a:gdLst>
              <a:ahLst/>
              <a:cxnLst>
                <a:cxn ang="0">
                  <a:pos x="T0" y="T1"/>
                </a:cxn>
                <a:cxn ang="0">
                  <a:pos x="T2" y="T3"/>
                </a:cxn>
                <a:cxn ang="0">
                  <a:pos x="T4" y="T5"/>
                </a:cxn>
                <a:cxn ang="0">
                  <a:pos x="T6" y="T7"/>
                </a:cxn>
              </a:cxnLst>
              <a:rect l="0" t="0" r="r" b="b"/>
              <a:pathLst>
                <a:path w="55" h="69">
                  <a:moveTo>
                    <a:pt x="33" y="0"/>
                  </a:moveTo>
                  <a:cubicBezTo>
                    <a:pt x="33" y="0"/>
                    <a:pt x="0" y="15"/>
                    <a:pt x="3" y="34"/>
                  </a:cubicBezTo>
                  <a:cubicBezTo>
                    <a:pt x="5" y="52"/>
                    <a:pt x="31" y="69"/>
                    <a:pt x="35" y="50"/>
                  </a:cubicBezTo>
                  <a:cubicBezTo>
                    <a:pt x="40" y="32"/>
                    <a:pt x="55" y="4"/>
                    <a:pt x="33" y="0"/>
                  </a:cubicBezTo>
                  <a:close/>
                </a:path>
              </a:pathLst>
            </a:custGeom>
            <a:grpFill/>
            <a:ln w="12700" cap="rnd" cmpd="sng">
              <a:solidFill>
                <a:srgbClr val="34CCB6"/>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828434"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srgbClr val="445469"/>
                </a:solidFill>
                <a:effectLst/>
                <a:uLnTx/>
                <a:uFillTx/>
                <a:latin typeface="Lato Light"/>
              </a:endParaRPr>
            </a:p>
          </p:txBody>
        </p:sp>
        <p:sp>
          <p:nvSpPr>
            <p:cNvPr id="37" name="Freeform 38">
              <a:extLst>
                <a:ext uri="{FF2B5EF4-FFF2-40B4-BE49-F238E27FC236}">
                  <a16:creationId xmlns:a16="http://schemas.microsoft.com/office/drawing/2014/main" xmlns="" id="{3F5A1C3B-D5A5-43DA-BA9C-7D0D8666A829}"/>
                </a:ext>
              </a:extLst>
            </p:cNvPr>
            <p:cNvSpPr>
              <a:spLocks/>
            </p:cNvSpPr>
            <p:nvPr/>
          </p:nvSpPr>
          <p:spPr bwMode="auto">
            <a:xfrm>
              <a:off x="5605" y="3264"/>
              <a:ext cx="36" cy="26"/>
            </a:xfrm>
            <a:custGeom>
              <a:avLst/>
              <a:gdLst>
                <a:gd name="T0" fmla="*/ 45 w 78"/>
                <a:gd name="T1" fmla="*/ 9 h 55"/>
                <a:gd name="T2" fmla="*/ 2 w 78"/>
                <a:gd name="T3" fmla="*/ 11 h 55"/>
                <a:gd name="T4" fmla="*/ 19 w 78"/>
                <a:gd name="T5" fmla="*/ 40 h 55"/>
                <a:gd name="T6" fmla="*/ 50 w 78"/>
                <a:gd name="T7" fmla="*/ 44 h 55"/>
                <a:gd name="T8" fmla="*/ 45 w 78"/>
                <a:gd name="T9" fmla="*/ 9 h 55"/>
              </a:gdLst>
              <a:ahLst/>
              <a:cxnLst>
                <a:cxn ang="0">
                  <a:pos x="T0" y="T1"/>
                </a:cxn>
                <a:cxn ang="0">
                  <a:pos x="T2" y="T3"/>
                </a:cxn>
                <a:cxn ang="0">
                  <a:pos x="T4" y="T5"/>
                </a:cxn>
                <a:cxn ang="0">
                  <a:pos x="T6" y="T7"/>
                </a:cxn>
                <a:cxn ang="0">
                  <a:pos x="T8" y="T9"/>
                </a:cxn>
              </a:cxnLst>
              <a:rect l="0" t="0" r="r" b="b"/>
              <a:pathLst>
                <a:path w="78" h="55">
                  <a:moveTo>
                    <a:pt x="45" y="9"/>
                  </a:moveTo>
                  <a:cubicBezTo>
                    <a:pt x="45" y="9"/>
                    <a:pt x="0" y="0"/>
                    <a:pt x="2" y="11"/>
                  </a:cubicBezTo>
                  <a:cubicBezTo>
                    <a:pt x="4" y="22"/>
                    <a:pt x="15" y="28"/>
                    <a:pt x="19" y="40"/>
                  </a:cubicBezTo>
                  <a:cubicBezTo>
                    <a:pt x="24" y="53"/>
                    <a:pt x="43" y="55"/>
                    <a:pt x="50" y="44"/>
                  </a:cubicBezTo>
                  <a:cubicBezTo>
                    <a:pt x="56" y="33"/>
                    <a:pt x="78" y="9"/>
                    <a:pt x="45" y="9"/>
                  </a:cubicBezTo>
                  <a:close/>
                </a:path>
              </a:pathLst>
            </a:custGeom>
            <a:grpFill/>
            <a:ln w="12700" cap="rnd" cmpd="sng">
              <a:solidFill>
                <a:srgbClr val="34CCB6"/>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828434"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srgbClr val="445469"/>
                </a:solidFill>
                <a:effectLst/>
                <a:uLnTx/>
                <a:uFillTx/>
                <a:latin typeface="Lato Light"/>
              </a:endParaRPr>
            </a:p>
          </p:txBody>
        </p:sp>
      </p:grpSp>
    </p:spTree>
    <p:extLst>
      <p:ext uri="{BB962C8B-B14F-4D97-AF65-F5344CB8AC3E}">
        <p14:creationId xmlns:p14="http://schemas.microsoft.com/office/powerpoint/2010/main" val="41441613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E7695BAA-949D-49A1-B69C-3C7F47409F58}"/>
              </a:ext>
            </a:extLst>
          </p:cNvPr>
          <p:cNvSpPr>
            <a:spLocks noGrp="1"/>
          </p:cNvSpPr>
          <p:nvPr>
            <p:ph sz="quarter" idx="10"/>
          </p:nvPr>
        </p:nvSpPr>
        <p:spPr/>
        <p:txBody>
          <a:bodyPr>
            <a:normAutofit fontScale="92500" lnSpcReduction="10000"/>
          </a:bodyPr>
          <a:lstStyle/>
          <a:p>
            <a:r>
              <a:rPr lang="zh-CN" altLang="en-US" dirty="0"/>
              <a:t>可编辑地图素材</a:t>
            </a:r>
          </a:p>
        </p:txBody>
      </p:sp>
      <p:grpSp>
        <p:nvGrpSpPr>
          <p:cNvPr id="3" name="组合 2">
            <a:extLst>
              <a:ext uri="{FF2B5EF4-FFF2-40B4-BE49-F238E27FC236}">
                <a16:creationId xmlns:a16="http://schemas.microsoft.com/office/drawing/2014/main" xmlns="" id="{233E779E-34DA-4432-A56B-AFB63EE4CC92}"/>
              </a:ext>
            </a:extLst>
          </p:cNvPr>
          <p:cNvGrpSpPr/>
          <p:nvPr/>
        </p:nvGrpSpPr>
        <p:grpSpPr>
          <a:xfrm>
            <a:off x="1760282" y="1418152"/>
            <a:ext cx="8671436" cy="4439411"/>
            <a:chOff x="928662" y="1675522"/>
            <a:chExt cx="6850085" cy="3506956"/>
          </a:xfrm>
          <a:solidFill>
            <a:srgbClr val="93E5D9">
              <a:alpha val="60000"/>
            </a:srgbClr>
          </a:solidFill>
        </p:grpSpPr>
        <p:sp>
          <p:nvSpPr>
            <p:cNvPr id="4" name="Freeform 250">
              <a:extLst>
                <a:ext uri="{FF2B5EF4-FFF2-40B4-BE49-F238E27FC236}">
                  <a16:creationId xmlns:a16="http://schemas.microsoft.com/office/drawing/2014/main" xmlns="" id="{2D8BAC8C-0E6D-4728-88FF-622FEFDCEA01}"/>
                </a:ext>
              </a:extLst>
            </p:cNvPr>
            <p:cNvSpPr>
              <a:spLocks/>
            </p:cNvSpPr>
            <p:nvPr/>
          </p:nvSpPr>
          <p:spPr bwMode="auto">
            <a:xfrm>
              <a:off x="6769598" y="3565841"/>
              <a:ext cx="26956" cy="7956"/>
            </a:xfrm>
            <a:custGeom>
              <a:avLst/>
              <a:gdLst>
                <a:gd name="T0" fmla="*/ 0 w 54"/>
                <a:gd name="T1" fmla="*/ 0 h 19"/>
                <a:gd name="T2" fmla="*/ 0 w 54"/>
                <a:gd name="T3" fmla="*/ 0 h 19"/>
                <a:gd name="T4" fmla="*/ 1 w 54"/>
                <a:gd name="T5" fmla="*/ 0 h 19"/>
                <a:gd name="T6" fmla="*/ 0 w 54"/>
                <a:gd name="T7" fmla="*/ 0 h 19"/>
                <a:gd name="T8" fmla="*/ 0 60000 65536"/>
                <a:gd name="T9" fmla="*/ 0 60000 65536"/>
                <a:gd name="T10" fmla="*/ 0 60000 65536"/>
                <a:gd name="T11" fmla="*/ 0 60000 65536"/>
                <a:gd name="T12" fmla="*/ 0 w 54"/>
                <a:gd name="T13" fmla="*/ 0 h 19"/>
                <a:gd name="T14" fmla="*/ 54 w 54"/>
                <a:gd name="T15" fmla="*/ 19 h 19"/>
              </a:gdLst>
              <a:ahLst/>
              <a:cxnLst>
                <a:cxn ang="T8">
                  <a:pos x="T0" y="T1"/>
                </a:cxn>
                <a:cxn ang="T9">
                  <a:pos x="T2" y="T3"/>
                </a:cxn>
                <a:cxn ang="T10">
                  <a:pos x="T4" y="T5"/>
                </a:cxn>
                <a:cxn ang="T11">
                  <a:pos x="T6" y="T7"/>
                </a:cxn>
              </a:cxnLst>
              <a:rect l="T12" t="T13" r="T14" b="T15"/>
              <a:pathLst>
                <a:path w="54" h="19">
                  <a:moveTo>
                    <a:pt x="0" y="0"/>
                  </a:moveTo>
                  <a:lnTo>
                    <a:pt x="3" y="19"/>
                  </a:lnTo>
                  <a:lnTo>
                    <a:pt x="54" y="10"/>
                  </a:lnTo>
                  <a:lnTo>
                    <a:pt x="0" y="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5" name="Freeform 251">
              <a:extLst>
                <a:ext uri="{FF2B5EF4-FFF2-40B4-BE49-F238E27FC236}">
                  <a16:creationId xmlns:a16="http://schemas.microsoft.com/office/drawing/2014/main" xmlns="" id="{7689AF5E-38C7-494E-89B9-DE3B21E5AEA9}"/>
                </a:ext>
              </a:extLst>
            </p:cNvPr>
            <p:cNvSpPr>
              <a:spLocks/>
            </p:cNvSpPr>
            <p:nvPr/>
          </p:nvSpPr>
          <p:spPr bwMode="auto">
            <a:xfrm>
              <a:off x="6656721" y="4380524"/>
              <a:ext cx="360531" cy="709665"/>
            </a:xfrm>
            <a:custGeom>
              <a:avLst/>
              <a:gdLst>
                <a:gd name="T0" fmla="*/ 0 w 750"/>
                <a:gd name="T1" fmla="*/ 33 h 1564"/>
                <a:gd name="T2" fmla="*/ 0 w 750"/>
                <a:gd name="T3" fmla="*/ 34 h 1564"/>
                <a:gd name="T4" fmla="*/ 1 w 750"/>
                <a:gd name="T5" fmla="*/ 34 h 1564"/>
                <a:gd name="T6" fmla="*/ 1 w 750"/>
                <a:gd name="T7" fmla="*/ 36 h 1564"/>
                <a:gd name="T8" fmla="*/ 4 w 750"/>
                <a:gd name="T9" fmla="*/ 36 h 1564"/>
                <a:gd name="T10" fmla="*/ 3 w 750"/>
                <a:gd name="T11" fmla="*/ 35 h 1564"/>
                <a:gd name="T12" fmla="*/ 4 w 750"/>
                <a:gd name="T13" fmla="*/ 33 h 1564"/>
                <a:gd name="T14" fmla="*/ 5 w 750"/>
                <a:gd name="T15" fmla="*/ 33 h 1564"/>
                <a:gd name="T16" fmla="*/ 7 w 750"/>
                <a:gd name="T17" fmla="*/ 30 h 1564"/>
                <a:gd name="T18" fmla="*/ 5 w 750"/>
                <a:gd name="T19" fmla="*/ 28 h 1564"/>
                <a:gd name="T20" fmla="*/ 7 w 750"/>
                <a:gd name="T21" fmla="*/ 27 h 1564"/>
                <a:gd name="T22" fmla="*/ 7 w 750"/>
                <a:gd name="T23" fmla="*/ 25 h 1564"/>
                <a:gd name="T24" fmla="*/ 8 w 750"/>
                <a:gd name="T25" fmla="*/ 24 h 1564"/>
                <a:gd name="T26" fmla="*/ 7 w 750"/>
                <a:gd name="T27" fmla="*/ 24 h 1564"/>
                <a:gd name="T28" fmla="*/ 9 w 750"/>
                <a:gd name="T29" fmla="*/ 24 h 1564"/>
                <a:gd name="T30" fmla="*/ 9 w 750"/>
                <a:gd name="T31" fmla="*/ 23 h 1564"/>
                <a:gd name="T32" fmla="*/ 8 w 750"/>
                <a:gd name="T33" fmla="*/ 24 h 1564"/>
                <a:gd name="T34" fmla="*/ 7 w 750"/>
                <a:gd name="T35" fmla="*/ 23 h 1564"/>
                <a:gd name="T36" fmla="*/ 7 w 750"/>
                <a:gd name="T37" fmla="*/ 22 h 1564"/>
                <a:gd name="T38" fmla="*/ 10 w 750"/>
                <a:gd name="T39" fmla="*/ 22 h 1564"/>
                <a:gd name="T40" fmla="*/ 10 w 750"/>
                <a:gd name="T41" fmla="*/ 19 h 1564"/>
                <a:gd name="T42" fmla="*/ 14 w 750"/>
                <a:gd name="T43" fmla="*/ 19 h 1564"/>
                <a:gd name="T44" fmla="*/ 15 w 750"/>
                <a:gd name="T45" fmla="*/ 17 h 1564"/>
                <a:gd name="T46" fmla="*/ 13 w 750"/>
                <a:gd name="T47" fmla="*/ 13 h 1564"/>
                <a:gd name="T48" fmla="*/ 14 w 750"/>
                <a:gd name="T49" fmla="*/ 9 h 1564"/>
                <a:gd name="T50" fmla="*/ 17 w 750"/>
                <a:gd name="T51" fmla="*/ 6 h 1564"/>
                <a:gd name="T52" fmla="*/ 17 w 750"/>
                <a:gd name="T53" fmla="*/ 4 h 1564"/>
                <a:gd name="T54" fmla="*/ 17 w 750"/>
                <a:gd name="T55" fmla="*/ 4 h 1564"/>
                <a:gd name="T56" fmla="*/ 16 w 750"/>
                <a:gd name="T57" fmla="*/ 6 h 1564"/>
                <a:gd name="T58" fmla="*/ 13 w 750"/>
                <a:gd name="T59" fmla="*/ 6 h 1564"/>
                <a:gd name="T60" fmla="*/ 14 w 750"/>
                <a:gd name="T61" fmla="*/ 4 h 1564"/>
                <a:gd name="T62" fmla="*/ 10 w 750"/>
                <a:gd name="T63" fmla="*/ 1 h 1564"/>
                <a:gd name="T64" fmla="*/ 8 w 750"/>
                <a:gd name="T65" fmla="*/ 0 h 1564"/>
                <a:gd name="T66" fmla="*/ 8 w 750"/>
                <a:gd name="T67" fmla="*/ 1 h 1564"/>
                <a:gd name="T68" fmla="*/ 7 w 750"/>
                <a:gd name="T69" fmla="*/ 0 h 1564"/>
                <a:gd name="T70" fmla="*/ 5 w 750"/>
                <a:gd name="T71" fmla="*/ 1 h 1564"/>
                <a:gd name="T72" fmla="*/ 5 w 750"/>
                <a:gd name="T73" fmla="*/ 3 h 1564"/>
                <a:gd name="T74" fmla="*/ 4 w 750"/>
                <a:gd name="T75" fmla="*/ 3 h 1564"/>
                <a:gd name="T76" fmla="*/ 4 w 750"/>
                <a:gd name="T77" fmla="*/ 5 h 1564"/>
                <a:gd name="T78" fmla="*/ 3 w 750"/>
                <a:gd name="T79" fmla="*/ 7 h 1564"/>
                <a:gd name="T80" fmla="*/ 3 w 750"/>
                <a:gd name="T81" fmla="*/ 11 h 1564"/>
                <a:gd name="T82" fmla="*/ 3 w 750"/>
                <a:gd name="T83" fmla="*/ 14 h 1564"/>
                <a:gd name="T84" fmla="*/ 2 w 750"/>
                <a:gd name="T85" fmla="*/ 17 h 1564"/>
                <a:gd name="T86" fmla="*/ 1 w 750"/>
                <a:gd name="T87" fmla="*/ 24 h 1564"/>
                <a:gd name="T88" fmla="*/ 2 w 750"/>
                <a:gd name="T89" fmla="*/ 26 h 1564"/>
                <a:gd name="T90" fmla="*/ 1 w 750"/>
                <a:gd name="T91" fmla="*/ 27 h 1564"/>
                <a:gd name="T92" fmla="*/ 1 w 750"/>
                <a:gd name="T93" fmla="*/ 29 h 1564"/>
                <a:gd name="T94" fmla="*/ 0 w 750"/>
                <a:gd name="T95" fmla="*/ 33 h 156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750"/>
                <a:gd name="T145" fmla="*/ 0 h 1564"/>
                <a:gd name="T146" fmla="*/ 750 w 750"/>
                <a:gd name="T147" fmla="*/ 1564 h 156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750" h="1564">
                  <a:moveTo>
                    <a:pt x="0" y="1446"/>
                  </a:moveTo>
                  <a:lnTo>
                    <a:pt x="7" y="1480"/>
                  </a:lnTo>
                  <a:lnTo>
                    <a:pt x="38" y="1467"/>
                  </a:lnTo>
                  <a:lnTo>
                    <a:pt x="52" y="1546"/>
                  </a:lnTo>
                  <a:lnTo>
                    <a:pt x="188" y="1564"/>
                  </a:lnTo>
                  <a:lnTo>
                    <a:pt x="152" y="1523"/>
                  </a:lnTo>
                  <a:lnTo>
                    <a:pt x="181" y="1418"/>
                  </a:lnTo>
                  <a:lnTo>
                    <a:pt x="206" y="1438"/>
                  </a:lnTo>
                  <a:lnTo>
                    <a:pt x="290" y="1288"/>
                  </a:lnTo>
                  <a:lnTo>
                    <a:pt x="226" y="1205"/>
                  </a:lnTo>
                  <a:lnTo>
                    <a:pt x="299" y="1154"/>
                  </a:lnTo>
                  <a:lnTo>
                    <a:pt x="311" y="1077"/>
                  </a:lnTo>
                  <a:lnTo>
                    <a:pt x="345" y="1044"/>
                  </a:lnTo>
                  <a:lnTo>
                    <a:pt x="317" y="1030"/>
                  </a:lnTo>
                  <a:lnTo>
                    <a:pt x="374" y="1030"/>
                  </a:lnTo>
                  <a:lnTo>
                    <a:pt x="368" y="992"/>
                  </a:lnTo>
                  <a:lnTo>
                    <a:pt x="341" y="1019"/>
                  </a:lnTo>
                  <a:lnTo>
                    <a:pt x="317" y="990"/>
                  </a:lnTo>
                  <a:lnTo>
                    <a:pt x="313" y="932"/>
                  </a:lnTo>
                  <a:lnTo>
                    <a:pt x="415" y="939"/>
                  </a:lnTo>
                  <a:lnTo>
                    <a:pt x="425" y="824"/>
                  </a:lnTo>
                  <a:lnTo>
                    <a:pt x="587" y="806"/>
                  </a:lnTo>
                  <a:lnTo>
                    <a:pt x="634" y="725"/>
                  </a:lnTo>
                  <a:lnTo>
                    <a:pt x="570" y="582"/>
                  </a:lnTo>
                  <a:lnTo>
                    <a:pt x="601" y="398"/>
                  </a:lnTo>
                  <a:lnTo>
                    <a:pt x="750" y="249"/>
                  </a:lnTo>
                  <a:lnTo>
                    <a:pt x="744" y="181"/>
                  </a:lnTo>
                  <a:lnTo>
                    <a:pt x="718" y="179"/>
                  </a:lnTo>
                  <a:lnTo>
                    <a:pt x="676" y="261"/>
                  </a:lnTo>
                  <a:lnTo>
                    <a:pt x="572" y="255"/>
                  </a:lnTo>
                  <a:lnTo>
                    <a:pt x="593" y="165"/>
                  </a:lnTo>
                  <a:lnTo>
                    <a:pt x="413" y="25"/>
                  </a:lnTo>
                  <a:lnTo>
                    <a:pt x="350" y="14"/>
                  </a:lnTo>
                  <a:lnTo>
                    <a:pt x="344" y="42"/>
                  </a:lnTo>
                  <a:lnTo>
                    <a:pt x="276" y="0"/>
                  </a:lnTo>
                  <a:lnTo>
                    <a:pt x="234" y="52"/>
                  </a:lnTo>
                  <a:lnTo>
                    <a:pt x="229" y="107"/>
                  </a:lnTo>
                  <a:lnTo>
                    <a:pt x="187" y="130"/>
                  </a:lnTo>
                  <a:lnTo>
                    <a:pt x="188" y="238"/>
                  </a:lnTo>
                  <a:lnTo>
                    <a:pt x="143" y="299"/>
                  </a:lnTo>
                  <a:lnTo>
                    <a:pt x="109" y="451"/>
                  </a:lnTo>
                  <a:lnTo>
                    <a:pt x="135" y="594"/>
                  </a:lnTo>
                  <a:lnTo>
                    <a:pt x="85" y="716"/>
                  </a:lnTo>
                  <a:lnTo>
                    <a:pt x="52" y="1021"/>
                  </a:lnTo>
                  <a:lnTo>
                    <a:pt x="79" y="1132"/>
                  </a:lnTo>
                  <a:lnTo>
                    <a:pt x="54" y="1142"/>
                  </a:lnTo>
                  <a:lnTo>
                    <a:pt x="65" y="1241"/>
                  </a:lnTo>
                  <a:lnTo>
                    <a:pt x="0" y="1446"/>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6" name="Freeform 252">
              <a:extLst>
                <a:ext uri="{FF2B5EF4-FFF2-40B4-BE49-F238E27FC236}">
                  <a16:creationId xmlns:a16="http://schemas.microsoft.com/office/drawing/2014/main" xmlns="" id="{45110955-9AF8-4F5E-9969-7348B5A6704E}"/>
                </a:ext>
              </a:extLst>
            </p:cNvPr>
            <p:cNvSpPr>
              <a:spLocks/>
            </p:cNvSpPr>
            <p:nvPr/>
          </p:nvSpPr>
          <p:spPr bwMode="auto">
            <a:xfrm>
              <a:off x="6744327" y="5101328"/>
              <a:ext cx="62335" cy="58874"/>
            </a:xfrm>
            <a:custGeom>
              <a:avLst/>
              <a:gdLst>
                <a:gd name="T0" fmla="*/ 0 w 132"/>
                <a:gd name="T1" fmla="*/ 0 h 134"/>
                <a:gd name="T2" fmla="*/ 0 w 132"/>
                <a:gd name="T3" fmla="*/ 3 h 134"/>
                <a:gd name="T4" fmla="*/ 3 w 132"/>
                <a:gd name="T5" fmla="*/ 2 h 134"/>
                <a:gd name="T6" fmla="*/ 1 w 132"/>
                <a:gd name="T7" fmla="*/ 1 h 134"/>
                <a:gd name="T8" fmla="*/ 0 w 132"/>
                <a:gd name="T9" fmla="*/ 0 h 134"/>
                <a:gd name="T10" fmla="*/ 0 60000 65536"/>
                <a:gd name="T11" fmla="*/ 0 60000 65536"/>
                <a:gd name="T12" fmla="*/ 0 60000 65536"/>
                <a:gd name="T13" fmla="*/ 0 60000 65536"/>
                <a:gd name="T14" fmla="*/ 0 60000 65536"/>
                <a:gd name="T15" fmla="*/ 0 w 132"/>
                <a:gd name="T16" fmla="*/ 0 h 134"/>
                <a:gd name="T17" fmla="*/ 132 w 132"/>
                <a:gd name="T18" fmla="*/ 134 h 134"/>
              </a:gdLst>
              <a:ahLst/>
              <a:cxnLst>
                <a:cxn ang="T10">
                  <a:pos x="T0" y="T1"/>
                </a:cxn>
                <a:cxn ang="T11">
                  <a:pos x="T2" y="T3"/>
                </a:cxn>
                <a:cxn ang="T12">
                  <a:pos x="T4" y="T5"/>
                </a:cxn>
                <a:cxn ang="T13">
                  <a:pos x="T6" y="T7"/>
                </a:cxn>
                <a:cxn ang="T14">
                  <a:pos x="T8" y="T9"/>
                </a:cxn>
              </a:cxnLst>
              <a:rect l="T15" t="T16" r="T17" b="T18"/>
              <a:pathLst>
                <a:path w="132" h="134">
                  <a:moveTo>
                    <a:pt x="0" y="0"/>
                  </a:moveTo>
                  <a:lnTo>
                    <a:pt x="2" y="134"/>
                  </a:lnTo>
                  <a:lnTo>
                    <a:pt x="132" y="119"/>
                  </a:lnTo>
                  <a:lnTo>
                    <a:pt x="29" y="64"/>
                  </a:lnTo>
                  <a:lnTo>
                    <a:pt x="0" y="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7" name="Freeform 253">
              <a:extLst>
                <a:ext uri="{FF2B5EF4-FFF2-40B4-BE49-F238E27FC236}">
                  <a16:creationId xmlns:a16="http://schemas.microsoft.com/office/drawing/2014/main" xmlns="" id="{E7F7DEAA-EE3F-4897-9B9A-914DD52F8CC3}"/>
                </a:ext>
              </a:extLst>
            </p:cNvPr>
            <p:cNvSpPr>
              <a:spLocks/>
            </p:cNvSpPr>
            <p:nvPr/>
          </p:nvSpPr>
          <p:spPr bwMode="auto">
            <a:xfrm>
              <a:off x="6725795" y="4130709"/>
              <a:ext cx="217329" cy="273683"/>
            </a:xfrm>
            <a:custGeom>
              <a:avLst/>
              <a:gdLst>
                <a:gd name="T0" fmla="*/ 0 w 454"/>
                <a:gd name="T1" fmla="*/ 1 h 601"/>
                <a:gd name="T2" fmla="*/ 1 w 454"/>
                <a:gd name="T3" fmla="*/ 3 h 601"/>
                <a:gd name="T4" fmla="*/ 0 w 454"/>
                <a:gd name="T5" fmla="*/ 6 h 601"/>
                <a:gd name="T6" fmla="*/ 1 w 454"/>
                <a:gd name="T7" fmla="*/ 7 h 601"/>
                <a:gd name="T8" fmla="*/ 1 w 454"/>
                <a:gd name="T9" fmla="*/ 7 h 601"/>
                <a:gd name="T10" fmla="*/ 0 w 454"/>
                <a:gd name="T11" fmla="*/ 8 h 601"/>
                <a:gd name="T12" fmla="*/ 1 w 454"/>
                <a:gd name="T13" fmla="*/ 10 h 601"/>
                <a:gd name="T14" fmla="*/ 1 w 454"/>
                <a:gd name="T15" fmla="*/ 14 h 601"/>
                <a:gd name="T16" fmla="*/ 2 w 454"/>
                <a:gd name="T17" fmla="*/ 14 h 601"/>
                <a:gd name="T18" fmla="*/ 3 w 454"/>
                <a:gd name="T19" fmla="*/ 13 h 601"/>
                <a:gd name="T20" fmla="*/ 5 w 454"/>
                <a:gd name="T21" fmla="*/ 14 h 601"/>
                <a:gd name="T22" fmla="*/ 5 w 454"/>
                <a:gd name="T23" fmla="*/ 13 h 601"/>
                <a:gd name="T24" fmla="*/ 6 w 454"/>
                <a:gd name="T25" fmla="*/ 13 h 601"/>
                <a:gd name="T26" fmla="*/ 7 w 454"/>
                <a:gd name="T27" fmla="*/ 11 h 601"/>
                <a:gd name="T28" fmla="*/ 9 w 454"/>
                <a:gd name="T29" fmla="*/ 10 h 601"/>
                <a:gd name="T30" fmla="*/ 10 w 454"/>
                <a:gd name="T31" fmla="*/ 11 h 601"/>
                <a:gd name="T32" fmla="*/ 11 w 454"/>
                <a:gd name="T33" fmla="*/ 9 h 601"/>
                <a:gd name="T34" fmla="*/ 10 w 454"/>
                <a:gd name="T35" fmla="*/ 7 h 601"/>
                <a:gd name="T36" fmla="*/ 9 w 454"/>
                <a:gd name="T37" fmla="*/ 7 h 601"/>
                <a:gd name="T38" fmla="*/ 8 w 454"/>
                <a:gd name="T39" fmla="*/ 4 h 601"/>
                <a:gd name="T40" fmla="*/ 4 w 454"/>
                <a:gd name="T41" fmla="*/ 2 h 601"/>
                <a:gd name="T42" fmla="*/ 4 w 454"/>
                <a:gd name="T43" fmla="*/ 0 h 601"/>
                <a:gd name="T44" fmla="*/ 1 w 454"/>
                <a:gd name="T45" fmla="*/ 1 h 601"/>
                <a:gd name="T46" fmla="*/ 0 w 454"/>
                <a:gd name="T47" fmla="*/ 1 h 6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54"/>
                <a:gd name="T73" fmla="*/ 0 h 601"/>
                <a:gd name="T74" fmla="*/ 454 w 454"/>
                <a:gd name="T75" fmla="*/ 601 h 60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54" h="601">
                  <a:moveTo>
                    <a:pt x="0" y="61"/>
                  </a:moveTo>
                  <a:lnTo>
                    <a:pt x="32" y="123"/>
                  </a:lnTo>
                  <a:lnTo>
                    <a:pt x="11" y="262"/>
                  </a:lnTo>
                  <a:lnTo>
                    <a:pt x="32" y="277"/>
                  </a:lnTo>
                  <a:lnTo>
                    <a:pt x="24" y="295"/>
                  </a:lnTo>
                  <a:lnTo>
                    <a:pt x="2" y="352"/>
                  </a:lnTo>
                  <a:lnTo>
                    <a:pt x="42" y="433"/>
                  </a:lnTo>
                  <a:lnTo>
                    <a:pt x="65" y="598"/>
                  </a:lnTo>
                  <a:lnTo>
                    <a:pt x="93" y="601"/>
                  </a:lnTo>
                  <a:lnTo>
                    <a:pt x="135" y="549"/>
                  </a:lnTo>
                  <a:lnTo>
                    <a:pt x="203" y="591"/>
                  </a:lnTo>
                  <a:lnTo>
                    <a:pt x="209" y="563"/>
                  </a:lnTo>
                  <a:lnTo>
                    <a:pt x="272" y="574"/>
                  </a:lnTo>
                  <a:lnTo>
                    <a:pt x="293" y="456"/>
                  </a:lnTo>
                  <a:lnTo>
                    <a:pt x="406" y="433"/>
                  </a:lnTo>
                  <a:lnTo>
                    <a:pt x="441" y="472"/>
                  </a:lnTo>
                  <a:lnTo>
                    <a:pt x="454" y="381"/>
                  </a:lnTo>
                  <a:lnTo>
                    <a:pt x="431" y="302"/>
                  </a:lnTo>
                  <a:lnTo>
                    <a:pt x="366" y="298"/>
                  </a:lnTo>
                  <a:lnTo>
                    <a:pt x="342" y="180"/>
                  </a:lnTo>
                  <a:lnTo>
                    <a:pt x="170" y="100"/>
                  </a:lnTo>
                  <a:lnTo>
                    <a:pt x="159" y="0"/>
                  </a:lnTo>
                  <a:lnTo>
                    <a:pt x="46" y="65"/>
                  </a:lnTo>
                  <a:lnTo>
                    <a:pt x="0" y="61"/>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8" name="Freeform 254">
              <a:extLst>
                <a:ext uri="{FF2B5EF4-FFF2-40B4-BE49-F238E27FC236}">
                  <a16:creationId xmlns:a16="http://schemas.microsoft.com/office/drawing/2014/main" xmlns="" id="{A06EDFC7-4D65-4A45-A246-2C4D0AA2F8E2}"/>
                </a:ext>
              </a:extLst>
            </p:cNvPr>
            <p:cNvSpPr>
              <a:spLocks/>
            </p:cNvSpPr>
            <p:nvPr/>
          </p:nvSpPr>
          <p:spPr bwMode="auto">
            <a:xfrm>
              <a:off x="6648298" y="3836342"/>
              <a:ext cx="714323" cy="801954"/>
            </a:xfrm>
            <a:custGeom>
              <a:avLst/>
              <a:gdLst>
                <a:gd name="T0" fmla="*/ 1 w 1487"/>
                <a:gd name="T1" fmla="*/ 15 h 1768"/>
                <a:gd name="T2" fmla="*/ 3 w 1487"/>
                <a:gd name="T3" fmla="*/ 15 h 1768"/>
                <a:gd name="T4" fmla="*/ 4 w 1487"/>
                <a:gd name="T5" fmla="*/ 17 h 1768"/>
                <a:gd name="T6" fmla="*/ 7 w 1487"/>
                <a:gd name="T7" fmla="*/ 15 h 1768"/>
                <a:gd name="T8" fmla="*/ 11 w 1487"/>
                <a:gd name="T9" fmla="*/ 19 h 1768"/>
                <a:gd name="T10" fmla="*/ 14 w 1487"/>
                <a:gd name="T11" fmla="*/ 22 h 1768"/>
                <a:gd name="T12" fmla="*/ 14 w 1487"/>
                <a:gd name="T13" fmla="*/ 26 h 1768"/>
                <a:gd name="T14" fmla="*/ 16 w 1487"/>
                <a:gd name="T15" fmla="*/ 29 h 1768"/>
                <a:gd name="T16" fmla="*/ 17 w 1487"/>
                <a:gd name="T17" fmla="*/ 30 h 1768"/>
                <a:gd name="T18" fmla="*/ 18 w 1487"/>
                <a:gd name="T19" fmla="*/ 32 h 1768"/>
                <a:gd name="T20" fmla="*/ 14 w 1487"/>
                <a:gd name="T21" fmla="*/ 37 h 1768"/>
                <a:gd name="T22" fmla="*/ 18 w 1487"/>
                <a:gd name="T23" fmla="*/ 39 h 1768"/>
                <a:gd name="T24" fmla="*/ 18 w 1487"/>
                <a:gd name="T25" fmla="*/ 41 h 1768"/>
                <a:gd name="T26" fmla="*/ 23 w 1487"/>
                <a:gd name="T27" fmla="*/ 32 h 1768"/>
                <a:gd name="T28" fmla="*/ 28 w 1487"/>
                <a:gd name="T29" fmla="*/ 29 h 1768"/>
                <a:gd name="T30" fmla="*/ 31 w 1487"/>
                <a:gd name="T31" fmla="*/ 23 h 1768"/>
                <a:gd name="T32" fmla="*/ 34 w 1487"/>
                <a:gd name="T33" fmla="*/ 15 h 1768"/>
                <a:gd name="T34" fmla="*/ 34 w 1487"/>
                <a:gd name="T35" fmla="*/ 11 h 1768"/>
                <a:gd name="T36" fmla="*/ 30 w 1487"/>
                <a:gd name="T37" fmla="*/ 8 h 1768"/>
                <a:gd name="T38" fmla="*/ 26 w 1487"/>
                <a:gd name="T39" fmla="*/ 7 h 1768"/>
                <a:gd name="T40" fmla="*/ 23 w 1487"/>
                <a:gd name="T41" fmla="*/ 6 h 1768"/>
                <a:gd name="T42" fmla="*/ 22 w 1487"/>
                <a:gd name="T43" fmla="*/ 7 h 1768"/>
                <a:gd name="T44" fmla="*/ 21 w 1487"/>
                <a:gd name="T45" fmla="*/ 7 h 1768"/>
                <a:gd name="T46" fmla="*/ 21 w 1487"/>
                <a:gd name="T47" fmla="*/ 4 h 1768"/>
                <a:gd name="T48" fmla="*/ 19 w 1487"/>
                <a:gd name="T49" fmla="*/ 3 h 1768"/>
                <a:gd name="T50" fmla="*/ 15 w 1487"/>
                <a:gd name="T51" fmla="*/ 3 h 1768"/>
                <a:gd name="T52" fmla="*/ 12 w 1487"/>
                <a:gd name="T53" fmla="*/ 3 h 1768"/>
                <a:gd name="T54" fmla="*/ 12 w 1487"/>
                <a:gd name="T55" fmla="*/ 0 h 1768"/>
                <a:gd name="T56" fmla="*/ 8 w 1487"/>
                <a:gd name="T57" fmla="*/ 1 h 1768"/>
                <a:gd name="T58" fmla="*/ 9 w 1487"/>
                <a:gd name="T59" fmla="*/ 3 h 1768"/>
                <a:gd name="T60" fmla="*/ 6 w 1487"/>
                <a:gd name="T61" fmla="*/ 4 h 1768"/>
                <a:gd name="T62" fmla="*/ 4 w 1487"/>
                <a:gd name="T63" fmla="*/ 4 h 1768"/>
                <a:gd name="T64" fmla="*/ 3 w 1487"/>
                <a:gd name="T65" fmla="*/ 5 h 1768"/>
                <a:gd name="T66" fmla="*/ 3 w 1487"/>
                <a:gd name="T67" fmla="*/ 9 h 1768"/>
                <a:gd name="T68" fmla="*/ 0 w 1487"/>
                <a:gd name="T69" fmla="*/ 13 h 176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87"/>
                <a:gd name="T106" fmla="*/ 0 h 1768"/>
                <a:gd name="T107" fmla="*/ 1487 w 1487"/>
                <a:gd name="T108" fmla="*/ 1768 h 176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87" h="1768">
                  <a:moveTo>
                    <a:pt x="0" y="559"/>
                  </a:moveTo>
                  <a:lnTo>
                    <a:pt x="31" y="642"/>
                  </a:lnTo>
                  <a:lnTo>
                    <a:pt x="82" y="670"/>
                  </a:lnTo>
                  <a:lnTo>
                    <a:pt x="125" y="637"/>
                  </a:lnTo>
                  <a:lnTo>
                    <a:pt x="125" y="712"/>
                  </a:lnTo>
                  <a:lnTo>
                    <a:pt x="157" y="712"/>
                  </a:lnTo>
                  <a:lnTo>
                    <a:pt x="203" y="716"/>
                  </a:lnTo>
                  <a:lnTo>
                    <a:pt x="316" y="651"/>
                  </a:lnTo>
                  <a:lnTo>
                    <a:pt x="327" y="751"/>
                  </a:lnTo>
                  <a:lnTo>
                    <a:pt x="499" y="831"/>
                  </a:lnTo>
                  <a:lnTo>
                    <a:pt x="523" y="949"/>
                  </a:lnTo>
                  <a:lnTo>
                    <a:pt x="588" y="953"/>
                  </a:lnTo>
                  <a:lnTo>
                    <a:pt x="611" y="1032"/>
                  </a:lnTo>
                  <a:lnTo>
                    <a:pt x="598" y="1123"/>
                  </a:lnTo>
                  <a:lnTo>
                    <a:pt x="606" y="1214"/>
                  </a:lnTo>
                  <a:lnTo>
                    <a:pt x="689" y="1227"/>
                  </a:lnTo>
                  <a:lnTo>
                    <a:pt x="699" y="1289"/>
                  </a:lnTo>
                  <a:lnTo>
                    <a:pt x="740" y="1302"/>
                  </a:lnTo>
                  <a:lnTo>
                    <a:pt x="734" y="1379"/>
                  </a:lnTo>
                  <a:lnTo>
                    <a:pt x="760" y="1381"/>
                  </a:lnTo>
                  <a:lnTo>
                    <a:pt x="766" y="1449"/>
                  </a:lnTo>
                  <a:lnTo>
                    <a:pt x="617" y="1598"/>
                  </a:lnTo>
                  <a:lnTo>
                    <a:pt x="648" y="1590"/>
                  </a:lnTo>
                  <a:lnTo>
                    <a:pt x="760" y="1684"/>
                  </a:lnTo>
                  <a:lnTo>
                    <a:pt x="785" y="1721"/>
                  </a:lnTo>
                  <a:lnTo>
                    <a:pt x="775" y="1768"/>
                  </a:lnTo>
                  <a:lnTo>
                    <a:pt x="959" y="1503"/>
                  </a:lnTo>
                  <a:lnTo>
                    <a:pt x="969" y="1372"/>
                  </a:lnTo>
                  <a:lnTo>
                    <a:pt x="1112" y="1252"/>
                  </a:lnTo>
                  <a:lnTo>
                    <a:pt x="1205" y="1252"/>
                  </a:lnTo>
                  <a:lnTo>
                    <a:pt x="1245" y="1210"/>
                  </a:lnTo>
                  <a:lnTo>
                    <a:pt x="1320" y="1009"/>
                  </a:lnTo>
                  <a:lnTo>
                    <a:pt x="1330" y="811"/>
                  </a:lnTo>
                  <a:lnTo>
                    <a:pt x="1473" y="623"/>
                  </a:lnTo>
                  <a:lnTo>
                    <a:pt x="1487" y="541"/>
                  </a:lnTo>
                  <a:lnTo>
                    <a:pt x="1465" y="459"/>
                  </a:lnTo>
                  <a:lnTo>
                    <a:pt x="1406" y="449"/>
                  </a:lnTo>
                  <a:lnTo>
                    <a:pt x="1309" y="363"/>
                  </a:lnTo>
                  <a:lnTo>
                    <a:pt x="1120" y="347"/>
                  </a:lnTo>
                  <a:lnTo>
                    <a:pt x="1105" y="295"/>
                  </a:lnTo>
                  <a:lnTo>
                    <a:pt x="1019" y="256"/>
                  </a:lnTo>
                  <a:lnTo>
                    <a:pt x="983" y="257"/>
                  </a:lnTo>
                  <a:lnTo>
                    <a:pt x="932" y="336"/>
                  </a:lnTo>
                  <a:lnTo>
                    <a:pt x="931" y="309"/>
                  </a:lnTo>
                  <a:lnTo>
                    <a:pt x="852" y="321"/>
                  </a:lnTo>
                  <a:lnTo>
                    <a:pt x="886" y="307"/>
                  </a:lnTo>
                  <a:lnTo>
                    <a:pt x="854" y="245"/>
                  </a:lnTo>
                  <a:lnTo>
                    <a:pt x="914" y="160"/>
                  </a:lnTo>
                  <a:lnTo>
                    <a:pt x="851" y="50"/>
                  </a:lnTo>
                  <a:lnTo>
                    <a:pt x="796" y="137"/>
                  </a:lnTo>
                  <a:lnTo>
                    <a:pt x="744" y="132"/>
                  </a:lnTo>
                  <a:lnTo>
                    <a:pt x="660" y="144"/>
                  </a:lnTo>
                  <a:lnTo>
                    <a:pt x="554" y="161"/>
                  </a:lnTo>
                  <a:lnTo>
                    <a:pt x="531" y="115"/>
                  </a:lnTo>
                  <a:lnTo>
                    <a:pt x="538" y="31"/>
                  </a:lnTo>
                  <a:lnTo>
                    <a:pt x="509" y="0"/>
                  </a:lnTo>
                  <a:lnTo>
                    <a:pt x="409" y="53"/>
                  </a:lnTo>
                  <a:lnTo>
                    <a:pt x="347" y="37"/>
                  </a:lnTo>
                  <a:lnTo>
                    <a:pt x="363" y="122"/>
                  </a:lnTo>
                  <a:lnTo>
                    <a:pt x="401" y="133"/>
                  </a:lnTo>
                  <a:lnTo>
                    <a:pt x="306" y="192"/>
                  </a:lnTo>
                  <a:lnTo>
                    <a:pt x="265" y="171"/>
                  </a:lnTo>
                  <a:lnTo>
                    <a:pt x="243" y="141"/>
                  </a:lnTo>
                  <a:lnTo>
                    <a:pt x="155" y="157"/>
                  </a:lnTo>
                  <a:lnTo>
                    <a:pt x="181" y="202"/>
                  </a:lnTo>
                  <a:lnTo>
                    <a:pt x="144" y="205"/>
                  </a:lnTo>
                  <a:lnTo>
                    <a:pt x="165" y="284"/>
                  </a:lnTo>
                  <a:lnTo>
                    <a:pt x="148" y="410"/>
                  </a:lnTo>
                  <a:lnTo>
                    <a:pt x="51" y="458"/>
                  </a:lnTo>
                  <a:lnTo>
                    <a:pt x="0" y="559"/>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9" name="Freeform 255">
              <a:extLst>
                <a:ext uri="{FF2B5EF4-FFF2-40B4-BE49-F238E27FC236}">
                  <a16:creationId xmlns:a16="http://schemas.microsoft.com/office/drawing/2014/main" xmlns="" id="{1AA82156-4BA8-44B7-AD29-E91B526D4B9A}"/>
                </a:ext>
              </a:extLst>
            </p:cNvPr>
            <p:cNvSpPr>
              <a:spLocks/>
            </p:cNvSpPr>
            <p:nvPr/>
          </p:nvSpPr>
          <p:spPr bwMode="auto">
            <a:xfrm>
              <a:off x="6368633" y="3565841"/>
              <a:ext cx="13478" cy="52509"/>
            </a:xfrm>
            <a:custGeom>
              <a:avLst/>
              <a:gdLst>
                <a:gd name="T0" fmla="*/ 0 w 31"/>
                <a:gd name="T1" fmla="*/ 1 h 115"/>
                <a:gd name="T2" fmla="*/ 0 w 31"/>
                <a:gd name="T3" fmla="*/ 3 h 115"/>
                <a:gd name="T4" fmla="*/ 1 w 31"/>
                <a:gd name="T5" fmla="*/ 0 h 115"/>
                <a:gd name="T6" fmla="*/ 0 w 31"/>
                <a:gd name="T7" fmla="*/ 1 h 115"/>
                <a:gd name="T8" fmla="*/ 0 60000 65536"/>
                <a:gd name="T9" fmla="*/ 0 60000 65536"/>
                <a:gd name="T10" fmla="*/ 0 60000 65536"/>
                <a:gd name="T11" fmla="*/ 0 60000 65536"/>
                <a:gd name="T12" fmla="*/ 0 w 31"/>
                <a:gd name="T13" fmla="*/ 0 h 115"/>
                <a:gd name="T14" fmla="*/ 31 w 31"/>
                <a:gd name="T15" fmla="*/ 115 h 115"/>
              </a:gdLst>
              <a:ahLst/>
              <a:cxnLst>
                <a:cxn ang="T8">
                  <a:pos x="T0" y="T1"/>
                </a:cxn>
                <a:cxn ang="T9">
                  <a:pos x="T2" y="T3"/>
                </a:cxn>
                <a:cxn ang="T10">
                  <a:pos x="T4" y="T5"/>
                </a:cxn>
                <a:cxn ang="T11">
                  <a:pos x="T6" y="T7"/>
                </a:cxn>
              </a:cxnLst>
              <a:rect l="T12" t="T13" r="T14" b="T15"/>
              <a:pathLst>
                <a:path w="31" h="115">
                  <a:moveTo>
                    <a:pt x="0" y="25"/>
                  </a:moveTo>
                  <a:lnTo>
                    <a:pt x="11" y="115"/>
                  </a:lnTo>
                  <a:lnTo>
                    <a:pt x="31" y="0"/>
                  </a:lnTo>
                  <a:lnTo>
                    <a:pt x="0" y="25"/>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0" name="Freeform 256">
              <a:extLst>
                <a:ext uri="{FF2B5EF4-FFF2-40B4-BE49-F238E27FC236}">
                  <a16:creationId xmlns:a16="http://schemas.microsoft.com/office/drawing/2014/main" xmlns="" id="{1402BC4E-8D43-49DE-A2A9-A98D0E4FF79B}"/>
                </a:ext>
              </a:extLst>
            </p:cNvPr>
            <p:cNvSpPr>
              <a:spLocks/>
            </p:cNvSpPr>
            <p:nvPr/>
          </p:nvSpPr>
          <p:spPr bwMode="auto">
            <a:xfrm>
              <a:off x="5416765" y="2175152"/>
              <a:ext cx="1565108" cy="873557"/>
            </a:xfrm>
            <a:custGeom>
              <a:avLst/>
              <a:gdLst>
                <a:gd name="T0" fmla="*/ 6 w 3259"/>
                <a:gd name="T1" fmla="*/ 5 h 1930"/>
                <a:gd name="T2" fmla="*/ 9 w 3259"/>
                <a:gd name="T3" fmla="*/ 5 h 1930"/>
                <a:gd name="T4" fmla="*/ 13 w 3259"/>
                <a:gd name="T5" fmla="*/ 5 h 1930"/>
                <a:gd name="T6" fmla="*/ 21 w 3259"/>
                <a:gd name="T7" fmla="*/ 5 h 1930"/>
                <a:gd name="T8" fmla="*/ 23 w 3259"/>
                <a:gd name="T9" fmla="*/ 7 h 1930"/>
                <a:gd name="T10" fmla="*/ 30 w 3259"/>
                <a:gd name="T11" fmla="*/ 9 h 1930"/>
                <a:gd name="T12" fmla="*/ 29 w 3259"/>
                <a:gd name="T13" fmla="*/ 7 h 1930"/>
                <a:gd name="T14" fmla="*/ 34 w 3259"/>
                <a:gd name="T15" fmla="*/ 8 h 1930"/>
                <a:gd name="T16" fmla="*/ 39 w 3259"/>
                <a:gd name="T17" fmla="*/ 7 h 1930"/>
                <a:gd name="T18" fmla="*/ 39 w 3259"/>
                <a:gd name="T19" fmla="*/ 7 h 1930"/>
                <a:gd name="T20" fmla="*/ 40 w 3259"/>
                <a:gd name="T21" fmla="*/ 7 h 1930"/>
                <a:gd name="T22" fmla="*/ 42 w 3259"/>
                <a:gd name="T23" fmla="*/ 5 h 1930"/>
                <a:gd name="T24" fmla="*/ 40 w 3259"/>
                <a:gd name="T25" fmla="*/ 0 h 1930"/>
                <a:gd name="T26" fmla="*/ 43 w 3259"/>
                <a:gd name="T27" fmla="*/ 3 h 1930"/>
                <a:gd name="T28" fmla="*/ 44 w 3259"/>
                <a:gd name="T29" fmla="*/ 5 h 1930"/>
                <a:gd name="T30" fmla="*/ 47 w 3259"/>
                <a:gd name="T31" fmla="*/ 7 h 1930"/>
                <a:gd name="T32" fmla="*/ 49 w 3259"/>
                <a:gd name="T33" fmla="*/ 6 h 1930"/>
                <a:gd name="T34" fmla="*/ 53 w 3259"/>
                <a:gd name="T35" fmla="*/ 5 h 1930"/>
                <a:gd name="T36" fmla="*/ 53 w 3259"/>
                <a:gd name="T37" fmla="*/ 9 h 1930"/>
                <a:gd name="T38" fmla="*/ 48 w 3259"/>
                <a:gd name="T39" fmla="*/ 10 h 1930"/>
                <a:gd name="T40" fmla="*/ 46 w 3259"/>
                <a:gd name="T41" fmla="*/ 12 h 1930"/>
                <a:gd name="T42" fmla="*/ 44 w 3259"/>
                <a:gd name="T43" fmla="*/ 15 h 1930"/>
                <a:gd name="T44" fmla="*/ 43 w 3259"/>
                <a:gd name="T45" fmla="*/ 16 h 1930"/>
                <a:gd name="T46" fmla="*/ 41 w 3259"/>
                <a:gd name="T47" fmla="*/ 18 h 1930"/>
                <a:gd name="T48" fmla="*/ 43 w 3259"/>
                <a:gd name="T49" fmla="*/ 24 h 1930"/>
                <a:gd name="T50" fmla="*/ 49 w 3259"/>
                <a:gd name="T51" fmla="*/ 28 h 1930"/>
                <a:gd name="T52" fmla="*/ 52 w 3259"/>
                <a:gd name="T53" fmla="*/ 31 h 1930"/>
                <a:gd name="T54" fmla="*/ 54 w 3259"/>
                <a:gd name="T55" fmla="*/ 33 h 1930"/>
                <a:gd name="T56" fmla="*/ 57 w 3259"/>
                <a:gd name="T57" fmla="*/ 26 h 1930"/>
                <a:gd name="T58" fmla="*/ 56 w 3259"/>
                <a:gd name="T59" fmla="*/ 21 h 1930"/>
                <a:gd name="T60" fmla="*/ 56 w 3259"/>
                <a:gd name="T61" fmla="*/ 18 h 1930"/>
                <a:gd name="T62" fmla="*/ 59 w 3259"/>
                <a:gd name="T63" fmla="*/ 16 h 1930"/>
                <a:gd name="T64" fmla="*/ 63 w 3259"/>
                <a:gd name="T65" fmla="*/ 20 h 1930"/>
                <a:gd name="T66" fmla="*/ 62 w 3259"/>
                <a:gd name="T67" fmla="*/ 22 h 1930"/>
                <a:gd name="T68" fmla="*/ 65 w 3259"/>
                <a:gd name="T69" fmla="*/ 22 h 1930"/>
                <a:gd name="T70" fmla="*/ 67 w 3259"/>
                <a:gd name="T71" fmla="*/ 21 h 1930"/>
                <a:gd name="T72" fmla="*/ 68 w 3259"/>
                <a:gd name="T73" fmla="*/ 22 h 1930"/>
                <a:gd name="T74" fmla="*/ 69 w 3259"/>
                <a:gd name="T75" fmla="*/ 22 h 1930"/>
                <a:gd name="T76" fmla="*/ 70 w 3259"/>
                <a:gd name="T77" fmla="*/ 24 h 1930"/>
                <a:gd name="T78" fmla="*/ 70 w 3259"/>
                <a:gd name="T79" fmla="*/ 26 h 1930"/>
                <a:gd name="T80" fmla="*/ 74 w 3259"/>
                <a:gd name="T81" fmla="*/ 28 h 1930"/>
                <a:gd name="T82" fmla="*/ 74 w 3259"/>
                <a:gd name="T83" fmla="*/ 30 h 1930"/>
                <a:gd name="T84" fmla="*/ 76 w 3259"/>
                <a:gd name="T85" fmla="*/ 31 h 1930"/>
                <a:gd name="T86" fmla="*/ 62 w 3259"/>
                <a:gd name="T87" fmla="*/ 38 h 1930"/>
                <a:gd name="T88" fmla="*/ 66 w 3259"/>
                <a:gd name="T89" fmla="*/ 37 h 1930"/>
                <a:gd name="T90" fmla="*/ 70 w 3259"/>
                <a:gd name="T91" fmla="*/ 40 h 1930"/>
                <a:gd name="T92" fmla="*/ 71 w 3259"/>
                <a:gd name="T93" fmla="*/ 40 h 1930"/>
                <a:gd name="T94" fmla="*/ 69 w 3259"/>
                <a:gd name="T95" fmla="*/ 40 h 1930"/>
                <a:gd name="T96" fmla="*/ 65 w 3259"/>
                <a:gd name="T97" fmla="*/ 40 h 1930"/>
                <a:gd name="T98" fmla="*/ 58 w 3259"/>
                <a:gd name="T99" fmla="*/ 41 h 1930"/>
                <a:gd name="T100" fmla="*/ 55 w 3259"/>
                <a:gd name="T101" fmla="*/ 43 h 1930"/>
                <a:gd name="T102" fmla="*/ 52 w 3259"/>
                <a:gd name="T103" fmla="*/ 43 h 1930"/>
                <a:gd name="T104" fmla="*/ 54 w 3259"/>
                <a:gd name="T105" fmla="*/ 41 h 1930"/>
                <a:gd name="T106" fmla="*/ 50 w 3259"/>
                <a:gd name="T107" fmla="*/ 37 h 1930"/>
                <a:gd name="T108" fmla="*/ 48 w 3259"/>
                <a:gd name="T109" fmla="*/ 36 h 1930"/>
                <a:gd name="T110" fmla="*/ 41 w 3259"/>
                <a:gd name="T111" fmla="*/ 35 h 1930"/>
                <a:gd name="T112" fmla="*/ 15 w 3259"/>
                <a:gd name="T113" fmla="*/ 34 h 1930"/>
                <a:gd name="T114" fmla="*/ 11 w 3259"/>
                <a:gd name="T115" fmla="*/ 31 h 1930"/>
                <a:gd name="T116" fmla="*/ 10 w 3259"/>
                <a:gd name="T117" fmla="*/ 26 h 1930"/>
                <a:gd name="T118" fmla="*/ 3 w 3259"/>
                <a:gd name="T119" fmla="*/ 21 h 193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259"/>
                <a:gd name="T181" fmla="*/ 0 h 1930"/>
                <a:gd name="T182" fmla="*/ 3259 w 3259"/>
                <a:gd name="T183" fmla="*/ 1930 h 193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259" h="1930">
                  <a:moveTo>
                    <a:pt x="0" y="855"/>
                  </a:moveTo>
                  <a:lnTo>
                    <a:pt x="0" y="178"/>
                  </a:lnTo>
                  <a:lnTo>
                    <a:pt x="260" y="266"/>
                  </a:lnTo>
                  <a:lnTo>
                    <a:pt x="243" y="231"/>
                  </a:lnTo>
                  <a:lnTo>
                    <a:pt x="271" y="210"/>
                  </a:lnTo>
                  <a:lnTo>
                    <a:pt x="432" y="135"/>
                  </a:lnTo>
                  <a:lnTo>
                    <a:pt x="308" y="226"/>
                  </a:lnTo>
                  <a:lnTo>
                    <a:pt x="377" y="200"/>
                  </a:lnTo>
                  <a:lnTo>
                    <a:pt x="377" y="218"/>
                  </a:lnTo>
                  <a:lnTo>
                    <a:pt x="511" y="137"/>
                  </a:lnTo>
                  <a:lnTo>
                    <a:pt x="493" y="111"/>
                  </a:lnTo>
                  <a:lnTo>
                    <a:pt x="580" y="207"/>
                  </a:lnTo>
                  <a:lnTo>
                    <a:pt x="636" y="151"/>
                  </a:lnTo>
                  <a:lnTo>
                    <a:pt x="630" y="207"/>
                  </a:lnTo>
                  <a:lnTo>
                    <a:pt x="699" y="168"/>
                  </a:lnTo>
                  <a:lnTo>
                    <a:pt x="891" y="235"/>
                  </a:lnTo>
                  <a:lnTo>
                    <a:pt x="981" y="234"/>
                  </a:lnTo>
                  <a:lnTo>
                    <a:pt x="1029" y="275"/>
                  </a:lnTo>
                  <a:lnTo>
                    <a:pt x="972" y="310"/>
                  </a:lnTo>
                  <a:lnTo>
                    <a:pt x="1006" y="323"/>
                  </a:lnTo>
                  <a:lnTo>
                    <a:pt x="1181" y="306"/>
                  </a:lnTo>
                  <a:lnTo>
                    <a:pt x="1255" y="364"/>
                  </a:lnTo>
                  <a:lnTo>
                    <a:pt x="1268" y="402"/>
                  </a:lnTo>
                  <a:lnTo>
                    <a:pt x="1286" y="376"/>
                  </a:lnTo>
                  <a:lnTo>
                    <a:pt x="1255" y="323"/>
                  </a:lnTo>
                  <a:lnTo>
                    <a:pt x="1339" y="260"/>
                  </a:lnTo>
                  <a:lnTo>
                    <a:pt x="1256" y="300"/>
                  </a:lnTo>
                  <a:lnTo>
                    <a:pt x="1231" y="281"/>
                  </a:lnTo>
                  <a:lnTo>
                    <a:pt x="1330" y="234"/>
                  </a:lnTo>
                  <a:lnTo>
                    <a:pt x="1383" y="302"/>
                  </a:lnTo>
                  <a:lnTo>
                    <a:pt x="1441" y="300"/>
                  </a:lnTo>
                  <a:lnTo>
                    <a:pt x="1474" y="331"/>
                  </a:lnTo>
                  <a:lnTo>
                    <a:pt x="1628" y="323"/>
                  </a:lnTo>
                  <a:lnTo>
                    <a:pt x="1622" y="302"/>
                  </a:lnTo>
                  <a:lnTo>
                    <a:pt x="1668" y="342"/>
                  </a:lnTo>
                  <a:lnTo>
                    <a:pt x="1674" y="310"/>
                  </a:lnTo>
                  <a:lnTo>
                    <a:pt x="1639" y="321"/>
                  </a:lnTo>
                  <a:lnTo>
                    <a:pt x="1614" y="279"/>
                  </a:lnTo>
                  <a:lnTo>
                    <a:pt x="1672" y="275"/>
                  </a:lnTo>
                  <a:lnTo>
                    <a:pt x="1691" y="306"/>
                  </a:lnTo>
                  <a:lnTo>
                    <a:pt x="1714" y="296"/>
                  </a:lnTo>
                  <a:lnTo>
                    <a:pt x="1706" y="345"/>
                  </a:lnTo>
                  <a:lnTo>
                    <a:pt x="1746" y="369"/>
                  </a:lnTo>
                  <a:lnTo>
                    <a:pt x="1734" y="302"/>
                  </a:lnTo>
                  <a:lnTo>
                    <a:pt x="1810" y="262"/>
                  </a:lnTo>
                  <a:lnTo>
                    <a:pt x="1790" y="231"/>
                  </a:lnTo>
                  <a:lnTo>
                    <a:pt x="1768" y="253"/>
                  </a:lnTo>
                  <a:lnTo>
                    <a:pt x="1808" y="196"/>
                  </a:lnTo>
                  <a:lnTo>
                    <a:pt x="1696" y="154"/>
                  </a:lnTo>
                  <a:lnTo>
                    <a:pt x="1707" y="55"/>
                  </a:lnTo>
                  <a:lnTo>
                    <a:pt x="1734" y="57"/>
                  </a:lnTo>
                  <a:lnTo>
                    <a:pt x="1752" y="0"/>
                  </a:lnTo>
                  <a:lnTo>
                    <a:pt x="1832" y="55"/>
                  </a:lnTo>
                  <a:lnTo>
                    <a:pt x="1834" y="92"/>
                  </a:lnTo>
                  <a:lnTo>
                    <a:pt x="1891" y="143"/>
                  </a:lnTo>
                  <a:lnTo>
                    <a:pt x="1853" y="142"/>
                  </a:lnTo>
                  <a:lnTo>
                    <a:pt x="1869" y="160"/>
                  </a:lnTo>
                  <a:lnTo>
                    <a:pt x="1847" y="181"/>
                  </a:lnTo>
                  <a:lnTo>
                    <a:pt x="1913" y="196"/>
                  </a:lnTo>
                  <a:lnTo>
                    <a:pt x="1896" y="207"/>
                  </a:lnTo>
                  <a:lnTo>
                    <a:pt x="1935" y="291"/>
                  </a:lnTo>
                  <a:lnTo>
                    <a:pt x="1971" y="216"/>
                  </a:lnTo>
                  <a:lnTo>
                    <a:pt x="2017" y="243"/>
                  </a:lnTo>
                  <a:lnTo>
                    <a:pt x="2029" y="295"/>
                  </a:lnTo>
                  <a:lnTo>
                    <a:pt x="2007" y="310"/>
                  </a:lnTo>
                  <a:lnTo>
                    <a:pt x="2051" y="369"/>
                  </a:lnTo>
                  <a:lnTo>
                    <a:pt x="2077" y="356"/>
                  </a:lnTo>
                  <a:lnTo>
                    <a:pt x="2112" y="261"/>
                  </a:lnTo>
                  <a:lnTo>
                    <a:pt x="2152" y="252"/>
                  </a:lnTo>
                  <a:lnTo>
                    <a:pt x="2122" y="172"/>
                  </a:lnTo>
                  <a:lnTo>
                    <a:pt x="2229" y="180"/>
                  </a:lnTo>
                  <a:lnTo>
                    <a:pt x="2276" y="226"/>
                  </a:lnTo>
                  <a:lnTo>
                    <a:pt x="2258" y="249"/>
                  </a:lnTo>
                  <a:lnTo>
                    <a:pt x="2280" y="261"/>
                  </a:lnTo>
                  <a:lnTo>
                    <a:pt x="2230" y="276"/>
                  </a:lnTo>
                  <a:lnTo>
                    <a:pt x="2274" y="379"/>
                  </a:lnTo>
                  <a:lnTo>
                    <a:pt x="2203" y="431"/>
                  </a:lnTo>
                  <a:lnTo>
                    <a:pt x="2176" y="408"/>
                  </a:lnTo>
                  <a:lnTo>
                    <a:pt x="2186" y="444"/>
                  </a:lnTo>
                  <a:lnTo>
                    <a:pt x="2078" y="419"/>
                  </a:lnTo>
                  <a:lnTo>
                    <a:pt x="2101" y="453"/>
                  </a:lnTo>
                  <a:lnTo>
                    <a:pt x="2060" y="504"/>
                  </a:lnTo>
                  <a:lnTo>
                    <a:pt x="1945" y="464"/>
                  </a:lnTo>
                  <a:lnTo>
                    <a:pt x="1987" y="507"/>
                  </a:lnTo>
                  <a:lnTo>
                    <a:pt x="2067" y="515"/>
                  </a:lnTo>
                  <a:lnTo>
                    <a:pt x="2012" y="599"/>
                  </a:lnTo>
                  <a:lnTo>
                    <a:pt x="1953" y="595"/>
                  </a:lnTo>
                  <a:lnTo>
                    <a:pt x="1924" y="640"/>
                  </a:lnTo>
                  <a:lnTo>
                    <a:pt x="1818" y="603"/>
                  </a:lnTo>
                  <a:lnTo>
                    <a:pt x="1913" y="640"/>
                  </a:lnTo>
                  <a:lnTo>
                    <a:pt x="1928" y="675"/>
                  </a:lnTo>
                  <a:lnTo>
                    <a:pt x="1853" y="688"/>
                  </a:lnTo>
                  <a:lnTo>
                    <a:pt x="1869" y="698"/>
                  </a:lnTo>
                  <a:lnTo>
                    <a:pt x="1848" y="701"/>
                  </a:lnTo>
                  <a:lnTo>
                    <a:pt x="1848" y="736"/>
                  </a:lnTo>
                  <a:lnTo>
                    <a:pt x="1769" y="783"/>
                  </a:lnTo>
                  <a:lnTo>
                    <a:pt x="1757" y="937"/>
                  </a:lnTo>
                  <a:lnTo>
                    <a:pt x="1785" y="973"/>
                  </a:lnTo>
                  <a:lnTo>
                    <a:pt x="1826" y="952"/>
                  </a:lnTo>
                  <a:lnTo>
                    <a:pt x="1846" y="1070"/>
                  </a:lnTo>
                  <a:lnTo>
                    <a:pt x="1905" y="1047"/>
                  </a:lnTo>
                  <a:lnTo>
                    <a:pt x="1978" y="1079"/>
                  </a:lnTo>
                  <a:lnTo>
                    <a:pt x="2123" y="1166"/>
                  </a:lnTo>
                  <a:lnTo>
                    <a:pt x="2112" y="1200"/>
                  </a:lnTo>
                  <a:lnTo>
                    <a:pt x="2128" y="1175"/>
                  </a:lnTo>
                  <a:lnTo>
                    <a:pt x="2238" y="1184"/>
                  </a:lnTo>
                  <a:lnTo>
                    <a:pt x="2238" y="1311"/>
                  </a:lnTo>
                  <a:lnTo>
                    <a:pt x="2271" y="1355"/>
                  </a:lnTo>
                  <a:lnTo>
                    <a:pt x="2248" y="1365"/>
                  </a:lnTo>
                  <a:lnTo>
                    <a:pt x="2302" y="1388"/>
                  </a:lnTo>
                  <a:lnTo>
                    <a:pt x="2287" y="1428"/>
                  </a:lnTo>
                  <a:lnTo>
                    <a:pt x="2341" y="1426"/>
                  </a:lnTo>
                  <a:lnTo>
                    <a:pt x="2412" y="1358"/>
                  </a:lnTo>
                  <a:lnTo>
                    <a:pt x="2379" y="1342"/>
                  </a:lnTo>
                  <a:lnTo>
                    <a:pt x="2341" y="1219"/>
                  </a:lnTo>
                  <a:lnTo>
                    <a:pt x="2474" y="1112"/>
                  </a:lnTo>
                  <a:lnTo>
                    <a:pt x="2456" y="1112"/>
                  </a:lnTo>
                  <a:lnTo>
                    <a:pt x="2424" y="985"/>
                  </a:lnTo>
                  <a:lnTo>
                    <a:pt x="2375" y="952"/>
                  </a:lnTo>
                  <a:lnTo>
                    <a:pt x="2440" y="899"/>
                  </a:lnTo>
                  <a:lnTo>
                    <a:pt x="2418" y="871"/>
                  </a:lnTo>
                  <a:lnTo>
                    <a:pt x="2426" y="825"/>
                  </a:lnTo>
                  <a:lnTo>
                    <a:pt x="2401" y="818"/>
                  </a:lnTo>
                  <a:lnTo>
                    <a:pt x="2426" y="772"/>
                  </a:lnTo>
                  <a:lnTo>
                    <a:pt x="2397" y="741"/>
                  </a:lnTo>
                  <a:lnTo>
                    <a:pt x="2416" y="702"/>
                  </a:lnTo>
                  <a:lnTo>
                    <a:pt x="2516" y="729"/>
                  </a:lnTo>
                  <a:lnTo>
                    <a:pt x="2563" y="706"/>
                  </a:lnTo>
                  <a:lnTo>
                    <a:pt x="2652" y="772"/>
                  </a:lnTo>
                  <a:lnTo>
                    <a:pt x="2652" y="799"/>
                  </a:lnTo>
                  <a:lnTo>
                    <a:pt x="2726" y="803"/>
                  </a:lnTo>
                  <a:lnTo>
                    <a:pt x="2733" y="867"/>
                  </a:lnTo>
                  <a:lnTo>
                    <a:pt x="2666" y="870"/>
                  </a:lnTo>
                  <a:lnTo>
                    <a:pt x="2724" y="881"/>
                  </a:lnTo>
                  <a:lnTo>
                    <a:pt x="2743" y="918"/>
                  </a:lnTo>
                  <a:lnTo>
                    <a:pt x="2681" y="974"/>
                  </a:lnTo>
                  <a:lnTo>
                    <a:pt x="2770" y="947"/>
                  </a:lnTo>
                  <a:lnTo>
                    <a:pt x="2775" y="994"/>
                  </a:lnTo>
                  <a:lnTo>
                    <a:pt x="2736" y="1013"/>
                  </a:lnTo>
                  <a:lnTo>
                    <a:pt x="2792" y="964"/>
                  </a:lnTo>
                  <a:lnTo>
                    <a:pt x="2797" y="996"/>
                  </a:lnTo>
                  <a:lnTo>
                    <a:pt x="2849" y="950"/>
                  </a:lnTo>
                  <a:lnTo>
                    <a:pt x="2860" y="974"/>
                  </a:lnTo>
                  <a:lnTo>
                    <a:pt x="2894" y="906"/>
                  </a:lnTo>
                  <a:lnTo>
                    <a:pt x="2880" y="893"/>
                  </a:lnTo>
                  <a:lnTo>
                    <a:pt x="2922" y="855"/>
                  </a:lnTo>
                  <a:lnTo>
                    <a:pt x="2969" y="927"/>
                  </a:lnTo>
                  <a:lnTo>
                    <a:pt x="2928" y="943"/>
                  </a:lnTo>
                  <a:lnTo>
                    <a:pt x="2974" y="935"/>
                  </a:lnTo>
                  <a:lnTo>
                    <a:pt x="2989" y="963"/>
                  </a:lnTo>
                  <a:lnTo>
                    <a:pt x="2959" y="973"/>
                  </a:lnTo>
                  <a:lnTo>
                    <a:pt x="2997" y="978"/>
                  </a:lnTo>
                  <a:lnTo>
                    <a:pt x="2974" y="998"/>
                  </a:lnTo>
                  <a:lnTo>
                    <a:pt x="2998" y="994"/>
                  </a:lnTo>
                  <a:lnTo>
                    <a:pt x="3019" y="1024"/>
                  </a:lnTo>
                  <a:lnTo>
                    <a:pt x="3006" y="1040"/>
                  </a:lnTo>
                  <a:lnTo>
                    <a:pt x="3042" y="1066"/>
                  </a:lnTo>
                  <a:lnTo>
                    <a:pt x="2983" y="1092"/>
                  </a:lnTo>
                  <a:lnTo>
                    <a:pt x="3025" y="1092"/>
                  </a:lnTo>
                  <a:lnTo>
                    <a:pt x="3017" y="1116"/>
                  </a:lnTo>
                  <a:lnTo>
                    <a:pt x="3082" y="1140"/>
                  </a:lnTo>
                  <a:lnTo>
                    <a:pt x="3104" y="1198"/>
                  </a:lnTo>
                  <a:lnTo>
                    <a:pt x="3130" y="1177"/>
                  </a:lnTo>
                  <a:lnTo>
                    <a:pt x="3193" y="1216"/>
                  </a:lnTo>
                  <a:lnTo>
                    <a:pt x="3053" y="1267"/>
                  </a:lnTo>
                  <a:lnTo>
                    <a:pt x="3082" y="1296"/>
                  </a:lnTo>
                  <a:lnTo>
                    <a:pt x="3199" y="1238"/>
                  </a:lnTo>
                  <a:lnTo>
                    <a:pt x="3199" y="1286"/>
                  </a:lnTo>
                  <a:lnTo>
                    <a:pt x="3255" y="1278"/>
                  </a:lnTo>
                  <a:lnTo>
                    <a:pt x="3259" y="1301"/>
                  </a:lnTo>
                  <a:lnTo>
                    <a:pt x="3235" y="1301"/>
                  </a:lnTo>
                  <a:lnTo>
                    <a:pt x="3259" y="1361"/>
                  </a:lnTo>
                  <a:lnTo>
                    <a:pt x="3092" y="1473"/>
                  </a:lnTo>
                  <a:lnTo>
                    <a:pt x="2857" y="1473"/>
                  </a:lnTo>
                  <a:lnTo>
                    <a:pt x="2754" y="1551"/>
                  </a:lnTo>
                  <a:lnTo>
                    <a:pt x="2671" y="1665"/>
                  </a:lnTo>
                  <a:lnTo>
                    <a:pt x="2754" y="1577"/>
                  </a:lnTo>
                  <a:lnTo>
                    <a:pt x="2882" y="1528"/>
                  </a:lnTo>
                  <a:lnTo>
                    <a:pt x="2928" y="1566"/>
                  </a:lnTo>
                  <a:lnTo>
                    <a:pt x="2844" y="1599"/>
                  </a:lnTo>
                  <a:lnTo>
                    <a:pt x="2914" y="1614"/>
                  </a:lnTo>
                  <a:lnTo>
                    <a:pt x="2894" y="1649"/>
                  </a:lnTo>
                  <a:lnTo>
                    <a:pt x="2945" y="1714"/>
                  </a:lnTo>
                  <a:lnTo>
                    <a:pt x="3046" y="1737"/>
                  </a:lnTo>
                  <a:lnTo>
                    <a:pt x="3076" y="1656"/>
                  </a:lnTo>
                  <a:lnTo>
                    <a:pt x="3076" y="1707"/>
                  </a:lnTo>
                  <a:lnTo>
                    <a:pt x="3098" y="1700"/>
                  </a:lnTo>
                  <a:lnTo>
                    <a:pt x="3052" y="1750"/>
                  </a:lnTo>
                  <a:lnTo>
                    <a:pt x="2934" y="1785"/>
                  </a:lnTo>
                  <a:lnTo>
                    <a:pt x="2890" y="1848"/>
                  </a:lnTo>
                  <a:lnTo>
                    <a:pt x="2860" y="1794"/>
                  </a:lnTo>
                  <a:lnTo>
                    <a:pt x="2973" y="1746"/>
                  </a:lnTo>
                  <a:lnTo>
                    <a:pt x="2914" y="1749"/>
                  </a:lnTo>
                  <a:lnTo>
                    <a:pt x="2922" y="1714"/>
                  </a:lnTo>
                  <a:lnTo>
                    <a:pt x="2826" y="1753"/>
                  </a:lnTo>
                  <a:lnTo>
                    <a:pt x="2797" y="1729"/>
                  </a:lnTo>
                  <a:lnTo>
                    <a:pt x="2797" y="1656"/>
                  </a:lnTo>
                  <a:lnTo>
                    <a:pt x="2735" y="1634"/>
                  </a:lnTo>
                  <a:lnTo>
                    <a:pt x="2687" y="1750"/>
                  </a:lnTo>
                  <a:lnTo>
                    <a:pt x="2493" y="1794"/>
                  </a:lnTo>
                  <a:lnTo>
                    <a:pt x="2358" y="1838"/>
                  </a:lnTo>
                  <a:lnTo>
                    <a:pt x="2339" y="1860"/>
                  </a:lnTo>
                  <a:lnTo>
                    <a:pt x="2366" y="1865"/>
                  </a:lnTo>
                  <a:lnTo>
                    <a:pt x="2373" y="1883"/>
                  </a:lnTo>
                  <a:lnTo>
                    <a:pt x="2210" y="1930"/>
                  </a:lnTo>
                  <a:lnTo>
                    <a:pt x="2218" y="1907"/>
                  </a:lnTo>
                  <a:lnTo>
                    <a:pt x="2230" y="1892"/>
                  </a:lnTo>
                  <a:lnTo>
                    <a:pt x="2237" y="1871"/>
                  </a:lnTo>
                  <a:lnTo>
                    <a:pt x="2263" y="1853"/>
                  </a:lnTo>
                  <a:lnTo>
                    <a:pt x="2265" y="1750"/>
                  </a:lnTo>
                  <a:lnTo>
                    <a:pt x="2296" y="1785"/>
                  </a:lnTo>
                  <a:lnTo>
                    <a:pt x="2342" y="1772"/>
                  </a:lnTo>
                  <a:lnTo>
                    <a:pt x="2300" y="1714"/>
                  </a:lnTo>
                  <a:lnTo>
                    <a:pt x="2162" y="1684"/>
                  </a:lnTo>
                  <a:lnTo>
                    <a:pt x="2155" y="1684"/>
                  </a:lnTo>
                  <a:lnTo>
                    <a:pt x="2139" y="1602"/>
                  </a:lnTo>
                  <a:lnTo>
                    <a:pt x="2112" y="1607"/>
                  </a:lnTo>
                  <a:lnTo>
                    <a:pt x="2088" y="1560"/>
                  </a:lnTo>
                  <a:lnTo>
                    <a:pt x="2060" y="1557"/>
                  </a:lnTo>
                  <a:lnTo>
                    <a:pt x="2060" y="1584"/>
                  </a:lnTo>
                  <a:lnTo>
                    <a:pt x="2020" y="1545"/>
                  </a:lnTo>
                  <a:lnTo>
                    <a:pt x="1956" y="1602"/>
                  </a:lnTo>
                  <a:lnTo>
                    <a:pt x="1773" y="1560"/>
                  </a:lnTo>
                  <a:lnTo>
                    <a:pt x="1753" y="1520"/>
                  </a:lnTo>
                  <a:lnTo>
                    <a:pt x="1752" y="1546"/>
                  </a:lnTo>
                  <a:lnTo>
                    <a:pt x="698" y="1546"/>
                  </a:lnTo>
                  <a:lnTo>
                    <a:pt x="682" y="1501"/>
                  </a:lnTo>
                  <a:lnTo>
                    <a:pt x="626" y="1488"/>
                  </a:lnTo>
                  <a:lnTo>
                    <a:pt x="629" y="1459"/>
                  </a:lnTo>
                  <a:lnTo>
                    <a:pt x="511" y="1422"/>
                  </a:lnTo>
                  <a:lnTo>
                    <a:pt x="525" y="1400"/>
                  </a:lnTo>
                  <a:lnTo>
                    <a:pt x="496" y="1346"/>
                  </a:lnTo>
                  <a:lnTo>
                    <a:pt x="466" y="1342"/>
                  </a:lnTo>
                  <a:lnTo>
                    <a:pt x="403" y="1225"/>
                  </a:lnTo>
                  <a:lnTo>
                    <a:pt x="415" y="1189"/>
                  </a:lnTo>
                  <a:lnTo>
                    <a:pt x="418" y="1127"/>
                  </a:lnTo>
                  <a:lnTo>
                    <a:pt x="347" y="1092"/>
                  </a:lnTo>
                  <a:lnTo>
                    <a:pt x="210" y="887"/>
                  </a:lnTo>
                  <a:lnTo>
                    <a:pt x="135" y="945"/>
                  </a:lnTo>
                  <a:lnTo>
                    <a:pt x="112" y="917"/>
                  </a:lnTo>
                  <a:lnTo>
                    <a:pt x="107" y="912"/>
                  </a:lnTo>
                  <a:lnTo>
                    <a:pt x="72" y="855"/>
                  </a:lnTo>
                  <a:lnTo>
                    <a:pt x="0" y="855"/>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1" name="Freeform 257">
              <a:extLst>
                <a:ext uri="{FF2B5EF4-FFF2-40B4-BE49-F238E27FC236}">
                  <a16:creationId xmlns:a16="http://schemas.microsoft.com/office/drawing/2014/main" xmlns="" id="{7585FA85-AD3F-4472-87A9-2FBB985FFC87}"/>
                </a:ext>
              </a:extLst>
            </p:cNvPr>
            <p:cNvSpPr>
              <a:spLocks/>
            </p:cNvSpPr>
            <p:nvPr/>
          </p:nvSpPr>
          <p:spPr bwMode="auto">
            <a:xfrm>
              <a:off x="5650941" y="2829126"/>
              <a:ext cx="90975" cy="57282"/>
            </a:xfrm>
            <a:custGeom>
              <a:avLst/>
              <a:gdLst>
                <a:gd name="T0" fmla="*/ 0 w 191"/>
                <a:gd name="T1" fmla="*/ 0 h 128"/>
                <a:gd name="T2" fmla="*/ 2 w 191"/>
                <a:gd name="T3" fmla="*/ 1 h 128"/>
                <a:gd name="T4" fmla="*/ 4 w 191"/>
                <a:gd name="T5" fmla="*/ 3 h 128"/>
                <a:gd name="T6" fmla="*/ 3 w 191"/>
                <a:gd name="T7" fmla="*/ 3 h 128"/>
                <a:gd name="T8" fmla="*/ 0 w 191"/>
                <a:gd name="T9" fmla="*/ 0 h 128"/>
                <a:gd name="T10" fmla="*/ 0 60000 65536"/>
                <a:gd name="T11" fmla="*/ 0 60000 65536"/>
                <a:gd name="T12" fmla="*/ 0 60000 65536"/>
                <a:gd name="T13" fmla="*/ 0 60000 65536"/>
                <a:gd name="T14" fmla="*/ 0 60000 65536"/>
                <a:gd name="T15" fmla="*/ 0 w 191"/>
                <a:gd name="T16" fmla="*/ 0 h 128"/>
                <a:gd name="T17" fmla="*/ 191 w 191"/>
                <a:gd name="T18" fmla="*/ 128 h 128"/>
              </a:gdLst>
              <a:ahLst/>
              <a:cxnLst>
                <a:cxn ang="T10">
                  <a:pos x="T0" y="T1"/>
                </a:cxn>
                <a:cxn ang="T11">
                  <a:pos x="T2" y="T3"/>
                </a:cxn>
                <a:cxn ang="T12">
                  <a:pos x="T4" y="T5"/>
                </a:cxn>
                <a:cxn ang="T13">
                  <a:pos x="T6" y="T7"/>
                </a:cxn>
                <a:cxn ang="T14">
                  <a:pos x="T8" y="T9"/>
                </a:cxn>
              </a:cxnLst>
              <a:rect l="T15" t="T16" r="T17" b="T18"/>
              <a:pathLst>
                <a:path w="191" h="128">
                  <a:moveTo>
                    <a:pt x="0" y="0"/>
                  </a:moveTo>
                  <a:lnTo>
                    <a:pt x="103" y="27"/>
                  </a:lnTo>
                  <a:lnTo>
                    <a:pt x="191" y="128"/>
                  </a:lnTo>
                  <a:lnTo>
                    <a:pt x="140" y="109"/>
                  </a:lnTo>
                  <a:lnTo>
                    <a:pt x="0" y="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2" name="Freeform 258">
              <a:extLst>
                <a:ext uri="{FF2B5EF4-FFF2-40B4-BE49-F238E27FC236}">
                  <a16:creationId xmlns:a16="http://schemas.microsoft.com/office/drawing/2014/main" xmlns="" id="{F6B60EB7-3FBA-4915-A937-260A0AFC5C54}"/>
                </a:ext>
              </a:extLst>
            </p:cNvPr>
            <p:cNvSpPr>
              <a:spLocks/>
            </p:cNvSpPr>
            <p:nvPr/>
          </p:nvSpPr>
          <p:spPr bwMode="auto">
            <a:xfrm>
              <a:off x="5693059" y="2073316"/>
              <a:ext cx="192058" cy="132068"/>
            </a:xfrm>
            <a:custGeom>
              <a:avLst/>
              <a:gdLst>
                <a:gd name="T0" fmla="*/ 0 w 399"/>
                <a:gd name="T1" fmla="*/ 5 h 289"/>
                <a:gd name="T2" fmla="*/ 0 w 399"/>
                <a:gd name="T3" fmla="*/ 4 h 289"/>
                <a:gd name="T4" fmla="*/ 2 w 399"/>
                <a:gd name="T5" fmla="*/ 1 h 289"/>
                <a:gd name="T6" fmla="*/ 1 w 399"/>
                <a:gd name="T7" fmla="*/ 0 h 289"/>
                <a:gd name="T8" fmla="*/ 4 w 399"/>
                <a:gd name="T9" fmla="*/ 0 h 289"/>
                <a:gd name="T10" fmla="*/ 6 w 399"/>
                <a:gd name="T11" fmla="*/ 1 h 289"/>
                <a:gd name="T12" fmla="*/ 7 w 399"/>
                <a:gd name="T13" fmla="*/ 1 h 289"/>
                <a:gd name="T14" fmla="*/ 9 w 399"/>
                <a:gd name="T15" fmla="*/ 2 h 289"/>
                <a:gd name="T16" fmla="*/ 5 w 399"/>
                <a:gd name="T17" fmla="*/ 5 h 289"/>
                <a:gd name="T18" fmla="*/ 5 w 399"/>
                <a:gd name="T19" fmla="*/ 6 h 289"/>
                <a:gd name="T20" fmla="*/ 3 w 399"/>
                <a:gd name="T21" fmla="*/ 7 h 289"/>
                <a:gd name="T22" fmla="*/ 2 w 399"/>
                <a:gd name="T23" fmla="*/ 6 h 289"/>
                <a:gd name="T24" fmla="*/ 0 w 399"/>
                <a:gd name="T25" fmla="*/ 5 h 28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99"/>
                <a:gd name="T40" fmla="*/ 0 h 289"/>
                <a:gd name="T41" fmla="*/ 399 w 399"/>
                <a:gd name="T42" fmla="*/ 289 h 28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99" h="289">
                  <a:moveTo>
                    <a:pt x="0" y="220"/>
                  </a:moveTo>
                  <a:lnTo>
                    <a:pt x="15" y="182"/>
                  </a:lnTo>
                  <a:lnTo>
                    <a:pt x="76" y="63"/>
                  </a:lnTo>
                  <a:lnTo>
                    <a:pt x="47" y="11"/>
                  </a:lnTo>
                  <a:lnTo>
                    <a:pt x="171" y="0"/>
                  </a:lnTo>
                  <a:lnTo>
                    <a:pt x="257" y="48"/>
                  </a:lnTo>
                  <a:lnTo>
                    <a:pt x="312" y="21"/>
                  </a:lnTo>
                  <a:lnTo>
                    <a:pt x="399" y="88"/>
                  </a:lnTo>
                  <a:lnTo>
                    <a:pt x="217" y="195"/>
                  </a:lnTo>
                  <a:lnTo>
                    <a:pt x="200" y="259"/>
                  </a:lnTo>
                  <a:lnTo>
                    <a:pt x="112" y="289"/>
                  </a:lnTo>
                  <a:lnTo>
                    <a:pt x="70" y="239"/>
                  </a:lnTo>
                  <a:lnTo>
                    <a:pt x="0" y="22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3" name="Freeform 259">
              <a:extLst>
                <a:ext uri="{FF2B5EF4-FFF2-40B4-BE49-F238E27FC236}">
                  <a16:creationId xmlns:a16="http://schemas.microsoft.com/office/drawing/2014/main" xmlns="" id="{9731A16A-C2BB-4A5B-B9A6-379CC203EF3B}"/>
                </a:ext>
              </a:extLst>
            </p:cNvPr>
            <p:cNvSpPr>
              <a:spLocks/>
            </p:cNvSpPr>
            <p:nvPr/>
          </p:nvSpPr>
          <p:spPr bwMode="auto">
            <a:xfrm>
              <a:off x="5750340" y="1952387"/>
              <a:ext cx="133093" cy="73194"/>
            </a:xfrm>
            <a:custGeom>
              <a:avLst/>
              <a:gdLst>
                <a:gd name="T0" fmla="*/ 0 w 279"/>
                <a:gd name="T1" fmla="*/ 3 h 161"/>
                <a:gd name="T2" fmla="*/ 1 w 279"/>
                <a:gd name="T3" fmla="*/ 3 h 161"/>
                <a:gd name="T4" fmla="*/ 2 w 279"/>
                <a:gd name="T5" fmla="*/ 3 h 161"/>
                <a:gd name="T6" fmla="*/ 2 w 279"/>
                <a:gd name="T7" fmla="*/ 4 h 161"/>
                <a:gd name="T8" fmla="*/ 3 w 279"/>
                <a:gd name="T9" fmla="*/ 3 h 161"/>
                <a:gd name="T10" fmla="*/ 3 w 279"/>
                <a:gd name="T11" fmla="*/ 3 h 161"/>
                <a:gd name="T12" fmla="*/ 3 w 279"/>
                <a:gd name="T13" fmla="*/ 3 h 161"/>
                <a:gd name="T14" fmla="*/ 4 w 279"/>
                <a:gd name="T15" fmla="*/ 2 h 161"/>
                <a:gd name="T16" fmla="*/ 4 w 279"/>
                <a:gd name="T17" fmla="*/ 1 h 161"/>
                <a:gd name="T18" fmla="*/ 5 w 279"/>
                <a:gd name="T19" fmla="*/ 3 h 161"/>
                <a:gd name="T20" fmla="*/ 6 w 279"/>
                <a:gd name="T21" fmla="*/ 2 h 161"/>
                <a:gd name="T22" fmla="*/ 5 w 279"/>
                <a:gd name="T23" fmla="*/ 1 h 161"/>
                <a:gd name="T24" fmla="*/ 6 w 279"/>
                <a:gd name="T25" fmla="*/ 1 h 161"/>
                <a:gd name="T26" fmla="*/ 5 w 279"/>
                <a:gd name="T27" fmla="*/ 0 h 161"/>
                <a:gd name="T28" fmla="*/ 3 w 279"/>
                <a:gd name="T29" fmla="*/ 1 h 161"/>
                <a:gd name="T30" fmla="*/ 0 w 279"/>
                <a:gd name="T31" fmla="*/ 3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79"/>
                <a:gd name="T49" fmla="*/ 0 h 161"/>
                <a:gd name="T50" fmla="*/ 279 w 279"/>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79" h="161">
                  <a:moveTo>
                    <a:pt x="0" y="125"/>
                  </a:moveTo>
                  <a:lnTo>
                    <a:pt x="62" y="148"/>
                  </a:lnTo>
                  <a:lnTo>
                    <a:pt x="78" y="122"/>
                  </a:lnTo>
                  <a:lnTo>
                    <a:pt x="93" y="161"/>
                  </a:lnTo>
                  <a:lnTo>
                    <a:pt x="122" y="146"/>
                  </a:lnTo>
                  <a:lnTo>
                    <a:pt x="116" y="108"/>
                  </a:lnTo>
                  <a:lnTo>
                    <a:pt x="147" y="130"/>
                  </a:lnTo>
                  <a:lnTo>
                    <a:pt x="164" y="72"/>
                  </a:lnTo>
                  <a:lnTo>
                    <a:pt x="189" y="67"/>
                  </a:lnTo>
                  <a:lnTo>
                    <a:pt x="198" y="121"/>
                  </a:lnTo>
                  <a:lnTo>
                    <a:pt x="258" y="80"/>
                  </a:lnTo>
                  <a:lnTo>
                    <a:pt x="241" y="33"/>
                  </a:lnTo>
                  <a:lnTo>
                    <a:pt x="279" y="23"/>
                  </a:lnTo>
                  <a:lnTo>
                    <a:pt x="240" y="0"/>
                  </a:lnTo>
                  <a:lnTo>
                    <a:pt x="136" y="23"/>
                  </a:lnTo>
                  <a:lnTo>
                    <a:pt x="0" y="125"/>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4" name="Freeform 260">
              <a:extLst>
                <a:ext uri="{FF2B5EF4-FFF2-40B4-BE49-F238E27FC236}">
                  <a16:creationId xmlns:a16="http://schemas.microsoft.com/office/drawing/2014/main" xmlns="" id="{751C2614-6B7E-4B70-8E1A-7744D78E293F}"/>
                </a:ext>
              </a:extLst>
            </p:cNvPr>
            <p:cNvSpPr>
              <a:spLocks/>
            </p:cNvSpPr>
            <p:nvPr/>
          </p:nvSpPr>
          <p:spPr bwMode="auto">
            <a:xfrm>
              <a:off x="5821098" y="2121052"/>
              <a:ext cx="328521" cy="178212"/>
            </a:xfrm>
            <a:custGeom>
              <a:avLst/>
              <a:gdLst>
                <a:gd name="T0" fmla="*/ 0 w 688"/>
                <a:gd name="T1" fmla="*/ 3 h 394"/>
                <a:gd name="T2" fmla="*/ 1 w 688"/>
                <a:gd name="T3" fmla="*/ 2 h 394"/>
                <a:gd name="T4" fmla="*/ 0 w 688"/>
                <a:gd name="T5" fmla="*/ 2 h 394"/>
                <a:gd name="T6" fmla="*/ 2 w 688"/>
                <a:gd name="T7" fmla="*/ 1 h 394"/>
                <a:gd name="T8" fmla="*/ 4 w 688"/>
                <a:gd name="T9" fmla="*/ 0 h 394"/>
                <a:gd name="T10" fmla="*/ 4 w 688"/>
                <a:gd name="T11" fmla="*/ 1 h 394"/>
                <a:gd name="T12" fmla="*/ 4 w 688"/>
                <a:gd name="T13" fmla="*/ 1 h 394"/>
                <a:gd name="T14" fmla="*/ 5 w 688"/>
                <a:gd name="T15" fmla="*/ 1 h 394"/>
                <a:gd name="T16" fmla="*/ 7 w 688"/>
                <a:gd name="T17" fmla="*/ 1 h 394"/>
                <a:gd name="T18" fmla="*/ 6 w 688"/>
                <a:gd name="T19" fmla="*/ 2 h 394"/>
                <a:gd name="T20" fmla="*/ 8 w 688"/>
                <a:gd name="T21" fmla="*/ 2 h 394"/>
                <a:gd name="T22" fmla="*/ 7 w 688"/>
                <a:gd name="T23" fmla="*/ 1 h 394"/>
                <a:gd name="T24" fmla="*/ 8 w 688"/>
                <a:gd name="T25" fmla="*/ 1 h 394"/>
                <a:gd name="T26" fmla="*/ 9 w 688"/>
                <a:gd name="T27" fmla="*/ 3 h 394"/>
                <a:gd name="T28" fmla="*/ 10 w 688"/>
                <a:gd name="T29" fmla="*/ 3 h 394"/>
                <a:gd name="T30" fmla="*/ 9 w 688"/>
                <a:gd name="T31" fmla="*/ 0 h 394"/>
                <a:gd name="T32" fmla="*/ 10 w 688"/>
                <a:gd name="T33" fmla="*/ 0 h 394"/>
                <a:gd name="T34" fmla="*/ 12 w 688"/>
                <a:gd name="T35" fmla="*/ 1 h 394"/>
                <a:gd name="T36" fmla="*/ 12 w 688"/>
                <a:gd name="T37" fmla="*/ 4 h 394"/>
                <a:gd name="T38" fmla="*/ 16 w 688"/>
                <a:gd name="T39" fmla="*/ 6 h 394"/>
                <a:gd name="T40" fmla="*/ 16 w 688"/>
                <a:gd name="T41" fmla="*/ 7 h 394"/>
                <a:gd name="T42" fmla="*/ 15 w 688"/>
                <a:gd name="T43" fmla="*/ 7 h 394"/>
                <a:gd name="T44" fmla="*/ 14 w 688"/>
                <a:gd name="T45" fmla="*/ 7 h 394"/>
                <a:gd name="T46" fmla="*/ 15 w 688"/>
                <a:gd name="T47" fmla="*/ 8 h 394"/>
                <a:gd name="T48" fmla="*/ 14 w 688"/>
                <a:gd name="T49" fmla="*/ 9 h 394"/>
                <a:gd name="T50" fmla="*/ 12 w 688"/>
                <a:gd name="T51" fmla="*/ 8 h 394"/>
                <a:gd name="T52" fmla="*/ 11 w 688"/>
                <a:gd name="T53" fmla="*/ 7 h 394"/>
                <a:gd name="T54" fmla="*/ 8 w 688"/>
                <a:gd name="T55" fmla="*/ 9 h 394"/>
                <a:gd name="T56" fmla="*/ 5 w 688"/>
                <a:gd name="T57" fmla="*/ 9 h 394"/>
                <a:gd name="T58" fmla="*/ 4 w 688"/>
                <a:gd name="T59" fmla="*/ 8 h 394"/>
                <a:gd name="T60" fmla="*/ 3 w 688"/>
                <a:gd name="T61" fmla="*/ 8 h 394"/>
                <a:gd name="T62" fmla="*/ 1 w 688"/>
                <a:gd name="T63" fmla="*/ 6 h 394"/>
                <a:gd name="T64" fmla="*/ 6 w 688"/>
                <a:gd name="T65" fmla="*/ 6 h 394"/>
                <a:gd name="T66" fmla="*/ 1 w 688"/>
                <a:gd name="T67" fmla="*/ 5 h 394"/>
                <a:gd name="T68" fmla="*/ 1 w 688"/>
                <a:gd name="T69" fmla="*/ 5 h 394"/>
                <a:gd name="T70" fmla="*/ 3 w 688"/>
                <a:gd name="T71" fmla="*/ 4 h 394"/>
                <a:gd name="T72" fmla="*/ 1 w 688"/>
                <a:gd name="T73" fmla="*/ 4 h 394"/>
                <a:gd name="T74" fmla="*/ 1 w 688"/>
                <a:gd name="T75" fmla="*/ 3 h 394"/>
                <a:gd name="T76" fmla="*/ 0 w 688"/>
                <a:gd name="T77" fmla="*/ 3 h 39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88"/>
                <a:gd name="T118" fmla="*/ 0 h 394"/>
                <a:gd name="T119" fmla="*/ 688 w 688"/>
                <a:gd name="T120" fmla="*/ 394 h 39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88" h="394">
                  <a:moveTo>
                    <a:pt x="0" y="128"/>
                  </a:moveTo>
                  <a:lnTo>
                    <a:pt x="37" y="96"/>
                  </a:lnTo>
                  <a:lnTo>
                    <a:pt x="17" y="80"/>
                  </a:lnTo>
                  <a:lnTo>
                    <a:pt x="101" y="23"/>
                  </a:lnTo>
                  <a:lnTo>
                    <a:pt x="168" y="0"/>
                  </a:lnTo>
                  <a:lnTo>
                    <a:pt x="189" y="40"/>
                  </a:lnTo>
                  <a:lnTo>
                    <a:pt x="166" y="65"/>
                  </a:lnTo>
                  <a:lnTo>
                    <a:pt x="226" y="32"/>
                  </a:lnTo>
                  <a:lnTo>
                    <a:pt x="296" y="59"/>
                  </a:lnTo>
                  <a:lnTo>
                    <a:pt x="268" y="88"/>
                  </a:lnTo>
                  <a:lnTo>
                    <a:pt x="349" y="69"/>
                  </a:lnTo>
                  <a:lnTo>
                    <a:pt x="326" y="35"/>
                  </a:lnTo>
                  <a:lnTo>
                    <a:pt x="356" y="39"/>
                  </a:lnTo>
                  <a:lnTo>
                    <a:pt x="416" y="146"/>
                  </a:lnTo>
                  <a:lnTo>
                    <a:pt x="439" y="120"/>
                  </a:lnTo>
                  <a:lnTo>
                    <a:pt x="414" y="4"/>
                  </a:lnTo>
                  <a:lnTo>
                    <a:pt x="466" y="5"/>
                  </a:lnTo>
                  <a:lnTo>
                    <a:pt x="521" y="47"/>
                  </a:lnTo>
                  <a:lnTo>
                    <a:pt x="552" y="191"/>
                  </a:lnTo>
                  <a:lnTo>
                    <a:pt x="688" y="261"/>
                  </a:lnTo>
                  <a:lnTo>
                    <a:pt x="686" y="299"/>
                  </a:lnTo>
                  <a:lnTo>
                    <a:pt x="651" y="283"/>
                  </a:lnTo>
                  <a:lnTo>
                    <a:pt x="609" y="308"/>
                  </a:lnTo>
                  <a:lnTo>
                    <a:pt x="665" y="341"/>
                  </a:lnTo>
                  <a:lnTo>
                    <a:pt x="612" y="371"/>
                  </a:lnTo>
                  <a:lnTo>
                    <a:pt x="525" y="354"/>
                  </a:lnTo>
                  <a:lnTo>
                    <a:pt x="476" y="315"/>
                  </a:lnTo>
                  <a:lnTo>
                    <a:pt x="359" y="380"/>
                  </a:lnTo>
                  <a:lnTo>
                    <a:pt x="218" y="394"/>
                  </a:lnTo>
                  <a:lnTo>
                    <a:pt x="189" y="333"/>
                  </a:lnTo>
                  <a:lnTo>
                    <a:pt x="111" y="329"/>
                  </a:lnTo>
                  <a:lnTo>
                    <a:pt x="60" y="274"/>
                  </a:lnTo>
                  <a:lnTo>
                    <a:pt x="263" y="242"/>
                  </a:lnTo>
                  <a:lnTo>
                    <a:pt x="53" y="226"/>
                  </a:lnTo>
                  <a:lnTo>
                    <a:pt x="28" y="192"/>
                  </a:lnTo>
                  <a:lnTo>
                    <a:pt x="134" y="157"/>
                  </a:lnTo>
                  <a:lnTo>
                    <a:pt x="37" y="164"/>
                  </a:lnTo>
                  <a:lnTo>
                    <a:pt x="42" y="146"/>
                  </a:lnTo>
                  <a:lnTo>
                    <a:pt x="0" y="128"/>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5" name="Freeform 261">
              <a:extLst>
                <a:ext uri="{FF2B5EF4-FFF2-40B4-BE49-F238E27FC236}">
                  <a16:creationId xmlns:a16="http://schemas.microsoft.com/office/drawing/2014/main" xmlns="" id="{3939C0B7-7519-4667-8941-3F35F1D01F11}"/>
                </a:ext>
              </a:extLst>
            </p:cNvPr>
            <p:cNvSpPr>
              <a:spLocks/>
            </p:cNvSpPr>
            <p:nvPr/>
          </p:nvSpPr>
          <p:spPr bwMode="auto">
            <a:xfrm>
              <a:off x="5843000" y="1981028"/>
              <a:ext cx="225753" cy="98653"/>
            </a:xfrm>
            <a:custGeom>
              <a:avLst/>
              <a:gdLst>
                <a:gd name="T0" fmla="*/ 0 w 468"/>
                <a:gd name="T1" fmla="*/ 3 h 217"/>
                <a:gd name="T2" fmla="*/ 0 w 468"/>
                <a:gd name="T3" fmla="*/ 3 h 217"/>
                <a:gd name="T4" fmla="*/ 2 w 468"/>
                <a:gd name="T5" fmla="*/ 3 h 217"/>
                <a:gd name="T6" fmla="*/ 0 w 468"/>
                <a:gd name="T7" fmla="*/ 3 h 217"/>
                <a:gd name="T8" fmla="*/ 3 w 468"/>
                <a:gd name="T9" fmla="*/ 2 h 217"/>
                <a:gd name="T10" fmla="*/ 1 w 468"/>
                <a:gd name="T11" fmla="*/ 2 h 217"/>
                <a:gd name="T12" fmla="*/ 1 w 468"/>
                <a:gd name="T13" fmla="*/ 1 h 217"/>
                <a:gd name="T14" fmla="*/ 3 w 468"/>
                <a:gd name="T15" fmla="*/ 1 h 217"/>
                <a:gd name="T16" fmla="*/ 1 w 468"/>
                <a:gd name="T17" fmla="*/ 1 h 217"/>
                <a:gd name="T18" fmla="*/ 3 w 468"/>
                <a:gd name="T19" fmla="*/ 1 h 217"/>
                <a:gd name="T20" fmla="*/ 5 w 468"/>
                <a:gd name="T21" fmla="*/ 1 h 217"/>
                <a:gd name="T22" fmla="*/ 6 w 468"/>
                <a:gd name="T23" fmla="*/ 3 h 217"/>
                <a:gd name="T24" fmla="*/ 8 w 468"/>
                <a:gd name="T25" fmla="*/ 3 h 217"/>
                <a:gd name="T26" fmla="*/ 7 w 468"/>
                <a:gd name="T27" fmla="*/ 2 h 217"/>
                <a:gd name="T28" fmla="*/ 7 w 468"/>
                <a:gd name="T29" fmla="*/ 1 h 217"/>
                <a:gd name="T30" fmla="*/ 7 w 468"/>
                <a:gd name="T31" fmla="*/ 1 h 217"/>
                <a:gd name="T32" fmla="*/ 8 w 468"/>
                <a:gd name="T33" fmla="*/ 0 h 217"/>
                <a:gd name="T34" fmla="*/ 9 w 468"/>
                <a:gd name="T35" fmla="*/ 1 h 217"/>
                <a:gd name="T36" fmla="*/ 8 w 468"/>
                <a:gd name="T37" fmla="*/ 2 h 217"/>
                <a:gd name="T38" fmla="*/ 9 w 468"/>
                <a:gd name="T39" fmla="*/ 2 h 217"/>
                <a:gd name="T40" fmla="*/ 9 w 468"/>
                <a:gd name="T41" fmla="*/ 2 h 217"/>
                <a:gd name="T42" fmla="*/ 10 w 468"/>
                <a:gd name="T43" fmla="*/ 3 h 217"/>
                <a:gd name="T44" fmla="*/ 10 w 468"/>
                <a:gd name="T45" fmla="*/ 2 h 217"/>
                <a:gd name="T46" fmla="*/ 11 w 468"/>
                <a:gd name="T47" fmla="*/ 3 h 217"/>
                <a:gd name="T48" fmla="*/ 11 w 468"/>
                <a:gd name="T49" fmla="*/ 4 h 217"/>
                <a:gd name="T50" fmla="*/ 8 w 468"/>
                <a:gd name="T51" fmla="*/ 4 h 217"/>
                <a:gd name="T52" fmla="*/ 5 w 468"/>
                <a:gd name="T53" fmla="*/ 5 h 217"/>
                <a:gd name="T54" fmla="*/ 3 w 468"/>
                <a:gd name="T55" fmla="*/ 4 h 217"/>
                <a:gd name="T56" fmla="*/ 6 w 468"/>
                <a:gd name="T57" fmla="*/ 3 h 217"/>
                <a:gd name="T58" fmla="*/ 3 w 468"/>
                <a:gd name="T59" fmla="*/ 4 h 217"/>
                <a:gd name="T60" fmla="*/ 4 w 468"/>
                <a:gd name="T61" fmla="*/ 3 h 217"/>
                <a:gd name="T62" fmla="*/ 3 w 468"/>
                <a:gd name="T63" fmla="*/ 4 h 217"/>
                <a:gd name="T64" fmla="*/ 1 w 468"/>
                <a:gd name="T65" fmla="*/ 4 h 217"/>
                <a:gd name="T66" fmla="*/ 0 w 468"/>
                <a:gd name="T67" fmla="*/ 3 h 21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68"/>
                <a:gd name="T103" fmla="*/ 0 h 217"/>
                <a:gd name="T104" fmla="*/ 468 w 468"/>
                <a:gd name="T105" fmla="*/ 217 h 21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68" h="217">
                  <a:moveTo>
                    <a:pt x="0" y="143"/>
                  </a:moveTo>
                  <a:lnTo>
                    <a:pt x="18" y="125"/>
                  </a:lnTo>
                  <a:lnTo>
                    <a:pt x="100" y="105"/>
                  </a:lnTo>
                  <a:lnTo>
                    <a:pt x="18" y="109"/>
                  </a:lnTo>
                  <a:lnTo>
                    <a:pt x="113" y="88"/>
                  </a:lnTo>
                  <a:lnTo>
                    <a:pt x="36" y="88"/>
                  </a:lnTo>
                  <a:lnTo>
                    <a:pt x="44" y="64"/>
                  </a:lnTo>
                  <a:lnTo>
                    <a:pt x="115" y="63"/>
                  </a:lnTo>
                  <a:lnTo>
                    <a:pt x="64" y="57"/>
                  </a:lnTo>
                  <a:lnTo>
                    <a:pt x="106" y="36"/>
                  </a:lnTo>
                  <a:lnTo>
                    <a:pt x="200" y="63"/>
                  </a:lnTo>
                  <a:lnTo>
                    <a:pt x="247" y="117"/>
                  </a:lnTo>
                  <a:lnTo>
                    <a:pt x="334" y="120"/>
                  </a:lnTo>
                  <a:lnTo>
                    <a:pt x="300" y="88"/>
                  </a:lnTo>
                  <a:lnTo>
                    <a:pt x="317" y="65"/>
                  </a:lnTo>
                  <a:lnTo>
                    <a:pt x="280" y="40"/>
                  </a:lnTo>
                  <a:lnTo>
                    <a:pt x="342" y="0"/>
                  </a:lnTo>
                  <a:lnTo>
                    <a:pt x="366" y="48"/>
                  </a:lnTo>
                  <a:lnTo>
                    <a:pt x="349" y="69"/>
                  </a:lnTo>
                  <a:lnTo>
                    <a:pt x="384" y="76"/>
                  </a:lnTo>
                  <a:lnTo>
                    <a:pt x="369" y="99"/>
                  </a:lnTo>
                  <a:lnTo>
                    <a:pt x="414" y="107"/>
                  </a:lnTo>
                  <a:lnTo>
                    <a:pt x="439" y="75"/>
                  </a:lnTo>
                  <a:lnTo>
                    <a:pt x="468" y="111"/>
                  </a:lnTo>
                  <a:lnTo>
                    <a:pt x="446" y="161"/>
                  </a:lnTo>
                  <a:lnTo>
                    <a:pt x="344" y="157"/>
                  </a:lnTo>
                  <a:lnTo>
                    <a:pt x="191" y="217"/>
                  </a:lnTo>
                  <a:lnTo>
                    <a:pt x="129" y="187"/>
                  </a:lnTo>
                  <a:lnTo>
                    <a:pt x="259" y="137"/>
                  </a:lnTo>
                  <a:lnTo>
                    <a:pt x="146" y="167"/>
                  </a:lnTo>
                  <a:lnTo>
                    <a:pt x="165" y="128"/>
                  </a:lnTo>
                  <a:lnTo>
                    <a:pt x="108" y="170"/>
                  </a:lnTo>
                  <a:lnTo>
                    <a:pt x="44" y="157"/>
                  </a:lnTo>
                  <a:lnTo>
                    <a:pt x="0" y="143"/>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6" name="Freeform 262">
              <a:extLst>
                <a:ext uri="{FF2B5EF4-FFF2-40B4-BE49-F238E27FC236}">
                  <a16:creationId xmlns:a16="http://schemas.microsoft.com/office/drawing/2014/main" xmlns="" id="{F74563AE-3F3C-4767-9BCF-27DEE138C4D7}"/>
                </a:ext>
              </a:extLst>
            </p:cNvPr>
            <p:cNvSpPr>
              <a:spLocks/>
            </p:cNvSpPr>
            <p:nvPr/>
          </p:nvSpPr>
          <p:spPr bwMode="auto">
            <a:xfrm>
              <a:off x="6068753" y="1877602"/>
              <a:ext cx="116246" cy="60465"/>
            </a:xfrm>
            <a:custGeom>
              <a:avLst/>
              <a:gdLst>
                <a:gd name="T0" fmla="*/ 0 w 244"/>
                <a:gd name="T1" fmla="*/ 0 h 134"/>
                <a:gd name="T2" fmla="*/ 1 w 244"/>
                <a:gd name="T3" fmla="*/ 1 h 134"/>
                <a:gd name="T4" fmla="*/ 2 w 244"/>
                <a:gd name="T5" fmla="*/ 1 h 134"/>
                <a:gd name="T6" fmla="*/ 1 w 244"/>
                <a:gd name="T7" fmla="*/ 1 h 134"/>
                <a:gd name="T8" fmla="*/ 2 w 244"/>
                <a:gd name="T9" fmla="*/ 2 h 134"/>
                <a:gd name="T10" fmla="*/ 1 w 244"/>
                <a:gd name="T11" fmla="*/ 2 h 134"/>
                <a:gd name="T12" fmla="*/ 2 w 244"/>
                <a:gd name="T13" fmla="*/ 2 h 134"/>
                <a:gd name="T14" fmla="*/ 6 w 244"/>
                <a:gd name="T15" fmla="*/ 3 h 134"/>
                <a:gd name="T16" fmla="*/ 5 w 244"/>
                <a:gd name="T17" fmla="*/ 1 h 134"/>
                <a:gd name="T18" fmla="*/ 3 w 244"/>
                <a:gd name="T19" fmla="*/ 0 h 134"/>
                <a:gd name="T20" fmla="*/ 2 w 244"/>
                <a:gd name="T21" fmla="*/ 1 h 134"/>
                <a:gd name="T22" fmla="*/ 2 w 244"/>
                <a:gd name="T23" fmla="*/ 0 h 134"/>
                <a:gd name="T24" fmla="*/ 0 w 244"/>
                <a:gd name="T25" fmla="*/ 0 h 1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44"/>
                <a:gd name="T40" fmla="*/ 0 h 134"/>
                <a:gd name="T41" fmla="*/ 244 w 244"/>
                <a:gd name="T42" fmla="*/ 134 h 13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44" h="134">
                  <a:moveTo>
                    <a:pt x="0" y="0"/>
                  </a:moveTo>
                  <a:lnTo>
                    <a:pt x="22" y="48"/>
                  </a:lnTo>
                  <a:lnTo>
                    <a:pt x="79" y="48"/>
                  </a:lnTo>
                  <a:lnTo>
                    <a:pt x="59" y="60"/>
                  </a:lnTo>
                  <a:lnTo>
                    <a:pt x="75" y="76"/>
                  </a:lnTo>
                  <a:lnTo>
                    <a:pt x="23" y="83"/>
                  </a:lnTo>
                  <a:lnTo>
                    <a:pt x="107" y="100"/>
                  </a:lnTo>
                  <a:lnTo>
                    <a:pt x="244" y="134"/>
                  </a:lnTo>
                  <a:lnTo>
                    <a:pt x="221" y="58"/>
                  </a:lnTo>
                  <a:lnTo>
                    <a:pt x="123" y="11"/>
                  </a:lnTo>
                  <a:lnTo>
                    <a:pt x="93" y="31"/>
                  </a:lnTo>
                  <a:lnTo>
                    <a:pt x="85" y="0"/>
                  </a:lnTo>
                  <a:lnTo>
                    <a:pt x="0" y="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7" name="Freeform 263">
              <a:extLst>
                <a:ext uri="{FF2B5EF4-FFF2-40B4-BE49-F238E27FC236}">
                  <a16:creationId xmlns:a16="http://schemas.microsoft.com/office/drawing/2014/main" xmlns="" id="{C3638D3E-899B-4363-BB2E-44DDCA40674B}"/>
                </a:ext>
              </a:extLst>
            </p:cNvPr>
            <p:cNvSpPr>
              <a:spLocks/>
            </p:cNvSpPr>
            <p:nvPr/>
          </p:nvSpPr>
          <p:spPr bwMode="auto">
            <a:xfrm>
              <a:off x="6120979" y="1993758"/>
              <a:ext cx="94345" cy="62056"/>
            </a:xfrm>
            <a:custGeom>
              <a:avLst/>
              <a:gdLst>
                <a:gd name="T0" fmla="*/ 0 w 195"/>
                <a:gd name="T1" fmla="*/ 2 h 137"/>
                <a:gd name="T2" fmla="*/ 1 w 195"/>
                <a:gd name="T3" fmla="*/ 1 h 137"/>
                <a:gd name="T4" fmla="*/ 1 w 195"/>
                <a:gd name="T5" fmla="*/ 1 h 137"/>
                <a:gd name="T6" fmla="*/ 0 w 195"/>
                <a:gd name="T7" fmla="*/ 1 h 137"/>
                <a:gd name="T8" fmla="*/ 1 w 195"/>
                <a:gd name="T9" fmla="*/ 0 h 137"/>
                <a:gd name="T10" fmla="*/ 2 w 195"/>
                <a:gd name="T11" fmla="*/ 1 h 137"/>
                <a:gd name="T12" fmla="*/ 1 w 195"/>
                <a:gd name="T13" fmla="*/ 0 h 137"/>
                <a:gd name="T14" fmla="*/ 4 w 195"/>
                <a:gd name="T15" fmla="*/ 0 h 137"/>
                <a:gd name="T16" fmla="*/ 5 w 195"/>
                <a:gd name="T17" fmla="*/ 2 h 137"/>
                <a:gd name="T18" fmla="*/ 4 w 195"/>
                <a:gd name="T19" fmla="*/ 2 h 137"/>
                <a:gd name="T20" fmla="*/ 4 w 195"/>
                <a:gd name="T21" fmla="*/ 3 h 137"/>
                <a:gd name="T22" fmla="*/ 2 w 195"/>
                <a:gd name="T23" fmla="*/ 3 h 137"/>
                <a:gd name="T24" fmla="*/ 2 w 195"/>
                <a:gd name="T25" fmla="*/ 3 h 137"/>
                <a:gd name="T26" fmla="*/ 2 w 195"/>
                <a:gd name="T27" fmla="*/ 2 h 137"/>
                <a:gd name="T28" fmla="*/ 3 w 195"/>
                <a:gd name="T29" fmla="*/ 2 h 137"/>
                <a:gd name="T30" fmla="*/ 0 w 195"/>
                <a:gd name="T31" fmla="*/ 2 h 13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5"/>
                <a:gd name="T49" fmla="*/ 0 h 137"/>
                <a:gd name="T50" fmla="*/ 195 w 195"/>
                <a:gd name="T51" fmla="*/ 137 h 13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5" h="137">
                  <a:moveTo>
                    <a:pt x="0" y="90"/>
                  </a:moveTo>
                  <a:lnTo>
                    <a:pt x="23" y="58"/>
                  </a:lnTo>
                  <a:lnTo>
                    <a:pt x="58" y="64"/>
                  </a:lnTo>
                  <a:lnTo>
                    <a:pt x="11" y="30"/>
                  </a:lnTo>
                  <a:lnTo>
                    <a:pt x="24" y="10"/>
                  </a:lnTo>
                  <a:lnTo>
                    <a:pt x="99" y="54"/>
                  </a:lnTo>
                  <a:lnTo>
                    <a:pt x="57" y="7"/>
                  </a:lnTo>
                  <a:lnTo>
                    <a:pt x="175" y="0"/>
                  </a:lnTo>
                  <a:lnTo>
                    <a:pt x="195" y="100"/>
                  </a:lnTo>
                  <a:lnTo>
                    <a:pt x="171" y="83"/>
                  </a:lnTo>
                  <a:lnTo>
                    <a:pt x="170" y="137"/>
                  </a:lnTo>
                  <a:lnTo>
                    <a:pt x="76" y="131"/>
                  </a:lnTo>
                  <a:lnTo>
                    <a:pt x="92" y="117"/>
                  </a:lnTo>
                  <a:lnTo>
                    <a:pt x="69" y="98"/>
                  </a:lnTo>
                  <a:lnTo>
                    <a:pt x="138" y="69"/>
                  </a:lnTo>
                  <a:lnTo>
                    <a:pt x="0" y="9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8" name="Freeform 264">
              <a:extLst>
                <a:ext uri="{FF2B5EF4-FFF2-40B4-BE49-F238E27FC236}">
                  <a16:creationId xmlns:a16="http://schemas.microsoft.com/office/drawing/2014/main" xmlns="" id="{64ADF6F4-644A-4F99-B9AE-F009B032AE0F}"/>
                </a:ext>
              </a:extLst>
            </p:cNvPr>
            <p:cNvSpPr>
              <a:spLocks/>
            </p:cNvSpPr>
            <p:nvPr/>
          </p:nvSpPr>
          <p:spPr bwMode="auto">
            <a:xfrm>
              <a:off x="6122664" y="2101958"/>
              <a:ext cx="109507" cy="97062"/>
            </a:xfrm>
            <a:custGeom>
              <a:avLst/>
              <a:gdLst>
                <a:gd name="T0" fmla="*/ 0 w 228"/>
                <a:gd name="T1" fmla="*/ 3 h 214"/>
                <a:gd name="T2" fmla="*/ 0 w 228"/>
                <a:gd name="T3" fmla="*/ 2 h 214"/>
                <a:gd name="T4" fmla="*/ 2 w 228"/>
                <a:gd name="T5" fmla="*/ 2 h 214"/>
                <a:gd name="T6" fmla="*/ 2 w 228"/>
                <a:gd name="T7" fmla="*/ 1 h 214"/>
                <a:gd name="T8" fmla="*/ 2 w 228"/>
                <a:gd name="T9" fmla="*/ 1 h 214"/>
                <a:gd name="T10" fmla="*/ 1 w 228"/>
                <a:gd name="T11" fmla="*/ 1 h 214"/>
                <a:gd name="T12" fmla="*/ 2 w 228"/>
                <a:gd name="T13" fmla="*/ 1 h 214"/>
                <a:gd name="T14" fmla="*/ 1 w 228"/>
                <a:gd name="T15" fmla="*/ 0 h 214"/>
                <a:gd name="T16" fmla="*/ 5 w 228"/>
                <a:gd name="T17" fmla="*/ 0 h 214"/>
                <a:gd name="T18" fmla="*/ 5 w 228"/>
                <a:gd name="T19" fmla="*/ 1 h 214"/>
                <a:gd name="T20" fmla="*/ 4 w 228"/>
                <a:gd name="T21" fmla="*/ 2 h 214"/>
                <a:gd name="T22" fmla="*/ 5 w 228"/>
                <a:gd name="T23" fmla="*/ 2 h 214"/>
                <a:gd name="T24" fmla="*/ 5 w 228"/>
                <a:gd name="T25" fmla="*/ 4 h 214"/>
                <a:gd name="T26" fmla="*/ 3 w 228"/>
                <a:gd name="T27" fmla="*/ 5 h 214"/>
                <a:gd name="T28" fmla="*/ 2 w 228"/>
                <a:gd name="T29" fmla="*/ 4 h 214"/>
                <a:gd name="T30" fmla="*/ 0 w 228"/>
                <a:gd name="T31" fmla="*/ 3 h 21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8"/>
                <a:gd name="T49" fmla="*/ 0 h 214"/>
                <a:gd name="T50" fmla="*/ 228 w 228"/>
                <a:gd name="T51" fmla="*/ 214 h 21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8" h="214">
                  <a:moveTo>
                    <a:pt x="0" y="107"/>
                  </a:moveTo>
                  <a:lnTo>
                    <a:pt x="14" y="80"/>
                  </a:lnTo>
                  <a:lnTo>
                    <a:pt x="87" y="95"/>
                  </a:lnTo>
                  <a:lnTo>
                    <a:pt x="77" y="62"/>
                  </a:lnTo>
                  <a:lnTo>
                    <a:pt x="95" y="64"/>
                  </a:lnTo>
                  <a:lnTo>
                    <a:pt x="45" y="45"/>
                  </a:lnTo>
                  <a:lnTo>
                    <a:pt x="72" y="35"/>
                  </a:lnTo>
                  <a:lnTo>
                    <a:pt x="47" y="18"/>
                  </a:lnTo>
                  <a:lnTo>
                    <a:pt x="196" y="0"/>
                  </a:lnTo>
                  <a:lnTo>
                    <a:pt x="200" y="46"/>
                  </a:lnTo>
                  <a:lnTo>
                    <a:pt x="155" y="84"/>
                  </a:lnTo>
                  <a:lnTo>
                    <a:pt x="219" y="95"/>
                  </a:lnTo>
                  <a:lnTo>
                    <a:pt x="228" y="173"/>
                  </a:lnTo>
                  <a:lnTo>
                    <a:pt x="132" y="214"/>
                  </a:lnTo>
                  <a:lnTo>
                    <a:pt x="87" y="154"/>
                  </a:lnTo>
                  <a:lnTo>
                    <a:pt x="0" y="107"/>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9" name="Freeform 265">
              <a:extLst>
                <a:ext uri="{FF2B5EF4-FFF2-40B4-BE49-F238E27FC236}">
                  <a16:creationId xmlns:a16="http://schemas.microsoft.com/office/drawing/2014/main" xmlns="" id="{980E4031-3AC8-471E-B49A-D558C9541031}"/>
                </a:ext>
              </a:extLst>
            </p:cNvPr>
            <p:cNvSpPr>
              <a:spLocks/>
            </p:cNvSpPr>
            <p:nvPr/>
          </p:nvSpPr>
          <p:spPr bwMode="auto">
            <a:xfrm>
              <a:off x="6200161" y="1893513"/>
              <a:ext cx="65704" cy="49327"/>
            </a:xfrm>
            <a:custGeom>
              <a:avLst/>
              <a:gdLst>
                <a:gd name="T0" fmla="*/ 0 w 136"/>
                <a:gd name="T1" fmla="*/ 0 h 109"/>
                <a:gd name="T2" fmla="*/ 0 w 136"/>
                <a:gd name="T3" fmla="*/ 1 h 109"/>
                <a:gd name="T4" fmla="*/ 1 w 136"/>
                <a:gd name="T5" fmla="*/ 2 h 109"/>
                <a:gd name="T6" fmla="*/ 1 w 136"/>
                <a:gd name="T7" fmla="*/ 2 h 109"/>
                <a:gd name="T8" fmla="*/ 1 w 136"/>
                <a:gd name="T9" fmla="*/ 3 h 109"/>
                <a:gd name="T10" fmla="*/ 3 w 136"/>
                <a:gd name="T11" fmla="*/ 2 h 109"/>
                <a:gd name="T12" fmla="*/ 3 w 136"/>
                <a:gd name="T13" fmla="*/ 1 h 109"/>
                <a:gd name="T14" fmla="*/ 0 w 136"/>
                <a:gd name="T15" fmla="*/ 0 h 109"/>
                <a:gd name="T16" fmla="*/ 0 60000 65536"/>
                <a:gd name="T17" fmla="*/ 0 60000 65536"/>
                <a:gd name="T18" fmla="*/ 0 60000 65536"/>
                <a:gd name="T19" fmla="*/ 0 60000 65536"/>
                <a:gd name="T20" fmla="*/ 0 60000 65536"/>
                <a:gd name="T21" fmla="*/ 0 60000 65536"/>
                <a:gd name="T22" fmla="*/ 0 60000 65536"/>
                <a:gd name="T23" fmla="*/ 0 60000 65536"/>
                <a:gd name="T24" fmla="*/ 0 w 136"/>
                <a:gd name="T25" fmla="*/ 0 h 109"/>
                <a:gd name="T26" fmla="*/ 136 w 136"/>
                <a:gd name="T27" fmla="*/ 109 h 10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6" h="109">
                  <a:moveTo>
                    <a:pt x="0" y="0"/>
                  </a:moveTo>
                  <a:lnTo>
                    <a:pt x="18" y="65"/>
                  </a:lnTo>
                  <a:lnTo>
                    <a:pt x="59" y="71"/>
                  </a:lnTo>
                  <a:lnTo>
                    <a:pt x="23" y="79"/>
                  </a:lnTo>
                  <a:lnTo>
                    <a:pt x="42" y="109"/>
                  </a:lnTo>
                  <a:lnTo>
                    <a:pt x="127" y="91"/>
                  </a:lnTo>
                  <a:lnTo>
                    <a:pt x="136" y="54"/>
                  </a:lnTo>
                  <a:lnTo>
                    <a:pt x="0" y="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0" name="Freeform 266">
              <a:extLst>
                <a:ext uri="{FF2B5EF4-FFF2-40B4-BE49-F238E27FC236}">
                  <a16:creationId xmlns:a16="http://schemas.microsoft.com/office/drawing/2014/main" xmlns="" id="{42C649EF-5111-4048-A6BC-1FF102D75EDE}"/>
                </a:ext>
              </a:extLst>
            </p:cNvPr>
            <p:cNvSpPr>
              <a:spLocks/>
            </p:cNvSpPr>
            <p:nvPr/>
          </p:nvSpPr>
          <p:spPr bwMode="auto">
            <a:xfrm>
              <a:off x="6223747" y="1969890"/>
              <a:ext cx="316728" cy="109791"/>
            </a:xfrm>
            <a:custGeom>
              <a:avLst/>
              <a:gdLst>
                <a:gd name="T0" fmla="*/ 0 w 659"/>
                <a:gd name="T1" fmla="*/ 1 h 241"/>
                <a:gd name="T2" fmla="*/ 1 w 659"/>
                <a:gd name="T3" fmla="*/ 0 h 241"/>
                <a:gd name="T4" fmla="*/ 2 w 659"/>
                <a:gd name="T5" fmla="*/ 0 h 241"/>
                <a:gd name="T6" fmla="*/ 3 w 659"/>
                <a:gd name="T7" fmla="*/ 1 h 241"/>
                <a:gd name="T8" fmla="*/ 3 w 659"/>
                <a:gd name="T9" fmla="*/ 1 h 241"/>
                <a:gd name="T10" fmla="*/ 5 w 659"/>
                <a:gd name="T11" fmla="*/ 1 h 241"/>
                <a:gd name="T12" fmla="*/ 6 w 659"/>
                <a:gd name="T13" fmla="*/ 1 h 241"/>
                <a:gd name="T14" fmla="*/ 5 w 659"/>
                <a:gd name="T15" fmla="*/ 1 h 241"/>
                <a:gd name="T16" fmla="*/ 7 w 659"/>
                <a:gd name="T17" fmla="*/ 2 h 241"/>
                <a:gd name="T18" fmla="*/ 5 w 659"/>
                <a:gd name="T19" fmla="*/ 2 h 241"/>
                <a:gd name="T20" fmla="*/ 6 w 659"/>
                <a:gd name="T21" fmla="*/ 3 h 241"/>
                <a:gd name="T22" fmla="*/ 5 w 659"/>
                <a:gd name="T23" fmla="*/ 3 h 241"/>
                <a:gd name="T24" fmla="*/ 6 w 659"/>
                <a:gd name="T25" fmla="*/ 3 h 241"/>
                <a:gd name="T26" fmla="*/ 7 w 659"/>
                <a:gd name="T27" fmla="*/ 4 h 241"/>
                <a:gd name="T28" fmla="*/ 7 w 659"/>
                <a:gd name="T29" fmla="*/ 3 h 241"/>
                <a:gd name="T30" fmla="*/ 10 w 659"/>
                <a:gd name="T31" fmla="*/ 4 h 241"/>
                <a:gd name="T32" fmla="*/ 13 w 659"/>
                <a:gd name="T33" fmla="*/ 3 h 241"/>
                <a:gd name="T34" fmla="*/ 15 w 659"/>
                <a:gd name="T35" fmla="*/ 4 h 241"/>
                <a:gd name="T36" fmla="*/ 15 w 659"/>
                <a:gd name="T37" fmla="*/ 5 h 241"/>
                <a:gd name="T38" fmla="*/ 15 w 659"/>
                <a:gd name="T39" fmla="*/ 5 h 241"/>
                <a:gd name="T40" fmla="*/ 13 w 659"/>
                <a:gd name="T41" fmla="*/ 6 h 241"/>
                <a:gd name="T42" fmla="*/ 12 w 659"/>
                <a:gd name="T43" fmla="*/ 5 h 241"/>
                <a:gd name="T44" fmla="*/ 12 w 659"/>
                <a:gd name="T45" fmla="*/ 5 h 241"/>
                <a:gd name="T46" fmla="*/ 11 w 659"/>
                <a:gd name="T47" fmla="*/ 5 h 241"/>
                <a:gd name="T48" fmla="*/ 8 w 659"/>
                <a:gd name="T49" fmla="*/ 6 h 241"/>
                <a:gd name="T50" fmla="*/ 7 w 659"/>
                <a:gd name="T51" fmla="*/ 5 h 241"/>
                <a:gd name="T52" fmla="*/ 6 w 659"/>
                <a:gd name="T53" fmla="*/ 5 h 241"/>
                <a:gd name="T54" fmla="*/ 5 w 659"/>
                <a:gd name="T55" fmla="*/ 5 h 241"/>
                <a:gd name="T56" fmla="*/ 5 w 659"/>
                <a:gd name="T57" fmla="*/ 5 h 241"/>
                <a:gd name="T58" fmla="*/ 3 w 659"/>
                <a:gd name="T59" fmla="*/ 2 h 241"/>
                <a:gd name="T60" fmla="*/ 2 w 659"/>
                <a:gd name="T61" fmla="*/ 2 h 241"/>
                <a:gd name="T62" fmla="*/ 0 w 659"/>
                <a:gd name="T63" fmla="*/ 1 h 24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59"/>
                <a:gd name="T97" fmla="*/ 0 h 241"/>
                <a:gd name="T98" fmla="*/ 659 w 659"/>
                <a:gd name="T99" fmla="*/ 241 h 24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59" h="241">
                  <a:moveTo>
                    <a:pt x="0" y="38"/>
                  </a:moveTo>
                  <a:lnTo>
                    <a:pt x="41" y="0"/>
                  </a:lnTo>
                  <a:lnTo>
                    <a:pt x="97" y="19"/>
                  </a:lnTo>
                  <a:lnTo>
                    <a:pt x="137" y="38"/>
                  </a:lnTo>
                  <a:lnTo>
                    <a:pt x="126" y="65"/>
                  </a:lnTo>
                  <a:lnTo>
                    <a:pt x="200" y="42"/>
                  </a:lnTo>
                  <a:lnTo>
                    <a:pt x="250" y="65"/>
                  </a:lnTo>
                  <a:lnTo>
                    <a:pt x="209" y="65"/>
                  </a:lnTo>
                  <a:lnTo>
                    <a:pt x="293" y="84"/>
                  </a:lnTo>
                  <a:lnTo>
                    <a:pt x="200" y="92"/>
                  </a:lnTo>
                  <a:lnTo>
                    <a:pt x="250" y="108"/>
                  </a:lnTo>
                  <a:lnTo>
                    <a:pt x="214" y="126"/>
                  </a:lnTo>
                  <a:lnTo>
                    <a:pt x="260" y="112"/>
                  </a:lnTo>
                  <a:lnTo>
                    <a:pt x="301" y="158"/>
                  </a:lnTo>
                  <a:lnTo>
                    <a:pt x="310" y="135"/>
                  </a:lnTo>
                  <a:lnTo>
                    <a:pt x="430" y="158"/>
                  </a:lnTo>
                  <a:lnTo>
                    <a:pt x="555" y="114"/>
                  </a:lnTo>
                  <a:lnTo>
                    <a:pt x="659" y="167"/>
                  </a:lnTo>
                  <a:lnTo>
                    <a:pt x="626" y="191"/>
                  </a:lnTo>
                  <a:lnTo>
                    <a:pt x="635" y="231"/>
                  </a:lnTo>
                  <a:lnTo>
                    <a:pt x="576" y="241"/>
                  </a:lnTo>
                  <a:lnTo>
                    <a:pt x="509" y="203"/>
                  </a:lnTo>
                  <a:lnTo>
                    <a:pt x="509" y="231"/>
                  </a:lnTo>
                  <a:lnTo>
                    <a:pt x="473" y="238"/>
                  </a:lnTo>
                  <a:lnTo>
                    <a:pt x="325" y="241"/>
                  </a:lnTo>
                  <a:lnTo>
                    <a:pt x="310" y="207"/>
                  </a:lnTo>
                  <a:lnTo>
                    <a:pt x="274" y="238"/>
                  </a:lnTo>
                  <a:lnTo>
                    <a:pt x="227" y="207"/>
                  </a:lnTo>
                  <a:lnTo>
                    <a:pt x="197" y="229"/>
                  </a:lnTo>
                  <a:lnTo>
                    <a:pt x="141" y="72"/>
                  </a:lnTo>
                  <a:lnTo>
                    <a:pt x="75" y="87"/>
                  </a:lnTo>
                  <a:lnTo>
                    <a:pt x="0" y="38"/>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1" name="Freeform 267">
              <a:extLst>
                <a:ext uri="{FF2B5EF4-FFF2-40B4-BE49-F238E27FC236}">
                  <a16:creationId xmlns:a16="http://schemas.microsoft.com/office/drawing/2014/main" xmlns="" id="{9A62A96C-3866-4A3B-9BEC-EC6670285E09}"/>
                </a:ext>
              </a:extLst>
            </p:cNvPr>
            <p:cNvSpPr>
              <a:spLocks/>
            </p:cNvSpPr>
            <p:nvPr/>
          </p:nvSpPr>
          <p:spPr bwMode="auto">
            <a:xfrm>
              <a:off x="6237225" y="1782131"/>
              <a:ext cx="203852" cy="146388"/>
            </a:xfrm>
            <a:custGeom>
              <a:avLst/>
              <a:gdLst>
                <a:gd name="T0" fmla="*/ 0 w 428"/>
                <a:gd name="T1" fmla="*/ 2 h 323"/>
                <a:gd name="T2" fmla="*/ 2 w 428"/>
                <a:gd name="T3" fmla="*/ 2 h 323"/>
                <a:gd name="T4" fmla="*/ 1 w 428"/>
                <a:gd name="T5" fmla="*/ 1 h 323"/>
                <a:gd name="T6" fmla="*/ 3 w 428"/>
                <a:gd name="T7" fmla="*/ 1 h 323"/>
                <a:gd name="T8" fmla="*/ 1 w 428"/>
                <a:gd name="T9" fmla="*/ 0 h 323"/>
                <a:gd name="T10" fmla="*/ 4 w 428"/>
                <a:gd name="T11" fmla="*/ 1 h 323"/>
                <a:gd name="T12" fmla="*/ 5 w 428"/>
                <a:gd name="T13" fmla="*/ 2 h 323"/>
                <a:gd name="T14" fmla="*/ 6 w 428"/>
                <a:gd name="T15" fmla="*/ 2 h 323"/>
                <a:gd name="T16" fmla="*/ 7 w 428"/>
                <a:gd name="T17" fmla="*/ 3 h 323"/>
                <a:gd name="T18" fmla="*/ 7 w 428"/>
                <a:gd name="T19" fmla="*/ 2 h 323"/>
                <a:gd name="T20" fmla="*/ 8 w 428"/>
                <a:gd name="T21" fmla="*/ 2 h 323"/>
                <a:gd name="T22" fmla="*/ 7 w 428"/>
                <a:gd name="T23" fmla="*/ 3 h 323"/>
                <a:gd name="T24" fmla="*/ 8 w 428"/>
                <a:gd name="T25" fmla="*/ 3 h 323"/>
                <a:gd name="T26" fmla="*/ 8 w 428"/>
                <a:gd name="T27" fmla="*/ 4 h 323"/>
                <a:gd name="T28" fmla="*/ 9 w 428"/>
                <a:gd name="T29" fmla="*/ 4 h 323"/>
                <a:gd name="T30" fmla="*/ 10 w 428"/>
                <a:gd name="T31" fmla="*/ 5 h 323"/>
                <a:gd name="T32" fmla="*/ 8 w 428"/>
                <a:gd name="T33" fmla="*/ 5 h 323"/>
                <a:gd name="T34" fmla="*/ 7 w 428"/>
                <a:gd name="T35" fmla="*/ 6 h 323"/>
                <a:gd name="T36" fmla="*/ 7 w 428"/>
                <a:gd name="T37" fmla="*/ 5 h 323"/>
                <a:gd name="T38" fmla="*/ 7 w 428"/>
                <a:gd name="T39" fmla="*/ 7 h 323"/>
                <a:gd name="T40" fmla="*/ 5 w 428"/>
                <a:gd name="T41" fmla="*/ 6 h 323"/>
                <a:gd name="T42" fmla="*/ 6 w 428"/>
                <a:gd name="T43" fmla="*/ 7 h 323"/>
                <a:gd name="T44" fmla="*/ 4 w 428"/>
                <a:gd name="T45" fmla="*/ 7 h 323"/>
                <a:gd name="T46" fmla="*/ 3 w 428"/>
                <a:gd name="T47" fmla="*/ 7 h 323"/>
                <a:gd name="T48" fmla="*/ 4 w 428"/>
                <a:gd name="T49" fmla="*/ 7 h 323"/>
                <a:gd name="T50" fmla="*/ 3 w 428"/>
                <a:gd name="T51" fmla="*/ 7 h 323"/>
                <a:gd name="T52" fmla="*/ 3 w 428"/>
                <a:gd name="T53" fmla="*/ 6 h 323"/>
                <a:gd name="T54" fmla="*/ 3 w 428"/>
                <a:gd name="T55" fmla="*/ 6 h 323"/>
                <a:gd name="T56" fmla="*/ 2 w 428"/>
                <a:gd name="T57" fmla="*/ 5 h 323"/>
                <a:gd name="T58" fmla="*/ 5 w 428"/>
                <a:gd name="T59" fmla="*/ 5 h 323"/>
                <a:gd name="T60" fmla="*/ 1 w 428"/>
                <a:gd name="T61" fmla="*/ 5 h 323"/>
                <a:gd name="T62" fmla="*/ 1 w 428"/>
                <a:gd name="T63" fmla="*/ 4 h 323"/>
                <a:gd name="T64" fmla="*/ 2 w 428"/>
                <a:gd name="T65" fmla="*/ 4 h 323"/>
                <a:gd name="T66" fmla="*/ 0 w 428"/>
                <a:gd name="T67" fmla="*/ 3 h 323"/>
                <a:gd name="T68" fmla="*/ 1 w 428"/>
                <a:gd name="T69" fmla="*/ 3 h 323"/>
                <a:gd name="T70" fmla="*/ 0 w 428"/>
                <a:gd name="T71" fmla="*/ 3 h 323"/>
                <a:gd name="T72" fmla="*/ 2 w 428"/>
                <a:gd name="T73" fmla="*/ 3 h 323"/>
                <a:gd name="T74" fmla="*/ 0 w 428"/>
                <a:gd name="T75" fmla="*/ 2 h 32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28"/>
                <a:gd name="T115" fmla="*/ 0 h 323"/>
                <a:gd name="T116" fmla="*/ 428 w 428"/>
                <a:gd name="T117" fmla="*/ 323 h 32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28" h="323">
                  <a:moveTo>
                    <a:pt x="0" y="103"/>
                  </a:moveTo>
                  <a:lnTo>
                    <a:pt x="103" y="84"/>
                  </a:lnTo>
                  <a:lnTo>
                    <a:pt x="52" y="39"/>
                  </a:lnTo>
                  <a:lnTo>
                    <a:pt x="140" y="20"/>
                  </a:lnTo>
                  <a:lnTo>
                    <a:pt x="67" y="0"/>
                  </a:lnTo>
                  <a:lnTo>
                    <a:pt x="184" y="25"/>
                  </a:lnTo>
                  <a:lnTo>
                    <a:pt x="217" y="85"/>
                  </a:lnTo>
                  <a:lnTo>
                    <a:pt x="277" y="87"/>
                  </a:lnTo>
                  <a:lnTo>
                    <a:pt x="299" y="130"/>
                  </a:lnTo>
                  <a:lnTo>
                    <a:pt x="305" y="100"/>
                  </a:lnTo>
                  <a:lnTo>
                    <a:pt x="332" y="103"/>
                  </a:lnTo>
                  <a:lnTo>
                    <a:pt x="320" y="130"/>
                  </a:lnTo>
                  <a:lnTo>
                    <a:pt x="354" y="150"/>
                  </a:lnTo>
                  <a:lnTo>
                    <a:pt x="332" y="177"/>
                  </a:lnTo>
                  <a:lnTo>
                    <a:pt x="401" y="175"/>
                  </a:lnTo>
                  <a:lnTo>
                    <a:pt x="428" y="217"/>
                  </a:lnTo>
                  <a:lnTo>
                    <a:pt x="350" y="230"/>
                  </a:lnTo>
                  <a:lnTo>
                    <a:pt x="327" y="271"/>
                  </a:lnTo>
                  <a:lnTo>
                    <a:pt x="310" y="229"/>
                  </a:lnTo>
                  <a:lnTo>
                    <a:pt x="290" y="322"/>
                  </a:lnTo>
                  <a:lnTo>
                    <a:pt x="237" y="273"/>
                  </a:lnTo>
                  <a:lnTo>
                    <a:pt x="265" y="323"/>
                  </a:lnTo>
                  <a:lnTo>
                    <a:pt x="162" y="317"/>
                  </a:lnTo>
                  <a:lnTo>
                    <a:pt x="133" y="290"/>
                  </a:lnTo>
                  <a:lnTo>
                    <a:pt x="180" y="287"/>
                  </a:lnTo>
                  <a:lnTo>
                    <a:pt x="129" y="277"/>
                  </a:lnTo>
                  <a:lnTo>
                    <a:pt x="113" y="263"/>
                  </a:lnTo>
                  <a:lnTo>
                    <a:pt x="140" y="261"/>
                  </a:lnTo>
                  <a:lnTo>
                    <a:pt x="100" y="240"/>
                  </a:lnTo>
                  <a:lnTo>
                    <a:pt x="235" y="211"/>
                  </a:lnTo>
                  <a:lnTo>
                    <a:pt x="67" y="217"/>
                  </a:lnTo>
                  <a:lnTo>
                    <a:pt x="39" y="184"/>
                  </a:lnTo>
                  <a:lnTo>
                    <a:pt x="100" y="171"/>
                  </a:lnTo>
                  <a:lnTo>
                    <a:pt x="7" y="150"/>
                  </a:lnTo>
                  <a:lnTo>
                    <a:pt x="27" y="148"/>
                  </a:lnTo>
                  <a:lnTo>
                    <a:pt x="3" y="127"/>
                  </a:lnTo>
                  <a:lnTo>
                    <a:pt x="103" y="127"/>
                  </a:lnTo>
                  <a:lnTo>
                    <a:pt x="0" y="103"/>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2" name="Freeform 268">
              <a:extLst>
                <a:ext uri="{FF2B5EF4-FFF2-40B4-BE49-F238E27FC236}">
                  <a16:creationId xmlns:a16="http://schemas.microsoft.com/office/drawing/2014/main" xmlns="" id="{DAA90D9B-96D0-4B5D-9F50-5D1316C739FE}"/>
                </a:ext>
              </a:extLst>
            </p:cNvPr>
            <p:cNvSpPr>
              <a:spLocks/>
            </p:cNvSpPr>
            <p:nvPr/>
          </p:nvSpPr>
          <p:spPr bwMode="auto">
            <a:xfrm>
              <a:off x="6237225" y="2033537"/>
              <a:ext cx="48857" cy="38188"/>
            </a:xfrm>
            <a:custGeom>
              <a:avLst/>
              <a:gdLst>
                <a:gd name="T0" fmla="*/ 0 w 103"/>
                <a:gd name="T1" fmla="*/ 1 h 82"/>
                <a:gd name="T2" fmla="*/ 0 w 103"/>
                <a:gd name="T3" fmla="*/ 0 h 82"/>
                <a:gd name="T4" fmla="*/ 2 w 103"/>
                <a:gd name="T5" fmla="*/ 0 h 82"/>
                <a:gd name="T6" fmla="*/ 2 w 103"/>
                <a:gd name="T7" fmla="*/ 2 h 82"/>
                <a:gd name="T8" fmla="*/ 0 w 103"/>
                <a:gd name="T9" fmla="*/ 1 h 82"/>
                <a:gd name="T10" fmla="*/ 0 60000 65536"/>
                <a:gd name="T11" fmla="*/ 0 60000 65536"/>
                <a:gd name="T12" fmla="*/ 0 60000 65536"/>
                <a:gd name="T13" fmla="*/ 0 60000 65536"/>
                <a:gd name="T14" fmla="*/ 0 60000 65536"/>
                <a:gd name="T15" fmla="*/ 0 w 103"/>
                <a:gd name="T16" fmla="*/ 0 h 82"/>
                <a:gd name="T17" fmla="*/ 103 w 103"/>
                <a:gd name="T18" fmla="*/ 82 h 82"/>
              </a:gdLst>
              <a:ahLst/>
              <a:cxnLst>
                <a:cxn ang="T10">
                  <a:pos x="T0" y="T1"/>
                </a:cxn>
                <a:cxn ang="T11">
                  <a:pos x="T2" y="T3"/>
                </a:cxn>
                <a:cxn ang="T12">
                  <a:pos x="T4" y="T5"/>
                </a:cxn>
                <a:cxn ang="T13">
                  <a:pos x="T6" y="T7"/>
                </a:cxn>
                <a:cxn ang="T14">
                  <a:pos x="T8" y="T9"/>
                </a:cxn>
              </a:cxnLst>
              <a:rect l="T15" t="T16" r="T17" b="T18"/>
              <a:pathLst>
                <a:path w="103" h="82">
                  <a:moveTo>
                    <a:pt x="0" y="55"/>
                  </a:moveTo>
                  <a:lnTo>
                    <a:pt x="18" y="0"/>
                  </a:lnTo>
                  <a:lnTo>
                    <a:pt x="86" y="16"/>
                  </a:lnTo>
                  <a:lnTo>
                    <a:pt x="103" y="82"/>
                  </a:lnTo>
                  <a:lnTo>
                    <a:pt x="0" y="55"/>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3" name="Freeform 269">
              <a:extLst>
                <a:ext uri="{FF2B5EF4-FFF2-40B4-BE49-F238E27FC236}">
                  <a16:creationId xmlns:a16="http://schemas.microsoft.com/office/drawing/2014/main" xmlns="" id="{E983E49F-55AA-41CA-9E4F-C9161CF71747}"/>
                </a:ext>
              </a:extLst>
            </p:cNvPr>
            <p:cNvSpPr>
              <a:spLocks/>
            </p:cNvSpPr>
            <p:nvPr/>
          </p:nvSpPr>
          <p:spPr bwMode="auto">
            <a:xfrm>
              <a:off x="6238910" y="1942840"/>
              <a:ext cx="53911" cy="12729"/>
            </a:xfrm>
            <a:custGeom>
              <a:avLst/>
              <a:gdLst>
                <a:gd name="T0" fmla="*/ 0 w 116"/>
                <a:gd name="T1" fmla="*/ 0 h 29"/>
                <a:gd name="T2" fmla="*/ 1 w 116"/>
                <a:gd name="T3" fmla="*/ 1 h 29"/>
                <a:gd name="T4" fmla="*/ 2 w 116"/>
                <a:gd name="T5" fmla="*/ 0 h 29"/>
                <a:gd name="T6" fmla="*/ 1 w 116"/>
                <a:gd name="T7" fmla="*/ 0 h 29"/>
                <a:gd name="T8" fmla="*/ 0 w 116"/>
                <a:gd name="T9" fmla="*/ 0 h 29"/>
                <a:gd name="T10" fmla="*/ 0 60000 65536"/>
                <a:gd name="T11" fmla="*/ 0 60000 65536"/>
                <a:gd name="T12" fmla="*/ 0 60000 65536"/>
                <a:gd name="T13" fmla="*/ 0 60000 65536"/>
                <a:gd name="T14" fmla="*/ 0 60000 65536"/>
                <a:gd name="T15" fmla="*/ 0 w 116"/>
                <a:gd name="T16" fmla="*/ 0 h 29"/>
                <a:gd name="T17" fmla="*/ 116 w 116"/>
                <a:gd name="T18" fmla="*/ 29 h 29"/>
              </a:gdLst>
              <a:ahLst/>
              <a:cxnLst>
                <a:cxn ang="T10">
                  <a:pos x="T0" y="T1"/>
                </a:cxn>
                <a:cxn ang="T11">
                  <a:pos x="T2" y="T3"/>
                </a:cxn>
                <a:cxn ang="T12">
                  <a:pos x="T4" y="T5"/>
                </a:cxn>
                <a:cxn ang="T13">
                  <a:pos x="T6" y="T7"/>
                </a:cxn>
                <a:cxn ang="T14">
                  <a:pos x="T8" y="T9"/>
                </a:cxn>
              </a:cxnLst>
              <a:rect l="T15" t="T16" r="T17" b="T18"/>
              <a:pathLst>
                <a:path w="116" h="29">
                  <a:moveTo>
                    <a:pt x="0" y="12"/>
                  </a:moveTo>
                  <a:lnTo>
                    <a:pt x="26" y="29"/>
                  </a:lnTo>
                  <a:lnTo>
                    <a:pt x="116" y="12"/>
                  </a:lnTo>
                  <a:lnTo>
                    <a:pt x="31" y="0"/>
                  </a:lnTo>
                  <a:lnTo>
                    <a:pt x="0" y="12"/>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4" name="Freeform 270">
              <a:extLst>
                <a:ext uri="{FF2B5EF4-FFF2-40B4-BE49-F238E27FC236}">
                  <a16:creationId xmlns:a16="http://schemas.microsoft.com/office/drawing/2014/main" xmlns="" id="{6A9B4523-A9AB-4BDE-AB1D-D3F4E0561EB4}"/>
                </a:ext>
              </a:extLst>
            </p:cNvPr>
            <p:cNvSpPr>
              <a:spLocks/>
            </p:cNvSpPr>
            <p:nvPr/>
          </p:nvSpPr>
          <p:spPr bwMode="auto">
            <a:xfrm>
              <a:off x="6249018" y="2095593"/>
              <a:ext cx="97714" cy="79559"/>
            </a:xfrm>
            <a:custGeom>
              <a:avLst/>
              <a:gdLst>
                <a:gd name="T0" fmla="*/ 0 w 204"/>
                <a:gd name="T1" fmla="*/ 1 h 172"/>
                <a:gd name="T2" fmla="*/ 0 w 204"/>
                <a:gd name="T3" fmla="*/ 3 h 172"/>
                <a:gd name="T4" fmla="*/ 1 w 204"/>
                <a:gd name="T5" fmla="*/ 3 h 172"/>
                <a:gd name="T6" fmla="*/ 1 w 204"/>
                <a:gd name="T7" fmla="*/ 4 h 172"/>
                <a:gd name="T8" fmla="*/ 1 w 204"/>
                <a:gd name="T9" fmla="*/ 4 h 172"/>
                <a:gd name="T10" fmla="*/ 2 w 204"/>
                <a:gd name="T11" fmla="*/ 3 h 172"/>
                <a:gd name="T12" fmla="*/ 1 w 204"/>
                <a:gd name="T13" fmla="*/ 3 h 172"/>
                <a:gd name="T14" fmla="*/ 3 w 204"/>
                <a:gd name="T15" fmla="*/ 3 h 172"/>
                <a:gd name="T16" fmla="*/ 5 w 204"/>
                <a:gd name="T17" fmla="*/ 0 h 172"/>
                <a:gd name="T18" fmla="*/ 0 w 204"/>
                <a:gd name="T19" fmla="*/ 0 h 172"/>
                <a:gd name="T20" fmla="*/ 1 w 204"/>
                <a:gd name="T21" fmla="*/ 1 h 172"/>
                <a:gd name="T22" fmla="*/ 0 w 204"/>
                <a:gd name="T23" fmla="*/ 1 h 1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4"/>
                <a:gd name="T37" fmla="*/ 0 h 172"/>
                <a:gd name="T38" fmla="*/ 204 w 204"/>
                <a:gd name="T39" fmla="*/ 172 h 17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4" h="172">
                  <a:moveTo>
                    <a:pt x="0" y="30"/>
                  </a:moveTo>
                  <a:lnTo>
                    <a:pt x="3" y="107"/>
                  </a:lnTo>
                  <a:lnTo>
                    <a:pt x="28" y="123"/>
                  </a:lnTo>
                  <a:lnTo>
                    <a:pt x="21" y="168"/>
                  </a:lnTo>
                  <a:lnTo>
                    <a:pt x="48" y="172"/>
                  </a:lnTo>
                  <a:lnTo>
                    <a:pt x="81" y="134"/>
                  </a:lnTo>
                  <a:lnTo>
                    <a:pt x="48" y="107"/>
                  </a:lnTo>
                  <a:lnTo>
                    <a:pt x="131" y="107"/>
                  </a:lnTo>
                  <a:lnTo>
                    <a:pt x="204" y="12"/>
                  </a:lnTo>
                  <a:lnTo>
                    <a:pt x="15" y="0"/>
                  </a:lnTo>
                  <a:lnTo>
                    <a:pt x="38" y="31"/>
                  </a:lnTo>
                  <a:lnTo>
                    <a:pt x="0" y="3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5" name="Freeform 271">
              <a:extLst>
                <a:ext uri="{FF2B5EF4-FFF2-40B4-BE49-F238E27FC236}">
                  <a16:creationId xmlns:a16="http://schemas.microsoft.com/office/drawing/2014/main" xmlns="" id="{398F3199-20F8-44B4-A0E5-1243052F0456}"/>
                </a:ext>
              </a:extLst>
            </p:cNvPr>
            <p:cNvSpPr>
              <a:spLocks/>
            </p:cNvSpPr>
            <p:nvPr/>
          </p:nvSpPr>
          <p:spPr bwMode="auto">
            <a:xfrm>
              <a:off x="6314722" y="1696207"/>
              <a:ext cx="562698" cy="315053"/>
            </a:xfrm>
            <a:custGeom>
              <a:avLst/>
              <a:gdLst>
                <a:gd name="T0" fmla="*/ 1 w 1173"/>
                <a:gd name="T1" fmla="*/ 4 h 695"/>
                <a:gd name="T2" fmla="*/ 3 w 1173"/>
                <a:gd name="T3" fmla="*/ 5 h 695"/>
                <a:gd name="T4" fmla="*/ 7 w 1173"/>
                <a:gd name="T5" fmla="*/ 5 h 695"/>
                <a:gd name="T6" fmla="*/ 6 w 1173"/>
                <a:gd name="T7" fmla="*/ 5 h 695"/>
                <a:gd name="T8" fmla="*/ 5 w 1173"/>
                <a:gd name="T9" fmla="*/ 6 h 695"/>
                <a:gd name="T10" fmla="*/ 7 w 1173"/>
                <a:gd name="T11" fmla="*/ 6 h 695"/>
                <a:gd name="T12" fmla="*/ 11 w 1173"/>
                <a:gd name="T13" fmla="*/ 5 h 695"/>
                <a:gd name="T14" fmla="*/ 15 w 1173"/>
                <a:gd name="T15" fmla="*/ 5 h 695"/>
                <a:gd name="T16" fmla="*/ 11 w 1173"/>
                <a:gd name="T17" fmla="*/ 8 h 695"/>
                <a:gd name="T18" fmla="*/ 5 w 1173"/>
                <a:gd name="T19" fmla="*/ 7 h 695"/>
                <a:gd name="T20" fmla="*/ 5 w 1173"/>
                <a:gd name="T21" fmla="*/ 8 h 695"/>
                <a:gd name="T22" fmla="*/ 9 w 1173"/>
                <a:gd name="T23" fmla="*/ 10 h 695"/>
                <a:gd name="T24" fmla="*/ 6 w 1173"/>
                <a:gd name="T25" fmla="*/ 10 h 695"/>
                <a:gd name="T26" fmla="*/ 5 w 1173"/>
                <a:gd name="T27" fmla="*/ 11 h 695"/>
                <a:gd name="T28" fmla="*/ 7 w 1173"/>
                <a:gd name="T29" fmla="*/ 11 h 695"/>
                <a:gd name="T30" fmla="*/ 5 w 1173"/>
                <a:gd name="T31" fmla="*/ 12 h 695"/>
                <a:gd name="T32" fmla="*/ 6 w 1173"/>
                <a:gd name="T33" fmla="*/ 13 h 695"/>
                <a:gd name="T34" fmla="*/ 7 w 1173"/>
                <a:gd name="T35" fmla="*/ 14 h 695"/>
                <a:gd name="T36" fmla="*/ 5 w 1173"/>
                <a:gd name="T37" fmla="*/ 14 h 695"/>
                <a:gd name="T38" fmla="*/ 3 w 1173"/>
                <a:gd name="T39" fmla="*/ 15 h 695"/>
                <a:gd name="T40" fmla="*/ 6 w 1173"/>
                <a:gd name="T41" fmla="*/ 16 h 695"/>
                <a:gd name="T42" fmla="*/ 7 w 1173"/>
                <a:gd name="T43" fmla="*/ 15 h 695"/>
                <a:gd name="T44" fmla="*/ 9 w 1173"/>
                <a:gd name="T45" fmla="*/ 15 h 695"/>
                <a:gd name="T46" fmla="*/ 10 w 1173"/>
                <a:gd name="T47" fmla="*/ 16 h 695"/>
                <a:gd name="T48" fmla="*/ 11 w 1173"/>
                <a:gd name="T49" fmla="*/ 15 h 695"/>
                <a:gd name="T50" fmla="*/ 12 w 1173"/>
                <a:gd name="T51" fmla="*/ 14 h 695"/>
                <a:gd name="T52" fmla="*/ 14 w 1173"/>
                <a:gd name="T53" fmla="*/ 12 h 695"/>
                <a:gd name="T54" fmla="*/ 15 w 1173"/>
                <a:gd name="T55" fmla="*/ 11 h 695"/>
                <a:gd name="T56" fmla="*/ 15 w 1173"/>
                <a:gd name="T57" fmla="*/ 10 h 695"/>
                <a:gd name="T58" fmla="*/ 13 w 1173"/>
                <a:gd name="T59" fmla="*/ 10 h 695"/>
                <a:gd name="T60" fmla="*/ 13 w 1173"/>
                <a:gd name="T61" fmla="*/ 9 h 695"/>
                <a:gd name="T62" fmla="*/ 18 w 1173"/>
                <a:gd name="T63" fmla="*/ 8 h 695"/>
                <a:gd name="T64" fmla="*/ 19 w 1173"/>
                <a:gd name="T65" fmla="*/ 7 h 695"/>
                <a:gd name="T66" fmla="*/ 24 w 1173"/>
                <a:gd name="T67" fmla="*/ 4 h 695"/>
                <a:gd name="T68" fmla="*/ 20 w 1173"/>
                <a:gd name="T69" fmla="*/ 4 h 695"/>
                <a:gd name="T70" fmla="*/ 27 w 1173"/>
                <a:gd name="T71" fmla="*/ 3 h 695"/>
                <a:gd name="T72" fmla="*/ 25 w 1173"/>
                <a:gd name="T73" fmla="*/ 1 h 695"/>
                <a:gd name="T74" fmla="*/ 16 w 1173"/>
                <a:gd name="T75" fmla="*/ 0 h 695"/>
                <a:gd name="T76" fmla="*/ 15 w 1173"/>
                <a:gd name="T77" fmla="*/ 0 h 695"/>
                <a:gd name="T78" fmla="*/ 13 w 1173"/>
                <a:gd name="T79" fmla="*/ 2 h 695"/>
                <a:gd name="T80" fmla="*/ 10 w 1173"/>
                <a:gd name="T81" fmla="*/ 1 h 695"/>
                <a:gd name="T82" fmla="*/ 8 w 1173"/>
                <a:gd name="T83" fmla="*/ 1 h 695"/>
                <a:gd name="T84" fmla="*/ 9 w 1173"/>
                <a:gd name="T85" fmla="*/ 3 h 695"/>
                <a:gd name="T86" fmla="*/ 6 w 1173"/>
                <a:gd name="T87" fmla="*/ 3 h 69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73"/>
                <a:gd name="T133" fmla="*/ 0 h 695"/>
                <a:gd name="T134" fmla="*/ 1173 w 1173"/>
                <a:gd name="T135" fmla="*/ 695 h 69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73" h="695">
                  <a:moveTo>
                    <a:pt x="0" y="165"/>
                  </a:moveTo>
                  <a:lnTo>
                    <a:pt x="104" y="165"/>
                  </a:lnTo>
                  <a:lnTo>
                    <a:pt x="67" y="189"/>
                  </a:lnTo>
                  <a:lnTo>
                    <a:pt x="211" y="170"/>
                  </a:lnTo>
                  <a:lnTo>
                    <a:pt x="87" y="189"/>
                  </a:lnTo>
                  <a:lnTo>
                    <a:pt x="126" y="201"/>
                  </a:lnTo>
                  <a:lnTo>
                    <a:pt x="84" y="204"/>
                  </a:lnTo>
                  <a:lnTo>
                    <a:pt x="102" y="223"/>
                  </a:lnTo>
                  <a:lnTo>
                    <a:pt x="287" y="195"/>
                  </a:lnTo>
                  <a:lnTo>
                    <a:pt x="104" y="238"/>
                  </a:lnTo>
                  <a:lnTo>
                    <a:pt x="183" y="272"/>
                  </a:lnTo>
                  <a:lnTo>
                    <a:pt x="255" y="222"/>
                  </a:lnTo>
                  <a:lnTo>
                    <a:pt x="379" y="214"/>
                  </a:lnTo>
                  <a:lnTo>
                    <a:pt x="249" y="232"/>
                  </a:lnTo>
                  <a:lnTo>
                    <a:pt x="219" y="272"/>
                  </a:lnTo>
                  <a:lnTo>
                    <a:pt x="294" y="276"/>
                  </a:lnTo>
                  <a:lnTo>
                    <a:pt x="379" y="237"/>
                  </a:lnTo>
                  <a:lnTo>
                    <a:pt x="322" y="273"/>
                  </a:lnTo>
                  <a:lnTo>
                    <a:pt x="379" y="273"/>
                  </a:lnTo>
                  <a:lnTo>
                    <a:pt x="467" y="246"/>
                  </a:lnTo>
                  <a:lnTo>
                    <a:pt x="456" y="205"/>
                  </a:lnTo>
                  <a:lnTo>
                    <a:pt x="551" y="176"/>
                  </a:lnTo>
                  <a:lnTo>
                    <a:pt x="481" y="241"/>
                  </a:lnTo>
                  <a:lnTo>
                    <a:pt x="631" y="228"/>
                  </a:lnTo>
                  <a:lnTo>
                    <a:pt x="328" y="293"/>
                  </a:lnTo>
                  <a:lnTo>
                    <a:pt x="396" y="360"/>
                  </a:lnTo>
                  <a:lnTo>
                    <a:pt x="458" y="360"/>
                  </a:lnTo>
                  <a:lnTo>
                    <a:pt x="427" y="373"/>
                  </a:lnTo>
                  <a:lnTo>
                    <a:pt x="307" y="304"/>
                  </a:lnTo>
                  <a:lnTo>
                    <a:pt x="209" y="293"/>
                  </a:lnTo>
                  <a:lnTo>
                    <a:pt x="207" y="322"/>
                  </a:lnTo>
                  <a:lnTo>
                    <a:pt x="253" y="337"/>
                  </a:lnTo>
                  <a:lnTo>
                    <a:pt x="208" y="346"/>
                  </a:lnTo>
                  <a:lnTo>
                    <a:pt x="328" y="423"/>
                  </a:lnTo>
                  <a:lnTo>
                    <a:pt x="279" y="426"/>
                  </a:lnTo>
                  <a:lnTo>
                    <a:pt x="399" y="431"/>
                  </a:lnTo>
                  <a:lnTo>
                    <a:pt x="332" y="448"/>
                  </a:lnTo>
                  <a:lnTo>
                    <a:pt x="368" y="473"/>
                  </a:lnTo>
                  <a:lnTo>
                    <a:pt x="260" y="434"/>
                  </a:lnTo>
                  <a:lnTo>
                    <a:pt x="198" y="450"/>
                  </a:lnTo>
                  <a:lnTo>
                    <a:pt x="172" y="512"/>
                  </a:lnTo>
                  <a:lnTo>
                    <a:pt x="235" y="491"/>
                  </a:lnTo>
                  <a:lnTo>
                    <a:pt x="222" y="514"/>
                  </a:lnTo>
                  <a:lnTo>
                    <a:pt x="245" y="514"/>
                  </a:lnTo>
                  <a:lnTo>
                    <a:pt x="283" y="466"/>
                  </a:lnTo>
                  <a:lnTo>
                    <a:pt x="269" y="506"/>
                  </a:lnTo>
                  <a:lnTo>
                    <a:pt x="304" y="511"/>
                  </a:lnTo>
                  <a:lnTo>
                    <a:pt x="239" y="530"/>
                  </a:lnTo>
                  <a:lnTo>
                    <a:pt x="279" y="531"/>
                  </a:lnTo>
                  <a:lnTo>
                    <a:pt x="245" y="542"/>
                  </a:lnTo>
                  <a:lnTo>
                    <a:pt x="273" y="568"/>
                  </a:lnTo>
                  <a:lnTo>
                    <a:pt x="322" y="568"/>
                  </a:lnTo>
                  <a:lnTo>
                    <a:pt x="368" y="521"/>
                  </a:lnTo>
                  <a:lnTo>
                    <a:pt x="287" y="590"/>
                  </a:lnTo>
                  <a:lnTo>
                    <a:pt x="208" y="535"/>
                  </a:lnTo>
                  <a:lnTo>
                    <a:pt x="143" y="545"/>
                  </a:lnTo>
                  <a:lnTo>
                    <a:pt x="199" y="602"/>
                  </a:lnTo>
                  <a:lnTo>
                    <a:pt x="102" y="632"/>
                  </a:lnTo>
                  <a:lnTo>
                    <a:pt x="112" y="673"/>
                  </a:lnTo>
                  <a:lnTo>
                    <a:pt x="129" y="637"/>
                  </a:lnTo>
                  <a:lnTo>
                    <a:pt x="134" y="673"/>
                  </a:lnTo>
                  <a:lnTo>
                    <a:pt x="200" y="656"/>
                  </a:lnTo>
                  <a:lnTo>
                    <a:pt x="249" y="690"/>
                  </a:lnTo>
                  <a:lnTo>
                    <a:pt x="284" y="687"/>
                  </a:lnTo>
                  <a:lnTo>
                    <a:pt x="259" y="660"/>
                  </a:lnTo>
                  <a:lnTo>
                    <a:pt x="328" y="668"/>
                  </a:lnTo>
                  <a:lnTo>
                    <a:pt x="322" y="642"/>
                  </a:lnTo>
                  <a:lnTo>
                    <a:pt x="352" y="673"/>
                  </a:lnTo>
                  <a:lnTo>
                    <a:pt x="371" y="667"/>
                  </a:lnTo>
                  <a:lnTo>
                    <a:pt x="360" y="648"/>
                  </a:lnTo>
                  <a:lnTo>
                    <a:pt x="417" y="667"/>
                  </a:lnTo>
                  <a:lnTo>
                    <a:pt x="418" y="695"/>
                  </a:lnTo>
                  <a:lnTo>
                    <a:pt x="517" y="667"/>
                  </a:lnTo>
                  <a:lnTo>
                    <a:pt x="536" y="627"/>
                  </a:lnTo>
                  <a:lnTo>
                    <a:pt x="489" y="637"/>
                  </a:lnTo>
                  <a:lnTo>
                    <a:pt x="489" y="598"/>
                  </a:lnTo>
                  <a:lnTo>
                    <a:pt x="379" y="596"/>
                  </a:lnTo>
                  <a:lnTo>
                    <a:pt x="526" y="588"/>
                  </a:lnTo>
                  <a:lnTo>
                    <a:pt x="549" y="560"/>
                  </a:lnTo>
                  <a:lnTo>
                    <a:pt x="526" y="526"/>
                  </a:lnTo>
                  <a:lnTo>
                    <a:pt x="610" y="530"/>
                  </a:lnTo>
                  <a:lnTo>
                    <a:pt x="628" y="514"/>
                  </a:lnTo>
                  <a:lnTo>
                    <a:pt x="571" y="506"/>
                  </a:lnTo>
                  <a:lnTo>
                    <a:pt x="647" y="500"/>
                  </a:lnTo>
                  <a:lnTo>
                    <a:pt x="597" y="477"/>
                  </a:lnTo>
                  <a:lnTo>
                    <a:pt x="656" y="462"/>
                  </a:lnTo>
                  <a:lnTo>
                    <a:pt x="653" y="444"/>
                  </a:lnTo>
                  <a:lnTo>
                    <a:pt x="543" y="434"/>
                  </a:lnTo>
                  <a:lnTo>
                    <a:pt x="605" y="418"/>
                  </a:lnTo>
                  <a:lnTo>
                    <a:pt x="541" y="414"/>
                  </a:lnTo>
                  <a:lnTo>
                    <a:pt x="656" y="426"/>
                  </a:lnTo>
                  <a:lnTo>
                    <a:pt x="660" y="407"/>
                  </a:lnTo>
                  <a:lnTo>
                    <a:pt x="541" y="400"/>
                  </a:lnTo>
                  <a:lnTo>
                    <a:pt x="700" y="373"/>
                  </a:lnTo>
                  <a:lnTo>
                    <a:pt x="654" y="349"/>
                  </a:lnTo>
                  <a:lnTo>
                    <a:pt x="774" y="360"/>
                  </a:lnTo>
                  <a:lnTo>
                    <a:pt x="808" y="322"/>
                  </a:lnTo>
                  <a:lnTo>
                    <a:pt x="751" y="319"/>
                  </a:lnTo>
                  <a:lnTo>
                    <a:pt x="825" y="316"/>
                  </a:lnTo>
                  <a:lnTo>
                    <a:pt x="817" y="287"/>
                  </a:lnTo>
                  <a:lnTo>
                    <a:pt x="853" y="293"/>
                  </a:lnTo>
                  <a:lnTo>
                    <a:pt x="1050" y="178"/>
                  </a:lnTo>
                  <a:lnTo>
                    <a:pt x="833" y="220"/>
                  </a:lnTo>
                  <a:lnTo>
                    <a:pt x="952" y="170"/>
                  </a:lnTo>
                  <a:lnTo>
                    <a:pt x="879" y="176"/>
                  </a:lnTo>
                  <a:lnTo>
                    <a:pt x="863" y="153"/>
                  </a:lnTo>
                  <a:lnTo>
                    <a:pt x="998" y="165"/>
                  </a:lnTo>
                  <a:lnTo>
                    <a:pt x="1173" y="107"/>
                  </a:lnTo>
                  <a:lnTo>
                    <a:pt x="1171" y="78"/>
                  </a:lnTo>
                  <a:lnTo>
                    <a:pt x="1099" y="78"/>
                  </a:lnTo>
                  <a:lnTo>
                    <a:pt x="1082" y="28"/>
                  </a:lnTo>
                  <a:lnTo>
                    <a:pt x="879" y="51"/>
                  </a:lnTo>
                  <a:lnTo>
                    <a:pt x="964" y="19"/>
                  </a:lnTo>
                  <a:lnTo>
                    <a:pt x="699" y="0"/>
                  </a:lnTo>
                  <a:lnTo>
                    <a:pt x="677" y="24"/>
                  </a:lnTo>
                  <a:lnTo>
                    <a:pt x="698" y="36"/>
                  </a:lnTo>
                  <a:lnTo>
                    <a:pt x="647" y="13"/>
                  </a:lnTo>
                  <a:lnTo>
                    <a:pt x="528" y="15"/>
                  </a:lnTo>
                  <a:lnTo>
                    <a:pt x="613" y="62"/>
                  </a:lnTo>
                  <a:lnTo>
                    <a:pt x="582" y="78"/>
                  </a:lnTo>
                  <a:lnTo>
                    <a:pt x="541" y="27"/>
                  </a:lnTo>
                  <a:lnTo>
                    <a:pt x="430" y="23"/>
                  </a:lnTo>
                  <a:lnTo>
                    <a:pt x="451" y="44"/>
                  </a:lnTo>
                  <a:lnTo>
                    <a:pt x="369" y="36"/>
                  </a:lnTo>
                  <a:lnTo>
                    <a:pt x="411" y="70"/>
                  </a:lnTo>
                  <a:lnTo>
                    <a:pt x="343" y="50"/>
                  </a:lnTo>
                  <a:lnTo>
                    <a:pt x="366" y="70"/>
                  </a:lnTo>
                  <a:lnTo>
                    <a:pt x="326" y="78"/>
                  </a:lnTo>
                  <a:lnTo>
                    <a:pt x="411" y="123"/>
                  </a:lnTo>
                  <a:lnTo>
                    <a:pt x="227" y="72"/>
                  </a:lnTo>
                  <a:lnTo>
                    <a:pt x="182" y="108"/>
                  </a:lnTo>
                  <a:lnTo>
                    <a:pt x="254" y="126"/>
                  </a:lnTo>
                  <a:lnTo>
                    <a:pt x="134" y="112"/>
                  </a:lnTo>
                  <a:lnTo>
                    <a:pt x="0" y="165"/>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6" name="Freeform 272">
              <a:extLst>
                <a:ext uri="{FF2B5EF4-FFF2-40B4-BE49-F238E27FC236}">
                  <a16:creationId xmlns:a16="http://schemas.microsoft.com/office/drawing/2014/main" xmlns="" id="{030373C7-C757-468B-9374-42F2934824D1}"/>
                </a:ext>
              </a:extLst>
            </p:cNvPr>
            <p:cNvSpPr>
              <a:spLocks/>
            </p:cNvSpPr>
            <p:nvPr/>
          </p:nvSpPr>
          <p:spPr bwMode="auto">
            <a:xfrm>
              <a:off x="6350102" y="2103549"/>
              <a:ext cx="525634" cy="408933"/>
            </a:xfrm>
            <a:custGeom>
              <a:avLst/>
              <a:gdLst>
                <a:gd name="T0" fmla="*/ 0 w 1094"/>
                <a:gd name="T1" fmla="*/ 2 h 902"/>
                <a:gd name="T2" fmla="*/ 3 w 1094"/>
                <a:gd name="T3" fmla="*/ 0 h 902"/>
                <a:gd name="T4" fmla="*/ 3 w 1094"/>
                <a:gd name="T5" fmla="*/ 2 h 902"/>
                <a:gd name="T6" fmla="*/ 4 w 1094"/>
                <a:gd name="T7" fmla="*/ 5 h 902"/>
                <a:gd name="T8" fmla="*/ 5 w 1094"/>
                <a:gd name="T9" fmla="*/ 5 h 902"/>
                <a:gd name="T10" fmla="*/ 4 w 1094"/>
                <a:gd name="T11" fmla="*/ 4 h 902"/>
                <a:gd name="T12" fmla="*/ 4 w 1094"/>
                <a:gd name="T13" fmla="*/ 2 h 902"/>
                <a:gd name="T14" fmla="*/ 4 w 1094"/>
                <a:gd name="T15" fmla="*/ 1 h 902"/>
                <a:gd name="T16" fmla="*/ 4 w 1094"/>
                <a:gd name="T17" fmla="*/ 1 h 902"/>
                <a:gd name="T18" fmla="*/ 7 w 1094"/>
                <a:gd name="T19" fmla="*/ 0 h 902"/>
                <a:gd name="T20" fmla="*/ 8 w 1094"/>
                <a:gd name="T21" fmla="*/ 1 h 902"/>
                <a:gd name="T22" fmla="*/ 8 w 1094"/>
                <a:gd name="T23" fmla="*/ 4 h 902"/>
                <a:gd name="T24" fmla="*/ 10 w 1094"/>
                <a:gd name="T25" fmla="*/ 3 h 902"/>
                <a:gd name="T26" fmla="*/ 13 w 1094"/>
                <a:gd name="T27" fmla="*/ 3 h 902"/>
                <a:gd name="T28" fmla="*/ 13 w 1094"/>
                <a:gd name="T29" fmla="*/ 4 h 902"/>
                <a:gd name="T30" fmla="*/ 14 w 1094"/>
                <a:gd name="T31" fmla="*/ 5 h 902"/>
                <a:gd name="T32" fmla="*/ 15 w 1094"/>
                <a:gd name="T33" fmla="*/ 4 h 902"/>
                <a:gd name="T34" fmla="*/ 17 w 1094"/>
                <a:gd name="T35" fmla="*/ 5 h 902"/>
                <a:gd name="T36" fmla="*/ 17 w 1094"/>
                <a:gd name="T37" fmla="*/ 5 h 902"/>
                <a:gd name="T38" fmla="*/ 18 w 1094"/>
                <a:gd name="T39" fmla="*/ 6 h 902"/>
                <a:gd name="T40" fmla="*/ 19 w 1094"/>
                <a:gd name="T41" fmla="*/ 6 h 902"/>
                <a:gd name="T42" fmla="*/ 19 w 1094"/>
                <a:gd name="T43" fmla="*/ 7 h 902"/>
                <a:gd name="T44" fmla="*/ 19 w 1094"/>
                <a:gd name="T45" fmla="*/ 7 h 902"/>
                <a:gd name="T46" fmla="*/ 19 w 1094"/>
                <a:gd name="T47" fmla="*/ 8 h 902"/>
                <a:gd name="T48" fmla="*/ 19 w 1094"/>
                <a:gd name="T49" fmla="*/ 9 h 902"/>
                <a:gd name="T50" fmla="*/ 19 w 1094"/>
                <a:gd name="T51" fmla="*/ 10 h 902"/>
                <a:gd name="T52" fmla="*/ 23 w 1094"/>
                <a:gd name="T53" fmla="*/ 11 h 902"/>
                <a:gd name="T54" fmla="*/ 24 w 1094"/>
                <a:gd name="T55" fmla="*/ 12 h 902"/>
                <a:gd name="T56" fmla="*/ 25 w 1094"/>
                <a:gd name="T57" fmla="*/ 13 h 902"/>
                <a:gd name="T58" fmla="*/ 25 w 1094"/>
                <a:gd name="T59" fmla="*/ 14 h 902"/>
                <a:gd name="T60" fmla="*/ 25 w 1094"/>
                <a:gd name="T61" fmla="*/ 15 h 902"/>
                <a:gd name="T62" fmla="*/ 23 w 1094"/>
                <a:gd name="T63" fmla="*/ 16 h 902"/>
                <a:gd name="T64" fmla="*/ 19 w 1094"/>
                <a:gd name="T65" fmla="*/ 14 h 902"/>
                <a:gd name="T66" fmla="*/ 20 w 1094"/>
                <a:gd name="T67" fmla="*/ 15 h 902"/>
                <a:gd name="T68" fmla="*/ 21 w 1094"/>
                <a:gd name="T69" fmla="*/ 16 h 902"/>
                <a:gd name="T70" fmla="*/ 22 w 1094"/>
                <a:gd name="T71" fmla="*/ 17 h 902"/>
                <a:gd name="T72" fmla="*/ 23 w 1094"/>
                <a:gd name="T73" fmla="*/ 20 h 902"/>
                <a:gd name="T74" fmla="*/ 21 w 1094"/>
                <a:gd name="T75" fmla="*/ 21 h 902"/>
                <a:gd name="T76" fmla="*/ 16 w 1094"/>
                <a:gd name="T77" fmla="*/ 18 h 902"/>
                <a:gd name="T78" fmla="*/ 15 w 1094"/>
                <a:gd name="T79" fmla="*/ 18 h 902"/>
                <a:gd name="T80" fmla="*/ 14 w 1094"/>
                <a:gd name="T81" fmla="*/ 16 h 902"/>
                <a:gd name="T82" fmla="*/ 13 w 1094"/>
                <a:gd name="T83" fmla="*/ 17 h 902"/>
                <a:gd name="T84" fmla="*/ 11 w 1094"/>
                <a:gd name="T85" fmla="*/ 17 h 902"/>
                <a:gd name="T86" fmla="*/ 15 w 1094"/>
                <a:gd name="T87" fmla="*/ 15 h 902"/>
                <a:gd name="T88" fmla="*/ 16 w 1094"/>
                <a:gd name="T89" fmla="*/ 12 h 902"/>
                <a:gd name="T90" fmla="*/ 13 w 1094"/>
                <a:gd name="T91" fmla="*/ 9 h 902"/>
                <a:gd name="T92" fmla="*/ 12 w 1094"/>
                <a:gd name="T93" fmla="*/ 10 h 902"/>
                <a:gd name="T94" fmla="*/ 13 w 1094"/>
                <a:gd name="T95" fmla="*/ 9 h 902"/>
                <a:gd name="T96" fmla="*/ 11 w 1094"/>
                <a:gd name="T97" fmla="*/ 7 h 902"/>
                <a:gd name="T98" fmla="*/ 10 w 1094"/>
                <a:gd name="T99" fmla="*/ 7 h 902"/>
                <a:gd name="T100" fmla="*/ 8 w 1094"/>
                <a:gd name="T101" fmla="*/ 8 h 902"/>
                <a:gd name="T102" fmla="*/ 1 w 1094"/>
                <a:gd name="T103" fmla="*/ 5 h 902"/>
                <a:gd name="T104" fmla="*/ 0 w 1094"/>
                <a:gd name="T105" fmla="*/ 5 h 90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094"/>
                <a:gd name="T160" fmla="*/ 0 h 902"/>
                <a:gd name="T161" fmla="*/ 1094 w 1094"/>
                <a:gd name="T162" fmla="*/ 902 h 90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094" h="902">
                  <a:moveTo>
                    <a:pt x="0" y="202"/>
                  </a:moveTo>
                  <a:lnTo>
                    <a:pt x="9" y="103"/>
                  </a:lnTo>
                  <a:lnTo>
                    <a:pt x="54" y="31"/>
                  </a:lnTo>
                  <a:lnTo>
                    <a:pt x="130" y="0"/>
                  </a:lnTo>
                  <a:lnTo>
                    <a:pt x="191" y="14"/>
                  </a:lnTo>
                  <a:lnTo>
                    <a:pt x="125" y="103"/>
                  </a:lnTo>
                  <a:lnTo>
                    <a:pt x="144" y="158"/>
                  </a:lnTo>
                  <a:lnTo>
                    <a:pt x="191" y="212"/>
                  </a:lnTo>
                  <a:lnTo>
                    <a:pt x="130" y="231"/>
                  </a:lnTo>
                  <a:lnTo>
                    <a:pt x="195" y="230"/>
                  </a:lnTo>
                  <a:lnTo>
                    <a:pt x="204" y="184"/>
                  </a:lnTo>
                  <a:lnTo>
                    <a:pt x="155" y="156"/>
                  </a:lnTo>
                  <a:lnTo>
                    <a:pt x="195" y="123"/>
                  </a:lnTo>
                  <a:lnTo>
                    <a:pt x="166" y="78"/>
                  </a:lnTo>
                  <a:lnTo>
                    <a:pt x="229" y="89"/>
                  </a:lnTo>
                  <a:lnTo>
                    <a:pt x="170" y="68"/>
                  </a:lnTo>
                  <a:lnTo>
                    <a:pt x="236" y="73"/>
                  </a:lnTo>
                  <a:lnTo>
                    <a:pt x="190" y="42"/>
                  </a:lnTo>
                  <a:lnTo>
                    <a:pt x="242" y="43"/>
                  </a:lnTo>
                  <a:lnTo>
                    <a:pt x="279" y="14"/>
                  </a:lnTo>
                  <a:lnTo>
                    <a:pt x="324" y="11"/>
                  </a:lnTo>
                  <a:lnTo>
                    <a:pt x="326" y="51"/>
                  </a:lnTo>
                  <a:lnTo>
                    <a:pt x="358" y="68"/>
                  </a:lnTo>
                  <a:lnTo>
                    <a:pt x="348" y="158"/>
                  </a:lnTo>
                  <a:lnTo>
                    <a:pt x="392" y="115"/>
                  </a:lnTo>
                  <a:lnTo>
                    <a:pt x="414" y="134"/>
                  </a:lnTo>
                  <a:lnTo>
                    <a:pt x="476" y="91"/>
                  </a:lnTo>
                  <a:lnTo>
                    <a:pt x="564" y="115"/>
                  </a:lnTo>
                  <a:lnTo>
                    <a:pt x="603" y="158"/>
                  </a:lnTo>
                  <a:lnTo>
                    <a:pt x="575" y="184"/>
                  </a:lnTo>
                  <a:lnTo>
                    <a:pt x="630" y="173"/>
                  </a:lnTo>
                  <a:lnTo>
                    <a:pt x="614" y="199"/>
                  </a:lnTo>
                  <a:lnTo>
                    <a:pt x="646" y="212"/>
                  </a:lnTo>
                  <a:lnTo>
                    <a:pt x="671" y="180"/>
                  </a:lnTo>
                  <a:lnTo>
                    <a:pt x="711" y="196"/>
                  </a:lnTo>
                  <a:lnTo>
                    <a:pt x="724" y="222"/>
                  </a:lnTo>
                  <a:lnTo>
                    <a:pt x="690" y="230"/>
                  </a:lnTo>
                  <a:lnTo>
                    <a:pt x="742" y="230"/>
                  </a:lnTo>
                  <a:lnTo>
                    <a:pt x="733" y="265"/>
                  </a:lnTo>
                  <a:lnTo>
                    <a:pt x="772" y="246"/>
                  </a:lnTo>
                  <a:lnTo>
                    <a:pt x="748" y="276"/>
                  </a:lnTo>
                  <a:lnTo>
                    <a:pt x="826" y="268"/>
                  </a:lnTo>
                  <a:lnTo>
                    <a:pt x="782" y="299"/>
                  </a:lnTo>
                  <a:lnTo>
                    <a:pt x="820" y="299"/>
                  </a:lnTo>
                  <a:lnTo>
                    <a:pt x="804" y="321"/>
                  </a:lnTo>
                  <a:lnTo>
                    <a:pt x="838" y="291"/>
                  </a:lnTo>
                  <a:lnTo>
                    <a:pt x="874" y="322"/>
                  </a:lnTo>
                  <a:lnTo>
                    <a:pt x="810" y="348"/>
                  </a:lnTo>
                  <a:lnTo>
                    <a:pt x="900" y="371"/>
                  </a:lnTo>
                  <a:lnTo>
                    <a:pt x="825" y="379"/>
                  </a:lnTo>
                  <a:lnTo>
                    <a:pt x="853" y="391"/>
                  </a:lnTo>
                  <a:lnTo>
                    <a:pt x="829" y="419"/>
                  </a:lnTo>
                  <a:lnTo>
                    <a:pt x="921" y="473"/>
                  </a:lnTo>
                  <a:lnTo>
                    <a:pt x="968" y="464"/>
                  </a:lnTo>
                  <a:lnTo>
                    <a:pt x="986" y="529"/>
                  </a:lnTo>
                  <a:lnTo>
                    <a:pt x="1031" y="523"/>
                  </a:lnTo>
                  <a:lnTo>
                    <a:pt x="1029" y="551"/>
                  </a:lnTo>
                  <a:lnTo>
                    <a:pt x="1094" y="565"/>
                  </a:lnTo>
                  <a:lnTo>
                    <a:pt x="1086" y="599"/>
                  </a:lnTo>
                  <a:lnTo>
                    <a:pt x="1053" y="594"/>
                  </a:lnTo>
                  <a:lnTo>
                    <a:pt x="1068" y="614"/>
                  </a:lnTo>
                  <a:lnTo>
                    <a:pt x="1052" y="647"/>
                  </a:lnTo>
                  <a:lnTo>
                    <a:pt x="1020" y="632"/>
                  </a:lnTo>
                  <a:lnTo>
                    <a:pt x="1013" y="697"/>
                  </a:lnTo>
                  <a:lnTo>
                    <a:pt x="888" y="578"/>
                  </a:lnTo>
                  <a:lnTo>
                    <a:pt x="842" y="588"/>
                  </a:lnTo>
                  <a:lnTo>
                    <a:pt x="874" y="618"/>
                  </a:lnTo>
                  <a:lnTo>
                    <a:pt x="849" y="647"/>
                  </a:lnTo>
                  <a:lnTo>
                    <a:pt x="868" y="645"/>
                  </a:lnTo>
                  <a:lnTo>
                    <a:pt x="895" y="703"/>
                  </a:lnTo>
                  <a:lnTo>
                    <a:pt x="956" y="717"/>
                  </a:lnTo>
                  <a:lnTo>
                    <a:pt x="950" y="751"/>
                  </a:lnTo>
                  <a:lnTo>
                    <a:pt x="983" y="778"/>
                  </a:lnTo>
                  <a:lnTo>
                    <a:pt x="969" y="858"/>
                  </a:lnTo>
                  <a:lnTo>
                    <a:pt x="810" y="775"/>
                  </a:lnTo>
                  <a:lnTo>
                    <a:pt x="916" y="902"/>
                  </a:lnTo>
                  <a:lnTo>
                    <a:pt x="719" y="832"/>
                  </a:lnTo>
                  <a:lnTo>
                    <a:pt x="691" y="789"/>
                  </a:lnTo>
                  <a:lnTo>
                    <a:pt x="718" y="785"/>
                  </a:lnTo>
                  <a:lnTo>
                    <a:pt x="654" y="762"/>
                  </a:lnTo>
                  <a:lnTo>
                    <a:pt x="635" y="713"/>
                  </a:lnTo>
                  <a:lnTo>
                    <a:pt x="584" y="697"/>
                  </a:lnTo>
                  <a:lnTo>
                    <a:pt x="581" y="729"/>
                  </a:lnTo>
                  <a:lnTo>
                    <a:pt x="553" y="713"/>
                  </a:lnTo>
                  <a:lnTo>
                    <a:pt x="512" y="744"/>
                  </a:lnTo>
                  <a:lnTo>
                    <a:pt x="457" y="713"/>
                  </a:lnTo>
                  <a:lnTo>
                    <a:pt x="483" y="657"/>
                  </a:lnTo>
                  <a:lnTo>
                    <a:pt x="630" y="657"/>
                  </a:lnTo>
                  <a:lnTo>
                    <a:pt x="594" y="602"/>
                  </a:lnTo>
                  <a:lnTo>
                    <a:pt x="677" y="523"/>
                  </a:lnTo>
                  <a:lnTo>
                    <a:pt x="619" y="417"/>
                  </a:lnTo>
                  <a:lnTo>
                    <a:pt x="578" y="407"/>
                  </a:lnTo>
                  <a:lnTo>
                    <a:pt x="602" y="391"/>
                  </a:lnTo>
                  <a:lnTo>
                    <a:pt x="513" y="418"/>
                  </a:lnTo>
                  <a:lnTo>
                    <a:pt x="512" y="388"/>
                  </a:lnTo>
                  <a:lnTo>
                    <a:pt x="544" y="371"/>
                  </a:lnTo>
                  <a:lnTo>
                    <a:pt x="477" y="329"/>
                  </a:lnTo>
                  <a:lnTo>
                    <a:pt x="476" y="298"/>
                  </a:lnTo>
                  <a:lnTo>
                    <a:pt x="412" y="280"/>
                  </a:lnTo>
                  <a:lnTo>
                    <a:pt x="428" y="325"/>
                  </a:lnTo>
                  <a:lnTo>
                    <a:pt x="321" y="308"/>
                  </a:lnTo>
                  <a:lnTo>
                    <a:pt x="350" y="334"/>
                  </a:lnTo>
                  <a:lnTo>
                    <a:pt x="71" y="289"/>
                  </a:lnTo>
                  <a:lnTo>
                    <a:pt x="22" y="230"/>
                  </a:lnTo>
                  <a:lnTo>
                    <a:pt x="111" y="233"/>
                  </a:lnTo>
                  <a:lnTo>
                    <a:pt x="0" y="202"/>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7" name="Freeform 273">
              <a:extLst>
                <a:ext uri="{FF2B5EF4-FFF2-40B4-BE49-F238E27FC236}">
                  <a16:creationId xmlns:a16="http://schemas.microsoft.com/office/drawing/2014/main" xmlns="" id="{89B16FDF-5B1D-4128-AC49-13C02B95D38C}"/>
                </a:ext>
              </a:extLst>
            </p:cNvPr>
            <p:cNvSpPr>
              <a:spLocks/>
            </p:cNvSpPr>
            <p:nvPr/>
          </p:nvSpPr>
          <p:spPr bwMode="auto">
            <a:xfrm>
              <a:off x="6404013" y="2385187"/>
              <a:ext cx="121300" cy="89106"/>
            </a:xfrm>
            <a:custGeom>
              <a:avLst/>
              <a:gdLst>
                <a:gd name="T0" fmla="*/ 0 w 254"/>
                <a:gd name="T1" fmla="*/ 4 h 197"/>
                <a:gd name="T2" fmla="*/ 1 w 254"/>
                <a:gd name="T3" fmla="*/ 3 h 197"/>
                <a:gd name="T4" fmla="*/ 1 w 254"/>
                <a:gd name="T5" fmla="*/ 0 h 197"/>
                <a:gd name="T6" fmla="*/ 2 w 254"/>
                <a:gd name="T7" fmla="*/ 1 h 197"/>
                <a:gd name="T8" fmla="*/ 3 w 254"/>
                <a:gd name="T9" fmla="*/ 1 h 197"/>
                <a:gd name="T10" fmla="*/ 6 w 254"/>
                <a:gd name="T11" fmla="*/ 3 h 197"/>
                <a:gd name="T12" fmla="*/ 5 w 254"/>
                <a:gd name="T13" fmla="*/ 4 h 197"/>
                <a:gd name="T14" fmla="*/ 3 w 254"/>
                <a:gd name="T15" fmla="*/ 3 h 197"/>
                <a:gd name="T16" fmla="*/ 2 w 254"/>
                <a:gd name="T17" fmla="*/ 5 h 197"/>
                <a:gd name="T18" fmla="*/ 1 w 254"/>
                <a:gd name="T19" fmla="*/ 3 h 197"/>
                <a:gd name="T20" fmla="*/ 0 w 254"/>
                <a:gd name="T21" fmla="*/ 4 h 19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4"/>
                <a:gd name="T34" fmla="*/ 0 h 197"/>
                <a:gd name="T35" fmla="*/ 254 w 254"/>
                <a:gd name="T36" fmla="*/ 197 h 19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4" h="197">
                  <a:moveTo>
                    <a:pt x="0" y="161"/>
                  </a:moveTo>
                  <a:lnTo>
                    <a:pt x="36" y="123"/>
                  </a:lnTo>
                  <a:lnTo>
                    <a:pt x="59" y="0"/>
                  </a:lnTo>
                  <a:lnTo>
                    <a:pt x="80" y="45"/>
                  </a:lnTo>
                  <a:lnTo>
                    <a:pt x="140" y="55"/>
                  </a:lnTo>
                  <a:lnTo>
                    <a:pt x="254" y="145"/>
                  </a:lnTo>
                  <a:lnTo>
                    <a:pt x="239" y="176"/>
                  </a:lnTo>
                  <a:lnTo>
                    <a:pt x="136" y="134"/>
                  </a:lnTo>
                  <a:lnTo>
                    <a:pt x="73" y="197"/>
                  </a:lnTo>
                  <a:lnTo>
                    <a:pt x="57" y="145"/>
                  </a:lnTo>
                  <a:lnTo>
                    <a:pt x="0" y="161"/>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8" name="Freeform 274">
              <a:extLst>
                <a:ext uri="{FF2B5EF4-FFF2-40B4-BE49-F238E27FC236}">
                  <a16:creationId xmlns:a16="http://schemas.microsoft.com/office/drawing/2014/main" xmlns="" id="{0A512DD0-45DD-4991-8811-8FAF9B9AB76A}"/>
                </a:ext>
              </a:extLst>
            </p:cNvPr>
            <p:cNvSpPr>
              <a:spLocks/>
            </p:cNvSpPr>
            <p:nvPr/>
          </p:nvSpPr>
          <p:spPr bwMode="auto">
            <a:xfrm>
              <a:off x="6914484" y="2805258"/>
              <a:ext cx="121300" cy="132068"/>
            </a:xfrm>
            <a:custGeom>
              <a:avLst/>
              <a:gdLst>
                <a:gd name="T0" fmla="*/ 0 w 255"/>
                <a:gd name="T1" fmla="*/ 6 h 286"/>
                <a:gd name="T2" fmla="*/ 2 w 255"/>
                <a:gd name="T3" fmla="*/ 0 h 286"/>
                <a:gd name="T4" fmla="*/ 3 w 255"/>
                <a:gd name="T5" fmla="*/ 0 h 286"/>
                <a:gd name="T6" fmla="*/ 2 w 255"/>
                <a:gd name="T7" fmla="*/ 3 h 286"/>
                <a:gd name="T8" fmla="*/ 3 w 255"/>
                <a:gd name="T9" fmla="*/ 2 h 286"/>
                <a:gd name="T10" fmla="*/ 3 w 255"/>
                <a:gd name="T11" fmla="*/ 3 h 286"/>
                <a:gd name="T12" fmla="*/ 5 w 255"/>
                <a:gd name="T13" fmla="*/ 3 h 286"/>
                <a:gd name="T14" fmla="*/ 5 w 255"/>
                <a:gd name="T15" fmla="*/ 4 h 286"/>
                <a:gd name="T16" fmla="*/ 5 w 255"/>
                <a:gd name="T17" fmla="*/ 4 h 286"/>
                <a:gd name="T18" fmla="*/ 5 w 255"/>
                <a:gd name="T19" fmla="*/ 6 h 286"/>
                <a:gd name="T20" fmla="*/ 6 w 255"/>
                <a:gd name="T21" fmla="*/ 5 h 286"/>
                <a:gd name="T22" fmla="*/ 6 w 255"/>
                <a:gd name="T23" fmla="*/ 6 h 286"/>
                <a:gd name="T24" fmla="*/ 5 w 255"/>
                <a:gd name="T25" fmla="*/ 7 h 286"/>
                <a:gd name="T26" fmla="*/ 5 w 255"/>
                <a:gd name="T27" fmla="*/ 6 h 286"/>
                <a:gd name="T28" fmla="*/ 5 w 255"/>
                <a:gd name="T29" fmla="*/ 7 h 286"/>
                <a:gd name="T30" fmla="*/ 5 w 255"/>
                <a:gd name="T31" fmla="*/ 5 h 286"/>
                <a:gd name="T32" fmla="*/ 3 w 255"/>
                <a:gd name="T33" fmla="*/ 7 h 286"/>
                <a:gd name="T34" fmla="*/ 4 w 255"/>
                <a:gd name="T35" fmla="*/ 6 h 286"/>
                <a:gd name="T36" fmla="*/ 3 w 255"/>
                <a:gd name="T37" fmla="*/ 6 h 286"/>
                <a:gd name="T38" fmla="*/ 3 w 255"/>
                <a:gd name="T39" fmla="*/ 5 h 286"/>
                <a:gd name="T40" fmla="*/ 0 w 255"/>
                <a:gd name="T41" fmla="*/ 6 h 28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55"/>
                <a:gd name="T64" fmla="*/ 0 h 286"/>
                <a:gd name="T65" fmla="*/ 255 w 255"/>
                <a:gd name="T66" fmla="*/ 286 h 28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55" h="286">
                  <a:moveTo>
                    <a:pt x="0" y="223"/>
                  </a:moveTo>
                  <a:lnTo>
                    <a:pt x="106" y="15"/>
                  </a:lnTo>
                  <a:lnTo>
                    <a:pt x="146" y="0"/>
                  </a:lnTo>
                  <a:lnTo>
                    <a:pt x="97" y="112"/>
                  </a:lnTo>
                  <a:lnTo>
                    <a:pt x="130" y="87"/>
                  </a:lnTo>
                  <a:lnTo>
                    <a:pt x="152" y="135"/>
                  </a:lnTo>
                  <a:lnTo>
                    <a:pt x="219" y="135"/>
                  </a:lnTo>
                  <a:lnTo>
                    <a:pt x="205" y="177"/>
                  </a:lnTo>
                  <a:lnTo>
                    <a:pt x="240" y="173"/>
                  </a:lnTo>
                  <a:lnTo>
                    <a:pt x="214" y="219"/>
                  </a:lnTo>
                  <a:lnTo>
                    <a:pt x="248" y="194"/>
                  </a:lnTo>
                  <a:lnTo>
                    <a:pt x="255" y="237"/>
                  </a:lnTo>
                  <a:lnTo>
                    <a:pt x="222" y="286"/>
                  </a:lnTo>
                  <a:lnTo>
                    <a:pt x="219" y="250"/>
                  </a:lnTo>
                  <a:lnTo>
                    <a:pt x="204" y="269"/>
                  </a:lnTo>
                  <a:lnTo>
                    <a:pt x="204" y="214"/>
                  </a:lnTo>
                  <a:lnTo>
                    <a:pt x="140" y="269"/>
                  </a:lnTo>
                  <a:lnTo>
                    <a:pt x="178" y="233"/>
                  </a:lnTo>
                  <a:lnTo>
                    <a:pt x="123" y="237"/>
                  </a:lnTo>
                  <a:lnTo>
                    <a:pt x="138" y="217"/>
                  </a:lnTo>
                  <a:lnTo>
                    <a:pt x="0" y="223"/>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9" name="Freeform 275">
              <a:extLst>
                <a:ext uri="{FF2B5EF4-FFF2-40B4-BE49-F238E27FC236}">
                  <a16:creationId xmlns:a16="http://schemas.microsoft.com/office/drawing/2014/main" xmlns="" id="{9A4E7D3F-1AD6-4BCC-9A18-8D045879294F}"/>
                </a:ext>
              </a:extLst>
            </p:cNvPr>
            <p:cNvSpPr>
              <a:spLocks/>
            </p:cNvSpPr>
            <p:nvPr/>
          </p:nvSpPr>
          <p:spPr bwMode="auto">
            <a:xfrm>
              <a:off x="6617973" y="4291418"/>
              <a:ext cx="151625" cy="838551"/>
            </a:xfrm>
            <a:custGeom>
              <a:avLst/>
              <a:gdLst>
                <a:gd name="T0" fmla="*/ 0 w 317"/>
                <a:gd name="T1" fmla="*/ 33 h 1850"/>
                <a:gd name="T2" fmla="*/ 1 w 317"/>
                <a:gd name="T3" fmla="*/ 32 h 1850"/>
                <a:gd name="T4" fmla="*/ 1 w 317"/>
                <a:gd name="T5" fmla="*/ 33 h 1850"/>
                <a:gd name="T6" fmla="*/ 3 w 317"/>
                <a:gd name="T7" fmla="*/ 31 h 1850"/>
                <a:gd name="T8" fmla="*/ 2 w 317"/>
                <a:gd name="T9" fmla="*/ 30 h 1850"/>
                <a:gd name="T10" fmla="*/ 3 w 317"/>
                <a:gd name="T11" fmla="*/ 27 h 1850"/>
                <a:gd name="T12" fmla="*/ 1 w 317"/>
                <a:gd name="T13" fmla="*/ 27 h 1850"/>
                <a:gd name="T14" fmla="*/ 2 w 317"/>
                <a:gd name="T15" fmla="*/ 22 h 1850"/>
                <a:gd name="T16" fmla="*/ 3 w 317"/>
                <a:gd name="T17" fmla="*/ 17 h 1850"/>
                <a:gd name="T18" fmla="*/ 3 w 317"/>
                <a:gd name="T19" fmla="*/ 13 h 1850"/>
                <a:gd name="T20" fmla="*/ 5 w 317"/>
                <a:gd name="T21" fmla="*/ 4 h 1850"/>
                <a:gd name="T22" fmla="*/ 4 w 317"/>
                <a:gd name="T23" fmla="*/ 1 h 1850"/>
                <a:gd name="T24" fmla="*/ 5 w 317"/>
                <a:gd name="T25" fmla="*/ 0 h 1850"/>
                <a:gd name="T26" fmla="*/ 6 w 317"/>
                <a:gd name="T27" fmla="*/ 2 h 1850"/>
                <a:gd name="T28" fmla="*/ 7 w 317"/>
                <a:gd name="T29" fmla="*/ 6 h 1850"/>
                <a:gd name="T30" fmla="*/ 7 w 317"/>
                <a:gd name="T31" fmla="*/ 6 h 1850"/>
                <a:gd name="T32" fmla="*/ 7 w 317"/>
                <a:gd name="T33" fmla="*/ 7 h 1850"/>
                <a:gd name="T34" fmla="*/ 6 w 317"/>
                <a:gd name="T35" fmla="*/ 7 h 1850"/>
                <a:gd name="T36" fmla="*/ 6 w 317"/>
                <a:gd name="T37" fmla="*/ 10 h 1850"/>
                <a:gd name="T38" fmla="*/ 5 w 317"/>
                <a:gd name="T39" fmla="*/ 11 h 1850"/>
                <a:gd name="T40" fmla="*/ 5 w 317"/>
                <a:gd name="T41" fmla="*/ 15 h 1850"/>
                <a:gd name="T42" fmla="*/ 5 w 317"/>
                <a:gd name="T43" fmla="*/ 18 h 1850"/>
                <a:gd name="T44" fmla="*/ 4 w 317"/>
                <a:gd name="T45" fmla="*/ 21 h 1850"/>
                <a:gd name="T46" fmla="*/ 3 w 317"/>
                <a:gd name="T47" fmla="*/ 28 h 1850"/>
                <a:gd name="T48" fmla="*/ 4 w 317"/>
                <a:gd name="T49" fmla="*/ 31 h 1850"/>
                <a:gd name="T50" fmla="*/ 3 w 317"/>
                <a:gd name="T51" fmla="*/ 31 h 1850"/>
                <a:gd name="T52" fmla="*/ 3 w 317"/>
                <a:gd name="T53" fmla="*/ 33 h 1850"/>
                <a:gd name="T54" fmla="*/ 2 w 317"/>
                <a:gd name="T55" fmla="*/ 38 h 1850"/>
                <a:gd name="T56" fmla="*/ 2 w 317"/>
                <a:gd name="T57" fmla="*/ 39 h 1850"/>
                <a:gd name="T58" fmla="*/ 3 w 317"/>
                <a:gd name="T59" fmla="*/ 38 h 1850"/>
                <a:gd name="T60" fmla="*/ 3 w 317"/>
                <a:gd name="T61" fmla="*/ 40 h 1850"/>
                <a:gd name="T62" fmla="*/ 6 w 317"/>
                <a:gd name="T63" fmla="*/ 41 h 1850"/>
                <a:gd name="T64" fmla="*/ 4 w 317"/>
                <a:gd name="T65" fmla="*/ 41 h 1850"/>
                <a:gd name="T66" fmla="*/ 4 w 317"/>
                <a:gd name="T67" fmla="*/ 43 h 1850"/>
                <a:gd name="T68" fmla="*/ 3 w 317"/>
                <a:gd name="T69" fmla="*/ 42 h 1850"/>
                <a:gd name="T70" fmla="*/ 4 w 317"/>
                <a:gd name="T71" fmla="*/ 42 h 1850"/>
                <a:gd name="T72" fmla="*/ 3 w 317"/>
                <a:gd name="T73" fmla="*/ 41 h 1850"/>
                <a:gd name="T74" fmla="*/ 2 w 317"/>
                <a:gd name="T75" fmla="*/ 40 h 1850"/>
                <a:gd name="T76" fmla="*/ 2 w 317"/>
                <a:gd name="T77" fmla="*/ 40 h 1850"/>
                <a:gd name="T78" fmla="*/ 1 w 317"/>
                <a:gd name="T79" fmla="*/ 39 h 1850"/>
                <a:gd name="T80" fmla="*/ 1 w 317"/>
                <a:gd name="T81" fmla="*/ 38 h 1850"/>
                <a:gd name="T82" fmla="*/ 1 w 317"/>
                <a:gd name="T83" fmla="*/ 38 h 1850"/>
                <a:gd name="T84" fmla="*/ 1 w 317"/>
                <a:gd name="T85" fmla="*/ 37 h 1850"/>
                <a:gd name="T86" fmla="*/ 1 w 317"/>
                <a:gd name="T87" fmla="*/ 35 h 1850"/>
                <a:gd name="T88" fmla="*/ 2 w 317"/>
                <a:gd name="T89" fmla="*/ 35 h 1850"/>
                <a:gd name="T90" fmla="*/ 1 w 317"/>
                <a:gd name="T91" fmla="*/ 34 h 1850"/>
                <a:gd name="T92" fmla="*/ 1 w 317"/>
                <a:gd name="T93" fmla="*/ 33 h 1850"/>
                <a:gd name="T94" fmla="*/ 0 w 317"/>
                <a:gd name="T95" fmla="*/ 33 h 185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17"/>
                <a:gd name="T145" fmla="*/ 0 h 1850"/>
                <a:gd name="T146" fmla="*/ 317 w 317"/>
                <a:gd name="T147" fmla="*/ 1850 h 185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17" h="1850">
                  <a:moveTo>
                    <a:pt x="0" y="1447"/>
                  </a:moveTo>
                  <a:lnTo>
                    <a:pt x="22" y="1397"/>
                  </a:lnTo>
                  <a:lnTo>
                    <a:pt x="68" y="1434"/>
                  </a:lnTo>
                  <a:lnTo>
                    <a:pt x="108" y="1339"/>
                  </a:lnTo>
                  <a:lnTo>
                    <a:pt x="91" y="1302"/>
                  </a:lnTo>
                  <a:lnTo>
                    <a:pt x="124" y="1171"/>
                  </a:lnTo>
                  <a:lnTo>
                    <a:pt x="67" y="1160"/>
                  </a:lnTo>
                  <a:lnTo>
                    <a:pt x="74" y="948"/>
                  </a:lnTo>
                  <a:lnTo>
                    <a:pt x="153" y="726"/>
                  </a:lnTo>
                  <a:lnTo>
                    <a:pt x="152" y="541"/>
                  </a:lnTo>
                  <a:lnTo>
                    <a:pt x="207" y="188"/>
                  </a:lnTo>
                  <a:lnTo>
                    <a:pt x="188" y="32"/>
                  </a:lnTo>
                  <a:lnTo>
                    <a:pt x="226" y="0"/>
                  </a:lnTo>
                  <a:lnTo>
                    <a:pt x="266" y="81"/>
                  </a:lnTo>
                  <a:lnTo>
                    <a:pt x="289" y="246"/>
                  </a:lnTo>
                  <a:lnTo>
                    <a:pt x="317" y="249"/>
                  </a:lnTo>
                  <a:lnTo>
                    <a:pt x="312" y="304"/>
                  </a:lnTo>
                  <a:lnTo>
                    <a:pt x="270" y="327"/>
                  </a:lnTo>
                  <a:lnTo>
                    <a:pt x="271" y="435"/>
                  </a:lnTo>
                  <a:lnTo>
                    <a:pt x="226" y="496"/>
                  </a:lnTo>
                  <a:lnTo>
                    <a:pt x="192" y="648"/>
                  </a:lnTo>
                  <a:lnTo>
                    <a:pt x="218" y="791"/>
                  </a:lnTo>
                  <a:lnTo>
                    <a:pt x="168" y="913"/>
                  </a:lnTo>
                  <a:lnTo>
                    <a:pt x="135" y="1218"/>
                  </a:lnTo>
                  <a:lnTo>
                    <a:pt x="162" y="1329"/>
                  </a:lnTo>
                  <a:lnTo>
                    <a:pt x="137" y="1339"/>
                  </a:lnTo>
                  <a:lnTo>
                    <a:pt x="148" y="1438"/>
                  </a:lnTo>
                  <a:lnTo>
                    <a:pt x="83" y="1643"/>
                  </a:lnTo>
                  <a:lnTo>
                    <a:pt x="90" y="1677"/>
                  </a:lnTo>
                  <a:lnTo>
                    <a:pt x="121" y="1664"/>
                  </a:lnTo>
                  <a:lnTo>
                    <a:pt x="135" y="1743"/>
                  </a:lnTo>
                  <a:lnTo>
                    <a:pt x="271" y="1761"/>
                  </a:lnTo>
                  <a:lnTo>
                    <a:pt x="180" y="1792"/>
                  </a:lnTo>
                  <a:lnTo>
                    <a:pt x="168" y="1850"/>
                  </a:lnTo>
                  <a:lnTo>
                    <a:pt x="129" y="1834"/>
                  </a:lnTo>
                  <a:lnTo>
                    <a:pt x="171" y="1797"/>
                  </a:lnTo>
                  <a:lnTo>
                    <a:pt x="107" y="1780"/>
                  </a:lnTo>
                  <a:lnTo>
                    <a:pt x="98" y="1715"/>
                  </a:lnTo>
                  <a:lnTo>
                    <a:pt x="80" y="1746"/>
                  </a:lnTo>
                  <a:lnTo>
                    <a:pt x="56" y="1685"/>
                  </a:lnTo>
                  <a:lnTo>
                    <a:pt x="68" y="1668"/>
                  </a:lnTo>
                  <a:lnTo>
                    <a:pt x="36" y="1638"/>
                  </a:lnTo>
                  <a:lnTo>
                    <a:pt x="67" y="1607"/>
                  </a:lnTo>
                  <a:lnTo>
                    <a:pt x="38" y="1516"/>
                  </a:lnTo>
                  <a:lnTo>
                    <a:pt x="89" y="1526"/>
                  </a:lnTo>
                  <a:lnTo>
                    <a:pt x="38" y="1478"/>
                  </a:lnTo>
                  <a:lnTo>
                    <a:pt x="51" y="1446"/>
                  </a:lnTo>
                  <a:lnTo>
                    <a:pt x="0" y="1447"/>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30" name="Freeform 276">
              <a:extLst>
                <a:ext uri="{FF2B5EF4-FFF2-40B4-BE49-F238E27FC236}">
                  <a16:creationId xmlns:a16="http://schemas.microsoft.com/office/drawing/2014/main" xmlns="" id="{73C2ADB6-F12F-4295-A7F6-7C4BA59BCCA4}"/>
                </a:ext>
              </a:extLst>
            </p:cNvPr>
            <p:cNvSpPr>
              <a:spLocks/>
            </p:cNvSpPr>
            <p:nvPr/>
          </p:nvSpPr>
          <p:spPr bwMode="auto">
            <a:xfrm>
              <a:off x="6624711" y="4996310"/>
              <a:ext cx="11793" cy="31824"/>
            </a:xfrm>
            <a:custGeom>
              <a:avLst/>
              <a:gdLst>
                <a:gd name="T0" fmla="*/ 0 w 23"/>
                <a:gd name="T1" fmla="*/ 1 h 69"/>
                <a:gd name="T2" fmla="*/ 0 w 23"/>
                <a:gd name="T3" fmla="*/ 0 h 69"/>
                <a:gd name="T4" fmla="*/ 1 w 23"/>
                <a:gd name="T5" fmla="*/ 2 h 69"/>
                <a:gd name="T6" fmla="*/ 0 w 23"/>
                <a:gd name="T7" fmla="*/ 1 h 69"/>
                <a:gd name="T8" fmla="*/ 0 60000 65536"/>
                <a:gd name="T9" fmla="*/ 0 60000 65536"/>
                <a:gd name="T10" fmla="*/ 0 60000 65536"/>
                <a:gd name="T11" fmla="*/ 0 60000 65536"/>
                <a:gd name="T12" fmla="*/ 0 w 23"/>
                <a:gd name="T13" fmla="*/ 0 h 69"/>
                <a:gd name="T14" fmla="*/ 23 w 23"/>
                <a:gd name="T15" fmla="*/ 69 h 69"/>
              </a:gdLst>
              <a:ahLst/>
              <a:cxnLst>
                <a:cxn ang="T8">
                  <a:pos x="T0" y="T1"/>
                </a:cxn>
                <a:cxn ang="T9">
                  <a:pos x="T2" y="T3"/>
                </a:cxn>
                <a:cxn ang="T10">
                  <a:pos x="T4" y="T5"/>
                </a:cxn>
                <a:cxn ang="T11">
                  <a:pos x="T6" y="T7"/>
                </a:cxn>
              </a:cxnLst>
              <a:rect l="T12" t="T13" r="T14" b="T15"/>
              <a:pathLst>
                <a:path w="23" h="69">
                  <a:moveTo>
                    <a:pt x="0" y="31"/>
                  </a:moveTo>
                  <a:lnTo>
                    <a:pt x="7" y="0"/>
                  </a:lnTo>
                  <a:lnTo>
                    <a:pt x="23" y="69"/>
                  </a:lnTo>
                  <a:lnTo>
                    <a:pt x="0" y="31"/>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31" name="Freeform 277">
              <a:extLst>
                <a:ext uri="{FF2B5EF4-FFF2-40B4-BE49-F238E27FC236}">
                  <a16:creationId xmlns:a16="http://schemas.microsoft.com/office/drawing/2014/main" xmlns="" id="{88341718-0E32-4D87-A9DC-2AFE87D7BB59}"/>
                </a:ext>
              </a:extLst>
            </p:cNvPr>
            <p:cNvSpPr>
              <a:spLocks/>
            </p:cNvSpPr>
            <p:nvPr/>
          </p:nvSpPr>
          <p:spPr bwMode="auto">
            <a:xfrm>
              <a:off x="6638189" y="4826054"/>
              <a:ext cx="10108" cy="38188"/>
            </a:xfrm>
            <a:custGeom>
              <a:avLst/>
              <a:gdLst>
                <a:gd name="T0" fmla="*/ 0 w 23"/>
                <a:gd name="T1" fmla="*/ 2 h 85"/>
                <a:gd name="T2" fmla="*/ 1 w 23"/>
                <a:gd name="T3" fmla="*/ 0 h 85"/>
                <a:gd name="T4" fmla="*/ 1 w 23"/>
                <a:gd name="T5" fmla="*/ 2 h 85"/>
                <a:gd name="T6" fmla="*/ 0 w 23"/>
                <a:gd name="T7" fmla="*/ 2 h 85"/>
                <a:gd name="T8" fmla="*/ 0 60000 65536"/>
                <a:gd name="T9" fmla="*/ 0 60000 65536"/>
                <a:gd name="T10" fmla="*/ 0 60000 65536"/>
                <a:gd name="T11" fmla="*/ 0 60000 65536"/>
                <a:gd name="T12" fmla="*/ 0 w 23"/>
                <a:gd name="T13" fmla="*/ 0 h 85"/>
                <a:gd name="T14" fmla="*/ 23 w 23"/>
                <a:gd name="T15" fmla="*/ 85 h 85"/>
              </a:gdLst>
              <a:ahLst/>
              <a:cxnLst>
                <a:cxn ang="T8">
                  <a:pos x="T0" y="T1"/>
                </a:cxn>
                <a:cxn ang="T9">
                  <a:pos x="T2" y="T3"/>
                </a:cxn>
                <a:cxn ang="T10">
                  <a:pos x="T4" y="T5"/>
                </a:cxn>
                <a:cxn ang="T11">
                  <a:pos x="T6" y="T7"/>
                </a:cxn>
              </a:cxnLst>
              <a:rect l="T12" t="T13" r="T14" b="T15"/>
              <a:pathLst>
                <a:path w="23" h="85">
                  <a:moveTo>
                    <a:pt x="0" y="75"/>
                  </a:moveTo>
                  <a:lnTo>
                    <a:pt x="23" y="0"/>
                  </a:lnTo>
                  <a:lnTo>
                    <a:pt x="23" y="85"/>
                  </a:lnTo>
                  <a:lnTo>
                    <a:pt x="0" y="75"/>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32" name="Freeform 278">
              <a:extLst>
                <a:ext uri="{FF2B5EF4-FFF2-40B4-BE49-F238E27FC236}">
                  <a16:creationId xmlns:a16="http://schemas.microsoft.com/office/drawing/2014/main" xmlns="" id="{54953DDA-4D9A-4BC8-A4A8-651886C3B7CD}"/>
                </a:ext>
              </a:extLst>
            </p:cNvPr>
            <p:cNvSpPr>
              <a:spLocks/>
            </p:cNvSpPr>
            <p:nvPr/>
          </p:nvSpPr>
          <p:spPr bwMode="auto">
            <a:xfrm>
              <a:off x="6649982" y="5120422"/>
              <a:ext cx="25271" cy="17503"/>
            </a:xfrm>
            <a:custGeom>
              <a:avLst/>
              <a:gdLst>
                <a:gd name="T0" fmla="*/ 0 w 51"/>
                <a:gd name="T1" fmla="*/ 0 h 39"/>
                <a:gd name="T2" fmla="*/ 1 w 51"/>
                <a:gd name="T3" fmla="*/ 0 h 39"/>
                <a:gd name="T4" fmla="*/ 1 w 51"/>
                <a:gd name="T5" fmla="*/ 1 h 39"/>
                <a:gd name="T6" fmla="*/ 0 w 51"/>
                <a:gd name="T7" fmla="*/ 0 h 39"/>
                <a:gd name="T8" fmla="*/ 0 60000 65536"/>
                <a:gd name="T9" fmla="*/ 0 60000 65536"/>
                <a:gd name="T10" fmla="*/ 0 60000 65536"/>
                <a:gd name="T11" fmla="*/ 0 60000 65536"/>
                <a:gd name="T12" fmla="*/ 0 w 51"/>
                <a:gd name="T13" fmla="*/ 0 h 39"/>
                <a:gd name="T14" fmla="*/ 51 w 51"/>
                <a:gd name="T15" fmla="*/ 39 h 39"/>
              </a:gdLst>
              <a:ahLst/>
              <a:cxnLst>
                <a:cxn ang="T8">
                  <a:pos x="T0" y="T1"/>
                </a:cxn>
                <a:cxn ang="T9">
                  <a:pos x="T2" y="T3"/>
                </a:cxn>
                <a:cxn ang="T10">
                  <a:pos x="T4" y="T5"/>
                </a:cxn>
                <a:cxn ang="T11">
                  <a:pos x="T6" y="T7"/>
                </a:cxn>
              </a:cxnLst>
              <a:rect l="T12" t="T13" r="T14" b="T15"/>
              <a:pathLst>
                <a:path w="51" h="39">
                  <a:moveTo>
                    <a:pt x="0" y="0"/>
                  </a:moveTo>
                  <a:lnTo>
                    <a:pt x="49" y="9"/>
                  </a:lnTo>
                  <a:lnTo>
                    <a:pt x="51" y="39"/>
                  </a:lnTo>
                  <a:lnTo>
                    <a:pt x="0" y="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33" name="Freeform 279">
              <a:extLst>
                <a:ext uri="{FF2B5EF4-FFF2-40B4-BE49-F238E27FC236}">
                  <a16:creationId xmlns:a16="http://schemas.microsoft.com/office/drawing/2014/main" xmlns="" id="{5A6E7D54-7513-4DAD-8E15-6A9D4ECC5D8D}"/>
                </a:ext>
              </a:extLst>
            </p:cNvPr>
            <p:cNvSpPr>
              <a:spLocks/>
            </p:cNvSpPr>
            <p:nvPr/>
          </p:nvSpPr>
          <p:spPr bwMode="auto">
            <a:xfrm>
              <a:off x="6655036" y="5082234"/>
              <a:ext cx="35379" cy="39779"/>
            </a:xfrm>
            <a:custGeom>
              <a:avLst/>
              <a:gdLst>
                <a:gd name="T0" fmla="*/ 0 w 75"/>
                <a:gd name="T1" fmla="*/ 0 h 88"/>
                <a:gd name="T2" fmla="*/ 1 w 75"/>
                <a:gd name="T3" fmla="*/ 0 h 88"/>
                <a:gd name="T4" fmla="*/ 0 w 75"/>
                <a:gd name="T5" fmla="*/ 1 h 88"/>
                <a:gd name="T6" fmla="*/ 2 w 75"/>
                <a:gd name="T7" fmla="*/ 1 h 88"/>
                <a:gd name="T8" fmla="*/ 1 w 75"/>
                <a:gd name="T9" fmla="*/ 2 h 88"/>
                <a:gd name="T10" fmla="*/ 0 w 75"/>
                <a:gd name="T11" fmla="*/ 0 h 88"/>
                <a:gd name="T12" fmla="*/ 0 60000 65536"/>
                <a:gd name="T13" fmla="*/ 0 60000 65536"/>
                <a:gd name="T14" fmla="*/ 0 60000 65536"/>
                <a:gd name="T15" fmla="*/ 0 60000 65536"/>
                <a:gd name="T16" fmla="*/ 0 60000 65536"/>
                <a:gd name="T17" fmla="*/ 0 60000 65536"/>
                <a:gd name="T18" fmla="*/ 0 w 75"/>
                <a:gd name="T19" fmla="*/ 0 h 88"/>
                <a:gd name="T20" fmla="*/ 75 w 75"/>
                <a:gd name="T21" fmla="*/ 88 h 88"/>
              </a:gdLst>
              <a:ahLst/>
              <a:cxnLst>
                <a:cxn ang="T12">
                  <a:pos x="T0" y="T1"/>
                </a:cxn>
                <a:cxn ang="T13">
                  <a:pos x="T2" y="T3"/>
                </a:cxn>
                <a:cxn ang="T14">
                  <a:pos x="T4" y="T5"/>
                </a:cxn>
                <a:cxn ang="T15">
                  <a:pos x="T6" y="T7"/>
                </a:cxn>
                <a:cxn ang="T16">
                  <a:pos x="T8" y="T9"/>
                </a:cxn>
                <a:cxn ang="T17">
                  <a:pos x="T10" y="T11"/>
                </a:cxn>
              </a:cxnLst>
              <a:rect l="T18" t="T19" r="T20" b="T21"/>
              <a:pathLst>
                <a:path w="75" h="88">
                  <a:moveTo>
                    <a:pt x="0" y="15"/>
                  </a:moveTo>
                  <a:lnTo>
                    <a:pt x="21" y="0"/>
                  </a:lnTo>
                  <a:lnTo>
                    <a:pt x="19" y="42"/>
                  </a:lnTo>
                  <a:lnTo>
                    <a:pt x="75" y="57"/>
                  </a:lnTo>
                  <a:lnTo>
                    <a:pt x="39" y="88"/>
                  </a:lnTo>
                  <a:lnTo>
                    <a:pt x="0" y="15"/>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34" name="Freeform 280">
              <a:extLst>
                <a:ext uri="{FF2B5EF4-FFF2-40B4-BE49-F238E27FC236}">
                  <a16:creationId xmlns:a16="http://schemas.microsoft.com/office/drawing/2014/main" xmlns="" id="{CE8DFB3B-8F5E-443D-A03F-B4EF33857AE0}"/>
                </a:ext>
              </a:extLst>
            </p:cNvPr>
            <p:cNvSpPr>
              <a:spLocks/>
            </p:cNvSpPr>
            <p:nvPr/>
          </p:nvSpPr>
          <p:spPr bwMode="auto">
            <a:xfrm>
              <a:off x="6681992" y="5133151"/>
              <a:ext cx="18532" cy="11138"/>
            </a:xfrm>
            <a:custGeom>
              <a:avLst/>
              <a:gdLst>
                <a:gd name="T0" fmla="*/ 0 w 40"/>
                <a:gd name="T1" fmla="*/ 1 h 23"/>
                <a:gd name="T2" fmla="*/ 0 w 40"/>
                <a:gd name="T3" fmla="*/ 0 h 23"/>
                <a:gd name="T4" fmla="*/ 1 w 40"/>
                <a:gd name="T5" fmla="*/ 1 h 23"/>
                <a:gd name="T6" fmla="*/ 0 w 40"/>
                <a:gd name="T7" fmla="*/ 1 h 23"/>
                <a:gd name="T8" fmla="*/ 0 60000 65536"/>
                <a:gd name="T9" fmla="*/ 0 60000 65536"/>
                <a:gd name="T10" fmla="*/ 0 60000 65536"/>
                <a:gd name="T11" fmla="*/ 0 60000 65536"/>
                <a:gd name="T12" fmla="*/ 0 w 40"/>
                <a:gd name="T13" fmla="*/ 0 h 23"/>
                <a:gd name="T14" fmla="*/ 40 w 40"/>
                <a:gd name="T15" fmla="*/ 23 h 23"/>
              </a:gdLst>
              <a:ahLst/>
              <a:cxnLst>
                <a:cxn ang="T8">
                  <a:pos x="T0" y="T1"/>
                </a:cxn>
                <a:cxn ang="T9">
                  <a:pos x="T2" y="T3"/>
                </a:cxn>
                <a:cxn ang="T10">
                  <a:pos x="T4" y="T5"/>
                </a:cxn>
                <a:cxn ang="T11">
                  <a:pos x="T6" y="T7"/>
                </a:cxn>
              </a:cxnLst>
              <a:rect l="T12" t="T13" r="T14" b="T15"/>
              <a:pathLst>
                <a:path w="40" h="23">
                  <a:moveTo>
                    <a:pt x="0" y="17"/>
                  </a:moveTo>
                  <a:lnTo>
                    <a:pt x="11" y="0"/>
                  </a:lnTo>
                  <a:lnTo>
                    <a:pt x="40" y="23"/>
                  </a:lnTo>
                  <a:lnTo>
                    <a:pt x="0" y="17"/>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35" name="Freeform 281">
              <a:extLst>
                <a:ext uri="{FF2B5EF4-FFF2-40B4-BE49-F238E27FC236}">
                  <a16:creationId xmlns:a16="http://schemas.microsoft.com/office/drawing/2014/main" xmlns="" id="{CA467E87-B380-4089-A844-53658FDAEE77}"/>
                </a:ext>
              </a:extLst>
            </p:cNvPr>
            <p:cNvSpPr>
              <a:spLocks/>
            </p:cNvSpPr>
            <p:nvPr/>
          </p:nvSpPr>
          <p:spPr bwMode="auto">
            <a:xfrm>
              <a:off x="6695470" y="5101328"/>
              <a:ext cx="50542" cy="58874"/>
            </a:xfrm>
            <a:custGeom>
              <a:avLst/>
              <a:gdLst>
                <a:gd name="T0" fmla="*/ 0 w 104"/>
                <a:gd name="T1" fmla="*/ 2 h 134"/>
                <a:gd name="T2" fmla="*/ 0 w 104"/>
                <a:gd name="T3" fmla="*/ 2 h 134"/>
                <a:gd name="T4" fmla="*/ 2 w 104"/>
                <a:gd name="T5" fmla="*/ 2 h 134"/>
                <a:gd name="T6" fmla="*/ 1 w 104"/>
                <a:gd name="T7" fmla="*/ 1 h 134"/>
                <a:gd name="T8" fmla="*/ 2 w 104"/>
                <a:gd name="T9" fmla="*/ 1 h 134"/>
                <a:gd name="T10" fmla="*/ 1 w 104"/>
                <a:gd name="T11" fmla="*/ 1 h 134"/>
                <a:gd name="T12" fmla="*/ 1 w 104"/>
                <a:gd name="T13" fmla="*/ 0 h 134"/>
                <a:gd name="T14" fmla="*/ 2 w 104"/>
                <a:gd name="T15" fmla="*/ 0 h 134"/>
                <a:gd name="T16" fmla="*/ 3 w 104"/>
                <a:gd name="T17" fmla="*/ 3 h 134"/>
                <a:gd name="T18" fmla="*/ 0 w 104"/>
                <a:gd name="T19" fmla="*/ 2 h 1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4"/>
                <a:gd name="T31" fmla="*/ 0 h 134"/>
                <a:gd name="T32" fmla="*/ 104 w 104"/>
                <a:gd name="T33" fmla="*/ 134 h 13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4" h="134">
                  <a:moveTo>
                    <a:pt x="0" y="108"/>
                  </a:moveTo>
                  <a:lnTo>
                    <a:pt x="15" y="88"/>
                  </a:lnTo>
                  <a:lnTo>
                    <a:pt x="73" y="100"/>
                  </a:lnTo>
                  <a:lnTo>
                    <a:pt x="47" y="65"/>
                  </a:lnTo>
                  <a:lnTo>
                    <a:pt x="74" y="44"/>
                  </a:lnTo>
                  <a:lnTo>
                    <a:pt x="32" y="40"/>
                  </a:lnTo>
                  <a:lnTo>
                    <a:pt x="32" y="7"/>
                  </a:lnTo>
                  <a:lnTo>
                    <a:pt x="102" y="0"/>
                  </a:lnTo>
                  <a:lnTo>
                    <a:pt x="104" y="134"/>
                  </a:lnTo>
                  <a:lnTo>
                    <a:pt x="0" y="108"/>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36" name="Freeform 282">
              <a:extLst>
                <a:ext uri="{FF2B5EF4-FFF2-40B4-BE49-F238E27FC236}">
                  <a16:creationId xmlns:a16="http://schemas.microsoft.com/office/drawing/2014/main" xmlns="" id="{394A52F9-D704-4F52-8562-173C311619C2}"/>
                </a:ext>
              </a:extLst>
            </p:cNvPr>
            <p:cNvSpPr>
              <a:spLocks/>
            </p:cNvSpPr>
            <p:nvPr/>
          </p:nvSpPr>
          <p:spPr bwMode="auto">
            <a:xfrm>
              <a:off x="6720741" y="5169749"/>
              <a:ext cx="37064" cy="12729"/>
            </a:xfrm>
            <a:custGeom>
              <a:avLst/>
              <a:gdLst>
                <a:gd name="T0" fmla="*/ 0 w 78"/>
                <a:gd name="T1" fmla="*/ 0 h 28"/>
                <a:gd name="T2" fmla="*/ 2 w 78"/>
                <a:gd name="T3" fmla="*/ 0 h 28"/>
                <a:gd name="T4" fmla="*/ 2 w 78"/>
                <a:gd name="T5" fmla="*/ 1 h 28"/>
                <a:gd name="T6" fmla="*/ 0 w 78"/>
                <a:gd name="T7" fmla="*/ 0 h 28"/>
                <a:gd name="T8" fmla="*/ 0 60000 65536"/>
                <a:gd name="T9" fmla="*/ 0 60000 65536"/>
                <a:gd name="T10" fmla="*/ 0 60000 65536"/>
                <a:gd name="T11" fmla="*/ 0 60000 65536"/>
                <a:gd name="T12" fmla="*/ 0 w 78"/>
                <a:gd name="T13" fmla="*/ 0 h 28"/>
                <a:gd name="T14" fmla="*/ 78 w 78"/>
                <a:gd name="T15" fmla="*/ 28 h 28"/>
              </a:gdLst>
              <a:ahLst/>
              <a:cxnLst>
                <a:cxn ang="T8">
                  <a:pos x="T0" y="T1"/>
                </a:cxn>
                <a:cxn ang="T9">
                  <a:pos x="T2" y="T3"/>
                </a:cxn>
                <a:cxn ang="T10">
                  <a:pos x="T4" y="T5"/>
                </a:cxn>
                <a:cxn ang="T11">
                  <a:pos x="T6" y="T7"/>
                </a:cxn>
              </a:cxnLst>
              <a:rect l="T12" t="T13" r="T14" b="T15"/>
              <a:pathLst>
                <a:path w="78" h="28">
                  <a:moveTo>
                    <a:pt x="0" y="0"/>
                  </a:moveTo>
                  <a:lnTo>
                    <a:pt x="71" y="7"/>
                  </a:lnTo>
                  <a:lnTo>
                    <a:pt x="78" y="28"/>
                  </a:lnTo>
                  <a:lnTo>
                    <a:pt x="0" y="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37" name="Freeform 283">
              <a:extLst>
                <a:ext uri="{FF2B5EF4-FFF2-40B4-BE49-F238E27FC236}">
                  <a16:creationId xmlns:a16="http://schemas.microsoft.com/office/drawing/2014/main" xmlns="" id="{EF130462-CBD3-45F2-81F3-C65DAA195D2D}"/>
                </a:ext>
              </a:extLst>
            </p:cNvPr>
            <p:cNvSpPr>
              <a:spLocks/>
            </p:cNvSpPr>
            <p:nvPr/>
          </p:nvSpPr>
          <p:spPr bwMode="auto">
            <a:xfrm>
              <a:off x="6756120" y="5161793"/>
              <a:ext cx="18532" cy="7956"/>
            </a:xfrm>
            <a:custGeom>
              <a:avLst/>
              <a:gdLst>
                <a:gd name="T0" fmla="*/ 0 w 37"/>
                <a:gd name="T1" fmla="*/ 0 h 18"/>
                <a:gd name="T2" fmla="*/ 0 w 37"/>
                <a:gd name="T3" fmla="*/ 0 h 18"/>
                <a:gd name="T4" fmla="*/ 1 w 37"/>
                <a:gd name="T5" fmla="*/ 0 h 18"/>
                <a:gd name="T6" fmla="*/ 0 w 37"/>
                <a:gd name="T7" fmla="*/ 0 h 18"/>
                <a:gd name="T8" fmla="*/ 0 60000 65536"/>
                <a:gd name="T9" fmla="*/ 0 60000 65536"/>
                <a:gd name="T10" fmla="*/ 0 60000 65536"/>
                <a:gd name="T11" fmla="*/ 0 60000 65536"/>
                <a:gd name="T12" fmla="*/ 0 w 37"/>
                <a:gd name="T13" fmla="*/ 0 h 18"/>
                <a:gd name="T14" fmla="*/ 37 w 37"/>
                <a:gd name="T15" fmla="*/ 18 h 18"/>
              </a:gdLst>
              <a:ahLst/>
              <a:cxnLst>
                <a:cxn ang="T8">
                  <a:pos x="T0" y="T1"/>
                </a:cxn>
                <a:cxn ang="T9">
                  <a:pos x="T2" y="T3"/>
                </a:cxn>
                <a:cxn ang="T10">
                  <a:pos x="T4" y="T5"/>
                </a:cxn>
                <a:cxn ang="T11">
                  <a:pos x="T6" y="T7"/>
                </a:cxn>
              </a:cxnLst>
              <a:rect l="T12" t="T13" r="T14" b="T15"/>
              <a:pathLst>
                <a:path w="37" h="18">
                  <a:moveTo>
                    <a:pt x="0" y="18"/>
                  </a:moveTo>
                  <a:lnTo>
                    <a:pt x="8" y="0"/>
                  </a:lnTo>
                  <a:lnTo>
                    <a:pt x="37" y="18"/>
                  </a:lnTo>
                  <a:lnTo>
                    <a:pt x="0" y="18"/>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38" name="Freeform 284">
              <a:extLst>
                <a:ext uri="{FF2B5EF4-FFF2-40B4-BE49-F238E27FC236}">
                  <a16:creationId xmlns:a16="http://schemas.microsoft.com/office/drawing/2014/main" xmlns="" id="{67DB0A0B-1F05-4AF9-9814-9D5283024CF9}"/>
                </a:ext>
              </a:extLst>
            </p:cNvPr>
            <p:cNvSpPr>
              <a:spLocks/>
            </p:cNvSpPr>
            <p:nvPr/>
          </p:nvSpPr>
          <p:spPr bwMode="auto">
            <a:xfrm>
              <a:off x="6557322" y="3691544"/>
              <a:ext cx="219014" cy="330965"/>
            </a:xfrm>
            <a:custGeom>
              <a:avLst/>
              <a:gdLst>
                <a:gd name="T0" fmla="*/ 0 w 459"/>
                <a:gd name="T1" fmla="*/ 11 h 730"/>
                <a:gd name="T2" fmla="*/ 1 w 459"/>
                <a:gd name="T3" fmla="*/ 13 h 730"/>
                <a:gd name="T4" fmla="*/ 3 w 459"/>
                <a:gd name="T5" fmla="*/ 13 h 730"/>
                <a:gd name="T6" fmla="*/ 5 w 459"/>
                <a:gd name="T7" fmla="*/ 15 h 730"/>
                <a:gd name="T8" fmla="*/ 7 w 459"/>
                <a:gd name="T9" fmla="*/ 15 h 730"/>
                <a:gd name="T10" fmla="*/ 7 w 459"/>
                <a:gd name="T11" fmla="*/ 17 h 730"/>
                <a:gd name="T12" fmla="*/ 8 w 459"/>
                <a:gd name="T13" fmla="*/ 17 h 730"/>
                <a:gd name="T14" fmla="*/ 8 w 459"/>
                <a:gd name="T15" fmla="*/ 14 h 730"/>
                <a:gd name="T16" fmla="*/ 8 w 459"/>
                <a:gd name="T17" fmla="*/ 12 h 730"/>
                <a:gd name="T18" fmla="*/ 8 w 459"/>
                <a:gd name="T19" fmla="*/ 12 h 730"/>
                <a:gd name="T20" fmla="*/ 8 w 459"/>
                <a:gd name="T21" fmla="*/ 11 h 730"/>
                <a:gd name="T22" fmla="*/ 10 w 459"/>
                <a:gd name="T23" fmla="*/ 11 h 730"/>
                <a:gd name="T24" fmla="*/ 10 w 459"/>
                <a:gd name="T25" fmla="*/ 11 h 730"/>
                <a:gd name="T26" fmla="*/ 10 w 459"/>
                <a:gd name="T27" fmla="*/ 10 h 730"/>
                <a:gd name="T28" fmla="*/ 10 w 459"/>
                <a:gd name="T29" fmla="*/ 6 h 730"/>
                <a:gd name="T30" fmla="*/ 8 w 459"/>
                <a:gd name="T31" fmla="*/ 7 h 730"/>
                <a:gd name="T32" fmla="*/ 8 w 459"/>
                <a:gd name="T33" fmla="*/ 6 h 730"/>
                <a:gd name="T34" fmla="*/ 6 w 459"/>
                <a:gd name="T35" fmla="*/ 5 h 730"/>
                <a:gd name="T36" fmla="*/ 5 w 459"/>
                <a:gd name="T37" fmla="*/ 3 h 730"/>
                <a:gd name="T38" fmla="*/ 7 w 459"/>
                <a:gd name="T39" fmla="*/ 1 h 730"/>
                <a:gd name="T40" fmla="*/ 6 w 459"/>
                <a:gd name="T41" fmla="*/ 0 h 730"/>
                <a:gd name="T42" fmla="*/ 3 w 459"/>
                <a:gd name="T43" fmla="*/ 1 h 730"/>
                <a:gd name="T44" fmla="*/ 2 w 459"/>
                <a:gd name="T45" fmla="*/ 5 h 730"/>
                <a:gd name="T46" fmla="*/ 1 w 459"/>
                <a:gd name="T47" fmla="*/ 4 h 730"/>
                <a:gd name="T48" fmla="*/ 1 w 459"/>
                <a:gd name="T49" fmla="*/ 5 h 730"/>
                <a:gd name="T50" fmla="*/ 1 w 459"/>
                <a:gd name="T51" fmla="*/ 9 h 730"/>
                <a:gd name="T52" fmla="*/ 2 w 459"/>
                <a:gd name="T53" fmla="*/ 9 h 730"/>
                <a:gd name="T54" fmla="*/ 0 w 459"/>
                <a:gd name="T55" fmla="*/ 11 h 73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59"/>
                <a:gd name="T85" fmla="*/ 0 h 730"/>
                <a:gd name="T86" fmla="*/ 459 w 459"/>
                <a:gd name="T87" fmla="*/ 730 h 73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59" h="730">
                  <a:moveTo>
                    <a:pt x="0" y="488"/>
                  </a:moveTo>
                  <a:lnTo>
                    <a:pt x="56" y="540"/>
                  </a:lnTo>
                  <a:lnTo>
                    <a:pt x="138" y="552"/>
                  </a:lnTo>
                  <a:lnTo>
                    <a:pt x="220" y="653"/>
                  </a:lnTo>
                  <a:lnTo>
                    <a:pt x="330" y="663"/>
                  </a:lnTo>
                  <a:lnTo>
                    <a:pt x="314" y="713"/>
                  </a:lnTo>
                  <a:lnTo>
                    <a:pt x="342" y="730"/>
                  </a:lnTo>
                  <a:lnTo>
                    <a:pt x="359" y="604"/>
                  </a:lnTo>
                  <a:lnTo>
                    <a:pt x="338" y="525"/>
                  </a:lnTo>
                  <a:lnTo>
                    <a:pt x="375" y="522"/>
                  </a:lnTo>
                  <a:lnTo>
                    <a:pt x="349" y="477"/>
                  </a:lnTo>
                  <a:lnTo>
                    <a:pt x="437" y="461"/>
                  </a:lnTo>
                  <a:lnTo>
                    <a:pt x="459" y="491"/>
                  </a:lnTo>
                  <a:lnTo>
                    <a:pt x="424" y="427"/>
                  </a:lnTo>
                  <a:lnTo>
                    <a:pt x="436" y="274"/>
                  </a:lnTo>
                  <a:lnTo>
                    <a:pt x="362" y="280"/>
                  </a:lnTo>
                  <a:lnTo>
                    <a:pt x="338" y="242"/>
                  </a:lnTo>
                  <a:lnTo>
                    <a:pt x="264" y="231"/>
                  </a:lnTo>
                  <a:lnTo>
                    <a:pt x="216" y="143"/>
                  </a:lnTo>
                  <a:lnTo>
                    <a:pt x="289" y="27"/>
                  </a:lnTo>
                  <a:lnTo>
                    <a:pt x="279" y="0"/>
                  </a:lnTo>
                  <a:lnTo>
                    <a:pt x="148" y="63"/>
                  </a:lnTo>
                  <a:lnTo>
                    <a:pt x="78" y="195"/>
                  </a:lnTo>
                  <a:lnTo>
                    <a:pt x="54" y="165"/>
                  </a:lnTo>
                  <a:lnTo>
                    <a:pt x="39" y="228"/>
                  </a:lnTo>
                  <a:lnTo>
                    <a:pt x="54" y="373"/>
                  </a:lnTo>
                  <a:lnTo>
                    <a:pt x="71" y="373"/>
                  </a:lnTo>
                  <a:lnTo>
                    <a:pt x="0" y="488"/>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39" name="Freeform 285">
              <a:extLst>
                <a:ext uri="{FF2B5EF4-FFF2-40B4-BE49-F238E27FC236}">
                  <a16:creationId xmlns:a16="http://schemas.microsoft.com/office/drawing/2014/main" xmlns="" id="{B8426FC2-4520-40F4-BD50-6A67255A9CBB}"/>
                </a:ext>
              </a:extLst>
            </p:cNvPr>
            <p:cNvSpPr>
              <a:spLocks/>
            </p:cNvSpPr>
            <p:nvPr/>
          </p:nvSpPr>
          <p:spPr bwMode="auto">
            <a:xfrm>
              <a:off x="6430968" y="3718594"/>
              <a:ext cx="57281" cy="54100"/>
            </a:xfrm>
            <a:custGeom>
              <a:avLst/>
              <a:gdLst>
                <a:gd name="T0" fmla="*/ 0 w 118"/>
                <a:gd name="T1" fmla="*/ 0 h 118"/>
                <a:gd name="T2" fmla="*/ 0 w 118"/>
                <a:gd name="T3" fmla="*/ 1 h 118"/>
                <a:gd name="T4" fmla="*/ 1 w 118"/>
                <a:gd name="T5" fmla="*/ 1 h 118"/>
                <a:gd name="T6" fmla="*/ 2 w 118"/>
                <a:gd name="T7" fmla="*/ 3 h 118"/>
                <a:gd name="T8" fmla="*/ 3 w 118"/>
                <a:gd name="T9" fmla="*/ 1 h 118"/>
                <a:gd name="T10" fmla="*/ 2 w 118"/>
                <a:gd name="T11" fmla="*/ 0 h 118"/>
                <a:gd name="T12" fmla="*/ 0 w 118"/>
                <a:gd name="T13" fmla="*/ 0 h 118"/>
                <a:gd name="T14" fmla="*/ 0 60000 65536"/>
                <a:gd name="T15" fmla="*/ 0 60000 65536"/>
                <a:gd name="T16" fmla="*/ 0 60000 65536"/>
                <a:gd name="T17" fmla="*/ 0 60000 65536"/>
                <a:gd name="T18" fmla="*/ 0 60000 65536"/>
                <a:gd name="T19" fmla="*/ 0 60000 65536"/>
                <a:gd name="T20" fmla="*/ 0 60000 65536"/>
                <a:gd name="T21" fmla="*/ 0 w 118"/>
                <a:gd name="T22" fmla="*/ 0 h 118"/>
                <a:gd name="T23" fmla="*/ 118 w 118"/>
                <a:gd name="T24" fmla="*/ 118 h 1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8" h="118">
                  <a:moveTo>
                    <a:pt x="0" y="0"/>
                  </a:moveTo>
                  <a:lnTo>
                    <a:pt x="1" y="46"/>
                  </a:lnTo>
                  <a:lnTo>
                    <a:pt x="26" y="39"/>
                  </a:lnTo>
                  <a:lnTo>
                    <a:pt x="100" y="118"/>
                  </a:lnTo>
                  <a:lnTo>
                    <a:pt x="118" y="58"/>
                  </a:lnTo>
                  <a:lnTo>
                    <a:pt x="79" y="4"/>
                  </a:lnTo>
                  <a:lnTo>
                    <a:pt x="0" y="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40" name="Freeform 286">
              <a:extLst>
                <a:ext uri="{FF2B5EF4-FFF2-40B4-BE49-F238E27FC236}">
                  <a16:creationId xmlns:a16="http://schemas.microsoft.com/office/drawing/2014/main" xmlns="" id="{F8C90492-EBB0-4B0F-82EA-897EEEEC5E6F}"/>
                </a:ext>
              </a:extLst>
            </p:cNvPr>
            <p:cNvSpPr>
              <a:spLocks/>
            </p:cNvSpPr>
            <p:nvPr/>
          </p:nvSpPr>
          <p:spPr bwMode="auto">
            <a:xfrm>
              <a:off x="6444446" y="3470371"/>
              <a:ext cx="197113" cy="66829"/>
            </a:xfrm>
            <a:custGeom>
              <a:avLst/>
              <a:gdLst>
                <a:gd name="T0" fmla="*/ 0 w 412"/>
                <a:gd name="T1" fmla="*/ 1 h 149"/>
                <a:gd name="T2" fmla="*/ 1 w 412"/>
                <a:gd name="T3" fmla="*/ 0 h 149"/>
                <a:gd name="T4" fmla="*/ 4 w 412"/>
                <a:gd name="T5" fmla="*/ 0 h 149"/>
                <a:gd name="T6" fmla="*/ 9 w 412"/>
                <a:gd name="T7" fmla="*/ 3 h 149"/>
                <a:gd name="T8" fmla="*/ 6 w 412"/>
                <a:gd name="T9" fmla="*/ 3 h 149"/>
                <a:gd name="T10" fmla="*/ 7 w 412"/>
                <a:gd name="T11" fmla="*/ 3 h 149"/>
                <a:gd name="T12" fmla="*/ 5 w 412"/>
                <a:gd name="T13" fmla="*/ 2 h 149"/>
                <a:gd name="T14" fmla="*/ 3 w 412"/>
                <a:gd name="T15" fmla="*/ 1 h 149"/>
                <a:gd name="T16" fmla="*/ 3 w 412"/>
                <a:gd name="T17" fmla="*/ 1 h 149"/>
                <a:gd name="T18" fmla="*/ 0 w 412"/>
                <a:gd name="T19" fmla="*/ 1 h 14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12"/>
                <a:gd name="T31" fmla="*/ 0 h 149"/>
                <a:gd name="T32" fmla="*/ 412 w 412"/>
                <a:gd name="T33" fmla="*/ 149 h 14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12" h="149">
                  <a:moveTo>
                    <a:pt x="0" y="58"/>
                  </a:moveTo>
                  <a:lnTo>
                    <a:pt x="56" y="7"/>
                  </a:lnTo>
                  <a:lnTo>
                    <a:pt x="161" y="0"/>
                  </a:lnTo>
                  <a:lnTo>
                    <a:pt x="412" y="127"/>
                  </a:lnTo>
                  <a:lnTo>
                    <a:pt x="279" y="149"/>
                  </a:lnTo>
                  <a:lnTo>
                    <a:pt x="301" y="120"/>
                  </a:lnTo>
                  <a:lnTo>
                    <a:pt x="236" y="72"/>
                  </a:lnTo>
                  <a:lnTo>
                    <a:pt x="115" y="43"/>
                  </a:lnTo>
                  <a:lnTo>
                    <a:pt x="119" y="24"/>
                  </a:lnTo>
                  <a:lnTo>
                    <a:pt x="0" y="58"/>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41" name="Freeform 287">
              <a:extLst>
                <a:ext uri="{FF2B5EF4-FFF2-40B4-BE49-F238E27FC236}">
                  <a16:creationId xmlns:a16="http://schemas.microsoft.com/office/drawing/2014/main" xmlns="" id="{0C96B791-09F7-4B01-8CB6-8785308A691A}"/>
                </a:ext>
              </a:extLst>
            </p:cNvPr>
            <p:cNvSpPr>
              <a:spLocks/>
            </p:cNvSpPr>
            <p:nvPr/>
          </p:nvSpPr>
          <p:spPr bwMode="auto">
            <a:xfrm>
              <a:off x="6687046" y="3537200"/>
              <a:ext cx="58965" cy="36597"/>
            </a:xfrm>
            <a:custGeom>
              <a:avLst/>
              <a:gdLst>
                <a:gd name="T0" fmla="*/ 0 w 127"/>
                <a:gd name="T1" fmla="*/ 0 h 82"/>
                <a:gd name="T2" fmla="*/ 0 w 127"/>
                <a:gd name="T3" fmla="*/ 2 h 82"/>
                <a:gd name="T4" fmla="*/ 3 w 127"/>
                <a:gd name="T5" fmla="*/ 1 h 82"/>
                <a:gd name="T6" fmla="*/ 2 w 127"/>
                <a:gd name="T7" fmla="*/ 0 h 82"/>
                <a:gd name="T8" fmla="*/ 0 w 127"/>
                <a:gd name="T9" fmla="*/ 0 h 82"/>
                <a:gd name="T10" fmla="*/ 0 60000 65536"/>
                <a:gd name="T11" fmla="*/ 0 60000 65536"/>
                <a:gd name="T12" fmla="*/ 0 60000 65536"/>
                <a:gd name="T13" fmla="*/ 0 60000 65536"/>
                <a:gd name="T14" fmla="*/ 0 60000 65536"/>
                <a:gd name="T15" fmla="*/ 0 w 127"/>
                <a:gd name="T16" fmla="*/ 0 h 82"/>
                <a:gd name="T17" fmla="*/ 127 w 127"/>
                <a:gd name="T18" fmla="*/ 82 h 82"/>
              </a:gdLst>
              <a:ahLst/>
              <a:cxnLst>
                <a:cxn ang="T10">
                  <a:pos x="T0" y="T1"/>
                </a:cxn>
                <a:cxn ang="T11">
                  <a:pos x="T2" y="T3"/>
                </a:cxn>
                <a:cxn ang="T12">
                  <a:pos x="T4" y="T5"/>
                </a:cxn>
                <a:cxn ang="T13">
                  <a:pos x="T6" y="T7"/>
                </a:cxn>
                <a:cxn ang="T14">
                  <a:pos x="T8" y="T9"/>
                </a:cxn>
              </a:cxnLst>
              <a:rect l="T15" t="T16" r="T17" b="T18"/>
              <a:pathLst>
                <a:path w="127" h="82">
                  <a:moveTo>
                    <a:pt x="0" y="0"/>
                  </a:moveTo>
                  <a:lnTo>
                    <a:pt x="0" y="82"/>
                  </a:lnTo>
                  <a:lnTo>
                    <a:pt x="127" y="58"/>
                  </a:lnTo>
                  <a:lnTo>
                    <a:pt x="72" y="9"/>
                  </a:lnTo>
                  <a:lnTo>
                    <a:pt x="0" y="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42" name="Freeform 288">
              <a:extLst>
                <a:ext uri="{FF2B5EF4-FFF2-40B4-BE49-F238E27FC236}">
                  <a16:creationId xmlns:a16="http://schemas.microsoft.com/office/drawing/2014/main" xmlns="" id="{DC1373E1-F12A-4A34-B75E-DE909A9E6A1B}"/>
                </a:ext>
              </a:extLst>
            </p:cNvPr>
            <p:cNvSpPr>
              <a:spLocks/>
            </p:cNvSpPr>
            <p:nvPr/>
          </p:nvSpPr>
          <p:spPr bwMode="auto">
            <a:xfrm>
              <a:off x="6520259" y="3911127"/>
              <a:ext cx="102768" cy="125703"/>
            </a:xfrm>
            <a:custGeom>
              <a:avLst/>
              <a:gdLst>
                <a:gd name="T0" fmla="*/ 0 w 212"/>
                <a:gd name="T1" fmla="*/ 3 h 275"/>
                <a:gd name="T2" fmla="*/ 0 w 212"/>
                <a:gd name="T3" fmla="*/ 4 h 275"/>
                <a:gd name="T4" fmla="*/ 1 w 212"/>
                <a:gd name="T5" fmla="*/ 4 h 275"/>
                <a:gd name="T6" fmla="*/ 0 w 212"/>
                <a:gd name="T7" fmla="*/ 5 h 275"/>
                <a:gd name="T8" fmla="*/ 0 w 212"/>
                <a:gd name="T9" fmla="*/ 6 h 275"/>
                <a:gd name="T10" fmla="*/ 1 w 212"/>
                <a:gd name="T11" fmla="*/ 7 h 275"/>
                <a:gd name="T12" fmla="*/ 3 w 212"/>
                <a:gd name="T13" fmla="*/ 5 h 275"/>
                <a:gd name="T14" fmla="*/ 5 w 212"/>
                <a:gd name="T15" fmla="*/ 3 h 275"/>
                <a:gd name="T16" fmla="*/ 5 w 212"/>
                <a:gd name="T17" fmla="*/ 1 h 275"/>
                <a:gd name="T18" fmla="*/ 3 w 212"/>
                <a:gd name="T19" fmla="*/ 1 h 275"/>
                <a:gd name="T20" fmla="*/ 2 w 212"/>
                <a:gd name="T21" fmla="*/ 0 h 275"/>
                <a:gd name="T22" fmla="*/ 1 w 212"/>
                <a:gd name="T23" fmla="*/ 1 h 275"/>
                <a:gd name="T24" fmla="*/ 0 w 212"/>
                <a:gd name="T25" fmla="*/ 3 h 2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2"/>
                <a:gd name="T40" fmla="*/ 0 h 275"/>
                <a:gd name="T41" fmla="*/ 212 w 212"/>
                <a:gd name="T42" fmla="*/ 275 h 27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2" h="275">
                  <a:moveTo>
                    <a:pt x="0" y="106"/>
                  </a:moveTo>
                  <a:lnTo>
                    <a:pt x="1" y="160"/>
                  </a:lnTo>
                  <a:lnTo>
                    <a:pt x="42" y="175"/>
                  </a:lnTo>
                  <a:lnTo>
                    <a:pt x="18" y="215"/>
                  </a:lnTo>
                  <a:lnTo>
                    <a:pt x="12" y="263"/>
                  </a:lnTo>
                  <a:lnTo>
                    <a:pt x="62" y="275"/>
                  </a:lnTo>
                  <a:lnTo>
                    <a:pt x="107" y="196"/>
                  </a:lnTo>
                  <a:lnTo>
                    <a:pt x="194" y="139"/>
                  </a:lnTo>
                  <a:lnTo>
                    <a:pt x="212" y="64"/>
                  </a:lnTo>
                  <a:lnTo>
                    <a:pt x="130" y="52"/>
                  </a:lnTo>
                  <a:lnTo>
                    <a:pt x="74" y="0"/>
                  </a:lnTo>
                  <a:lnTo>
                    <a:pt x="28" y="26"/>
                  </a:lnTo>
                  <a:lnTo>
                    <a:pt x="0" y="106"/>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43" name="Freeform 289">
              <a:extLst>
                <a:ext uri="{FF2B5EF4-FFF2-40B4-BE49-F238E27FC236}">
                  <a16:creationId xmlns:a16="http://schemas.microsoft.com/office/drawing/2014/main" xmlns="" id="{D25FD089-C3B3-4FB9-8DA9-7A64910CE42E}"/>
                </a:ext>
              </a:extLst>
            </p:cNvPr>
            <p:cNvSpPr>
              <a:spLocks/>
            </p:cNvSpPr>
            <p:nvPr/>
          </p:nvSpPr>
          <p:spPr bwMode="auto">
            <a:xfrm>
              <a:off x="6350102" y="3648583"/>
              <a:ext cx="43803" cy="20685"/>
            </a:xfrm>
            <a:custGeom>
              <a:avLst/>
              <a:gdLst>
                <a:gd name="T0" fmla="*/ 0 w 89"/>
                <a:gd name="T1" fmla="*/ 1 h 44"/>
                <a:gd name="T2" fmla="*/ 1 w 89"/>
                <a:gd name="T3" fmla="*/ 0 h 44"/>
                <a:gd name="T4" fmla="*/ 2 w 89"/>
                <a:gd name="T5" fmla="*/ 1 h 44"/>
                <a:gd name="T6" fmla="*/ 0 w 89"/>
                <a:gd name="T7" fmla="*/ 1 h 44"/>
                <a:gd name="T8" fmla="*/ 0 60000 65536"/>
                <a:gd name="T9" fmla="*/ 0 60000 65536"/>
                <a:gd name="T10" fmla="*/ 0 60000 65536"/>
                <a:gd name="T11" fmla="*/ 0 60000 65536"/>
                <a:gd name="T12" fmla="*/ 0 w 89"/>
                <a:gd name="T13" fmla="*/ 0 h 44"/>
                <a:gd name="T14" fmla="*/ 89 w 89"/>
                <a:gd name="T15" fmla="*/ 44 h 44"/>
              </a:gdLst>
              <a:ahLst/>
              <a:cxnLst>
                <a:cxn ang="T8">
                  <a:pos x="T0" y="T1"/>
                </a:cxn>
                <a:cxn ang="T9">
                  <a:pos x="T2" y="T3"/>
                </a:cxn>
                <a:cxn ang="T10">
                  <a:pos x="T4" y="T5"/>
                </a:cxn>
                <a:cxn ang="T11">
                  <a:pos x="T6" y="T7"/>
                </a:cxn>
              </a:cxnLst>
              <a:rect l="T12" t="T13" r="T14" b="T15"/>
              <a:pathLst>
                <a:path w="89" h="44">
                  <a:moveTo>
                    <a:pt x="0" y="32"/>
                  </a:moveTo>
                  <a:lnTo>
                    <a:pt x="27" y="0"/>
                  </a:lnTo>
                  <a:lnTo>
                    <a:pt x="89" y="44"/>
                  </a:lnTo>
                  <a:lnTo>
                    <a:pt x="0" y="32"/>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44" name="Freeform 290">
              <a:extLst>
                <a:ext uri="{FF2B5EF4-FFF2-40B4-BE49-F238E27FC236}">
                  <a16:creationId xmlns:a16="http://schemas.microsoft.com/office/drawing/2014/main" xmlns="" id="{2CDF8E54-447A-490B-9224-41E75E348AD3}"/>
                </a:ext>
              </a:extLst>
            </p:cNvPr>
            <p:cNvSpPr>
              <a:spLocks/>
            </p:cNvSpPr>
            <p:nvPr/>
          </p:nvSpPr>
          <p:spPr bwMode="auto">
            <a:xfrm>
              <a:off x="6885844" y="5064731"/>
              <a:ext cx="28640" cy="19094"/>
            </a:xfrm>
            <a:custGeom>
              <a:avLst/>
              <a:gdLst>
                <a:gd name="T0" fmla="*/ 0 w 59"/>
                <a:gd name="T1" fmla="*/ 1 h 41"/>
                <a:gd name="T2" fmla="*/ 1 w 59"/>
                <a:gd name="T3" fmla="*/ 1 h 41"/>
                <a:gd name="T4" fmla="*/ 0 w 59"/>
                <a:gd name="T5" fmla="*/ 0 h 41"/>
                <a:gd name="T6" fmla="*/ 1 w 59"/>
                <a:gd name="T7" fmla="*/ 0 h 41"/>
                <a:gd name="T8" fmla="*/ 0 w 59"/>
                <a:gd name="T9" fmla="*/ 1 h 41"/>
                <a:gd name="T10" fmla="*/ 0 60000 65536"/>
                <a:gd name="T11" fmla="*/ 0 60000 65536"/>
                <a:gd name="T12" fmla="*/ 0 60000 65536"/>
                <a:gd name="T13" fmla="*/ 0 60000 65536"/>
                <a:gd name="T14" fmla="*/ 0 60000 65536"/>
                <a:gd name="T15" fmla="*/ 0 w 59"/>
                <a:gd name="T16" fmla="*/ 0 h 41"/>
                <a:gd name="T17" fmla="*/ 59 w 59"/>
                <a:gd name="T18" fmla="*/ 41 h 41"/>
              </a:gdLst>
              <a:ahLst/>
              <a:cxnLst>
                <a:cxn ang="T10">
                  <a:pos x="T0" y="T1"/>
                </a:cxn>
                <a:cxn ang="T11">
                  <a:pos x="T2" y="T3"/>
                </a:cxn>
                <a:cxn ang="T12">
                  <a:pos x="T4" y="T5"/>
                </a:cxn>
                <a:cxn ang="T13">
                  <a:pos x="T6" y="T7"/>
                </a:cxn>
                <a:cxn ang="T14">
                  <a:pos x="T8" y="T9"/>
                </a:cxn>
              </a:cxnLst>
              <a:rect l="T15" t="T16" r="T17" b="T18"/>
              <a:pathLst>
                <a:path w="59" h="41">
                  <a:moveTo>
                    <a:pt x="0" y="41"/>
                  </a:moveTo>
                  <a:lnTo>
                    <a:pt x="32" y="19"/>
                  </a:lnTo>
                  <a:lnTo>
                    <a:pt x="19" y="0"/>
                  </a:lnTo>
                  <a:lnTo>
                    <a:pt x="59" y="6"/>
                  </a:lnTo>
                  <a:lnTo>
                    <a:pt x="0" y="41"/>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45" name="Freeform 291">
              <a:extLst>
                <a:ext uri="{FF2B5EF4-FFF2-40B4-BE49-F238E27FC236}">
                  <a16:creationId xmlns:a16="http://schemas.microsoft.com/office/drawing/2014/main" xmlns="" id="{DA3C44F0-6A7F-4968-B226-D444F1080488}"/>
                </a:ext>
              </a:extLst>
            </p:cNvPr>
            <p:cNvSpPr>
              <a:spLocks/>
            </p:cNvSpPr>
            <p:nvPr/>
          </p:nvSpPr>
          <p:spPr bwMode="auto">
            <a:xfrm>
              <a:off x="6907745" y="5064731"/>
              <a:ext cx="32010" cy="19094"/>
            </a:xfrm>
            <a:custGeom>
              <a:avLst/>
              <a:gdLst>
                <a:gd name="T0" fmla="*/ 0 w 68"/>
                <a:gd name="T1" fmla="*/ 1 h 47"/>
                <a:gd name="T2" fmla="*/ 1 w 68"/>
                <a:gd name="T3" fmla="*/ 0 h 47"/>
                <a:gd name="T4" fmla="*/ 1 w 68"/>
                <a:gd name="T5" fmla="*/ 0 h 47"/>
                <a:gd name="T6" fmla="*/ 0 w 68"/>
                <a:gd name="T7" fmla="*/ 1 h 47"/>
                <a:gd name="T8" fmla="*/ 0 60000 65536"/>
                <a:gd name="T9" fmla="*/ 0 60000 65536"/>
                <a:gd name="T10" fmla="*/ 0 60000 65536"/>
                <a:gd name="T11" fmla="*/ 0 60000 65536"/>
                <a:gd name="T12" fmla="*/ 0 w 68"/>
                <a:gd name="T13" fmla="*/ 0 h 47"/>
                <a:gd name="T14" fmla="*/ 68 w 68"/>
                <a:gd name="T15" fmla="*/ 47 h 47"/>
              </a:gdLst>
              <a:ahLst/>
              <a:cxnLst>
                <a:cxn ang="T8">
                  <a:pos x="T0" y="T1"/>
                </a:cxn>
                <a:cxn ang="T9">
                  <a:pos x="T2" y="T3"/>
                </a:cxn>
                <a:cxn ang="T10">
                  <a:pos x="T4" y="T5"/>
                </a:cxn>
                <a:cxn ang="T11">
                  <a:pos x="T6" y="T7"/>
                </a:cxn>
              </a:cxnLst>
              <a:rect l="T12" t="T13" r="T14" b="T15"/>
              <a:pathLst>
                <a:path w="68" h="47">
                  <a:moveTo>
                    <a:pt x="0" y="47"/>
                  </a:moveTo>
                  <a:lnTo>
                    <a:pt x="34" y="0"/>
                  </a:lnTo>
                  <a:lnTo>
                    <a:pt x="68" y="16"/>
                  </a:lnTo>
                  <a:lnTo>
                    <a:pt x="0" y="47"/>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46" name="Freeform 292">
              <a:extLst>
                <a:ext uri="{FF2B5EF4-FFF2-40B4-BE49-F238E27FC236}">
                  <a16:creationId xmlns:a16="http://schemas.microsoft.com/office/drawing/2014/main" xmlns="" id="{543386D3-A891-40C1-B1BA-D9E225ADDC3D}"/>
                </a:ext>
              </a:extLst>
            </p:cNvPr>
            <p:cNvSpPr>
              <a:spLocks/>
            </p:cNvSpPr>
            <p:nvPr/>
          </p:nvSpPr>
          <p:spPr bwMode="auto">
            <a:xfrm>
              <a:off x="7005459" y="3828386"/>
              <a:ext cx="52226" cy="70012"/>
            </a:xfrm>
            <a:custGeom>
              <a:avLst/>
              <a:gdLst>
                <a:gd name="T0" fmla="*/ 0 w 107"/>
                <a:gd name="T1" fmla="*/ 3 h 154"/>
                <a:gd name="T2" fmla="*/ 0 w 107"/>
                <a:gd name="T3" fmla="*/ 0 h 154"/>
                <a:gd name="T4" fmla="*/ 3 w 107"/>
                <a:gd name="T5" fmla="*/ 1 h 154"/>
                <a:gd name="T6" fmla="*/ 1 w 107"/>
                <a:gd name="T7" fmla="*/ 4 h 154"/>
                <a:gd name="T8" fmla="*/ 0 w 107"/>
                <a:gd name="T9" fmla="*/ 3 h 154"/>
                <a:gd name="T10" fmla="*/ 0 60000 65536"/>
                <a:gd name="T11" fmla="*/ 0 60000 65536"/>
                <a:gd name="T12" fmla="*/ 0 60000 65536"/>
                <a:gd name="T13" fmla="*/ 0 60000 65536"/>
                <a:gd name="T14" fmla="*/ 0 60000 65536"/>
                <a:gd name="T15" fmla="*/ 0 w 107"/>
                <a:gd name="T16" fmla="*/ 0 h 154"/>
                <a:gd name="T17" fmla="*/ 107 w 107"/>
                <a:gd name="T18" fmla="*/ 154 h 154"/>
              </a:gdLst>
              <a:ahLst/>
              <a:cxnLst>
                <a:cxn ang="T10">
                  <a:pos x="T0" y="T1"/>
                </a:cxn>
                <a:cxn ang="T11">
                  <a:pos x="T2" y="T3"/>
                </a:cxn>
                <a:cxn ang="T12">
                  <a:pos x="T4" y="T5"/>
                </a:cxn>
                <a:cxn ang="T13">
                  <a:pos x="T6" y="T7"/>
                </a:cxn>
                <a:cxn ang="T14">
                  <a:pos x="T8" y="T9"/>
                </a:cxn>
              </a:cxnLst>
              <a:rect l="T15" t="T16" r="T17" b="T18"/>
              <a:pathLst>
                <a:path w="107" h="154">
                  <a:moveTo>
                    <a:pt x="0" y="149"/>
                  </a:moveTo>
                  <a:lnTo>
                    <a:pt x="13" y="0"/>
                  </a:lnTo>
                  <a:lnTo>
                    <a:pt x="107" y="67"/>
                  </a:lnTo>
                  <a:lnTo>
                    <a:pt x="52" y="154"/>
                  </a:lnTo>
                  <a:lnTo>
                    <a:pt x="0" y="149"/>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47" name="Freeform 293">
              <a:extLst>
                <a:ext uri="{FF2B5EF4-FFF2-40B4-BE49-F238E27FC236}">
                  <a16:creationId xmlns:a16="http://schemas.microsoft.com/office/drawing/2014/main" xmlns="" id="{DA741329-B9D9-4EAD-9383-EE97F6B68776}"/>
                </a:ext>
              </a:extLst>
            </p:cNvPr>
            <p:cNvSpPr>
              <a:spLocks/>
            </p:cNvSpPr>
            <p:nvPr/>
          </p:nvSpPr>
          <p:spPr bwMode="auto">
            <a:xfrm>
              <a:off x="6665145" y="1675522"/>
              <a:ext cx="1113602" cy="891060"/>
            </a:xfrm>
            <a:custGeom>
              <a:avLst/>
              <a:gdLst>
                <a:gd name="T0" fmla="*/ 6 w 2319"/>
                <a:gd name="T1" fmla="*/ 11 h 1964"/>
                <a:gd name="T2" fmla="*/ 7 w 2319"/>
                <a:gd name="T3" fmla="*/ 9 h 1964"/>
                <a:gd name="T4" fmla="*/ 5 w 2319"/>
                <a:gd name="T5" fmla="*/ 8 h 1964"/>
                <a:gd name="T6" fmla="*/ 10 w 2319"/>
                <a:gd name="T7" fmla="*/ 4 h 1964"/>
                <a:gd name="T8" fmla="*/ 15 w 2319"/>
                <a:gd name="T9" fmla="*/ 3 h 1964"/>
                <a:gd name="T10" fmla="*/ 20 w 2319"/>
                <a:gd name="T11" fmla="*/ 5 h 1964"/>
                <a:gd name="T12" fmla="*/ 19 w 2319"/>
                <a:gd name="T13" fmla="*/ 3 h 1964"/>
                <a:gd name="T14" fmla="*/ 25 w 2319"/>
                <a:gd name="T15" fmla="*/ 4 h 1964"/>
                <a:gd name="T16" fmla="*/ 29 w 2319"/>
                <a:gd name="T17" fmla="*/ 3 h 1964"/>
                <a:gd name="T18" fmla="*/ 24 w 2319"/>
                <a:gd name="T19" fmla="*/ 1 h 1964"/>
                <a:gd name="T20" fmla="*/ 29 w 2319"/>
                <a:gd name="T21" fmla="*/ 2 h 1964"/>
                <a:gd name="T22" fmla="*/ 29 w 2319"/>
                <a:gd name="T23" fmla="*/ 0 h 1964"/>
                <a:gd name="T24" fmla="*/ 40 w 2319"/>
                <a:gd name="T25" fmla="*/ 1 h 1964"/>
                <a:gd name="T26" fmla="*/ 41 w 2319"/>
                <a:gd name="T27" fmla="*/ 1 h 1964"/>
                <a:gd name="T28" fmla="*/ 45 w 2319"/>
                <a:gd name="T29" fmla="*/ 3 h 1964"/>
                <a:gd name="T30" fmla="*/ 34 w 2319"/>
                <a:gd name="T31" fmla="*/ 4 h 1964"/>
                <a:gd name="T32" fmla="*/ 40 w 2319"/>
                <a:gd name="T33" fmla="*/ 5 h 1964"/>
                <a:gd name="T34" fmla="*/ 46 w 2319"/>
                <a:gd name="T35" fmla="*/ 5 h 1964"/>
                <a:gd name="T36" fmla="*/ 51 w 2319"/>
                <a:gd name="T37" fmla="*/ 4 h 1964"/>
                <a:gd name="T38" fmla="*/ 46 w 2319"/>
                <a:gd name="T39" fmla="*/ 7 h 1964"/>
                <a:gd name="T40" fmla="*/ 49 w 2319"/>
                <a:gd name="T41" fmla="*/ 9 h 1964"/>
                <a:gd name="T42" fmla="*/ 46 w 2319"/>
                <a:gd name="T43" fmla="*/ 11 h 1964"/>
                <a:gd name="T44" fmla="*/ 46 w 2319"/>
                <a:gd name="T45" fmla="*/ 14 h 1964"/>
                <a:gd name="T46" fmla="*/ 45 w 2319"/>
                <a:gd name="T47" fmla="*/ 15 h 1964"/>
                <a:gd name="T48" fmla="*/ 47 w 2319"/>
                <a:gd name="T49" fmla="*/ 17 h 1964"/>
                <a:gd name="T50" fmla="*/ 45 w 2319"/>
                <a:gd name="T51" fmla="*/ 19 h 1964"/>
                <a:gd name="T52" fmla="*/ 46 w 2319"/>
                <a:gd name="T53" fmla="*/ 20 h 1964"/>
                <a:gd name="T54" fmla="*/ 46 w 2319"/>
                <a:gd name="T55" fmla="*/ 22 h 1964"/>
                <a:gd name="T56" fmla="*/ 41 w 2319"/>
                <a:gd name="T57" fmla="*/ 23 h 1964"/>
                <a:gd name="T58" fmla="*/ 42 w 2319"/>
                <a:gd name="T59" fmla="*/ 25 h 1964"/>
                <a:gd name="T60" fmla="*/ 45 w 2319"/>
                <a:gd name="T61" fmla="*/ 26 h 1964"/>
                <a:gd name="T62" fmla="*/ 44 w 2319"/>
                <a:gd name="T63" fmla="*/ 28 h 1964"/>
                <a:gd name="T64" fmla="*/ 40 w 2319"/>
                <a:gd name="T65" fmla="*/ 26 h 1964"/>
                <a:gd name="T66" fmla="*/ 41 w 2319"/>
                <a:gd name="T67" fmla="*/ 29 h 1964"/>
                <a:gd name="T68" fmla="*/ 41 w 2319"/>
                <a:gd name="T69" fmla="*/ 32 h 1964"/>
                <a:gd name="T70" fmla="*/ 36 w 2319"/>
                <a:gd name="T71" fmla="*/ 33 h 1964"/>
                <a:gd name="T72" fmla="*/ 32 w 2319"/>
                <a:gd name="T73" fmla="*/ 36 h 1964"/>
                <a:gd name="T74" fmla="*/ 31 w 2319"/>
                <a:gd name="T75" fmla="*/ 36 h 1964"/>
                <a:gd name="T76" fmla="*/ 28 w 2319"/>
                <a:gd name="T77" fmla="*/ 38 h 1964"/>
                <a:gd name="T78" fmla="*/ 28 w 2319"/>
                <a:gd name="T79" fmla="*/ 40 h 1964"/>
                <a:gd name="T80" fmla="*/ 28 w 2319"/>
                <a:gd name="T81" fmla="*/ 41 h 1964"/>
                <a:gd name="T82" fmla="*/ 26 w 2319"/>
                <a:gd name="T83" fmla="*/ 45 h 1964"/>
                <a:gd name="T84" fmla="*/ 22 w 2319"/>
                <a:gd name="T85" fmla="*/ 44 h 1964"/>
                <a:gd name="T86" fmla="*/ 21 w 2319"/>
                <a:gd name="T87" fmla="*/ 43 h 1964"/>
                <a:gd name="T88" fmla="*/ 19 w 2319"/>
                <a:gd name="T89" fmla="*/ 39 h 1964"/>
                <a:gd name="T90" fmla="*/ 19 w 2319"/>
                <a:gd name="T91" fmla="*/ 37 h 1964"/>
                <a:gd name="T92" fmla="*/ 18 w 2319"/>
                <a:gd name="T93" fmla="*/ 33 h 1964"/>
                <a:gd name="T94" fmla="*/ 18 w 2319"/>
                <a:gd name="T95" fmla="*/ 32 h 1964"/>
                <a:gd name="T96" fmla="*/ 18 w 2319"/>
                <a:gd name="T97" fmla="*/ 29 h 1964"/>
                <a:gd name="T98" fmla="*/ 20 w 2319"/>
                <a:gd name="T99" fmla="*/ 28 h 1964"/>
                <a:gd name="T100" fmla="*/ 19 w 2319"/>
                <a:gd name="T101" fmla="*/ 27 h 1964"/>
                <a:gd name="T102" fmla="*/ 17 w 2319"/>
                <a:gd name="T103" fmla="*/ 27 h 1964"/>
                <a:gd name="T104" fmla="*/ 15 w 2319"/>
                <a:gd name="T105" fmla="*/ 25 h 1964"/>
                <a:gd name="T106" fmla="*/ 14 w 2319"/>
                <a:gd name="T107" fmla="*/ 21 h 1964"/>
                <a:gd name="T108" fmla="*/ 11 w 2319"/>
                <a:gd name="T109" fmla="*/ 17 h 1964"/>
                <a:gd name="T110" fmla="*/ 6 w 2319"/>
                <a:gd name="T111" fmla="*/ 18 h 1964"/>
                <a:gd name="T112" fmla="*/ 1 w 2319"/>
                <a:gd name="T113" fmla="*/ 15 h 1964"/>
                <a:gd name="T114" fmla="*/ 6 w 2319"/>
                <a:gd name="T115" fmla="*/ 14 h 196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319"/>
                <a:gd name="T175" fmla="*/ 0 h 1964"/>
                <a:gd name="T176" fmla="*/ 2319 w 2319"/>
                <a:gd name="T177" fmla="*/ 1964 h 196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319" h="1964">
                  <a:moveTo>
                    <a:pt x="0" y="551"/>
                  </a:moveTo>
                  <a:lnTo>
                    <a:pt x="13" y="521"/>
                  </a:lnTo>
                  <a:lnTo>
                    <a:pt x="162" y="463"/>
                  </a:lnTo>
                  <a:lnTo>
                    <a:pt x="261" y="463"/>
                  </a:lnTo>
                  <a:lnTo>
                    <a:pt x="315" y="418"/>
                  </a:lnTo>
                  <a:lnTo>
                    <a:pt x="296" y="405"/>
                  </a:lnTo>
                  <a:lnTo>
                    <a:pt x="329" y="390"/>
                  </a:lnTo>
                  <a:lnTo>
                    <a:pt x="302" y="380"/>
                  </a:lnTo>
                  <a:lnTo>
                    <a:pt x="354" y="363"/>
                  </a:lnTo>
                  <a:lnTo>
                    <a:pt x="335" y="346"/>
                  </a:lnTo>
                  <a:lnTo>
                    <a:pt x="267" y="376"/>
                  </a:lnTo>
                  <a:lnTo>
                    <a:pt x="200" y="338"/>
                  </a:lnTo>
                  <a:lnTo>
                    <a:pt x="284" y="317"/>
                  </a:lnTo>
                  <a:lnTo>
                    <a:pt x="332" y="254"/>
                  </a:lnTo>
                  <a:lnTo>
                    <a:pt x="437" y="250"/>
                  </a:lnTo>
                  <a:lnTo>
                    <a:pt x="432" y="185"/>
                  </a:lnTo>
                  <a:lnTo>
                    <a:pt x="507" y="184"/>
                  </a:lnTo>
                  <a:lnTo>
                    <a:pt x="586" y="230"/>
                  </a:lnTo>
                  <a:lnTo>
                    <a:pt x="493" y="168"/>
                  </a:lnTo>
                  <a:lnTo>
                    <a:pt x="669" y="126"/>
                  </a:lnTo>
                  <a:lnTo>
                    <a:pt x="713" y="156"/>
                  </a:lnTo>
                  <a:lnTo>
                    <a:pt x="719" y="214"/>
                  </a:lnTo>
                  <a:lnTo>
                    <a:pt x="740" y="165"/>
                  </a:lnTo>
                  <a:lnTo>
                    <a:pt x="854" y="199"/>
                  </a:lnTo>
                  <a:lnTo>
                    <a:pt x="814" y="172"/>
                  </a:lnTo>
                  <a:lnTo>
                    <a:pt x="868" y="176"/>
                  </a:lnTo>
                  <a:lnTo>
                    <a:pt x="821" y="142"/>
                  </a:lnTo>
                  <a:lnTo>
                    <a:pt x="808" y="115"/>
                  </a:lnTo>
                  <a:lnTo>
                    <a:pt x="832" y="108"/>
                  </a:lnTo>
                  <a:lnTo>
                    <a:pt x="1056" y="192"/>
                  </a:lnTo>
                  <a:lnTo>
                    <a:pt x="1039" y="165"/>
                  </a:lnTo>
                  <a:lnTo>
                    <a:pt x="1086" y="161"/>
                  </a:lnTo>
                  <a:lnTo>
                    <a:pt x="1056" y="137"/>
                  </a:lnTo>
                  <a:lnTo>
                    <a:pt x="1132" y="142"/>
                  </a:lnTo>
                  <a:lnTo>
                    <a:pt x="1012" y="81"/>
                  </a:lnTo>
                  <a:lnTo>
                    <a:pt x="1228" y="115"/>
                  </a:lnTo>
                  <a:lnTo>
                    <a:pt x="1181" y="80"/>
                  </a:lnTo>
                  <a:lnTo>
                    <a:pt x="1054" y="73"/>
                  </a:lnTo>
                  <a:lnTo>
                    <a:pt x="1096" y="71"/>
                  </a:lnTo>
                  <a:lnTo>
                    <a:pt x="1017" y="42"/>
                  </a:lnTo>
                  <a:lnTo>
                    <a:pt x="1110" y="48"/>
                  </a:lnTo>
                  <a:lnTo>
                    <a:pt x="1073" y="35"/>
                  </a:lnTo>
                  <a:lnTo>
                    <a:pt x="1112" y="26"/>
                  </a:lnTo>
                  <a:lnTo>
                    <a:pt x="1272" y="81"/>
                  </a:lnTo>
                  <a:lnTo>
                    <a:pt x="1253" y="61"/>
                  </a:lnTo>
                  <a:lnTo>
                    <a:pt x="1326" y="42"/>
                  </a:lnTo>
                  <a:lnTo>
                    <a:pt x="1264" y="35"/>
                  </a:lnTo>
                  <a:lnTo>
                    <a:pt x="1262" y="8"/>
                  </a:lnTo>
                  <a:lnTo>
                    <a:pt x="1303" y="0"/>
                  </a:lnTo>
                  <a:lnTo>
                    <a:pt x="1732" y="10"/>
                  </a:lnTo>
                  <a:lnTo>
                    <a:pt x="1762" y="25"/>
                  </a:lnTo>
                  <a:lnTo>
                    <a:pt x="1746" y="35"/>
                  </a:lnTo>
                  <a:lnTo>
                    <a:pt x="1462" y="38"/>
                  </a:lnTo>
                  <a:lnTo>
                    <a:pt x="1495" y="54"/>
                  </a:lnTo>
                  <a:lnTo>
                    <a:pt x="1384" y="71"/>
                  </a:lnTo>
                  <a:lnTo>
                    <a:pt x="1789" y="42"/>
                  </a:lnTo>
                  <a:lnTo>
                    <a:pt x="1802" y="68"/>
                  </a:lnTo>
                  <a:lnTo>
                    <a:pt x="1746" y="83"/>
                  </a:lnTo>
                  <a:lnTo>
                    <a:pt x="1842" y="72"/>
                  </a:lnTo>
                  <a:lnTo>
                    <a:pt x="1951" y="104"/>
                  </a:lnTo>
                  <a:lnTo>
                    <a:pt x="1789" y="156"/>
                  </a:lnTo>
                  <a:lnTo>
                    <a:pt x="1529" y="152"/>
                  </a:lnTo>
                  <a:lnTo>
                    <a:pt x="1591" y="161"/>
                  </a:lnTo>
                  <a:lnTo>
                    <a:pt x="1482" y="184"/>
                  </a:lnTo>
                  <a:lnTo>
                    <a:pt x="1482" y="207"/>
                  </a:lnTo>
                  <a:lnTo>
                    <a:pt x="1767" y="168"/>
                  </a:lnTo>
                  <a:lnTo>
                    <a:pt x="1790" y="185"/>
                  </a:lnTo>
                  <a:lnTo>
                    <a:pt x="1732" y="223"/>
                  </a:lnTo>
                  <a:lnTo>
                    <a:pt x="1912" y="161"/>
                  </a:lnTo>
                  <a:lnTo>
                    <a:pt x="1923" y="221"/>
                  </a:lnTo>
                  <a:lnTo>
                    <a:pt x="1833" y="328"/>
                  </a:lnTo>
                  <a:lnTo>
                    <a:pt x="2009" y="204"/>
                  </a:lnTo>
                  <a:lnTo>
                    <a:pt x="2006" y="223"/>
                  </a:lnTo>
                  <a:lnTo>
                    <a:pt x="2090" y="222"/>
                  </a:lnTo>
                  <a:lnTo>
                    <a:pt x="2116" y="184"/>
                  </a:lnTo>
                  <a:lnTo>
                    <a:pt x="2206" y="176"/>
                  </a:lnTo>
                  <a:lnTo>
                    <a:pt x="2319" y="211"/>
                  </a:lnTo>
                  <a:lnTo>
                    <a:pt x="2207" y="265"/>
                  </a:lnTo>
                  <a:lnTo>
                    <a:pt x="2214" y="286"/>
                  </a:lnTo>
                  <a:lnTo>
                    <a:pt x="1963" y="317"/>
                  </a:lnTo>
                  <a:lnTo>
                    <a:pt x="2166" y="319"/>
                  </a:lnTo>
                  <a:lnTo>
                    <a:pt x="2002" y="364"/>
                  </a:lnTo>
                  <a:lnTo>
                    <a:pt x="2013" y="394"/>
                  </a:lnTo>
                  <a:lnTo>
                    <a:pt x="2122" y="364"/>
                  </a:lnTo>
                  <a:lnTo>
                    <a:pt x="2043" y="405"/>
                  </a:lnTo>
                  <a:lnTo>
                    <a:pt x="2033" y="459"/>
                  </a:lnTo>
                  <a:lnTo>
                    <a:pt x="2056" y="445"/>
                  </a:lnTo>
                  <a:lnTo>
                    <a:pt x="1981" y="493"/>
                  </a:lnTo>
                  <a:lnTo>
                    <a:pt x="1954" y="593"/>
                  </a:lnTo>
                  <a:lnTo>
                    <a:pt x="1996" y="571"/>
                  </a:lnTo>
                  <a:lnTo>
                    <a:pt x="2050" y="593"/>
                  </a:lnTo>
                  <a:lnTo>
                    <a:pt x="1998" y="593"/>
                  </a:lnTo>
                  <a:lnTo>
                    <a:pt x="1998" y="622"/>
                  </a:lnTo>
                  <a:lnTo>
                    <a:pt x="2088" y="635"/>
                  </a:lnTo>
                  <a:lnTo>
                    <a:pt x="2090" y="672"/>
                  </a:lnTo>
                  <a:lnTo>
                    <a:pt x="1959" y="664"/>
                  </a:lnTo>
                  <a:lnTo>
                    <a:pt x="1996" y="682"/>
                  </a:lnTo>
                  <a:lnTo>
                    <a:pt x="1919" y="693"/>
                  </a:lnTo>
                  <a:lnTo>
                    <a:pt x="1959" y="732"/>
                  </a:lnTo>
                  <a:lnTo>
                    <a:pt x="2027" y="735"/>
                  </a:lnTo>
                  <a:lnTo>
                    <a:pt x="1986" y="758"/>
                  </a:lnTo>
                  <a:lnTo>
                    <a:pt x="2039" y="779"/>
                  </a:lnTo>
                  <a:lnTo>
                    <a:pt x="2037" y="829"/>
                  </a:lnTo>
                  <a:lnTo>
                    <a:pt x="1941" y="800"/>
                  </a:lnTo>
                  <a:lnTo>
                    <a:pt x="1997" y="827"/>
                  </a:lnTo>
                  <a:lnTo>
                    <a:pt x="1961" y="844"/>
                  </a:lnTo>
                  <a:lnTo>
                    <a:pt x="1996" y="842"/>
                  </a:lnTo>
                  <a:lnTo>
                    <a:pt x="1986" y="874"/>
                  </a:lnTo>
                  <a:lnTo>
                    <a:pt x="2054" y="890"/>
                  </a:lnTo>
                  <a:lnTo>
                    <a:pt x="1947" y="881"/>
                  </a:lnTo>
                  <a:lnTo>
                    <a:pt x="1923" y="900"/>
                  </a:lnTo>
                  <a:lnTo>
                    <a:pt x="2009" y="942"/>
                  </a:lnTo>
                  <a:lnTo>
                    <a:pt x="1997" y="974"/>
                  </a:lnTo>
                  <a:lnTo>
                    <a:pt x="1926" y="994"/>
                  </a:lnTo>
                  <a:lnTo>
                    <a:pt x="1861" y="947"/>
                  </a:lnTo>
                  <a:lnTo>
                    <a:pt x="1758" y="986"/>
                  </a:lnTo>
                  <a:lnTo>
                    <a:pt x="1830" y="1013"/>
                  </a:lnTo>
                  <a:lnTo>
                    <a:pt x="1762" y="1038"/>
                  </a:lnTo>
                  <a:lnTo>
                    <a:pt x="1837" y="1040"/>
                  </a:lnTo>
                  <a:lnTo>
                    <a:pt x="1813" y="1090"/>
                  </a:lnTo>
                  <a:lnTo>
                    <a:pt x="1842" y="1061"/>
                  </a:lnTo>
                  <a:lnTo>
                    <a:pt x="1923" y="1101"/>
                  </a:lnTo>
                  <a:lnTo>
                    <a:pt x="1897" y="1135"/>
                  </a:lnTo>
                  <a:lnTo>
                    <a:pt x="1947" y="1122"/>
                  </a:lnTo>
                  <a:lnTo>
                    <a:pt x="1923" y="1155"/>
                  </a:lnTo>
                  <a:lnTo>
                    <a:pt x="1957" y="1139"/>
                  </a:lnTo>
                  <a:lnTo>
                    <a:pt x="1961" y="1223"/>
                  </a:lnTo>
                  <a:lnTo>
                    <a:pt x="1923" y="1192"/>
                  </a:lnTo>
                  <a:lnTo>
                    <a:pt x="1923" y="1223"/>
                  </a:lnTo>
                  <a:lnTo>
                    <a:pt x="1889" y="1220"/>
                  </a:lnTo>
                  <a:lnTo>
                    <a:pt x="1842" y="1151"/>
                  </a:lnTo>
                  <a:lnTo>
                    <a:pt x="1732" y="1113"/>
                  </a:lnTo>
                  <a:lnTo>
                    <a:pt x="1808" y="1158"/>
                  </a:lnTo>
                  <a:lnTo>
                    <a:pt x="1706" y="1182"/>
                  </a:lnTo>
                  <a:lnTo>
                    <a:pt x="1678" y="1223"/>
                  </a:lnTo>
                  <a:lnTo>
                    <a:pt x="1774" y="1232"/>
                  </a:lnTo>
                  <a:lnTo>
                    <a:pt x="1692" y="1255"/>
                  </a:lnTo>
                  <a:lnTo>
                    <a:pt x="1814" y="1227"/>
                  </a:lnTo>
                  <a:lnTo>
                    <a:pt x="1932" y="1264"/>
                  </a:lnTo>
                  <a:lnTo>
                    <a:pt x="1779" y="1360"/>
                  </a:lnTo>
                  <a:lnTo>
                    <a:pt x="1631" y="1402"/>
                  </a:lnTo>
                  <a:lnTo>
                    <a:pt x="1579" y="1406"/>
                  </a:lnTo>
                  <a:lnTo>
                    <a:pt x="1543" y="1361"/>
                  </a:lnTo>
                  <a:lnTo>
                    <a:pt x="1559" y="1406"/>
                  </a:lnTo>
                  <a:lnTo>
                    <a:pt x="1516" y="1431"/>
                  </a:lnTo>
                  <a:lnTo>
                    <a:pt x="1462" y="1535"/>
                  </a:lnTo>
                  <a:lnTo>
                    <a:pt x="1417" y="1531"/>
                  </a:lnTo>
                  <a:lnTo>
                    <a:pt x="1407" y="1564"/>
                  </a:lnTo>
                  <a:lnTo>
                    <a:pt x="1365" y="1571"/>
                  </a:lnTo>
                  <a:lnTo>
                    <a:pt x="1339" y="1557"/>
                  </a:lnTo>
                  <a:lnTo>
                    <a:pt x="1372" y="1537"/>
                  </a:lnTo>
                  <a:lnTo>
                    <a:pt x="1338" y="1531"/>
                  </a:lnTo>
                  <a:lnTo>
                    <a:pt x="1324" y="1587"/>
                  </a:lnTo>
                  <a:lnTo>
                    <a:pt x="1251" y="1591"/>
                  </a:lnTo>
                  <a:lnTo>
                    <a:pt x="1253" y="1634"/>
                  </a:lnTo>
                  <a:lnTo>
                    <a:pt x="1213" y="1637"/>
                  </a:lnTo>
                  <a:lnTo>
                    <a:pt x="1247" y="1672"/>
                  </a:lnTo>
                  <a:lnTo>
                    <a:pt x="1199" y="1680"/>
                  </a:lnTo>
                  <a:lnTo>
                    <a:pt x="1236" y="1717"/>
                  </a:lnTo>
                  <a:lnTo>
                    <a:pt x="1204" y="1717"/>
                  </a:lnTo>
                  <a:lnTo>
                    <a:pt x="1230" y="1726"/>
                  </a:lnTo>
                  <a:lnTo>
                    <a:pt x="1204" y="1768"/>
                  </a:lnTo>
                  <a:lnTo>
                    <a:pt x="1181" y="1761"/>
                  </a:lnTo>
                  <a:lnTo>
                    <a:pt x="1199" y="1779"/>
                  </a:lnTo>
                  <a:lnTo>
                    <a:pt x="1152" y="1797"/>
                  </a:lnTo>
                  <a:lnTo>
                    <a:pt x="1181" y="1856"/>
                  </a:lnTo>
                  <a:lnTo>
                    <a:pt x="1152" y="1935"/>
                  </a:lnTo>
                  <a:lnTo>
                    <a:pt x="1118" y="1936"/>
                  </a:lnTo>
                  <a:lnTo>
                    <a:pt x="1143" y="1964"/>
                  </a:lnTo>
                  <a:lnTo>
                    <a:pt x="1065" y="1964"/>
                  </a:lnTo>
                  <a:lnTo>
                    <a:pt x="1056" y="1910"/>
                  </a:lnTo>
                  <a:lnTo>
                    <a:pt x="945" y="1918"/>
                  </a:lnTo>
                  <a:lnTo>
                    <a:pt x="973" y="1903"/>
                  </a:lnTo>
                  <a:lnTo>
                    <a:pt x="917" y="1883"/>
                  </a:lnTo>
                  <a:lnTo>
                    <a:pt x="941" y="1874"/>
                  </a:lnTo>
                  <a:lnTo>
                    <a:pt x="901" y="1874"/>
                  </a:lnTo>
                  <a:lnTo>
                    <a:pt x="918" y="1832"/>
                  </a:lnTo>
                  <a:lnTo>
                    <a:pt x="892" y="1840"/>
                  </a:lnTo>
                  <a:lnTo>
                    <a:pt x="821" y="1726"/>
                  </a:lnTo>
                  <a:lnTo>
                    <a:pt x="821" y="1694"/>
                  </a:lnTo>
                  <a:lnTo>
                    <a:pt x="877" y="1656"/>
                  </a:lnTo>
                  <a:lnTo>
                    <a:pt x="854" y="1645"/>
                  </a:lnTo>
                  <a:lnTo>
                    <a:pt x="798" y="1687"/>
                  </a:lnTo>
                  <a:lnTo>
                    <a:pt x="798" y="1602"/>
                  </a:lnTo>
                  <a:lnTo>
                    <a:pt x="747" y="1557"/>
                  </a:lnTo>
                  <a:lnTo>
                    <a:pt x="763" y="1492"/>
                  </a:lnTo>
                  <a:lnTo>
                    <a:pt x="729" y="1466"/>
                  </a:lnTo>
                  <a:lnTo>
                    <a:pt x="774" y="1410"/>
                  </a:lnTo>
                  <a:lnTo>
                    <a:pt x="747" y="1402"/>
                  </a:lnTo>
                  <a:lnTo>
                    <a:pt x="839" y="1402"/>
                  </a:lnTo>
                  <a:lnTo>
                    <a:pt x="830" y="1379"/>
                  </a:lnTo>
                  <a:lnTo>
                    <a:pt x="769" y="1381"/>
                  </a:lnTo>
                  <a:lnTo>
                    <a:pt x="861" y="1331"/>
                  </a:lnTo>
                  <a:lnTo>
                    <a:pt x="839" y="1314"/>
                  </a:lnTo>
                  <a:lnTo>
                    <a:pt x="861" y="1255"/>
                  </a:lnTo>
                  <a:lnTo>
                    <a:pt x="785" y="1254"/>
                  </a:lnTo>
                  <a:lnTo>
                    <a:pt x="703" y="1207"/>
                  </a:lnTo>
                  <a:lnTo>
                    <a:pt x="854" y="1232"/>
                  </a:lnTo>
                  <a:lnTo>
                    <a:pt x="828" y="1211"/>
                  </a:lnTo>
                  <a:lnTo>
                    <a:pt x="854" y="1203"/>
                  </a:lnTo>
                  <a:lnTo>
                    <a:pt x="793" y="1168"/>
                  </a:lnTo>
                  <a:lnTo>
                    <a:pt x="814" y="1151"/>
                  </a:lnTo>
                  <a:lnTo>
                    <a:pt x="782" y="1163"/>
                  </a:lnTo>
                  <a:lnTo>
                    <a:pt x="804" y="1142"/>
                  </a:lnTo>
                  <a:lnTo>
                    <a:pt x="765" y="1145"/>
                  </a:lnTo>
                  <a:lnTo>
                    <a:pt x="808" y="1126"/>
                  </a:lnTo>
                  <a:lnTo>
                    <a:pt x="740" y="1099"/>
                  </a:lnTo>
                  <a:lnTo>
                    <a:pt x="726" y="1142"/>
                  </a:lnTo>
                  <a:lnTo>
                    <a:pt x="669" y="1145"/>
                  </a:lnTo>
                  <a:lnTo>
                    <a:pt x="659" y="1126"/>
                  </a:lnTo>
                  <a:lnTo>
                    <a:pt x="698" y="1099"/>
                  </a:lnTo>
                  <a:lnTo>
                    <a:pt x="667" y="1099"/>
                  </a:lnTo>
                  <a:lnTo>
                    <a:pt x="703" y="1023"/>
                  </a:lnTo>
                  <a:lnTo>
                    <a:pt x="661" y="1011"/>
                  </a:lnTo>
                  <a:lnTo>
                    <a:pt x="680" y="978"/>
                  </a:lnTo>
                  <a:lnTo>
                    <a:pt x="618" y="889"/>
                  </a:lnTo>
                  <a:lnTo>
                    <a:pt x="637" y="888"/>
                  </a:lnTo>
                  <a:lnTo>
                    <a:pt x="554" y="808"/>
                  </a:lnTo>
                  <a:lnTo>
                    <a:pt x="554" y="779"/>
                  </a:lnTo>
                  <a:lnTo>
                    <a:pt x="461" y="741"/>
                  </a:lnTo>
                  <a:lnTo>
                    <a:pt x="376" y="720"/>
                  </a:lnTo>
                  <a:lnTo>
                    <a:pt x="293" y="756"/>
                  </a:lnTo>
                  <a:lnTo>
                    <a:pt x="230" y="732"/>
                  </a:lnTo>
                  <a:lnTo>
                    <a:pt x="254" y="762"/>
                  </a:lnTo>
                  <a:lnTo>
                    <a:pt x="188" y="748"/>
                  </a:lnTo>
                  <a:lnTo>
                    <a:pt x="128" y="718"/>
                  </a:lnTo>
                  <a:lnTo>
                    <a:pt x="188" y="693"/>
                  </a:lnTo>
                  <a:lnTo>
                    <a:pt x="57" y="664"/>
                  </a:lnTo>
                  <a:lnTo>
                    <a:pt x="105" y="639"/>
                  </a:lnTo>
                  <a:lnTo>
                    <a:pt x="261" y="647"/>
                  </a:lnTo>
                  <a:lnTo>
                    <a:pt x="275" y="637"/>
                  </a:lnTo>
                  <a:lnTo>
                    <a:pt x="251" y="620"/>
                  </a:lnTo>
                  <a:lnTo>
                    <a:pt x="274" y="605"/>
                  </a:lnTo>
                  <a:lnTo>
                    <a:pt x="138" y="616"/>
                  </a:lnTo>
                  <a:lnTo>
                    <a:pt x="0" y="551"/>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48" name="Freeform 294">
              <a:extLst>
                <a:ext uri="{FF2B5EF4-FFF2-40B4-BE49-F238E27FC236}">
                  <a16:creationId xmlns:a16="http://schemas.microsoft.com/office/drawing/2014/main" xmlns="" id="{B38714CF-3FA9-4CE1-8DD5-488ABC0F8F17}"/>
                </a:ext>
              </a:extLst>
            </p:cNvPr>
            <p:cNvSpPr>
              <a:spLocks/>
            </p:cNvSpPr>
            <p:nvPr/>
          </p:nvSpPr>
          <p:spPr bwMode="auto">
            <a:xfrm>
              <a:off x="6309668" y="3576980"/>
              <a:ext cx="72443" cy="87515"/>
            </a:xfrm>
            <a:custGeom>
              <a:avLst/>
              <a:gdLst>
                <a:gd name="T0" fmla="*/ 0 w 154"/>
                <a:gd name="T1" fmla="*/ 4 h 190"/>
                <a:gd name="T2" fmla="*/ 1 w 154"/>
                <a:gd name="T3" fmla="*/ 2 h 190"/>
                <a:gd name="T4" fmla="*/ 2 w 154"/>
                <a:gd name="T5" fmla="*/ 2 h 190"/>
                <a:gd name="T6" fmla="*/ 1 w 154"/>
                <a:gd name="T7" fmla="*/ 1 h 190"/>
                <a:gd name="T8" fmla="*/ 3 w 154"/>
                <a:gd name="T9" fmla="*/ 0 h 190"/>
                <a:gd name="T10" fmla="*/ 3 w 154"/>
                <a:gd name="T11" fmla="*/ 2 h 190"/>
                <a:gd name="T12" fmla="*/ 3 w 154"/>
                <a:gd name="T13" fmla="*/ 2 h 190"/>
                <a:gd name="T14" fmla="*/ 3 w 154"/>
                <a:gd name="T15" fmla="*/ 4 h 190"/>
                <a:gd name="T16" fmla="*/ 2 w 154"/>
                <a:gd name="T17" fmla="*/ 5 h 190"/>
                <a:gd name="T18" fmla="*/ 0 w 154"/>
                <a:gd name="T19" fmla="*/ 4 h 19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4"/>
                <a:gd name="T31" fmla="*/ 0 h 190"/>
                <a:gd name="T32" fmla="*/ 154 w 154"/>
                <a:gd name="T33" fmla="*/ 190 h 19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4" h="190">
                  <a:moveTo>
                    <a:pt x="0" y="154"/>
                  </a:moveTo>
                  <a:lnTo>
                    <a:pt x="35" y="83"/>
                  </a:lnTo>
                  <a:lnTo>
                    <a:pt x="74" y="82"/>
                  </a:lnTo>
                  <a:lnTo>
                    <a:pt x="33" y="24"/>
                  </a:lnTo>
                  <a:lnTo>
                    <a:pt x="123" y="0"/>
                  </a:lnTo>
                  <a:lnTo>
                    <a:pt x="134" y="90"/>
                  </a:lnTo>
                  <a:lnTo>
                    <a:pt x="154" y="98"/>
                  </a:lnTo>
                  <a:lnTo>
                    <a:pt x="114" y="158"/>
                  </a:lnTo>
                  <a:lnTo>
                    <a:pt x="87" y="190"/>
                  </a:lnTo>
                  <a:lnTo>
                    <a:pt x="0" y="154"/>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49" name="Freeform 295">
              <a:extLst>
                <a:ext uri="{FF2B5EF4-FFF2-40B4-BE49-F238E27FC236}">
                  <a16:creationId xmlns:a16="http://schemas.microsoft.com/office/drawing/2014/main" xmlns="" id="{4DE82A46-8D67-4984-AC23-7B61073AE133}"/>
                </a:ext>
              </a:extLst>
            </p:cNvPr>
            <p:cNvSpPr>
              <a:spLocks/>
            </p:cNvSpPr>
            <p:nvPr/>
          </p:nvSpPr>
          <p:spPr bwMode="auto">
            <a:xfrm>
              <a:off x="6879105" y="3772694"/>
              <a:ext cx="85921" cy="136841"/>
            </a:xfrm>
            <a:custGeom>
              <a:avLst/>
              <a:gdLst>
                <a:gd name="T0" fmla="*/ 0 w 181"/>
                <a:gd name="T1" fmla="*/ 2 h 301"/>
                <a:gd name="T2" fmla="*/ 1 w 181"/>
                <a:gd name="T3" fmla="*/ 3 h 301"/>
                <a:gd name="T4" fmla="*/ 1 w 181"/>
                <a:gd name="T5" fmla="*/ 4 h 301"/>
                <a:gd name="T6" fmla="*/ 1 w 181"/>
                <a:gd name="T7" fmla="*/ 6 h 301"/>
                <a:gd name="T8" fmla="*/ 2 w 181"/>
                <a:gd name="T9" fmla="*/ 7 h 301"/>
                <a:gd name="T10" fmla="*/ 4 w 181"/>
                <a:gd name="T11" fmla="*/ 7 h 301"/>
                <a:gd name="T12" fmla="*/ 3 w 181"/>
                <a:gd name="T13" fmla="*/ 4 h 301"/>
                <a:gd name="T14" fmla="*/ 4 w 181"/>
                <a:gd name="T15" fmla="*/ 3 h 301"/>
                <a:gd name="T16" fmla="*/ 1 w 181"/>
                <a:gd name="T17" fmla="*/ 0 h 301"/>
                <a:gd name="T18" fmla="*/ 1 w 181"/>
                <a:gd name="T19" fmla="*/ 1 h 301"/>
                <a:gd name="T20" fmla="*/ 1 w 181"/>
                <a:gd name="T21" fmla="*/ 1 h 301"/>
                <a:gd name="T22" fmla="*/ 0 w 181"/>
                <a:gd name="T23" fmla="*/ 2 h 30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1"/>
                <a:gd name="T37" fmla="*/ 0 h 301"/>
                <a:gd name="T38" fmla="*/ 181 w 181"/>
                <a:gd name="T39" fmla="*/ 301 h 30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1" h="301">
                  <a:moveTo>
                    <a:pt x="0" y="100"/>
                  </a:moveTo>
                  <a:lnTo>
                    <a:pt x="30" y="140"/>
                  </a:lnTo>
                  <a:lnTo>
                    <a:pt x="59" y="171"/>
                  </a:lnTo>
                  <a:lnTo>
                    <a:pt x="52" y="255"/>
                  </a:lnTo>
                  <a:lnTo>
                    <a:pt x="75" y="301"/>
                  </a:lnTo>
                  <a:lnTo>
                    <a:pt x="181" y="284"/>
                  </a:lnTo>
                  <a:lnTo>
                    <a:pt x="119" y="190"/>
                  </a:lnTo>
                  <a:lnTo>
                    <a:pt x="163" y="111"/>
                  </a:lnTo>
                  <a:lnTo>
                    <a:pt x="53" y="0"/>
                  </a:lnTo>
                  <a:lnTo>
                    <a:pt x="20" y="32"/>
                  </a:lnTo>
                  <a:lnTo>
                    <a:pt x="34" y="61"/>
                  </a:lnTo>
                  <a:lnTo>
                    <a:pt x="0" y="10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50" name="Freeform 296">
              <a:extLst>
                <a:ext uri="{FF2B5EF4-FFF2-40B4-BE49-F238E27FC236}">
                  <a16:creationId xmlns:a16="http://schemas.microsoft.com/office/drawing/2014/main" xmlns="" id="{7297E0D1-73E2-4F3E-9FC0-18A1B4D92AA7}"/>
                </a:ext>
              </a:extLst>
            </p:cNvPr>
            <p:cNvSpPr>
              <a:spLocks/>
            </p:cNvSpPr>
            <p:nvPr/>
          </p:nvSpPr>
          <p:spPr bwMode="auto">
            <a:xfrm>
              <a:off x="6638189" y="3537200"/>
              <a:ext cx="48857" cy="36597"/>
            </a:xfrm>
            <a:custGeom>
              <a:avLst/>
              <a:gdLst>
                <a:gd name="T0" fmla="*/ 0 w 99"/>
                <a:gd name="T1" fmla="*/ 1 h 82"/>
                <a:gd name="T2" fmla="*/ 2 w 99"/>
                <a:gd name="T3" fmla="*/ 1 h 82"/>
                <a:gd name="T4" fmla="*/ 1 w 99"/>
                <a:gd name="T5" fmla="*/ 0 h 82"/>
                <a:gd name="T6" fmla="*/ 2 w 99"/>
                <a:gd name="T7" fmla="*/ 0 h 82"/>
                <a:gd name="T8" fmla="*/ 2 w 99"/>
                <a:gd name="T9" fmla="*/ 2 h 82"/>
                <a:gd name="T10" fmla="*/ 0 w 99"/>
                <a:gd name="T11" fmla="*/ 1 h 82"/>
                <a:gd name="T12" fmla="*/ 0 60000 65536"/>
                <a:gd name="T13" fmla="*/ 0 60000 65536"/>
                <a:gd name="T14" fmla="*/ 0 60000 65536"/>
                <a:gd name="T15" fmla="*/ 0 60000 65536"/>
                <a:gd name="T16" fmla="*/ 0 60000 65536"/>
                <a:gd name="T17" fmla="*/ 0 60000 65536"/>
                <a:gd name="T18" fmla="*/ 0 w 99"/>
                <a:gd name="T19" fmla="*/ 0 h 82"/>
                <a:gd name="T20" fmla="*/ 99 w 99"/>
                <a:gd name="T21" fmla="*/ 82 h 82"/>
              </a:gdLst>
              <a:ahLst/>
              <a:cxnLst>
                <a:cxn ang="T12">
                  <a:pos x="T0" y="T1"/>
                </a:cxn>
                <a:cxn ang="T13">
                  <a:pos x="T2" y="T3"/>
                </a:cxn>
                <a:cxn ang="T14">
                  <a:pos x="T4" y="T5"/>
                </a:cxn>
                <a:cxn ang="T15">
                  <a:pos x="T6" y="T7"/>
                </a:cxn>
                <a:cxn ang="T16">
                  <a:pos x="T8" y="T9"/>
                </a:cxn>
                <a:cxn ang="T17">
                  <a:pos x="T10" y="T11"/>
                </a:cxn>
              </a:cxnLst>
              <a:rect l="T18" t="T19" r="T20" b="T21"/>
              <a:pathLst>
                <a:path w="99" h="82">
                  <a:moveTo>
                    <a:pt x="0" y="63"/>
                  </a:moveTo>
                  <a:lnTo>
                    <a:pt x="74" y="60"/>
                  </a:lnTo>
                  <a:lnTo>
                    <a:pt x="37" y="6"/>
                  </a:lnTo>
                  <a:lnTo>
                    <a:pt x="99" y="0"/>
                  </a:lnTo>
                  <a:lnTo>
                    <a:pt x="99" y="82"/>
                  </a:lnTo>
                  <a:lnTo>
                    <a:pt x="0" y="63"/>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51" name="Freeform 297">
              <a:extLst>
                <a:ext uri="{FF2B5EF4-FFF2-40B4-BE49-F238E27FC236}">
                  <a16:creationId xmlns:a16="http://schemas.microsoft.com/office/drawing/2014/main" xmlns="" id="{5DF61698-AF14-4586-8B55-7C3D16D2C52D}"/>
                </a:ext>
              </a:extLst>
            </p:cNvPr>
            <p:cNvSpPr>
              <a:spLocks/>
            </p:cNvSpPr>
            <p:nvPr/>
          </p:nvSpPr>
          <p:spPr bwMode="auto">
            <a:xfrm>
              <a:off x="6363579" y="3618350"/>
              <a:ext cx="111192" cy="60465"/>
            </a:xfrm>
            <a:custGeom>
              <a:avLst/>
              <a:gdLst>
                <a:gd name="T0" fmla="*/ 0 w 231"/>
                <a:gd name="T1" fmla="*/ 1 h 133"/>
                <a:gd name="T2" fmla="*/ 1 w 231"/>
                <a:gd name="T3" fmla="*/ 0 h 133"/>
                <a:gd name="T4" fmla="*/ 4 w 231"/>
                <a:gd name="T5" fmla="*/ 0 h 133"/>
                <a:gd name="T6" fmla="*/ 5 w 231"/>
                <a:gd name="T7" fmla="*/ 1 h 133"/>
                <a:gd name="T8" fmla="*/ 4 w 231"/>
                <a:gd name="T9" fmla="*/ 1 h 133"/>
                <a:gd name="T10" fmla="*/ 2 w 231"/>
                <a:gd name="T11" fmla="*/ 3 h 133"/>
                <a:gd name="T12" fmla="*/ 1 w 231"/>
                <a:gd name="T13" fmla="*/ 3 h 133"/>
                <a:gd name="T14" fmla="*/ 0 w 231"/>
                <a:gd name="T15" fmla="*/ 1 h 133"/>
                <a:gd name="T16" fmla="*/ 0 60000 65536"/>
                <a:gd name="T17" fmla="*/ 0 60000 65536"/>
                <a:gd name="T18" fmla="*/ 0 60000 65536"/>
                <a:gd name="T19" fmla="*/ 0 60000 65536"/>
                <a:gd name="T20" fmla="*/ 0 60000 65536"/>
                <a:gd name="T21" fmla="*/ 0 60000 65536"/>
                <a:gd name="T22" fmla="*/ 0 60000 65536"/>
                <a:gd name="T23" fmla="*/ 0 60000 65536"/>
                <a:gd name="T24" fmla="*/ 0 w 231"/>
                <a:gd name="T25" fmla="*/ 0 h 133"/>
                <a:gd name="T26" fmla="*/ 231 w 231"/>
                <a:gd name="T27" fmla="*/ 133 h 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1" h="133">
                  <a:moveTo>
                    <a:pt x="0" y="68"/>
                  </a:moveTo>
                  <a:lnTo>
                    <a:pt x="40" y="8"/>
                  </a:lnTo>
                  <a:lnTo>
                    <a:pt x="163" y="0"/>
                  </a:lnTo>
                  <a:lnTo>
                    <a:pt x="231" y="42"/>
                  </a:lnTo>
                  <a:lnTo>
                    <a:pt x="176" y="52"/>
                  </a:lnTo>
                  <a:lnTo>
                    <a:pt x="79" y="133"/>
                  </a:lnTo>
                  <a:lnTo>
                    <a:pt x="62" y="112"/>
                  </a:lnTo>
                  <a:lnTo>
                    <a:pt x="0" y="68"/>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52" name="Freeform 298">
              <a:extLst>
                <a:ext uri="{FF2B5EF4-FFF2-40B4-BE49-F238E27FC236}">
                  <a16:creationId xmlns:a16="http://schemas.microsoft.com/office/drawing/2014/main" xmlns="" id="{5B12E3F7-EBAE-413D-9BC7-E00ABDEC964D}"/>
                </a:ext>
              </a:extLst>
            </p:cNvPr>
            <p:cNvSpPr>
              <a:spLocks/>
            </p:cNvSpPr>
            <p:nvPr/>
          </p:nvSpPr>
          <p:spPr bwMode="auto">
            <a:xfrm>
              <a:off x="7551309" y="2364502"/>
              <a:ext cx="202167" cy="103427"/>
            </a:xfrm>
            <a:custGeom>
              <a:avLst/>
              <a:gdLst>
                <a:gd name="T0" fmla="*/ 0 w 420"/>
                <a:gd name="T1" fmla="*/ 2 h 223"/>
                <a:gd name="T2" fmla="*/ 1 w 420"/>
                <a:gd name="T3" fmla="*/ 2 h 223"/>
                <a:gd name="T4" fmla="*/ 0 w 420"/>
                <a:gd name="T5" fmla="*/ 1 h 223"/>
                <a:gd name="T6" fmla="*/ 1 w 420"/>
                <a:gd name="T7" fmla="*/ 1 h 223"/>
                <a:gd name="T8" fmla="*/ 1 w 420"/>
                <a:gd name="T9" fmla="*/ 1 h 223"/>
                <a:gd name="T10" fmla="*/ 2 w 420"/>
                <a:gd name="T11" fmla="*/ 1 h 223"/>
                <a:gd name="T12" fmla="*/ 1 w 420"/>
                <a:gd name="T13" fmla="*/ 0 h 223"/>
                <a:gd name="T14" fmla="*/ 3 w 420"/>
                <a:gd name="T15" fmla="*/ 1 h 223"/>
                <a:gd name="T16" fmla="*/ 3 w 420"/>
                <a:gd name="T17" fmla="*/ 2 h 223"/>
                <a:gd name="T18" fmla="*/ 4 w 420"/>
                <a:gd name="T19" fmla="*/ 1 h 223"/>
                <a:gd name="T20" fmla="*/ 5 w 420"/>
                <a:gd name="T21" fmla="*/ 1 h 223"/>
                <a:gd name="T22" fmla="*/ 5 w 420"/>
                <a:gd name="T23" fmla="*/ 1 h 223"/>
                <a:gd name="T24" fmla="*/ 6 w 420"/>
                <a:gd name="T25" fmla="*/ 1 h 223"/>
                <a:gd name="T26" fmla="*/ 5 w 420"/>
                <a:gd name="T27" fmla="*/ 1 h 223"/>
                <a:gd name="T28" fmla="*/ 7 w 420"/>
                <a:gd name="T29" fmla="*/ 1 h 223"/>
                <a:gd name="T30" fmla="*/ 7 w 420"/>
                <a:gd name="T31" fmla="*/ 0 h 223"/>
                <a:gd name="T32" fmla="*/ 8 w 420"/>
                <a:gd name="T33" fmla="*/ 1 h 223"/>
                <a:gd name="T34" fmla="*/ 9 w 420"/>
                <a:gd name="T35" fmla="*/ 0 h 223"/>
                <a:gd name="T36" fmla="*/ 8 w 420"/>
                <a:gd name="T37" fmla="*/ 1 h 223"/>
                <a:gd name="T38" fmla="*/ 10 w 420"/>
                <a:gd name="T39" fmla="*/ 3 h 223"/>
                <a:gd name="T40" fmla="*/ 9 w 420"/>
                <a:gd name="T41" fmla="*/ 4 h 223"/>
                <a:gd name="T42" fmla="*/ 5 w 420"/>
                <a:gd name="T43" fmla="*/ 6 h 223"/>
                <a:gd name="T44" fmla="*/ 2 w 420"/>
                <a:gd name="T45" fmla="*/ 5 h 223"/>
                <a:gd name="T46" fmla="*/ 3 w 420"/>
                <a:gd name="T47" fmla="*/ 3 h 223"/>
                <a:gd name="T48" fmla="*/ 1 w 420"/>
                <a:gd name="T49" fmla="*/ 3 h 223"/>
                <a:gd name="T50" fmla="*/ 3 w 420"/>
                <a:gd name="T51" fmla="*/ 3 h 223"/>
                <a:gd name="T52" fmla="*/ 2 w 420"/>
                <a:gd name="T53" fmla="*/ 2 h 223"/>
                <a:gd name="T54" fmla="*/ 3 w 420"/>
                <a:gd name="T55" fmla="*/ 2 h 223"/>
                <a:gd name="T56" fmla="*/ 0 w 420"/>
                <a:gd name="T57" fmla="*/ 2 h 22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20"/>
                <a:gd name="T88" fmla="*/ 0 h 223"/>
                <a:gd name="T89" fmla="*/ 420 w 420"/>
                <a:gd name="T90" fmla="*/ 223 h 22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20" h="223">
                  <a:moveTo>
                    <a:pt x="0" y="79"/>
                  </a:moveTo>
                  <a:lnTo>
                    <a:pt x="29" y="69"/>
                  </a:lnTo>
                  <a:lnTo>
                    <a:pt x="12" y="50"/>
                  </a:lnTo>
                  <a:lnTo>
                    <a:pt x="47" y="62"/>
                  </a:lnTo>
                  <a:lnTo>
                    <a:pt x="31" y="24"/>
                  </a:lnTo>
                  <a:lnTo>
                    <a:pt x="73" y="46"/>
                  </a:lnTo>
                  <a:lnTo>
                    <a:pt x="52" y="2"/>
                  </a:lnTo>
                  <a:lnTo>
                    <a:pt x="116" y="36"/>
                  </a:lnTo>
                  <a:lnTo>
                    <a:pt x="124" y="94"/>
                  </a:lnTo>
                  <a:lnTo>
                    <a:pt x="159" y="31"/>
                  </a:lnTo>
                  <a:lnTo>
                    <a:pt x="193" y="54"/>
                  </a:lnTo>
                  <a:lnTo>
                    <a:pt x="220" y="23"/>
                  </a:lnTo>
                  <a:lnTo>
                    <a:pt x="245" y="63"/>
                  </a:lnTo>
                  <a:lnTo>
                    <a:pt x="238" y="24"/>
                  </a:lnTo>
                  <a:lnTo>
                    <a:pt x="305" y="24"/>
                  </a:lnTo>
                  <a:lnTo>
                    <a:pt x="316" y="0"/>
                  </a:lnTo>
                  <a:lnTo>
                    <a:pt x="346" y="23"/>
                  </a:lnTo>
                  <a:lnTo>
                    <a:pt x="383" y="14"/>
                  </a:lnTo>
                  <a:lnTo>
                    <a:pt x="356" y="31"/>
                  </a:lnTo>
                  <a:lnTo>
                    <a:pt x="420" y="102"/>
                  </a:lnTo>
                  <a:lnTo>
                    <a:pt x="364" y="165"/>
                  </a:lnTo>
                  <a:lnTo>
                    <a:pt x="209" y="223"/>
                  </a:lnTo>
                  <a:lnTo>
                    <a:pt x="70" y="196"/>
                  </a:lnTo>
                  <a:lnTo>
                    <a:pt x="107" y="139"/>
                  </a:lnTo>
                  <a:lnTo>
                    <a:pt x="23" y="119"/>
                  </a:lnTo>
                  <a:lnTo>
                    <a:pt x="104" y="113"/>
                  </a:lnTo>
                  <a:lnTo>
                    <a:pt x="73" y="97"/>
                  </a:lnTo>
                  <a:lnTo>
                    <a:pt x="105" y="79"/>
                  </a:lnTo>
                  <a:lnTo>
                    <a:pt x="0" y="79"/>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53" name="Freeform 299">
              <a:extLst>
                <a:ext uri="{FF2B5EF4-FFF2-40B4-BE49-F238E27FC236}">
                  <a16:creationId xmlns:a16="http://schemas.microsoft.com/office/drawing/2014/main" xmlns="" id="{F0AFF7F7-807D-4ED9-B816-8F70A9EFBBCD}"/>
                </a:ext>
              </a:extLst>
            </p:cNvPr>
            <p:cNvSpPr>
              <a:spLocks/>
            </p:cNvSpPr>
            <p:nvPr/>
          </p:nvSpPr>
          <p:spPr bwMode="auto">
            <a:xfrm>
              <a:off x="5856478" y="3263518"/>
              <a:ext cx="552589" cy="385065"/>
            </a:xfrm>
            <a:custGeom>
              <a:avLst/>
              <a:gdLst>
                <a:gd name="T0" fmla="*/ 0 w 1151"/>
                <a:gd name="T1" fmla="*/ 0 h 847"/>
                <a:gd name="T2" fmla="*/ 1 w 1151"/>
                <a:gd name="T3" fmla="*/ 3 h 847"/>
                <a:gd name="T4" fmla="*/ 3 w 1151"/>
                <a:gd name="T5" fmla="*/ 5 h 847"/>
                <a:gd name="T6" fmla="*/ 3 w 1151"/>
                <a:gd name="T7" fmla="*/ 5 h 847"/>
                <a:gd name="T8" fmla="*/ 2 w 1151"/>
                <a:gd name="T9" fmla="*/ 6 h 847"/>
                <a:gd name="T10" fmla="*/ 3 w 1151"/>
                <a:gd name="T11" fmla="*/ 7 h 847"/>
                <a:gd name="T12" fmla="*/ 4 w 1151"/>
                <a:gd name="T13" fmla="*/ 8 h 847"/>
                <a:gd name="T14" fmla="*/ 4 w 1151"/>
                <a:gd name="T15" fmla="*/ 9 h 847"/>
                <a:gd name="T16" fmla="*/ 6 w 1151"/>
                <a:gd name="T17" fmla="*/ 11 h 847"/>
                <a:gd name="T18" fmla="*/ 7 w 1151"/>
                <a:gd name="T19" fmla="*/ 10 h 847"/>
                <a:gd name="T20" fmla="*/ 2 w 1151"/>
                <a:gd name="T21" fmla="*/ 3 h 847"/>
                <a:gd name="T22" fmla="*/ 2 w 1151"/>
                <a:gd name="T23" fmla="*/ 1 h 847"/>
                <a:gd name="T24" fmla="*/ 3 w 1151"/>
                <a:gd name="T25" fmla="*/ 1 h 847"/>
                <a:gd name="T26" fmla="*/ 5 w 1151"/>
                <a:gd name="T27" fmla="*/ 5 h 847"/>
                <a:gd name="T28" fmla="*/ 7 w 1151"/>
                <a:gd name="T29" fmla="*/ 7 h 847"/>
                <a:gd name="T30" fmla="*/ 7 w 1151"/>
                <a:gd name="T31" fmla="*/ 8 h 847"/>
                <a:gd name="T32" fmla="*/ 10 w 1151"/>
                <a:gd name="T33" fmla="*/ 11 h 847"/>
                <a:gd name="T34" fmla="*/ 11 w 1151"/>
                <a:gd name="T35" fmla="*/ 13 h 847"/>
                <a:gd name="T36" fmla="*/ 10 w 1151"/>
                <a:gd name="T37" fmla="*/ 14 h 847"/>
                <a:gd name="T38" fmla="*/ 11 w 1151"/>
                <a:gd name="T39" fmla="*/ 15 h 847"/>
                <a:gd name="T40" fmla="*/ 17 w 1151"/>
                <a:gd name="T41" fmla="*/ 18 h 847"/>
                <a:gd name="T42" fmla="*/ 20 w 1151"/>
                <a:gd name="T43" fmla="*/ 18 h 847"/>
                <a:gd name="T44" fmla="*/ 22 w 1151"/>
                <a:gd name="T45" fmla="*/ 20 h 847"/>
                <a:gd name="T46" fmla="*/ 23 w 1151"/>
                <a:gd name="T47" fmla="*/ 18 h 847"/>
                <a:gd name="T48" fmla="*/ 23 w 1151"/>
                <a:gd name="T49" fmla="*/ 18 h 847"/>
                <a:gd name="T50" fmla="*/ 23 w 1151"/>
                <a:gd name="T51" fmla="*/ 17 h 847"/>
                <a:gd name="T52" fmla="*/ 25 w 1151"/>
                <a:gd name="T53" fmla="*/ 16 h 847"/>
                <a:gd name="T54" fmla="*/ 25 w 1151"/>
                <a:gd name="T55" fmla="*/ 16 h 847"/>
                <a:gd name="T56" fmla="*/ 25 w 1151"/>
                <a:gd name="T57" fmla="*/ 15 h 847"/>
                <a:gd name="T58" fmla="*/ 26 w 1151"/>
                <a:gd name="T59" fmla="*/ 16 h 847"/>
                <a:gd name="T60" fmla="*/ 27 w 1151"/>
                <a:gd name="T61" fmla="*/ 13 h 847"/>
                <a:gd name="T62" fmla="*/ 25 w 1151"/>
                <a:gd name="T63" fmla="*/ 12 h 847"/>
                <a:gd name="T64" fmla="*/ 24 w 1151"/>
                <a:gd name="T65" fmla="*/ 13 h 847"/>
                <a:gd name="T66" fmla="*/ 23 w 1151"/>
                <a:gd name="T67" fmla="*/ 16 h 847"/>
                <a:gd name="T68" fmla="*/ 20 w 1151"/>
                <a:gd name="T69" fmla="*/ 16 h 847"/>
                <a:gd name="T70" fmla="*/ 19 w 1151"/>
                <a:gd name="T71" fmla="*/ 15 h 847"/>
                <a:gd name="T72" fmla="*/ 17 w 1151"/>
                <a:gd name="T73" fmla="*/ 12 h 847"/>
                <a:gd name="T74" fmla="*/ 17 w 1151"/>
                <a:gd name="T75" fmla="*/ 9 h 847"/>
                <a:gd name="T76" fmla="*/ 18 w 1151"/>
                <a:gd name="T77" fmla="*/ 8 h 847"/>
                <a:gd name="T78" fmla="*/ 16 w 1151"/>
                <a:gd name="T79" fmla="*/ 7 h 847"/>
                <a:gd name="T80" fmla="*/ 14 w 1151"/>
                <a:gd name="T81" fmla="*/ 3 h 847"/>
                <a:gd name="T82" fmla="*/ 12 w 1151"/>
                <a:gd name="T83" fmla="*/ 4 h 847"/>
                <a:gd name="T84" fmla="*/ 9 w 1151"/>
                <a:gd name="T85" fmla="*/ 1 h 847"/>
                <a:gd name="T86" fmla="*/ 5 w 1151"/>
                <a:gd name="T87" fmla="*/ 2 h 847"/>
                <a:gd name="T88" fmla="*/ 2 w 1151"/>
                <a:gd name="T89" fmla="*/ 0 h 847"/>
                <a:gd name="T90" fmla="*/ 0 w 1151"/>
                <a:gd name="T91" fmla="*/ 0 h 84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151"/>
                <a:gd name="T139" fmla="*/ 0 h 847"/>
                <a:gd name="T140" fmla="*/ 1151 w 1151"/>
                <a:gd name="T141" fmla="*/ 847 h 84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151" h="847">
                  <a:moveTo>
                    <a:pt x="0" y="9"/>
                  </a:moveTo>
                  <a:lnTo>
                    <a:pt x="55" y="141"/>
                  </a:lnTo>
                  <a:lnTo>
                    <a:pt x="118" y="202"/>
                  </a:lnTo>
                  <a:lnTo>
                    <a:pt x="112" y="238"/>
                  </a:lnTo>
                  <a:lnTo>
                    <a:pt x="80" y="246"/>
                  </a:lnTo>
                  <a:lnTo>
                    <a:pt x="152" y="275"/>
                  </a:lnTo>
                  <a:lnTo>
                    <a:pt x="191" y="334"/>
                  </a:lnTo>
                  <a:lnTo>
                    <a:pt x="190" y="384"/>
                  </a:lnTo>
                  <a:lnTo>
                    <a:pt x="272" y="468"/>
                  </a:lnTo>
                  <a:lnTo>
                    <a:pt x="289" y="438"/>
                  </a:lnTo>
                  <a:lnTo>
                    <a:pt x="97" y="120"/>
                  </a:lnTo>
                  <a:lnTo>
                    <a:pt x="85" y="35"/>
                  </a:lnTo>
                  <a:lnTo>
                    <a:pt x="128" y="58"/>
                  </a:lnTo>
                  <a:lnTo>
                    <a:pt x="196" y="196"/>
                  </a:lnTo>
                  <a:lnTo>
                    <a:pt x="299" y="300"/>
                  </a:lnTo>
                  <a:lnTo>
                    <a:pt x="297" y="339"/>
                  </a:lnTo>
                  <a:lnTo>
                    <a:pt x="439" y="483"/>
                  </a:lnTo>
                  <a:lnTo>
                    <a:pt x="456" y="542"/>
                  </a:lnTo>
                  <a:lnTo>
                    <a:pt x="439" y="583"/>
                  </a:lnTo>
                  <a:lnTo>
                    <a:pt x="473" y="638"/>
                  </a:lnTo>
                  <a:lnTo>
                    <a:pt x="746" y="785"/>
                  </a:lnTo>
                  <a:lnTo>
                    <a:pt x="863" y="775"/>
                  </a:lnTo>
                  <a:lnTo>
                    <a:pt x="941" y="847"/>
                  </a:lnTo>
                  <a:lnTo>
                    <a:pt x="976" y="776"/>
                  </a:lnTo>
                  <a:lnTo>
                    <a:pt x="1015" y="775"/>
                  </a:lnTo>
                  <a:lnTo>
                    <a:pt x="974" y="717"/>
                  </a:lnTo>
                  <a:lnTo>
                    <a:pt x="1064" y="693"/>
                  </a:lnTo>
                  <a:lnTo>
                    <a:pt x="1095" y="668"/>
                  </a:lnTo>
                  <a:lnTo>
                    <a:pt x="1103" y="653"/>
                  </a:lnTo>
                  <a:lnTo>
                    <a:pt x="1112" y="684"/>
                  </a:lnTo>
                  <a:lnTo>
                    <a:pt x="1151" y="544"/>
                  </a:lnTo>
                  <a:lnTo>
                    <a:pt x="1101" y="522"/>
                  </a:lnTo>
                  <a:lnTo>
                    <a:pt x="1016" y="544"/>
                  </a:lnTo>
                  <a:lnTo>
                    <a:pt x="971" y="668"/>
                  </a:lnTo>
                  <a:lnTo>
                    <a:pt x="857" y="678"/>
                  </a:lnTo>
                  <a:lnTo>
                    <a:pt x="814" y="649"/>
                  </a:lnTo>
                  <a:lnTo>
                    <a:pt x="738" y="498"/>
                  </a:lnTo>
                  <a:lnTo>
                    <a:pt x="737" y="384"/>
                  </a:lnTo>
                  <a:lnTo>
                    <a:pt x="762" y="327"/>
                  </a:lnTo>
                  <a:lnTo>
                    <a:pt x="687" y="300"/>
                  </a:lnTo>
                  <a:lnTo>
                    <a:pt x="588" y="139"/>
                  </a:lnTo>
                  <a:lnTo>
                    <a:pt x="509" y="174"/>
                  </a:lnTo>
                  <a:lnTo>
                    <a:pt x="407" y="43"/>
                  </a:lnTo>
                  <a:lnTo>
                    <a:pt x="233" y="70"/>
                  </a:lnTo>
                  <a:lnTo>
                    <a:pt x="87" y="0"/>
                  </a:lnTo>
                  <a:lnTo>
                    <a:pt x="0" y="9"/>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54" name="Freeform 300">
              <a:extLst>
                <a:ext uri="{FF2B5EF4-FFF2-40B4-BE49-F238E27FC236}">
                  <a16:creationId xmlns:a16="http://schemas.microsoft.com/office/drawing/2014/main" xmlns="" id="{BE9D8DFF-821F-43D3-897F-9BCB6ED363D6}"/>
                </a:ext>
              </a:extLst>
            </p:cNvPr>
            <p:cNvSpPr>
              <a:spLocks/>
            </p:cNvSpPr>
            <p:nvPr/>
          </p:nvSpPr>
          <p:spPr bwMode="auto">
            <a:xfrm>
              <a:off x="6400643" y="3637444"/>
              <a:ext cx="74128" cy="84332"/>
            </a:xfrm>
            <a:custGeom>
              <a:avLst/>
              <a:gdLst>
                <a:gd name="T0" fmla="*/ 0 w 152"/>
                <a:gd name="T1" fmla="*/ 2 h 184"/>
                <a:gd name="T2" fmla="*/ 1 w 152"/>
                <a:gd name="T3" fmla="*/ 4 h 184"/>
                <a:gd name="T4" fmla="*/ 3 w 152"/>
                <a:gd name="T5" fmla="*/ 4 h 184"/>
                <a:gd name="T6" fmla="*/ 4 w 152"/>
                <a:gd name="T7" fmla="*/ 0 h 184"/>
                <a:gd name="T8" fmla="*/ 2 w 152"/>
                <a:gd name="T9" fmla="*/ 0 h 184"/>
                <a:gd name="T10" fmla="*/ 0 w 152"/>
                <a:gd name="T11" fmla="*/ 2 h 184"/>
                <a:gd name="T12" fmla="*/ 0 60000 65536"/>
                <a:gd name="T13" fmla="*/ 0 60000 65536"/>
                <a:gd name="T14" fmla="*/ 0 60000 65536"/>
                <a:gd name="T15" fmla="*/ 0 60000 65536"/>
                <a:gd name="T16" fmla="*/ 0 60000 65536"/>
                <a:gd name="T17" fmla="*/ 0 60000 65536"/>
                <a:gd name="T18" fmla="*/ 0 w 152"/>
                <a:gd name="T19" fmla="*/ 0 h 184"/>
                <a:gd name="T20" fmla="*/ 152 w 152"/>
                <a:gd name="T21" fmla="*/ 184 h 184"/>
              </a:gdLst>
              <a:ahLst/>
              <a:cxnLst>
                <a:cxn ang="T12">
                  <a:pos x="T0" y="T1"/>
                </a:cxn>
                <a:cxn ang="T13">
                  <a:pos x="T2" y="T3"/>
                </a:cxn>
                <a:cxn ang="T14">
                  <a:pos x="T4" y="T5"/>
                </a:cxn>
                <a:cxn ang="T15">
                  <a:pos x="T6" y="T7"/>
                </a:cxn>
                <a:cxn ang="T16">
                  <a:pos x="T8" y="T9"/>
                </a:cxn>
                <a:cxn ang="T17">
                  <a:pos x="T10" y="T11"/>
                </a:cxn>
              </a:cxnLst>
              <a:rect l="T18" t="T19" r="T20" b="T21"/>
              <a:pathLst>
                <a:path w="152" h="184">
                  <a:moveTo>
                    <a:pt x="0" y="91"/>
                  </a:moveTo>
                  <a:lnTo>
                    <a:pt x="61" y="180"/>
                  </a:lnTo>
                  <a:lnTo>
                    <a:pt x="140" y="184"/>
                  </a:lnTo>
                  <a:lnTo>
                    <a:pt x="152" y="0"/>
                  </a:lnTo>
                  <a:lnTo>
                    <a:pt x="97" y="10"/>
                  </a:lnTo>
                  <a:lnTo>
                    <a:pt x="0" y="91"/>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55" name="Freeform 301">
              <a:extLst>
                <a:ext uri="{FF2B5EF4-FFF2-40B4-BE49-F238E27FC236}">
                  <a16:creationId xmlns:a16="http://schemas.microsoft.com/office/drawing/2014/main" xmlns="" id="{1C8319A0-0A0D-46B7-AD27-3F2C27DC5157}"/>
                </a:ext>
              </a:extLst>
            </p:cNvPr>
            <p:cNvSpPr>
              <a:spLocks/>
            </p:cNvSpPr>
            <p:nvPr/>
          </p:nvSpPr>
          <p:spPr bwMode="auto">
            <a:xfrm>
              <a:off x="6478140" y="3745644"/>
              <a:ext cx="104453" cy="50918"/>
            </a:xfrm>
            <a:custGeom>
              <a:avLst/>
              <a:gdLst>
                <a:gd name="T0" fmla="*/ 0 w 215"/>
                <a:gd name="T1" fmla="*/ 1 h 111"/>
                <a:gd name="T2" fmla="*/ 0 w 215"/>
                <a:gd name="T3" fmla="*/ 0 h 111"/>
                <a:gd name="T4" fmla="*/ 1 w 215"/>
                <a:gd name="T5" fmla="*/ 1 h 111"/>
                <a:gd name="T6" fmla="*/ 3 w 215"/>
                <a:gd name="T7" fmla="*/ 0 h 111"/>
                <a:gd name="T8" fmla="*/ 5 w 215"/>
                <a:gd name="T9" fmla="*/ 1 h 111"/>
                <a:gd name="T10" fmla="*/ 5 w 215"/>
                <a:gd name="T11" fmla="*/ 3 h 111"/>
                <a:gd name="T12" fmla="*/ 5 w 215"/>
                <a:gd name="T13" fmla="*/ 1 h 111"/>
                <a:gd name="T14" fmla="*/ 3 w 215"/>
                <a:gd name="T15" fmla="*/ 1 h 111"/>
                <a:gd name="T16" fmla="*/ 3 w 215"/>
                <a:gd name="T17" fmla="*/ 1 h 111"/>
                <a:gd name="T18" fmla="*/ 3 w 215"/>
                <a:gd name="T19" fmla="*/ 2 h 111"/>
                <a:gd name="T20" fmla="*/ 2 w 215"/>
                <a:gd name="T21" fmla="*/ 3 h 111"/>
                <a:gd name="T22" fmla="*/ 0 w 215"/>
                <a:gd name="T23" fmla="*/ 1 h 1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5"/>
                <a:gd name="T37" fmla="*/ 0 h 111"/>
                <a:gd name="T38" fmla="*/ 215 w 215"/>
                <a:gd name="T39" fmla="*/ 111 h 11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5" h="111">
                  <a:moveTo>
                    <a:pt x="0" y="60"/>
                  </a:moveTo>
                  <a:lnTo>
                    <a:pt x="18" y="0"/>
                  </a:lnTo>
                  <a:lnTo>
                    <a:pt x="65" y="37"/>
                  </a:lnTo>
                  <a:lnTo>
                    <a:pt x="146" y="2"/>
                  </a:lnTo>
                  <a:lnTo>
                    <a:pt x="215" y="45"/>
                  </a:lnTo>
                  <a:lnTo>
                    <a:pt x="200" y="108"/>
                  </a:lnTo>
                  <a:lnTo>
                    <a:pt x="193" y="54"/>
                  </a:lnTo>
                  <a:lnTo>
                    <a:pt x="146" y="35"/>
                  </a:lnTo>
                  <a:lnTo>
                    <a:pt x="103" y="66"/>
                  </a:lnTo>
                  <a:lnTo>
                    <a:pt x="115" y="98"/>
                  </a:lnTo>
                  <a:lnTo>
                    <a:pt x="96" y="111"/>
                  </a:lnTo>
                  <a:lnTo>
                    <a:pt x="0" y="6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56" name="Freeform 302">
              <a:extLst>
                <a:ext uri="{FF2B5EF4-FFF2-40B4-BE49-F238E27FC236}">
                  <a16:creationId xmlns:a16="http://schemas.microsoft.com/office/drawing/2014/main" xmlns="" id="{10BC7861-8A6B-401B-85A6-63ED89CA5C0F}"/>
                </a:ext>
              </a:extLst>
            </p:cNvPr>
            <p:cNvSpPr>
              <a:spLocks/>
            </p:cNvSpPr>
            <p:nvPr/>
          </p:nvSpPr>
          <p:spPr bwMode="auto">
            <a:xfrm>
              <a:off x="6855519" y="4328015"/>
              <a:ext cx="149940" cy="170256"/>
            </a:xfrm>
            <a:custGeom>
              <a:avLst/>
              <a:gdLst>
                <a:gd name="T0" fmla="*/ 0 w 311"/>
                <a:gd name="T1" fmla="*/ 3 h 377"/>
                <a:gd name="T2" fmla="*/ 1 w 311"/>
                <a:gd name="T3" fmla="*/ 1 h 377"/>
                <a:gd name="T4" fmla="*/ 3 w 311"/>
                <a:gd name="T5" fmla="*/ 0 h 377"/>
                <a:gd name="T6" fmla="*/ 4 w 311"/>
                <a:gd name="T7" fmla="*/ 1 h 377"/>
                <a:gd name="T8" fmla="*/ 4 w 311"/>
                <a:gd name="T9" fmla="*/ 3 h 377"/>
                <a:gd name="T10" fmla="*/ 6 w 311"/>
                <a:gd name="T11" fmla="*/ 3 h 377"/>
                <a:gd name="T12" fmla="*/ 6 w 311"/>
                <a:gd name="T13" fmla="*/ 5 h 377"/>
                <a:gd name="T14" fmla="*/ 7 w 311"/>
                <a:gd name="T15" fmla="*/ 5 h 377"/>
                <a:gd name="T16" fmla="*/ 7 w 311"/>
                <a:gd name="T17" fmla="*/ 7 h 377"/>
                <a:gd name="T18" fmla="*/ 6 w 311"/>
                <a:gd name="T19" fmla="*/ 9 h 377"/>
                <a:gd name="T20" fmla="*/ 4 w 311"/>
                <a:gd name="T21" fmla="*/ 9 h 377"/>
                <a:gd name="T22" fmla="*/ 4 w 311"/>
                <a:gd name="T23" fmla="*/ 7 h 377"/>
                <a:gd name="T24" fmla="*/ 0 w 311"/>
                <a:gd name="T25" fmla="*/ 3 h 3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1"/>
                <a:gd name="T40" fmla="*/ 0 h 377"/>
                <a:gd name="T41" fmla="*/ 311 w 311"/>
                <a:gd name="T42" fmla="*/ 377 h 37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1" h="377">
                  <a:moveTo>
                    <a:pt x="0" y="141"/>
                  </a:moveTo>
                  <a:lnTo>
                    <a:pt x="21" y="23"/>
                  </a:lnTo>
                  <a:lnTo>
                    <a:pt x="134" y="0"/>
                  </a:lnTo>
                  <a:lnTo>
                    <a:pt x="169" y="39"/>
                  </a:lnTo>
                  <a:lnTo>
                    <a:pt x="177" y="130"/>
                  </a:lnTo>
                  <a:lnTo>
                    <a:pt x="260" y="143"/>
                  </a:lnTo>
                  <a:lnTo>
                    <a:pt x="270" y="205"/>
                  </a:lnTo>
                  <a:lnTo>
                    <a:pt x="311" y="218"/>
                  </a:lnTo>
                  <a:lnTo>
                    <a:pt x="305" y="295"/>
                  </a:lnTo>
                  <a:lnTo>
                    <a:pt x="263" y="377"/>
                  </a:lnTo>
                  <a:lnTo>
                    <a:pt x="159" y="371"/>
                  </a:lnTo>
                  <a:lnTo>
                    <a:pt x="180" y="281"/>
                  </a:lnTo>
                  <a:lnTo>
                    <a:pt x="0" y="141"/>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57" name="Freeform 303">
              <a:extLst>
                <a:ext uri="{FF2B5EF4-FFF2-40B4-BE49-F238E27FC236}">
                  <a16:creationId xmlns:a16="http://schemas.microsoft.com/office/drawing/2014/main" xmlns="" id="{54262924-4424-43AE-9049-6E7B7A63FB8A}"/>
                </a:ext>
              </a:extLst>
            </p:cNvPr>
            <p:cNvSpPr>
              <a:spLocks/>
            </p:cNvSpPr>
            <p:nvPr/>
          </p:nvSpPr>
          <p:spPr bwMode="auto">
            <a:xfrm>
              <a:off x="6511835" y="3941359"/>
              <a:ext cx="227438" cy="364380"/>
            </a:xfrm>
            <a:custGeom>
              <a:avLst/>
              <a:gdLst>
                <a:gd name="T0" fmla="*/ 0 w 476"/>
                <a:gd name="T1" fmla="*/ 4 h 803"/>
                <a:gd name="T2" fmla="*/ 0 w 476"/>
                <a:gd name="T3" fmla="*/ 6 h 803"/>
                <a:gd name="T4" fmla="*/ 2 w 476"/>
                <a:gd name="T5" fmla="*/ 9 h 803"/>
                <a:gd name="T6" fmla="*/ 4 w 476"/>
                <a:gd name="T7" fmla="*/ 15 h 803"/>
                <a:gd name="T8" fmla="*/ 9 w 476"/>
                <a:gd name="T9" fmla="*/ 19 h 803"/>
                <a:gd name="T10" fmla="*/ 10 w 476"/>
                <a:gd name="T11" fmla="*/ 18 h 803"/>
                <a:gd name="T12" fmla="*/ 11 w 476"/>
                <a:gd name="T13" fmla="*/ 17 h 803"/>
                <a:gd name="T14" fmla="*/ 10 w 476"/>
                <a:gd name="T15" fmla="*/ 16 h 803"/>
                <a:gd name="T16" fmla="*/ 10 w 476"/>
                <a:gd name="T17" fmla="*/ 16 h 803"/>
                <a:gd name="T18" fmla="*/ 11 w 476"/>
                <a:gd name="T19" fmla="*/ 13 h 803"/>
                <a:gd name="T20" fmla="*/ 10 w 476"/>
                <a:gd name="T21" fmla="*/ 11 h 803"/>
                <a:gd name="T22" fmla="*/ 9 w 476"/>
                <a:gd name="T23" fmla="*/ 11 h 803"/>
                <a:gd name="T24" fmla="*/ 9 w 476"/>
                <a:gd name="T25" fmla="*/ 9 h 803"/>
                <a:gd name="T26" fmla="*/ 9 w 476"/>
                <a:gd name="T27" fmla="*/ 10 h 803"/>
                <a:gd name="T28" fmla="*/ 7 w 476"/>
                <a:gd name="T29" fmla="*/ 9 h 803"/>
                <a:gd name="T30" fmla="*/ 7 w 476"/>
                <a:gd name="T31" fmla="*/ 8 h 803"/>
                <a:gd name="T32" fmla="*/ 8 w 476"/>
                <a:gd name="T33" fmla="*/ 5 h 803"/>
                <a:gd name="T34" fmla="*/ 10 w 476"/>
                <a:gd name="T35" fmla="*/ 4 h 803"/>
                <a:gd name="T36" fmla="*/ 9 w 476"/>
                <a:gd name="T37" fmla="*/ 4 h 803"/>
                <a:gd name="T38" fmla="*/ 10 w 476"/>
                <a:gd name="T39" fmla="*/ 3 h 803"/>
                <a:gd name="T40" fmla="*/ 7 w 476"/>
                <a:gd name="T41" fmla="*/ 2 h 803"/>
                <a:gd name="T42" fmla="*/ 5 w 476"/>
                <a:gd name="T43" fmla="*/ 0 h 803"/>
                <a:gd name="T44" fmla="*/ 5 w 476"/>
                <a:gd name="T45" fmla="*/ 2 h 803"/>
                <a:gd name="T46" fmla="*/ 3 w 476"/>
                <a:gd name="T47" fmla="*/ 3 h 803"/>
                <a:gd name="T48" fmla="*/ 2 w 476"/>
                <a:gd name="T49" fmla="*/ 5 h 803"/>
                <a:gd name="T50" fmla="*/ 1 w 476"/>
                <a:gd name="T51" fmla="*/ 5 h 803"/>
                <a:gd name="T52" fmla="*/ 1 w 476"/>
                <a:gd name="T53" fmla="*/ 3 h 803"/>
                <a:gd name="T54" fmla="*/ 0 w 476"/>
                <a:gd name="T55" fmla="*/ 4 h 80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76"/>
                <a:gd name="T85" fmla="*/ 0 h 803"/>
                <a:gd name="T86" fmla="*/ 476 w 476"/>
                <a:gd name="T87" fmla="*/ 803 h 80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76" h="803">
                  <a:moveTo>
                    <a:pt x="0" y="188"/>
                  </a:moveTo>
                  <a:lnTo>
                    <a:pt x="8" y="254"/>
                  </a:lnTo>
                  <a:lnTo>
                    <a:pt x="93" y="364"/>
                  </a:lnTo>
                  <a:lnTo>
                    <a:pt x="188" y="627"/>
                  </a:lnTo>
                  <a:lnTo>
                    <a:pt x="408" y="803"/>
                  </a:lnTo>
                  <a:lnTo>
                    <a:pt x="446" y="771"/>
                  </a:lnTo>
                  <a:lnTo>
                    <a:pt x="468" y="714"/>
                  </a:lnTo>
                  <a:lnTo>
                    <a:pt x="435" y="696"/>
                  </a:lnTo>
                  <a:lnTo>
                    <a:pt x="455" y="681"/>
                  </a:lnTo>
                  <a:lnTo>
                    <a:pt x="476" y="542"/>
                  </a:lnTo>
                  <a:lnTo>
                    <a:pt x="444" y="480"/>
                  </a:lnTo>
                  <a:lnTo>
                    <a:pt x="412" y="480"/>
                  </a:lnTo>
                  <a:lnTo>
                    <a:pt x="412" y="405"/>
                  </a:lnTo>
                  <a:lnTo>
                    <a:pt x="369" y="438"/>
                  </a:lnTo>
                  <a:lnTo>
                    <a:pt x="318" y="410"/>
                  </a:lnTo>
                  <a:lnTo>
                    <a:pt x="287" y="327"/>
                  </a:lnTo>
                  <a:lnTo>
                    <a:pt x="338" y="226"/>
                  </a:lnTo>
                  <a:lnTo>
                    <a:pt x="435" y="178"/>
                  </a:lnTo>
                  <a:lnTo>
                    <a:pt x="407" y="161"/>
                  </a:lnTo>
                  <a:lnTo>
                    <a:pt x="423" y="111"/>
                  </a:lnTo>
                  <a:lnTo>
                    <a:pt x="313" y="101"/>
                  </a:lnTo>
                  <a:lnTo>
                    <a:pt x="231" y="0"/>
                  </a:lnTo>
                  <a:lnTo>
                    <a:pt x="213" y="75"/>
                  </a:lnTo>
                  <a:lnTo>
                    <a:pt x="126" y="132"/>
                  </a:lnTo>
                  <a:lnTo>
                    <a:pt x="81" y="211"/>
                  </a:lnTo>
                  <a:lnTo>
                    <a:pt x="31" y="199"/>
                  </a:lnTo>
                  <a:lnTo>
                    <a:pt x="37" y="151"/>
                  </a:lnTo>
                  <a:lnTo>
                    <a:pt x="0" y="188"/>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58" name="Freeform 304">
              <a:extLst>
                <a:ext uri="{FF2B5EF4-FFF2-40B4-BE49-F238E27FC236}">
                  <a16:creationId xmlns:a16="http://schemas.microsoft.com/office/drawing/2014/main" xmlns="" id="{567BBA3E-BC9F-4BDF-AB58-3CFB9DE5FB94}"/>
                </a:ext>
              </a:extLst>
            </p:cNvPr>
            <p:cNvSpPr>
              <a:spLocks/>
            </p:cNvSpPr>
            <p:nvPr/>
          </p:nvSpPr>
          <p:spPr bwMode="auto">
            <a:xfrm>
              <a:off x="6936385" y="3823612"/>
              <a:ext cx="77497" cy="77968"/>
            </a:xfrm>
            <a:custGeom>
              <a:avLst/>
              <a:gdLst>
                <a:gd name="T0" fmla="*/ 0 w 159"/>
                <a:gd name="T1" fmla="*/ 2 h 173"/>
                <a:gd name="T2" fmla="*/ 1 w 159"/>
                <a:gd name="T3" fmla="*/ 0 h 173"/>
                <a:gd name="T4" fmla="*/ 4 w 159"/>
                <a:gd name="T5" fmla="*/ 0 h 173"/>
                <a:gd name="T6" fmla="*/ 3 w 159"/>
                <a:gd name="T7" fmla="*/ 4 h 173"/>
                <a:gd name="T8" fmla="*/ 1 w 159"/>
                <a:gd name="T9" fmla="*/ 4 h 173"/>
                <a:gd name="T10" fmla="*/ 0 w 159"/>
                <a:gd name="T11" fmla="*/ 2 h 173"/>
                <a:gd name="T12" fmla="*/ 0 60000 65536"/>
                <a:gd name="T13" fmla="*/ 0 60000 65536"/>
                <a:gd name="T14" fmla="*/ 0 60000 65536"/>
                <a:gd name="T15" fmla="*/ 0 60000 65536"/>
                <a:gd name="T16" fmla="*/ 0 60000 65536"/>
                <a:gd name="T17" fmla="*/ 0 60000 65536"/>
                <a:gd name="T18" fmla="*/ 0 w 159"/>
                <a:gd name="T19" fmla="*/ 0 h 173"/>
                <a:gd name="T20" fmla="*/ 159 w 159"/>
                <a:gd name="T21" fmla="*/ 173 h 173"/>
              </a:gdLst>
              <a:ahLst/>
              <a:cxnLst>
                <a:cxn ang="T12">
                  <a:pos x="T0" y="T1"/>
                </a:cxn>
                <a:cxn ang="T13">
                  <a:pos x="T2" y="T3"/>
                </a:cxn>
                <a:cxn ang="T14">
                  <a:pos x="T4" y="T5"/>
                </a:cxn>
                <a:cxn ang="T15">
                  <a:pos x="T6" y="T7"/>
                </a:cxn>
                <a:cxn ang="T16">
                  <a:pos x="T8" y="T9"/>
                </a:cxn>
                <a:cxn ang="T17">
                  <a:pos x="T10" y="T11"/>
                </a:cxn>
              </a:cxnLst>
              <a:rect l="T18" t="T19" r="T20" b="T21"/>
              <a:pathLst>
                <a:path w="159" h="173">
                  <a:moveTo>
                    <a:pt x="0" y="79"/>
                  </a:moveTo>
                  <a:lnTo>
                    <a:pt x="44" y="0"/>
                  </a:lnTo>
                  <a:lnTo>
                    <a:pt x="159" y="12"/>
                  </a:lnTo>
                  <a:lnTo>
                    <a:pt x="146" y="161"/>
                  </a:lnTo>
                  <a:lnTo>
                    <a:pt x="62" y="173"/>
                  </a:lnTo>
                  <a:lnTo>
                    <a:pt x="0" y="79"/>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59" name="Freeform 305">
              <a:extLst>
                <a:ext uri="{FF2B5EF4-FFF2-40B4-BE49-F238E27FC236}">
                  <a16:creationId xmlns:a16="http://schemas.microsoft.com/office/drawing/2014/main" xmlns="" id="{EFB0A970-4956-4824-AA2E-D8CFCE3B0B1A}"/>
                </a:ext>
              </a:extLst>
            </p:cNvPr>
            <p:cNvSpPr>
              <a:spLocks/>
            </p:cNvSpPr>
            <p:nvPr/>
          </p:nvSpPr>
          <p:spPr bwMode="auto">
            <a:xfrm>
              <a:off x="6865627" y="3724959"/>
              <a:ext cx="18532" cy="14321"/>
            </a:xfrm>
            <a:custGeom>
              <a:avLst/>
              <a:gdLst>
                <a:gd name="T0" fmla="*/ 0 w 39"/>
                <a:gd name="T1" fmla="*/ 1 h 32"/>
                <a:gd name="T2" fmla="*/ 1 w 39"/>
                <a:gd name="T3" fmla="*/ 1 h 32"/>
                <a:gd name="T4" fmla="*/ 1 w 39"/>
                <a:gd name="T5" fmla="*/ 0 h 32"/>
                <a:gd name="T6" fmla="*/ 0 w 39"/>
                <a:gd name="T7" fmla="*/ 1 h 32"/>
                <a:gd name="T8" fmla="*/ 0 60000 65536"/>
                <a:gd name="T9" fmla="*/ 0 60000 65536"/>
                <a:gd name="T10" fmla="*/ 0 60000 65536"/>
                <a:gd name="T11" fmla="*/ 0 60000 65536"/>
                <a:gd name="T12" fmla="*/ 0 w 39"/>
                <a:gd name="T13" fmla="*/ 0 h 32"/>
                <a:gd name="T14" fmla="*/ 39 w 39"/>
                <a:gd name="T15" fmla="*/ 32 h 32"/>
              </a:gdLst>
              <a:ahLst/>
              <a:cxnLst>
                <a:cxn ang="T8">
                  <a:pos x="T0" y="T1"/>
                </a:cxn>
                <a:cxn ang="T9">
                  <a:pos x="T2" y="T3"/>
                </a:cxn>
                <a:cxn ang="T10">
                  <a:pos x="T4" y="T5"/>
                </a:cxn>
                <a:cxn ang="T11">
                  <a:pos x="T6" y="T7"/>
                </a:cxn>
              </a:cxnLst>
              <a:rect l="T12" t="T13" r="T14" b="T15"/>
              <a:pathLst>
                <a:path w="39" h="32">
                  <a:moveTo>
                    <a:pt x="0" y="32"/>
                  </a:moveTo>
                  <a:lnTo>
                    <a:pt x="36" y="26"/>
                  </a:lnTo>
                  <a:lnTo>
                    <a:pt x="39" y="0"/>
                  </a:lnTo>
                  <a:lnTo>
                    <a:pt x="0" y="32"/>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60" name="Freeform 306">
              <a:extLst>
                <a:ext uri="{FF2B5EF4-FFF2-40B4-BE49-F238E27FC236}">
                  <a16:creationId xmlns:a16="http://schemas.microsoft.com/office/drawing/2014/main" xmlns="" id="{11AC9C44-0E03-406F-B0ED-16074FF52D0A}"/>
                </a:ext>
              </a:extLst>
            </p:cNvPr>
            <p:cNvSpPr>
              <a:spLocks/>
            </p:cNvSpPr>
            <p:nvPr/>
          </p:nvSpPr>
          <p:spPr bwMode="auto">
            <a:xfrm>
              <a:off x="4921456" y="2195837"/>
              <a:ext cx="545850" cy="521906"/>
            </a:xfrm>
            <a:custGeom>
              <a:avLst/>
              <a:gdLst>
                <a:gd name="T0" fmla="*/ 2 w 1139"/>
                <a:gd name="T1" fmla="*/ 11 h 1152"/>
                <a:gd name="T2" fmla="*/ 2 w 1139"/>
                <a:gd name="T3" fmla="*/ 12 h 1152"/>
                <a:gd name="T4" fmla="*/ 5 w 1139"/>
                <a:gd name="T5" fmla="*/ 13 h 1152"/>
                <a:gd name="T6" fmla="*/ 6 w 1139"/>
                <a:gd name="T7" fmla="*/ 12 h 1152"/>
                <a:gd name="T8" fmla="*/ 3 w 1139"/>
                <a:gd name="T9" fmla="*/ 15 h 1152"/>
                <a:gd name="T10" fmla="*/ 3 w 1139"/>
                <a:gd name="T11" fmla="*/ 17 h 1152"/>
                <a:gd name="T12" fmla="*/ 3 w 1139"/>
                <a:gd name="T13" fmla="*/ 18 h 1152"/>
                <a:gd name="T14" fmla="*/ 3 w 1139"/>
                <a:gd name="T15" fmla="*/ 19 h 1152"/>
                <a:gd name="T16" fmla="*/ 4 w 1139"/>
                <a:gd name="T17" fmla="*/ 20 h 1152"/>
                <a:gd name="T18" fmla="*/ 5 w 1139"/>
                <a:gd name="T19" fmla="*/ 19 h 1152"/>
                <a:gd name="T20" fmla="*/ 5 w 1139"/>
                <a:gd name="T21" fmla="*/ 21 h 1152"/>
                <a:gd name="T22" fmla="*/ 8 w 1139"/>
                <a:gd name="T23" fmla="*/ 21 h 1152"/>
                <a:gd name="T24" fmla="*/ 9 w 1139"/>
                <a:gd name="T25" fmla="*/ 21 h 1152"/>
                <a:gd name="T26" fmla="*/ 8 w 1139"/>
                <a:gd name="T27" fmla="*/ 24 h 1152"/>
                <a:gd name="T28" fmla="*/ 7 w 1139"/>
                <a:gd name="T29" fmla="*/ 25 h 1152"/>
                <a:gd name="T30" fmla="*/ 4 w 1139"/>
                <a:gd name="T31" fmla="*/ 26 h 1152"/>
                <a:gd name="T32" fmla="*/ 7 w 1139"/>
                <a:gd name="T33" fmla="*/ 26 h 1152"/>
                <a:gd name="T34" fmla="*/ 8 w 1139"/>
                <a:gd name="T35" fmla="*/ 24 h 1152"/>
                <a:gd name="T36" fmla="*/ 12 w 1139"/>
                <a:gd name="T37" fmla="*/ 22 h 1152"/>
                <a:gd name="T38" fmla="*/ 12 w 1139"/>
                <a:gd name="T39" fmla="*/ 20 h 1152"/>
                <a:gd name="T40" fmla="*/ 16 w 1139"/>
                <a:gd name="T41" fmla="*/ 16 h 1152"/>
                <a:gd name="T42" fmla="*/ 16 w 1139"/>
                <a:gd name="T43" fmla="*/ 17 h 1152"/>
                <a:gd name="T44" fmla="*/ 17 w 1139"/>
                <a:gd name="T45" fmla="*/ 18 h 1152"/>
                <a:gd name="T46" fmla="*/ 14 w 1139"/>
                <a:gd name="T47" fmla="*/ 19 h 1152"/>
                <a:gd name="T48" fmla="*/ 14 w 1139"/>
                <a:gd name="T49" fmla="*/ 20 h 1152"/>
                <a:gd name="T50" fmla="*/ 17 w 1139"/>
                <a:gd name="T51" fmla="*/ 18 h 1152"/>
                <a:gd name="T52" fmla="*/ 18 w 1139"/>
                <a:gd name="T53" fmla="*/ 17 h 1152"/>
                <a:gd name="T54" fmla="*/ 19 w 1139"/>
                <a:gd name="T55" fmla="*/ 17 h 1152"/>
                <a:gd name="T56" fmla="*/ 21 w 1139"/>
                <a:gd name="T57" fmla="*/ 19 h 1152"/>
                <a:gd name="T58" fmla="*/ 25 w 1139"/>
                <a:gd name="T59" fmla="*/ 19 h 1152"/>
                <a:gd name="T60" fmla="*/ 25 w 1139"/>
                <a:gd name="T61" fmla="*/ 20 h 1152"/>
                <a:gd name="T62" fmla="*/ 26 w 1139"/>
                <a:gd name="T63" fmla="*/ 20 h 1152"/>
                <a:gd name="T64" fmla="*/ 24 w 1139"/>
                <a:gd name="T65" fmla="*/ 19 h 1152"/>
                <a:gd name="T66" fmla="*/ 14 w 1139"/>
                <a:gd name="T67" fmla="*/ 2 h 1152"/>
                <a:gd name="T68" fmla="*/ 11 w 1139"/>
                <a:gd name="T69" fmla="*/ 1 h 1152"/>
                <a:gd name="T70" fmla="*/ 10 w 1139"/>
                <a:gd name="T71" fmla="*/ 1 h 1152"/>
                <a:gd name="T72" fmla="*/ 10 w 1139"/>
                <a:gd name="T73" fmla="*/ 0 h 1152"/>
                <a:gd name="T74" fmla="*/ 7 w 1139"/>
                <a:gd name="T75" fmla="*/ 1 h 1152"/>
                <a:gd name="T76" fmla="*/ 7 w 1139"/>
                <a:gd name="T77" fmla="*/ 1 h 1152"/>
                <a:gd name="T78" fmla="*/ 6 w 1139"/>
                <a:gd name="T79" fmla="*/ 3 h 1152"/>
                <a:gd name="T80" fmla="*/ 4 w 1139"/>
                <a:gd name="T81" fmla="*/ 4 h 1152"/>
                <a:gd name="T82" fmla="*/ 2 w 1139"/>
                <a:gd name="T83" fmla="*/ 5 h 1152"/>
                <a:gd name="T84" fmla="*/ 4 w 1139"/>
                <a:gd name="T85" fmla="*/ 8 h 1152"/>
                <a:gd name="T86" fmla="*/ 5 w 1139"/>
                <a:gd name="T87" fmla="*/ 9 h 1152"/>
                <a:gd name="T88" fmla="*/ 6 w 1139"/>
                <a:gd name="T89" fmla="*/ 9 h 1152"/>
                <a:gd name="T90" fmla="*/ 4 w 1139"/>
                <a:gd name="T91" fmla="*/ 9 h 1152"/>
                <a:gd name="T92" fmla="*/ 3 w 1139"/>
                <a:gd name="T93" fmla="*/ 9 h 115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139"/>
                <a:gd name="T142" fmla="*/ 0 h 1152"/>
                <a:gd name="T143" fmla="*/ 1139 w 1139"/>
                <a:gd name="T144" fmla="*/ 1152 h 115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139" h="1152">
                  <a:moveTo>
                    <a:pt x="0" y="441"/>
                  </a:moveTo>
                  <a:lnTo>
                    <a:pt x="74" y="463"/>
                  </a:lnTo>
                  <a:lnTo>
                    <a:pt x="45" y="472"/>
                  </a:lnTo>
                  <a:lnTo>
                    <a:pt x="75" y="514"/>
                  </a:lnTo>
                  <a:lnTo>
                    <a:pt x="190" y="510"/>
                  </a:lnTo>
                  <a:lnTo>
                    <a:pt x="205" y="538"/>
                  </a:lnTo>
                  <a:lnTo>
                    <a:pt x="278" y="503"/>
                  </a:lnTo>
                  <a:lnTo>
                    <a:pt x="253" y="517"/>
                  </a:lnTo>
                  <a:lnTo>
                    <a:pt x="267" y="587"/>
                  </a:lnTo>
                  <a:lnTo>
                    <a:pt x="111" y="655"/>
                  </a:lnTo>
                  <a:lnTo>
                    <a:pt x="72" y="729"/>
                  </a:lnTo>
                  <a:lnTo>
                    <a:pt x="107" y="718"/>
                  </a:lnTo>
                  <a:lnTo>
                    <a:pt x="79" y="737"/>
                  </a:lnTo>
                  <a:lnTo>
                    <a:pt x="107" y="761"/>
                  </a:lnTo>
                  <a:lnTo>
                    <a:pt x="165" y="771"/>
                  </a:lnTo>
                  <a:lnTo>
                    <a:pt x="134" y="809"/>
                  </a:lnTo>
                  <a:lnTo>
                    <a:pt x="159" y="847"/>
                  </a:lnTo>
                  <a:lnTo>
                    <a:pt x="190" y="852"/>
                  </a:lnTo>
                  <a:lnTo>
                    <a:pt x="250" y="771"/>
                  </a:lnTo>
                  <a:lnTo>
                    <a:pt x="213" y="809"/>
                  </a:lnTo>
                  <a:lnTo>
                    <a:pt x="244" y="887"/>
                  </a:lnTo>
                  <a:lnTo>
                    <a:pt x="228" y="917"/>
                  </a:lnTo>
                  <a:lnTo>
                    <a:pt x="298" y="872"/>
                  </a:lnTo>
                  <a:lnTo>
                    <a:pt x="346" y="928"/>
                  </a:lnTo>
                  <a:lnTo>
                    <a:pt x="363" y="895"/>
                  </a:lnTo>
                  <a:lnTo>
                    <a:pt x="378" y="917"/>
                  </a:lnTo>
                  <a:lnTo>
                    <a:pt x="431" y="889"/>
                  </a:lnTo>
                  <a:lnTo>
                    <a:pt x="360" y="1032"/>
                  </a:lnTo>
                  <a:lnTo>
                    <a:pt x="299" y="1060"/>
                  </a:lnTo>
                  <a:lnTo>
                    <a:pt x="298" y="1093"/>
                  </a:lnTo>
                  <a:lnTo>
                    <a:pt x="228" y="1094"/>
                  </a:lnTo>
                  <a:lnTo>
                    <a:pt x="176" y="1152"/>
                  </a:lnTo>
                  <a:lnTo>
                    <a:pt x="244" y="1109"/>
                  </a:lnTo>
                  <a:lnTo>
                    <a:pt x="317" y="1110"/>
                  </a:lnTo>
                  <a:lnTo>
                    <a:pt x="360" y="1075"/>
                  </a:lnTo>
                  <a:lnTo>
                    <a:pt x="339" y="1047"/>
                  </a:lnTo>
                  <a:lnTo>
                    <a:pt x="386" y="1051"/>
                  </a:lnTo>
                  <a:lnTo>
                    <a:pt x="528" y="943"/>
                  </a:lnTo>
                  <a:lnTo>
                    <a:pt x="559" y="904"/>
                  </a:lnTo>
                  <a:lnTo>
                    <a:pt x="532" y="871"/>
                  </a:lnTo>
                  <a:lnTo>
                    <a:pt x="660" y="740"/>
                  </a:lnTo>
                  <a:lnTo>
                    <a:pt x="676" y="675"/>
                  </a:lnTo>
                  <a:lnTo>
                    <a:pt x="661" y="740"/>
                  </a:lnTo>
                  <a:lnTo>
                    <a:pt x="715" y="728"/>
                  </a:lnTo>
                  <a:lnTo>
                    <a:pt x="684" y="755"/>
                  </a:lnTo>
                  <a:lnTo>
                    <a:pt x="727" y="767"/>
                  </a:lnTo>
                  <a:lnTo>
                    <a:pt x="635" y="776"/>
                  </a:lnTo>
                  <a:lnTo>
                    <a:pt x="615" y="841"/>
                  </a:lnTo>
                  <a:lnTo>
                    <a:pt x="650" y="837"/>
                  </a:lnTo>
                  <a:lnTo>
                    <a:pt x="618" y="882"/>
                  </a:lnTo>
                  <a:lnTo>
                    <a:pt x="740" y="825"/>
                  </a:lnTo>
                  <a:lnTo>
                    <a:pt x="760" y="790"/>
                  </a:lnTo>
                  <a:lnTo>
                    <a:pt x="739" y="774"/>
                  </a:lnTo>
                  <a:lnTo>
                    <a:pt x="767" y="743"/>
                  </a:lnTo>
                  <a:lnTo>
                    <a:pt x="763" y="767"/>
                  </a:lnTo>
                  <a:lnTo>
                    <a:pt x="823" y="753"/>
                  </a:lnTo>
                  <a:lnTo>
                    <a:pt x="813" y="779"/>
                  </a:lnTo>
                  <a:lnTo>
                    <a:pt x="911" y="825"/>
                  </a:lnTo>
                  <a:lnTo>
                    <a:pt x="1059" y="847"/>
                  </a:lnTo>
                  <a:lnTo>
                    <a:pt x="1083" y="821"/>
                  </a:lnTo>
                  <a:lnTo>
                    <a:pt x="1105" y="835"/>
                  </a:lnTo>
                  <a:lnTo>
                    <a:pt x="1076" y="860"/>
                  </a:lnTo>
                  <a:lnTo>
                    <a:pt x="1120" y="887"/>
                  </a:lnTo>
                  <a:lnTo>
                    <a:pt x="1139" y="866"/>
                  </a:lnTo>
                  <a:lnTo>
                    <a:pt x="1104" y="809"/>
                  </a:lnTo>
                  <a:lnTo>
                    <a:pt x="1032" y="809"/>
                  </a:lnTo>
                  <a:lnTo>
                    <a:pt x="1032" y="132"/>
                  </a:lnTo>
                  <a:lnTo>
                    <a:pt x="621" y="77"/>
                  </a:lnTo>
                  <a:lnTo>
                    <a:pt x="607" y="43"/>
                  </a:lnTo>
                  <a:lnTo>
                    <a:pt x="495" y="22"/>
                  </a:lnTo>
                  <a:lnTo>
                    <a:pt x="481" y="50"/>
                  </a:lnTo>
                  <a:lnTo>
                    <a:pt x="449" y="42"/>
                  </a:lnTo>
                  <a:lnTo>
                    <a:pt x="480" y="17"/>
                  </a:lnTo>
                  <a:lnTo>
                    <a:pt x="433" y="0"/>
                  </a:lnTo>
                  <a:lnTo>
                    <a:pt x="388" y="43"/>
                  </a:lnTo>
                  <a:lnTo>
                    <a:pt x="314" y="50"/>
                  </a:lnTo>
                  <a:lnTo>
                    <a:pt x="307" y="89"/>
                  </a:lnTo>
                  <a:lnTo>
                    <a:pt x="301" y="65"/>
                  </a:lnTo>
                  <a:lnTo>
                    <a:pt x="233" y="88"/>
                  </a:lnTo>
                  <a:lnTo>
                    <a:pt x="244" y="119"/>
                  </a:lnTo>
                  <a:lnTo>
                    <a:pt x="213" y="109"/>
                  </a:lnTo>
                  <a:lnTo>
                    <a:pt x="168" y="176"/>
                  </a:lnTo>
                  <a:lnTo>
                    <a:pt x="72" y="197"/>
                  </a:lnTo>
                  <a:lnTo>
                    <a:pt x="75" y="229"/>
                  </a:lnTo>
                  <a:lnTo>
                    <a:pt x="48" y="235"/>
                  </a:lnTo>
                  <a:lnTo>
                    <a:pt x="165" y="331"/>
                  </a:lnTo>
                  <a:lnTo>
                    <a:pt x="328" y="377"/>
                  </a:lnTo>
                  <a:lnTo>
                    <a:pt x="228" y="364"/>
                  </a:lnTo>
                  <a:lnTo>
                    <a:pt x="233" y="391"/>
                  </a:lnTo>
                  <a:lnTo>
                    <a:pt x="273" y="392"/>
                  </a:lnTo>
                  <a:lnTo>
                    <a:pt x="239" y="411"/>
                  </a:lnTo>
                  <a:lnTo>
                    <a:pt x="165" y="407"/>
                  </a:lnTo>
                  <a:lnTo>
                    <a:pt x="165" y="368"/>
                  </a:lnTo>
                  <a:lnTo>
                    <a:pt x="129" y="372"/>
                  </a:lnTo>
                  <a:lnTo>
                    <a:pt x="0" y="441"/>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61" name="Freeform 307">
              <a:extLst>
                <a:ext uri="{FF2B5EF4-FFF2-40B4-BE49-F238E27FC236}">
                  <a16:creationId xmlns:a16="http://schemas.microsoft.com/office/drawing/2014/main" xmlns="" id="{239A97BD-5D12-4BE2-837D-0AF6A49D4523}"/>
                </a:ext>
              </a:extLst>
            </p:cNvPr>
            <p:cNvSpPr>
              <a:spLocks/>
            </p:cNvSpPr>
            <p:nvPr/>
          </p:nvSpPr>
          <p:spPr bwMode="auto">
            <a:xfrm>
              <a:off x="5143839" y="3534018"/>
              <a:ext cx="21901" cy="27050"/>
            </a:xfrm>
            <a:custGeom>
              <a:avLst/>
              <a:gdLst>
                <a:gd name="T0" fmla="*/ 0 w 45"/>
                <a:gd name="T1" fmla="*/ 1 h 62"/>
                <a:gd name="T2" fmla="*/ 0 w 45"/>
                <a:gd name="T3" fmla="*/ 0 h 62"/>
                <a:gd name="T4" fmla="*/ 1 w 45"/>
                <a:gd name="T5" fmla="*/ 1 h 62"/>
                <a:gd name="T6" fmla="*/ 0 w 45"/>
                <a:gd name="T7" fmla="*/ 1 h 62"/>
                <a:gd name="T8" fmla="*/ 0 w 45"/>
                <a:gd name="T9" fmla="*/ 1 h 62"/>
                <a:gd name="T10" fmla="*/ 0 60000 65536"/>
                <a:gd name="T11" fmla="*/ 0 60000 65536"/>
                <a:gd name="T12" fmla="*/ 0 60000 65536"/>
                <a:gd name="T13" fmla="*/ 0 60000 65536"/>
                <a:gd name="T14" fmla="*/ 0 60000 65536"/>
                <a:gd name="T15" fmla="*/ 0 w 45"/>
                <a:gd name="T16" fmla="*/ 0 h 62"/>
                <a:gd name="T17" fmla="*/ 45 w 45"/>
                <a:gd name="T18" fmla="*/ 62 h 62"/>
              </a:gdLst>
              <a:ahLst/>
              <a:cxnLst>
                <a:cxn ang="T10">
                  <a:pos x="T0" y="T1"/>
                </a:cxn>
                <a:cxn ang="T11">
                  <a:pos x="T2" y="T3"/>
                </a:cxn>
                <a:cxn ang="T12">
                  <a:pos x="T4" y="T5"/>
                </a:cxn>
                <a:cxn ang="T13">
                  <a:pos x="T6" y="T7"/>
                </a:cxn>
                <a:cxn ang="T14">
                  <a:pos x="T8" y="T9"/>
                </a:cxn>
              </a:cxnLst>
              <a:rect l="T15" t="T16" r="T17" b="T18"/>
              <a:pathLst>
                <a:path w="45" h="62">
                  <a:moveTo>
                    <a:pt x="0" y="23"/>
                  </a:moveTo>
                  <a:lnTo>
                    <a:pt x="4" y="0"/>
                  </a:lnTo>
                  <a:lnTo>
                    <a:pt x="45" y="38"/>
                  </a:lnTo>
                  <a:lnTo>
                    <a:pt x="14" y="62"/>
                  </a:lnTo>
                  <a:lnTo>
                    <a:pt x="0" y="23"/>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62" name="Freeform 308">
              <a:extLst>
                <a:ext uri="{FF2B5EF4-FFF2-40B4-BE49-F238E27FC236}">
                  <a16:creationId xmlns:a16="http://schemas.microsoft.com/office/drawing/2014/main" xmlns="" id="{0D435C59-87B0-4DDA-AAF5-7F0B43485273}"/>
                </a:ext>
              </a:extLst>
            </p:cNvPr>
            <p:cNvSpPr>
              <a:spLocks/>
            </p:cNvSpPr>
            <p:nvPr/>
          </p:nvSpPr>
          <p:spPr bwMode="auto">
            <a:xfrm>
              <a:off x="5164056" y="2635002"/>
              <a:ext cx="47172" cy="30232"/>
            </a:xfrm>
            <a:custGeom>
              <a:avLst/>
              <a:gdLst>
                <a:gd name="T0" fmla="*/ 0 w 100"/>
                <a:gd name="T1" fmla="*/ 1 h 69"/>
                <a:gd name="T2" fmla="*/ 1 w 100"/>
                <a:gd name="T3" fmla="*/ 1 h 69"/>
                <a:gd name="T4" fmla="*/ 2 w 100"/>
                <a:gd name="T5" fmla="*/ 0 h 69"/>
                <a:gd name="T6" fmla="*/ 1 w 100"/>
                <a:gd name="T7" fmla="*/ 0 h 69"/>
                <a:gd name="T8" fmla="*/ 1 w 100"/>
                <a:gd name="T9" fmla="*/ 1 h 69"/>
                <a:gd name="T10" fmla="*/ 0 w 100"/>
                <a:gd name="T11" fmla="*/ 1 h 69"/>
                <a:gd name="T12" fmla="*/ 0 60000 65536"/>
                <a:gd name="T13" fmla="*/ 0 60000 65536"/>
                <a:gd name="T14" fmla="*/ 0 60000 65536"/>
                <a:gd name="T15" fmla="*/ 0 60000 65536"/>
                <a:gd name="T16" fmla="*/ 0 60000 65536"/>
                <a:gd name="T17" fmla="*/ 0 60000 65536"/>
                <a:gd name="T18" fmla="*/ 0 w 100"/>
                <a:gd name="T19" fmla="*/ 0 h 69"/>
                <a:gd name="T20" fmla="*/ 100 w 100"/>
                <a:gd name="T21" fmla="*/ 69 h 69"/>
              </a:gdLst>
              <a:ahLst/>
              <a:cxnLst>
                <a:cxn ang="T12">
                  <a:pos x="T0" y="T1"/>
                </a:cxn>
                <a:cxn ang="T13">
                  <a:pos x="T2" y="T3"/>
                </a:cxn>
                <a:cxn ang="T14">
                  <a:pos x="T4" y="T5"/>
                </a:cxn>
                <a:cxn ang="T15">
                  <a:pos x="T6" y="T7"/>
                </a:cxn>
                <a:cxn ang="T16">
                  <a:pos x="T8" y="T9"/>
                </a:cxn>
                <a:cxn ang="T17">
                  <a:pos x="T10" y="T11"/>
                </a:cxn>
              </a:cxnLst>
              <a:rect l="T18" t="T19" r="T20" b="T21"/>
              <a:pathLst>
                <a:path w="100" h="69">
                  <a:moveTo>
                    <a:pt x="0" y="28"/>
                  </a:moveTo>
                  <a:lnTo>
                    <a:pt x="28" y="69"/>
                  </a:lnTo>
                  <a:lnTo>
                    <a:pt x="100" y="11"/>
                  </a:lnTo>
                  <a:lnTo>
                    <a:pt x="32" y="0"/>
                  </a:lnTo>
                  <a:lnTo>
                    <a:pt x="41" y="27"/>
                  </a:lnTo>
                  <a:lnTo>
                    <a:pt x="0" y="28"/>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63" name="Freeform 309">
              <a:extLst>
                <a:ext uri="{FF2B5EF4-FFF2-40B4-BE49-F238E27FC236}">
                  <a16:creationId xmlns:a16="http://schemas.microsoft.com/office/drawing/2014/main" xmlns="" id="{FD0A6FF5-EB59-4053-95B7-EE2771200EEA}"/>
                </a:ext>
              </a:extLst>
            </p:cNvPr>
            <p:cNvSpPr>
              <a:spLocks/>
            </p:cNvSpPr>
            <p:nvPr/>
          </p:nvSpPr>
          <p:spPr bwMode="auto">
            <a:xfrm>
              <a:off x="5470676" y="2577720"/>
              <a:ext cx="146571" cy="143206"/>
            </a:xfrm>
            <a:custGeom>
              <a:avLst/>
              <a:gdLst>
                <a:gd name="T0" fmla="*/ 0 w 306"/>
                <a:gd name="T1" fmla="*/ 1 h 315"/>
                <a:gd name="T2" fmla="*/ 0 w 306"/>
                <a:gd name="T3" fmla="*/ 2 h 315"/>
                <a:gd name="T4" fmla="*/ 1 w 306"/>
                <a:gd name="T5" fmla="*/ 2 h 315"/>
                <a:gd name="T6" fmla="*/ 2 w 306"/>
                <a:gd name="T7" fmla="*/ 2 h 315"/>
                <a:gd name="T8" fmla="*/ 1 w 306"/>
                <a:gd name="T9" fmla="*/ 1 h 315"/>
                <a:gd name="T10" fmla="*/ 2 w 306"/>
                <a:gd name="T11" fmla="*/ 1 h 315"/>
                <a:gd name="T12" fmla="*/ 3 w 306"/>
                <a:gd name="T13" fmla="*/ 2 h 315"/>
                <a:gd name="T14" fmla="*/ 2 w 306"/>
                <a:gd name="T15" fmla="*/ 1 h 315"/>
                <a:gd name="T16" fmla="*/ 3 w 306"/>
                <a:gd name="T17" fmla="*/ 2 h 315"/>
                <a:gd name="T18" fmla="*/ 4 w 306"/>
                <a:gd name="T19" fmla="*/ 3 h 315"/>
                <a:gd name="T20" fmla="*/ 4 w 306"/>
                <a:gd name="T21" fmla="*/ 4 h 315"/>
                <a:gd name="T22" fmla="*/ 6 w 306"/>
                <a:gd name="T23" fmla="*/ 5 h 315"/>
                <a:gd name="T24" fmla="*/ 5 w 306"/>
                <a:gd name="T25" fmla="*/ 6 h 315"/>
                <a:gd name="T26" fmla="*/ 6 w 306"/>
                <a:gd name="T27" fmla="*/ 5 h 315"/>
                <a:gd name="T28" fmla="*/ 6 w 306"/>
                <a:gd name="T29" fmla="*/ 7 h 315"/>
                <a:gd name="T30" fmla="*/ 7 w 306"/>
                <a:gd name="T31" fmla="*/ 7 h 315"/>
                <a:gd name="T32" fmla="*/ 7 w 306"/>
                <a:gd name="T33" fmla="*/ 6 h 315"/>
                <a:gd name="T34" fmla="*/ 5 w 306"/>
                <a:gd name="T35" fmla="*/ 5 h 315"/>
                <a:gd name="T36" fmla="*/ 2 w 306"/>
                <a:gd name="T37" fmla="*/ 0 h 315"/>
                <a:gd name="T38" fmla="*/ 1 w 306"/>
                <a:gd name="T39" fmla="*/ 1 h 315"/>
                <a:gd name="T40" fmla="*/ 0 w 306"/>
                <a:gd name="T41" fmla="*/ 1 h 31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06"/>
                <a:gd name="T64" fmla="*/ 0 h 315"/>
                <a:gd name="T65" fmla="*/ 306 w 306"/>
                <a:gd name="T66" fmla="*/ 315 h 31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06" h="315">
                  <a:moveTo>
                    <a:pt x="0" y="30"/>
                  </a:moveTo>
                  <a:lnTo>
                    <a:pt x="15" y="77"/>
                  </a:lnTo>
                  <a:lnTo>
                    <a:pt x="56" y="98"/>
                  </a:lnTo>
                  <a:lnTo>
                    <a:pt x="77" y="83"/>
                  </a:lnTo>
                  <a:lnTo>
                    <a:pt x="38" y="58"/>
                  </a:lnTo>
                  <a:lnTo>
                    <a:pt x="77" y="58"/>
                  </a:lnTo>
                  <a:lnTo>
                    <a:pt x="107" y="99"/>
                  </a:lnTo>
                  <a:lnTo>
                    <a:pt x="96" y="27"/>
                  </a:lnTo>
                  <a:lnTo>
                    <a:pt x="120" y="90"/>
                  </a:lnTo>
                  <a:lnTo>
                    <a:pt x="186" y="125"/>
                  </a:lnTo>
                  <a:lnTo>
                    <a:pt x="174" y="169"/>
                  </a:lnTo>
                  <a:lnTo>
                    <a:pt x="249" y="225"/>
                  </a:lnTo>
                  <a:lnTo>
                    <a:pt x="227" y="269"/>
                  </a:lnTo>
                  <a:lnTo>
                    <a:pt x="265" y="233"/>
                  </a:lnTo>
                  <a:lnTo>
                    <a:pt x="275" y="315"/>
                  </a:lnTo>
                  <a:lnTo>
                    <a:pt x="303" y="302"/>
                  </a:lnTo>
                  <a:lnTo>
                    <a:pt x="306" y="240"/>
                  </a:lnTo>
                  <a:lnTo>
                    <a:pt x="235" y="205"/>
                  </a:lnTo>
                  <a:lnTo>
                    <a:pt x="98" y="0"/>
                  </a:lnTo>
                  <a:lnTo>
                    <a:pt x="23" y="58"/>
                  </a:lnTo>
                  <a:lnTo>
                    <a:pt x="0" y="3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64" name="Freeform 310">
              <a:extLst>
                <a:ext uri="{FF2B5EF4-FFF2-40B4-BE49-F238E27FC236}">
                  <a16:creationId xmlns:a16="http://schemas.microsoft.com/office/drawing/2014/main" xmlns="" id="{60A7001A-976B-421B-9663-0D6417E01E54}"/>
                </a:ext>
              </a:extLst>
            </p:cNvPr>
            <p:cNvSpPr>
              <a:spLocks/>
            </p:cNvSpPr>
            <p:nvPr/>
          </p:nvSpPr>
          <p:spPr bwMode="auto">
            <a:xfrm>
              <a:off x="5502686" y="2623864"/>
              <a:ext cx="23586" cy="22276"/>
            </a:xfrm>
            <a:custGeom>
              <a:avLst/>
              <a:gdLst>
                <a:gd name="T0" fmla="*/ 0 w 50"/>
                <a:gd name="T1" fmla="*/ 0 h 51"/>
                <a:gd name="T2" fmla="*/ 0 w 50"/>
                <a:gd name="T3" fmla="*/ 1 h 51"/>
                <a:gd name="T4" fmla="*/ 0 w 50"/>
                <a:gd name="T5" fmla="*/ 1 h 51"/>
                <a:gd name="T6" fmla="*/ 1 w 50"/>
                <a:gd name="T7" fmla="*/ 1 h 51"/>
                <a:gd name="T8" fmla="*/ 1 w 50"/>
                <a:gd name="T9" fmla="*/ 1 h 51"/>
                <a:gd name="T10" fmla="*/ 1 w 50"/>
                <a:gd name="T11" fmla="*/ 0 h 51"/>
                <a:gd name="T12" fmla="*/ 0 w 50"/>
                <a:gd name="T13" fmla="*/ 0 h 51"/>
                <a:gd name="T14" fmla="*/ 0 60000 65536"/>
                <a:gd name="T15" fmla="*/ 0 60000 65536"/>
                <a:gd name="T16" fmla="*/ 0 60000 65536"/>
                <a:gd name="T17" fmla="*/ 0 60000 65536"/>
                <a:gd name="T18" fmla="*/ 0 60000 65536"/>
                <a:gd name="T19" fmla="*/ 0 60000 65536"/>
                <a:gd name="T20" fmla="*/ 0 60000 65536"/>
                <a:gd name="T21" fmla="*/ 0 w 50"/>
                <a:gd name="T22" fmla="*/ 0 h 51"/>
                <a:gd name="T23" fmla="*/ 50 w 50"/>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51">
                  <a:moveTo>
                    <a:pt x="0" y="0"/>
                  </a:moveTo>
                  <a:lnTo>
                    <a:pt x="13" y="51"/>
                  </a:lnTo>
                  <a:lnTo>
                    <a:pt x="18" y="24"/>
                  </a:lnTo>
                  <a:lnTo>
                    <a:pt x="50" y="46"/>
                  </a:lnTo>
                  <a:lnTo>
                    <a:pt x="21" y="24"/>
                  </a:lnTo>
                  <a:lnTo>
                    <a:pt x="49" y="8"/>
                  </a:lnTo>
                  <a:lnTo>
                    <a:pt x="0" y="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65" name="Freeform 311">
              <a:extLst>
                <a:ext uri="{FF2B5EF4-FFF2-40B4-BE49-F238E27FC236}">
                  <a16:creationId xmlns:a16="http://schemas.microsoft.com/office/drawing/2014/main" xmlns="" id="{57AC975F-7E94-4FCA-A069-B1F1F81E177F}"/>
                </a:ext>
              </a:extLst>
            </p:cNvPr>
            <p:cNvSpPr>
              <a:spLocks/>
            </p:cNvSpPr>
            <p:nvPr/>
          </p:nvSpPr>
          <p:spPr bwMode="auto">
            <a:xfrm>
              <a:off x="5512794" y="2642958"/>
              <a:ext cx="15163" cy="36597"/>
            </a:xfrm>
            <a:custGeom>
              <a:avLst/>
              <a:gdLst>
                <a:gd name="T0" fmla="*/ 0 w 29"/>
                <a:gd name="T1" fmla="*/ 0 h 80"/>
                <a:gd name="T2" fmla="*/ 1 w 29"/>
                <a:gd name="T3" fmla="*/ 0 h 80"/>
                <a:gd name="T4" fmla="*/ 1 w 29"/>
                <a:gd name="T5" fmla="*/ 2 h 80"/>
                <a:gd name="T6" fmla="*/ 0 w 29"/>
                <a:gd name="T7" fmla="*/ 0 h 80"/>
                <a:gd name="T8" fmla="*/ 0 60000 65536"/>
                <a:gd name="T9" fmla="*/ 0 60000 65536"/>
                <a:gd name="T10" fmla="*/ 0 60000 65536"/>
                <a:gd name="T11" fmla="*/ 0 60000 65536"/>
                <a:gd name="T12" fmla="*/ 0 w 29"/>
                <a:gd name="T13" fmla="*/ 0 h 80"/>
                <a:gd name="T14" fmla="*/ 29 w 29"/>
                <a:gd name="T15" fmla="*/ 80 h 80"/>
              </a:gdLst>
              <a:ahLst/>
              <a:cxnLst>
                <a:cxn ang="T8">
                  <a:pos x="T0" y="T1"/>
                </a:cxn>
                <a:cxn ang="T9">
                  <a:pos x="T2" y="T3"/>
                </a:cxn>
                <a:cxn ang="T10">
                  <a:pos x="T4" y="T5"/>
                </a:cxn>
                <a:cxn ang="T11">
                  <a:pos x="T6" y="T7"/>
                </a:cxn>
              </a:cxnLst>
              <a:rect l="T12" t="T13" r="T14" b="T15"/>
              <a:pathLst>
                <a:path w="29" h="80">
                  <a:moveTo>
                    <a:pt x="0" y="0"/>
                  </a:moveTo>
                  <a:lnTo>
                    <a:pt x="28" y="15"/>
                  </a:lnTo>
                  <a:lnTo>
                    <a:pt x="29" y="80"/>
                  </a:lnTo>
                  <a:lnTo>
                    <a:pt x="0" y="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66" name="Freeform 312">
              <a:extLst>
                <a:ext uri="{FF2B5EF4-FFF2-40B4-BE49-F238E27FC236}">
                  <a16:creationId xmlns:a16="http://schemas.microsoft.com/office/drawing/2014/main" xmlns="" id="{00A2CA1E-EA60-4186-A5DC-A85FD377CA27}"/>
                </a:ext>
              </a:extLst>
            </p:cNvPr>
            <p:cNvSpPr>
              <a:spLocks/>
            </p:cNvSpPr>
            <p:nvPr/>
          </p:nvSpPr>
          <p:spPr bwMode="auto">
            <a:xfrm>
              <a:off x="5529641" y="2625455"/>
              <a:ext cx="18532" cy="20685"/>
            </a:xfrm>
            <a:custGeom>
              <a:avLst/>
              <a:gdLst>
                <a:gd name="T0" fmla="*/ 0 w 39"/>
                <a:gd name="T1" fmla="*/ 0 h 47"/>
                <a:gd name="T2" fmla="*/ 0 w 39"/>
                <a:gd name="T3" fmla="*/ 1 h 47"/>
                <a:gd name="T4" fmla="*/ 1 w 39"/>
                <a:gd name="T5" fmla="*/ 1 h 47"/>
                <a:gd name="T6" fmla="*/ 1 w 39"/>
                <a:gd name="T7" fmla="*/ 0 h 47"/>
                <a:gd name="T8" fmla="*/ 1 w 39"/>
                <a:gd name="T9" fmla="*/ 1 h 47"/>
                <a:gd name="T10" fmla="*/ 1 w 39"/>
                <a:gd name="T11" fmla="*/ 0 h 47"/>
                <a:gd name="T12" fmla="*/ 0 w 39"/>
                <a:gd name="T13" fmla="*/ 0 h 47"/>
                <a:gd name="T14" fmla="*/ 0 60000 65536"/>
                <a:gd name="T15" fmla="*/ 0 60000 65536"/>
                <a:gd name="T16" fmla="*/ 0 60000 65536"/>
                <a:gd name="T17" fmla="*/ 0 60000 65536"/>
                <a:gd name="T18" fmla="*/ 0 60000 65536"/>
                <a:gd name="T19" fmla="*/ 0 60000 65536"/>
                <a:gd name="T20" fmla="*/ 0 60000 65536"/>
                <a:gd name="T21" fmla="*/ 0 w 39"/>
                <a:gd name="T22" fmla="*/ 0 h 47"/>
                <a:gd name="T23" fmla="*/ 39 w 39"/>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47">
                  <a:moveTo>
                    <a:pt x="0" y="0"/>
                  </a:moveTo>
                  <a:lnTo>
                    <a:pt x="7" y="47"/>
                  </a:lnTo>
                  <a:lnTo>
                    <a:pt x="32" y="47"/>
                  </a:lnTo>
                  <a:lnTo>
                    <a:pt x="22" y="4"/>
                  </a:lnTo>
                  <a:lnTo>
                    <a:pt x="39" y="35"/>
                  </a:lnTo>
                  <a:lnTo>
                    <a:pt x="24" y="0"/>
                  </a:lnTo>
                  <a:lnTo>
                    <a:pt x="0" y="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67" name="Freeform 313">
              <a:extLst>
                <a:ext uri="{FF2B5EF4-FFF2-40B4-BE49-F238E27FC236}">
                  <a16:creationId xmlns:a16="http://schemas.microsoft.com/office/drawing/2014/main" xmlns="" id="{1302F081-5765-4D2D-8F25-A2D14A7F0710}"/>
                </a:ext>
              </a:extLst>
            </p:cNvPr>
            <p:cNvSpPr>
              <a:spLocks/>
            </p:cNvSpPr>
            <p:nvPr/>
          </p:nvSpPr>
          <p:spPr bwMode="auto">
            <a:xfrm>
              <a:off x="5544804" y="2655688"/>
              <a:ext cx="16847" cy="17503"/>
            </a:xfrm>
            <a:custGeom>
              <a:avLst/>
              <a:gdLst>
                <a:gd name="T0" fmla="*/ 0 w 34"/>
                <a:gd name="T1" fmla="*/ 0 h 35"/>
                <a:gd name="T2" fmla="*/ 1 w 34"/>
                <a:gd name="T3" fmla="*/ 1 h 35"/>
                <a:gd name="T4" fmla="*/ 1 w 34"/>
                <a:gd name="T5" fmla="*/ 0 h 35"/>
                <a:gd name="T6" fmla="*/ 0 w 34"/>
                <a:gd name="T7" fmla="*/ 0 h 35"/>
                <a:gd name="T8" fmla="*/ 0 60000 65536"/>
                <a:gd name="T9" fmla="*/ 0 60000 65536"/>
                <a:gd name="T10" fmla="*/ 0 60000 65536"/>
                <a:gd name="T11" fmla="*/ 0 60000 65536"/>
                <a:gd name="T12" fmla="*/ 0 w 34"/>
                <a:gd name="T13" fmla="*/ 0 h 35"/>
                <a:gd name="T14" fmla="*/ 34 w 34"/>
                <a:gd name="T15" fmla="*/ 35 h 35"/>
              </a:gdLst>
              <a:ahLst/>
              <a:cxnLst>
                <a:cxn ang="T8">
                  <a:pos x="T0" y="T1"/>
                </a:cxn>
                <a:cxn ang="T9">
                  <a:pos x="T2" y="T3"/>
                </a:cxn>
                <a:cxn ang="T10">
                  <a:pos x="T4" y="T5"/>
                </a:cxn>
                <a:cxn ang="T11">
                  <a:pos x="T6" y="T7"/>
                </a:cxn>
              </a:cxnLst>
              <a:rect l="T12" t="T13" r="T14" b="T15"/>
              <a:pathLst>
                <a:path w="34" h="35">
                  <a:moveTo>
                    <a:pt x="0" y="0"/>
                  </a:moveTo>
                  <a:lnTo>
                    <a:pt x="31" y="35"/>
                  </a:lnTo>
                  <a:lnTo>
                    <a:pt x="34" y="5"/>
                  </a:lnTo>
                  <a:lnTo>
                    <a:pt x="0" y="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68" name="Freeform 314">
              <a:extLst>
                <a:ext uri="{FF2B5EF4-FFF2-40B4-BE49-F238E27FC236}">
                  <a16:creationId xmlns:a16="http://schemas.microsoft.com/office/drawing/2014/main" xmlns="" id="{F77D5D24-A8B2-42EF-AFEC-E79CBBFF86E5}"/>
                </a:ext>
              </a:extLst>
            </p:cNvPr>
            <p:cNvSpPr>
              <a:spLocks/>
            </p:cNvSpPr>
            <p:nvPr/>
          </p:nvSpPr>
          <p:spPr bwMode="auto">
            <a:xfrm>
              <a:off x="5549858" y="2677964"/>
              <a:ext cx="25271" cy="36597"/>
            </a:xfrm>
            <a:custGeom>
              <a:avLst/>
              <a:gdLst>
                <a:gd name="T0" fmla="*/ 0 w 53"/>
                <a:gd name="T1" fmla="*/ 0 h 81"/>
                <a:gd name="T2" fmla="*/ 1 w 53"/>
                <a:gd name="T3" fmla="*/ 1 h 81"/>
                <a:gd name="T4" fmla="*/ 1 w 53"/>
                <a:gd name="T5" fmla="*/ 2 h 81"/>
                <a:gd name="T6" fmla="*/ 0 w 53"/>
                <a:gd name="T7" fmla="*/ 0 h 81"/>
                <a:gd name="T8" fmla="*/ 0 60000 65536"/>
                <a:gd name="T9" fmla="*/ 0 60000 65536"/>
                <a:gd name="T10" fmla="*/ 0 60000 65536"/>
                <a:gd name="T11" fmla="*/ 0 60000 65536"/>
                <a:gd name="T12" fmla="*/ 0 w 53"/>
                <a:gd name="T13" fmla="*/ 0 h 81"/>
                <a:gd name="T14" fmla="*/ 53 w 53"/>
                <a:gd name="T15" fmla="*/ 81 h 81"/>
              </a:gdLst>
              <a:ahLst/>
              <a:cxnLst>
                <a:cxn ang="T8">
                  <a:pos x="T0" y="T1"/>
                </a:cxn>
                <a:cxn ang="T9">
                  <a:pos x="T2" y="T3"/>
                </a:cxn>
                <a:cxn ang="T10">
                  <a:pos x="T4" y="T5"/>
                </a:cxn>
                <a:cxn ang="T11">
                  <a:pos x="T6" y="T7"/>
                </a:cxn>
              </a:cxnLst>
              <a:rect l="T12" t="T13" r="T14" b="T15"/>
              <a:pathLst>
                <a:path w="53" h="81">
                  <a:moveTo>
                    <a:pt x="0" y="0"/>
                  </a:moveTo>
                  <a:lnTo>
                    <a:pt x="42" y="30"/>
                  </a:lnTo>
                  <a:lnTo>
                    <a:pt x="53" y="81"/>
                  </a:lnTo>
                  <a:lnTo>
                    <a:pt x="0" y="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69" name="Freeform 315">
              <a:extLst>
                <a:ext uri="{FF2B5EF4-FFF2-40B4-BE49-F238E27FC236}">
                  <a16:creationId xmlns:a16="http://schemas.microsoft.com/office/drawing/2014/main" xmlns="" id="{1B7BD3B7-0DAB-4DD1-9BA1-E9F2EE6922D3}"/>
                </a:ext>
              </a:extLst>
            </p:cNvPr>
            <p:cNvSpPr>
              <a:spLocks/>
            </p:cNvSpPr>
            <p:nvPr/>
          </p:nvSpPr>
          <p:spPr bwMode="auto">
            <a:xfrm>
              <a:off x="5590291" y="2687511"/>
              <a:ext cx="11793" cy="23868"/>
            </a:xfrm>
            <a:custGeom>
              <a:avLst/>
              <a:gdLst>
                <a:gd name="T0" fmla="*/ 0 w 26"/>
                <a:gd name="T1" fmla="*/ 1 h 49"/>
                <a:gd name="T2" fmla="*/ 0 w 26"/>
                <a:gd name="T3" fmla="*/ 0 h 49"/>
                <a:gd name="T4" fmla="*/ 1 w 26"/>
                <a:gd name="T5" fmla="*/ 2 h 49"/>
                <a:gd name="T6" fmla="*/ 0 w 26"/>
                <a:gd name="T7" fmla="*/ 1 h 49"/>
                <a:gd name="T8" fmla="*/ 0 60000 65536"/>
                <a:gd name="T9" fmla="*/ 0 60000 65536"/>
                <a:gd name="T10" fmla="*/ 0 60000 65536"/>
                <a:gd name="T11" fmla="*/ 0 60000 65536"/>
                <a:gd name="T12" fmla="*/ 0 w 26"/>
                <a:gd name="T13" fmla="*/ 0 h 49"/>
                <a:gd name="T14" fmla="*/ 26 w 26"/>
                <a:gd name="T15" fmla="*/ 49 h 49"/>
              </a:gdLst>
              <a:ahLst/>
              <a:cxnLst>
                <a:cxn ang="T8">
                  <a:pos x="T0" y="T1"/>
                </a:cxn>
                <a:cxn ang="T9">
                  <a:pos x="T2" y="T3"/>
                </a:cxn>
                <a:cxn ang="T10">
                  <a:pos x="T4" y="T5"/>
                </a:cxn>
                <a:cxn ang="T11">
                  <a:pos x="T6" y="T7"/>
                </a:cxn>
              </a:cxnLst>
              <a:rect l="T12" t="T13" r="T14" b="T15"/>
              <a:pathLst>
                <a:path w="26" h="49">
                  <a:moveTo>
                    <a:pt x="0" y="29"/>
                  </a:moveTo>
                  <a:lnTo>
                    <a:pt x="10" y="0"/>
                  </a:lnTo>
                  <a:lnTo>
                    <a:pt x="26" y="49"/>
                  </a:lnTo>
                  <a:lnTo>
                    <a:pt x="0" y="29"/>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70" name="Freeform 316">
              <a:extLst>
                <a:ext uri="{FF2B5EF4-FFF2-40B4-BE49-F238E27FC236}">
                  <a16:creationId xmlns:a16="http://schemas.microsoft.com/office/drawing/2014/main" xmlns="" id="{9FE58184-A24F-4146-99E7-33483CD3A6EE}"/>
                </a:ext>
              </a:extLst>
            </p:cNvPr>
            <p:cNvSpPr>
              <a:spLocks/>
            </p:cNvSpPr>
            <p:nvPr/>
          </p:nvSpPr>
          <p:spPr bwMode="auto">
            <a:xfrm>
              <a:off x="5716645" y="2864132"/>
              <a:ext cx="1058006" cy="560095"/>
            </a:xfrm>
            <a:custGeom>
              <a:avLst/>
              <a:gdLst>
                <a:gd name="T0" fmla="*/ 1 w 2200"/>
                <a:gd name="T1" fmla="*/ 4 h 1238"/>
                <a:gd name="T2" fmla="*/ 1 w 2200"/>
                <a:gd name="T3" fmla="*/ 4 h 1238"/>
                <a:gd name="T4" fmla="*/ 2 w 2200"/>
                <a:gd name="T5" fmla="*/ 14 h 1238"/>
                <a:gd name="T6" fmla="*/ 2 w 2200"/>
                <a:gd name="T7" fmla="*/ 15 h 1238"/>
                <a:gd name="T8" fmla="*/ 5 w 2200"/>
                <a:gd name="T9" fmla="*/ 19 h 1238"/>
                <a:gd name="T10" fmla="*/ 9 w 2200"/>
                <a:gd name="T11" fmla="*/ 20 h 1238"/>
                <a:gd name="T12" fmla="*/ 16 w 2200"/>
                <a:gd name="T13" fmla="*/ 21 h 1238"/>
                <a:gd name="T14" fmla="*/ 21 w 2200"/>
                <a:gd name="T15" fmla="*/ 23 h 1238"/>
                <a:gd name="T16" fmla="*/ 25 w 2200"/>
                <a:gd name="T17" fmla="*/ 28 h 1238"/>
                <a:gd name="T18" fmla="*/ 26 w 2200"/>
                <a:gd name="T19" fmla="*/ 24 h 1238"/>
                <a:gd name="T20" fmla="*/ 29 w 2200"/>
                <a:gd name="T21" fmla="*/ 23 h 1238"/>
                <a:gd name="T22" fmla="*/ 31 w 2200"/>
                <a:gd name="T23" fmla="*/ 23 h 1238"/>
                <a:gd name="T24" fmla="*/ 32 w 2200"/>
                <a:gd name="T25" fmla="*/ 23 h 1238"/>
                <a:gd name="T26" fmla="*/ 33 w 2200"/>
                <a:gd name="T27" fmla="*/ 23 h 1238"/>
                <a:gd name="T28" fmla="*/ 37 w 2200"/>
                <a:gd name="T29" fmla="*/ 24 h 1238"/>
                <a:gd name="T30" fmla="*/ 39 w 2200"/>
                <a:gd name="T31" fmla="*/ 28 h 1238"/>
                <a:gd name="T32" fmla="*/ 39 w 2200"/>
                <a:gd name="T33" fmla="*/ 27 h 1238"/>
                <a:gd name="T34" fmla="*/ 39 w 2200"/>
                <a:gd name="T35" fmla="*/ 20 h 1238"/>
                <a:gd name="T36" fmla="*/ 43 w 2200"/>
                <a:gd name="T37" fmla="*/ 16 h 1238"/>
                <a:gd name="T38" fmla="*/ 43 w 2200"/>
                <a:gd name="T39" fmla="*/ 15 h 1238"/>
                <a:gd name="T40" fmla="*/ 42 w 2200"/>
                <a:gd name="T41" fmla="*/ 13 h 1238"/>
                <a:gd name="T42" fmla="*/ 43 w 2200"/>
                <a:gd name="T43" fmla="*/ 13 h 1238"/>
                <a:gd name="T44" fmla="*/ 43 w 2200"/>
                <a:gd name="T45" fmla="*/ 15 h 1238"/>
                <a:gd name="T46" fmla="*/ 44 w 2200"/>
                <a:gd name="T47" fmla="*/ 12 h 1238"/>
                <a:gd name="T48" fmla="*/ 45 w 2200"/>
                <a:gd name="T49" fmla="*/ 11 h 1238"/>
                <a:gd name="T50" fmla="*/ 48 w 2200"/>
                <a:gd name="T51" fmla="*/ 9 h 1238"/>
                <a:gd name="T52" fmla="*/ 51 w 2200"/>
                <a:gd name="T53" fmla="*/ 6 h 1238"/>
                <a:gd name="T54" fmla="*/ 51 w 2200"/>
                <a:gd name="T55" fmla="*/ 5 h 1238"/>
                <a:gd name="T56" fmla="*/ 49 w 2200"/>
                <a:gd name="T57" fmla="*/ 3 h 1238"/>
                <a:gd name="T58" fmla="*/ 43 w 2200"/>
                <a:gd name="T59" fmla="*/ 6 h 1238"/>
                <a:gd name="T60" fmla="*/ 41 w 2200"/>
                <a:gd name="T61" fmla="*/ 8 h 1238"/>
                <a:gd name="T62" fmla="*/ 38 w 2200"/>
                <a:gd name="T63" fmla="*/ 10 h 1238"/>
                <a:gd name="T64" fmla="*/ 37 w 2200"/>
                <a:gd name="T65" fmla="*/ 9 h 1238"/>
                <a:gd name="T66" fmla="*/ 37 w 2200"/>
                <a:gd name="T67" fmla="*/ 9 h 1238"/>
                <a:gd name="T68" fmla="*/ 37 w 2200"/>
                <a:gd name="T69" fmla="*/ 7 h 1238"/>
                <a:gd name="T70" fmla="*/ 37 w 2200"/>
                <a:gd name="T71" fmla="*/ 5 h 1238"/>
                <a:gd name="T72" fmla="*/ 34 w 2200"/>
                <a:gd name="T73" fmla="*/ 6 h 1238"/>
                <a:gd name="T74" fmla="*/ 33 w 2200"/>
                <a:gd name="T75" fmla="*/ 10 h 1238"/>
                <a:gd name="T76" fmla="*/ 33 w 2200"/>
                <a:gd name="T77" fmla="*/ 5 h 1238"/>
                <a:gd name="T78" fmla="*/ 34 w 2200"/>
                <a:gd name="T79" fmla="*/ 5 h 1238"/>
                <a:gd name="T80" fmla="*/ 36 w 2200"/>
                <a:gd name="T81" fmla="*/ 4 h 1238"/>
                <a:gd name="T82" fmla="*/ 32 w 2200"/>
                <a:gd name="T83" fmla="*/ 3 h 1238"/>
                <a:gd name="T84" fmla="*/ 31 w 2200"/>
                <a:gd name="T85" fmla="*/ 4 h 1238"/>
                <a:gd name="T86" fmla="*/ 31 w 2200"/>
                <a:gd name="T87" fmla="*/ 2 h 1238"/>
                <a:gd name="T88" fmla="*/ 26 w 2200"/>
                <a:gd name="T89" fmla="*/ 0 h 1238"/>
                <a:gd name="T90" fmla="*/ 2 w 2200"/>
                <a:gd name="T91" fmla="*/ 1 h 1238"/>
                <a:gd name="T92" fmla="*/ 2 w 2200"/>
                <a:gd name="T93" fmla="*/ 3 h 1238"/>
                <a:gd name="T94" fmla="*/ 0 w 2200"/>
                <a:gd name="T95" fmla="*/ 2 h 12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00"/>
                <a:gd name="T145" fmla="*/ 0 h 1238"/>
                <a:gd name="T146" fmla="*/ 2200 w 2200"/>
                <a:gd name="T147" fmla="*/ 1238 h 123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00" h="1238">
                  <a:moveTo>
                    <a:pt x="0" y="69"/>
                  </a:moveTo>
                  <a:lnTo>
                    <a:pt x="26" y="169"/>
                  </a:lnTo>
                  <a:lnTo>
                    <a:pt x="56" y="180"/>
                  </a:lnTo>
                  <a:lnTo>
                    <a:pt x="32" y="187"/>
                  </a:lnTo>
                  <a:lnTo>
                    <a:pt x="12" y="491"/>
                  </a:lnTo>
                  <a:lnTo>
                    <a:pt x="70" y="612"/>
                  </a:lnTo>
                  <a:lnTo>
                    <a:pt x="104" y="612"/>
                  </a:lnTo>
                  <a:lnTo>
                    <a:pt x="89" y="656"/>
                  </a:lnTo>
                  <a:lnTo>
                    <a:pt x="160" y="786"/>
                  </a:lnTo>
                  <a:lnTo>
                    <a:pt x="231" y="816"/>
                  </a:lnTo>
                  <a:lnTo>
                    <a:pt x="291" y="890"/>
                  </a:lnTo>
                  <a:lnTo>
                    <a:pt x="378" y="881"/>
                  </a:lnTo>
                  <a:lnTo>
                    <a:pt x="524" y="951"/>
                  </a:lnTo>
                  <a:lnTo>
                    <a:pt x="698" y="924"/>
                  </a:lnTo>
                  <a:lnTo>
                    <a:pt x="800" y="1055"/>
                  </a:lnTo>
                  <a:lnTo>
                    <a:pt x="879" y="1020"/>
                  </a:lnTo>
                  <a:lnTo>
                    <a:pt x="978" y="1181"/>
                  </a:lnTo>
                  <a:lnTo>
                    <a:pt x="1053" y="1208"/>
                  </a:lnTo>
                  <a:lnTo>
                    <a:pt x="1046" y="1119"/>
                  </a:lnTo>
                  <a:lnTo>
                    <a:pt x="1126" y="1065"/>
                  </a:lnTo>
                  <a:lnTo>
                    <a:pt x="1133" y="1022"/>
                  </a:lnTo>
                  <a:lnTo>
                    <a:pt x="1244" y="1020"/>
                  </a:lnTo>
                  <a:lnTo>
                    <a:pt x="1346" y="1055"/>
                  </a:lnTo>
                  <a:lnTo>
                    <a:pt x="1347" y="1001"/>
                  </a:lnTo>
                  <a:lnTo>
                    <a:pt x="1307" y="995"/>
                  </a:lnTo>
                  <a:lnTo>
                    <a:pt x="1389" y="993"/>
                  </a:lnTo>
                  <a:lnTo>
                    <a:pt x="1394" y="969"/>
                  </a:lnTo>
                  <a:lnTo>
                    <a:pt x="1401" y="997"/>
                  </a:lnTo>
                  <a:lnTo>
                    <a:pt x="1557" y="1008"/>
                  </a:lnTo>
                  <a:lnTo>
                    <a:pt x="1597" y="1053"/>
                  </a:lnTo>
                  <a:lnTo>
                    <a:pt x="1603" y="1134"/>
                  </a:lnTo>
                  <a:lnTo>
                    <a:pt x="1654" y="1238"/>
                  </a:lnTo>
                  <a:lnTo>
                    <a:pt x="1684" y="1235"/>
                  </a:lnTo>
                  <a:lnTo>
                    <a:pt x="1699" y="1156"/>
                  </a:lnTo>
                  <a:lnTo>
                    <a:pt x="1644" y="969"/>
                  </a:lnTo>
                  <a:lnTo>
                    <a:pt x="1676" y="889"/>
                  </a:lnTo>
                  <a:lnTo>
                    <a:pt x="1870" y="736"/>
                  </a:lnTo>
                  <a:lnTo>
                    <a:pt x="1833" y="720"/>
                  </a:lnTo>
                  <a:lnTo>
                    <a:pt x="1867" y="713"/>
                  </a:lnTo>
                  <a:lnTo>
                    <a:pt x="1840" y="662"/>
                  </a:lnTo>
                  <a:lnTo>
                    <a:pt x="1846" y="617"/>
                  </a:lnTo>
                  <a:lnTo>
                    <a:pt x="1805" y="585"/>
                  </a:lnTo>
                  <a:lnTo>
                    <a:pt x="1846" y="608"/>
                  </a:lnTo>
                  <a:lnTo>
                    <a:pt x="1835" y="554"/>
                  </a:lnTo>
                  <a:lnTo>
                    <a:pt x="1862" y="536"/>
                  </a:lnTo>
                  <a:lnTo>
                    <a:pt x="1867" y="656"/>
                  </a:lnTo>
                  <a:lnTo>
                    <a:pt x="1895" y="586"/>
                  </a:lnTo>
                  <a:lnTo>
                    <a:pt x="1878" y="529"/>
                  </a:lnTo>
                  <a:lnTo>
                    <a:pt x="1896" y="562"/>
                  </a:lnTo>
                  <a:lnTo>
                    <a:pt x="1937" y="464"/>
                  </a:lnTo>
                  <a:lnTo>
                    <a:pt x="2092" y="420"/>
                  </a:lnTo>
                  <a:lnTo>
                    <a:pt x="2051" y="394"/>
                  </a:lnTo>
                  <a:lnTo>
                    <a:pt x="2081" y="320"/>
                  </a:lnTo>
                  <a:lnTo>
                    <a:pt x="2195" y="264"/>
                  </a:lnTo>
                  <a:lnTo>
                    <a:pt x="2200" y="233"/>
                  </a:lnTo>
                  <a:lnTo>
                    <a:pt x="2171" y="209"/>
                  </a:lnTo>
                  <a:lnTo>
                    <a:pt x="2171" y="136"/>
                  </a:lnTo>
                  <a:lnTo>
                    <a:pt x="2109" y="114"/>
                  </a:lnTo>
                  <a:lnTo>
                    <a:pt x="2061" y="230"/>
                  </a:lnTo>
                  <a:lnTo>
                    <a:pt x="1867" y="274"/>
                  </a:lnTo>
                  <a:lnTo>
                    <a:pt x="1851" y="324"/>
                  </a:lnTo>
                  <a:lnTo>
                    <a:pt x="1740" y="345"/>
                  </a:lnTo>
                  <a:lnTo>
                    <a:pt x="1747" y="363"/>
                  </a:lnTo>
                  <a:lnTo>
                    <a:pt x="1637" y="431"/>
                  </a:lnTo>
                  <a:lnTo>
                    <a:pt x="1586" y="429"/>
                  </a:lnTo>
                  <a:lnTo>
                    <a:pt x="1584" y="410"/>
                  </a:lnTo>
                  <a:lnTo>
                    <a:pt x="1592" y="387"/>
                  </a:lnTo>
                  <a:lnTo>
                    <a:pt x="1604" y="372"/>
                  </a:lnTo>
                  <a:lnTo>
                    <a:pt x="1611" y="351"/>
                  </a:lnTo>
                  <a:lnTo>
                    <a:pt x="1592" y="297"/>
                  </a:lnTo>
                  <a:lnTo>
                    <a:pt x="1554" y="318"/>
                  </a:lnTo>
                  <a:lnTo>
                    <a:pt x="1569" y="230"/>
                  </a:lnTo>
                  <a:lnTo>
                    <a:pt x="1509" y="209"/>
                  </a:lnTo>
                  <a:lnTo>
                    <a:pt x="1465" y="264"/>
                  </a:lnTo>
                  <a:lnTo>
                    <a:pt x="1448" y="413"/>
                  </a:lnTo>
                  <a:lnTo>
                    <a:pt x="1413" y="417"/>
                  </a:lnTo>
                  <a:lnTo>
                    <a:pt x="1402" y="347"/>
                  </a:lnTo>
                  <a:lnTo>
                    <a:pt x="1434" y="234"/>
                  </a:lnTo>
                  <a:lnTo>
                    <a:pt x="1403" y="252"/>
                  </a:lnTo>
                  <a:lnTo>
                    <a:pt x="1451" y="196"/>
                  </a:lnTo>
                  <a:lnTo>
                    <a:pt x="1552" y="194"/>
                  </a:lnTo>
                  <a:lnTo>
                    <a:pt x="1536" y="164"/>
                  </a:lnTo>
                  <a:lnTo>
                    <a:pt x="1529" y="164"/>
                  </a:lnTo>
                  <a:lnTo>
                    <a:pt x="1381" y="146"/>
                  </a:lnTo>
                  <a:lnTo>
                    <a:pt x="1403" y="110"/>
                  </a:lnTo>
                  <a:lnTo>
                    <a:pt x="1315" y="159"/>
                  </a:lnTo>
                  <a:lnTo>
                    <a:pt x="1243" y="159"/>
                  </a:lnTo>
                  <a:lnTo>
                    <a:pt x="1330" y="82"/>
                  </a:lnTo>
                  <a:lnTo>
                    <a:pt x="1147" y="40"/>
                  </a:lnTo>
                  <a:lnTo>
                    <a:pt x="1127" y="0"/>
                  </a:lnTo>
                  <a:lnTo>
                    <a:pt x="1126" y="26"/>
                  </a:lnTo>
                  <a:lnTo>
                    <a:pt x="72" y="26"/>
                  </a:lnTo>
                  <a:lnTo>
                    <a:pt x="90" y="73"/>
                  </a:lnTo>
                  <a:lnTo>
                    <a:pt x="70" y="114"/>
                  </a:lnTo>
                  <a:lnTo>
                    <a:pt x="74" y="72"/>
                  </a:lnTo>
                  <a:lnTo>
                    <a:pt x="0" y="69"/>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71" name="Freeform 317">
              <a:extLst>
                <a:ext uri="{FF2B5EF4-FFF2-40B4-BE49-F238E27FC236}">
                  <a16:creationId xmlns:a16="http://schemas.microsoft.com/office/drawing/2014/main" xmlns="" id="{ED5C9391-B4E7-4E82-BA88-2652E74D9E3B}"/>
                </a:ext>
              </a:extLst>
            </p:cNvPr>
            <p:cNvSpPr>
              <a:spLocks/>
            </p:cNvSpPr>
            <p:nvPr/>
          </p:nvSpPr>
          <p:spPr bwMode="auto">
            <a:xfrm>
              <a:off x="6931331" y="4557145"/>
              <a:ext cx="94345" cy="108200"/>
            </a:xfrm>
            <a:custGeom>
              <a:avLst/>
              <a:gdLst>
                <a:gd name="T0" fmla="*/ 0 w 199"/>
                <a:gd name="T1" fmla="*/ 5 h 238"/>
                <a:gd name="T2" fmla="*/ 1 w 199"/>
                <a:gd name="T3" fmla="*/ 0 h 238"/>
                <a:gd name="T4" fmla="*/ 1 w 199"/>
                <a:gd name="T5" fmla="*/ 0 h 238"/>
                <a:gd name="T6" fmla="*/ 4 w 199"/>
                <a:gd name="T7" fmla="*/ 2 h 238"/>
                <a:gd name="T8" fmla="*/ 5 w 199"/>
                <a:gd name="T9" fmla="*/ 3 h 238"/>
                <a:gd name="T10" fmla="*/ 4 w 199"/>
                <a:gd name="T11" fmla="*/ 4 h 238"/>
                <a:gd name="T12" fmla="*/ 3 w 199"/>
                <a:gd name="T13" fmla="*/ 5 h 238"/>
                <a:gd name="T14" fmla="*/ 0 w 199"/>
                <a:gd name="T15" fmla="*/ 5 h 238"/>
                <a:gd name="T16" fmla="*/ 0 60000 65536"/>
                <a:gd name="T17" fmla="*/ 0 60000 65536"/>
                <a:gd name="T18" fmla="*/ 0 60000 65536"/>
                <a:gd name="T19" fmla="*/ 0 60000 65536"/>
                <a:gd name="T20" fmla="*/ 0 60000 65536"/>
                <a:gd name="T21" fmla="*/ 0 60000 65536"/>
                <a:gd name="T22" fmla="*/ 0 60000 65536"/>
                <a:gd name="T23" fmla="*/ 0 60000 65536"/>
                <a:gd name="T24" fmla="*/ 0 w 199"/>
                <a:gd name="T25" fmla="*/ 0 h 238"/>
                <a:gd name="T26" fmla="*/ 199 w 199"/>
                <a:gd name="T27" fmla="*/ 238 h 23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9" h="238">
                  <a:moveTo>
                    <a:pt x="0" y="192"/>
                  </a:moveTo>
                  <a:lnTo>
                    <a:pt x="31" y="8"/>
                  </a:lnTo>
                  <a:lnTo>
                    <a:pt x="62" y="0"/>
                  </a:lnTo>
                  <a:lnTo>
                    <a:pt x="174" y="94"/>
                  </a:lnTo>
                  <a:lnTo>
                    <a:pt x="199" y="131"/>
                  </a:lnTo>
                  <a:lnTo>
                    <a:pt x="189" y="178"/>
                  </a:lnTo>
                  <a:lnTo>
                    <a:pt x="136" y="238"/>
                  </a:lnTo>
                  <a:lnTo>
                    <a:pt x="0" y="192"/>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72" name="Freeform 318">
              <a:extLst>
                <a:ext uri="{FF2B5EF4-FFF2-40B4-BE49-F238E27FC236}">
                  <a16:creationId xmlns:a16="http://schemas.microsoft.com/office/drawing/2014/main" xmlns="" id="{EDFC31F9-B6C6-42A6-86DE-E27F50D61158}"/>
                </a:ext>
              </a:extLst>
            </p:cNvPr>
            <p:cNvSpPr>
              <a:spLocks/>
            </p:cNvSpPr>
            <p:nvPr/>
          </p:nvSpPr>
          <p:spPr bwMode="auto">
            <a:xfrm>
              <a:off x="6660091" y="3693136"/>
              <a:ext cx="245970" cy="229130"/>
            </a:xfrm>
            <a:custGeom>
              <a:avLst/>
              <a:gdLst>
                <a:gd name="T0" fmla="*/ 0 w 510"/>
                <a:gd name="T1" fmla="*/ 3 h 507"/>
                <a:gd name="T2" fmla="*/ 1 w 510"/>
                <a:gd name="T3" fmla="*/ 5 h 507"/>
                <a:gd name="T4" fmla="*/ 3 w 510"/>
                <a:gd name="T5" fmla="*/ 5 h 507"/>
                <a:gd name="T6" fmla="*/ 3 w 510"/>
                <a:gd name="T7" fmla="*/ 6 h 507"/>
                <a:gd name="T8" fmla="*/ 5 w 510"/>
                <a:gd name="T9" fmla="*/ 6 h 507"/>
                <a:gd name="T10" fmla="*/ 5 w 510"/>
                <a:gd name="T11" fmla="*/ 10 h 507"/>
                <a:gd name="T12" fmla="*/ 6 w 510"/>
                <a:gd name="T13" fmla="*/ 11 h 507"/>
                <a:gd name="T14" fmla="*/ 7 w 510"/>
                <a:gd name="T15" fmla="*/ 12 h 507"/>
                <a:gd name="T16" fmla="*/ 9 w 510"/>
                <a:gd name="T17" fmla="*/ 10 h 507"/>
                <a:gd name="T18" fmla="*/ 8 w 510"/>
                <a:gd name="T19" fmla="*/ 10 h 507"/>
                <a:gd name="T20" fmla="*/ 8 w 510"/>
                <a:gd name="T21" fmla="*/ 8 h 507"/>
                <a:gd name="T22" fmla="*/ 9 w 510"/>
                <a:gd name="T23" fmla="*/ 9 h 507"/>
                <a:gd name="T24" fmla="*/ 11 w 510"/>
                <a:gd name="T25" fmla="*/ 7 h 507"/>
                <a:gd name="T26" fmla="*/ 11 w 510"/>
                <a:gd name="T27" fmla="*/ 6 h 507"/>
                <a:gd name="T28" fmla="*/ 11 w 510"/>
                <a:gd name="T29" fmla="*/ 5 h 507"/>
                <a:gd name="T30" fmla="*/ 11 w 510"/>
                <a:gd name="T31" fmla="*/ 5 h 507"/>
                <a:gd name="T32" fmla="*/ 12 w 510"/>
                <a:gd name="T33" fmla="*/ 4 h 507"/>
                <a:gd name="T34" fmla="*/ 11 w 510"/>
                <a:gd name="T35" fmla="*/ 4 h 507"/>
                <a:gd name="T36" fmla="*/ 11 w 510"/>
                <a:gd name="T37" fmla="*/ 3 h 507"/>
                <a:gd name="T38" fmla="*/ 9 w 510"/>
                <a:gd name="T39" fmla="*/ 2 h 507"/>
                <a:gd name="T40" fmla="*/ 10 w 510"/>
                <a:gd name="T41" fmla="*/ 2 h 507"/>
                <a:gd name="T42" fmla="*/ 5 w 510"/>
                <a:gd name="T43" fmla="*/ 2 h 507"/>
                <a:gd name="T44" fmla="*/ 3 w 510"/>
                <a:gd name="T45" fmla="*/ 0 h 507"/>
                <a:gd name="T46" fmla="*/ 3 w 510"/>
                <a:gd name="T47" fmla="*/ 1 h 507"/>
                <a:gd name="T48" fmla="*/ 1 w 510"/>
                <a:gd name="T49" fmla="*/ 1 h 507"/>
                <a:gd name="T50" fmla="*/ 2 w 510"/>
                <a:gd name="T51" fmla="*/ 3 h 507"/>
                <a:gd name="T52" fmla="*/ 1 w 510"/>
                <a:gd name="T53" fmla="*/ 3 h 507"/>
                <a:gd name="T54" fmla="*/ 1 w 510"/>
                <a:gd name="T55" fmla="*/ 2 h 507"/>
                <a:gd name="T56" fmla="*/ 2 w 510"/>
                <a:gd name="T57" fmla="*/ 1 h 507"/>
                <a:gd name="T58" fmla="*/ 0 w 510"/>
                <a:gd name="T59" fmla="*/ 3 h 50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10"/>
                <a:gd name="T91" fmla="*/ 0 h 507"/>
                <a:gd name="T92" fmla="*/ 510 w 510"/>
                <a:gd name="T93" fmla="*/ 507 h 50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10" h="507">
                  <a:moveTo>
                    <a:pt x="0" y="138"/>
                  </a:moveTo>
                  <a:lnTo>
                    <a:pt x="48" y="226"/>
                  </a:lnTo>
                  <a:lnTo>
                    <a:pt x="122" y="237"/>
                  </a:lnTo>
                  <a:lnTo>
                    <a:pt x="146" y="275"/>
                  </a:lnTo>
                  <a:lnTo>
                    <a:pt x="220" y="269"/>
                  </a:lnTo>
                  <a:lnTo>
                    <a:pt x="208" y="422"/>
                  </a:lnTo>
                  <a:lnTo>
                    <a:pt x="243" y="486"/>
                  </a:lnTo>
                  <a:lnTo>
                    <a:pt x="284" y="507"/>
                  </a:lnTo>
                  <a:lnTo>
                    <a:pt x="379" y="448"/>
                  </a:lnTo>
                  <a:lnTo>
                    <a:pt x="341" y="437"/>
                  </a:lnTo>
                  <a:lnTo>
                    <a:pt x="325" y="352"/>
                  </a:lnTo>
                  <a:lnTo>
                    <a:pt x="387" y="368"/>
                  </a:lnTo>
                  <a:lnTo>
                    <a:pt x="487" y="315"/>
                  </a:lnTo>
                  <a:lnTo>
                    <a:pt x="457" y="275"/>
                  </a:lnTo>
                  <a:lnTo>
                    <a:pt x="491" y="236"/>
                  </a:lnTo>
                  <a:lnTo>
                    <a:pt x="477" y="207"/>
                  </a:lnTo>
                  <a:lnTo>
                    <a:pt x="510" y="175"/>
                  </a:lnTo>
                  <a:lnTo>
                    <a:pt x="467" y="168"/>
                  </a:lnTo>
                  <a:lnTo>
                    <a:pt x="467" y="127"/>
                  </a:lnTo>
                  <a:lnTo>
                    <a:pt x="391" y="84"/>
                  </a:lnTo>
                  <a:lnTo>
                    <a:pt x="426" y="72"/>
                  </a:lnTo>
                  <a:lnTo>
                    <a:pt x="200" y="81"/>
                  </a:lnTo>
                  <a:lnTo>
                    <a:pt x="127" y="0"/>
                  </a:lnTo>
                  <a:lnTo>
                    <a:pt x="133" y="37"/>
                  </a:lnTo>
                  <a:lnTo>
                    <a:pt x="66" y="68"/>
                  </a:lnTo>
                  <a:lnTo>
                    <a:pt x="86" y="127"/>
                  </a:lnTo>
                  <a:lnTo>
                    <a:pt x="63" y="150"/>
                  </a:lnTo>
                  <a:lnTo>
                    <a:pt x="48" y="96"/>
                  </a:lnTo>
                  <a:lnTo>
                    <a:pt x="73" y="22"/>
                  </a:lnTo>
                  <a:lnTo>
                    <a:pt x="0" y="138"/>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73" name="Freeform 320">
              <a:extLst>
                <a:ext uri="{FF2B5EF4-FFF2-40B4-BE49-F238E27FC236}">
                  <a16:creationId xmlns:a16="http://schemas.microsoft.com/office/drawing/2014/main" xmlns="" id="{FB860EE1-143E-4968-B4FA-A9819262580E}"/>
                </a:ext>
              </a:extLst>
            </p:cNvPr>
            <p:cNvSpPr>
              <a:spLocks/>
            </p:cNvSpPr>
            <p:nvPr/>
          </p:nvSpPr>
          <p:spPr bwMode="auto">
            <a:xfrm>
              <a:off x="2360677" y="3131450"/>
              <a:ext cx="259447" cy="203671"/>
            </a:xfrm>
            <a:custGeom>
              <a:avLst/>
              <a:gdLst>
                <a:gd name="T0" fmla="*/ 0 w 542"/>
                <a:gd name="T1" fmla="*/ 5 h 449"/>
                <a:gd name="T2" fmla="*/ 0 w 542"/>
                <a:gd name="T3" fmla="*/ 8 h 449"/>
                <a:gd name="T4" fmla="*/ 1 w 542"/>
                <a:gd name="T5" fmla="*/ 9 h 449"/>
                <a:gd name="T6" fmla="*/ 0 w 542"/>
                <a:gd name="T7" fmla="*/ 10 h 449"/>
                <a:gd name="T8" fmla="*/ 2 w 542"/>
                <a:gd name="T9" fmla="*/ 10 h 449"/>
                <a:gd name="T10" fmla="*/ 5 w 542"/>
                <a:gd name="T11" fmla="*/ 10 h 449"/>
                <a:gd name="T12" fmla="*/ 5 w 542"/>
                <a:gd name="T13" fmla="*/ 8 h 449"/>
                <a:gd name="T14" fmla="*/ 8 w 542"/>
                <a:gd name="T15" fmla="*/ 8 h 449"/>
                <a:gd name="T16" fmla="*/ 8 w 542"/>
                <a:gd name="T17" fmla="*/ 6 h 449"/>
                <a:gd name="T18" fmla="*/ 9 w 542"/>
                <a:gd name="T19" fmla="*/ 6 h 449"/>
                <a:gd name="T20" fmla="*/ 8 w 542"/>
                <a:gd name="T21" fmla="*/ 5 h 449"/>
                <a:gd name="T22" fmla="*/ 9 w 542"/>
                <a:gd name="T23" fmla="*/ 5 h 449"/>
                <a:gd name="T24" fmla="*/ 10 w 542"/>
                <a:gd name="T25" fmla="*/ 4 h 449"/>
                <a:gd name="T26" fmla="*/ 9 w 542"/>
                <a:gd name="T27" fmla="*/ 3 h 449"/>
                <a:gd name="T28" fmla="*/ 12 w 542"/>
                <a:gd name="T29" fmla="*/ 2 h 449"/>
                <a:gd name="T30" fmla="*/ 13 w 542"/>
                <a:gd name="T31" fmla="*/ 1 h 449"/>
                <a:gd name="T32" fmla="*/ 11 w 542"/>
                <a:gd name="T33" fmla="*/ 1 h 449"/>
                <a:gd name="T34" fmla="*/ 10 w 542"/>
                <a:gd name="T35" fmla="*/ 2 h 449"/>
                <a:gd name="T36" fmla="*/ 9 w 542"/>
                <a:gd name="T37" fmla="*/ 0 h 449"/>
                <a:gd name="T38" fmla="*/ 8 w 542"/>
                <a:gd name="T39" fmla="*/ 1 h 449"/>
                <a:gd name="T40" fmla="*/ 4 w 542"/>
                <a:gd name="T41" fmla="*/ 1 h 449"/>
                <a:gd name="T42" fmla="*/ 2 w 542"/>
                <a:gd name="T43" fmla="*/ 4 h 449"/>
                <a:gd name="T44" fmla="*/ 1 w 542"/>
                <a:gd name="T45" fmla="*/ 3 h 449"/>
                <a:gd name="T46" fmla="*/ 0 w 542"/>
                <a:gd name="T47" fmla="*/ 5 h 44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42"/>
                <a:gd name="T73" fmla="*/ 0 h 449"/>
                <a:gd name="T74" fmla="*/ 542 w 542"/>
                <a:gd name="T75" fmla="*/ 449 h 44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42" h="449">
                  <a:moveTo>
                    <a:pt x="0" y="214"/>
                  </a:moveTo>
                  <a:lnTo>
                    <a:pt x="6" y="333"/>
                  </a:lnTo>
                  <a:lnTo>
                    <a:pt x="42" y="368"/>
                  </a:lnTo>
                  <a:lnTo>
                    <a:pt x="14" y="426"/>
                  </a:lnTo>
                  <a:lnTo>
                    <a:pt x="73" y="449"/>
                  </a:lnTo>
                  <a:lnTo>
                    <a:pt x="212" y="426"/>
                  </a:lnTo>
                  <a:lnTo>
                    <a:pt x="239" y="361"/>
                  </a:lnTo>
                  <a:lnTo>
                    <a:pt x="333" y="325"/>
                  </a:lnTo>
                  <a:lnTo>
                    <a:pt x="340" y="269"/>
                  </a:lnTo>
                  <a:lnTo>
                    <a:pt x="375" y="254"/>
                  </a:lnTo>
                  <a:lnTo>
                    <a:pt x="361" y="226"/>
                  </a:lnTo>
                  <a:lnTo>
                    <a:pt x="393" y="222"/>
                  </a:lnTo>
                  <a:lnTo>
                    <a:pt x="418" y="168"/>
                  </a:lnTo>
                  <a:lnTo>
                    <a:pt x="408" y="112"/>
                  </a:lnTo>
                  <a:lnTo>
                    <a:pt x="538" y="72"/>
                  </a:lnTo>
                  <a:lnTo>
                    <a:pt x="542" y="61"/>
                  </a:lnTo>
                  <a:lnTo>
                    <a:pt x="492" y="50"/>
                  </a:lnTo>
                  <a:lnTo>
                    <a:pt x="423" y="88"/>
                  </a:lnTo>
                  <a:lnTo>
                    <a:pt x="392" y="0"/>
                  </a:lnTo>
                  <a:lnTo>
                    <a:pt x="335" y="66"/>
                  </a:lnTo>
                  <a:lnTo>
                    <a:pt x="169" y="61"/>
                  </a:lnTo>
                  <a:lnTo>
                    <a:pt x="82" y="165"/>
                  </a:lnTo>
                  <a:lnTo>
                    <a:pt x="25" y="131"/>
                  </a:lnTo>
                  <a:lnTo>
                    <a:pt x="0" y="214"/>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74" name="Freeform 321">
              <a:extLst>
                <a:ext uri="{FF2B5EF4-FFF2-40B4-BE49-F238E27FC236}">
                  <a16:creationId xmlns:a16="http://schemas.microsoft.com/office/drawing/2014/main" xmlns="" id="{257FC31C-FB72-4308-A845-98A7D46ADAF8}"/>
                </a:ext>
              </a:extLst>
            </p:cNvPr>
            <p:cNvSpPr>
              <a:spLocks/>
            </p:cNvSpPr>
            <p:nvPr/>
          </p:nvSpPr>
          <p:spPr bwMode="auto">
            <a:xfrm>
              <a:off x="1602551" y="3034388"/>
              <a:ext cx="33694" cy="68421"/>
            </a:xfrm>
            <a:custGeom>
              <a:avLst/>
              <a:gdLst>
                <a:gd name="T0" fmla="*/ 0 w 71"/>
                <a:gd name="T1" fmla="*/ 3 h 151"/>
                <a:gd name="T2" fmla="*/ 0 w 71"/>
                <a:gd name="T3" fmla="*/ 1 h 151"/>
                <a:gd name="T4" fmla="*/ 1 w 71"/>
                <a:gd name="T5" fmla="*/ 0 h 151"/>
                <a:gd name="T6" fmla="*/ 2 w 71"/>
                <a:gd name="T7" fmla="*/ 2 h 151"/>
                <a:gd name="T8" fmla="*/ 1 w 71"/>
                <a:gd name="T9" fmla="*/ 3 h 151"/>
                <a:gd name="T10" fmla="*/ 0 w 71"/>
                <a:gd name="T11" fmla="*/ 3 h 151"/>
                <a:gd name="T12" fmla="*/ 0 60000 65536"/>
                <a:gd name="T13" fmla="*/ 0 60000 65536"/>
                <a:gd name="T14" fmla="*/ 0 60000 65536"/>
                <a:gd name="T15" fmla="*/ 0 60000 65536"/>
                <a:gd name="T16" fmla="*/ 0 60000 65536"/>
                <a:gd name="T17" fmla="*/ 0 60000 65536"/>
                <a:gd name="T18" fmla="*/ 0 w 71"/>
                <a:gd name="T19" fmla="*/ 0 h 151"/>
                <a:gd name="T20" fmla="*/ 71 w 71"/>
                <a:gd name="T21" fmla="*/ 151 h 151"/>
              </a:gdLst>
              <a:ahLst/>
              <a:cxnLst>
                <a:cxn ang="T12">
                  <a:pos x="T0" y="T1"/>
                </a:cxn>
                <a:cxn ang="T13">
                  <a:pos x="T2" y="T3"/>
                </a:cxn>
                <a:cxn ang="T14">
                  <a:pos x="T4" y="T5"/>
                </a:cxn>
                <a:cxn ang="T15">
                  <a:pos x="T6" y="T7"/>
                </a:cxn>
                <a:cxn ang="T16">
                  <a:pos x="T8" y="T9"/>
                </a:cxn>
                <a:cxn ang="T17">
                  <a:pos x="T10" y="T11"/>
                </a:cxn>
              </a:cxnLst>
              <a:rect l="T18" t="T19" r="T20" b="T21"/>
              <a:pathLst>
                <a:path w="71" h="151">
                  <a:moveTo>
                    <a:pt x="0" y="114"/>
                  </a:moveTo>
                  <a:lnTo>
                    <a:pt x="1" y="37"/>
                  </a:lnTo>
                  <a:lnTo>
                    <a:pt x="33" y="0"/>
                  </a:lnTo>
                  <a:lnTo>
                    <a:pt x="71" y="88"/>
                  </a:lnTo>
                  <a:lnTo>
                    <a:pt x="35" y="151"/>
                  </a:lnTo>
                  <a:lnTo>
                    <a:pt x="0" y="114"/>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75" name="Freeform 322">
              <a:extLst>
                <a:ext uri="{FF2B5EF4-FFF2-40B4-BE49-F238E27FC236}">
                  <a16:creationId xmlns:a16="http://schemas.microsoft.com/office/drawing/2014/main" xmlns="" id="{0020104E-2E32-4A02-8AB6-169B35F2F7A6}"/>
                </a:ext>
              </a:extLst>
            </p:cNvPr>
            <p:cNvSpPr>
              <a:spLocks/>
            </p:cNvSpPr>
            <p:nvPr/>
          </p:nvSpPr>
          <p:spPr bwMode="auto">
            <a:xfrm>
              <a:off x="1090395" y="3166456"/>
              <a:ext cx="374009" cy="388247"/>
            </a:xfrm>
            <a:custGeom>
              <a:avLst/>
              <a:gdLst>
                <a:gd name="T0" fmla="*/ 0 w 776"/>
                <a:gd name="T1" fmla="*/ 11 h 857"/>
                <a:gd name="T2" fmla="*/ 0 w 776"/>
                <a:gd name="T3" fmla="*/ 11 h 857"/>
                <a:gd name="T4" fmla="*/ 3 w 776"/>
                <a:gd name="T5" fmla="*/ 13 h 857"/>
                <a:gd name="T6" fmla="*/ 11 w 776"/>
                <a:gd name="T7" fmla="*/ 19 h 857"/>
                <a:gd name="T8" fmla="*/ 11 w 776"/>
                <a:gd name="T9" fmla="*/ 20 h 857"/>
                <a:gd name="T10" fmla="*/ 11 w 776"/>
                <a:gd name="T11" fmla="*/ 20 h 857"/>
                <a:gd name="T12" fmla="*/ 13 w 776"/>
                <a:gd name="T13" fmla="*/ 19 h 857"/>
                <a:gd name="T14" fmla="*/ 18 w 776"/>
                <a:gd name="T15" fmla="*/ 15 h 857"/>
                <a:gd name="T16" fmla="*/ 16 w 776"/>
                <a:gd name="T17" fmla="*/ 12 h 857"/>
                <a:gd name="T18" fmla="*/ 16 w 776"/>
                <a:gd name="T19" fmla="*/ 8 h 857"/>
                <a:gd name="T20" fmla="*/ 16 w 776"/>
                <a:gd name="T21" fmla="*/ 6 h 857"/>
                <a:gd name="T22" fmla="*/ 14 w 776"/>
                <a:gd name="T23" fmla="*/ 3 h 857"/>
                <a:gd name="T24" fmla="*/ 15 w 776"/>
                <a:gd name="T25" fmla="*/ 3 h 857"/>
                <a:gd name="T26" fmla="*/ 15 w 776"/>
                <a:gd name="T27" fmla="*/ 0 h 857"/>
                <a:gd name="T28" fmla="*/ 9 w 776"/>
                <a:gd name="T29" fmla="*/ 1 h 857"/>
                <a:gd name="T30" fmla="*/ 6 w 776"/>
                <a:gd name="T31" fmla="*/ 2 h 857"/>
                <a:gd name="T32" fmla="*/ 7 w 776"/>
                <a:gd name="T33" fmla="*/ 5 h 857"/>
                <a:gd name="T34" fmla="*/ 5 w 776"/>
                <a:gd name="T35" fmla="*/ 6 h 857"/>
                <a:gd name="T36" fmla="*/ 4 w 776"/>
                <a:gd name="T37" fmla="*/ 6 h 857"/>
                <a:gd name="T38" fmla="*/ 5 w 776"/>
                <a:gd name="T39" fmla="*/ 7 h 857"/>
                <a:gd name="T40" fmla="*/ 1 w 776"/>
                <a:gd name="T41" fmla="*/ 9 h 857"/>
                <a:gd name="T42" fmla="*/ 0 w 776"/>
                <a:gd name="T43" fmla="*/ 11 h 85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76"/>
                <a:gd name="T67" fmla="*/ 0 h 857"/>
                <a:gd name="T68" fmla="*/ 776 w 776"/>
                <a:gd name="T69" fmla="*/ 857 h 85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76" h="857">
                  <a:moveTo>
                    <a:pt x="0" y="458"/>
                  </a:moveTo>
                  <a:lnTo>
                    <a:pt x="5" y="475"/>
                  </a:lnTo>
                  <a:lnTo>
                    <a:pt x="150" y="582"/>
                  </a:lnTo>
                  <a:lnTo>
                    <a:pt x="454" y="818"/>
                  </a:lnTo>
                  <a:lnTo>
                    <a:pt x="456" y="857"/>
                  </a:lnTo>
                  <a:lnTo>
                    <a:pt x="488" y="853"/>
                  </a:lnTo>
                  <a:lnTo>
                    <a:pt x="547" y="836"/>
                  </a:lnTo>
                  <a:lnTo>
                    <a:pt x="776" y="651"/>
                  </a:lnTo>
                  <a:lnTo>
                    <a:pt x="687" y="527"/>
                  </a:lnTo>
                  <a:lnTo>
                    <a:pt x="688" y="330"/>
                  </a:lnTo>
                  <a:lnTo>
                    <a:pt x="679" y="241"/>
                  </a:lnTo>
                  <a:lnTo>
                    <a:pt x="612" y="151"/>
                  </a:lnTo>
                  <a:lnTo>
                    <a:pt x="647" y="120"/>
                  </a:lnTo>
                  <a:lnTo>
                    <a:pt x="659" y="0"/>
                  </a:lnTo>
                  <a:lnTo>
                    <a:pt x="391" y="20"/>
                  </a:lnTo>
                  <a:lnTo>
                    <a:pt x="246" y="92"/>
                  </a:lnTo>
                  <a:lnTo>
                    <a:pt x="284" y="238"/>
                  </a:lnTo>
                  <a:lnTo>
                    <a:pt x="224" y="241"/>
                  </a:lnTo>
                  <a:lnTo>
                    <a:pt x="189" y="258"/>
                  </a:lnTo>
                  <a:lnTo>
                    <a:pt x="196" y="296"/>
                  </a:lnTo>
                  <a:lnTo>
                    <a:pt x="21" y="383"/>
                  </a:lnTo>
                  <a:lnTo>
                    <a:pt x="0" y="458"/>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76" name="Freeform 323">
              <a:extLst>
                <a:ext uri="{FF2B5EF4-FFF2-40B4-BE49-F238E27FC236}">
                  <a16:creationId xmlns:a16="http://schemas.microsoft.com/office/drawing/2014/main" xmlns="" id="{F5246913-5AC1-4540-A19A-9C54DDC8A7A0}"/>
                </a:ext>
              </a:extLst>
            </p:cNvPr>
            <p:cNvSpPr>
              <a:spLocks/>
            </p:cNvSpPr>
            <p:nvPr/>
          </p:nvSpPr>
          <p:spPr bwMode="auto">
            <a:xfrm>
              <a:off x="3324339" y="4154578"/>
              <a:ext cx="739594" cy="609421"/>
            </a:xfrm>
            <a:custGeom>
              <a:avLst/>
              <a:gdLst>
                <a:gd name="T0" fmla="*/ 1 w 1543"/>
                <a:gd name="T1" fmla="*/ 17 h 1343"/>
                <a:gd name="T2" fmla="*/ 1 w 1543"/>
                <a:gd name="T3" fmla="*/ 16 h 1343"/>
                <a:gd name="T4" fmla="*/ 1 w 1543"/>
                <a:gd name="T5" fmla="*/ 12 h 1343"/>
                <a:gd name="T6" fmla="*/ 3 w 1543"/>
                <a:gd name="T7" fmla="*/ 10 h 1343"/>
                <a:gd name="T8" fmla="*/ 8 w 1543"/>
                <a:gd name="T9" fmla="*/ 8 h 1343"/>
                <a:gd name="T10" fmla="*/ 9 w 1543"/>
                <a:gd name="T11" fmla="*/ 6 h 1343"/>
                <a:gd name="T12" fmla="*/ 9 w 1543"/>
                <a:gd name="T13" fmla="*/ 6 h 1343"/>
                <a:gd name="T14" fmla="*/ 10 w 1543"/>
                <a:gd name="T15" fmla="*/ 5 h 1343"/>
                <a:gd name="T16" fmla="*/ 13 w 1543"/>
                <a:gd name="T17" fmla="*/ 4 h 1343"/>
                <a:gd name="T18" fmla="*/ 14 w 1543"/>
                <a:gd name="T19" fmla="*/ 4 h 1343"/>
                <a:gd name="T20" fmla="*/ 14 w 1543"/>
                <a:gd name="T21" fmla="*/ 4 h 1343"/>
                <a:gd name="T22" fmla="*/ 17 w 1543"/>
                <a:gd name="T23" fmla="*/ 1 h 1343"/>
                <a:gd name="T24" fmla="*/ 20 w 1543"/>
                <a:gd name="T25" fmla="*/ 2 h 1343"/>
                <a:gd name="T26" fmla="*/ 24 w 1543"/>
                <a:gd name="T27" fmla="*/ 7 h 1343"/>
                <a:gd name="T28" fmla="*/ 25 w 1543"/>
                <a:gd name="T29" fmla="*/ 1 h 1343"/>
                <a:gd name="T30" fmla="*/ 27 w 1543"/>
                <a:gd name="T31" fmla="*/ 4 h 1343"/>
                <a:gd name="T32" fmla="*/ 29 w 1543"/>
                <a:gd name="T33" fmla="*/ 9 h 1343"/>
                <a:gd name="T34" fmla="*/ 32 w 1543"/>
                <a:gd name="T35" fmla="*/ 13 h 1343"/>
                <a:gd name="T36" fmla="*/ 33 w 1543"/>
                <a:gd name="T37" fmla="*/ 14 h 1343"/>
                <a:gd name="T38" fmla="*/ 36 w 1543"/>
                <a:gd name="T39" fmla="*/ 19 h 1343"/>
                <a:gd name="T40" fmla="*/ 34 w 1543"/>
                <a:gd name="T41" fmla="*/ 25 h 1343"/>
                <a:gd name="T42" fmla="*/ 30 w 1543"/>
                <a:gd name="T43" fmla="*/ 30 h 1343"/>
                <a:gd name="T44" fmla="*/ 29 w 1543"/>
                <a:gd name="T45" fmla="*/ 31 h 1343"/>
                <a:gd name="T46" fmla="*/ 27 w 1543"/>
                <a:gd name="T47" fmla="*/ 31 h 1343"/>
                <a:gd name="T48" fmla="*/ 24 w 1543"/>
                <a:gd name="T49" fmla="*/ 29 h 1343"/>
                <a:gd name="T50" fmla="*/ 22 w 1543"/>
                <a:gd name="T51" fmla="*/ 27 h 1343"/>
                <a:gd name="T52" fmla="*/ 22 w 1543"/>
                <a:gd name="T53" fmla="*/ 27 h 1343"/>
                <a:gd name="T54" fmla="*/ 22 w 1543"/>
                <a:gd name="T55" fmla="*/ 23 h 1343"/>
                <a:gd name="T56" fmla="*/ 19 w 1543"/>
                <a:gd name="T57" fmla="*/ 26 h 1343"/>
                <a:gd name="T58" fmla="*/ 16 w 1543"/>
                <a:gd name="T59" fmla="*/ 22 h 1343"/>
                <a:gd name="T60" fmla="*/ 9 w 1543"/>
                <a:gd name="T61" fmla="*/ 25 h 1343"/>
                <a:gd name="T62" fmla="*/ 4 w 1543"/>
                <a:gd name="T63" fmla="*/ 27 h 1343"/>
                <a:gd name="T64" fmla="*/ 2 w 1543"/>
                <a:gd name="T65" fmla="*/ 22 h 13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43"/>
                <a:gd name="T100" fmla="*/ 0 h 1343"/>
                <a:gd name="T101" fmla="*/ 1543 w 1543"/>
                <a:gd name="T102" fmla="*/ 1343 h 13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43" h="1343">
                  <a:moveTo>
                    <a:pt x="0" y="708"/>
                  </a:moveTo>
                  <a:lnTo>
                    <a:pt x="25" y="718"/>
                  </a:lnTo>
                  <a:lnTo>
                    <a:pt x="9" y="678"/>
                  </a:lnTo>
                  <a:lnTo>
                    <a:pt x="41" y="701"/>
                  </a:lnTo>
                  <a:lnTo>
                    <a:pt x="9" y="622"/>
                  </a:lnTo>
                  <a:lnTo>
                    <a:pt x="31" y="505"/>
                  </a:lnTo>
                  <a:lnTo>
                    <a:pt x="39" y="536"/>
                  </a:lnTo>
                  <a:lnTo>
                    <a:pt x="135" y="442"/>
                  </a:lnTo>
                  <a:lnTo>
                    <a:pt x="296" y="399"/>
                  </a:lnTo>
                  <a:lnTo>
                    <a:pt x="352" y="330"/>
                  </a:lnTo>
                  <a:lnTo>
                    <a:pt x="349" y="285"/>
                  </a:lnTo>
                  <a:lnTo>
                    <a:pt x="369" y="252"/>
                  </a:lnTo>
                  <a:lnTo>
                    <a:pt x="393" y="304"/>
                  </a:lnTo>
                  <a:lnTo>
                    <a:pt x="393" y="248"/>
                  </a:lnTo>
                  <a:lnTo>
                    <a:pt x="432" y="260"/>
                  </a:lnTo>
                  <a:lnTo>
                    <a:pt x="436" y="218"/>
                  </a:lnTo>
                  <a:lnTo>
                    <a:pt x="492" y="150"/>
                  </a:lnTo>
                  <a:lnTo>
                    <a:pt x="552" y="154"/>
                  </a:lnTo>
                  <a:lnTo>
                    <a:pt x="563" y="221"/>
                  </a:lnTo>
                  <a:lnTo>
                    <a:pt x="588" y="183"/>
                  </a:lnTo>
                  <a:lnTo>
                    <a:pt x="631" y="204"/>
                  </a:lnTo>
                  <a:lnTo>
                    <a:pt x="616" y="160"/>
                  </a:lnTo>
                  <a:lnTo>
                    <a:pt x="655" y="89"/>
                  </a:lnTo>
                  <a:lnTo>
                    <a:pt x="743" y="62"/>
                  </a:lnTo>
                  <a:lnTo>
                    <a:pt x="719" y="18"/>
                  </a:lnTo>
                  <a:lnTo>
                    <a:pt x="893" y="73"/>
                  </a:lnTo>
                  <a:lnTo>
                    <a:pt x="856" y="194"/>
                  </a:lnTo>
                  <a:lnTo>
                    <a:pt x="1030" y="318"/>
                  </a:lnTo>
                  <a:lnTo>
                    <a:pt x="1073" y="267"/>
                  </a:lnTo>
                  <a:lnTo>
                    <a:pt x="1095" y="61"/>
                  </a:lnTo>
                  <a:lnTo>
                    <a:pt x="1135" y="0"/>
                  </a:lnTo>
                  <a:lnTo>
                    <a:pt x="1173" y="158"/>
                  </a:lnTo>
                  <a:lnTo>
                    <a:pt x="1231" y="194"/>
                  </a:lnTo>
                  <a:lnTo>
                    <a:pt x="1270" y="375"/>
                  </a:lnTo>
                  <a:lnTo>
                    <a:pt x="1363" y="433"/>
                  </a:lnTo>
                  <a:lnTo>
                    <a:pt x="1400" y="536"/>
                  </a:lnTo>
                  <a:lnTo>
                    <a:pt x="1432" y="529"/>
                  </a:lnTo>
                  <a:lnTo>
                    <a:pt x="1441" y="584"/>
                  </a:lnTo>
                  <a:lnTo>
                    <a:pt x="1518" y="663"/>
                  </a:lnTo>
                  <a:lnTo>
                    <a:pt x="1543" y="802"/>
                  </a:lnTo>
                  <a:lnTo>
                    <a:pt x="1524" y="942"/>
                  </a:lnTo>
                  <a:lnTo>
                    <a:pt x="1459" y="1059"/>
                  </a:lnTo>
                  <a:lnTo>
                    <a:pt x="1408" y="1261"/>
                  </a:lnTo>
                  <a:lnTo>
                    <a:pt x="1323" y="1282"/>
                  </a:lnTo>
                  <a:lnTo>
                    <a:pt x="1267" y="1320"/>
                  </a:lnTo>
                  <a:lnTo>
                    <a:pt x="1272" y="1343"/>
                  </a:lnTo>
                  <a:lnTo>
                    <a:pt x="1216" y="1276"/>
                  </a:lnTo>
                  <a:lnTo>
                    <a:pt x="1158" y="1324"/>
                  </a:lnTo>
                  <a:lnTo>
                    <a:pt x="1085" y="1304"/>
                  </a:lnTo>
                  <a:lnTo>
                    <a:pt x="1024" y="1253"/>
                  </a:lnTo>
                  <a:lnTo>
                    <a:pt x="1001" y="1153"/>
                  </a:lnTo>
                  <a:lnTo>
                    <a:pt x="955" y="1165"/>
                  </a:lnTo>
                  <a:lnTo>
                    <a:pt x="955" y="1096"/>
                  </a:lnTo>
                  <a:lnTo>
                    <a:pt x="939" y="1140"/>
                  </a:lnTo>
                  <a:lnTo>
                    <a:pt x="907" y="1143"/>
                  </a:lnTo>
                  <a:lnTo>
                    <a:pt x="940" y="1011"/>
                  </a:lnTo>
                  <a:lnTo>
                    <a:pt x="875" y="1135"/>
                  </a:lnTo>
                  <a:lnTo>
                    <a:pt x="843" y="1109"/>
                  </a:lnTo>
                  <a:lnTo>
                    <a:pt x="809" y="1012"/>
                  </a:lnTo>
                  <a:lnTo>
                    <a:pt x="694" y="959"/>
                  </a:lnTo>
                  <a:lnTo>
                    <a:pt x="490" y="998"/>
                  </a:lnTo>
                  <a:lnTo>
                    <a:pt x="404" y="1071"/>
                  </a:lnTo>
                  <a:lnTo>
                    <a:pt x="263" y="1075"/>
                  </a:lnTo>
                  <a:lnTo>
                    <a:pt x="182" y="1139"/>
                  </a:lnTo>
                  <a:lnTo>
                    <a:pt x="76" y="1094"/>
                  </a:lnTo>
                  <a:lnTo>
                    <a:pt x="100" y="966"/>
                  </a:lnTo>
                  <a:lnTo>
                    <a:pt x="0" y="708"/>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77" name="Freeform 324">
              <a:extLst>
                <a:ext uri="{FF2B5EF4-FFF2-40B4-BE49-F238E27FC236}">
                  <a16:creationId xmlns:a16="http://schemas.microsoft.com/office/drawing/2014/main" xmlns="" id="{93A765FD-BC58-4F63-B163-6C5063AE5579}"/>
                </a:ext>
              </a:extLst>
            </p:cNvPr>
            <p:cNvSpPr>
              <a:spLocks/>
            </p:cNvSpPr>
            <p:nvPr/>
          </p:nvSpPr>
          <p:spPr bwMode="auto">
            <a:xfrm>
              <a:off x="3903883" y="4799005"/>
              <a:ext cx="65704" cy="68421"/>
            </a:xfrm>
            <a:custGeom>
              <a:avLst/>
              <a:gdLst>
                <a:gd name="T0" fmla="*/ 0 w 134"/>
                <a:gd name="T1" fmla="*/ 1 h 150"/>
                <a:gd name="T2" fmla="*/ 0 w 134"/>
                <a:gd name="T3" fmla="*/ 0 h 150"/>
                <a:gd name="T4" fmla="*/ 2 w 134"/>
                <a:gd name="T5" fmla="*/ 1 h 150"/>
                <a:gd name="T6" fmla="*/ 3 w 134"/>
                <a:gd name="T7" fmla="*/ 0 h 150"/>
                <a:gd name="T8" fmla="*/ 3 w 134"/>
                <a:gd name="T9" fmla="*/ 1 h 150"/>
                <a:gd name="T10" fmla="*/ 3 w 134"/>
                <a:gd name="T11" fmla="*/ 2 h 150"/>
                <a:gd name="T12" fmla="*/ 2 w 134"/>
                <a:gd name="T13" fmla="*/ 3 h 150"/>
                <a:gd name="T14" fmla="*/ 1 w 134"/>
                <a:gd name="T15" fmla="*/ 3 h 150"/>
                <a:gd name="T16" fmla="*/ 0 w 134"/>
                <a:gd name="T17" fmla="*/ 1 h 1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4"/>
                <a:gd name="T28" fmla="*/ 0 h 150"/>
                <a:gd name="T29" fmla="*/ 134 w 134"/>
                <a:gd name="T30" fmla="*/ 150 h 1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4" h="150">
                  <a:moveTo>
                    <a:pt x="0" y="25"/>
                  </a:moveTo>
                  <a:lnTo>
                    <a:pt x="1" y="0"/>
                  </a:lnTo>
                  <a:lnTo>
                    <a:pt x="67" y="20"/>
                  </a:lnTo>
                  <a:lnTo>
                    <a:pt x="121" y="2"/>
                  </a:lnTo>
                  <a:lnTo>
                    <a:pt x="134" y="40"/>
                  </a:lnTo>
                  <a:lnTo>
                    <a:pt x="134" y="86"/>
                  </a:lnTo>
                  <a:lnTo>
                    <a:pt x="83" y="150"/>
                  </a:lnTo>
                  <a:lnTo>
                    <a:pt x="50" y="147"/>
                  </a:lnTo>
                  <a:lnTo>
                    <a:pt x="0" y="25"/>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78" name="Freeform 325">
              <a:extLst>
                <a:ext uri="{FF2B5EF4-FFF2-40B4-BE49-F238E27FC236}">
                  <a16:creationId xmlns:a16="http://schemas.microsoft.com/office/drawing/2014/main" xmlns="" id="{E6BEE693-CAFD-41BD-B671-43165400EB8B}"/>
                </a:ext>
              </a:extLst>
            </p:cNvPr>
            <p:cNvSpPr>
              <a:spLocks/>
            </p:cNvSpPr>
            <p:nvPr/>
          </p:nvSpPr>
          <p:spPr bwMode="auto">
            <a:xfrm>
              <a:off x="1422286" y="2880044"/>
              <a:ext cx="141517" cy="57282"/>
            </a:xfrm>
            <a:custGeom>
              <a:avLst/>
              <a:gdLst>
                <a:gd name="T0" fmla="*/ 0 w 296"/>
                <a:gd name="T1" fmla="*/ 2 h 128"/>
                <a:gd name="T2" fmla="*/ 0 w 296"/>
                <a:gd name="T3" fmla="*/ 2 h 128"/>
                <a:gd name="T4" fmla="*/ 0 w 296"/>
                <a:gd name="T5" fmla="*/ 2 h 128"/>
                <a:gd name="T6" fmla="*/ 1 w 296"/>
                <a:gd name="T7" fmla="*/ 2 h 128"/>
                <a:gd name="T8" fmla="*/ 2 w 296"/>
                <a:gd name="T9" fmla="*/ 2 h 128"/>
                <a:gd name="T10" fmla="*/ 4 w 296"/>
                <a:gd name="T11" fmla="*/ 3 h 128"/>
                <a:gd name="T12" fmla="*/ 6 w 296"/>
                <a:gd name="T13" fmla="*/ 2 h 128"/>
                <a:gd name="T14" fmla="*/ 7 w 296"/>
                <a:gd name="T15" fmla="*/ 1 h 128"/>
                <a:gd name="T16" fmla="*/ 6 w 296"/>
                <a:gd name="T17" fmla="*/ 0 h 128"/>
                <a:gd name="T18" fmla="*/ 4 w 296"/>
                <a:gd name="T19" fmla="*/ 0 h 128"/>
                <a:gd name="T20" fmla="*/ 3 w 296"/>
                <a:gd name="T21" fmla="*/ 2 h 128"/>
                <a:gd name="T22" fmla="*/ 0 w 296"/>
                <a:gd name="T23" fmla="*/ 2 h 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96"/>
                <a:gd name="T37" fmla="*/ 0 h 128"/>
                <a:gd name="T38" fmla="*/ 296 w 296"/>
                <a:gd name="T39" fmla="*/ 128 h 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96" h="128">
                  <a:moveTo>
                    <a:pt x="0" y="71"/>
                  </a:moveTo>
                  <a:lnTo>
                    <a:pt x="7" y="78"/>
                  </a:lnTo>
                  <a:lnTo>
                    <a:pt x="8" y="100"/>
                  </a:lnTo>
                  <a:lnTo>
                    <a:pt x="41" y="106"/>
                  </a:lnTo>
                  <a:lnTo>
                    <a:pt x="99" y="93"/>
                  </a:lnTo>
                  <a:lnTo>
                    <a:pt x="166" y="128"/>
                  </a:lnTo>
                  <a:lnTo>
                    <a:pt x="257" y="105"/>
                  </a:lnTo>
                  <a:lnTo>
                    <a:pt x="296" y="37"/>
                  </a:lnTo>
                  <a:lnTo>
                    <a:pt x="279" y="0"/>
                  </a:lnTo>
                  <a:lnTo>
                    <a:pt x="167" y="1"/>
                  </a:lnTo>
                  <a:lnTo>
                    <a:pt x="132" y="70"/>
                  </a:lnTo>
                  <a:lnTo>
                    <a:pt x="0" y="71"/>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79" name="Freeform 326">
              <a:extLst>
                <a:ext uri="{FF2B5EF4-FFF2-40B4-BE49-F238E27FC236}">
                  <a16:creationId xmlns:a16="http://schemas.microsoft.com/office/drawing/2014/main" xmlns="" id="{967FB962-B97D-4CEB-A458-6C67790AB40C}"/>
                </a:ext>
              </a:extLst>
            </p:cNvPr>
            <p:cNvSpPr>
              <a:spLocks/>
            </p:cNvSpPr>
            <p:nvPr/>
          </p:nvSpPr>
          <p:spPr bwMode="auto">
            <a:xfrm>
              <a:off x="2861040" y="3397177"/>
              <a:ext cx="87606" cy="119338"/>
            </a:xfrm>
            <a:custGeom>
              <a:avLst/>
              <a:gdLst>
                <a:gd name="T0" fmla="*/ 0 w 179"/>
                <a:gd name="T1" fmla="*/ 2 h 262"/>
                <a:gd name="T2" fmla="*/ 1 w 179"/>
                <a:gd name="T3" fmla="*/ 3 h 262"/>
                <a:gd name="T4" fmla="*/ 1 w 179"/>
                <a:gd name="T5" fmla="*/ 5 h 262"/>
                <a:gd name="T6" fmla="*/ 2 w 179"/>
                <a:gd name="T7" fmla="*/ 5 h 262"/>
                <a:gd name="T8" fmla="*/ 3 w 179"/>
                <a:gd name="T9" fmla="*/ 4 h 262"/>
                <a:gd name="T10" fmla="*/ 3 w 179"/>
                <a:gd name="T11" fmla="*/ 4 h 262"/>
                <a:gd name="T12" fmla="*/ 4 w 179"/>
                <a:gd name="T13" fmla="*/ 6 h 262"/>
                <a:gd name="T14" fmla="*/ 4 w 179"/>
                <a:gd name="T15" fmla="*/ 5 h 262"/>
                <a:gd name="T16" fmla="*/ 4 w 179"/>
                <a:gd name="T17" fmla="*/ 3 h 262"/>
                <a:gd name="T18" fmla="*/ 3 w 179"/>
                <a:gd name="T19" fmla="*/ 4 h 262"/>
                <a:gd name="T20" fmla="*/ 3 w 179"/>
                <a:gd name="T21" fmla="*/ 3 h 262"/>
                <a:gd name="T22" fmla="*/ 4 w 179"/>
                <a:gd name="T23" fmla="*/ 1 h 262"/>
                <a:gd name="T24" fmla="*/ 2 w 179"/>
                <a:gd name="T25" fmla="*/ 1 h 262"/>
                <a:gd name="T26" fmla="*/ 1 w 179"/>
                <a:gd name="T27" fmla="*/ 0 h 262"/>
                <a:gd name="T28" fmla="*/ 0 w 179"/>
                <a:gd name="T29" fmla="*/ 1 h 262"/>
                <a:gd name="T30" fmla="*/ 1 w 179"/>
                <a:gd name="T31" fmla="*/ 1 h 262"/>
                <a:gd name="T32" fmla="*/ 0 w 179"/>
                <a:gd name="T33" fmla="*/ 2 h 2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79"/>
                <a:gd name="T52" fmla="*/ 0 h 262"/>
                <a:gd name="T53" fmla="*/ 179 w 179"/>
                <a:gd name="T54" fmla="*/ 262 h 2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79" h="262">
                  <a:moveTo>
                    <a:pt x="0" y="78"/>
                  </a:moveTo>
                  <a:lnTo>
                    <a:pt x="23" y="105"/>
                  </a:lnTo>
                  <a:lnTo>
                    <a:pt x="37" y="227"/>
                  </a:lnTo>
                  <a:lnTo>
                    <a:pt x="86" y="220"/>
                  </a:lnTo>
                  <a:lnTo>
                    <a:pt x="109" y="168"/>
                  </a:lnTo>
                  <a:lnTo>
                    <a:pt x="144" y="178"/>
                  </a:lnTo>
                  <a:lnTo>
                    <a:pt x="165" y="262"/>
                  </a:lnTo>
                  <a:lnTo>
                    <a:pt x="179" y="214"/>
                  </a:lnTo>
                  <a:lnTo>
                    <a:pt x="162" y="130"/>
                  </a:lnTo>
                  <a:lnTo>
                    <a:pt x="144" y="164"/>
                  </a:lnTo>
                  <a:lnTo>
                    <a:pt x="119" y="120"/>
                  </a:lnTo>
                  <a:lnTo>
                    <a:pt x="164" y="67"/>
                  </a:lnTo>
                  <a:lnTo>
                    <a:pt x="79" y="59"/>
                  </a:lnTo>
                  <a:lnTo>
                    <a:pt x="21" y="0"/>
                  </a:lnTo>
                  <a:lnTo>
                    <a:pt x="6" y="32"/>
                  </a:lnTo>
                  <a:lnTo>
                    <a:pt x="24" y="59"/>
                  </a:lnTo>
                  <a:lnTo>
                    <a:pt x="0" y="78"/>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80" name="Freeform 327">
              <a:extLst>
                <a:ext uri="{FF2B5EF4-FFF2-40B4-BE49-F238E27FC236}">
                  <a16:creationId xmlns:a16="http://schemas.microsoft.com/office/drawing/2014/main" xmlns="" id="{153F9850-847D-4E7A-9B79-158D246D0667}"/>
                </a:ext>
              </a:extLst>
            </p:cNvPr>
            <p:cNvSpPr>
              <a:spLocks/>
            </p:cNvSpPr>
            <p:nvPr/>
          </p:nvSpPr>
          <p:spPr bwMode="auto">
            <a:xfrm>
              <a:off x="1300986" y="2811623"/>
              <a:ext cx="60650" cy="46144"/>
            </a:xfrm>
            <a:custGeom>
              <a:avLst/>
              <a:gdLst>
                <a:gd name="T0" fmla="*/ 0 w 125"/>
                <a:gd name="T1" fmla="*/ 1 h 104"/>
                <a:gd name="T2" fmla="*/ 1 w 125"/>
                <a:gd name="T3" fmla="*/ 0 h 104"/>
                <a:gd name="T4" fmla="*/ 2 w 125"/>
                <a:gd name="T5" fmla="*/ 0 h 104"/>
                <a:gd name="T6" fmla="*/ 3 w 125"/>
                <a:gd name="T7" fmla="*/ 1 h 104"/>
                <a:gd name="T8" fmla="*/ 3 w 125"/>
                <a:gd name="T9" fmla="*/ 2 h 104"/>
                <a:gd name="T10" fmla="*/ 3 w 125"/>
                <a:gd name="T11" fmla="*/ 2 h 104"/>
                <a:gd name="T12" fmla="*/ 0 w 125"/>
                <a:gd name="T13" fmla="*/ 1 h 104"/>
                <a:gd name="T14" fmla="*/ 0 60000 65536"/>
                <a:gd name="T15" fmla="*/ 0 60000 65536"/>
                <a:gd name="T16" fmla="*/ 0 60000 65536"/>
                <a:gd name="T17" fmla="*/ 0 60000 65536"/>
                <a:gd name="T18" fmla="*/ 0 60000 65536"/>
                <a:gd name="T19" fmla="*/ 0 60000 65536"/>
                <a:gd name="T20" fmla="*/ 0 60000 65536"/>
                <a:gd name="T21" fmla="*/ 0 w 125"/>
                <a:gd name="T22" fmla="*/ 0 h 104"/>
                <a:gd name="T23" fmla="*/ 125 w 125"/>
                <a:gd name="T24" fmla="*/ 104 h 10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5" h="104">
                  <a:moveTo>
                    <a:pt x="0" y="20"/>
                  </a:moveTo>
                  <a:lnTo>
                    <a:pt x="27" y="5"/>
                  </a:lnTo>
                  <a:lnTo>
                    <a:pt x="84" y="0"/>
                  </a:lnTo>
                  <a:lnTo>
                    <a:pt x="122" y="42"/>
                  </a:lnTo>
                  <a:lnTo>
                    <a:pt x="125" y="74"/>
                  </a:lnTo>
                  <a:lnTo>
                    <a:pt x="112" y="104"/>
                  </a:lnTo>
                  <a:lnTo>
                    <a:pt x="0" y="2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81" name="Freeform 328">
              <a:extLst>
                <a:ext uri="{FF2B5EF4-FFF2-40B4-BE49-F238E27FC236}">
                  <a16:creationId xmlns:a16="http://schemas.microsoft.com/office/drawing/2014/main" xmlns="" id="{B2BF8F7A-2790-4FA7-9794-1E89D35E68B4}"/>
                </a:ext>
              </a:extLst>
            </p:cNvPr>
            <p:cNvSpPr>
              <a:spLocks/>
            </p:cNvSpPr>
            <p:nvPr/>
          </p:nvSpPr>
          <p:spPr bwMode="auto">
            <a:xfrm>
              <a:off x="2877887" y="3358989"/>
              <a:ext cx="60650" cy="35006"/>
            </a:xfrm>
            <a:custGeom>
              <a:avLst/>
              <a:gdLst>
                <a:gd name="T0" fmla="*/ 0 w 121"/>
                <a:gd name="T1" fmla="*/ 1 h 75"/>
                <a:gd name="T2" fmla="*/ 0 w 121"/>
                <a:gd name="T3" fmla="*/ 2 h 75"/>
                <a:gd name="T4" fmla="*/ 3 w 121"/>
                <a:gd name="T5" fmla="*/ 1 h 75"/>
                <a:gd name="T6" fmla="*/ 3 w 121"/>
                <a:gd name="T7" fmla="*/ 1 h 75"/>
                <a:gd name="T8" fmla="*/ 1 w 121"/>
                <a:gd name="T9" fmla="*/ 0 h 75"/>
                <a:gd name="T10" fmla="*/ 0 w 121"/>
                <a:gd name="T11" fmla="*/ 1 h 75"/>
                <a:gd name="T12" fmla="*/ 0 60000 65536"/>
                <a:gd name="T13" fmla="*/ 0 60000 65536"/>
                <a:gd name="T14" fmla="*/ 0 60000 65536"/>
                <a:gd name="T15" fmla="*/ 0 60000 65536"/>
                <a:gd name="T16" fmla="*/ 0 60000 65536"/>
                <a:gd name="T17" fmla="*/ 0 60000 65536"/>
                <a:gd name="T18" fmla="*/ 0 w 121"/>
                <a:gd name="T19" fmla="*/ 0 h 75"/>
                <a:gd name="T20" fmla="*/ 121 w 121"/>
                <a:gd name="T21" fmla="*/ 75 h 75"/>
              </a:gdLst>
              <a:ahLst/>
              <a:cxnLst>
                <a:cxn ang="T12">
                  <a:pos x="T0" y="T1"/>
                </a:cxn>
                <a:cxn ang="T13">
                  <a:pos x="T2" y="T3"/>
                </a:cxn>
                <a:cxn ang="T14">
                  <a:pos x="T4" y="T5"/>
                </a:cxn>
                <a:cxn ang="T15">
                  <a:pos x="T6" y="T7"/>
                </a:cxn>
                <a:cxn ang="T16">
                  <a:pos x="T8" y="T9"/>
                </a:cxn>
                <a:cxn ang="T17">
                  <a:pos x="T10" y="T11"/>
                </a:cxn>
              </a:cxnLst>
              <a:rect l="T18" t="T19" r="T20" b="T21"/>
              <a:pathLst>
                <a:path w="121" h="75">
                  <a:moveTo>
                    <a:pt x="0" y="46"/>
                  </a:moveTo>
                  <a:lnTo>
                    <a:pt x="16" y="75"/>
                  </a:lnTo>
                  <a:lnTo>
                    <a:pt x="121" y="63"/>
                  </a:lnTo>
                  <a:lnTo>
                    <a:pt x="112" y="22"/>
                  </a:lnTo>
                  <a:lnTo>
                    <a:pt x="40" y="0"/>
                  </a:lnTo>
                  <a:lnTo>
                    <a:pt x="0" y="46"/>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82" name="Freeform 329">
              <a:extLst>
                <a:ext uri="{FF2B5EF4-FFF2-40B4-BE49-F238E27FC236}">
                  <a16:creationId xmlns:a16="http://schemas.microsoft.com/office/drawing/2014/main" xmlns="" id="{F50A92D2-FF3C-451A-8509-483BC03022BF}"/>
                </a:ext>
              </a:extLst>
            </p:cNvPr>
            <p:cNvSpPr>
              <a:spLocks/>
            </p:cNvSpPr>
            <p:nvPr/>
          </p:nvSpPr>
          <p:spPr bwMode="auto">
            <a:xfrm>
              <a:off x="3341186" y="3837933"/>
              <a:ext cx="21901" cy="20685"/>
            </a:xfrm>
            <a:custGeom>
              <a:avLst/>
              <a:gdLst>
                <a:gd name="T0" fmla="*/ 0 w 47"/>
                <a:gd name="T1" fmla="*/ 1 h 46"/>
                <a:gd name="T2" fmla="*/ 1 w 47"/>
                <a:gd name="T3" fmla="*/ 1 h 46"/>
                <a:gd name="T4" fmla="*/ 1 w 47"/>
                <a:gd name="T5" fmla="*/ 0 h 46"/>
                <a:gd name="T6" fmla="*/ 0 w 47"/>
                <a:gd name="T7" fmla="*/ 1 h 46"/>
                <a:gd name="T8" fmla="*/ 0 60000 65536"/>
                <a:gd name="T9" fmla="*/ 0 60000 65536"/>
                <a:gd name="T10" fmla="*/ 0 60000 65536"/>
                <a:gd name="T11" fmla="*/ 0 60000 65536"/>
                <a:gd name="T12" fmla="*/ 0 w 47"/>
                <a:gd name="T13" fmla="*/ 0 h 46"/>
                <a:gd name="T14" fmla="*/ 47 w 47"/>
                <a:gd name="T15" fmla="*/ 46 h 46"/>
              </a:gdLst>
              <a:ahLst/>
              <a:cxnLst>
                <a:cxn ang="T8">
                  <a:pos x="T0" y="T1"/>
                </a:cxn>
                <a:cxn ang="T9">
                  <a:pos x="T2" y="T3"/>
                </a:cxn>
                <a:cxn ang="T10">
                  <a:pos x="T4" y="T5"/>
                </a:cxn>
                <a:cxn ang="T11">
                  <a:pos x="T6" y="T7"/>
                </a:cxn>
              </a:cxnLst>
              <a:rect l="T12" t="T13" r="T14" b="T15"/>
              <a:pathLst>
                <a:path w="47" h="46">
                  <a:moveTo>
                    <a:pt x="0" y="21"/>
                  </a:moveTo>
                  <a:lnTo>
                    <a:pt x="22" y="46"/>
                  </a:lnTo>
                  <a:lnTo>
                    <a:pt x="47" y="0"/>
                  </a:lnTo>
                  <a:lnTo>
                    <a:pt x="0" y="21"/>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83" name="Freeform 330">
              <a:extLst>
                <a:ext uri="{FF2B5EF4-FFF2-40B4-BE49-F238E27FC236}">
                  <a16:creationId xmlns:a16="http://schemas.microsoft.com/office/drawing/2014/main" xmlns="" id="{3914F410-9542-4604-9D86-3A41302C6A42}"/>
                </a:ext>
              </a:extLst>
            </p:cNvPr>
            <p:cNvSpPr>
              <a:spLocks/>
            </p:cNvSpPr>
            <p:nvPr/>
          </p:nvSpPr>
          <p:spPr bwMode="auto">
            <a:xfrm>
              <a:off x="1661517" y="2993018"/>
              <a:ext cx="112876" cy="71603"/>
            </a:xfrm>
            <a:custGeom>
              <a:avLst/>
              <a:gdLst>
                <a:gd name="T0" fmla="*/ 0 w 237"/>
                <a:gd name="T1" fmla="*/ 3 h 156"/>
                <a:gd name="T2" fmla="*/ 0 w 237"/>
                <a:gd name="T3" fmla="*/ 0 h 156"/>
                <a:gd name="T4" fmla="*/ 5 w 237"/>
                <a:gd name="T5" fmla="*/ 1 h 156"/>
                <a:gd name="T6" fmla="*/ 5 w 237"/>
                <a:gd name="T7" fmla="*/ 2 h 156"/>
                <a:gd name="T8" fmla="*/ 5 w 237"/>
                <a:gd name="T9" fmla="*/ 3 h 156"/>
                <a:gd name="T10" fmla="*/ 3 w 237"/>
                <a:gd name="T11" fmla="*/ 3 h 156"/>
                <a:gd name="T12" fmla="*/ 3 w 237"/>
                <a:gd name="T13" fmla="*/ 4 h 156"/>
                <a:gd name="T14" fmla="*/ 1 w 237"/>
                <a:gd name="T15" fmla="*/ 4 h 156"/>
                <a:gd name="T16" fmla="*/ 0 w 237"/>
                <a:gd name="T17" fmla="*/ 3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7"/>
                <a:gd name="T28" fmla="*/ 0 h 156"/>
                <a:gd name="T29" fmla="*/ 237 w 237"/>
                <a:gd name="T30" fmla="*/ 156 h 1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7" h="156">
                  <a:moveTo>
                    <a:pt x="0" y="107"/>
                  </a:moveTo>
                  <a:lnTo>
                    <a:pt x="13" y="0"/>
                  </a:lnTo>
                  <a:lnTo>
                    <a:pt x="237" y="24"/>
                  </a:lnTo>
                  <a:lnTo>
                    <a:pt x="197" y="91"/>
                  </a:lnTo>
                  <a:lnTo>
                    <a:pt x="213" y="126"/>
                  </a:lnTo>
                  <a:lnTo>
                    <a:pt x="154" y="130"/>
                  </a:lnTo>
                  <a:lnTo>
                    <a:pt x="119" y="156"/>
                  </a:lnTo>
                  <a:lnTo>
                    <a:pt x="24" y="153"/>
                  </a:lnTo>
                  <a:lnTo>
                    <a:pt x="0" y="107"/>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84" name="Freeform 331">
              <a:extLst>
                <a:ext uri="{FF2B5EF4-FFF2-40B4-BE49-F238E27FC236}">
                  <a16:creationId xmlns:a16="http://schemas.microsoft.com/office/drawing/2014/main" xmlns="" id="{AE5FBB3A-225C-4078-9739-3F2BFEA3F163}"/>
                </a:ext>
              </a:extLst>
            </p:cNvPr>
            <p:cNvSpPr>
              <a:spLocks/>
            </p:cNvSpPr>
            <p:nvPr/>
          </p:nvSpPr>
          <p:spPr bwMode="auto">
            <a:xfrm>
              <a:off x="2940222" y="3363762"/>
              <a:ext cx="166788" cy="372336"/>
            </a:xfrm>
            <a:custGeom>
              <a:avLst/>
              <a:gdLst>
                <a:gd name="T0" fmla="*/ 0 w 345"/>
                <a:gd name="T1" fmla="*/ 8 h 822"/>
                <a:gd name="T2" fmla="*/ 0 w 345"/>
                <a:gd name="T3" fmla="*/ 7 h 822"/>
                <a:gd name="T4" fmla="*/ 3 w 345"/>
                <a:gd name="T5" fmla="*/ 2 h 822"/>
                <a:gd name="T6" fmla="*/ 4 w 345"/>
                <a:gd name="T7" fmla="*/ 1 h 822"/>
                <a:gd name="T8" fmla="*/ 5 w 345"/>
                <a:gd name="T9" fmla="*/ 0 h 822"/>
                <a:gd name="T10" fmla="*/ 6 w 345"/>
                <a:gd name="T11" fmla="*/ 1 h 822"/>
                <a:gd name="T12" fmla="*/ 6 w 345"/>
                <a:gd name="T13" fmla="*/ 2 h 822"/>
                <a:gd name="T14" fmla="*/ 5 w 345"/>
                <a:gd name="T15" fmla="*/ 5 h 822"/>
                <a:gd name="T16" fmla="*/ 6 w 345"/>
                <a:gd name="T17" fmla="*/ 4 h 822"/>
                <a:gd name="T18" fmla="*/ 6 w 345"/>
                <a:gd name="T19" fmla="*/ 6 h 822"/>
                <a:gd name="T20" fmla="*/ 8 w 345"/>
                <a:gd name="T21" fmla="*/ 7 h 822"/>
                <a:gd name="T22" fmla="*/ 7 w 345"/>
                <a:gd name="T23" fmla="*/ 8 h 822"/>
                <a:gd name="T24" fmla="*/ 5 w 345"/>
                <a:gd name="T25" fmla="*/ 9 h 822"/>
                <a:gd name="T26" fmla="*/ 5 w 345"/>
                <a:gd name="T27" fmla="*/ 11 h 822"/>
                <a:gd name="T28" fmla="*/ 6 w 345"/>
                <a:gd name="T29" fmla="*/ 13 h 822"/>
                <a:gd name="T30" fmla="*/ 5 w 345"/>
                <a:gd name="T31" fmla="*/ 14 h 822"/>
                <a:gd name="T32" fmla="*/ 7 w 345"/>
                <a:gd name="T33" fmla="*/ 17 h 822"/>
                <a:gd name="T34" fmla="*/ 6 w 345"/>
                <a:gd name="T35" fmla="*/ 19 h 822"/>
                <a:gd name="T36" fmla="*/ 5 w 345"/>
                <a:gd name="T37" fmla="*/ 13 h 822"/>
                <a:gd name="T38" fmla="*/ 4 w 345"/>
                <a:gd name="T39" fmla="*/ 11 h 822"/>
                <a:gd name="T40" fmla="*/ 3 w 345"/>
                <a:gd name="T41" fmla="*/ 13 h 822"/>
                <a:gd name="T42" fmla="*/ 2 w 345"/>
                <a:gd name="T43" fmla="*/ 13 h 822"/>
                <a:gd name="T44" fmla="*/ 2 w 345"/>
                <a:gd name="T45" fmla="*/ 11 h 822"/>
                <a:gd name="T46" fmla="*/ 0 w 345"/>
                <a:gd name="T47" fmla="*/ 8 h 82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45"/>
                <a:gd name="T73" fmla="*/ 0 h 822"/>
                <a:gd name="T74" fmla="*/ 345 w 345"/>
                <a:gd name="T75" fmla="*/ 822 h 82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45" h="822">
                  <a:moveTo>
                    <a:pt x="0" y="337"/>
                  </a:moveTo>
                  <a:lnTo>
                    <a:pt x="14" y="289"/>
                  </a:lnTo>
                  <a:lnTo>
                    <a:pt x="114" y="76"/>
                  </a:lnTo>
                  <a:lnTo>
                    <a:pt x="181" y="48"/>
                  </a:lnTo>
                  <a:lnTo>
                    <a:pt x="196" y="0"/>
                  </a:lnTo>
                  <a:lnTo>
                    <a:pt x="247" y="27"/>
                  </a:lnTo>
                  <a:lnTo>
                    <a:pt x="247" y="71"/>
                  </a:lnTo>
                  <a:lnTo>
                    <a:pt x="204" y="201"/>
                  </a:lnTo>
                  <a:lnTo>
                    <a:pt x="249" y="190"/>
                  </a:lnTo>
                  <a:lnTo>
                    <a:pt x="273" y="278"/>
                  </a:lnTo>
                  <a:lnTo>
                    <a:pt x="345" y="302"/>
                  </a:lnTo>
                  <a:lnTo>
                    <a:pt x="309" y="345"/>
                  </a:lnTo>
                  <a:lnTo>
                    <a:pt x="226" y="401"/>
                  </a:lnTo>
                  <a:lnTo>
                    <a:pt x="204" y="454"/>
                  </a:lnTo>
                  <a:lnTo>
                    <a:pt x="249" y="552"/>
                  </a:lnTo>
                  <a:lnTo>
                    <a:pt x="233" y="612"/>
                  </a:lnTo>
                  <a:lnTo>
                    <a:pt x="287" y="742"/>
                  </a:lnTo>
                  <a:lnTo>
                    <a:pt x="247" y="822"/>
                  </a:lnTo>
                  <a:lnTo>
                    <a:pt x="207" y="540"/>
                  </a:lnTo>
                  <a:lnTo>
                    <a:pt x="173" y="497"/>
                  </a:lnTo>
                  <a:lnTo>
                    <a:pt x="118" y="571"/>
                  </a:lnTo>
                  <a:lnTo>
                    <a:pt x="78" y="556"/>
                  </a:lnTo>
                  <a:lnTo>
                    <a:pt x="86" y="455"/>
                  </a:lnTo>
                  <a:lnTo>
                    <a:pt x="0" y="337"/>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85" name="Freeform 332">
              <a:extLst>
                <a:ext uri="{FF2B5EF4-FFF2-40B4-BE49-F238E27FC236}">
                  <a16:creationId xmlns:a16="http://schemas.microsoft.com/office/drawing/2014/main" xmlns="" id="{03E7FE75-3251-4F50-AADF-D3F345E88D92}"/>
                </a:ext>
              </a:extLst>
            </p:cNvPr>
            <p:cNvSpPr>
              <a:spLocks/>
            </p:cNvSpPr>
            <p:nvPr/>
          </p:nvSpPr>
          <p:spPr bwMode="auto">
            <a:xfrm>
              <a:off x="3130595" y="3643810"/>
              <a:ext cx="90975" cy="85924"/>
            </a:xfrm>
            <a:custGeom>
              <a:avLst/>
              <a:gdLst>
                <a:gd name="T0" fmla="*/ 0 w 190"/>
                <a:gd name="T1" fmla="*/ 1 h 190"/>
                <a:gd name="T2" fmla="*/ 0 w 190"/>
                <a:gd name="T3" fmla="*/ 3 h 190"/>
                <a:gd name="T4" fmla="*/ 1 w 190"/>
                <a:gd name="T5" fmla="*/ 4 h 190"/>
                <a:gd name="T6" fmla="*/ 2 w 190"/>
                <a:gd name="T7" fmla="*/ 4 h 190"/>
                <a:gd name="T8" fmla="*/ 4 w 190"/>
                <a:gd name="T9" fmla="*/ 2 h 190"/>
                <a:gd name="T10" fmla="*/ 4 w 190"/>
                <a:gd name="T11" fmla="*/ 0 h 190"/>
                <a:gd name="T12" fmla="*/ 2 w 190"/>
                <a:gd name="T13" fmla="*/ 0 h 190"/>
                <a:gd name="T14" fmla="*/ 1 w 190"/>
                <a:gd name="T15" fmla="*/ 0 h 190"/>
                <a:gd name="T16" fmla="*/ 0 w 190"/>
                <a:gd name="T17" fmla="*/ 1 h 1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
                <a:gd name="T28" fmla="*/ 0 h 190"/>
                <a:gd name="T29" fmla="*/ 190 w 190"/>
                <a:gd name="T30" fmla="*/ 190 h 19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 h="190">
                  <a:moveTo>
                    <a:pt x="0" y="37"/>
                  </a:moveTo>
                  <a:lnTo>
                    <a:pt x="12" y="132"/>
                  </a:lnTo>
                  <a:lnTo>
                    <a:pt x="39" y="182"/>
                  </a:lnTo>
                  <a:lnTo>
                    <a:pt x="73" y="190"/>
                  </a:lnTo>
                  <a:lnTo>
                    <a:pt x="190" y="102"/>
                  </a:lnTo>
                  <a:lnTo>
                    <a:pt x="187" y="0"/>
                  </a:lnTo>
                  <a:lnTo>
                    <a:pt x="101" y="16"/>
                  </a:lnTo>
                  <a:lnTo>
                    <a:pt x="25" y="13"/>
                  </a:lnTo>
                  <a:lnTo>
                    <a:pt x="0" y="37"/>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86" name="Freeform 333">
              <a:extLst>
                <a:ext uri="{FF2B5EF4-FFF2-40B4-BE49-F238E27FC236}">
                  <a16:creationId xmlns:a16="http://schemas.microsoft.com/office/drawing/2014/main" xmlns="" id="{E64605DA-AC8D-47D1-8613-4C1B3B88B589}"/>
                </a:ext>
              </a:extLst>
            </p:cNvPr>
            <p:cNvSpPr>
              <a:spLocks/>
            </p:cNvSpPr>
            <p:nvPr/>
          </p:nvSpPr>
          <p:spPr bwMode="auto">
            <a:xfrm>
              <a:off x="2714469" y="3742463"/>
              <a:ext cx="33694" cy="76377"/>
            </a:xfrm>
            <a:custGeom>
              <a:avLst/>
              <a:gdLst>
                <a:gd name="T0" fmla="*/ 0 w 72"/>
                <a:gd name="T1" fmla="*/ 0 h 166"/>
                <a:gd name="T2" fmla="*/ 0 w 72"/>
                <a:gd name="T3" fmla="*/ 4 h 166"/>
                <a:gd name="T4" fmla="*/ 2 w 72"/>
                <a:gd name="T5" fmla="*/ 3 h 166"/>
                <a:gd name="T6" fmla="*/ 1 w 72"/>
                <a:gd name="T7" fmla="*/ 1 h 166"/>
                <a:gd name="T8" fmla="*/ 0 w 72"/>
                <a:gd name="T9" fmla="*/ 0 h 166"/>
                <a:gd name="T10" fmla="*/ 0 60000 65536"/>
                <a:gd name="T11" fmla="*/ 0 60000 65536"/>
                <a:gd name="T12" fmla="*/ 0 60000 65536"/>
                <a:gd name="T13" fmla="*/ 0 60000 65536"/>
                <a:gd name="T14" fmla="*/ 0 60000 65536"/>
                <a:gd name="T15" fmla="*/ 0 w 72"/>
                <a:gd name="T16" fmla="*/ 0 h 166"/>
                <a:gd name="T17" fmla="*/ 72 w 72"/>
                <a:gd name="T18" fmla="*/ 166 h 166"/>
              </a:gdLst>
              <a:ahLst/>
              <a:cxnLst>
                <a:cxn ang="T10">
                  <a:pos x="T0" y="T1"/>
                </a:cxn>
                <a:cxn ang="T11">
                  <a:pos x="T2" y="T3"/>
                </a:cxn>
                <a:cxn ang="T12">
                  <a:pos x="T4" y="T5"/>
                </a:cxn>
                <a:cxn ang="T13">
                  <a:pos x="T6" y="T7"/>
                </a:cxn>
                <a:cxn ang="T14">
                  <a:pos x="T8" y="T9"/>
                </a:cxn>
              </a:cxnLst>
              <a:rect l="T15" t="T16" r="T17" b="T18"/>
              <a:pathLst>
                <a:path w="72" h="166">
                  <a:moveTo>
                    <a:pt x="0" y="0"/>
                  </a:moveTo>
                  <a:lnTo>
                    <a:pt x="13" y="166"/>
                  </a:lnTo>
                  <a:lnTo>
                    <a:pt x="72" y="138"/>
                  </a:lnTo>
                  <a:lnTo>
                    <a:pt x="45" y="40"/>
                  </a:lnTo>
                  <a:lnTo>
                    <a:pt x="0" y="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87" name="Freeform 334">
              <a:extLst>
                <a:ext uri="{FF2B5EF4-FFF2-40B4-BE49-F238E27FC236}">
                  <a16:creationId xmlns:a16="http://schemas.microsoft.com/office/drawing/2014/main" xmlns="" id="{CBD0E503-614E-4198-94FA-295DB826C977}"/>
                </a:ext>
              </a:extLst>
            </p:cNvPr>
            <p:cNvSpPr>
              <a:spLocks/>
            </p:cNvSpPr>
            <p:nvPr/>
          </p:nvSpPr>
          <p:spPr bwMode="auto">
            <a:xfrm>
              <a:off x="2599908" y="2755932"/>
              <a:ext cx="1123710" cy="773313"/>
            </a:xfrm>
            <a:custGeom>
              <a:avLst/>
              <a:gdLst>
                <a:gd name="T0" fmla="*/ 0 w 2339"/>
                <a:gd name="T1" fmla="*/ 17 h 1707"/>
                <a:gd name="T2" fmla="*/ 6 w 2339"/>
                <a:gd name="T3" fmla="*/ 15 h 1707"/>
                <a:gd name="T4" fmla="*/ 5 w 2339"/>
                <a:gd name="T5" fmla="*/ 11 h 1707"/>
                <a:gd name="T6" fmla="*/ 8 w 2339"/>
                <a:gd name="T7" fmla="*/ 8 h 1707"/>
                <a:gd name="T8" fmla="*/ 11 w 2339"/>
                <a:gd name="T9" fmla="*/ 7 h 1707"/>
                <a:gd name="T10" fmla="*/ 13 w 2339"/>
                <a:gd name="T11" fmla="*/ 7 h 1707"/>
                <a:gd name="T12" fmla="*/ 15 w 2339"/>
                <a:gd name="T13" fmla="*/ 11 h 1707"/>
                <a:gd name="T14" fmla="*/ 21 w 2339"/>
                <a:gd name="T15" fmla="*/ 14 h 1707"/>
                <a:gd name="T16" fmla="*/ 28 w 2339"/>
                <a:gd name="T17" fmla="*/ 15 h 1707"/>
                <a:gd name="T18" fmla="*/ 34 w 2339"/>
                <a:gd name="T19" fmla="*/ 13 h 1707"/>
                <a:gd name="T20" fmla="*/ 35 w 2339"/>
                <a:gd name="T21" fmla="*/ 11 h 1707"/>
                <a:gd name="T22" fmla="*/ 40 w 2339"/>
                <a:gd name="T23" fmla="*/ 9 h 1707"/>
                <a:gd name="T24" fmla="*/ 37 w 2339"/>
                <a:gd name="T25" fmla="*/ 8 h 1707"/>
                <a:gd name="T26" fmla="*/ 38 w 2339"/>
                <a:gd name="T27" fmla="*/ 5 h 1707"/>
                <a:gd name="T28" fmla="*/ 40 w 2339"/>
                <a:gd name="T29" fmla="*/ 5 h 1707"/>
                <a:gd name="T30" fmla="*/ 41 w 2339"/>
                <a:gd name="T31" fmla="*/ 1 h 1707"/>
                <a:gd name="T32" fmla="*/ 46 w 2339"/>
                <a:gd name="T33" fmla="*/ 1 h 1707"/>
                <a:gd name="T34" fmla="*/ 50 w 2339"/>
                <a:gd name="T35" fmla="*/ 6 h 1707"/>
                <a:gd name="T36" fmla="*/ 54 w 2339"/>
                <a:gd name="T37" fmla="*/ 7 h 1707"/>
                <a:gd name="T38" fmla="*/ 51 w 2339"/>
                <a:gd name="T39" fmla="*/ 12 h 1707"/>
                <a:gd name="T40" fmla="*/ 50 w 2339"/>
                <a:gd name="T41" fmla="*/ 14 h 1707"/>
                <a:gd name="T42" fmla="*/ 48 w 2339"/>
                <a:gd name="T43" fmla="*/ 15 h 1707"/>
                <a:gd name="T44" fmla="*/ 47 w 2339"/>
                <a:gd name="T45" fmla="*/ 15 h 1707"/>
                <a:gd name="T46" fmla="*/ 42 w 2339"/>
                <a:gd name="T47" fmla="*/ 19 h 1707"/>
                <a:gd name="T48" fmla="*/ 42 w 2339"/>
                <a:gd name="T49" fmla="*/ 16 h 1707"/>
                <a:gd name="T50" fmla="*/ 39 w 2339"/>
                <a:gd name="T51" fmla="*/ 19 h 1707"/>
                <a:gd name="T52" fmla="*/ 42 w 2339"/>
                <a:gd name="T53" fmla="*/ 20 h 1707"/>
                <a:gd name="T54" fmla="*/ 41 w 2339"/>
                <a:gd name="T55" fmla="*/ 22 h 1707"/>
                <a:gd name="T56" fmla="*/ 43 w 2339"/>
                <a:gd name="T57" fmla="*/ 27 h 1707"/>
                <a:gd name="T58" fmla="*/ 43 w 2339"/>
                <a:gd name="T59" fmla="*/ 28 h 1707"/>
                <a:gd name="T60" fmla="*/ 43 w 2339"/>
                <a:gd name="T61" fmla="*/ 29 h 1707"/>
                <a:gd name="T62" fmla="*/ 38 w 2339"/>
                <a:gd name="T63" fmla="*/ 36 h 1707"/>
                <a:gd name="T64" fmla="*/ 36 w 2339"/>
                <a:gd name="T65" fmla="*/ 37 h 1707"/>
                <a:gd name="T66" fmla="*/ 35 w 2339"/>
                <a:gd name="T67" fmla="*/ 38 h 1707"/>
                <a:gd name="T68" fmla="*/ 32 w 2339"/>
                <a:gd name="T69" fmla="*/ 39 h 1707"/>
                <a:gd name="T70" fmla="*/ 30 w 2339"/>
                <a:gd name="T71" fmla="*/ 38 h 1707"/>
                <a:gd name="T72" fmla="*/ 25 w 2339"/>
                <a:gd name="T73" fmla="*/ 37 h 1707"/>
                <a:gd name="T74" fmla="*/ 25 w 2339"/>
                <a:gd name="T75" fmla="*/ 38 h 1707"/>
                <a:gd name="T76" fmla="*/ 23 w 2339"/>
                <a:gd name="T77" fmla="*/ 37 h 1707"/>
                <a:gd name="T78" fmla="*/ 21 w 2339"/>
                <a:gd name="T79" fmla="*/ 36 h 1707"/>
                <a:gd name="T80" fmla="*/ 22 w 2339"/>
                <a:gd name="T81" fmla="*/ 32 h 1707"/>
                <a:gd name="T82" fmla="*/ 20 w 2339"/>
                <a:gd name="T83" fmla="*/ 30 h 1707"/>
                <a:gd name="T84" fmla="*/ 16 w 2339"/>
                <a:gd name="T85" fmla="*/ 31 h 1707"/>
                <a:gd name="T86" fmla="*/ 13 w 2339"/>
                <a:gd name="T87" fmla="*/ 32 h 1707"/>
                <a:gd name="T88" fmla="*/ 13 w 2339"/>
                <a:gd name="T89" fmla="*/ 31 h 1707"/>
                <a:gd name="T90" fmla="*/ 9 w 2339"/>
                <a:gd name="T91" fmla="*/ 30 h 1707"/>
                <a:gd name="T92" fmla="*/ 5 w 2339"/>
                <a:gd name="T93" fmla="*/ 28 h 1707"/>
                <a:gd name="T94" fmla="*/ 5 w 2339"/>
                <a:gd name="T95" fmla="*/ 26 h 1707"/>
                <a:gd name="T96" fmla="*/ 6 w 2339"/>
                <a:gd name="T97" fmla="*/ 23 h 1707"/>
                <a:gd name="T98" fmla="*/ 3 w 2339"/>
                <a:gd name="T99" fmla="*/ 23 h 1707"/>
                <a:gd name="T100" fmla="*/ 1 w 2339"/>
                <a:gd name="T101" fmla="*/ 20 h 1707"/>
                <a:gd name="T102" fmla="*/ 0 w 2339"/>
                <a:gd name="T103" fmla="*/ 19 h 170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339"/>
                <a:gd name="T157" fmla="*/ 0 h 1707"/>
                <a:gd name="T158" fmla="*/ 2339 w 2339"/>
                <a:gd name="T159" fmla="*/ 1707 h 170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339" h="1707">
                  <a:moveTo>
                    <a:pt x="0" y="812"/>
                  </a:moveTo>
                  <a:lnTo>
                    <a:pt x="15" y="747"/>
                  </a:lnTo>
                  <a:lnTo>
                    <a:pt x="98" y="730"/>
                  </a:lnTo>
                  <a:lnTo>
                    <a:pt x="245" y="642"/>
                  </a:lnTo>
                  <a:lnTo>
                    <a:pt x="267" y="572"/>
                  </a:lnTo>
                  <a:lnTo>
                    <a:pt x="238" y="491"/>
                  </a:lnTo>
                  <a:lnTo>
                    <a:pt x="331" y="469"/>
                  </a:lnTo>
                  <a:lnTo>
                    <a:pt x="357" y="362"/>
                  </a:lnTo>
                  <a:lnTo>
                    <a:pt x="454" y="368"/>
                  </a:lnTo>
                  <a:lnTo>
                    <a:pt x="465" y="299"/>
                  </a:lnTo>
                  <a:lnTo>
                    <a:pt x="539" y="264"/>
                  </a:lnTo>
                  <a:lnTo>
                    <a:pt x="578" y="322"/>
                  </a:lnTo>
                  <a:lnTo>
                    <a:pt x="633" y="345"/>
                  </a:lnTo>
                  <a:lnTo>
                    <a:pt x="652" y="469"/>
                  </a:lnTo>
                  <a:lnTo>
                    <a:pt x="821" y="519"/>
                  </a:lnTo>
                  <a:lnTo>
                    <a:pt x="892" y="606"/>
                  </a:lnTo>
                  <a:lnTo>
                    <a:pt x="1033" y="602"/>
                  </a:lnTo>
                  <a:lnTo>
                    <a:pt x="1190" y="667"/>
                  </a:lnTo>
                  <a:lnTo>
                    <a:pt x="1395" y="606"/>
                  </a:lnTo>
                  <a:lnTo>
                    <a:pt x="1459" y="557"/>
                  </a:lnTo>
                  <a:lnTo>
                    <a:pt x="1459" y="488"/>
                  </a:lnTo>
                  <a:lnTo>
                    <a:pt x="1518" y="496"/>
                  </a:lnTo>
                  <a:lnTo>
                    <a:pt x="1649" y="398"/>
                  </a:lnTo>
                  <a:lnTo>
                    <a:pt x="1748" y="392"/>
                  </a:lnTo>
                  <a:lnTo>
                    <a:pt x="1701" y="318"/>
                  </a:lnTo>
                  <a:lnTo>
                    <a:pt x="1604" y="337"/>
                  </a:lnTo>
                  <a:lnTo>
                    <a:pt x="1603" y="254"/>
                  </a:lnTo>
                  <a:lnTo>
                    <a:pt x="1627" y="207"/>
                  </a:lnTo>
                  <a:lnTo>
                    <a:pt x="1684" y="234"/>
                  </a:lnTo>
                  <a:lnTo>
                    <a:pt x="1738" y="204"/>
                  </a:lnTo>
                  <a:lnTo>
                    <a:pt x="1795" y="92"/>
                  </a:lnTo>
                  <a:lnTo>
                    <a:pt x="1770" y="51"/>
                  </a:lnTo>
                  <a:lnTo>
                    <a:pt x="1908" y="0"/>
                  </a:lnTo>
                  <a:lnTo>
                    <a:pt x="1986" y="35"/>
                  </a:lnTo>
                  <a:lnTo>
                    <a:pt x="2056" y="224"/>
                  </a:lnTo>
                  <a:lnTo>
                    <a:pt x="2173" y="266"/>
                  </a:lnTo>
                  <a:lnTo>
                    <a:pt x="2193" y="335"/>
                  </a:lnTo>
                  <a:lnTo>
                    <a:pt x="2339" y="291"/>
                  </a:lnTo>
                  <a:lnTo>
                    <a:pt x="2270" y="475"/>
                  </a:lnTo>
                  <a:lnTo>
                    <a:pt x="2185" y="503"/>
                  </a:lnTo>
                  <a:lnTo>
                    <a:pt x="2198" y="572"/>
                  </a:lnTo>
                  <a:lnTo>
                    <a:pt x="2173" y="615"/>
                  </a:lnTo>
                  <a:lnTo>
                    <a:pt x="2159" y="602"/>
                  </a:lnTo>
                  <a:lnTo>
                    <a:pt x="2083" y="652"/>
                  </a:lnTo>
                  <a:lnTo>
                    <a:pt x="2083" y="679"/>
                  </a:lnTo>
                  <a:lnTo>
                    <a:pt x="2030" y="670"/>
                  </a:lnTo>
                  <a:lnTo>
                    <a:pt x="1936" y="753"/>
                  </a:lnTo>
                  <a:lnTo>
                    <a:pt x="1819" y="820"/>
                  </a:lnTo>
                  <a:lnTo>
                    <a:pt x="1857" y="730"/>
                  </a:lnTo>
                  <a:lnTo>
                    <a:pt x="1838" y="701"/>
                  </a:lnTo>
                  <a:lnTo>
                    <a:pt x="1684" y="801"/>
                  </a:lnTo>
                  <a:lnTo>
                    <a:pt x="1681" y="829"/>
                  </a:lnTo>
                  <a:lnTo>
                    <a:pt x="1732" y="894"/>
                  </a:lnTo>
                  <a:lnTo>
                    <a:pt x="1800" y="866"/>
                  </a:lnTo>
                  <a:lnTo>
                    <a:pt x="1869" y="890"/>
                  </a:lnTo>
                  <a:lnTo>
                    <a:pt x="1777" y="941"/>
                  </a:lnTo>
                  <a:lnTo>
                    <a:pt x="1739" y="1013"/>
                  </a:lnTo>
                  <a:lnTo>
                    <a:pt x="1841" y="1167"/>
                  </a:lnTo>
                  <a:lnTo>
                    <a:pt x="1773" y="1154"/>
                  </a:lnTo>
                  <a:lnTo>
                    <a:pt x="1841" y="1208"/>
                  </a:lnTo>
                  <a:lnTo>
                    <a:pt x="1776" y="1240"/>
                  </a:lnTo>
                  <a:lnTo>
                    <a:pt x="1846" y="1255"/>
                  </a:lnTo>
                  <a:lnTo>
                    <a:pt x="1716" y="1504"/>
                  </a:lnTo>
                  <a:lnTo>
                    <a:pt x="1630" y="1579"/>
                  </a:lnTo>
                  <a:lnTo>
                    <a:pt x="1546" y="1602"/>
                  </a:lnTo>
                  <a:lnTo>
                    <a:pt x="1540" y="1603"/>
                  </a:lnTo>
                  <a:lnTo>
                    <a:pt x="1518" y="1589"/>
                  </a:lnTo>
                  <a:lnTo>
                    <a:pt x="1498" y="1629"/>
                  </a:lnTo>
                  <a:lnTo>
                    <a:pt x="1399" y="1654"/>
                  </a:lnTo>
                  <a:lnTo>
                    <a:pt x="1390" y="1707"/>
                  </a:lnTo>
                  <a:lnTo>
                    <a:pt x="1373" y="1643"/>
                  </a:lnTo>
                  <a:lnTo>
                    <a:pt x="1306" y="1648"/>
                  </a:lnTo>
                  <a:lnTo>
                    <a:pt x="1204" y="1572"/>
                  </a:lnTo>
                  <a:lnTo>
                    <a:pt x="1089" y="1606"/>
                  </a:lnTo>
                  <a:lnTo>
                    <a:pt x="1066" y="1607"/>
                  </a:lnTo>
                  <a:lnTo>
                    <a:pt x="1068" y="1654"/>
                  </a:lnTo>
                  <a:lnTo>
                    <a:pt x="1052" y="1642"/>
                  </a:lnTo>
                  <a:lnTo>
                    <a:pt x="980" y="1618"/>
                  </a:lnTo>
                  <a:lnTo>
                    <a:pt x="956" y="1530"/>
                  </a:lnTo>
                  <a:lnTo>
                    <a:pt x="911" y="1541"/>
                  </a:lnTo>
                  <a:lnTo>
                    <a:pt x="954" y="1411"/>
                  </a:lnTo>
                  <a:lnTo>
                    <a:pt x="954" y="1367"/>
                  </a:lnTo>
                  <a:lnTo>
                    <a:pt x="903" y="1340"/>
                  </a:lnTo>
                  <a:lnTo>
                    <a:pt x="864" y="1322"/>
                  </a:lnTo>
                  <a:lnTo>
                    <a:pt x="852" y="1273"/>
                  </a:lnTo>
                  <a:lnTo>
                    <a:pt x="691" y="1354"/>
                  </a:lnTo>
                  <a:lnTo>
                    <a:pt x="619" y="1332"/>
                  </a:lnTo>
                  <a:lnTo>
                    <a:pt x="579" y="1378"/>
                  </a:lnTo>
                  <a:lnTo>
                    <a:pt x="574" y="1345"/>
                  </a:lnTo>
                  <a:lnTo>
                    <a:pt x="549" y="1353"/>
                  </a:lnTo>
                  <a:lnTo>
                    <a:pt x="467" y="1353"/>
                  </a:lnTo>
                  <a:lnTo>
                    <a:pt x="402" y="1282"/>
                  </a:lnTo>
                  <a:lnTo>
                    <a:pt x="283" y="1236"/>
                  </a:lnTo>
                  <a:lnTo>
                    <a:pt x="201" y="1205"/>
                  </a:lnTo>
                  <a:lnTo>
                    <a:pt x="184" y="1128"/>
                  </a:lnTo>
                  <a:lnTo>
                    <a:pt x="223" y="1119"/>
                  </a:lnTo>
                  <a:lnTo>
                    <a:pt x="199" y="1056"/>
                  </a:lnTo>
                  <a:lnTo>
                    <a:pt x="252" y="983"/>
                  </a:lnTo>
                  <a:lnTo>
                    <a:pt x="212" y="958"/>
                  </a:lnTo>
                  <a:lnTo>
                    <a:pt x="150" y="985"/>
                  </a:lnTo>
                  <a:lnTo>
                    <a:pt x="38" y="901"/>
                  </a:lnTo>
                  <a:lnTo>
                    <a:pt x="42" y="890"/>
                  </a:lnTo>
                  <a:lnTo>
                    <a:pt x="42" y="830"/>
                  </a:lnTo>
                  <a:lnTo>
                    <a:pt x="0" y="812"/>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88" name="Freeform 335">
              <a:extLst>
                <a:ext uri="{FF2B5EF4-FFF2-40B4-BE49-F238E27FC236}">
                  <a16:creationId xmlns:a16="http://schemas.microsoft.com/office/drawing/2014/main" xmlns="" id="{FBCB4C3F-FEAF-4545-A961-C170853B3E56}"/>
                </a:ext>
              </a:extLst>
            </p:cNvPr>
            <p:cNvSpPr>
              <a:spLocks/>
            </p:cNvSpPr>
            <p:nvPr/>
          </p:nvSpPr>
          <p:spPr bwMode="auto">
            <a:xfrm>
              <a:off x="3245157" y="3535609"/>
              <a:ext cx="40433" cy="35006"/>
            </a:xfrm>
            <a:custGeom>
              <a:avLst/>
              <a:gdLst>
                <a:gd name="T0" fmla="*/ 0 w 84"/>
                <a:gd name="T1" fmla="*/ 1 h 80"/>
                <a:gd name="T2" fmla="*/ 1 w 84"/>
                <a:gd name="T3" fmla="*/ 0 h 80"/>
                <a:gd name="T4" fmla="*/ 2 w 84"/>
                <a:gd name="T5" fmla="*/ 0 h 80"/>
                <a:gd name="T6" fmla="*/ 1 w 84"/>
                <a:gd name="T7" fmla="*/ 2 h 80"/>
                <a:gd name="T8" fmla="*/ 0 w 84"/>
                <a:gd name="T9" fmla="*/ 1 h 80"/>
                <a:gd name="T10" fmla="*/ 0 60000 65536"/>
                <a:gd name="T11" fmla="*/ 0 60000 65536"/>
                <a:gd name="T12" fmla="*/ 0 60000 65536"/>
                <a:gd name="T13" fmla="*/ 0 60000 65536"/>
                <a:gd name="T14" fmla="*/ 0 60000 65536"/>
                <a:gd name="T15" fmla="*/ 0 w 84"/>
                <a:gd name="T16" fmla="*/ 0 h 80"/>
                <a:gd name="T17" fmla="*/ 84 w 84"/>
                <a:gd name="T18" fmla="*/ 80 h 80"/>
              </a:gdLst>
              <a:ahLst/>
              <a:cxnLst>
                <a:cxn ang="T10">
                  <a:pos x="T0" y="T1"/>
                </a:cxn>
                <a:cxn ang="T11">
                  <a:pos x="T2" y="T3"/>
                </a:cxn>
                <a:cxn ang="T12">
                  <a:pos x="T4" y="T5"/>
                </a:cxn>
                <a:cxn ang="T13">
                  <a:pos x="T6" y="T7"/>
                </a:cxn>
                <a:cxn ang="T14">
                  <a:pos x="T8" y="T9"/>
                </a:cxn>
              </a:cxnLst>
              <a:rect l="T15" t="T16" r="T17" b="T18"/>
              <a:pathLst>
                <a:path w="84" h="80">
                  <a:moveTo>
                    <a:pt x="0" y="65"/>
                  </a:moveTo>
                  <a:lnTo>
                    <a:pt x="27" y="0"/>
                  </a:lnTo>
                  <a:lnTo>
                    <a:pt x="84" y="15"/>
                  </a:lnTo>
                  <a:lnTo>
                    <a:pt x="38" y="80"/>
                  </a:lnTo>
                  <a:lnTo>
                    <a:pt x="0" y="65"/>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89" name="Freeform 336">
              <a:extLst>
                <a:ext uri="{FF2B5EF4-FFF2-40B4-BE49-F238E27FC236}">
                  <a16:creationId xmlns:a16="http://schemas.microsoft.com/office/drawing/2014/main" xmlns="" id="{EF6BB121-AF32-4AFF-97E9-7381522350EB}"/>
                </a:ext>
              </a:extLst>
            </p:cNvPr>
            <p:cNvSpPr>
              <a:spLocks/>
            </p:cNvSpPr>
            <p:nvPr/>
          </p:nvSpPr>
          <p:spPr bwMode="auto">
            <a:xfrm>
              <a:off x="3452378" y="3429000"/>
              <a:ext cx="32010" cy="65238"/>
            </a:xfrm>
            <a:custGeom>
              <a:avLst/>
              <a:gdLst>
                <a:gd name="T0" fmla="*/ 0 w 67"/>
                <a:gd name="T1" fmla="*/ 1 h 144"/>
                <a:gd name="T2" fmla="*/ 1 w 67"/>
                <a:gd name="T3" fmla="*/ 3 h 144"/>
                <a:gd name="T4" fmla="*/ 1 w 67"/>
                <a:gd name="T5" fmla="*/ 0 h 144"/>
                <a:gd name="T6" fmla="*/ 1 w 67"/>
                <a:gd name="T7" fmla="*/ 0 h 144"/>
                <a:gd name="T8" fmla="*/ 0 w 67"/>
                <a:gd name="T9" fmla="*/ 1 h 144"/>
                <a:gd name="T10" fmla="*/ 0 60000 65536"/>
                <a:gd name="T11" fmla="*/ 0 60000 65536"/>
                <a:gd name="T12" fmla="*/ 0 60000 65536"/>
                <a:gd name="T13" fmla="*/ 0 60000 65536"/>
                <a:gd name="T14" fmla="*/ 0 60000 65536"/>
                <a:gd name="T15" fmla="*/ 0 w 67"/>
                <a:gd name="T16" fmla="*/ 0 h 144"/>
                <a:gd name="T17" fmla="*/ 67 w 67"/>
                <a:gd name="T18" fmla="*/ 144 h 144"/>
              </a:gdLst>
              <a:ahLst/>
              <a:cxnLst>
                <a:cxn ang="T10">
                  <a:pos x="T0" y="T1"/>
                </a:cxn>
                <a:cxn ang="T11">
                  <a:pos x="T2" y="T3"/>
                </a:cxn>
                <a:cxn ang="T12">
                  <a:pos x="T4" y="T5"/>
                </a:cxn>
                <a:cxn ang="T13">
                  <a:pos x="T6" y="T7"/>
                </a:cxn>
                <a:cxn ang="T14">
                  <a:pos x="T8" y="T9"/>
                </a:cxn>
              </a:cxnLst>
              <a:rect l="T15" t="T16" r="T17" b="T18"/>
              <a:pathLst>
                <a:path w="67" h="144">
                  <a:moveTo>
                    <a:pt x="0" y="60"/>
                  </a:moveTo>
                  <a:lnTo>
                    <a:pt x="28" y="144"/>
                  </a:lnTo>
                  <a:lnTo>
                    <a:pt x="67" y="0"/>
                  </a:lnTo>
                  <a:lnTo>
                    <a:pt x="33" y="2"/>
                  </a:lnTo>
                  <a:lnTo>
                    <a:pt x="0" y="6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90" name="Freeform 337">
              <a:extLst>
                <a:ext uri="{FF2B5EF4-FFF2-40B4-BE49-F238E27FC236}">
                  <a16:creationId xmlns:a16="http://schemas.microsoft.com/office/drawing/2014/main" xmlns="" id="{5BC135EC-EFD7-4B9F-9F13-868DAF3911E6}"/>
                </a:ext>
              </a:extLst>
            </p:cNvPr>
            <p:cNvSpPr>
              <a:spLocks/>
            </p:cNvSpPr>
            <p:nvPr/>
          </p:nvSpPr>
          <p:spPr bwMode="auto">
            <a:xfrm>
              <a:off x="1466089" y="2819579"/>
              <a:ext cx="195428" cy="85924"/>
            </a:xfrm>
            <a:custGeom>
              <a:avLst/>
              <a:gdLst>
                <a:gd name="T0" fmla="*/ 0 w 403"/>
                <a:gd name="T1" fmla="*/ 1 h 190"/>
                <a:gd name="T2" fmla="*/ 2 w 403"/>
                <a:gd name="T3" fmla="*/ 3 h 190"/>
                <a:gd name="T4" fmla="*/ 4 w 403"/>
                <a:gd name="T5" fmla="*/ 3 h 190"/>
                <a:gd name="T6" fmla="*/ 5 w 403"/>
                <a:gd name="T7" fmla="*/ 4 h 190"/>
                <a:gd name="T8" fmla="*/ 6 w 403"/>
                <a:gd name="T9" fmla="*/ 4 h 190"/>
                <a:gd name="T10" fmla="*/ 8 w 403"/>
                <a:gd name="T11" fmla="*/ 3 h 190"/>
                <a:gd name="T12" fmla="*/ 9 w 403"/>
                <a:gd name="T13" fmla="*/ 4 h 190"/>
                <a:gd name="T14" fmla="*/ 9 w 403"/>
                <a:gd name="T15" fmla="*/ 3 h 190"/>
                <a:gd name="T16" fmla="*/ 7 w 403"/>
                <a:gd name="T17" fmla="*/ 3 h 190"/>
                <a:gd name="T18" fmla="*/ 3 w 403"/>
                <a:gd name="T19" fmla="*/ 0 h 190"/>
                <a:gd name="T20" fmla="*/ 2 w 403"/>
                <a:gd name="T21" fmla="*/ 0 h 190"/>
                <a:gd name="T22" fmla="*/ 0 w 403"/>
                <a:gd name="T23" fmla="*/ 1 h 1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03"/>
                <a:gd name="T37" fmla="*/ 0 h 190"/>
                <a:gd name="T38" fmla="*/ 403 w 403"/>
                <a:gd name="T39" fmla="*/ 190 h 1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03" h="190">
                  <a:moveTo>
                    <a:pt x="0" y="47"/>
                  </a:moveTo>
                  <a:lnTo>
                    <a:pt x="72" y="135"/>
                  </a:lnTo>
                  <a:lnTo>
                    <a:pt x="184" y="134"/>
                  </a:lnTo>
                  <a:lnTo>
                    <a:pt x="201" y="171"/>
                  </a:lnTo>
                  <a:lnTo>
                    <a:pt x="251" y="190"/>
                  </a:lnTo>
                  <a:lnTo>
                    <a:pt x="340" y="146"/>
                  </a:lnTo>
                  <a:lnTo>
                    <a:pt x="392" y="155"/>
                  </a:lnTo>
                  <a:lnTo>
                    <a:pt x="403" y="117"/>
                  </a:lnTo>
                  <a:lnTo>
                    <a:pt x="306" y="106"/>
                  </a:lnTo>
                  <a:lnTo>
                    <a:pt x="110" y="17"/>
                  </a:lnTo>
                  <a:lnTo>
                    <a:pt x="87" y="0"/>
                  </a:lnTo>
                  <a:lnTo>
                    <a:pt x="0" y="47"/>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91" name="Freeform 338">
              <a:extLst>
                <a:ext uri="{FF2B5EF4-FFF2-40B4-BE49-F238E27FC236}">
                  <a16:creationId xmlns:a16="http://schemas.microsoft.com/office/drawing/2014/main" xmlns="" id="{F22F0250-39CD-42D5-BA3D-2341FA988E06}"/>
                </a:ext>
              </a:extLst>
            </p:cNvPr>
            <p:cNvSpPr>
              <a:spLocks/>
            </p:cNvSpPr>
            <p:nvPr/>
          </p:nvSpPr>
          <p:spPr bwMode="auto">
            <a:xfrm>
              <a:off x="1398700" y="2638185"/>
              <a:ext cx="48857" cy="79559"/>
            </a:xfrm>
            <a:custGeom>
              <a:avLst/>
              <a:gdLst>
                <a:gd name="T0" fmla="*/ 0 w 100"/>
                <a:gd name="T1" fmla="*/ 3 h 175"/>
                <a:gd name="T2" fmla="*/ 0 w 100"/>
                <a:gd name="T3" fmla="*/ 1 h 175"/>
                <a:gd name="T4" fmla="*/ 2 w 100"/>
                <a:gd name="T5" fmla="*/ 0 h 175"/>
                <a:gd name="T6" fmla="*/ 2 w 100"/>
                <a:gd name="T7" fmla="*/ 2 h 175"/>
                <a:gd name="T8" fmla="*/ 2 w 100"/>
                <a:gd name="T9" fmla="*/ 2 h 175"/>
                <a:gd name="T10" fmla="*/ 1 w 100"/>
                <a:gd name="T11" fmla="*/ 3 h 175"/>
                <a:gd name="T12" fmla="*/ 1 w 100"/>
                <a:gd name="T13" fmla="*/ 4 h 175"/>
                <a:gd name="T14" fmla="*/ 0 w 100"/>
                <a:gd name="T15" fmla="*/ 4 h 175"/>
                <a:gd name="T16" fmla="*/ 0 w 100"/>
                <a:gd name="T17" fmla="*/ 3 h 1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0"/>
                <a:gd name="T28" fmla="*/ 0 h 175"/>
                <a:gd name="T29" fmla="*/ 100 w 100"/>
                <a:gd name="T30" fmla="*/ 175 h 17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0" h="175">
                  <a:moveTo>
                    <a:pt x="0" y="133"/>
                  </a:moveTo>
                  <a:lnTo>
                    <a:pt x="6" y="47"/>
                  </a:lnTo>
                  <a:lnTo>
                    <a:pt x="87" y="0"/>
                  </a:lnTo>
                  <a:lnTo>
                    <a:pt x="72" y="69"/>
                  </a:lnTo>
                  <a:lnTo>
                    <a:pt x="100" y="89"/>
                  </a:lnTo>
                  <a:lnTo>
                    <a:pt x="48" y="127"/>
                  </a:lnTo>
                  <a:lnTo>
                    <a:pt x="46" y="175"/>
                  </a:lnTo>
                  <a:lnTo>
                    <a:pt x="16" y="175"/>
                  </a:lnTo>
                  <a:lnTo>
                    <a:pt x="0" y="133"/>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92" name="Freeform 339">
              <a:extLst>
                <a:ext uri="{FF2B5EF4-FFF2-40B4-BE49-F238E27FC236}">
                  <a16:creationId xmlns:a16="http://schemas.microsoft.com/office/drawing/2014/main" xmlns="" id="{54F44DA4-0285-48BC-BA7E-E2A2FC3F8E53}"/>
                </a:ext>
              </a:extLst>
            </p:cNvPr>
            <p:cNvSpPr>
              <a:spLocks/>
            </p:cNvSpPr>
            <p:nvPr/>
          </p:nvSpPr>
          <p:spPr bwMode="auto">
            <a:xfrm>
              <a:off x="1430710" y="2698650"/>
              <a:ext cx="16847" cy="9547"/>
            </a:xfrm>
            <a:custGeom>
              <a:avLst/>
              <a:gdLst>
                <a:gd name="T0" fmla="*/ 0 w 36"/>
                <a:gd name="T1" fmla="*/ 1 h 22"/>
                <a:gd name="T2" fmla="*/ 1 w 36"/>
                <a:gd name="T3" fmla="*/ 0 h 22"/>
                <a:gd name="T4" fmla="*/ 1 w 36"/>
                <a:gd name="T5" fmla="*/ 0 h 22"/>
                <a:gd name="T6" fmla="*/ 0 w 36"/>
                <a:gd name="T7" fmla="*/ 1 h 22"/>
                <a:gd name="T8" fmla="*/ 0 60000 65536"/>
                <a:gd name="T9" fmla="*/ 0 60000 65536"/>
                <a:gd name="T10" fmla="*/ 0 60000 65536"/>
                <a:gd name="T11" fmla="*/ 0 60000 65536"/>
                <a:gd name="T12" fmla="*/ 0 w 36"/>
                <a:gd name="T13" fmla="*/ 0 h 22"/>
                <a:gd name="T14" fmla="*/ 36 w 36"/>
                <a:gd name="T15" fmla="*/ 22 h 22"/>
              </a:gdLst>
              <a:ahLst/>
              <a:cxnLst>
                <a:cxn ang="T8">
                  <a:pos x="T0" y="T1"/>
                </a:cxn>
                <a:cxn ang="T9">
                  <a:pos x="T2" y="T3"/>
                </a:cxn>
                <a:cxn ang="T10">
                  <a:pos x="T4" y="T5"/>
                </a:cxn>
                <a:cxn ang="T11">
                  <a:pos x="T6" y="T7"/>
                </a:cxn>
              </a:cxnLst>
              <a:rect l="T12" t="T13" r="T14" b="T15"/>
              <a:pathLst>
                <a:path w="36" h="22">
                  <a:moveTo>
                    <a:pt x="0" y="22"/>
                  </a:moveTo>
                  <a:lnTo>
                    <a:pt x="30" y="0"/>
                  </a:lnTo>
                  <a:lnTo>
                    <a:pt x="36" y="14"/>
                  </a:lnTo>
                  <a:lnTo>
                    <a:pt x="0" y="22"/>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93" name="Freeform 340">
              <a:extLst>
                <a:ext uri="{FF2B5EF4-FFF2-40B4-BE49-F238E27FC236}">
                  <a16:creationId xmlns:a16="http://schemas.microsoft.com/office/drawing/2014/main" xmlns="" id="{C9C03F80-2609-4A58-924C-FFF59E3BFB1F}"/>
                </a:ext>
              </a:extLst>
            </p:cNvPr>
            <p:cNvSpPr>
              <a:spLocks/>
            </p:cNvSpPr>
            <p:nvPr/>
          </p:nvSpPr>
          <p:spPr bwMode="auto">
            <a:xfrm>
              <a:off x="1454296" y="2681147"/>
              <a:ext cx="28640" cy="33415"/>
            </a:xfrm>
            <a:custGeom>
              <a:avLst/>
              <a:gdLst>
                <a:gd name="T0" fmla="*/ 0 w 61"/>
                <a:gd name="T1" fmla="*/ 1 h 74"/>
                <a:gd name="T2" fmla="*/ 1 w 61"/>
                <a:gd name="T3" fmla="*/ 2 h 74"/>
                <a:gd name="T4" fmla="*/ 1 w 61"/>
                <a:gd name="T5" fmla="*/ 1 h 74"/>
                <a:gd name="T6" fmla="*/ 1 w 61"/>
                <a:gd name="T7" fmla="*/ 0 h 74"/>
                <a:gd name="T8" fmla="*/ 0 w 61"/>
                <a:gd name="T9" fmla="*/ 1 h 74"/>
                <a:gd name="T10" fmla="*/ 0 60000 65536"/>
                <a:gd name="T11" fmla="*/ 0 60000 65536"/>
                <a:gd name="T12" fmla="*/ 0 60000 65536"/>
                <a:gd name="T13" fmla="*/ 0 60000 65536"/>
                <a:gd name="T14" fmla="*/ 0 60000 65536"/>
                <a:gd name="T15" fmla="*/ 0 w 61"/>
                <a:gd name="T16" fmla="*/ 0 h 74"/>
                <a:gd name="T17" fmla="*/ 61 w 61"/>
                <a:gd name="T18" fmla="*/ 74 h 74"/>
              </a:gdLst>
              <a:ahLst/>
              <a:cxnLst>
                <a:cxn ang="T10">
                  <a:pos x="T0" y="T1"/>
                </a:cxn>
                <a:cxn ang="T11">
                  <a:pos x="T2" y="T3"/>
                </a:cxn>
                <a:cxn ang="T12">
                  <a:pos x="T4" y="T5"/>
                </a:cxn>
                <a:cxn ang="T13">
                  <a:pos x="T6" y="T7"/>
                </a:cxn>
                <a:cxn ang="T14">
                  <a:pos x="T8" y="T9"/>
                </a:cxn>
              </a:cxnLst>
              <a:rect l="T15" t="T16" r="T17" b="T18"/>
              <a:pathLst>
                <a:path w="61" h="74">
                  <a:moveTo>
                    <a:pt x="0" y="39"/>
                  </a:moveTo>
                  <a:lnTo>
                    <a:pt x="48" y="74"/>
                  </a:lnTo>
                  <a:lnTo>
                    <a:pt x="61" y="38"/>
                  </a:lnTo>
                  <a:lnTo>
                    <a:pt x="52" y="0"/>
                  </a:lnTo>
                  <a:lnTo>
                    <a:pt x="0" y="39"/>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94" name="Freeform 341">
              <a:extLst>
                <a:ext uri="{FF2B5EF4-FFF2-40B4-BE49-F238E27FC236}">
                  <a16:creationId xmlns:a16="http://schemas.microsoft.com/office/drawing/2014/main" xmlns="" id="{95982B57-B2D8-45D1-AC67-62FB171C2628}"/>
                </a:ext>
              </a:extLst>
            </p:cNvPr>
            <p:cNvSpPr>
              <a:spLocks/>
            </p:cNvSpPr>
            <p:nvPr/>
          </p:nvSpPr>
          <p:spPr bwMode="auto">
            <a:xfrm>
              <a:off x="1626137" y="2245164"/>
              <a:ext cx="200482" cy="329374"/>
            </a:xfrm>
            <a:custGeom>
              <a:avLst/>
              <a:gdLst>
                <a:gd name="T0" fmla="*/ 0 w 416"/>
                <a:gd name="T1" fmla="*/ 2 h 726"/>
                <a:gd name="T2" fmla="*/ 1 w 416"/>
                <a:gd name="T3" fmla="*/ 1 h 726"/>
                <a:gd name="T4" fmla="*/ 2 w 416"/>
                <a:gd name="T5" fmla="*/ 2 h 726"/>
                <a:gd name="T6" fmla="*/ 3 w 416"/>
                <a:gd name="T7" fmla="*/ 3 h 726"/>
                <a:gd name="T8" fmla="*/ 5 w 416"/>
                <a:gd name="T9" fmla="*/ 2 h 726"/>
                <a:gd name="T10" fmla="*/ 5 w 416"/>
                <a:gd name="T11" fmla="*/ 0 h 726"/>
                <a:gd name="T12" fmla="*/ 7 w 416"/>
                <a:gd name="T13" fmla="*/ 0 h 726"/>
                <a:gd name="T14" fmla="*/ 8 w 416"/>
                <a:gd name="T15" fmla="*/ 1 h 726"/>
                <a:gd name="T16" fmla="*/ 7 w 416"/>
                <a:gd name="T17" fmla="*/ 2 h 726"/>
                <a:gd name="T18" fmla="*/ 7 w 416"/>
                <a:gd name="T19" fmla="*/ 3 h 726"/>
                <a:gd name="T20" fmla="*/ 9 w 416"/>
                <a:gd name="T21" fmla="*/ 4 h 726"/>
                <a:gd name="T22" fmla="*/ 8 w 416"/>
                <a:gd name="T23" fmla="*/ 5 h 726"/>
                <a:gd name="T24" fmla="*/ 9 w 416"/>
                <a:gd name="T25" fmla="*/ 7 h 726"/>
                <a:gd name="T26" fmla="*/ 8 w 416"/>
                <a:gd name="T27" fmla="*/ 9 h 726"/>
                <a:gd name="T28" fmla="*/ 10 w 416"/>
                <a:gd name="T29" fmla="*/ 13 h 726"/>
                <a:gd name="T30" fmla="*/ 6 w 416"/>
                <a:gd name="T31" fmla="*/ 16 h 726"/>
                <a:gd name="T32" fmla="*/ 2 w 416"/>
                <a:gd name="T33" fmla="*/ 17 h 726"/>
                <a:gd name="T34" fmla="*/ 2 w 416"/>
                <a:gd name="T35" fmla="*/ 16 h 726"/>
                <a:gd name="T36" fmla="*/ 1 w 416"/>
                <a:gd name="T37" fmla="*/ 16 h 726"/>
                <a:gd name="T38" fmla="*/ 1 w 416"/>
                <a:gd name="T39" fmla="*/ 12 h 726"/>
                <a:gd name="T40" fmla="*/ 4 w 416"/>
                <a:gd name="T41" fmla="*/ 9 h 726"/>
                <a:gd name="T42" fmla="*/ 3 w 416"/>
                <a:gd name="T43" fmla="*/ 7 h 726"/>
                <a:gd name="T44" fmla="*/ 3 w 416"/>
                <a:gd name="T45" fmla="*/ 4 h 726"/>
                <a:gd name="T46" fmla="*/ 0 w 416"/>
                <a:gd name="T47" fmla="*/ 2 h 72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16"/>
                <a:gd name="T73" fmla="*/ 0 h 726"/>
                <a:gd name="T74" fmla="*/ 416 w 416"/>
                <a:gd name="T75" fmla="*/ 726 h 72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16" h="726">
                  <a:moveTo>
                    <a:pt x="0" y="76"/>
                  </a:moveTo>
                  <a:lnTo>
                    <a:pt x="27" y="55"/>
                  </a:lnTo>
                  <a:lnTo>
                    <a:pt x="72" y="97"/>
                  </a:lnTo>
                  <a:lnTo>
                    <a:pt x="151" y="105"/>
                  </a:lnTo>
                  <a:lnTo>
                    <a:pt x="196" y="79"/>
                  </a:lnTo>
                  <a:lnTo>
                    <a:pt x="208" y="17"/>
                  </a:lnTo>
                  <a:lnTo>
                    <a:pt x="284" y="0"/>
                  </a:lnTo>
                  <a:lnTo>
                    <a:pt x="324" y="25"/>
                  </a:lnTo>
                  <a:lnTo>
                    <a:pt x="319" y="76"/>
                  </a:lnTo>
                  <a:lnTo>
                    <a:pt x="303" y="126"/>
                  </a:lnTo>
                  <a:lnTo>
                    <a:pt x="362" y="190"/>
                  </a:lnTo>
                  <a:lnTo>
                    <a:pt x="325" y="236"/>
                  </a:lnTo>
                  <a:lnTo>
                    <a:pt x="365" y="316"/>
                  </a:lnTo>
                  <a:lnTo>
                    <a:pt x="353" y="387"/>
                  </a:lnTo>
                  <a:lnTo>
                    <a:pt x="416" y="537"/>
                  </a:lnTo>
                  <a:lnTo>
                    <a:pt x="269" y="680"/>
                  </a:lnTo>
                  <a:lnTo>
                    <a:pt x="94" y="726"/>
                  </a:lnTo>
                  <a:lnTo>
                    <a:pt x="83" y="697"/>
                  </a:lnTo>
                  <a:lnTo>
                    <a:pt x="27" y="674"/>
                  </a:lnTo>
                  <a:lnTo>
                    <a:pt x="20" y="533"/>
                  </a:lnTo>
                  <a:lnTo>
                    <a:pt x="189" y="381"/>
                  </a:lnTo>
                  <a:lnTo>
                    <a:pt x="134" y="306"/>
                  </a:lnTo>
                  <a:lnTo>
                    <a:pt x="112" y="155"/>
                  </a:lnTo>
                  <a:lnTo>
                    <a:pt x="0" y="76"/>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95" name="Freeform 342">
              <a:extLst>
                <a:ext uri="{FF2B5EF4-FFF2-40B4-BE49-F238E27FC236}">
                  <a16:creationId xmlns:a16="http://schemas.microsoft.com/office/drawing/2014/main" xmlns="" id="{7A10A2C3-9F49-409A-B74B-A8CACFA3920B}"/>
                </a:ext>
              </a:extLst>
            </p:cNvPr>
            <p:cNvSpPr>
              <a:spLocks/>
            </p:cNvSpPr>
            <p:nvPr/>
          </p:nvSpPr>
          <p:spPr bwMode="auto">
            <a:xfrm>
              <a:off x="1167893" y="2819579"/>
              <a:ext cx="230807" cy="219583"/>
            </a:xfrm>
            <a:custGeom>
              <a:avLst/>
              <a:gdLst>
                <a:gd name="T0" fmla="*/ 0 w 482"/>
                <a:gd name="T1" fmla="*/ 3 h 484"/>
                <a:gd name="T2" fmla="*/ 0 w 482"/>
                <a:gd name="T3" fmla="*/ 4 h 484"/>
                <a:gd name="T4" fmla="*/ 3 w 482"/>
                <a:gd name="T5" fmla="*/ 5 h 484"/>
                <a:gd name="T6" fmla="*/ 2 w 482"/>
                <a:gd name="T7" fmla="*/ 6 h 484"/>
                <a:gd name="T8" fmla="*/ 3 w 482"/>
                <a:gd name="T9" fmla="*/ 6 h 484"/>
                <a:gd name="T10" fmla="*/ 3 w 482"/>
                <a:gd name="T11" fmla="*/ 8 h 484"/>
                <a:gd name="T12" fmla="*/ 3 w 482"/>
                <a:gd name="T13" fmla="*/ 10 h 484"/>
                <a:gd name="T14" fmla="*/ 5 w 482"/>
                <a:gd name="T15" fmla="*/ 11 h 484"/>
                <a:gd name="T16" fmla="*/ 5 w 482"/>
                <a:gd name="T17" fmla="*/ 11 h 484"/>
                <a:gd name="T18" fmla="*/ 7 w 482"/>
                <a:gd name="T19" fmla="*/ 11 h 484"/>
                <a:gd name="T20" fmla="*/ 7 w 482"/>
                <a:gd name="T21" fmla="*/ 10 h 484"/>
                <a:gd name="T22" fmla="*/ 8 w 482"/>
                <a:gd name="T23" fmla="*/ 10 h 484"/>
                <a:gd name="T24" fmla="*/ 9 w 482"/>
                <a:gd name="T25" fmla="*/ 10 h 484"/>
                <a:gd name="T26" fmla="*/ 11 w 482"/>
                <a:gd name="T27" fmla="*/ 9 h 484"/>
                <a:gd name="T28" fmla="*/ 10 w 482"/>
                <a:gd name="T29" fmla="*/ 8 h 484"/>
                <a:gd name="T30" fmla="*/ 10 w 482"/>
                <a:gd name="T31" fmla="*/ 7 h 484"/>
                <a:gd name="T32" fmla="*/ 9 w 482"/>
                <a:gd name="T33" fmla="*/ 6 h 484"/>
                <a:gd name="T34" fmla="*/ 11 w 482"/>
                <a:gd name="T35" fmla="*/ 5 h 484"/>
                <a:gd name="T36" fmla="*/ 11 w 482"/>
                <a:gd name="T37" fmla="*/ 3 h 484"/>
                <a:gd name="T38" fmla="*/ 9 w 482"/>
                <a:gd name="T39" fmla="*/ 2 h 484"/>
                <a:gd name="T40" fmla="*/ 9 w 482"/>
                <a:gd name="T41" fmla="*/ 2 h 484"/>
                <a:gd name="T42" fmla="*/ 7 w 482"/>
                <a:gd name="T43" fmla="*/ 0 h 484"/>
                <a:gd name="T44" fmla="*/ 6 w 482"/>
                <a:gd name="T45" fmla="*/ 0 h 484"/>
                <a:gd name="T46" fmla="*/ 5 w 482"/>
                <a:gd name="T47" fmla="*/ 2 h 484"/>
                <a:gd name="T48" fmla="*/ 3 w 482"/>
                <a:gd name="T49" fmla="*/ 2 h 484"/>
                <a:gd name="T50" fmla="*/ 3 w 482"/>
                <a:gd name="T51" fmla="*/ 3 h 484"/>
                <a:gd name="T52" fmla="*/ 0 w 482"/>
                <a:gd name="T53" fmla="*/ 3 h 48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82"/>
                <a:gd name="T82" fmla="*/ 0 h 484"/>
                <a:gd name="T83" fmla="*/ 482 w 482"/>
                <a:gd name="T84" fmla="*/ 484 h 48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82" h="484">
                  <a:moveTo>
                    <a:pt x="0" y="147"/>
                  </a:moveTo>
                  <a:lnTo>
                    <a:pt x="15" y="189"/>
                  </a:lnTo>
                  <a:lnTo>
                    <a:pt x="115" y="219"/>
                  </a:lnTo>
                  <a:lnTo>
                    <a:pt x="96" y="242"/>
                  </a:lnTo>
                  <a:lnTo>
                    <a:pt x="135" y="275"/>
                  </a:lnTo>
                  <a:lnTo>
                    <a:pt x="150" y="327"/>
                  </a:lnTo>
                  <a:lnTo>
                    <a:pt x="107" y="430"/>
                  </a:lnTo>
                  <a:lnTo>
                    <a:pt x="228" y="472"/>
                  </a:lnTo>
                  <a:lnTo>
                    <a:pt x="240" y="477"/>
                  </a:lnTo>
                  <a:lnTo>
                    <a:pt x="297" y="484"/>
                  </a:lnTo>
                  <a:lnTo>
                    <a:pt x="297" y="444"/>
                  </a:lnTo>
                  <a:lnTo>
                    <a:pt x="330" y="421"/>
                  </a:lnTo>
                  <a:lnTo>
                    <a:pt x="408" y="448"/>
                  </a:lnTo>
                  <a:lnTo>
                    <a:pt x="456" y="407"/>
                  </a:lnTo>
                  <a:lnTo>
                    <a:pt x="430" y="348"/>
                  </a:lnTo>
                  <a:lnTo>
                    <a:pt x="441" y="293"/>
                  </a:lnTo>
                  <a:lnTo>
                    <a:pt x="402" y="261"/>
                  </a:lnTo>
                  <a:lnTo>
                    <a:pt x="456" y="195"/>
                  </a:lnTo>
                  <a:lnTo>
                    <a:pt x="482" y="123"/>
                  </a:lnTo>
                  <a:lnTo>
                    <a:pt x="410" y="92"/>
                  </a:lnTo>
                  <a:lnTo>
                    <a:pt x="392" y="84"/>
                  </a:lnTo>
                  <a:lnTo>
                    <a:pt x="280" y="0"/>
                  </a:lnTo>
                  <a:lnTo>
                    <a:pt x="244" y="15"/>
                  </a:lnTo>
                  <a:lnTo>
                    <a:pt x="197" y="96"/>
                  </a:lnTo>
                  <a:lnTo>
                    <a:pt x="104" y="81"/>
                  </a:lnTo>
                  <a:lnTo>
                    <a:pt x="122" y="143"/>
                  </a:lnTo>
                  <a:lnTo>
                    <a:pt x="0" y="147"/>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96" name="Freeform 343">
              <a:extLst>
                <a:ext uri="{FF2B5EF4-FFF2-40B4-BE49-F238E27FC236}">
                  <a16:creationId xmlns:a16="http://schemas.microsoft.com/office/drawing/2014/main" xmlns="" id="{4B879950-001B-41DE-87E8-D7DA741B1127}"/>
                </a:ext>
              </a:extLst>
            </p:cNvPr>
            <p:cNvSpPr>
              <a:spLocks/>
            </p:cNvSpPr>
            <p:nvPr/>
          </p:nvSpPr>
          <p:spPr bwMode="auto">
            <a:xfrm>
              <a:off x="1407123" y="3023250"/>
              <a:ext cx="15163" cy="39779"/>
            </a:xfrm>
            <a:custGeom>
              <a:avLst/>
              <a:gdLst>
                <a:gd name="T0" fmla="*/ 0 w 31"/>
                <a:gd name="T1" fmla="*/ 1 h 89"/>
                <a:gd name="T2" fmla="*/ 1 w 31"/>
                <a:gd name="T3" fmla="*/ 2 h 89"/>
                <a:gd name="T4" fmla="*/ 1 w 31"/>
                <a:gd name="T5" fmla="*/ 0 h 89"/>
                <a:gd name="T6" fmla="*/ 0 w 31"/>
                <a:gd name="T7" fmla="*/ 1 h 89"/>
                <a:gd name="T8" fmla="*/ 0 60000 65536"/>
                <a:gd name="T9" fmla="*/ 0 60000 65536"/>
                <a:gd name="T10" fmla="*/ 0 60000 65536"/>
                <a:gd name="T11" fmla="*/ 0 60000 65536"/>
                <a:gd name="T12" fmla="*/ 0 w 31"/>
                <a:gd name="T13" fmla="*/ 0 h 89"/>
                <a:gd name="T14" fmla="*/ 31 w 31"/>
                <a:gd name="T15" fmla="*/ 89 h 89"/>
              </a:gdLst>
              <a:ahLst/>
              <a:cxnLst>
                <a:cxn ang="T8">
                  <a:pos x="T0" y="T1"/>
                </a:cxn>
                <a:cxn ang="T9">
                  <a:pos x="T2" y="T3"/>
                </a:cxn>
                <a:cxn ang="T10">
                  <a:pos x="T4" y="T5"/>
                </a:cxn>
                <a:cxn ang="T11">
                  <a:pos x="T6" y="T7"/>
                </a:cxn>
              </a:cxnLst>
              <a:rect l="T12" t="T13" r="T14" b="T15"/>
              <a:pathLst>
                <a:path w="31" h="89">
                  <a:moveTo>
                    <a:pt x="0" y="46"/>
                  </a:moveTo>
                  <a:lnTo>
                    <a:pt x="28" y="89"/>
                  </a:lnTo>
                  <a:lnTo>
                    <a:pt x="31" y="0"/>
                  </a:lnTo>
                  <a:lnTo>
                    <a:pt x="0" y="46"/>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97" name="Freeform 344">
              <a:extLst>
                <a:ext uri="{FF2B5EF4-FFF2-40B4-BE49-F238E27FC236}">
                  <a16:creationId xmlns:a16="http://schemas.microsoft.com/office/drawing/2014/main" xmlns="" id="{8581CA33-8F95-4AF3-A2B6-81E9876D8FAD}"/>
                </a:ext>
              </a:extLst>
            </p:cNvPr>
            <p:cNvSpPr>
              <a:spLocks/>
            </p:cNvSpPr>
            <p:nvPr/>
          </p:nvSpPr>
          <p:spPr bwMode="auto">
            <a:xfrm>
              <a:off x="1358266" y="2717744"/>
              <a:ext cx="161733" cy="194124"/>
            </a:xfrm>
            <a:custGeom>
              <a:avLst/>
              <a:gdLst>
                <a:gd name="T0" fmla="*/ 0 w 335"/>
                <a:gd name="T1" fmla="*/ 4 h 429"/>
                <a:gd name="T2" fmla="*/ 0 w 335"/>
                <a:gd name="T3" fmla="*/ 6 h 429"/>
                <a:gd name="T4" fmla="*/ 0 w 335"/>
                <a:gd name="T5" fmla="*/ 6 h 429"/>
                <a:gd name="T6" fmla="*/ 0 w 335"/>
                <a:gd name="T7" fmla="*/ 7 h 429"/>
                <a:gd name="T8" fmla="*/ 2 w 335"/>
                <a:gd name="T9" fmla="*/ 8 h 429"/>
                <a:gd name="T10" fmla="*/ 1 w 335"/>
                <a:gd name="T11" fmla="*/ 10 h 429"/>
                <a:gd name="T12" fmla="*/ 3 w 335"/>
                <a:gd name="T13" fmla="*/ 10 h 429"/>
                <a:gd name="T14" fmla="*/ 6 w 335"/>
                <a:gd name="T15" fmla="*/ 10 h 429"/>
                <a:gd name="T16" fmla="*/ 7 w 335"/>
                <a:gd name="T17" fmla="*/ 8 h 429"/>
                <a:gd name="T18" fmla="*/ 5 w 335"/>
                <a:gd name="T19" fmla="*/ 6 h 429"/>
                <a:gd name="T20" fmla="*/ 7 w 335"/>
                <a:gd name="T21" fmla="*/ 5 h 429"/>
                <a:gd name="T22" fmla="*/ 8 w 335"/>
                <a:gd name="T23" fmla="*/ 5 h 429"/>
                <a:gd name="T24" fmla="*/ 7 w 335"/>
                <a:gd name="T25" fmla="*/ 1 h 429"/>
                <a:gd name="T26" fmla="*/ 6 w 335"/>
                <a:gd name="T27" fmla="*/ 1 h 429"/>
                <a:gd name="T28" fmla="*/ 4 w 335"/>
                <a:gd name="T29" fmla="*/ 1 h 429"/>
                <a:gd name="T30" fmla="*/ 4 w 335"/>
                <a:gd name="T31" fmla="*/ 1 h 429"/>
                <a:gd name="T32" fmla="*/ 3 w 335"/>
                <a:gd name="T33" fmla="*/ 0 h 429"/>
                <a:gd name="T34" fmla="*/ 2 w 335"/>
                <a:gd name="T35" fmla="*/ 0 h 429"/>
                <a:gd name="T36" fmla="*/ 2 w 335"/>
                <a:gd name="T37" fmla="*/ 2 h 429"/>
                <a:gd name="T38" fmla="*/ 1 w 335"/>
                <a:gd name="T39" fmla="*/ 2 h 429"/>
                <a:gd name="T40" fmla="*/ 1 w 335"/>
                <a:gd name="T41" fmla="*/ 2 h 429"/>
                <a:gd name="T42" fmla="*/ 1 w 335"/>
                <a:gd name="T43" fmla="*/ 4 h 429"/>
                <a:gd name="T44" fmla="*/ 0 w 335"/>
                <a:gd name="T45" fmla="*/ 4 h 42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35"/>
                <a:gd name="T70" fmla="*/ 0 h 429"/>
                <a:gd name="T71" fmla="*/ 335 w 335"/>
                <a:gd name="T72" fmla="*/ 429 h 42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35" h="429">
                  <a:moveTo>
                    <a:pt x="0" y="178"/>
                  </a:moveTo>
                  <a:lnTo>
                    <a:pt x="2" y="247"/>
                  </a:lnTo>
                  <a:lnTo>
                    <a:pt x="5" y="279"/>
                  </a:lnTo>
                  <a:lnTo>
                    <a:pt x="10" y="317"/>
                  </a:lnTo>
                  <a:lnTo>
                    <a:pt x="82" y="348"/>
                  </a:lnTo>
                  <a:lnTo>
                    <a:pt x="56" y="420"/>
                  </a:lnTo>
                  <a:lnTo>
                    <a:pt x="130" y="429"/>
                  </a:lnTo>
                  <a:lnTo>
                    <a:pt x="262" y="428"/>
                  </a:lnTo>
                  <a:lnTo>
                    <a:pt x="297" y="359"/>
                  </a:lnTo>
                  <a:lnTo>
                    <a:pt x="225" y="271"/>
                  </a:lnTo>
                  <a:lnTo>
                    <a:pt x="309" y="224"/>
                  </a:lnTo>
                  <a:lnTo>
                    <a:pt x="335" y="237"/>
                  </a:lnTo>
                  <a:lnTo>
                    <a:pt x="309" y="65"/>
                  </a:lnTo>
                  <a:lnTo>
                    <a:pt x="250" y="23"/>
                  </a:lnTo>
                  <a:lnTo>
                    <a:pt x="180" y="53"/>
                  </a:lnTo>
                  <a:lnTo>
                    <a:pt x="189" y="33"/>
                  </a:lnTo>
                  <a:lnTo>
                    <a:pt x="130" y="0"/>
                  </a:lnTo>
                  <a:lnTo>
                    <a:pt x="100" y="0"/>
                  </a:lnTo>
                  <a:lnTo>
                    <a:pt x="99" y="95"/>
                  </a:lnTo>
                  <a:lnTo>
                    <a:pt x="67" y="69"/>
                  </a:lnTo>
                  <a:lnTo>
                    <a:pt x="45" y="99"/>
                  </a:lnTo>
                  <a:lnTo>
                    <a:pt x="41" y="156"/>
                  </a:lnTo>
                  <a:lnTo>
                    <a:pt x="0" y="178"/>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98" name="Freeform 345">
              <a:extLst>
                <a:ext uri="{FF2B5EF4-FFF2-40B4-BE49-F238E27FC236}">
                  <a16:creationId xmlns:a16="http://schemas.microsoft.com/office/drawing/2014/main" xmlns="" id="{557981AA-F1F9-4CA7-84C9-0D914306642F}"/>
                </a:ext>
              </a:extLst>
            </p:cNvPr>
            <p:cNvSpPr>
              <a:spLocks/>
            </p:cNvSpPr>
            <p:nvPr/>
          </p:nvSpPr>
          <p:spPr bwMode="auto">
            <a:xfrm>
              <a:off x="1619399" y="3053482"/>
              <a:ext cx="114561" cy="125703"/>
            </a:xfrm>
            <a:custGeom>
              <a:avLst/>
              <a:gdLst>
                <a:gd name="T0" fmla="*/ 0 w 241"/>
                <a:gd name="T1" fmla="*/ 3 h 276"/>
                <a:gd name="T2" fmla="*/ 1 w 241"/>
                <a:gd name="T3" fmla="*/ 1 h 276"/>
                <a:gd name="T4" fmla="*/ 3 w 241"/>
                <a:gd name="T5" fmla="*/ 1 h 276"/>
                <a:gd name="T6" fmla="*/ 5 w 241"/>
                <a:gd name="T7" fmla="*/ 1 h 276"/>
                <a:gd name="T8" fmla="*/ 5 w 241"/>
                <a:gd name="T9" fmla="*/ 0 h 276"/>
                <a:gd name="T10" fmla="*/ 5 w 241"/>
                <a:gd name="T11" fmla="*/ 1 h 276"/>
                <a:gd name="T12" fmla="*/ 4 w 241"/>
                <a:gd name="T13" fmla="*/ 1 h 276"/>
                <a:gd name="T14" fmla="*/ 3 w 241"/>
                <a:gd name="T15" fmla="*/ 2 h 276"/>
                <a:gd name="T16" fmla="*/ 2 w 241"/>
                <a:gd name="T17" fmla="*/ 1 h 276"/>
                <a:gd name="T18" fmla="*/ 3 w 241"/>
                <a:gd name="T19" fmla="*/ 3 h 276"/>
                <a:gd name="T20" fmla="*/ 2 w 241"/>
                <a:gd name="T21" fmla="*/ 4 h 276"/>
                <a:gd name="T22" fmla="*/ 3 w 241"/>
                <a:gd name="T23" fmla="*/ 4 h 276"/>
                <a:gd name="T24" fmla="*/ 3 w 241"/>
                <a:gd name="T25" fmla="*/ 5 h 276"/>
                <a:gd name="T26" fmla="*/ 2 w 241"/>
                <a:gd name="T27" fmla="*/ 5 h 276"/>
                <a:gd name="T28" fmla="*/ 3 w 241"/>
                <a:gd name="T29" fmla="*/ 7 h 276"/>
                <a:gd name="T30" fmla="*/ 1 w 241"/>
                <a:gd name="T31" fmla="*/ 6 h 276"/>
                <a:gd name="T32" fmla="*/ 1 w 241"/>
                <a:gd name="T33" fmla="*/ 5 h 276"/>
                <a:gd name="T34" fmla="*/ 3 w 241"/>
                <a:gd name="T35" fmla="*/ 4 h 276"/>
                <a:gd name="T36" fmla="*/ 1 w 241"/>
                <a:gd name="T37" fmla="*/ 4 h 276"/>
                <a:gd name="T38" fmla="*/ 0 w 241"/>
                <a:gd name="T39" fmla="*/ 3 h 27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41"/>
                <a:gd name="T61" fmla="*/ 0 h 276"/>
                <a:gd name="T62" fmla="*/ 241 w 241"/>
                <a:gd name="T63" fmla="*/ 276 h 27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41" h="276">
                  <a:moveTo>
                    <a:pt x="0" y="110"/>
                  </a:moveTo>
                  <a:lnTo>
                    <a:pt x="36" y="47"/>
                  </a:lnTo>
                  <a:lnTo>
                    <a:pt x="111" y="23"/>
                  </a:lnTo>
                  <a:lnTo>
                    <a:pt x="206" y="26"/>
                  </a:lnTo>
                  <a:lnTo>
                    <a:pt x="241" y="0"/>
                  </a:lnTo>
                  <a:lnTo>
                    <a:pt x="227" y="57"/>
                  </a:lnTo>
                  <a:lnTo>
                    <a:pt x="162" y="45"/>
                  </a:lnTo>
                  <a:lnTo>
                    <a:pt x="131" y="93"/>
                  </a:lnTo>
                  <a:lnTo>
                    <a:pt x="98" y="66"/>
                  </a:lnTo>
                  <a:lnTo>
                    <a:pt x="121" y="141"/>
                  </a:lnTo>
                  <a:lnTo>
                    <a:pt x="90" y="154"/>
                  </a:lnTo>
                  <a:lnTo>
                    <a:pt x="151" y="187"/>
                  </a:lnTo>
                  <a:lnTo>
                    <a:pt x="151" y="214"/>
                  </a:lnTo>
                  <a:lnTo>
                    <a:pt x="100" y="223"/>
                  </a:lnTo>
                  <a:lnTo>
                    <a:pt x="116" y="276"/>
                  </a:lnTo>
                  <a:lnTo>
                    <a:pt x="59" y="258"/>
                  </a:lnTo>
                  <a:lnTo>
                    <a:pt x="42" y="208"/>
                  </a:lnTo>
                  <a:lnTo>
                    <a:pt x="117" y="189"/>
                  </a:lnTo>
                  <a:lnTo>
                    <a:pt x="42" y="181"/>
                  </a:lnTo>
                  <a:lnTo>
                    <a:pt x="0" y="11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99" name="Freeform 346">
              <a:extLst>
                <a:ext uri="{FF2B5EF4-FFF2-40B4-BE49-F238E27FC236}">
                  <a16:creationId xmlns:a16="http://schemas.microsoft.com/office/drawing/2014/main" xmlns="" id="{AFBCDE33-E0A2-4801-BC90-34C5B6ABB274}"/>
                </a:ext>
              </a:extLst>
            </p:cNvPr>
            <p:cNvSpPr>
              <a:spLocks/>
            </p:cNvSpPr>
            <p:nvPr/>
          </p:nvSpPr>
          <p:spPr bwMode="auto">
            <a:xfrm>
              <a:off x="1681733" y="3199871"/>
              <a:ext cx="52226" cy="7956"/>
            </a:xfrm>
            <a:custGeom>
              <a:avLst/>
              <a:gdLst>
                <a:gd name="T0" fmla="*/ 0 w 112"/>
                <a:gd name="T1" fmla="*/ 0 h 19"/>
                <a:gd name="T2" fmla="*/ 0 w 112"/>
                <a:gd name="T3" fmla="*/ 0 h 19"/>
                <a:gd name="T4" fmla="*/ 2 w 112"/>
                <a:gd name="T5" fmla="*/ 0 h 19"/>
                <a:gd name="T6" fmla="*/ 1 w 112"/>
                <a:gd name="T7" fmla="*/ 0 h 19"/>
                <a:gd name="T8" fmla="*/ 0 w 112"/>
                <a:gd name="T9" fmla="*/ 0 h 19"/>
                <a:gd name="T10" fmla="*/ 0 60000 65536"/>
                <a:gd name="T11" fmla="*/ 0 60000 65536"/>
                <a:gd name="T12" fmla="*/ 0 60000 65536"/>
                <a:gd name="T13" fmla="*/ 0 60000 65536"/>
                <a:gd name="T14" fmla="*/ 0 60000 65536"/>
                <a:gd name="T15" fmla="*/ 0 w 112"/>
                <a:gd name="T16" fmla="*/ 0 h 19"/>
                <a:gd name="T17" fmla="*/ 112 w 112"/>
                <a:gd name="T18" fmla="*/ 19 h 19"/>
              </a:gdLst>
              <a:ahLst/>
              <a:cxnLst>
                <a:cxn ang="T10">
                  <a:pos x="T0" y="T1"/>
                </a:cxn>
                <a:cxn ang="T11">
                  <a:pos x="T2" y="T3"/>
                </a:cxn>
                <a:cxn ang="T12">
                  <a:pos x="T4" y="T5"/>
                </a:cxn>
                <a:cxn ang="T13">
                  <a:pos x="T6" y="T7"/>
                </a:cxn>
                <a:cxn ang="T14">
                  <a:pos x="T8" y="T9"/>
                </a:cxn>
              </a:cxnLst>
              <a:rect l="T15" t="T16" r="T17" b="T18"/>
              <a:pathLst>
                <a:path w="112" h="19">
                  <a:moveTo>
                    <a:pt x="0" y="19"/>
                  </a:moveTo>
                  <a:lnTo>
                    <a:pt x="10" y="0"/>
                  </a:lnTo>
                  <a:lnTo>
                    <a:pt x="112" y="19"/>
                  </a:lnTo>
                  <a:lnTo>
                    <a:pt x="34" y="19"/>
                  </a:lnTo>
                  <a:lnTo>
                    <a:pt x="0" y="19"/>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00" name="Freeform 347">
              <a:extLst>
                <a:ext uri="{FF2B5EF4-FFF2-40B4-BE49-F238E27FC236}">
                  <a16:creationId xmlns:a16="http://schemas.microsoft.com/office/drawing/2014/main" xmlns="" id="{5B4E7EA1-ACE7-4EBF-BFA6-EABCDF6D8331}"/>
                </a:ext>
              </a:extLst>
            </p:cNvPr>
            <p:cNvSpPr>
              <a:spLocks/>
            </p:cNvSpPr>
            <p:nvPr/>
          </p:nvSpPr>
          <p:spPr bwMode="auto">
            <a:xfrm>
              <a:off x="1545271" y="2886409"/>
              <a:ext cx="121300" cy="70012"/>
            </a:xfrm>
            <a:custGeom>
              <a:avLst/>
              <a:gdLst>
                <a:gd name="T0" fmla="*/ 0 w 254"/>
                <a:gd name="T1" fmla="*/ 2 h 157"/>
                <a:gd name="T2" fmla="*/ 1 w 254"/>
                <a:gd name="T3" fmla="*/ 1 h 157"/>
                <a:gd name="T4" fmla="*/ 2 w 254"/>
                <a:gd name="T5" fmla="*/ 1 h 157"/>
                <a:gd name="T6" fmla="*/ 4 w 254"/>
                <a:gd name="T7" fmla="*/ 0 h 157"/>
                <a:gd name="T8" fmla="*/ 5 w 254"/>
                <a:gd name="T9" fmla="*/ 0 h 157"/>
                <a:gd name="T10" fmla="*/ 6 w 254"/>
                <a:gd name="T11" fmla="*/ 1 h 157"/>
                <a:gd name="T12" fmla="*/ 3 w 254"/>
                <a:gd name="T13" fmla="*/ 3 h 157"/>
                <a:gd name="T14" fmla="*/ 2 w 254"/>
                <a:gd name="T15" fmla="*/ 3 h 157"/>
                <a:gd name="T16" fmla="*/ 0 w 254"/>
                <a:gd name="T17" fmla="*/ 2 h 1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4"/>
                <a:gd name="T28" fmla="*/ 0 h 157"/>
                <a:gd name="T29" fmla="*/ 254 w 254"/>
                <a:gd name="T30" fmla="*/ 157 h 1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4" h="157">
                  <a:moveTo>
                    <a:pt x="0" y="93"/>
                  </a:moveTo>
                  <a:lnTo>
                    <a:pt x="39" y="25"/>
                  </a:lnTo>
                  <a:lnTo>
                    <a:pt x="89" y="44"/>
                  </a:lnTo>
                  <a:lnTo>
                    <a:pt x="178" y="0"/>
                  </a:lnTo>
                  <a:lnTo>
                    <a:pt x="230" y="9"/>
                  </a:lnTo>
                  <a:lnTo>
                    <a:pt x="254" y="34"/>
                  </a:lnTo>
                  <a:lnTo>
                    <a:pt x="154" y="139"/>
                  </a:lnTo>
                  <a:lnTo>
                    <a:pt x="73" y="157"/>
                  </a:lnTo>
                  <a:lnTo>
                    <a:pt x="0" y="93"/>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01" name="Freeform 348">
              <a:extLst>
                <a:ext uri="{FF2B5EF4-FFF2-40B4-BE49-F238E27FC236}">
                  <a16:creationId xmlns:a16="http://schemas.microsoft.com/office/drawing/2014/main" xmlns="" id="{5CAD302C-1957-40C9-907F-BB5C57D44FB7}"/>
                </a:ext>
              </a:extLst>
            </p:cNvPr>
            <p:cNvSpPr>
              <a:spLocks/>
            </p:cNvSpPr>
            <p:nvPr/>
          </p:nvSpPr>
          <p:spPr bwMode="auto">
            <a:xfrm>
              <a:off x="2498824" y="3190324"/>
              <a:ext cx="535742" cy="587145"/>
            </a:xfrm>
            <a:custGeom>
              <a:avLst/>
              <a:gdLst>
                <a:gd name="T0" fmla="*/ 0 w 1118"/>
                <a:gd name="T1" fmla="*/ 14 h 1294"/>
                <a:gd name="T2" fmla="*/ 1 w 1118"/>
                <a:gd name="T3" fmla="*/ 13 h 1294"/>
                <a:gd name="T4" fmla="*/ 3 w 1118"/>
                <a:gd name="T5" fmla="*/ 13 h 1294"/>
                <a:gd name="T6" fmla="*/ 1 w 1118"/>
                <a:gd name="T7" fmla="*/ 10 h 1294"/>
                <a:gd name="T8" fmla="*/ 2 w 1118"/>
                <a:gd name="T9" fmla="*/ 9 h 1294"/>
                <a:gd name="T10" fmla="*/ 3 w 1118"/>
                <a:gd name="T11" fmla="*/ 9 h 1294"/>
                <a:gd name="T12" fmla="*/ 6 w 1118"/>
                <a:gd name="T13" fmla="*/ 6 h 1294"/>
                <a:gd name="T14" fmla="*/ 6 w 1118"/>
                <a:gd name="T15" fmla="*/ 5 h 1294"/>
                <a:gd name="T16" fmla="*/ 6 w 1118"/>
                <a:gd name="T17" fmla="*/ 4 h 1294"/>
                <a:gd name="T18" fmla="*/ 5 w 1118"/>
                <a:gd name="T19" fmla="*/ 3 h 1294"/>
                <a:gd name="T20" fmla="*/ 5 w 1118"/>
                <a:gd name="T21" fmla="*/ 1 h 1294"/>
                <a:gd name="T22" fmla="*/ 8 w 1118"/>
                <a:gd name="T23" fmla="*/ 1 h 1294"/>
                <a:gd name="T24" fmla="*/ 9 w 1118"/>
                <a:gd name="T25" fmla="*/ 1 h 1294"/>
                <a:gd name="T26" fmla="*/ 10 w 1118"/>
                <a:gd name="T27" fmla="*/ 0 h 1294"/>
                <a:gd name="T28" fmla="*/ 11 w 1118"/>
                <a:gd name="T29" fmla="*/ 1 h 1294"/>
                <a:gd name="T30" fmla="*/ 10 w 1118"/>
                <a:gd name="T31" fmla="*/ 2 h 1294"/>
                <a:gd name="T32" fmla="*/ 10 w 1118"/>
                <a:gd name="T33" fmla="*/ 4 h 1294"/>
                <a:gd name="T34" fmla="*/ 9 w 1118"/>
                <a:gd name="T35" fmla="*/ 4 h 1294"/>
                <a:gd name="T36" fmla="*/ 10 w 1118"/>
                <a:gd name="T37" fmla="*/ 6 h 1294"/>
                <a:gd name="T38" fmla="*/ 11 w 1118"/>
                <a:gd name="T39" fmla="*/ 7 h 1294"/>
                <a:gd name="T40" fmla="*/ 11 w 1118"/>
                <a:gd name="T41" fmla="*/ 8 h 1294"/>
                <a:gd name="T42" fmla="*/ 13 w 1118"/>
                <a:gd name="T43" fmla="*/ 10 h 1294"/>
                <a:gd name="T44" fmla="*/ 17 w 1118"/>
                <a:gd name="T45" fmla="*/ 11 h 1294"/>
                <a:gd name="T46" fmla="*/ 18 w 1118"/>
                <a:gd name="T47" fmla="*/ 9 h 1294"/>
                <a:gd name="T48" fmla="*/ 18 w 1118"/>
                <a:gd name="T49" fmla="*/ 9 h 1294"/>
                <a:gd name="T50" fmla="*/ 18 w 1118"/>
                <a:gd name="T51" fmla="*/ 10 h 1294"/>
                <a:gd name="T52" fmla="*/ 18 w 1118"/>
                <a:gd name="T53" fmla="*/ 11 h 1294"/>
                <a:gd name="T54" fmla="*/ 21 w 1118"/>
                <a:gd name="T55" fmla="*/ 10 h 1294"/>
                <a:gd name="T56" fmla="*/ 21 w 1118"/>
                <a:gd name="T57" fmla="*/ 9 h 1294"/>
                <a:gd name="T58" fmla="*/ 24 w 1118"/>
                <a:gd name="T59" fmla="*/ 7 h 1294"/>
                <a:gd name="T60" fmla="*/ 25 w 1118"/>
                <a:gd name="T61" fmla="*/ 9 h 1294"/>
                <a:gd name="T62" fmla="*/ 26 w 1118"/>
                <a:gd name="T63" fmla="*/ 9 h 1294"/>
                <a:gd name="T64" fmla="*/ 25 w 1118"/>
                <a:gd name="T65" fmla="*/ 10 h 1294"/>
                <a:gd name="T66" fmla="*/ 24 w 1118"/>
                <a:gd name="T67" fmla="*/ 11 h 1294"/>
                <a:gd name="T68" fmla="*/ 22 w 1118"/>
                <a:gd name="T69" fmla="*/ 15 h 1294"/>
                <a:gd name="T70" fmla="*/ 21 w 1118"/>
                <a:gd name="T71" fmla="*/ 14 h 1294"/>
                <a:gd name="T72" fmla="*/ 21 w 1118"/>
                <a:gd name="T73" fmla="*/ 14 h 1294"/>
                <a:gd name="T74" fmla="*/ 20 w 1118"/>
                <a:gd name="T75" fmla="*/ 13 h 1294"/>
                <a:gd name="T76" fmla="*/ 21 w 1118"/>
                <a:gd name="T77" fmla="*/ 12 h 1294"/>
                <a:gd name="T78" fmla="*/ 19 w 1118"/>
                <a:gd name="T79" fmla="*/ 12 h 1294"/>
                <a:gd name="T80" fmla="*/ 18 w 1118"/>
                <a:gd name="T81" fmla="*/ 11 h 1294"/>
                <a:gd name="T82" fmla="*/ 18 w 1118"/>
                <a:gd name="T83" fmla="*/ 11 h 1294"/>
                <a:gd name="T84" fmla="*/ 18 w 1118"/>
                <a:gd name="T85" fmla="*/ 12 h 1294"/>
                <a:gd name="T86" fmla="*/ 17 w 1118"/>
                <a:gd name="T87" fmla="*/ 13 h 1294"/>
                <a:gd name="T88" fmla="*/ 18 w 1118"/>
                <a:gd name="T89" fmla="*/ 13 h 1294"/>
                <a:gd name="T90" fmla="*/ 18 w 1118"/>
                <a:gd name="T91" fmla="*/ 16 h 1294"/>
                <a:gd name="T92" fmla="*/ 18 w 1118"/>
                <a:gd name="T93" fmla="*/ 15 h 1294"/>
                <a:gd name="T94" fmla="*/ 16 w 1118"/>
                <a:gd name="T95" fmla="*/ 18 h 1294"/>
                <a:gd name="T96" fmla="*/ 11 w 1118"/>
                <a:gd name="T97" fmla="*/ 22 h 1294"/>
                <a:gd name="T98" fmla="*/ 10 w 1118"/>
                <a:gd name="T99" fmla="*/ 28 h 1294"/>
                <a:gd name="T100" fmla="*/ 8 w 1118"/>
                <a:gd name="T101" fmla="*/ 30 h 1294"/>
                <a:gd name="T102" fmla="*/ 6 w 1118"/>
                <a:gd name="T103" fmla="*/ 26 h 1294"/>
                <a:gd name="T104" fmla="*/ 5 w 1118"/>
                <a:gd name="T105" fmla="*/ 22 h 1294"/>
                <a:gd name="T106" fmla="*/ 5 w 1118"/>
                <a:gd name="T107" fmla="*/ 21 h 1294"/>
                <a:gd name="T108" fmla="*/ 4 w 1118"/>
                <a:gd name="T109" fmla="*/ 15 h 1294"/>
                <a:gd name="T110" fmla="*/ 4 w 1118"/>
                <a:gd name="T111" fmla="*/ 15 h 1294"/>
                <a:gd name="T112" fmla="*/ 3 w 1118"/>
                <a:gd name="T113" fmla="*/ 16 h 1294"/>
                <a:gd name="T114" fmla="*/ 2 w 1118"/>
                <a:gd name="T115" fmla="*/ 17 h 1294"/>
                <a:gd name="T116" fmla="*/ 1 w 1118"/>
                <a:gd name="T117" fmla="*/ 15 h 1294"/>
                <a:gd name="T118" fmla="*/ 2 w 1118"/>
                <a:gd name="T119" fmla="*/ 14 h 1294"/>
                <a:gd name="T120" fmla="*/ 1 w 1118"/>
                <a:gd name="T121" fmla="*/ 15 h 1294"/>
                <a:gd name="T122" fmla="*/ 0 w 1118"/>
                <a:gd name="T123" fmla="*/ 14 h 12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118"/>
                <a:gd name="T187" fmla="*/ 0 h 1294"/>
                <a:gd name="T188" fmla="*/ 1118 w 1118"/>
                <a:gd name="T189" fmla="*/ 1294 h 12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118" h="1294">
                  <a:moveTo>
                    <a:pt x="0" y="588"/>
                  </a:moveTo>
                  <a:lnTo>
                    <a:pt x="31" y="560"/>
                  </a:lnTo>
                  <a:lnTo>
                    <a:pt x="116" y="560"/>
                  </a:lnTo>
                  <a:lnTo>
                    <a:pt x="55" y="424"/>
                  </a:lnTo>
                  <a:lnTo>
                    <a:pt x="93" y="387"/>
                  </a:lnTo>
                  <a:lnTo>
                    <a:pt x="141" y="392"/>
                  </a:lnTo>
                  <a:lnTo>
                    <a:pt x="257" y="243"/>
                  </a:lnTo>
                  <a:lnTo>
                    <a:pt x="250" y="204"/>
                  </a:lnTo>
                  <a:lnTo>
                    <a:pt x="277" y="180"/>
                  </a:lnTo>
                  <a:lnTo>
                    <a:pt x="228" y="134"/>
                  </a:lnTo>
                  <a:lnTo>
                    <a:pt x="226" y="62"/>
                  </a:lnTo>
                  <a:lnTo>
                    <a:pt x="336" y="62"/>
                  </a:lnTo>
                  <a:lnTo>
                    <a:pt x="365" y="27"/>
                  </a:lnTo>
                  <a:lnTo>
                    <a:pt x="427" y="0"/>
                  </a:lnTo>
                  <a:lnTo>
                    <a:pt x="467" y="25"/>
                  </a:lnTo>
                  <a:lnTo>
                    <a:pt x="414" y="98"/>
                  </a:lnTo>
                  <a:lnTo>
                    <a:pt x="438" y="161"/>
                  </a:lnTo>
                  <a:lnTo>
                    <a:pt x="399" y="170"/>
                  </a:lnTo>
                  <a:lnTo>
                    <a:pt x="416" y="247"/>
                  </a:lnTo>
                  <a:lnTo>
                    <a:pt x="498" y="278"/>
                  </a:lnTo>
                  <a:lnTo>
                    <a:pt x="459" y="350"/>
                  </a:lnTo>
                  <a:lnTo>
                    <a:pt x="561" y="419"/>
                  </a:lnTo>
                  <a:lnTo>
                    <a:pt x="761" y="462"/>
                  </a:lnTo>
                  <a:lnTo>
                    <a:pt x="764" y="395"/>
                  </a:lnTo>
                  <a:lnTo>
                    <a:pt x="789" y="387"/>
                  </a:lnTo>
                  <a:lnTo>
                    <a:pt x="794" y="420"/>
                  </a:lnTo>
                  <a:lnTo>
                    <a:pt x="810" y="449"/>
                  </a:lnTo>
                  <a:lnTo>
                    <a:pt x="915" y="437"/>
                  </a:lnTo>
                  <a:lnTo>
                    <a:pt x="906" y="396"/>
                  </a:lnTo>
                  <a:lnTo>
                    <a:pt x="1067" y="315"/>
                  </a:lnTo>
                  <a:lnTo>
                    <a:pt x="1079" y="364"/>
                  </a:lnTo>
                  <a:lnTo>
                    <a:pt x="1118" y="382"/>
                  </a:lnTo>
                  <a:lnTo>
                    <a:pt x="1103" y="430"/>
                  </a:lnTo>
                  <a:lnTo>
                    <a:pt x="1036" y="458"/>
                  </a:lnTo>
                  <a:lnTo>
                    <a:pt x="936" y="671"/>
                  </a:lnTo>
                  <a:lnTo>
                    <a:pt x="919" y="587"/>
                  </a:lnTo>
                  <a:lnTo>
                    <a:pt x="901" y="621"/>
                  </a:lnTo>
                  <a:lnTo>
                    <a:pt x="876" y="577"/>
                  </a:lnTo>
                  <a:lnTo>
                    <a:pt x="921" y="524"/>
                  </a:lnTo>
                  <a:lnTo>
                    <a:pt x="836" y="516"/>
                  </a:lnTo>
                  <a:lnTo>
                    <a:pt x="778" y="457"/>
                  </a:lnTo>
                  <a:lnTo>
                    <a:pt x="763" y="489"/>
                  </a:lnTo>
                  <a:lnTo>
                    <a:pt x="781" y="516"/>
                  </a:lnTo>
                  <a:lnTo>
                    <a:pt x="757" y="535"/>
                  </a:lnTo>
                  <a:lnTo>
                    <a:pt x="780" y="562"/>
                  </a:lnTo>
                  <a:lnTo>
                    <a:pt x="794" y="684"/>
                  </a:lnTo>
                  <a:lnTo>
                    <a:pt x="763" y="665"/>
                  </a:lnTo>
                  <a:lnTo>
                    <a:pt x="698" y="763"/>
                  </a:lnTo>
                  <a:lnTo>
                    <a:pt x="466" y="956"/>
                  </a:lnTo>
                  <a:lnTo>
                    <a:pt x="449" y="1199"/>
                  </a:lnTo>
                  <a:lnTo>
                    <a:pt x="355" y="1294"/>
                  </a:lnTo>
                  <a:lnTo>
                    <a:pt x="267" y="1109"/>
                  </a:lnTo>
                  <a:lnTo>
                    <a:pt x="233" y="961"/>
                  </a:lnTo>
                  <a:lnTo>
                    <a:pt x="200" y="926"/>
                  </a:lnTo>
                  <a:lnTo>
                    <a:pt x="179" y="657"/>
                  </a:lnTo>
                  <a:lnTo>
                    <a:pt x="156" y="649"/>
                  </a:lnTo>
                  <a:lnTo>
                    <a:pt x="144" y="706"/>
                  </a:lnTo>
                  <a:lnTo>
                    <a:pt x="90" y="723"/>
                  </a:lnTo>
                  <a:lnTo>
                    <a:pt x="34" y="650"/>
                  </a:lnTo>
                  <a:lnTo>
                    <a:pt x="89" y="615"/>
                  </a:lnTo>
                  <a:lnTo>
                    <a:pt x="34" y="630"/>
                  </a:lnTo>
                  <a:lnTo>
                    <a:pt x="0" y="588"/>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02" name="Freeform 349">
              <a:extLst>
                <a:ext uri="{FF2B5EF4-FFF2-40B4-BE49-F238E27FC236}">
                  <a16:creationId xmlns:a16="http://schemas.microsoft.com/office/drawing/2014/main" xmlns="" id="{BB2B4DE8-FB15-4759-9F86-09DC1EAE8D6C}"/>
                </a:ext>
              </a:extLst>
            </p:cNvPr>
            <p:cNvSpPr>
              <a:spLocks/>
            </p:cNvSpPr>
            <p:nvPr/>
          </p:nvSpPr>
          <p:spPr bwMode="auto">
            <a:xfrm>
              <a:off x="2995818" y="3826795"/>
              <a:ext cx="200482" cy="227538"/>
            </a:xfrm>
            <a:custGeom>
              <a:avLst/>
              <a:gdLst>
                <a:gd name="T0" fmla="*/ 0 w 416"/>
                <a:gd name="T1" fmla="*/ 0 h 502"/>
                <a:gd name="T2" fmla="*/ 2 w 416"/>
                <a:gd name="T3" fmla="*/ 0 h 502"/>
                <a:gd name="T4" fmla="*/ 5 w 416"/>
                <a:gd name="T5" fmla="*/ 3 h 502"/>
                <a:gd name="T6" fmla="*/ 7 w 416"/>
                <a:gd name="T7" fmla="*/ 5 h 502"/>
                <a:gd name="T8" fmla="*/ 7 w 416"/>
                <a:gd name="T9" fmla="*/ 5 h 502"/>
                <a:gd name="T10" fmla="*/ 8 w 416"/>
                <a:gd name="T11" fmla="*/ 5 h 502"/>
                <a:gd name="T12" fmla="*/ 7 w 416"/>
                <a:gd name="T13" fmla="*/ 7 h 502"/>
                <a:gd name="T14" fmla="*/ 10 w 416"/>
                <a:gd name="T15" fmla="*/ 9 h 502"/>
                <a:gd name="T16" fmla="*/ 9 w 416"/>
                <a:gd name="T17" fmla="*/ 11 h 502"/>
                <a:gd name="T18" fmla="*/ 9 w 416"/>
                <a:gd name="T19" fmla="*/ 12 h 502"/>
                <a:gd name="T20" fmla="*/ 7 w 416"/>
                <a:gd name="T21" fmla="*/ 10 h 502"/>
                <a:gd name="T22" fmla="*/ 3 w 416"/>
                <a:gd name="T23" fmla="*/ 4 h 502"/>
                <a:gd name="T24" fmla="*/ 0 w 416"/>
                <a:gd name="T25" fmla="*/ 0 h 5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16"/>
                <a:gd name="T40" fmla="*/ 0 h 502"/>
                <a:gd name="T41" fmla="*/ 416 w 416"/>
                <a:gd name="T42" fmla="*/ 502 h 50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16" h="502">
                  <a:moveTo>
                    <a:pt x="0" y="0"/>
                  </a:moveTo>
                  <a:lnTo>
                    <a:pt x="93" y="19"/>
                  </a:lnTo>
                  <a:lnTo>
                    <a:pt x="212" y="152"/>
                  </a:lnTo>
                  <a:lnTo>
                    <a:pt x="305" y="198"/>
                  </a:lnTo>
                  <a:lnTo>
                    <a:pt x="292" y="234"/>
                  </a:lnTo>
                  <a:lnTo>
                    <a:pt x="326" y="232"/>
                  </a:lnTo>
                  <a:lnTo>
                    <a:pt x="322" y="282"/>
                  </a:lnTo>
                  <a:lnTo>
                    <a:pt x="416" y="375"/>
                  </a:lnTo>
                  <a:lnTo>
                    <a:pt x="405" y="500"/>
                  </a:lnTo>
                  <a:lnTo>
                    <a:pt x="367" y="502"/>
                  </a:lnTo>
                  <a:lnTo>
                    <a:pt x="282" y="428"/>
                  </a:lnTo>
                  <a:lnTo>
                    <a:pt x="144" y="176"/>
                  </a:lnTo>
                  <a:lnTo>
                    <a:pt x="0" y="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03" name="Freeform 350">
              <a:extLst>
                <a:ext uri="{FF2B5EF4-FFF2-40B4-BE49-F238E27FC236}">
                  <a16:creationId xmlns:a16="http://schemas.microsoft.com/office/drawing/2014/main" xmlns="" id="{BB1BD448-EFE0-44C3-99BD-21A763C9713B}"/>
                </a:ext>
              </a:extLst>
            </p:cNvPr>
            <p:cNvSpPr>
              <a:spLocks/>
            </p:cNvSpPr>
            <p:nvPr/>
          </p:nvSpPr>
          <p:spPr bwMode="auto">
            <a:xfrm>
              <a:off x="3184507" y="4059107"/>
              <a:ext cx="165103" cy="57282"/>
            </a:xfrm>
            <a:custGeom>
              <a:avLst/>
              <a:gdLst>
                <a:gd name="T0" fmla="*/ 0 w 346"/>
                <a:gd name="T1" fmla="*/ 1 h 126"/>
                <a:gd name="T2" fmla="*/ 1 w 346"/>
                <a:gd name="T3" fmla="*/ 0 h 126"/>
                <a:gd name="T4" fmla="*/ 6 w 346"/>
                <a:gd name="T5" fmla="*/ 1 h 126"/>
                <a:gd name="T6" fmla="*/ 7 w 346"/>
                <a:gd name="T7" fmla="*/ 2 h 126"/>
                <a:gd name="T8" fmla="*/ 8 w 346"/>
                <a:gd name="T9" fmla="*/ 2 h 126"/>
                <a:gd name="T10" fmla="*/ 8 w 346"/>
                <a:gd name="T11" fmla="*/ 3 h 126"/>
                <a:gd name="T12" fmla="*/ 1 w 346"/>
                <a:gd name="T13" fmla="*/ 1 h 126"/>
                <a:gd name="T14" fmla="*/ 0 w 346"/>
                <a:gd name="T15" fmla="*/ 1 h 126"/>
                <a:gd name="T16" fmla="*/ 0 60000 65536"/>
                <a:gd name="T17" fmla="*/ 0 60000 65536"/>
                <a:gd name="T18" fmla="*/ 0 60000 65536"/>
                <a:gd name="T19" fmla="*/ 0 60000 65536"/>
                <a:gd name="T20" fmla="*/ 0 60000 65536"/>
                <a:gd name="T21" fmla="*/ 0 60000 65536"/>
                <a:gd name="T22" fmla="*/ 0 60000 65536"/>
                <a:gd name="T23" fmla="*/ 0 60000 65536"/>
                <a:gd name="T24" fmla="*/ 0 w 346"/>
                <a:gd name="T25" fmla="*/ 0 h 126"/>
                <a:gd name="T26" fmla="*/ 346 w 346"/>
                <a:gd name="T27" fmla="*/ 126 h 1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6" h="126">
                  <a:moveTo>
                    <a:pt x="0" y="35"/>
                  </a:moveTo>
                  <a:lnTo>
                    <a:pt x="23" y="0"/>
                  </a:lnTo>
                  <a:lnTo>
                    <a:pt x="266" y="39"/>
                  </a:lnTo>
                  <a:lnTo>
                    <a:pt x="291" y="70"/>
                  </a:lnTo>
                  <a:lnTo>
                    <a:pt x="341" y="83"/>
                  </a:lnTo>
                  <a:lnTo>
                    <a:pt x="346" y="126"/>
                  </a:lnTo>
                  <a:lnTo>
                    <a:pt x="63" y="66"/>
                  </a:lnTo>
                  <a:lnTo>
                    <a:pt x="0" y="35"/>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04" name="Freeform 351">
              <a:extLst>
                <a:ext uri="{FF2B5EF4-FFF2-40B4-BE49-F238E27FC236}">
                  <a16:creationId xmlns:a16="http://schemas.microsoft.com/office/drawing/2014/main" xmlns="" id="{3A88A22E-4A86-4980-9FCF-49FF2470869A}"/>
                </a:ext>
              </a:extLst>
            </p:cNvPr>
            <p:cNvSpPr>
              <a:spLocks/>
            </p:cNvSpPr>
            <p:nvPr/>
          </p:nvSpPr>
          <p:spPr bwMode="auto">
            <a:xfrm>
              <a:off x="3250211" y="3853845"/>
              <a:ext cx="180265" cy="168665"/>
            </a:xfrm>
            <a:custGeom>
              <a:avLst/>
              <a:gdLst>
                <a:gd name="T0" fmla="*/ 0 w 375"/>
                <a:gd name="T1" fmla="*/ 4 h 372"/>
                <a:gd name="T2" fmla="*/ 1 w 375"/>
                <a:gd name="T3" fmla="*/ 3 h 372"/>
                <a:gd name="T4" fmla="*/ 1 w 375"/>
                <a:gd name="T5" fmla="*/ 3 h 372"/>
                <a:gd name="T6" fmla="*/ 4 w 375"/>
                <a:gd name="T7" fmla="*/ 3 h 372"/>
                <a:gd name="T8" fmla="*/ 5 w 375"/>
                <a:gd name="T9" fmla="*/ 3 h 372"/>
                <a:gd name="T10" fmla="*/ 6 w 375"/>
                <a:gd name="T11" fmla="*/ 0 h 372"/>
                <a:gd name="T12" fmla="*/ 7 w 375"/>
                <a:gd name="T13" fmla="*/ 0 h 372"/>
                <a:gd name="T14" fmla="*/ 7 w 375"/>
                <a:gd name="T15" fmla="*/ 1 h 372"/>
                <a:gd name="T16" fmla="*/ 9 w 375"/>
                <a:gd name="T17" fmla="*/ 3 h 372"/>
                <a:gd name="T18" fmla="*/ 8 w 375"/>
                <a:gd name="T19" fmla="*/ 3 h 372"/>
                <a:gd name="T20" fmla="*/ 6 w 375"/>
                <a:gd name="T21" fmla="*/ 6 h 372"/>
                <a:gd name="T22" fmla="*/ 6 w 375"/>
                <a:gd name="T23" fmla="*/ 8 h 372"/>
                <a:gd name="T24" fmla="*/ 5 w 375"/>
                <a:gd name="T25" fmla="*/ 9 h 372"/>
                <a:gd name="T26" fmla="*/ 3 w 375"/>
                <a:gd name="T27" fmla="*/ 8 h 372"/>
                <a:gd name="T28" fmla="*/ 3 w 375"/>
                <a:gd name="T29" fmla="*/ 8 h 372"/>
                <a:gd name="T30" fmla="*/ 2 w 375"/>
                <a:gd name="T31" fmla="*/ 7 h 372"/>
                <a:gd name="T32" fmla="*/ 1 w 375"/>
                <a:gd name="T33" fmla="*/ 7 h 372"/>
                <a:gd name="T34" fmla="*/ 0 w 375"/>
                <a:gd name="T35" fmla="*/ 4 h 3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75"/>
                <a:gd name="T55" fmla="*/ 0 h 372"/>
                <a:gd name="T56" fmla="*/ 375 w 375"/>
                <a:gd name="T57" fmla="*/ 372 h 3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75" h="372">
                  <a:moveTo>
                    <a:pt x="0" y="168"/>
                  </a:moveTo>
                  <a:lnTo>
                    <a:pt x="25" y="120"/>
                  </a:lnTo>
                  <a:lnTo>
                    <a:pt x="58" y="149"/>
                  </a:lnTo>
                  <a:lnTo>
                    <a:pt x="168" y="138"/>
                  </a:lnTo>
                  <a:lnTo>
                    <a:pt x="207" y="123"/>
                  </a:lnTo>
                  <a:lnTo>
                    <a:pt x="259" y="0"/>
                  </a:lnTo>
                  <a:lnTo>
                    <a:pt x="324" y="5"/>
                  </a:lnTo>
                  <a:lnTo>
                    <a:pt x="309" y="36"/>
                  </a:lnTo>
                  <a:lnTo>
                    <a:pt x="375" y="149"/>
                  </a:lnTo>
                  <a:lnTo>
                    <a:pt x="340" y="141"/>
                  </a:lnTo>
                  <a:lnTo>
                    <a:pt x="275" y="270"/>
                  </a:lnTo>
                  <a:lnTo>
                    <a:pt x="266" y="349"/>
                  </a:lnTo>
                  <a:lnTo>
                    <a:pt x="223" y="372"/>
                  </a:lnTo>
                  <a:lnTo>
                    <a:pt x="152" y="326"/>
                  </a:lnTo>
                  <a:lnTo>
                    <a:pt x="107" y="346"/>
                  </a:lnTo>
                  <a:lnTo>
                    <a:pt x="103" y="310"/>
                  </a:lnTo>
                  <a:lnTo>
                    <a:pt x="43" y="318"/>
                  </a:lnTo>
                  <a:lnTo>
                    <a:pt x="0" y="168"/>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05" name="Freeform 352">
              <a:extLst>
                <a:ext uri="{FF2B5EF4-FFF2-40B4-BE49-F238E27FC236}">
                  <a16:creationId xmlns:a16="http://schemas.microsoft.com/office/drawing/2014/main" xmlns="" id="{5F11EA52-BD93-4BDF-A491-C77E3056944A}"/>
                </a:ext>
              </a:extLst>
            </p:cNvPr>
            <p:cNvSpPr>
              <a:spLocks/>
            </p:cNvSpPr>
            <p:nvPr/>
          </p:nvSpPr>
          <p:spPr bwMode="auto">
            <a:xfrm>
              <a:off x="3393412" y="4108434"/>
              <a:ext cx="42118" cy="12729"/>
            </a:xfrm>
            <a:custGeom>
              <a:avLst/>
              <a:gdLst>
                <a:gd name="T0" fmla="*/ 0 w 89"/>
                <a:gd name="T1" fmla="*/ 0 h 28"/>
                <a:gd name="T2" fmla="*/ 0 w 89"/>
                <a:gd name="T3" fmla="*/ 1 h 28"/>
                <a:gd name="T4" fmla="*/ 2 w 89"/>
                <a:gd name="T5" fmla="*/ 0 h 28"/>
                <a:gd name="T6" fmla="*/ 1 w 89"/>
                <a:gd name="T7" fmla="*/ 0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5"/>
                  </a:moveTo>
                  <a:lnTo>
                    <a:pt x="11" y="28"/>
                  </a:lnTo>
                  <a:lnTo>
                    <a:pt x="89" y="9"/>
                  </a:lnTo>
                  <a:lnTo>
                    <a:pt x="27" y="0"/>
                  </a:lnTo>
                  <a:lnTo>
                    <a:pt x="0" y="5"/>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06" name="Freeform 353">
              <a:extLst>
                <a:ext uri="{FF2B5EF4-FFF2-40B4-BE49-F238E27FC236}">
                  <a16:creationId xmlns:a16="http://schemas.microsoft.com/office/drawing/2014/main" xmlns="" id="{1E11958C-95BD-4307-872A-3CB4AA29381D}"/>
                </a:ext>
              </a:extLst>
            </p:cNvPr>
            <p:cNvSpPr>
              <a:spLocks/>
            </p:cNvSpPr>
            <p:nvPr/>
          </p:nvSpPr>
          <p:spPr bwMode="auto">
            <a:xfrm>
              <a:off x="3430476" y="3903172"/>
              <a:ext cx="114561" cy="149571"/>
            </a:xfrm>
            <a:custGeom>
              <a:avLst/>
              <a:gdLst>
                <a:gd name="T0" fmla="*/ 0 w 236"/>
                <a:gd name="T1" fmla="*/ 5 h 326"/>
                <a:gd name="T2" fmla="*/ 1 w 236"/>
                <a:gd name="T3" fmla="*/ 6 h 326"/>
                <a:gd name="T4" fmla="*/ 0 w 236"/>
                <a:gd name="T5" fmla="*/ 7 h 326"/>
                <a:gd name="T6" fmla="*/ 1 w 236"/>
                <a:gd name="T7" fmla="*/ 8 h 326"/>
                <a:gd name="T8" fmla="*/ 1 w 236"/>
                <a:gd name="T9" fmla="*/ 5 h 326"/>
                <a:gd name="T10" fmla="*/ 2 w 236"/>
                <a:gd name="T11" fmla="*/ 5 h 326"/>
                <a:gd name="T12" fmla="*/ 2 w 236"/>
                <a:gd name="T13" fmla="*/ 6 h 326"/>
                <a:gd name="T14" fmla="*/ 3 w 236"/>
                <a:gd name="T15" fmla="*/ 7 h 326"/>
                <a:gd name="T16" fmla="*/ 3 w 236"/>
                <a:gd name="T17" fmla="*/ 6 h 326"/>
                <a:gd name="T18" fmla="*/ 2 w 236"/>
                <a:gd name="T19" fmla="*/ 4 h 326"/>
                <a:gd name="T20" fmla="*/ 4 w 236"/>
                <a:gd name="T21" fmla="*/ 3 h 326"/>
                <a:gd name="T22" fmla="*/ 2 w 236"/>
                <a:gd name="T23" fmla="*/ 3 h 326"/>
                <a:gd name="T24" fmla="*/ 1 w 236"/>
                <a:gd name="T25" fmla="*/ 1 h 326"/>
                <a:gd name="T26" fmla="*/ 5 w 236"/>
                <a:gd name="T27" fmla="*/ 1 h 326"/>
                <a:gd name="T28" fmla="*/ 6 w 236"/>
                <a:gd name="T29" fmla="*/ 0 h 326"/>
                <a:gd name="T30" fmla="*/ 5 w 236"/>
                <a:gd name="T31" fmla="*/ 1 h 326"/>
                <a:gd name="T32" fmla="*/ 2 w 236"/>
                <a:gd name="T33" fmla="*/ 0 h 326"/>
                <a:gd name="T34" fmla="*/ 1 w 236"/>
                <a:gd name="T35" fmla="*/ 1 h 326"/>
                <a:gd name="T36" fmla="*/ 0 w 236"/>
                <a:gd name="T37" fmla="*/ 5 h 32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36"/>
                <a:gd name="T58" fmla="*/ 0 h 326"/>
                <a:gd name="T59" fmla="*/ 236 w 236"/>
                <a:gd name="T60" fmla="*/ 326 h 32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36" h="326">
                  <a:moveTo>
                    <a:pt x="0" y="195"/>
                  </a:moveTo>
                  <a:lnTo>
                    <a:pt x="32" y="253"/>
                  </a:lnTo>
                  <a:lnTo>
                    <a:pt x="19" y="313"/>
                  </a:lnTo>
                  <a:lnTo>
                    <a:pt x="58" y="326"/>
                  </a:lnTo>
                  <a:lnTo>
                    <a:pt x="56" y="206"/>
                  </a:lnTo>
                  <a:lnTo>
                    <a:pt x="80" y="195"/>
                  </a:lnTo>
                  <a:lnTo>
                    <a:pt x="83" y="238"/>
                  </a:lnTo>
                  <a:lnTo>
                    <a:pt x="105" y="292"/>
                  </a:lnTo>
                  <a:lnTo>
                    <a:pt x="146" y="268"/>
                  </a:lnTo>
                  <a:lnTo>
                    <a:pt x="95" y="158"/>
                  </a:lnTo>
                  <a:lnTo>
                    <a:pt x="174" y="107"/>
                  </a:lnTo>
                  <a:lnTo>
                    <a:pt x="68" y="139"/>
                  </a:lnTo>
                  <a:lnTo>
                    <a:pt x="53" y="66"/>
                  </a:lnTo>
                  <a:lnTo>
                    <a:pt x="209" y="60"/>
                  </a:lnTo>
                  <a:lnTo>
                    <a:pt x="236" y="0"/>
                  </a:lnTo>
                  <a:lnTo>
                    <a:pt x="190" y="37"/>
                  </a:lnTo>
                  <a:lnTo>
                    <a:pt x="80" y="19"/>
                  </a:lnTo>
                  <a:lnTo>
                    <a:pt x="43" y="45"/>
                  </a:lnTo>
                  <a:lnTo>
                    <a:pt x="0" y="195"/>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07" name="Freeform 354">
              <a:extLst>
                <a:ext uri="{FF2B5EF4-FFF2-40B4-BE49-F238E27FC236}">
                  <a16:creationId xmlns:a16="http://schemas.microsoft.com/office/drawing/2014/main" xmlns="" id="{D8A8BCE3-73B5-4639-B31E-EE985A4610AB}"/>
                </a:ext>
              </a:extLst>
            </p:cNvPr>
            <p:cNvSpPr>
              <a:spLocks/>
            </p:cNvSpPr>
            <p:nvPr/>
          </p:nvSpPr>
          <p:spPr bwMode="auto">
            <a:xfrm>
              <a:off x="3519767" y="4108434"/>
              <a:ext cx="64019" cy="38188"/>
            </a:xfrm>
            <a:custGeom>
              <a:avLst/>
              <a:gdLst>
                <a:gd name="T0" fmla="*/ 0 w 130"/>
                <a:gd name="T1" fmla="*/ 1 h 84"/>
                <a:gd name="T2" fmla="*/ 0 w 130"/>
                <a:gd name="T3" fmla="*/ 2 h 84"/>
                <a:gd name="T4" fmla="*/ 3 w 130"/>
                <a:gd name="T5" fmla="*/ 0 h 84"/>
                <a:gd name="T6" fmla="*/ 1 w 130"/>
                <a:gd name="T7" fmla="*/ 1 h 84"/>
                <a:gd name="T8" fmla="*/ 0 w 130"/>
                <a:gd name="T9" fmla="*/ 1 h 84"/>
                <a:gd name="T10" fmla="*/ 0 60000 65536"/>
                <a:gd name="T11" fmla="*/ 0 60000 65536"/>
                <a:gd name="T12" fmla="*/ 0 60000 65536"/>
                <a:gd name="T13" fmla="*/ 0 60000 65536"/>
                <a:gd name="T14" fmla="*/ 0 60000 65536"/>
                <a:gd name="T15" fmla="*/ 0 w 130"/>
                <a:gd name="T16" fmla="*/ 0 h 84"/>
                <a:gd name="T17" fmla="*/ 130 w 130"/>
                <a:gd name="T18" fmla="*/ 84 h 84"/>
              </a:gdLst>
              <a:ahLst/>
              <a:cxnLst>
                <a:cxn ang="T10">
                  <a:pos x="T0" y="T1"/>
                </a:cxn>
                <a:cxn ang="T11">
                  <a:pos x="T2" y="T3"/>
                </a:cxn>
                <a:cxn ang="T12">
                  <a:pos x="T4" y="T5"/>
                </a:cxn>
                <a:cxn ang="T13">
                  <a:pos x="T6" y="T7"/>
                </a:cxn>
                <a:cxn ang="T14">
                  <a:pos x="T8" y="T9"/>
                </a:cxn>
              </a:cxnLst>
              <a:rect l="T15" t="T16" r="T17" b="T18"/>
              <a:pathLst>
                <a:path w="130" h="84">
                  <a:moveTo>
                    <a:pt x="0" y="50"/>
                  </a:moveTo>
                  <a:lnTo>
                    <a:pt x="5" y="84"/>
                  </a:lnTo>
                  <a:lnTo>
                    <a:pt x="130" y="0"/>
                  </a:lnTo>
                  <a:lnTo>
                    <a:pt x="37" y="27"/>
                  </a:lnTo>
                  <a:lnTo>
                    <a:pt x="0" y="5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08" name="Freeform 355">
              <a:extLst>
                <a:ext uri="{FF2B5EF4-FFF2-40B4-BE49-F238E27FC236}">
                  <a16:creationId xmlns:a16="http://schemas.microsoft.com/office/drawing/2014/main" xmlns="" id="{50769F9B-BC11-4495-9686-FF1864A171BC}"/>
                </a:ext>
              </a:extLst>
            </p:cNvPr>
            <p:cNvSpPr>
              <a:spLocks/>
            </p:cNvSpPr>
            <p:nvPr/>
          </p:nvSpPr>
          <p:spPr bwMode="auto">
            <a:xfrm>
              <a:off x="3585471" y="3896807"/>
              <a:ext cx="23586" cy="58874"/>
            </a:xfrm>
            <a:custGeom>
              <a:avLst/>
              <a:gdLst>
                <a:gd name="T0" fmla="*/ 0 w 47"/>
                <a:gd name="T1" fmla="*/ 1 h 131"/>
                <a:gd name="T2" fmla="*/ 0 w 47"/>
                <a:gd name="T3" fmla="*/ 2 h 131"/>
                <a:gd name="T4" fmla="*/ 1 w 47"/>
                <a:gd name="T5" fmla="*/ 3 h 131"/>
                <a:gd name="T6" fmla="*/ 1 w 47"/>
                <a:gd name="T7" fmla="*/ 2 h 131"/>
                <a:gd name="T8" fmla="*/ 1 w 47"/>
                <a:gd name="T9" fmla="*/ 1 h 131"/>
                <a:gd name="T10" fmla="*/ 1 w 47"/>
                <a:gd name="T11" fmla="*/ 1 h 131"/>
                <a:gd name="T12" fmla="*/ 0 w 47"/>
                <a:gd name="T13" fmla="*/ 1 h 131"/>
                <a:gd name="T14" fmla="*/ 1 w 47"/>
                <a:gd name="T15" fmla="*/ 0 h 131"/>
                <a:gd name="T16" fmla="*/ 0 w 47"/>
                <a:gd name="T17" fmla="*/ 1 h 1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7"/>
                <a:gd name="T28" fmla="*/ 0 h 131"/>
                <a:gd name="T29" fmla="*/ 47 w 47"/>
                <a:gd name="T30" fmla="*/ 131 h 1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7" h="131">
                  <a:moveTo>
                    <a:pt x="0" y="45"/>
                  </a:moveTo>
                  <a:lnTo>
                    <a:pt x="12" y="105"/>
                  </a:lnTo>
                  <a:lnTo>
                    <a:pt x="37" y="131"/>
                  </a:lnTo>
                  <a:lnTo>
                    <a:pt x="19" y="76"/>
                  </a:lnTo>
                  <a:lnTo>
                    <a:pt x="47" y="69"/>
                  </a:lnTo>
                  <a:lnTo>
                    <a:pt x="45" y="27"/>
                  </a:lnTo>
                  <a:lnTo>
                    <a:pt x="12" y="53"/>
                  </a:lnTo>
                  <a:lnTo>
                    <a:pt x="24" y="0"/>
                  </a:lnTo>
                  <a:lnTo>
                    <a:pt x="0" y="45"/>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09" name="Freeform 356">
              <a:extLst>
                <a:ext uri="{FF2B5EF4-FFF2-40B4-BE49-F238E27FC236}">
                  <a16:creationId xmlns:a16="http://schemas.microsoft.com/office/drawing/2014/main" xmlns="" id="{0E68E718-B7E4-4440-90FA-28B78C14B512}"/>
                </a:ext>
              </a:extLst>
            </p:cNvPr>
            <p:cNvSpPr>
              <a:spLocks/>
            </p:cNvSpPr>
            <p:nvPr/>
          </p:nvSpPr>
          <p:spPr bwMode="auto">
            <a:xfrm>
              <a:off x="3595579" y="3993869"/>
              <a:ext cx="52226" cy="19094"/>
            </a:xfrm>
            <a:custGeom>
              <a:avLst/>
              <a:gdLst>
                <a:gd name="T0" fmla="*/ 0 w 109"/>
                <a:gd name="T1" fmla="*/ 0 h 42"/>
                <a:gd name="T2" fmla="*/ 1 w 109"/>
                <a:gd name="T3" fmla="*/ 0 h 42"/>
                <a:gd name="T4" fmla="*/ 3 w 109"/>
                <a:gd name="T5" fmla="*/ 1 h 42"/>
                <a:gd name="T6" fmla="*/ 0 w 109"/>
                <a:gd name="T7" fmla="*/ 0 h 42"/>
                <a:gd name="T8" fmla="*/ 0 60000 65536"/>
                <a:gd name="T9" fmla="*/ 0 60000 65536"/>
                <a:gd name="T10" fmla="*/ 0 60000 65536"/>
                <a:gd name="T11" fmla="*/ 0 60000 65536"/>
                <a:gd name="T12" fmla="*/ 0 w 109"/>
                <a:gd name="T13" fmla="*/ 0 h 42"/>
                <a:gd name="T14" fmla="*/ 109 w 109"/>
                <a:gd name="T15" fmla="*/ 42 h 42"/>
              </a:gdLst>
              <a:ahLst/>
              <a:cxnLst>
                <a:cxn ang="T8">
                  <a:pos x="T0" y="T1"/>
                </a:cxn>
                <a:cxn ang="T9">
                  <a:pos x="T2" y="T3"/>
                </a:cxn>
                <a:cxn ang="T10">
                  <a:pos x="T4" y="T5"/>
                </a:cxn>
                <a:cxn ang="T11">
                  <a:pos x="T6" y="T7"/>
                </a:cxn>
              </a:cxnLst>
              <a:rect l="T12" t="T13" r="T14" b="T15"/>
              <a:pathLst>
                <a:path w="109" h="42">
                  <a:moveTo>
                    <a:pt x="0" y="15"/>
                  </a:moveTo>
                  <a:lnTo>
                    <a:pt x="60" y="0"/>
                  </a:lnTo>
                  <a:lnTo>
                    <a:pt x="109" y="42"/>
                  </a:lnTo>
                  <a:lnTo>
                    <a:pt x="0" y="15"/>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10" name="Freeform 357">
              <a:extLst>
                <a:ext uri="{FF2B5EF4-FFF2-40B4-BE49-F238E27FC236}">
                  <a16:creationId xmlns:a16="http://schemas.microsoft.com/office/drawing/2014/main" xmlns="" id="{EDD050B0-A5D0-4CB3-9B56-4EE480BB27A1}"/>
                </a:ext>
              </a:extLst>
            </p:cNvPr>
            <p:cNvSpPr>
              <a:spLocks/>
            </p:cNvSpPr>
            <p:nvPr/>
          </p:nvSpPr>
          <p:spPr bwMode="auto">
            <a:xfrm>
              <a:off x="3649490" y="3947725"/>
              <a:ext cx="192058" cy="173438"/>
            </a:xfrm>
            <a:custGeom>
              <a:avLst/>
              <a:gdLst>
                <a:gd name="T0" fmla="*/ 0 w 400"/>
                <a:gd name="T1" fmla="*/ 1 h 384"/>
                <a:gd name="T2" fmla="*/ 1 w 400"/>
                <a:gd name="T3" fmla="*/ 2 h 384"/>
                <a:gd name="T4" fmla="*/ 3 w 400"/>
                <a:gd name="T5" fmla="*/ 2 h 384"/>
                <a:gd name="T6" fmla="*/ 1 w 400"/>
                <a:gd name="T7" fmla="*/ 2 h 384"/>
                <a:gd name="T8" fmla="*/ 2 w 400"/>
                <a:gd name="T9" fmla="*/ 4 h 384"/>
                <a:gd name="T10" fmla="*/ 3 w 400"/>
                <a:gd name="T11" fmla="*/ 3 h 384"/>
                <a:gd name="T12" fmla="*/ 3 w 400"/>
                <a:gd name="T13" fmla="*/ 4 h 384"/>
                <a:gd name="T14" fmla="*/ 7 w 400"/>
                <a:gd name="T15" fmla="*/ 5 h 384"/>
                <a:gd name="T16" fmla="*/ 7 w 400"/>
                <a:gd name="T17" fmla="*/ 7 h 384"/>
                <a:gd name="T18" fmla="*/ 7 w 400"/>
                <a:gd name="T19" fmla="*/ 7 h 384"/>
                <a:gd name="T20" fmla="*/ 6 w 400"/>
                <a:gd name="T21" fmla="*/ 8 h 384"/>
                <a:gd name="T22" fmla="*/ 8 w 400"/>
                <a:gd name="T23" fmla="*/ 8 h 384"/>
                <a:gd name="T24" fmla="*/ 9 w 400"/>
                <a:gd name="T25" fmla="*/ 9 h 384"/>
                <a:gd name="T26" fmla="*/ 9 w 400"/>
                <a:gd name="T27" fmla="*/ 2 h 384"/>
                <a:gd name="T28" fmla="*/ 6 w 400"/>
                <a:gd name="T29" fmla="*/ 1 h 384"/>
                <a:gd name="T30" fmla="*/ 4 w 400"/>
                <a:gd name="T31" fmla="*/ 3 h 384"/>
                <a:gd name="T32" fmla="*/ 3 w 400"/>
                <a:gd name="T33" fmla="*/ 2 h 384"/>
                <a:gd name="T34" fmla="*/ 3 w 400"/>
                <a:gd name="T35" fmla="*/ 0 h 384"/>
                <a:gd name="T36" fmla="*/ 1 w 400"/>
                <a:gd name="T37" fmla="*/ 0 h 384"/>
                <a:gd name="T38" fmla="*/ 0 w 400"/>
                <a:gd name="T39" fmla="*/ 1 h 3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00"/>
                <a:gd name="T61" fmla="*/ 0 h 384"/>
                <a:gd name="T62" fmla="*/ 400 w 400"/>
                <a:gd name="T63" fmla="*/ 384 h 38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00" h="384">
                  <a:moveTo>
                    <a:pt x="0" y="47"/>
                  </a:moveTo>
                  <a:lnTo>
                    <a:pt x="62" y="84"/>
                  </a:lnTo>
                  <a:lnTo>
                    <a:pt x="118" y="76"/>
                  </a:lnTo>
                  <a:lnTo>
                    <a:pt x="42" y="103"/>
                  </a:lnTo>
                  <a:lnTo>
                    <a:pt x="81" y="164"/>
                  </a:lnTo>
                  <a:lnTo>
                    <a:pt x="114" y="112"/>
                  </a:lnTo>
                  <a:lnTo>
                    <a:pt x="140" y="164"/>
                  </a:lnTo>
                  <a:lnTo>
                    <a:pt x="282" y="223"/>
                  </a:lnTo>
                  <a:lnTo>
                    <a:pt x="315" y="315"/>
                  </a:lnTo>
                  <a:lnTo>
                    <a:pt x="289" y="312"/>
                  </a:lnTo>
                  <a:lnTo>
                    <a:pt x="266" y="356"/>
                  </a:lnTo>
                  <a:lnTo>
                    <a:pt x="352" y="334"/>
                  </a:lnTo>
                  <a:lnTo>
                    <a:pt x="400" y="384"/>
                  </a:lnTo>
                  <a:lnTo>
                    <a:pt x="394" y="99"/>
                  </a:lnTo>
                  <a:lnTo>
                    <a:pt x="271" y="47"/>
                  </a:lnTo>
                  <a:lnTo>
                    <a:pt x="171" y="130"/>
                  </a:lnTo>
                  <a:lnTo>
                    <a:pt x="133" y="89"/>
                  </a:lnTo>
                  <a:lnTo>
                    <a:pt x="119" y="19"/>
                  </a:lnTo>
                  <a:lnTo>
                    <a:pt x="62" y="0"/>
                  </a:lnTo>
                  <a:lnTo>
                    <a:pt x="0" y="47"/>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11" name="Freeform 358">
              <a:extLst>
                <a:ext uri="{FF2B5EF4-FFF2-40B4-BE49-F238E27FC236}">
                  <a16:creationId xmlns:a16="http://schemas.microsoft.com/office/drawing/2014/main" xmlns="" id="{7345B6C2-6038-402D-80E2-9A15D9535BDC}"/>
                </a:ext>
              </a:extLst>
            </p:cNvPr>
            <p:cNvSpPr>
              <a:spLocks/>
            </p:cNvSpPr>
            <p:nvPr/>
          </p:nvSpPr>
          <p:spPr bwMode="auto">
            <a:xfrm>
              <a:off x="3654544" y="4081383"/>
              <a:ext cx="10108" cy="15912"/>
            </a:xfrm>
            <a:custGeom>
              <a:avLst/>
              <a:gdLst>
                <a:gd name="T0" fmla="*/ 0 w 19"/>
                <a:gd name="T1" fmla="*/ 1 h 33"/>
                <a:gd name="T2" fmla="*/ 0 w 19"/>
                <a:gd name="T3" fmla="*/ 0 h 33"/>
                <a:gd name="T4" fmla="*/ 1 w 19"/>
                <a:gd name="T5" fmla="*/ 1 h 33"/>
                <a:gd name="T6" fmla="*/ 0 w 19"/>
                <a:gd name="T7" fmla="*/ 1 h 33"/>
                <a:gd name="T8" fmla="*/ 0 60000 65536"/>
                <a:gd name="T9" fmla="*/ 0 60000 65536"/>
                <a:gd name="T10" fmla="*/ 0 60000 65536"/>
                <a:gd name="T11" fmla="*/ 0 60000 65536"/>
                <a:gd name="T12" fmla="*/ 0 w 19"/>
                <a:gd name="T13" fmla="*/ 0 h 33"/>
                <a:gd name="T14" fmla="*/ 19 w 19"/>
                <a:gd name="T15" fmla="*/ 33 h 33"/>
              </a:gdLst>
              <a:ahLst/>
              <a:cxnLst>
                <a:cxn ang="T8">
                  <a:pos x="T0" y="T1"/>
                </a:cxn>
                <a:cxn ang="T9">
                  <a:pos x="T2" y="T3"/>
                </a:cxn>
                <a:cxn ang="T10">
                  <a:pos x="T4" y="T5"/>
                </a:cxn>
                <a:cxn ang="T11">
                  <a:pos x="T6" y="T7"/>
                </a:cxn>
              </a:cxnLst>
              <a:rect l="T12" t="T13" r="T14" b="T15"/>
              <a:pathLst>
                <a:path w="19" h="33">
                  <a:moveTo>
                    <a:pt x="0" y="33"/>
                  </a:moveTo>
                  <a:lnTo>
                    <a:pt x="11" y="0"/>
                  </a:lnTo>
                  <a:lnTo>
                    <a:pt x="19" y="18"/>
                  </a:lnTo>
                  <a:lnTo>
                    <a:pt x="0" y="33"/>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12" name="Freeform 359">
              <a:extLst>
                <a:ext uri="{FF2B5EF4-FFF2-40B4-BE49-F238E27FC236}">
                  <a16:creationId xmlns:a16="http://schemas.microsoft.com/office/drawing/2014/main" xmlns="" id="{F7C240D7-5D07-4976-ACDF-792DDBB8260D}"/>
                </a:ext>
              </a:extLst>
            </p:cNvPr>
            <p:cNvSpPr>
              <a:spLocks/>
            </p:cNvSpPr>
            <p:nvPr/>
          </p:nvSpPr>
          <p:spPr bwMode="auto">
            <a:xfrm>
              <a:off x="2059111" y="3098035"/>
              <a:ext cx="350422" cy="329374"/>
            </a:xfrm>
            <a:custGeom>
              <a:avLst/>
              <a:gdLst>
                <a:gd name="T0" fmla="*/ 0 w 730"/>
                <a:gd name="T1" fmla="*/ 1 h 725"/>
                <a:gd name="T2" fmla="*/ 1 w 730"/>
                <a:gd name="T3" fmla="*/ 0 h 725"/>
                <a:gd name="T4" fmla="*/ 2 w 730"/>
                <a:gd name="T5" fmla="*/ 1 h 725"/>
                <a:gd name="T6" fmla="*/ 3 w 730"/>
                <a:gd name="T7" fmla="*/ 0 h 725"/>
                <a:gd name="T8" fmla="*/ 4 w 730"/>
                <a:gd name="T9" fmla="*/ 1 h 725"/>
                <a:gd name="T10" fmla="*/ 4 w 730"/>
                <a:gd name="T11" fmla="*/ 1 h 725"/>
                <a:gd name="T12" fmla="*/ 5 w 730"/>
                <a:gd name="T13" fmla="*/ 3 h 725"/>
                <a:gd name="T14" fmla="*/ 7 w 730"/>
                <a:gd name="T15" fmla="*/ 4 h 725"/>
                <a:gd name="T16" fmla="*/ 9 w 730"/>
                <a:gd name="T17" fmla="*/ 3 h 725"/>
                <a:gd name="T18" fmla="*/ 9 w 730"/>
                <a:gd name="T19" fmla="*/ 3 h 725"/>
                <a:gd name="T20" fmla="*/ 11 w 730"/>
                <a:gd name="T21" fmla="*/ 2 h 725"/>
                <a:gd name="T22" fmla="*/ 15 w 730"/>
                <a:gd name="T23" fmla="*/ 4 h 725"/>
                <a:gd name="T24" fmla="*/ 15 w 730"/>
                <a:gd name="T25" fmla="*/ 5 h 725"/>
                <a:gd name="T26" fmla="*/ 15 w 730"/>
                <a:gd name="T27" fmla="*/ 7 h 725"/>
                <a:gd name="T28" fmla="*/ 15 w 730"/>
                <a:gd name="T29" fmla="*/ 9 h 725"/>
                <a:gd name="T30" fmla="*/ 15 w 730"/>
                <a:gd name="T31" fmla="*/ 10 h 725"/>
                <a:gd name="T32" fmla="*/ 15 w 730"/>
                <a:gd name="T33" fmla="*/ 12 h 725"/>
                <a:gd name="T34" fmla="*/ 17 w 730"/>
                <a:gd name="T35" fmla="*/ 15 h 725"/>
                <a:gd name="T36" fmla="*/ 15 w 730"/>
                <a:gd name="T37" fmla="*/ 17 h 725"/>
                <a:gd name="T38" fmla="*/ 12 w 730"/>
                <a:gd name="T39" fmla="*/ 16 h 725"/>
                <a:gd name="T40" fmla="*/ 11 w 730"/>
                <a:gd name="T41" fmla="*/ 15 h 725"/>
                <a:gd name="T42" fmla="*/ 8 w 730"/>
                <a:gd name="T43" fmla="*/ 15 h 725"/>
                <a:gd name="T44" fmla="*/ 7 w 730"/>
                <a:gd name="T45" fmla="*/ 14 h 725"/>
                <a:gd name="T46" fmla="*/ 5 w 730"/>
                <a:gd name="T47" fmla="*/ 11 h 725"/>
                <a:gd name="T48" fmla="*/ 4 w 730"/>
                <a:gd name="T49" fmla="*/ 11 h 725"/>
                <a:gd name="T50" fmla="*/ 4 w 730"/>
                <a:gd name="T51" fmla="*/ 11 h 725"/>
                <a:gd name="T52" fmla="*/ 3 w 730"/>
                <a:gd name="T53" fmla="*/ 9 h 725"/>
                <a:gd name="T54" fmla="*/ 1 w 730"/>
                <a:gd name="T55" fmla="*/ 7 h 725"/>
                <a:gd name="T56" fmla="*/ 2 w 730"/>
                <a:gd name="T57" fmla="*/ 5 h 725"/>
                <a:gd name="T58" fmla="*/ 1 w 730"/>
                <a:gd name="T59" fmla="*/ 5 h 725"/>
                <a:gd name="T60" fmla="*/ 1 w 730"/>
                <a:gd name="T61" fmla="*/ 3 h 725"/>
                <a:gd name="T62" fmla="*/ 0 w 730"/>
                <a:gd name="T63" fmla="*/ 1 h 72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30"/>
                <a:gd name="T97" fmla="*/ 0 h 725"/>
                <a:gd name="T98" fmla="*/ 730 w 730"/>
                <a:gd name="T99" fmla="*/ 725 h 72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30" h="725">
                  <a:moveTo>
                    <a:pt x="0" y="24"/>
                  </a:moveTo>
                  <a:lnTo>
                    <a:pt x="20" y="0"/>
                  </a:lnTo>
                  <a:lnTo>
                    <a:pt x="76" y="54"/>
                  </a:lnTo>
                  <a:lnTo>
                    <a:pt x="144" y="10"/>
                  </a:lnTo>
                  <a:lnTo>
                    <a:pt x="153" y="53"/>
                  </a:lnTo>
                  <a:lnTo>
                    <a:pt x="185" y="68"/>
                  </a:lnTo>
                  <a:lnTo>
                    <a:pt x="193" y="114"/>
                  </a:lnTo>
                  <a:lnTo>
                    <a:pt x="292" y="166"/>
                  </a:lnTo>
                  <a:lnTo>
                    <a:pt x="383" y="150"/>
                  </a:lnTo>
                  <a:lnTo>
                    <a:pt x="374" y="123"/>
                  </a:lnTo>
                  <a:lnTo>
                    <a:pt x="497" y="77"/>
                  </a:lnTo>
                  <a:lnTo>
                    <a:pt x="653" y="158"/>
                  </a:lnTo>
                  <a:lnTo>
                    <a:pt x="655" y="204"/>
                  </a:lnTo>
                  <a:lnTo>
                    <a:pt x="630" y="287"/>
                  </a:lnTo>
                  <a:lnTo>
                    <a:pt x="636" y="406"/>
                  </a:lnTo>
                  <a:lnTo>
                    <a:pt x="672" y="441"/>
                  </a:lnTo>
                  <a:lnTo>
                    <a:pt x="644" y="499"/>
                  </a:lnTo>
                  <a:lnTo>
                    <a:pt x="730" y="632"/>
                  </a:lnTo>
                  <a:lnTo>
                    <a:pt x="671" y="725"/>
                  </a:lnTo>
                  <a:lnTo>
                    <a:pt x="510" y="693"/>
                  </a:lnTo>
                  <a:lnTo>
                    <a:pt x="474" y="633"/>
                  </a:lnTo>
                  <a:lnTo>
                    <a:pt x="361" y="655"/>
                  </a:lnTo>
                  <a:lnTo>
                    <a:pt x="279" y="597"/>
                  </a:lnTo>
                  <a:lnTo>
                    <a:pt x="223" y="484"/>
                  </a:lnTo>
                  <a:lnTo>
                    <a:pt x="183" y="468"/>
                  </a:lnTo>
                  <a:lnTo>
                    <a:pt x="171" y="490"/>
                  </a:lnTo>
                  <a:lnTo>
                    <a:pt x="121" y="377"/>
                  </a:lnTo>
                  <a:lnTo>
                    <a:pt x="50" y="310"/>
                  </a:lnTo>
                  <a:lnTo>
                    <a:pt x="82" y="204"/>
                  </a:lnTo>
                  <a:lnTo>
                    <a:pt x="52" y="192"/>
                  </a:lnTo>
                  <a:lnTo>
                    <a:pt x="28" y="134"/>
                  </a:lnTo>
                  <a:lnTo>
                    <a:pt x="0" y="24"/>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13" name="Freeform 360">
              <a:extLst>
                <a:ext uri="{FF2B5EF4-FFF2-40B4-BE49-F238E27FC236}">
                  <a16:creationId xmlns:a16="http://schemas.microsoft.com/office/drawing/2014/main" xmlns="" id="{F648197D-1895-4D02-87A2-0B2EBE2B3F54}"/>
                </a:ext>
              </a:extLst>
            </p:cNvPr>
            <p:cNvSpPr>
              <a:spLocks/>
            </p:cNvSpPr>
            <p:nvPr/>
          </p:nvSpPr>
          <p:spPr bwMode="auto">
            <a:xfrm>
              <a:off x="1958028" y="3160091"/>
              <a:ext cx="183635" cy="181394"/>
            </a:xfrm>
            <a:custGeom>
              <a:avLst/>
              <a:gdLst>
                <a:gd name="T0" fmla="*/ 0 w 379"/>
                <a:gd name="T1" fmla="*/ 5 h 402"/>
                <a:gd name="T2" fmla="*/ 0 w 379"/>
                <a:gd name="T3" fmla="*/ 6 h 402"/>
                <a:gd name="T4" fmla="*/ 5 w 379"/>
                <a:gd name="T5" fmla="*/ 8 h 402"/>
                <a:gd name="T6" fmla="*/ 5 w 379"/>
                <a:gd name="T7" fmla="*/ 9 h 402"/>
                <a:gd name="T8" fmla="*/ 6 w 379"/>
                <a:gd name="T9" fmla="*/ 9 h 402"/>
                <a:gd name="T10" fmla="*/ 7 w 379"/>
                <a:gd name="T11" fmla="*/ 9 h 402"/>
                <a:gd name="T12" fmla="*/ 9 w 379"/>
                <a:gd name="T13" fmla="*/ 8 h 402"/>
                <a:gd name="T14" fmla="*/ 9 w 379"/>
                <a:gd name="T15" fmla="*/ 8 h 402"/>
                <a:gd name="T16" fmla="*/ 8 w 379"/>
                <a:gd name="T17" fmla="*/ 6 h 402"/>
                <a:gd name="T18" fmla="*/ 6 w 379"/>
                <a:gd name="T19" fmla="*/ 4 h 402"/>
                <a:gd name="T20" fmla="*/ 7 w 379"/>
                <a:gd name="T21" fmla="*/ 2 h 402"/>
                <a:gd name="T22" fmla="*/ 6 w 379"/>
                <a:gd name="T23" fmla="*/ 1 h 402"/>
                <a:gd name="T24" fmla="*/ 6 w 379"/>
                <a:gd name="T25" fmla="*/ 0 h 402"/>
                <a:gd name="T26" fmla="*/ 3 w 379"/>
                <a:gd name="T27" fmla="*/ 0 h 402"/>
                <a:gd name="T28" fmla="*/ 3 w 379"/>
                <a:gd name="T29" fmla="*/ 1 h 402"/>
                <a:gd name="T30" fmla="*/ 2 w 379"/>
                <a:gd name="T31" fmla="*/ 3 h 402"/>
                <a:gd name="T32" fmla="*/ 0 w 379"/>
                <a:gd name="T33" fmla="*/ 5 h 40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79"/>
                <a:gd name="T52" fmla="*/ 0 h 402"/>
                <a:gd name="T53" fmla="*/ 379 w 379"/>
                <a:gd name="T54" fmla="*/ 402 h 40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79" h="402">
                  <a:moveTo>
                    <a:pt x="0" y="195"/>
                  </a:moveTo>
                  <a:lnTo>
                    <a:pt x="18" y="253"/>
                  </a:lnTo>
                  <a:lnTo>
                    <a:pt x="191" y="342"/>
                  </a:lnTo>
                  <a:lnTo>
                    <a:pt x="192" y="373"/>
                  </a:lnTo>
                  <a:lnTo>
                    <a:pt x="235" y="396"/>
                  </a:lnTo>
                  <a:lnTo>
                    <a:pt x="301" y="402"/>
                  </a:lnTo>
                  <a:lnTo>
                    <a:pt x="360" y="360"/>
                  </a:lnTo>
                  <a:lnTo>
                    <a:pt x="379" y="356"/>
                  </a:lnTo>
                  <a:lnTo>
                    <a:pt x="329" y="243"/>
                  </a:lnTo>
                  <a:lnTo>
                    <a:pt x="258" y="176"/>
                  </a:lnTo>
                  <a:lnTo>
                    <a:pt x="290" y="70"/>
                  </a:lnTo>
                  <a:lnTo>
                    <a:pt x="260" y="58"/>
                  </a:lnTo>
                  <a:lnTo>
                    <a:pt x="236" y="0"/>
                  </a:lnTo>
                  <a:lnTo>
                    <a:pt x="151" y="4"/>
                  </a:lnTo>
                  <a:lnTo>
                    <a:pt x="109" y="41"/>
                  </a:lnTo>
                  <a:lnTo>
                    <a:pt x="93" y="139"/>
                  </a:lnTo>
                  <a:lnTo>
                    <a:pt x="0" y="195"/>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14" name="Freeform 361">
              <a:extLst>
                <a:ext uri="{FF2B5EF4-FFF2-40B4-BE49-F238E27FC236}">
                  <a16:creationId xmlns:a16="http://schemas.microsoft.com/office/drawing/2014/main" xmlns="" id="{9D87449C-4638-4E5C-B32C-E501E78CA199}"/>
                </a:ext>
              </a:extLst>
            </p:cNvPr>
            <p:cNvSpPr>
              <a:spLocks/>
            </p:cNvSpPr>
            <p:nvPr/>
          </p:nvSpPr>
          <p:spPr bwMode="auto">
            <a:xfrm>
              <a:off x="1373429" y="2923006"/>
              <a:ext cx="213960" cy="219583"/>
            </a:xfrm>
            <a:custGeom>
              <a:avLst/>
              <a:gdLst>
                <a:gd name="T0" fmla="*/ 0 w 446"/>
                <a:gd name="T1" fmla="*/ 3 h 487"/>
                <a:gd name="T2" fmla="*/ 0 w 446"/>
                <a:gd name="T3" fmla="*/ 1 h 487"/>
                <a:gd name="T4" fmla="*/ 1 w 446"/>
                <a:gd name="T5" fmla="*/ 1 h 487"/>
                <a:gd name="T6" fmla="*/ 2 w 446"/>
                <a:gd name="T7" fmla="*/ 1 h 487"/>
                <a:gd name="T8" fmla="*/ 3 w 446"/>
                <a:gd name="T9" fmla="*/ 0 h 487"/>
                <a:gd name="T10" fmla="*/ 5 w 446"/>
                <a:gd name="T11" fmla="*/ 0 h 487"/>
                <a:gd name="T12" fmla="*/ 6 w 446"/>
                <a:gd name="T13" fmla="*/ 1 h 487"/>
                <a:gd name="T14" fmla="*/ 6 w 446"/>
                <a:gd name="T15" fmla="*/ 2 h 487"/>
                <a:gd name="T16" fmla="*/ 5 w 446"/>
                <a:gd name="T17" fmla="*/ 2 h 487"/>
                <a:gd name="T18" fmla="*/ 5 w 446"/>
                <a:gd name="T19" fmla="*/ 4 h 487"/>
                <a:gd name="T20" fmla="*/ 7 w 446"/>
                <a:gd name="T21" fmla="*/ 6 h 487"/>
                <a:gd name="T22" fmla="*/ 8 w 446"/>
                <a:gd name="T23" fmla="*/ 7 h 487"/>
                <a:gd name="T24" fmla="*/ 8 w 446"/>
                <a:gd name="T25" fmla="*/ 7 h 487"/>
                <a:gd name="T26" fmla="*/ 10 w 446"/>
                <a:gd name="T27" fmla="*/ 9 h 487"/>
                <a:gd name="T28" fmla="*/ 9 w 446"/>
                <a:gd name="T29" fmla="*/ 8 h 487"/>
                <a:gd name="T30" fmla="*/ 9 w 446"/>
                <a:gd name="T31" fmla="*/ 10 h 487"/>
                <a:gd name="T32" fmla="*/ 8 w 446"/>
                <a:gd name="T33" fmla="*/ 11 h 487"/>
                <a:gd name="T34" fmla="*/ 8 w 446"/>
                <a:gd name="T35" fmla="*/ 9 h 487"/>
                <a:gd name="T36" fmla="*/ 4 w 446"/>
                <a:gd name="T37" fmla="*/ 6 h 487"/>
                <a:gd name="T38" fmla="*/ 3 w 446"/>
                <a:gd name="T39" fmla="*/ 4 h 487"/>
                <a:gd name="T40" fmla="*/ 2 w 446"/>
                <a:gd name="T41" fmla="*/ 3 h 487"/>
                <a:gd name="T42" fmla="*/ 1 w 446"/>
                <a:gd name="T43" fmla="*/ 4 h 487"/>
                <a:gd name="T44" fmla="*/ 0 w 446"/>
                <a:gd name="T45" fmla="*/ 3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46"/>
                <a:gd name="T70" fmla="*/ 0 h 487"/>
                <a:gd name="T71" fmla="*/ 446 w 446"/>
                <a:gd name="T72" fmla="*/ 487 h 48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46" h="487">
                  <a:moveTo>
                    <a:pt x="0" y="122"/>
                  </a:moveTo>
                  <a:lnTo>
                    <a:pt x="11" y="67"/>
                  </a:lnTo>
                  <a:lnTo>
                    <a:pt x="64" y="39"/>
                  </a:lnTo>
                  <a:lnTo>
                    <a:pt x="87" y="65"/>
                  </a:lnTo>
                  <a:lnTo>
                    <a:pt x="141" y="13"/>
                  </a:lnTo>
                  <a:lnTo>
                    <a:pt x="199" y="0"/>
                  </a:lnTo>
                  <a:lnTo>
                    <a:pt x="266" y="35"/>
                  </a:lnTo>
                  <a:lnTo>
                    <a:pt x="266" y="88"/>
                  </a:lnTo>
                  <a:lnTo>
                    <a:pt x="215" y="97"/>
                  </a:lnTo>
                  <a:lnTo>
                    <a:pt x="220" y="164"/>
                  </a:lnTo>
                  <a:lnTo>
                    <a:pt x="305" y="273"/>
                  </a:lnTo>
                  <a:lnTo>
                    <a:pt x="357" y="281"/>
                  </a:lnTo>
                  <a:lnTo>
                    <a:pt x="351" y="302"/>
                  </a:lnTo>
                  <a:lnTo>
                    <a:pt x="446" y="376"/>
                  </a:lnTo>
                  <a:lnTo>
                    <a:pt x="381" y="362"/>
                  </a:lnTo>
                  <a:lnTo>
                    <a:pt x="396" y="433"/>
                  </a:lnTo>
                  <a:lnTo>
                    <a:pt x="357" y="487"/>
                  </a:lnTo>
                  <a:lnTo>
                    <a:pt x="336" y="377"/>
                  </a:lnTo>
                  <a:lnTo>
                    <a:pt x="170" y="254"/>
                  </a:lnTo>
                  <a:lnTo>
                    <a:pt x="131" y="174"/>
                  </a:lnTo>
                  <a:lnTo>
                    <a:pt x="77" y="146"/>
                  </a:lnTo>
                  <a:lnTo>
                    <a:pt x="26" y="181"/>
                  </a:lnTo>
                  <a:lnTo>
                    <a:pt x="0" y="122"/>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15" name="Freeform 362">
              <a:extLst>
                <a:ext uri="{FF2B5EF4-FFF2-40B4-BE49-F238E27FC236}">
                  <a16:creationId xmlns:a16="http://schemas.microsoft.com/office/drawing/2014/main" xmlns="" id="{78A56777-CDA8-4E1B-88F6-0C2FEA195A1F}"/>
                </a:ext>
              </a:extLst>
            </p:cNvPr>
            <p:cNvSpPr>
              <a:spLocks/>
            </p:cNvSpPr>
            <p:nvPr/>
          </p:nvSpPr>
          <p:spPr bwMode="auto">
            <a:xfrm>
              <a:off x="1400385" y="3064621"/>
              <a:ext cx="25271" cy="54100"/>
            </a:xfrm>
            <a:custGeom>
              <a:avLst/>
              <a:gdLst>
                <a:gd name="T0" fmla="*/ 0 w 53"/>
                <a:gd name="T1" fmla="*/ 0 h 119"/>
                <a:gd name="T2" fmla="*/ 0 w 53"/>
                <a:gd name="T3" fmla="*/ 3 h 119"/>
                <a:gd name="T4" fmla="*/ 1 w 53"/>
                <a:gd name="T5" fmla="*/ 3 h 119"/>
                <a:gd name="T6" fmla="*/ 1 w 53"/>
                <a:gd name="T7" fmla="*/ 1 h 119"/>
                <a:gd name="T8" fmla="*/ 1 w 53"/>
                <a:gd name="T9" fmla="*/ 0 h 119"/>
                <a:gd name="T10" fmla="*/ 0 w 53"/>
                <a:gd name="T11" fmla="*/ 0 h 119"/>
                <a:gd name="T12" fmla="*/ 0 60000 65536"/>
                <a:gd name="T13" fmla="*/ 0 60000 65536"/>
                <a:gd name="T14" fmla="*/ 0 60000 65536"/>
                <a:gd name="T15" fmla="*/ 0 60000 65536"/>
                <a:gd name="T16" fmla="*/ 0 60000 65536"/>
                <a:gd name="T17" fmla="*/ 0 60000 65536"/>
                <a:gd name="T18" fmla="*/ 0 w 53"/>
                <a:gd name="T19" fmla="*/ 0 h 119"/>
                <a:gd name="T20" fmla="*/ 53 w 53"/>
                <a:gd name="T21" fmla="*/ 119 h 119"/>
              </a:gdLst>
              <a:ahLst/>
              <a:cxnLst>
                <a:cxn ang="T12">
                  <a:pos x="T0" y="T1"/>
                </a:cxn>
                <a:cxn ang="T13">
                  <a:pos x="T2" y="T3"/>
                </a:cxn>
                <a:cxn ang="T14">
                  <a:pos x="T4" y="T5"/>
                </a:cxn>
                <a:cxn ang="T15">
                  <a:pos x="T6" y="T7"/>
                </a:cxn>
                <a:cxn ang="T16">
                  <a:pos x="T8" y="T9"/>
                </a:cxn>
                <a:cxn ang="T17">
                  <a:pos x="T10" y="T11"/>
                </a:cxn>
              </a:cxnLst>
              <a:rect l="T18" t="T19" r="T20" b="T21"/>
              <a:pathLst>
                <a:path w="53" h="119">
                  <a:moveTo>
                    <a:pt x="0" y="19"/>
                  </a:moveTo>
                  <a:lnTo>
                    <a:pt x="8" y="111"/>
                  </a:lnTo>
                  <a:lnTo>
                    <a:pt x="34" y="119"/>
                  </a:lnTo>
                  <a:lnTo>
                    <a:pt x="53" y="47"/>
                  </a:lnTo>
                  <a:lnTo>
                    <a:pt x="35" y="0"/>
                  </a:lnTo>
                  <a:lnTo>
                    <a:pt x="0" y="19"/>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16" name="Freeform 363">
              <a:extLst>
                <a:ext uri="{FF2B5EF4-FFF2-40B4-BE49-F238E27FC236}">
                  <a16:creationId xmlns:a16="http://schemas.microsoft.com/office/drawing/2014/main" xmlns="" id="{BEA8FDC1-15AA-4028-A02D-46C254E99FF7}"/>
                </a:ext>
              </a:extLst>
            </p:cNvPr>
            <p:cNvSpPr>
              <a:spLocks/>
            </p:cNvSpPr>
            <p:nvPr/>
          </p:nvSpPr>
          <p:spPr bwMode="auto">
            <a:xfrm>
              <a:off x="1479567" y="3136224"/>
              <a:ext cx="55596" cy="35006"/>
            </a:xfrm>
            <a:custGeom>
              <a:avLst/>
              <a:gdLst>
                <a:gd name="T0" fmla="*/ 0 w 115"/>
                <a:gd name="T1" fmla="*/ 0 h 76"/>
                <a:gd name="T2" fmla="*/ 2 w 115"/>
                <a:gd name="T3" fmla="*/ 2 h 76"/>
                <a:gd name="T4" fmla="*/ 3 w 115"/>
                <a:gd name="T5" fmla="*/ 0 h 76"/>
                <a:gd name="T6" fmla="*/ 0 w 115"/>
                <a:gd name="T7" fmla="*/ 0 h 76"/>
                <a:gd name="T8" fmla="*/ 0 60000 65536"/>
                <a:gd name="T9" fmla="*/ 0 60000 65536"/>
                <a:gd name="T10" fmla="*/ 0 60000 65536"/>
                <a:gd name="T11" fmla="*/ 0 60000 65536"/>
                <a:gd name="T12" fmla="*/ 0 w 115"/>
                <a:gd name="T13" fmla="*/ 0 h 76"/>
                <a:gd name="T14" fmla="*/ 115 w 115"/>
                <a:gd name="T15" fmla="*/ 76 h 76"/>
              </a:gdLst>
              <a:ahLst/>
              <a:cxnLst>
                <a:cxn ang="T8">
                  <a:pos x="T0" y="T1"/>
                </a:cxn>
                <a:cxn ang="T9">
                  <a:pos x="T2" y="T3"/>
                </a:cxn>
                <a:cxn ang="T10">
                  <a:pos x="T4" y="T5"/>
                </a:cxn>
                <a:cxn ang="T11">
                  <a:pos x="T6" y="T7"/>
                </a:cxn>
              </a:cxnLst>
              <a:rect l="T12" t="T13" r="T14" b="T15"/>
              <a:pathLst>
                <a:path w="115" h="76">
                  <a:moveTo>
                    <a:pt x="0" y="15"/>
                  </a:moveTo>
                  <a:lnTo>
                    <a:pt x="97" y="76"/>
                  </a:lnTo>
                  <a:lnTo>
                    <a:pt x="115" y="0"/>
                  </a:lnTo>
                  <a:lnTo>
                    <a:pt x="0" y="15"/>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17" name="Freeform 364">
              <a:extLst>
                <a:ext uri="{FF2B5EF4-FFF2-40B4-BE49-F238E27FC236}">
                  <a16:creationId xmlns:a16="http://schemas.microsoft.com/office/drawing/2014/main" xmlns="" id="{1CDB9BAA-27B3-45C3-85AD-E5E12FE72E3E}"/>
                </a:ext>
              </a:extLst>
            </p:cNvPr>
            <p:cNvSpPr>
              <a:spLocks/>
            </p:cNvSpPr>
            <p:nvPr/>
          </p:nvSpPr>
          <p:spPr bwMode="auto">
            <a:xfrm>
              <a:off x="3627589" y="3238059"/>
              <a:ext cx="43803" cy="55691"/>
            </a:xfrm>
            <a:custGeom>
              <a:avLst/>
              <a:gdLst>
                <a:gd name="T0" fmla="*/ 0 w 90"/>
                <a:gd name="T1" fmla="*/ 1 h 124"/>
                <a:gd name="T2" fmla="*/ 0 w 90"/>
                <a:gd name="T3" fmla="*/ 1 h 124"/>
                <a:gd name="T4" fmla="*/ 1 w 90"/>
                <a:gd name="T5" fmla="*/ 1 h 124"/>
                <a:gd name="T6" fmla="*/ 1 w 90"/>
                <a:gd name="T7" fmla="*/ 1 h 124"/>
                <a:gd name="T8" fmla="*/ 1 w 90"/>
                <a:gd name="T9" fmla="*/ 3 h 124"/>
                <a:gd name="T10" fmla="*/ 1 w 90"/>
                <a:gd name="T11" fmla="*/ 3 h 124"/>
                <a:gd name="T12" fmla="*/ 2 w 90"/>
                <a:gd name="T13" fmla="*/ 1 h 124"/>
                <a:gd name="T14" fmla="*/ 2 w 90"/>
                <a:gd name="T15" fmla="*/ 0 h 124"/>
                <a:gd name="T16" fmla="*/ 1 w 90"/>
                <a:gd name="T17" fmla="*/ 0 h 124"/>
                <a:gd name="T18" fmla="*/ 0 w 90"/>
                <a:gd name="T19" fmla="*/ 1 h 1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0"/>
                <a:gd name="T31" fmla="*/ 0 h 124"/>
                <a:gd name="T32" fmla="*/ 90 w 90"/>
                <a:gd name="T33" fmla="*/ 124 h 1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0" h="124">
                  <a:moveTo>
                    <a:pt x="0" y="32"/>
                  </a:moveTo>
                  <a:lnTo>
                    <a:pt x="4" y="64"/>
                  </a:lnTo>
                  <a:lnTo>
                    <a:pt x="25" y="32"/>
                  </a:lnTo>
                  <a:lnTo>
                    <a:pt x="35" y="51"/>
                  </a:lnTo>
                  <a:lnTo>
                    <a:pt x="24" y="124"/>
                  </a:lnTo>
                  <a:lnTo>
                    <a:pt x="64" y="121"/>
                  </a:lnTo>
                  <a:lnTo>
                    <a:pt x="90" y="48"/>
                  </a:lnTo>
                  <a:lnTo>
                    <a:pt x="77" y="5"/>
                  </a:lnTo>
                  <a:lnTo>
                    <a:pt x="36" y="0"/>
                  </a:lnTo>
                  <a:lnTo>
                    <a:pt x="0" y="32"/>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18" name="Freeform 365">
              <a:extLst>
                <a:ext uri="{FF2B5EF4-FFF2-40B4-BE49-F238E27FC236}">
                  <a16:creationId xmlns:a16="http://schemas.microsoft.com/office/drawing/2014/main" xmlns="" id="{33F5DCC6-2C43-4763-B6B0-C875C1DA22A7}"/>
                </a:ext>
              </a:extLst>
            </p:cNvPr>
            <p:cNvSpPr>
              <a:spLocks/>
            </p:cNvSpPr>
            <p:nvPr/>
          </p:nvSpPr>
          <p:spPr bwMode="auto">
            <a:xfrm>
              <a:off x="3649490" y="3063030"/>
              <a:ext cx="207221" cy="182985"/>
            </a:xfrm>
            <a:custGeom>
              <a:avLst/>
              <a:gdLst>
                <a:gd name="T0" fmla="*/ 0 w 433"/>
                <a:gd name="T1" fmla="*/ 9 h 403"/>
                <a:gd name="T2" fmla="*/ 2 w 433"/>
                <a:gd name="T3" fmla="*/ 7 h 403"/>
                <a:gd name="T4" fmla="*/ 4 w 433"/>
                <a:gd name="T5" fmla="*/ 7 h 403"/>
                <a:gd name="T6" fmla="*/ 5 w 433"/>
                <a:gd name="T7" fmla="*/ 5 h 403"/>
                <a:gd name="T8" fmla="*/ 6 w 433"/>
                <a:gd name="T9" fmla="*/ 5 h 403"/>
                <a:gd name="T10" fmla="*/ 6 w 433"/>
                <a:gd name="T11" fmla="*/ 5 h 403"/>
                <a:gd name="T12" fmla="*/ 7 w 433"/>
                <a:gd name="T13" fmla="*/ 5 h 403"/>
                <a:gd name="T14" fmla="*/ 8 w 433"/>
                <a:gd name="T15" fmla="*/ 3 h 403"/>
                <a:gd name="T16" fmla="*/ 8 w 433"/>
                <a:gd name="T17" fmla="*/ 1 h 403"/>
                <a:gd name="T18" fmla="*/ 9 w 433"/>
                <a:gd name="T19" fmla="*/ 1 h 403"/>
                <a:gd name="T20" fmla="*/ 9 w 433"/>
                <a:gd name="T21" fmla="*/ 0 h 403"/>
                <a:gd name="T22" fmla="*/ 9 w 433"/>
                <a:gd name="T23" fmla="*/ 0 h 403"/>
                <a:gd name="T24" fmla="*/ 10 w 433"/>
                <a:gd name="T25" fmla="*/ 2 h 403"/>
                <a:gd name="T26" fmla="*/ 9 w 433"/>
                <a:gd name="T27" fmla="*/ 4 h 403"/>
                <a:gd name="T28" fmla="*/ 9 w 433"/>
                <a:gd name="T29" fmla="*/ 5 h 403"/>
                <a:gd name="T30" fmla="*/ 9 w 433"/>
                <a:gd name="T31" fmla="*/ 7 h 403"/>
                <a:gd name="T32" fmla="*/ 8 w 433"/>
                <a:gd name="T33" fmla="*/ 8 h 403"/>
                <a:gd name="T34" fmla="*/ 8 w 433"/>
                <a:gd name="T35" fmla="*/ 7 h 403"/>
                <a:gd name="T36" fmla="*/ 7 w 433"/>
                <a:gd name="T37" fmla="*/ 8 h 403"/>
                <a:gd name="T38" fmla="*/ 5 w 433"/>
                <a:gd name="T39" fmla="*/ 8 h 403"/>
                <a:gd name="T40" fmla="*/ 5 w 433"/>
                <a:gd name="T41" fmla="*/ 9 h 403"/>
                <a:gd name="T42" fmla="*/ 4 w 433"/>
                <a:gd name="T43" fmla="*/ 9 h 403"/>
                <a:gd name="T44" fmla="*/ 4 w 433"/>
                <a:gd name="T45" fmla="*/ 8 h 403"/>
                <a:gd name="T46" fmla="*/ 0 w 433"/>
                <a:gd name="T47" fmla="*/ 9 h 40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33"/>
                <a:gd name="T73" fmla="*/ 0 h 403"/>
                <a:gd name="T74" fmla="*/ 433 w 433"/>
                <a:gd name="T75" fmla="*/ 403 h 40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33" h="403">
                  <a:moveTo>
                    <a:pt x="0" y="378"/>
                  </a:moveTo>
                  <a:lnTo>
                    <a:pt x="80" y="305"/>
                  </a:lnTo>
                  <a:lnTo>
                    <a:pt x="188" y="305"/>
                  </a:lnTo>
                  <a:lnTo>
                    <a:pt x="232" y="212"/>
                  </a:lnTo>
                  <a:lnTo>
                    <a:pt x="250" y="204"/>
                  </a:lnTo>
                  <a:lnTo>
                    <a:pt x="252" y="239"/>
                  </a:lnTo>
                  <a:lnTo>
                    <a:pt x="299" y="204"/>
                  </a:lnTo>
                  <a:lnTo>
                    <a:pt x="343" y="138"/>
                  </a:lnTo>
                  <a:lnTo>
                    <a:pt x="360" y="21"/>
                  </a:lnTo>
                  <a:lnTo>
                    <a:pt x="394" y="25"/>
                  </a:lnTo>
                  <a:lnTo>
                    <a:pt x="385" y="0"/>
                  </a:lnTo>
                  <a:lnTo>
                    <a:pt x="406" y="1"/>
                  </a:lnTo>
                  <a:lnTo>
                    <a:pt x="433" y="97"/>
                  </a:lnTo>
                  <a:lnTo>
                    <a:pt x="394" y="166"/>
                  </a:lnTo>
                  <a:lnTo>
                    <a:pt x="394" y="227"/>
                  </a:lnTo>
                  <a:lnTo>
                    <a:pt x="367" y="319"/>
                  </a:lnTo>
                  <a:lnTo>
                    <a:pt x="346" y="332"/>
                  </a:lnTo>
                  <a:lnTo>
                    <a:pt x="345" y="297"/>
                  </a:lnTo>
                  <a:lnTo>
                    <a:pt x="284" y="347"/>
                  </a:lnTo>
                  <a:lnTo>
                    <a:pt x="232" y="327"/>
                  </a:lnTo>
                  <a:lnTo>
                    <a:pt x="235" y="368"/>
                  </a:lnTo>
                  <a:lnTo>
                    <a:pt x="188" y="403"/>
                  </a:lnTo>
                  <a:lnTo>
                    <a:pt x="177" y="345"/>
                  </a:lnTo>
                  <a:lnTo>
                    <a:pt x="0" y="378"/>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19" name="Freeform 366">
              <a:extLst>
                <a:ext uri="{FF2B5EF4-FFF2-40B4-BE49-F238E27FC236}">
                  <a16:creationId xmlns:a16="http://schemas.microsoft.com/office/drawing/2014/main" xmlns="" id="{1FD2CEA2-380A-4574-9AA4-2EA4B0E65AB3}"/>
                </a:ext>
              </a:extLst>
            </p:cNvPr>
            <p:cNvSpPr>
              <a:spLocks/>
            </p:cNvSpPr>
            <p:nvPr/>
          </p:nvSpPr>
          <p:spPr bwMode="auto">
            <a:xfrm>
              <a:off x="3673076" y="3230103"/>
              <a:ext cx="43803" cy="33415"/>
            </a:xfrm>
            <a:custGeom>
              <a:avLst/>
              <a:gdLst>
                <a:gd name="T0" fmla="*/ 0 w 88"/>
                <a:gd name="T1" fmla="*/ 1 h 73"/>
                <a:gd name="T2" fmla="*/ 1 w 88"/>
                <a:gd name="T3" fmla="*/ 2 h 73"/>
                <a:gd name="T4" fmla="*/ 2 w 88"/>
                <a:gd name="T5" fmla="*/ 1 h 73"/>
                <a:gd name="T6" fmla="*/ 2 w 88"/>
                <a:gd name="T7" fmla="*/ 0 h 73"/>
                <a:gd name="T8" fmla="*/ 0 w 88"/>
                <a:gd name="T9" fmla="*/ 1 h 73"/>
                <a:gd name="T10" fmla="*/ 0 60000 65536"/>
                <a:gd name="T11" fmla="*/ 0 60000 65536"/>
                <a:gd name="T12" fmla="*/ 0 60000 65536"/>
                <a:gd name="T13" fmla="*/ 0 60000 65536"/>
                <a:gd name="T14" fmla="*/ 0 60000 65536"/>
                <a:gd name="T15" fmla="*/ 0 w 88"/>
                <a:gd name="T16" fmla="*/ 0 h 73"/>
                <a:gd name="T17" fmla="*/ 88 w 88"/>
                <a:gd name="T18" fmla="*/ 73 h 73"/>
              </a:gdLst>
              <a:ahLst/>
              <a:cxnLst>
                <a:cxn ang="T10">
                  <a:pos x="T0" y="T1"/>
                </a:cxn>
                <a:cxn ang="T11">
                  <a:pos x="T2" y="T3"/>
                </a:cxn>
                <a:cxn ang="T12">
                  <a:pos x="T4" y="T5"/>
                </a:cxn>
                <a:cxn ang="T13">
                  <a:pos x="T6" y="T7"/>
                </a:cxn>
                <a:cxn ang="T14">
                  <a:pos x="T8" y="T9"/>
                </a:cxn>
              </a:cxnLst>
              <a:rect l="T15" t="T16" r="T17" b="T18"/>
              <a:pathLst>
                <a:path w="88" h="73">
                  <a:moveTo>
                    <a:pt x="0" y="37"/>
                  </a:moveTo>
                  <a:lnTo>
                    <a:pt x="33" y="73"/>
                  </a:lnTo>
                  <a:lnTo>
                    <a:pt x="83" y="46"/>
                  </a:lnTo>
                  <a:lnTo>
                    <a:pt x="88" y="0"/>
                  </a:lnTo>
                  <a:lnTo>
                    <a:pt x="0" y="37"/>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20" name="Freeform 367">
              <a:extLst>
                <a:ext uri="{FF2B5EF4-FFF2-40B4-BE49-F238E27FC236}">
                  <a16:creationId xmlns:a16="http://schemas.microsoft.com/office/drawing/2014/main" xmlns="" id="{AA5DFDBF-8110-4EF9-866F-DD3CA36E139B}"/>
                </a:ext>
              </a:extLst>
            </p:cNvPr>
            <p:cNvSpPr>
              <a:spLocks/>
            </p:cNvSpPr>
            <p:nvPr/>
          </p:nvSpPr>
          <p:spPr bwMode="auto">
            <a:xfrm>
              <a:off x="3814593" y="2965968"/>
              <a:ext cx="107822" cy="97062"/>
            </a:xfrm>
            <a:custGeom>
              <a:avLst/>
              <a:gdLst>
                <a:gd name="T0" fmla="*/ 0 w 226"/>
                <a:gd name="T1" fmla="*/ 4 h 214"/>
                <a:gd name="T2" fmla="*/ 0 w 226"/>
                <a:gd name="T3" fmla="*/ 5 h 214"/>
                <a:gd name="T4" fmla="*/ 1 w 226"/>
                <a:gd name="T5" fmla="*/ 5 h 214"/>
                <a:gd name="T6" fmla="*/ 1 w 226"/>
                <a:gd name="T7" fmla="*/ 4 h 214"/>
                <a:gd name="T8" fmla="*/ 3 w 226"/>
                <a:gd name="T9" fmla="*/ 4 h 214"/>
                <a:gd name="T10" fmla="*/ 3 w 226"/>
                <a:gd name="T11" fmla="*/ 3 h 214"/>
                <a:gd name="T12" fmla="*/ 5 w 226"/>
                <a:gd name="T13" fmla="*/ 3 h 214"/>
                <a:gd name="T14" fmla="*/ 5 w 226"/>
                <a:gd name="T15" fmla="*/ 2 h 214"/>
                <a:gd name="T16" fmla="*/ 5 w 226"/>
                <a:gd name="T17" fmla="*/ 1 h 214"/>
                <a:gd name="T18" fmla="*/ 3 w 226"/>
                <a:gd name="T19" fmla="*/ 1 h 214"/>
                <a:gd name="T20" fmla="*/ 2 w 226"/>
                <a:gd name="T21" fmla="*/ 0 h 214"/>
                <a:gd name="T22" fmla="*/ 1 w 226"/>
                <a:gd name="T23" fmla="*/ 3 h 214"/>
                <a:gd name="T24" fmla="*/ 1 w 226"/>
                <a:gd name="T25" fmla="*/ 3 h 214"/>
                <a:gd name="T26" fmla="*/ 0 w 226"/>
                <a:gd name="T27" fmla="*/ 4 h 2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6"/>
                <a:gd name="T43" fmla="*/ 0 h 214"/>
                <a:gd name="T44" fmla="*/ 226 w 226"/>
                <a:gd name="T45" fmla="*/ 214 h 2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6" h="214">
                  <a:moveTo>
                    <a:pt x="0" y="153"/>
                  </a:moveTo>
                  <a:lnTo>
                    <a:pt x="10" y="214"/>
                  </a:lnTo>
                  <a:lnTo>
                    <a:pt x="51" y="192"/>
                  </a:lnTo>
                  <a:lnTo>
                    <a:pt x="23" y="155"/>
                  </a:lnTo>
                  <a:lnTo>
                    <a:pt x="133" y="188"/>
                  </a:lnTo>
                  <a:lnTo>
                    <a:pt x="157" y="138"/>
                  </a:lnTo>
                  <a:lnTo>
                    <a:pt x="226" y="120"/>
                  </a:lnTo>
                  <a:lnTo>
                    <a:pt x="202" y="86"/>
                  </a:lnTo>
                  <a:lnTo>
                    <a:pt x="211" y="58"/>
                  </a:lnTo>
                  <a:lnTo>
                    <a:pt x="150" y="62"/>
                  </a:lnTo>
                  <a:lnTo>
                    <a:pt x="80" y="0"/>
                  </a:lnTo>
                  <a:lnTo>
                    <a:pt x="54" y="122"/>
                  </a:lnTo>
                  <a:lnTo>
                    <a:pt x="22" y="115"/>
                  </a:lnTo>
                  <a:lnTo>
                    <a:pt x="0" y="153"/>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21" name="Freeform 368">
              <a:extLst>
                <a:ext uri="{FF2B5EF4-FFF2-40B4-BE49-F238E27FC236}">
                  <a16:creationId xmlns:a16="http://schemas.microsoft.com/office/drawing/2014/main" xmlns="" id="{0648F224-D9F8-4414-9A04-47CA11F365A4}"/>
                </a:ext>
              </a:extLst>
            </p:cNvPr>
            <p:cNvSpPr>
              <a:spLocks/>
            </p:cNvSpPr>
            <p:nvPr/>
          </p:nvSpPr>
          <p:spPr bwMode="auto">
            <a:xfrm>
              <a:off x="3531560" y="3029615"/>
              <a:ext cx="114561" cy="120930"/>
            </a:xfrm>
            <a:custGeom>
              <a:avLst/>
              <a:gdLst>
                <a:gd name="T0" fmla="*/ 0 w 240"/>
                <a:gd name="T1" fmla="*/ 3 h 268"/>
                <a:gd name="T2" fmla="*/ 1 w 240"/>
                <a:gd name="T3" fmla="*/ 4 h 268"/>
                <a:gd name="T4" fmla="*/ 0 w 240"/>
                <a:gd name="T5" fmla="*/ 6 h 268"/>
                <a:gd name="T6" fmla="*/ 2 w 240"/>
                <a:gd name="T7" fmla="*/ 6 h 268"/>
                <a:gd name="T8" fmla="*/ 3 w 240"/>
                <a:gd name="T9" fmla="*/ 5 h 268"/>
                <a:gd name="T10" fmla="*/ 3 w 240"/>
                <a:gd name="T11" fmla="*/ 4 h 268"/>
                <a:gd name="T12" fmla="*/ 5 w 240"/>
                <a:gd name="T13" fmla="*/ 2 h 268"/>
                <a:gd name="T14" fmla="*/ 5 w 240"/>
                <a:gd name="T15" fmla="*/ 1 h 268"/>
                <a:gd name="T16" fmla="*/ 5 w 240"/>
                <a:gd name="T17" fmla="*/ 0 h 268"/>
                <a:gd name="T18" fmla="*/ 5 w 240"/>
                <a:gd name="T19" fmla="*/ 0 h 268"/>
                <a:gd name="T20" fmla="*/ 3 w 240"/>
                <a:gd name="T21" fmla="*/ 1 h 268"/>
                <a:gd name="T22" fmla="*/ 3 w 240"/>
                <a:gd name="T23" fmla="*/ 2 h 268"/>
                <a:gd name="T24" fmla="*/ 2 w 240"/>
                <a:gd name="T25" fmla="*/ 1 h 268"/>
                <a:gd name="T26" fmla="*/ 0 w 240"/>
                <a:gd name="T27" fmla="*/ 3 h 26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0"/>
                <a:gd name="T43" fmla="*/ 0 h 268"/>
                <a:gd name="T44" fmla="*/ 240 w 240"/>
                <a:gd name="T45" fmla="*/ 268 h 26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0" h="268">
                  <a:moveTo>
                    <a:pt x="0" y="151"/>
                  </a:moveTo>
                  <a:lnTo>
                    <a:pt x="43" y="173"/>
                  </a:lnTo>
                  <a:lnTo>
                    <a:pt x="15" y="251"/>
                  </a:lnTo>
                  <a:lnTo>
                    <a:pt x="84" y="268"/>
                  </a:lnTo>
                  <a:lnTo>
                    <a:pt x="155" y="223"/>
                  </a:lnTo>
                  <a:lnTo>
                    <a:pt x="122" y="159"/>
                  </a:lnTo>
                  <a:lnTo>
                    <a:pt x="202" y="101"/>
                  </a:lnTo>
                  <a:lnTo>
                    <a:pt x="240" y="24"/>
                  </a:lnTo>
                  <a:lnTo>
                    <a:pt x="237" y="13"/>
                  </a:lnTo>
                  <a:lnTo>
                    <a:pt x="223" y="0"/>
                  </a:lnTo>
                  <a:lnTo>
                    <a:pt x="147" y="50"/>
                  </a:lnTo>
                  <a:lnTo>
                    <a:pt x="147" y="77"/>
                  </a:lnTo>
                  <a:lnTo>
                    <a:pt x="94" y="68"/>
                  </a:lnTo>
                  <a:lnTo>
                    <a:pt x="0" y="151"/>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22" name="Freeform 369">
              <a:extLst>
                <a:ext uri="{FF2B5EF4-FFF2-40B4-BE49-F238E27FC236}">
                  <a16:creationId xmlns:a16="http://schemas.microsoft.com/office/drawing/2014/main" xmlns="" id="{C027EAB7-38DE-42E3-AC46-DA91CEE66522}"/>
                </a:ext>
              </a:extLst>
            </p:cNvPr>
            <p:cNvSpPr>
              <a:spLocks/>
            </p:cNvSpPr>
            <p:nvPr/>
          </p:nvSpPr>
          <p:spPr bwMode="auto">
            <a:xfrm>
              <a:off x="3565254" y="3129859"/>
              <a:ext cx="60650" cy="97062"/>
            </a:xfrm>
            <a:custGeom>
              <a:avLst/>
              <a:gdLst>
                <a:gd name="T0" fmla="*/ 0 w 128"/>
                <a:gd name="T1" fmla="*/ 5 h 212"/>
                <a:gd name="T2" fmla="*/ 0 w 128"/>
                <a:gd name="T3" fmla="*/ 1 h 212"/>
                <a:gd name="T4" fmla="*/ 2 w 128"/>
                <a:gd name="T5" fmla="*/ 0 h 212"/>
                <a:gd name="T6" fmla="*/ 3 w 128"/>
                <a:gd name="T7" fmla="*/ 3 h 212"/>
                <a:gd name="T8" fmla="*/ 2 w 128"/>
                <a:gd name="T9" fmla="*/ 5 h 212"/>
                <a:gd name="T10" fmla="*/ 0 w 128"/>
                <a:gd name="T11" fmla="*/ 5 h 212"/>
                <a:gd name="T12" fmla="*/ 0 60000 65536"/>
                <a:gd name="T13" fmla="*/ 0 60000 65536"/>
                <a:gd name="T14" fmla="*/ 0 60000 65536"/>
                <a:gd name="T15" fmla="*/ 0 60000 65536"/>
                <a:gd name="T16" fmla="*/ 0 60000 65536"/>
                <a:gd name="T17" fmla="*/ 0 60000 65536"/>
                <a:gd name="T18" fmla="*/ 0 w 128"/>
                <a:gd name="T19" fmla="*/ 0 h 212"/>
                <a:gd name="T20" fmla="*/ 128 w 128"/>
                <a:gd name="T21" fmla="*/ 212 h 212"/>
              </a:gdLst>
              <a:ahLst/>
              <a:cxnLst>
                <a:cxn ang="T12">
                  <a:pos x="T0" y="T1"/>
                </a:cxn>
                <a:cxn ang="T13">
                  <a:pos x="T2" y="T3"/>
                </a:cxn>
                <a:cxn ang="T14">
                  <a:pos x="T4" y="T5"/>
                </a:cxn>
                <a:cxn ang="T15">
                  <a:pos x="T6" y="T7"/>
                </a:cxn>
                <a:cxn ang="T16">
                  <a:pos x="T8" y="T9"/>
                </a:cxn>
                <a:cxn ang="T17">
                  <a:pos x="T10" y="T11"/>
                </a:cxn>
              </a:cxnLst>
              <a:rect l="T18" t="T19" r="T20" b="T21"/>
              <a:pathLst>
                <a:path w="128" h="212">
                  <a:moveTo>
                    <a:pt x="0" y="212"/>
                  </a:moveTo>
                  <a:lnTo>
                    <a:pt x="13" y="45"/>
                  </a:lnTo>
                  <a:lnTo>
                    <a:pt x="84" y="0"/>
                  </a:lnTo>
                  <a:lnTo>
                    <a:pt x="128" y="129"/>
                  </a:lnTo>
                  <a:lnTo>
                    <a:pt x="82" y="189"/>
                  </a:lnTo>
                  <a:lnTo>
                    <a:pt x="0" y="212"/>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23" name="Freeform 370">
              <a:extLst>
                <a:ext uri="{FF2B5EF4-FFF2-40B4-BE49-F238E27FC236}">
                  <a16:creationId xmlns:a16="http://schemas.microsoft.com/office/drawing/2014/main" xmlns="" id="{AB7025DA-968E-4AFF-8D89-DFA2E8F5A673}"/>
                </a:ext>
              </a:extLst>
            </p:cNvPr>
            <p:cNvSpPr>
              <a:spLocks/>
            </p:cNvSpPr>
            <p:nvPr/>
          </p:nvSpPr>
          <p:spPr bwMode="auto">
            <a:xfrm>
              <a:off x="3088477" y="3483101"/>
              <a:ext cx="131408" cy="167074"/>
            </a:xfrm>
            <a:custGeom>
              <a:avLst/>
              <a:gdLst>
                <a:gd name="T0" fmla="*/ 0 w 274"/>
                <a:gd name="T1" fmla="*/ 2 h 369"/>
                <a:gd name="T2" fmla="*/ 1 w 274"/>
                <a:gd name="T3" fmla="*/ 3 h 369"/>
                <a:gd name="T4" fmla="*/ 1 w 274"/>
                <a:gd name="T5" fmla="*/ 5 h 369"/>
                <a:gd name="T6" fmla="*/ 3 w 274"/>
                <a:gd name="T7" fmla="*/ 4 h 369"/>
                <a:gd name="T8" fmla="*/ 4 w 274"/>
                <a:gd name="T9" fmla="*/ 5 h 369"/>
                <a:gd name="T10" fmla="*/ 5 w 274"/>
                <a:gd name="T11" fmla="*/ 7 h 369"/>
                <a:gd name="T12" fmla="*/ 4 w 274"/>
                <a:gd name="T13" fmla="*/ 9 h 369"/>
                <a:gd name="T14" fmla="*/ 6 w 274"/>
                <a:gd name="T15" fmla="*/ 8 h 369"/>
                <a:gd name="T16" fmla="*/ 5 w 274"/>
                <a:gd name="T17" fmla="*/ 5 h 369"/>
                <a:gd name="T18" fmla="*/ 3 w 274"/>
                <a:gd name="T19" fmla="*/ 3 h 369"/>
                <a:gd name="T20" fmla="*/ 4 w 274"/>
                <a:gd name="T21" fmla="*/ 2 h 369"/>
                <a:gd name="T22" fmla="*/ 3 w 274"/>
                <a:gd name="T23" fmla="*/ 1 h 369"/>
                <a:gd name="T24" fmla="*/ 2 w 274"/>
                <a:gd name="T25" fmla="*/ 0 h 369"/>
                <a:gd name="T26" fmla="*/ 1 w 274"/>
                <a:gd name="T27" fmla="*/ 0 h 369"/>
                <a:gd name="T28" fmla="*/ 1 w 274"/>
                <a:gd name="T29" fmla="*/ 1 h 369"/>
                <a:gd name="T30" fmla="*/ 1 w 274"/>
                <a:gd name="T31" fmla="*/ 1 h 369"/>
                <a:gd name="T32" fmla="*/ 0 w 274"/>
                <a:gd name="T33" fmla="*/ 2 h 36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4"/>
                <a:gd name="T52" fmla="*/ 0 h 369"/>
                <a:gd name="T53" fmla="*/ 274 w 274"/>
                <a:gd name="T54" fmla="*/ 369 h 36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4" h="369">
                  <a:moveTo>
                    <a:pt x="0" y="79"/>
                  </a:moveTo>
                  <a:lnTo>
                    <a:pt x="36" y="132"/>
                  </a:lnTo>
                  <a:lnTo>
                    <a:pt x="25" y="223"/>
                  </a:lnTo>
                  <a:lnTo>
                    <a:pt x="123" y="184"/>
                  </a:lnTo>
                  <a:lnTo>
                    <a:pt x="160" y="223"/>
                  </a:lnTo>
                  <a:lnTo>
                    <a:pt x="198" y="313"/>
                  </a:lnTo>
                  <a:lnTo>
                    <a:pt x="188" y="369"/>
                  </a:lnTo>
                  <a:lnTo>
                    <a:pt x="274" y="353"/>
                  </a:lnTo>
                  <a:lnTo>
                    <a:pt x="231" y="234"/>
                  </a:lnTo>
                  <a:lnTo>
                    <a:pt x="138" y="147"/>
                  </a:lnTo>
                  <a:lnTo>
                    <a:pt x="165" y="94"/>
                  </a:lnTo>
                  <a:lnTo>
                    <a:pt x="112" y="67"/>
                  </a:lnTo>
                  <a:lnTo>
                    <a:pt x="73" y="0"/>
                  </a:lnTo>
                  <a:lnTo>
                    <a:pt x="50" y="1"/>
                  </a:lnTo>
                  <a:lnTo>
                    <a:pt x="52" y="48"/>
                  </a:lnTo>
                  <a:lnTo>
                    <a:pt x="36" y="36"/>
                  </a:lnTo>
                  <a:lnTo>
                    <a:pt x="0" y="79"/>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24" name="Freeform 371">
              <a:extLst>
                <a:ext uri="{FF2B5EF4-FFF2-40B4-BE49-F238E27FC236}">
                  <a16:creationId xmlns:a16="http://schemas.microsoft.com/office/drawing/2014/main" xmlns="" id="{1FAF3D35-6078-4B37-B5F1-9375F7F006C2}"/>
                </a:ext>
              </a:extLst>
            </p:cNvPr>
            <p:cNvSpPr>
              <a:spLocks/>
            </p:cNvSpPr>
            <p:nvPr/>
          </p:nvSpPr>
          <p:spPr bwMode="auto">
            <a:xfrm>
              <a:off x="1356582" y="2843447"/>
              <a:ext cx="8424" cy="17503"/>
            </a:xfrm>
            <a:custGeom>
              <a:avLst/>
              <a:gdLst>
                <a:gd name="T0" fmla="*/ 0 w 18"/>
                <a:gd name="T1" fmla="*/ 1 h 38"/>
                <a:gd name="T2" fmla="*/ 0 w 18"/>
                <a:gd name="T3" fmla="*/ 0 h 38"/>
                <a:gd name="T4" fmla="*/ 0 w 18"/>
                <a:gd name="T5" fmla="*/ 1 h 38"/>
                <a:gd name="T6" fmla="*/ 0 w 18"/>
                <a:gd name="T7" fmla="*/ 1 h 38"/>
                <a:gd name="T8" fmla="*/ 0 60000 65536"/>
                <a:gd name="T9" fmla="*/ 0 60000 65536"/>
                <a:gd name="T10" fmla="*/ 0 60000 65536"/>
                <a:gd name="T11" fmla="*/ 0 60000 65536"/>
                <a:gd name="T12" fmla="*/ 0 w 18"/>
                <a:gd name="T13" fmla="*/ 0 h 38"/>
                <a:gd name="T14" fmla="*/ 18 w 18"/>
                <a:gd name="T15" fmla="*/ 38 h 38"/>
              </a:gdLst>
              <a:ahLst/>
              <a:cxnLst>
                <a:cxn ang="T8">
                  <a:pos x="T0" y="T1"/>
                </a:cxn>
                <a:cxn ang="T9">
                  <a:pos x="T2" y="T3"/>
                </a:cxn>
                <a:cxn ang="T10">
                  <a:pos x="T4" y="T5"/>
                </a:cxn>
                <a:cxn ang="T11">
                  <a:pos x="T6" y="T7"/>
                </a:cxn>
              </a:cxnLst>
              <a:rect l="T12" t="T13" r="T14" b="T15"/>
              <a:pathLst>
                <a:path w="18" h="38">
                  <a:moveTo>
                    <a:pt x="0" y="30"/>
                  </a:moveTo>
                  <a:lnTo>
                    <a:pt x="13" y="0"/>
                  </a:lnTo>
                  <a:lnTo>
                    <a:pt x="18" y="38"/>
                  </a:lnTo>
                  <a:lnTo>
                    <a:pt x="0" y="3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25" name="Freeform 372">
              <a:extLst>
                <a:ext uri="{FF2B5EF4-FFF2-40B4-BE49-F238E27FC236}">
                  <a16:creationId xmlns:a16="http://schemas.microsoft.com/office/drawing/2014/main" xmlns="" id="{DAB13BE0-E990-415D-9538-9929506F5BBE}"/>
                </a:ext>
              </a:extLst>
            </p:cNvPr>
            <p:cNvSpPr>
              <a:spLocks/>
            </p:cNvSpPr>
            <p:nvPr/>
          </p:nvSpPr>
          <p:spPr bwMode="auto">
            <a:xfrm>
              <a:off x="3088477" y="3809292"/>
              <a:ext cx="69074" cy="100244"/>
            </a:xfrm>
            <a:custGeom>
              <a:avLst/>
              <a:gdLst>
                <a:gd name="T0" fmla="*/ 0 w 142"/>
                <a:gd name="T1" fmla="*/ 0 h 221"/>
                <a:gd name="T2" fmla="*/ 1 w 142"/>
                <a:gd name="T3" fmla="*/ 0 h 221"/>
                <a:gd name="T4" fmla="*/ 1 w 142"/>
                <a:gd name="T5" fmla="*/ 1 h 221"/>
                <a:gd name="T6" fmla="*/ 2 w 142"/>
                <a:gd name="T7" fmla="*/ 0 h 221"/>
                <a:gd name="T8" fmla="*/ 3 w 142"/>
                <a:gd name="T9" fmla="*/ 1 h 221"/>
                <a:gd name="T10" fmla="*/ 3 w 142"/>
                <a:gd name="T11" fmla="*/ 5 h 221"/>
                <a:gd name="T12" fmla="*/ 3 w 142"/>
                <a:gd name="T13" fmla="*/ 5 h 221"/>
                <a:gd name="T14" fmla="*/ 1 w 142"/>
                <a:gd name="T15" fmla="*/ 4 h 221"/>
                <a:gd name="T16" fmla="*/ 0 w 142"/>
                <a:gd name="T17" fmla="*/ 0 h 2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2"/>
                <a:gd name="T28" fmla="*/ 0 h 221"/>
                <a:gd name="T29" fmla="*/ 142 w 142"/>
                <a:gd name="T30" fmla="*/ 221 h 2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2" h="221">
                  <a:moveTo>
                    <a:pt x="0" y="0"/>
                  </a:moveTo>
                  <a:lnTo>
                    <a:pt x="29" y="0"/>
                  </a:lnTo>
                  <a:lnTo>
                    <a:pt x="38" y="41"/>
                  </a:lnTo>
                  <a:lnTo>
                    <a:pt x="73" y="15"/>
                  </a:lnTo>
                  <a:lnTo>
                    <a:pt x="122" y="65"/>
                  </a:lnTo>
                  <a:lnTo>
                    <a:pt x="142" y="221"/>
                  </a:lnTo>
                  <a:lnTo>
                    <a:pt x="141" y="221"/>
                  </a:lnTo>
                  <a:lnTo>
                    <a:pt x="42" y="156"/>
                  </a:lnTo>
                  <a:lnTo>
                    <a:pt x="0" y="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26" name="Freeform 373">
              <a:extLst>
                <a:ext uri="{FF2B5EF4-FFF2-40B4-BE49-F238E27FC236}">
                  <a16:creationId xmlns:a16="http://schemas.microsoft.com/office/drawing/2014/main" xmlns="" id="{F394AF8B-3ABB-42C2-890D-0F478C3D3E85}"/>
                </a:ext>
              </a:extLst>
            </p:cNvPr>
            <p:cNvSpPr>
              <a:spLocks/>
            </p:cNvSpPr>
            <p:nvPr/>
          </p:nvSpPr>
          <p:spPr bwMode="auto">
            <a:xfrm>
              <a:off x="3262004" y="3799745"/>
              <a:ext cx="173527" cy="120930"/>
            </a:xfrm>
            <a:custGeom>
              <a:avLst/>
              <a:gdLst>
                <a:gd name="T0" fmla="*/ 0 w 362"/>
                <a:gd name="T1" fmla="*/ 6 h 264"/>
                <a:gd name="T2" fmla="*/ 1 w 362"/>
                <a:gd name="T3" fmla="*/ 6 h 264"/>
                <a:gd name="T4" fmla="*/ 3 w 362"/>
                <a:gd name="T5" fmla="*/ 6 h 264"/>
                <a:gd name="T6" fmla="*/ 4 w 362"/>
                <a:gd name="T7" fmla="*/ 6 h 264"/>
                <a:gd name="T8" fmla="*/ 5 w 362"/>
                <a:gd name="T9" fmla="*/ 3 h 264"/>
                <a:gd name="T10" fmla="*/ 7 w 362"/>
                <a:gd name="T11" fmla="*/ 3 h 264"/>
                <a:gd name="T12" fmla="*/ 8 w 362"/>
                <a:gd name="T13" fmla="*/ 2 h 264"/>
                <a:gd name="T14" fmla="*/ 7 w 362"/>
                <a:gd name="T15" fmla="*/ 1 h 264"/>
                <a:gd name="T16" fmla="*/ 7 w 362"/>
                <a:gd name="T17" fmla="*/ 0 h 264"/>
                <a:gd name="T18" fmla="*/ 5 w 362"/>
                <a:gd name="T19" fmla="*/ 2 h 264"/>
                <a:gd name="T20" fmla="*/ 4 w 362"/>
                <a:gd name="T21" fmla="*/ 3 h 264"/>
                <a:gd name="T22" fmla="*/ 4 w 362"/>
                <a:gd name="T23" fmla="*/ 3 h 264"/>
                <a:gd name="T24" fmla="*/ 3 w 362"/>
                <a:gd name="T25" fmla="*/ 4 h 264"/>
                <a:gd name="T26" fmla="*/ 2 w 362"/>
                <a:gd name="T27" fmla="*/ 4 h 264"/>
                <a:gd name="T28" fmla="*/ 1 w 362"/>
                <a:gd name="T29" fmla="*/ 6 h 264"/>
                <a:gd name="T30" fmla="*/ 0 w 362"/>
                <a:gd name="T31" fmla="*/ 6 h 2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2"/>
                <a:gd name="T49" fmla="*/ 0 h 264"/>
                <a:gd name="T50" fmla="*/ 362 w 362"/>
                <a:gd name="T51" fmla="*/ 264 h 26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2" h="264">
                  <a:moveTo>
                    <a:pt x="0" y="235"/>
                  </a:moveTo>
                  <a:lnTo>
                    <a:pt x="33" y="264"/>
                  </a:lnTo>
                  <a:lnTo>
                    <a:pt x="143" y="253"/>
                  </a:lnTo>
                  <a:lnTo>
                    <a:pt x="182" y="238"/>
                  </a:lnTo>
                  <a:lnTo>
                    <a:pt x="234" y="115"/>
                  </a:lnTo>
                  <a:lnTo>
                    <a:pt x="299" y="120"/>
                  </a:lnTo>
                  <a:lnTo>
                    <a:pt x="362" y="78"/>
                  </a:lnTo>
                  <a:lnTo>
                    <a:pt x="304" y="45"/>
                  </a:lnTo>
                  <a:lnTo>
                    <a:pt x="284" y="0"/>
                  </a:lnTo>
                  <a:lnTo>
                    <a:pt x="210" y="82"/>
                  </a:lnTo>
                  <a:lnTo>
                    <a:pt x="185" y="128"/>
                  </a:lnTo>
                  <a:lnTo>
                    <a:pt x="163" y="103"/>
                  </a:lnTo>
                  <a:lnTo>
                    <a:pt x="120" y="168"/>
                  </a:lnTo>
                  <a:lnTo>
                    <a:pt x="70" y="177"/>
                  </a:lnTo>
                  <a:lnTo>
                    <a:pt x="56" y="238"/>
                  </a:lnTo>
                  <a:lnTo>
                    <a:pt x="0" y="235"/>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27" name="Freeform 374">
              <a:extLst>
                <a:ext uri="{FF2B5EF4-FFF2-40B4-BE49-F238E27FC236}">
                  <a16:creationId xmlns:a16="http://schemas.microsoft.com/office/drawing/2014/main" xmlns="" id="{8F1E3426-4982-4609-AC5C-A0E0BDB3754F}"/>
                </a:ext>
              </a:extLst>
            </p:cNvPr>
            <p:cNvSpPr>
              <a:spLocks/>
            </p:cNvSpPr>
            <p:nvPr/>
          </p:nvSpPr>
          <p:spPr bwMode="auto">
            <a:xfrm>
              <a:off x="2859355" y="2792529"/>
              <a:ext cx="581230" cy="265727"/>
            </a:xfrm>
            <a:custGeom>
              <a:avLst/>
              <a:gdLst>
                <a:gd name="T0" fmla="*/ 0 w 1209"/>
                <a:gd name="T1" fmla="*/ 4 h 587"/>
                <a:gd name="T2" fmla="*/ 1 w 1209"/>
                <a:gd name="T3" fmla="*/ 6 h 587"/>
                <a:gd name="T4" fmla="*/ 2 w 1209"/>
                <a:gd name="T5" fmla="*/ 6 h 587"/>
                <a:gd name="T6" fmla="*/ 3 w 1209"/>
                <a:gd name="T7" fmla="*/ 9 h 587"/>
                <a:gd name="T8" fmla="*/ 7 w 1209"/>
                <a:gd name="T9" fmla="*/ 10 h 587"/>
                <a:gd name="T10" fmla="*/ 8 w 1209"/>
                <a:gd name="T11" fmla="*/ 12 h 587"/>
                <a:gd name="T12" fmla="*/ 11 w 1209"/>
                <a:gd name="T13" fmla="*/ 12 h 587"/>
                <a:gd name="T14" fmla="*/ 15 w 1209"/>
                <a:gd name="T15" fmla="*/ 14 h 587"/>
                <a:gd name="T16" fmla="*/ 20 w 1209"/>
                <a:gd name="T17" fmla="*/ 12 h 587"/>
                <a:gd name="T18" fmla="*/ 21 w 1209"/>
                <a:gd name="T19" fmla="*/ 11 h 587"/>
                <a:gd name="T20" fmla="*/ 21 w 1209"/>
                <a:gd name="T21" fmla="*/ 9 h 587"/>
                <a:gd name="T22" fmla="*/ 23 w 1209"/>
                <a:gd name="T23" fmla="*/ 10 h 587"/>
                <a:gd name="T24" fmla="*/ 26 w 1209"/>
                <a:gd name="T25" fmla="*/ 7 h 587"/>
                <a:gd name="T26" fmla="*/ 28 w 1209"/>
                <a:gd name="T27" fmla="*/ 7 h 587"/>
                <a:gd name="T28" fmla="*/ 27 w 1209"/>
                <a:gd name="T29" fmla="*/ 5 h 587"/>
                <a:gd name="T30" fmla="*/ 25 w 1209"/>
                <a:gd name="T31" fmla="*/ 6 h 587"/>
                <a:gd name="T32" fmla="*/ 25 w 1209"/>
                <a:gd name="T33" fmla="*/ 4 h 587"/>
                <a:gd name="T34" fmla="*/ 25 w 1209"/>
                <a:gd name="T35" fmla="*/ 3 h 587"/>
                <a:gd name="T36" fmla="*/ 24 w 1209"/>
                <a:gd name="T37" fmla="*/ 3 h 587"/>
                <a:gd name="T38" fmla="*/ 19 w 1209"/>
                <a:gd name="T39" fmla="*/ 4 h 587"/>
                <a:gd name="T40" fmla="*/ 16 w 1209"/>
                <a:gd name="T41" fmla="*/ 2 h 587"/>
                <a:gd name="T42" fmla="*/ 13 w 1209"/>
                <a:gd name="T43" fmla="*/ 2 h 587"/>
                <a:gd name="T44" fmla="*/ 13 w 1209"/>
                <a:gd name="T45" fmla="*/ 1 h 587"/>
                <a:gd name="T46" fmla="*/ 10 w 1209"/>
                <a:gd name="T47" fmla="*/ 0 h 587"/>
                <a:gd name="T48" fmla="*/ 9 w 1209"/>
                <a:gd name="T49" fmla="*/ 1 h 587"/>
                <a:gd name="T50" fmla="*/ 9 w 1209"/>
                <a:gd name="T51" fmla="*/ 3 h 587"/>
                <a:gd name="T52" fmla="*/ 4 w 1209"/>
                <a:gd name="T53" fmla="*/ 2 h 587"/>
                <a:gd name="T54" fmla="*/ 0 w 1209"/>
                <a:gd name="T55" fmla="*/ 4 h 58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09"/>
                <a:gd name="T85" fmla="*/ 0 h 587"/>
                <a:gd name="T86" fmla="*/ 1209 w 1209"/>
                <a:gd name="T87" fmla="*/ 587 h 58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09" h="587">
                  <a:moveTo>
                    <a:pt x="0" y="184"/>
                  </a:moveTo>
                  <a:lnTo>
                    <a:pt x="39" y="242"/>
                  </a:lnTo>
                  <a:lnTo>
                    <a:pt x="94" y="265"/>
                  </a:lnTo>
                  <a:lnTo>
                    <a:pt x="113" y="389"/>
                  </a:lnTo>
                  <a:lnTo>
                    <a:pt x="282" y="439"/>
                  </a:lnTo>
                  <a:lnTo>
                    <a:pt x="353" y="526"/>
                  </a:lnTo>
                  <a:lnTo>
                    <a:pt x="494" y="522"/>
                  </a:lnTo>
                  <a:lnTo>
                    <a:pt x="651" y="587"/>
                  </a:lnTo>
                  <a:lnTo>
                    <a:pt x="856" y="526"/>
                  </a:lnTo>
                  <a:lnTo>
                    <a:pt x="920" y="477"/>
                  </a:lnTo>
                  <a:lnTo>
                    <a:pt x="920" y="408"/>
                  </a:lnTo>
                  <a:lnTo>
                    <a:pt x="979" y="416"/>
                  </a:lnTo>
                  <a:lnTo>
                    <a:pt x="1110" y="318"/>
                  </a:lnTo>
                  <a:lnTo>
                    <a:pt x="1209" y="312"/>
                  </a:lnTo>
                  <a:lnTo>
                    <a:pt x="1162" y="238"/>
                  </a:lnTo>
                  <a:lnTo>
                    <a:pt x="1065" y="257"/>
                  </a:lnTo>
                  <a:lnTo>
                    <a:pt x="1064" y="174"/>
                  </a:lnTo>
                  <a:lnTo>
                    <a:pt x="1088" y="127"/>
                  </a:lnTo>
                  <a:lnTo>
                    <a:pt x="1018" y="115"/>
                  </a:lnTo>
                  <a:lnTo>
                    <a:pt x="838" y="167"/>
                  </a:lnTo>
                  <a:lnTo>
                    <a:pt x="677" y="90"/>
                  </a:lnTo>
                  <a:lnTo>
                    <a:pt x="576" y="101"/>
                  </a:lnTo>
                  <a:lnTo>
                    <a:pt x="539" y="39"/>
                  </a:lnTo>
                  <a:lnTo>
                    <a:pt x="439" y="0"/>
                  </a:lnTo>
                  <a:lnTo>
                    <a:pt x="386" y="42"/>
                  </a:lnTo>
                  <a:lnTo>
                    <a:pt x="383" y="126"/>
                  </a:lnTo>
                  <a:lnTo>
                    <a:pt x="153" y="89"/>
                  </a:lnTo>
                  <a:lnTo>
                    <a:pt x="0" y="184"/>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28" name="Freeform 375">
              <a:extLst>
                <a:ext uri="{FF2B5EF4-FFF2-40B4-BE49-F238E27FC236}">
                  <a16:creationId xmlns:a16="http://schemas.microsoft.com/office/drawing/2014/main" xmlns="" id="{254FAA06-2CC0-42ED-8916-44AE931AFA68}"/>
                </a:ext>
              </a:extLst>
            </p:cNvPr>
            <p:cNvSpPr>
              <a:spLocks/>
            </p:cNvSpPr>
            <p:nvPr/>
          </p:nvSpPr>
          <p:spPr bwMode="auto">
            <a:xfrm>
              <a:off x="2203998" y="3432183"/>
              <a:ext cx="141517" cy="173438"/>
            </a:xfrm>
            <a:custGeom>
              <a:avLst/>
              <a:gdLst>
                <a:gd name="T0" fmla="*/ 0 w 294"/>
                <a:gd name="T1" fmla="*/ 6 h 383"/>
                <a:gd name="T2" fmla="*/ 1 w 294"/>
                <a:gd name="T3" fmla="*/ 9 h 383"/>
                <a:gd name="T4" fmla="*/ 3 w 294"/>
                <a:gd name="T5" fmla="*/ 9 h 383"/>
                <a:gd name="T6" fmla="*/ 5 w 294"/>
                <a:gd name="T7" fmla="*/ 6 h 383"/>
                <a:gd name="T8" fmla="*/ 5 w 294"/>
                <a:gd name="T9" fmla="*/ 5 h 383"/>
                <a:gd name="T10" fmla="*/ 7 w 294"/>
                <a:gd name="T11" fmla="*/ 3 h 383"/>
                <a:gd name="T12" fmla="*/ 7 w 294"/>
                <a:gd name="T13" fmla="*/ 3 h 383"/>
                <a:gd name="T14" fmla="*/ 6 w 294"/>
                <a:gd name="T15" fmla="*/ 1 h 383"/>
                <a:gd name="T16" fmla="*/ 4 w 294"/>
                <a:gd name="T17" fmla="*/ 0 h 383"/>
                <a:gd name="T18" fmla="*/ 3 w 294"/>
                <a:gd name="T19" fmla="*/ 0 h 383"/>
                <a:gd name="T20" fmla="*/ 4 w 294"/>
                <a:gd name="T21" fmla="*/ 1 h 383"/>
                <a:gd name="T22" fmla="*/ 3 w 294"/>
                <a:gd name="T23" fmla="*/ 2 h 383"/>
                <a:gd name="T24" fmla="*/ 3 w 294"/>
                <a:gd name="T25" fmla="*/ 3 h 383"/>
                <a:gd name="T26" fmla="*/ 3 w 294"/>
                <a:gd name="T27" fmla="*/ 5 h 383"/>
                <a:gd name="T28" fmla="*/ 0 w 294"/>
                <a:gd name="T29" fmla="*/ 6 h 38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94"/>
                <a:gd name="T46" fmla="*/ 0 h 383"/>
                <a:gd name="T47" fmla="*/ 294 w 294"/>
                <a:gd name="T48" fmla="*/ 383 h 38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94" h="383">
                  <a:moveTo>
                    <a:pt x="0" y="270"/>
                  </a:moveTo>
                  <a:lnTo>
                    <a:pt x="40" y="383"/>
                  </a:lnTo>
                  <a:lnTo>
                    <a:pt x="109" y="364"/>
                  </a:lnTo>
                  <a:lnTo>
                    <a:pt x="218" y="269"/>
                  </a:lnTo>
                  <a:lnTo>
                    <a:pt x="217" y="223"/>
                  </a:lnTo>
                  <a:lnTo>
                    <a:pt x="289" y="139"/>
                  </a:lnTo>
                  <a:lnTo>
                    <a:pt x="294" y="114"/>
                  </a:lnTo>
                  <a:lnTo>
                    <a:pt x="255" y="64"/>
                  </a:lnTo>
                  <a:lnTo>
                    <a:pt x="164" y="0"/>
                  </a:lnTo>
                  <a:lnTo>
                    <a:pt x="141" y="1"/>
                  </a:lnTo>
                  <a:lnTo>
                    <a:pt x="153" y="36"/>
                  </a:lnTo>
                  <a:lnTo>
                    <a:pt x="122" y="101"/>
                  </a:lnTo>
                  <a:lnTo>
                    <a:pt x="141" y="134"/>
                  </a:lnTo>
                  <a:lnTo>
                    <a:pt x="111" y="226"/>
                  </a:lnTo>
                  <a:lnTo>
                    <a:pt x="0" y="27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29" name="Freeform 376">
              <a:extLst>
                <a:ext uri="{FF2B5EF4-FFF2-40B4-BE49-F238E27FC236}">
                  <a16:creationId xmlns:a16="http://schemas.microsoft.com/office/drawing/2014/main" xmlns="" id="{6E3694F6-A8FD-4E1E-B5AB-870B88817670}"/>
                </a:ext>
              </a:extLst>
            </p:cNvPr>
            <p:cNvSpPr>
              <a:spLocks/>
            </p:cNvSpPr>
            <p:nvPr/>
          </p:nvSpPr>
          <p:spPr bwMode="auto">
            <a:xfrm>
              <a:off x="2719523" y="3316027"/>
              <a:ext cx="144886" cy="82741"/>
            </a:xfrm>
            <a:custGeom>
              <a:avLst/>
              <a:gdLst>
                <a:gd name="T0" fmla="*/ 0 w 305"/>
                <a:gd name="T1" fmla="*/ 2 h 184"/>
                <a:gd name="T2" fmla="*/ 1 w 305"/>
                <a:gd name="T3" fmla="*/ 0 h 184"/>
                <a:gd name="T4" fmla="*/ 4 w 305"/>
                <a:gd name="T5" fmla="*/ 1 h 184"/>
                <a:gd name="T6" fmla="*/ 5 w 305"/>
                <a:gd name="T7" fmla="*/ 3 h 184"/>
                <a:gd name="T8" fmla="*/ 7 w 305"/>
                <a:gd name="T9" fmla="*/ 3 h 184"/>
                <a:gd name="T10" fmla="*/ 7 w 305"/>
                <a:gd name="T11" fmla="*/ 4 h 184"/>
                <a:gd name="T12" fmla="*/ 2 w 305"/>
                <a:gd name="T13" fmla="*/ 3 h 184"/>
                <a:gd name="T14" fmla="*/ 0 w 305"/>
                <a:gd name="T15" fmla="*/ 2 h 184"/>
                <a:gd name="T16" fmla="*/ 0 60000 65536"/>
                <a:gd name="T17" fmla="*/ 0 60000 65536"/>
                <a:gd name="T18" fmla="*/ 0 60000 65536"/>
                <a:gd name="T19" fmla="*/ 0 60000 65536"/>
                <a:gd name="T20" fmla="*/ 0 60000 65536"/>
                <a:gd name="T21" fmla="*/ 0 60000 65536"/>
                <a:gd name="T22" fmla="*/ 0 60000 65536"/>
                <a:gd name="T23" fmla="*/ 0 60000 65536"/>
                <a:gd name="T24" fmla="*/ 0 w 305"/>
                <a:gd name="T25" fmla="*/ 0 h 184"/>
                <a:gd name="T26" fmla="*/ 305 w 305"/>
                <a:gd name="T27" fmla="*/ 184 h 1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5" h="184">
                  <a:moveTo>
                    <a:pt x="0" y="72"/>
                  </a:moveTo>
                  <a:lnTo>
                    <a:pt x="39" y="0"/>
                  </a:lnTo>
                  <a:lnTo>
                    <a:pt x="158" y="46"/>
                  </a:lnTo>
                  <a:lnTo>
                    <a:pt x="223" y="117"/>
                  </a:lnTo>
                  <a:lnTo>
                    <a:pt x="305" y="117"/>
                  </a:lnTo>
                  <a:lnTo>
                    <a:pt x="302" y="184"/>
                  </a:lnTo>
                  <a:lnTo>
                    <a:pt x="102" y="141"/>
                  </a:lnTo>
                  <a:lnTo>
                    <a:pt x="0" y="72"/>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30" name="Freeform 377">
              <a:extLst>
                <a:ext uri="{FF2B5EF4-FFF2-40B4-BE49-F238E27FC236}">
                  <a16:creationId xmlns:a16="http://schemas.microsoft.com/office/drawing/2014/main" xmlns="" id="{91FEF66A-1F87-436A-AB8F-C57D692086BE}"/>
                </a:ext>
              </a:extLst>
            </p:cNvPr>
            <p:cNvSpPr>
              <a:spLocks/>
            </p:cNvSpPr>
            <p:nvPr/>
          </p:nvSpPr>
          <p:spPr bwMode="auto">
            <a:xfrm>
              <a:off x="1314464" y="2762297"/>
              <a:ext cx="65704" cy="68421"/>
            </a:xfrm>
            <a:custGeom>
              <a:avLst/>
              <a:gdLst>
                <a:gd name="T0" fmla="*/ 0 w 138"/>
                <a:gd name="T1" fmla="*/ 3 h 148"/>
                <a:gd name="T2" fmla="*/ 1 w 138"/>
                <a:gd name="T3" fmla="*/ 2 h 148"/>
                <a:gd name="T4" fmla="*/ 1 w 138"/>
                <a:gd name="T5" fmla="*/ 2 h 148"/>
                <a:gd name="T6" fmla="*/ 1 w 138"/>
                <a:gd name="T7" fmla="*/ 1 h 148"/>
                <a:gd name="T8" fmla="*/ 2 w 138"/>
                <a:gd name="T9" fmla="*/ 1 h 148"/>
                <a:gd name="T10" fmla="*/ 2 w 138"/>
                <a:gd name="T11" fmla="*/ 0 h 148"/>
                <a:gd name="T12" fmla="*/ 3 w 138"/>
                <a:gd name="T13" fmla="*/ 0 h 148"/>
                <a:gd name="T14" fmla="*/ 3 w 138"/>
                <a:gd name="T15" fmla="*/ 1 h 148"/>
                <a:gd name="T16" fmla="*/ 2 w 138"/>
                <a:gd name="T17" fmla="*/ 2 h 148"/>
                <a:gd name="T18" fmla="*/ 2 w 138"/>
                <a:gd name="T19" fmla="*/ 3 h 148"/>
                <a:gd name="T20" fmla="*/ 1 w 138"/>
                <a:gd name="T21" fmla="*/ 3 h 148"/>
                <a:gd name="T22" fmla="*/ 0 w 138"/>
                <a:gd name="T23" fmla="*/ 3 h 14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8"/>
                <a:gd name="T37" fmla="*/ 0 h 148"/>
                <a:gd name="T38" fmla="*/ 138 w 138"/>
                <a:gd name="T39" fmla="*/ 148 h 14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8" h="148">
                  <a:moveTo>
                    <a:pt x="0" y="111"/>
                  </a:moveTo>
                  <a:lnTo>
                    <a:pt x="54" y="92"/>
                  </a:lnTo>
                  <a:lnTo>
                    <a:pt x="29" y="76"/>
                  </a:lnTo>
                  <a:lnTo>
                    <a:pt x="53" y="23"/>
                  </a:lnTo>
                  <a:lnTo>
                    <a:pt x="75" y="57"/>
                  </a:lnTo>
                  <a:lnTo>
                    <a:pt x="76" y="0"/>
                  </a:lnTo>
                  <a:lnTo>
                    <a:pt x="138" y="0"/>
                  </a:lnTo>
                  <a:lnTo>
                    <a:pt x="134" y="57"/>
                  </a:lnTo>
                  <a:lnTo>
                    <a:pt x="93" y="79"/>
                  </a:lnTo>
                  <a:lnTo>
                    <a:pt x="95" y="148"/>
                  </a:lnTo>
                  <a:lnTo>
                    <a:pt x="57" y="106"/>
                  </a:lnTo>
                  <a:lnTo>
                    <a:pt x="0" y="111"/>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31" name="Freeform 378">
              <a:extLst>
                <a:ext uri="{FF2B5EF4-FFF2-40B4-BE49-F238E27FC236}">
                  <a16:creationId xmlns:a16="http://schemas.microsoft.com/office/drawing/2014/main" xmlns="" id="{E56FC00B-683D-4D7C-8C5B-C7EF01A08348}"/>
                </a:ext>
              </a:extLst>
            </p:cNvPr>
            <p:cNvSpPr>
              <a:spLocks/>
            </p:cNvSpPr>
            <p:nvPr/>
          </p:nvSpPr>
          <p:spPr bwMode="auto">
            <a:xfrm>
              <a:off x="4301478" y="4799005"/>
              <a:ext cx="143201" cy="144797"/>
            </a:xfrm>
            <a:custGeom>
              <a:avLst/>
              <a:gdLst>
                <a:gd name="T0" fmla="*/ 0 w 298"/>
                <a:gd name="T1" fmla="*/ 6 h 322"/>
                <a:gd name="T2" fmla="*/ 1 w 298"/>
                <a:gd name="T3" fmla="*/ 4 h 322"/>
                <a:gd name="T4" fmla="*/ 4 w 298"/>
                <a:gd name="T5" fmla="*/ 3 h 322"/>
                <a:gd name="T6" fmla="*/ 5 w 298"/>
                <a:gd name="T7" fmla="*/ 0 h 322"/>
                <a:gd name="T8" fmla="*/ 6 w 298"/>
                <a:gd name="T9" fmla="*/ 1 h 322"/>
                <a:gd name="T10" fmla="*/ 7 w 298"/>
                <a:gd name="T11" fmla="*/ 0 h 322"/>
                <a:gd name="T12" fmla="*/ 7 w 298"/>
                <a:gd name="T13" fmla="*/ 1 h 322"/>
                <a:gd name="T14" fmla="*/ 6 w 298"/>
                <a:gd name="T15" fmla="*/ 3 h 322"/>
                <a:gd name="T16" fmla="*/ 6 w 298"/>
                <a:gd name="T17" fmla="*/ 4 h 322"/>
                <a:gd name="T18" fmla="*/ 4 w 298"/>
                <a:gd name="T19" fmla="*/ 4 h 322"/>
                <a:gd name="T20" fmla="*/ 4 w 298"/>
                <a:gd name="T21" fmla="*/ 6 h 322"/>
                <a:gd name="T22" fmla="*/ 2 w 298"/>
                <a:gd name="T23" fmla="*/ 7 h 322"/>
                <a:gd name="T24" fmla="*/ 0 w 298"/>
                <a:gd name="T25" fmla="*/ 6 h 3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98"/>
                <a:gd name="T40" fmla="*/ 0 h 322"/>
                <a:gd name="T41" fmla="*/ 298 w 298"/>
                <a:gd name="T42" fmla="*/ 322 h 3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98" h="322">
                  <a:moveTo>
                    <a:pt x="0" y="281"/>
                  </a:moveTo>
                  <a:lnTo>
                    <a:pt x="63" y="182"/>
                  </a:lnTo>
                  <a:lnTo>
                    <a:pt x="172" y="109"/>
                  </a:lnTo>
                  <a:lnTo>
                    <a:pt x="223" y="0"/>
                  </a:lnTo>
                  <a:lnTo>
                    <a:pt x="256" y="32"/>
                  </a:lnTo>
                  <a:lnTo>
                    <a:pt x="293" y="17"/>
                  </a:lnTo>
                  <a:lnTo>
                    <a:pt x="298" y="55"/>
                  </a:lnTo>
                  <a:lnTo>
                    <a:pt x="242" y="134"/>
                  </a:lnTo>
                  <a:lnTo>
                    <a:pt x="252" y="167"/>
                  </a:lnTo>
                  <a:lnTo>
                    <a:pt x="190" y="180"/>
                  </a:lnTo>
                  <a:lnTo>
                    <a:pt x="161" y="289"/>
                  </a:lnTo>
                  <a:lnTo>
                    <a:pt x="96" y="322"/>
                  </a:lnTo>
                  <a:lnTo>
                    <a:pt x="0" y="281"/>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32" name="Freeform 379">
              <a:extLst>
                <a:ext uri="{FF2B5EF4-FFF2-40B4-BE49-F238E27FC236}">
                  <a16:creationId xmlns:a16="http://schemas.microsoft.com/office/drawing/2014/main" xmlns="" id="{0BD3FD32-E596-468C-AB78-7129BA3C644B}"/>
                </a:ext>
              </a:extLst>
            </p:cNvPr>
            <p:cNvSpPr>
              <a:spLocks/>
            </p:cNvSpPr>
            <p:nvPr/>
          </p:nvSpPr>
          <p:spPr bwMode="auto">
            <a:xfrm>
              <a:off x="4414355" y="4655799"/>
              <a:ext cx="106138" cy="160709"/>
            </a:xfrm>
            <a:custGeom>
              <a:avLst/>
              <a:gdLst>
                <a:gd name="T0" fmla="*/ 0 w 221"/>
                <a:gd name="T1" fmla="*/ 0 h 353"/>
                <a:gd name="T2" fmla="*/ 1 w 221"/>
                <a:gd name="T3" fmla="*/ 1 h 353"/>
                <a:gd name="T4" fmla="*/ 2 w 221"/>
                <a:gd name="T5" fmla="*/ 3 h 353"/>
                <a:gd name="T6" fmla="*/ 3 w 221"/>
                <a:gd name="T7" fmla="*/ 3 h 353"/>
                <a:gd name="T8" fmla="*/ 3 w 221"/>
                <a:gd name="T9" fmla="*/ 3 h 353"/>
                <a:gd name="T10" fmla="*/ 3 w 221"/>
                <a:gd name="T11" fmla="*/ 4 h 353"/>
                <a:gd name="T12" fmla="*/ 5 w 221"/>
                <a:gd name="T13" fmla="*/ 4 h 353"/>
                <a:gd name="T14" fmla="*/ 5 w 221"/>
                <a:gd name="T15" fmla="*/ 5 h 353"/>
                <a:gd name="T16" fmla="*/ 4 w 221"/>
                <a:gd name="T17" fmla="*/ 6 h 353"/>
                <a:gd name="T18" fmla="*/ 3 w 221"/>
                <a:gd name="T19" fmla="*/ 8 h 353"/>
                <a:gd name="T20" fmla="*/ 2 w 221"/>
                <a:gd name="T21" fmla="*/ 8 h 353"/>
                <a:gd name="T22" fmla="*/ 2 w 221"/>
                <a:gd name="T23" fmla="*/ 7 h 353"/>
                <a:gd name="T24" fmla="*/ 1 w 221"/>
                <a:gd name="T25" fmla="*/ 6 h 353"/>
                <a:gd name="T26" fmla="*/ 2 w 221"/>
                <a:gd name="T27" fmla="*/ 4 h 353"/>
                <a:gd name="T28" fmla="*/ 2 w 221"/>
                <a:gd name="T29" fmla="*/ 3 h 353"/>
                <a:gd name="T30" fmla="*/ 0 w 221"/>
                <a:gd name="T31" fmla="*/ 0 h 3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1"/>
                <a:gd name="T49" fmla="*/ 0 h 353"/>
                <a:gd name="T50" fmla="*/ 221 w 221"/>
                <a:gd name="T51" fmla="*/ 353 h 35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1" h="353">
                  <a:moveTo>
                    <a:pt x="0" y="0"/>
                  </a:moveTo>
                  <a:lnTo>
                    <a:pt x="63" y="39"/>
                  </a:lnTo>
                  <a:lnTo>
                    <a:pt x="75" y="117"/>
                  </a:lnTo>
                  <a:lnTo>
                    <a:pt x="104" y="139"/>
                  </a:lnTo>
                  <a:lnTo>
                    <a:pt x="119" y="106"/>
                  </a:lnTo>
                  <a:lnTo>
                    <a:pt x="132" y="161"/>
                  </a:lnTo>
                  <a:lnTo>
                    <a:pt x="221" y="161"/>
                  </a:lnTo>
                  <a:lnTo>
                    <a:pt x="204" y="238"/>
                  </a:lnTo>
                  <a:lnTo>
                    <a:pt x="159" y="250"/>
                  </a:lnTo>
                  <a:lnTo>
                    <a:pt x="120" y="351"/>
                  </a:lnTo>
                  <a:lnTo>
                    <a:pt x="78" y="353"/>
                  </a:lnTo>
                  <a:lnTo>
                    <a:pt x="96" y="316"/>
                  </a:lnTo>
                  <a:lnTo>
                    <a:pt x="41" y="244"/>
                  </a:lnTo>
                  <a:lnTo>
                    <a:pt x="86" y="179"/>
                  </a:lnTo>
                  <a:lnTo>
                    <a:pt x="78" y="127"/>
                  </a:lnTo>
                  <a:lnTo>
                    <a:pt x="0" y="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33" name="Freeform 380">
              <a:extLst>
                <a:ext uri="{FF2B5EF4-FFF2-40B4-BE49-F238E27FC236}">
                  <a16:creationId xmlns:a16="http://schemas.microsoft.com/office/drawing/2014/main" xmlns="" id="{74D10C45-A32E-4061-BA52-C96AD4083DBF}"/>
                </a:ext>
              </a:extLst>
            </p:cNvPr>
            <p:cNvSpPr>
              <a:spLocks/>
            </p:cNvSpPr>
            <p:nvPr/>
          </p:nvSpPr>
          <p:spPr bwMode="auto">
            <a:xfrm>
              <a:off x="1343104" y="2206976"/>
              <a:ext cx="473407" cy="418480"/>
            </a:xfrm>
            <a:custGeom>
              <a:avLst/>
              <a:gdLst>
                <a:gd name="T0" fmla="*/ 0 w 989"/>
                <a:gd name="T1" fmla="*/ 17 h 922"/>
                <a:gd name="T2" fmla="*/ 2 w 989"/>
                <a:gd name="T3" fmla="*/ 17 h 922"/>
                <a:gd name="T4" fmla="*/ 1 w 989"/>
                <a:gd name="T5" fmla="*/ 18 h 922"/>
                <a:gd name="T6" fmla="*/ 2 w 989"/>
                <a:gd name="T7" fmla="*/ 18 h 922"/>
                <a:gd name="T8" fmla="*/ 1 w 989"/>
                <a:gd name="T9" fmla="*/ 19 h 922"/>
                <a:gd name="T10" fmla="*/ 3 w 989"/>
                <a:gd name="T11" fmla="*/ 21 h 922"/>
                <a:gd name="T12" fmla="*/ 5 w 989"/>
                <a:gd name="T13" fmla="*/ 19 h 922"/>
                <a:gd name="T14" fmla="*/ 7 w 989"/>
                <a:gd name="T15" fmla="*/ 19 h 922"/>
                <a:gd name="T16" fmla="*/ 7 w 989"/>
                <a:gd name="T17" fmla="*/ 17 h 922"/>
                <a:gd name="T18" fmla="*/ 6 w 989"/>
                <a:gd name="T19" fmla="*/ 13 h 922"/>
                <a:gd name="T20" fmla="*/ 8 w 989"/>
                <a:gd name="T21" fmla="*/ 11 h 922"/>
                <a:gd name="T22" fmla="*/ 10 w 989"/>
                <a:gd name="T23" fmla="*/ 7 h 922"/>
                <a:gd name="T24" fmla="*/ 11 w 989"/>
                <a:gd name="T25" fmla="*/ 5 h 922"/>
                <a:gd name="T26" fmla="*/ 13 w 989"/>
                <a:gd name="T27" fmla="*/ 5 h 922"/>
                <a:gd name="T28" fmla="*/ 14 w 989"/>
                <a:gd name="T29" fmla="*/ 4 h 922"/>
                <a:gd name="T30" fmla="*/ 15 w 989"/>
                <a:gd name="T31" fmla="*/ 4 h 922"/>
                <a:gd name="T32" fmla="*/ 18 w 989"/>
                <a:gd name="T33" fmla="*/ 4 h 922"/>
                <a:gd name="T34" fmla="*/ 20 w 989"/>
                <a:gd name="T35" fmla="*/ 2 h 922"/>
                <a:gd name="T36" fmla="*/ 21 w 989"/>
                <a:gd name="T37" fmla="*/ 4 h 922"/>
                <a:gd name="T38" fmla="*/ 22 w 989"/>
                <a:gd name="T39" fmla="*/ 3 h 922"/>
                <a:gd name="T40" fmla="*/ 21 w 989"/>
                <a:gd name="T41" fmla="*/ 2 h 922"/>
                <a:gd name="T42" fmla="*/ 21 w 989"/>
                <a:gd name="T43" fmla="*/ 0 h 922"/>
                <a:gd name="T44" fmla="*/ 20 w 989"/>
                <a:gd name="T45" fmla="*/ 0 h 922"/>
                <a:gd name="T46" fmla="*/ 19 w 989"/>
                <a:gd name="T47" fmla="*/ 1 h 922"/>
                <a:gd name="T48" fmla="*/ 19 w 989"/>
                <a:gd name="T49" fmla="*/ 0 h 922"/>
                <a:gd name="T50" fmla="*/ 18 w 989"/>
                <a:gd name="T51" fmla="*/ 0 h 922"/>
                <a:gd name="T52" fmla="*/ 16 w 989"/>
                <a:gd name="T53" fmla="*/ 2 h 922"/>
                <a:gd name="T54" fmla="*/ 15 w 989"/>
                <a:gd name="T55" fmla="*/ 3 h 922"/>
                <a:gd name="T56" fmla="*/ 13 w 989"/>
                <a:gd name="T57" fmla="*/ 3 h 922"/>
                <a:gd name="T58" fmla="*/ 13 w 989"/>
                <a:gd name="T59" fmla="*/ 3 h 922"/>
                <a:gd name="T60" fmla="*/ 13 w 989"/>
                <a:gd name="T61" fmla="*/ 3 h 922"/>
                <a:gd name="T62" fmla="*/ 11 w 989"/>
                <a:gd name="T63" fmla="*/ 4 h 922"/>
                <a:gd name="T64" fmla="*/ 11 w 989"/>
                <a:gd name="T65" fmla="*/ 5 h 922"/>
                <a:gd name="T66" fmla="*/ 9 w 989"/>
                <a:gd name="T67" fmla="*/ 6 h 922"/>
                <a:gd name="T68" fmla="*/ 7 w 989"/>
                <a:gd name="T69" fmla="*/ 8 h 922"/>
                <a:gd name="T70" fmla="*/ 4 w 989"/>
                <a:gd name="T71" fmla="*/ 13 h 922"/>
                <a:gd name="T72" fmla="*/ 5 w 989"/>
                <a:gd name="T73" fmla="*/ 13 h 922"/>
                <a:gd name="T74" fmla="*/ 2 w 989"/>
                <a:gd name="T75" fmla="*/ 14 h 922"/>
                <a:gd name="T76" fmla="*/ 1 w 989"/>
                <a:gd name="T77" fmla="*/ 15 h 922"/>
                <a:gd name="T78" fmla="*/ 0 w 989"/>
                <a:gd name="T79" fmla="*/ 15 h 922"/>
                <a:gd name="T80" fmla="*/ 0 w 989"/>
                <a:gd name="T81" fmla="*/ 16 h 92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89"/>
                <a:gd name="T124" fmla="*/ 0 h 922"/>
                <a:gd name="T125" fmla="*/ 989 w 989"/>
                <a:gd name="T126" fmla="*/ 922 h 92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89" h="922">
                  <a:moveTo>
                    <a:pt x="0" y="688"/>
                  </a:moveTo>
                  <a:lnTo>
                    <a:pt x="4" y="727"/>
                  </a:lnTo>
                  <a:lnTo>
                    <a:pt x="91" y="702"/>
                  </a:lnTo>
                  <a:lnTo>
                    <a:pt x="97" y="717"/>
                  </a:lnTo>
                  <a:lnTo>
                    <a:pt x="3" y="741"/>
                  </a:lnTo>
                  <a:lnTo>
                    <a:pt x="27" y="757"/>
                  </a:lnTo>
                  <a:lnTo>
                    <a:pt x="17" y="807"/>
                  </a:lnTo>
                  <a:lnTo>
                    <a:pt x="80" y="764"/>
                  </a:lnTo>
                  <a:lnTo>
                    <a:pt x="12" y="834"/>
                  </a:lnTo>
                  <a:lnTo>
                    <a:pt x="50" y="834"/>
                  </a:lnTo>
                  <a:lnTo>
                    <a:pt x="27" y="895"/>
                  </a:lnTo>
                  <a:lnTo>
                    <a:pt x="121" y="922"/>
                  </a:lnTo>
                  <a:lnTo>
                    <a:pt x="196" y="863"/>
                  </a:lnTo>
                  <a:lnTo>
                    <a:pt x="213" y="809"/>
                  </a:lnTo>
                  <a:lnTo>
                    <a:pt x="235" y="863"/>
                  </a:lnTo>
                  <a:lnTo>
                    <a:pt x="281" y="795"/>
                  </a:lnTo>
                  <a:lnTo>
                    <a:pt x="270" y="737"/>
                  </a:lnTo>
                  <a:lnTo>
                    <a:pt x="292" y="712"/>
                  </a:lnTo>
                  <a:lnTo>
                    <a:pt x="270" y="685"/>
                  </a:lnTo>
                  <a:lnTo>
                    <a:pt x="277" y="553"/>
                  </a:lnTo>
                  <a:lnTo>
                    <a:pt x="344" y="523"/>
                  </a:lnTo>
                  <a:lnTo>
                    <a:pt x="332" y="483"/>
                  </a:lnTo>
                  <a:lnTo>
                    <a:pt x="364" y="381"/>
                  </a:lnTo>
                  <a:lnTo>
                    <a:pt x="431" y="309"/>
                  </a:lnTo>
                  <a:lnTo>
                    <a:pt x="443" y="249"/>
                  </a:lnTo>
                  <a:lnTo>
                    <a:pt x="488" y="238"/>
                  </a:lnTo>
                  <a:lnTo>
                    <a:pt x="505" y="198"/>
                  </a:lnTo>
                  <a:lnTo>
                    <a:pt x="573" y="207"/>
                  </a:lnTo>
                  <a:lnTo>
                    <a:pt x="574" y="159"/>
                  </a:lnTo>
                  <a:lnTo>
                    <a:pt x="593" y="159"/>
                  </a:lnTo>
                  <a:lnTo>
                    <a:pt x="620" y="138"/>
                  </a:lnTo>
                  <a:lnTo>
                    <a:pt x="665" y="180"/>
                  </a:lnTo>
                  <a:lnTo>
                    <a:pt x="744" y="188"/>
                  </a:lnTo>
                  <a:lnTo>
                    <a:pt x="789" y="162"/>
                  </a:lnTo>
                  <a:lnTo>
                    <a:pt x="801" y="100"/>
                  </a:lnTo>
                  <a:lnTo>
                    <a:pt x="877" y="83"/>
                  </a:lnTo>
                  <a:lnTo>
                    <a:pt x="917" y="108"/>
                  </a:lnTo>
                  <a:lnTo>
                    <a:pt x="912" y="159"/>
                  </a:lnTo>
                  <a:lnTo>
                    <a:pt x="986" y="100"/>
                  </a:lnTo>
                  <a:lnTo>
                    <a:pt x="941" y="109"/>
                  </a:lnTo>
                  <a:lnTo>
                    <a:pt x="952" y="96"/>
                  </a:lnTo>
                  <a:lnTo>
                    <a:pt x="900" y="79"/>
                  </a:lnTo>
                  <a:lnTo>
                    <a:pt x="989" y="51"/>
                  </a:lnTo>
                  <a:lnTo>
                    <a:pt x="917" y="16"/>
                  </a:lnTo>
                  <a:lnTo>
                    <a:pt x="872" y="51"/>
                  </a:lnTo>
                  <a:lnTo>
                    <a:pt x="896" y="4"/>
                  </a:lnTo>
                  <a:lnTo>
                    <a:pt x="861" y="0"/>
                  </a:lnTo>
                  <a:lnTo>
                    <a:pt x="838" y="51"/>
                  </a:lnTo>
                  <a:lnTo>
                    <a:pt x="823" y="55"/>
                  </a:lnTo>
                  <a:lnTo>
                    <a:pt x="823" y="10"/>
                  </a:lnTo>
                  <a:lnTo>
                    <a:pt x="761" y="83"/>
                  </a:lnTo>
                  <a:lnTo>
                    <a:pt x="792" y="17"/>
                  </a:lnTo>
                  <a:lnTo>
                    <a:pt x="761" y="8"/>
                  </a:lnTo>
                  <a:lnTo>
                    <a:pt x="693" y="88"/>
                  </a:lnTo>
                  <a:lnTo>
                    <a:pt x="630" y="62"/>
                  </a:lnTo>
                  <a:lnTo>
                    <a:pt x="646" y="108"/>
                  </a:lnTo>
                  <a:lnTo>
                    <a:pt x="620" y="83"/>
                  </a:lnTo>
                  <a:lnTo>
                    <a:pt x="574" y="140"/>
                  </a:lnTo>
                  <a:lnTo>
                    <a:pt x="580" y="93"/>
                  </a:lnTo>
                  <a:lnTo>
                    <a:pt x="557" y="132"/>
                  </a:lnTo>
                  <a:lnTo>
                    <a:pt x="535" y="105"/>
                  </a:lnTo>
                  <a:lnTo>
                    <a:pt x="550" y="144"/>
                  </a:lnTo>
                  <a:lnTo>
                    <a:pt x="500" y="128"/>
                  </a:lnTo>
                  <a:lnTo>
                    <a:pt x="483" y="181"/>
                  </a:lnTo>
                  <a:lnTo>
                    <a:pt x="438" y="203"/>
                  </a:lnTo>
                  <a:lnTo>
                    <a:pt x="480" y="205"/>
                  </a:lnTo>
                  <a:lnTo>
                    <a:pt x="401" y="234"/>
                  </a:lnTo>
                  <a:lnTo>
                    <a:pt x="387" y="273"/>
                  </a:lnTo>
                  <a:lnTo>
                    <a:pt x="414" y="273"/>
                  </a:lnTo>
                  <a:lnTo>
                    <a:pt x="317" y="336"/>
                  </a:lnTo>
                  <a:lnTo>
                    <a:pt x="283" y="446"/>
                  </a:lnTo>
                  <a:lnTo>
                    <a:pt x="175" y="537"/>
                  </a:lnTo>
                  <a:lnTo>
                    <a:pt x="196" y="560"/>
                  </a:lnTo>
                  <a:lnTo>
                    <a:pt x="238" y="543"/>
                  </a:lnTo>
                  <a:lnTo>
                    <a:pt x="134" y="570"/>
                  </a:lnTo>
                  <a:lnTo>
                    <a:pt x="80" y="607"/>
                  </a:lnTo>
                  <a:lnTo>
                    <a:pt x="91" y="629"/>
                  </a:lnTo>
                  <a:lnTo>
                    <a:pt x="52" y="629"/>
                  </a:lnTo>
                  <a:lnTo>
                    <a:pt x="56" y="657"/>
                  </a:lnTo>
                  <a:lnTo>
                    <a:pt x="5" y="657"/>
                  </a:lnTo>
                  <a:lnTo>
                    <a:pt x="52" y="673"/>
                  </a:lnTo>
                  <a:lnTo>
                    <a:pt x="0" y="688"/>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34" name="Freeform 381">
              <a:extLst>
                <a:ext uri="{FF2B5EF4-FFF2-40B4-BE49-F238E27FC236}">
                  <a16:creationId xmlns:a16="http://schemas.microsoft.com/office/drawing/2014/main" xmlns="" id="{47168A02-A2EB-4D3D-877C-CF71B77C9490}"/>
                </a:ext>
              </a:extLst>
            </p:cNvPr>
            <p:cNvSpPr>
              <a:spLocks/>
            </p:cNvSpPr>
            <p:nvPr/>
          </p:nvSpPr>
          <p:spPr bwMode="auto">
            <a:xfrm>
              <a:off x="2367416" y="3163274"/>
              <a:ext cx="304935" cy="292777"/>
            </a:xfrm>
            <a:custGeom>
              <a:avLst/>
              <a:gdLst>
                <a:gd name="T0" fmla="*/ 0 w 636"/>
                <a:gd name="T1" fmla="*/ 8 h 645"/>
                <a:gd name="T2" fmla="*/ 1 w 636"/>
                <a:gd name="T3" fmla="*/ 9 h 645"/>
                <a:gd name="T4" fmla="*/ 5 w 636"/>
                <a:gd name="T5" fmla="*/ 8 h 645"/>
                <a:gd name="T6" fmla="*/ 5 w 636"/>
                <a:gd name="T7" fmla="*/ 7 h 645"/>
                <a:gd name="T8" fmla="*/ 7 w 636"/>
                <a:gd name="T9" fmla="*/ 6 h 645"/>
                <a:gd name="T10" fmla="*/ 7 w 636"/>
                <a:gd name="T11" fmla="*/ 5 h 645"/>
                <a:gd name="T12" fmla="*/ 8 w 636"/>
                <a:gd name="T13" fmla="*/ 4 h 645"/>
                <a:gd name="T14" fmla="*/ 8 w 636"/>
                <a:gd name="T15" fmla="*/ 4 h 645"/>
                <a:gd name="T16" fmla="*/ 9 w 636"/>
                <a:gd name="T17" fmla="*/ 3 h 645"/>
                <a:gd name="T18" fmla="*/ 9 w 636"/>
                <a:gd name="T19" fmla="*/ 2 h 645"/>
                <a:gd name="T20" fmla="*/ 9 w 636"/>
                <a:gd name="T21" fmla="*/ 1 h 645"/>
                <a:gd name="T22" fmla="*/ 12 w 636"/>
                <a:gd name="T23" fmla="*/ 0 h 645"/>
                <a:gd name="T24" fmla="*/ 15 w 636"/>
                <a:gd name="T25" fmla="*/ 2 h 645"/>
                <a:gd name="T26" fmla="*/ 14 w 636"/>
                <a:gd name="T27" fmla="*/ 3 h 645"/>
                <a:gd name="T28" fmla="*/ 11 w 636"/>
                <a:gd name="T29" fmla="*/ 3 h 645"/>
                <a:gd name="T30" fmla="*/ 11 w 636"/>
                <a:gd name="T31" fmla="*/ 4 h 645"/>
                <a:gd name="T32" fmla="*/ 13 w 636"/>
                <a:gd name="T33" fmla="*/ 5 h 645"/>
                <a:gd name="T34" fmla="*/ 12 w 636"/>
                <a:gd name="T35" fmla="*/ 6 h 645"/>
                <a:gd name="T36" fmla="*/ 12 w 636"/>
                <a:gd name="T37" fmla="*/ 7 h 645"/>
                <a:gd name="T38" fmla="*/ 9 w 636"/>
                <a:gd name="T39" fmla="*/ 11 h 645"/>
                <a:gd name="T40" fmla="*/ 9 w 636"/>
                <a:gd name="T41" fmla="*/ 10 h 645"/>
                <a:gd name="T42" fmla="*/ 7 w 636"/>
                <a:gd name="T43" fmla="*/ 11 h 645"/>
                <a:gd name="T44" fmla="*/ 9 w 636"/>
                <a:gd name="T45" fmla="*/ 14 h 645"/>
                <a:gd name="T46" fmla="*/ 7 w 636"/>
                <a:gd name="T47" fmla="*/ 14 h 645"/>
                <a:gd name="T48" fmla="*/ 6 w 636"/>
                <a:gd name="T49" fmla="*/ 15 h 645"/>
                <a:gd name="T50" fmla="*/ 5 w 636"/>
                <a:gd name="T51" fmla="*/ 13 h 645"/>
                <a:gd name="T52" fmla="*/ 1 w 636"/>
                <a:gd name="T53" fmla="*/ 13 h 645"/>
                <a:gd name="T54" fmla="*/ 2 w 636"/>
                <a:gd name="T55" fmla="*/ 11 h 645"/>
                <a:gd name="T56" fmla="*/ 0 w 636"/>
                <a:gd name="T57" fmla="*/ 8 h 64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636"/>
                <a:gd name="T88" fmla="*/ 0 h 645"/>
                <a:gd name="T89" fmla="*/ 636 w 636"/>
                <a:gd name="T90" fmla="*/ 645 h 64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636" h="645">
                  <a:moveTo>
                    <a:pt x="0" y="354"/>
                  </a:moveTo>
                  <a:lnTo>
                    <a:pt x="59" y="377"/>
                  </a:lnTo>
                  <a:lnTo>
                    <a:pt x="198" y="354"/>
                  </a:lnTo>
                  <a:lnTo>
                    <a:pt x="225" y="289"/>
                  </a:lnTo>
                  <a:lnTo>
                    <a:pt x="319" y="253"/>
                  </a:lnTo>
                  <a:lnTo>
                    <a:pt x="326" y="197"/>
                  </a:lnTo>
                  <a:lnTo>
                    <a:pt x="361" y="182"/>
                  </a:lnTo>
                  <a:lnTo>
                    <a:pt x="347" y="154"/>
                  </a:lnTo>
                  <a:lnTo>
                    <a:pt x="379" y="150"/>
                  </a:lnTo>
                  <a:lnTo>
                    <a:pt x="404" y="96"/>
                  </a:lnTo>
                  <a:lnTo>
                    <a:pt x="394" y="40"/>
                  </a:lnTo>
                  <a:lnTo>
                    <a:pt x="524" y="0"/>
                  </a:lnTo>
                  <a:lnTo>
                    <a:pt x="636" y="84"/>
                  </a:lnTo>
                  <a:lnTo>
                    <a:pt x="607" y="119"/>
                  </a:lnTo>
                  <a:lnTo>
                    <a:pt x="497" y="119"/>
                  </a:lnTo>
                  <a:lnTo>
                    <a:pt x="499" y="191"/>
                  </a:lnTo>
                  <a:lnTo>
                    <a:pt x="548" y="237"/>
                  </a:lnTo>
                  <a:lnTo>
                    <a:pt x="521" y="261"/>
                  </a:lnTo>
                  <a:lnTo>
                    <a:pt x="528" y="300"/>
                  </a:lnTo>
                  <a:lnTo>
                    <a:pt x="412" y="449"/>
                  </a:lnTo>
                  <a:lnTo>
                    <a:pt x="364" y="444"/>
                  </a:lnTo>
                  <a:lnTo>
                    <a:pt x="326" y="481"/>
                  </a:lnTo>
                  <a:lnTo>
                    <a:pt x="387" y="617"/>
                  </a:lnTo>
                  <a:lnTo>
                    <a:pt x="302" y="617"/>
                  </a:lnTo>
                  <a:lnTo>
                    <a:pt x="271" y="645"/>
                  </a:lnTo>
                  <a:lnTo>
                    <a:pt x="207" y="564"/>
                  </a:lnTo>
                  <a:lnTo>
                    <a:pt x="27" y="580"/>
                  </a:lnTo>
                  <a:lnTo>
                    <a:pt x="86" y="487"/>
                  </a:lnTo>
                  <a:lnTo>
                    <a:pt x="0" y="354"/>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35" name="Freeform 382">
              <a:extLst>
                <a:ext uri="{FF2B5EF4-FFF2-40B4-BE49-F238E27FC236}">
                  <a16:creationId xmlns:a16="http://schemas.microsoft.com/office/drawing/2014/main" xmlns="" id="{FBB4E857-E89C-4E76-AB04-D19D3DACA5A7}"/>
                </a:ext>
              </a:extLst>
            </p:cNvPr>
            <p:cNvSpPr>
              <a:spLocks/>
            </p:cNvSpPr>
            <p:nvPr/>
          </p:nvSpPr>
          <p:spPr bwMode="auto">
            <a:xfrm>
              <a:off x="3838179" y="3992278"/>
              <a:ext cx="183635" cy="154344"/>
            </a:xfrm>
            <a:custGeom>
              <a:avLst/>
              <a:gdLst>
                <a:gd name="T0" fmla="*/ 0 w 380"/>
                <a:gd name="T1" fmla="*/ 0 h 340"/>
                <a:gd name="T2" fmla="*/ 0 w 380"/>
                <a:gd name="T3" fmla="*/ 7 h 340"/>
                <a:gd name="T4" fmla="*/ 2 w 380"/>
                <a:gd name="T5" fmla="*/ 7 h 340"/>
                <a:gd name="T6" fmla="*/ 3 w 380"/>
                <a:gd name="T7" fmla="*/ 5 h 340"/>
                <a:gd name="T8" fmla="*/ 5 w 380"/>
                <a:gd name="T9" fmla="*/ 6 h 340"/>
                <a:gd name="T10" fmla="*/ 6 w 380"/>
                <a:gd name="T11" fmla="*/ 8 h 340"/>
                <a:gd name="T12" fmla="*/ 9 w 380"/>
                <a:gd name="T13" fmla="*/ 8 h 340"/>
                <a:gd name="T14" fmla="*/ 6 w 380"/>
                <a:gd name="T15" fmla="*/ 5 h 340"/>
                <a:gd name="T16" fmla="*/ 6 w 380"/>
                <a:gd name="T17" fmla="*/ 3 h 340"/>
                <a:gd name="T18" fmla="*/ 4 w 380"/>
                <a:gd name="T19" fmla="*/ 3 h 340"/>
                <a:gd name="T20" fmla="*/ 3 w 380"/>
                <a:gd name="T21" fmla="*/ 1 h 340"/>
                <a:gd name="T22" fmla="*/ 0 w 380"/>
                <a:gd name="T23" fmla="*/ 0 h 34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80"/>
                <a:gd name="T37" fmla="*/ 0 h 340"/>
                <a:gd name="T38" fmla="*/ 380 w 380"/>
                <a:gd name="T39" fmla="*/ 340 h 34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80" h="340">
                  <a:moveTo>
                    <a:pt x="0" y="0"/>
                  </a:moveTo>
                  <a:lnTo>
                    <a:pt x="6" y="285"/>
                  </a:lnTo>
                  <a:lnTo>
                    <a:pt x="68" y="293"/>
                  </a:lnTo>
                  <a:lnTo>
                    <a:pt x="129" y="215"/>
                  </a:lnTo>
                  <a:lnTo>
                    <a:pt x="195" y="250"/>
                  </a:lnTo>
                  <a:lnTo>
                    <a:pt x="259" y="327"/>
                  </a:lnTo>
                  <a:lnTo>
                    <a:pt x="380" y="340"/>
                  </a:lnTo>
                  <a:lnTo>
                    <a:pt x="243" y="213"/>
                  </a:lnTo>
                  <a:lnTo>
                    <a:pt x="251" y="151"/>
                  </a:lnTo>
                  <a:lnTo>
                    <a:pt x="188" y="128"/>
                  </a:lnTo>
                  <a:lnTo>
                    <a:pt x="126" y="50"/>
                  </a:lnTo>
                  <a:lnTo>
                    <a:pt x="0" y="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36" name="Freeform 383">
              <a:extLst>
                <a:ext uri="{FF2B5EF4-FFF2-40B4-BE49-F238E27FC236}">
                  <a16:creationId xmlns:a16="http://schemas.microsoft.com/office/drawing/2014/main" xmlns="" id="{09F22EEF-F03D-4057-A16A-C953B0A70E96}"/>
                </a:ext>
              </a:extLst>
            </p:cNvPr>
            <p:cNvSpPr>
              <a:spLocks/>
            </p:cNvSpPr>
            <p:nvPr/>
          </p:nvSpPr>
          <p:spPr bwMode="auto">
            <a:xfrm>
              <a:off x="3971272" y="4024101"/>
              <a:ext cx="75813" cy="39779"/>
            </a:xfrm>
            <a:custGeom>
              <a:avLst/>
              <a:gdLst>
                <a:gd name="T0" fmla="*/ 0 w 159"/>
                <a:gd name="T1" fmla="*/ 1 h 90"/>
                <a:gd name="T2" fmla="*/ 2 w 159"/>
                <a:gd name="T3" fmla="*/ 2 h 90"/>
                <a:gd name="T4" fmla="*/ 4 w 159"/>
                <a:gd name="T5" fmla="*/ 1 h 90"/>
                <a:gd name="T6" fmla="*/ 3 w 159"/>
                <a:gd name="T7" fmla="*/ 0 h 90"/>
                <a:gd name="T8" fmla="*/ 3 w 159"/>
                <a:gd name="T9" fmla="*/ 1 h 90"/>
                <a:gd name="T10" fmla="*/ 0 w 159"/>
                <a:gd name="T11" fmla="*/ 1 h 90"/>
                <a:gd name="T12" fmla="*/ 0 60000 65536"/>
                <a:gd name="T13" fmla="*/ 0 60000 65536"/>
                <a:gd name="T14" fmla="*/ 0 60000 65536"/>
                <a:gd name="T15" fmla="*/ 0 60000 65536"/>
                <a:gd name="T16" fmla="*/ 0 60000 65536"/>
                <a:gd name="T17" fmla="*/ 0 60000 65536"/>
                <a:gd name="T18" fmla="*/ 0 w 159"/>
                <a:gd name="T19" fmla="*/ 0 h 90"/>
                <a:gd name="T20" fmla="*/ 159 w 159"/>
                <a:gd name="T21" fmla="*/ 90 h 90"/>
              </a:gdLst>
              <a:ahLst/>
              <a:cxnLst>
                <a:cxn ang="T12">
                  <a:pos x="T0" y="T1"/>
                </a:cxn>
                <a:cxn ang="T13">
                  <a:pos x="T2" y="T3"/>
                </a:cxn>
                <a:cxn ang="T14">
                  <a:pos x="T4" y="T5"/>
                </a:cxn>
                <a:cxn ang="T15">
                  <a:pos x="T6" y="T7"/>
                </a:cxn>
                <a:cxn ang="T16">
                  <a:pos x="T8" y="T9"/>
                </a:cxn>
                <a:cxn ang="T17">
                  <a:pos x="T10" y="T11"/>
                </a:cxn>
              </a:cxnLst>
              <a:rect l="T18" t="T19" r="T20" b="T21"/>
              <a:pathLst>
                <a:path w="159" h="90">
                  <a:moveTo>
                    <a:pt x="0" y="57"/>
                  </a:moveTo>
                  <a:lnTo>
                    <a:pt x="93" y="90"/>
                  </a:lnTo>
                  <a:lnTo>
                    <a:pt x="159" y="27"/>
                  </a:lnTo>
                  <a:lnTo>
                    <a:pt x="132" y="0"/>
                  </a:lnTo>
                  <a:lnTo>
                    <a:pt x="114" y="35"/>
                  </a:lnTo>
                  <a:lnTo>
                    <a:pt x="0" y="57"/>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37" name="Freeform 384">
              <a:extLst>
                <a:ext uri="{FF2B5EF4-FFF2-40B4-BE49-F238E27FC236}">
                  <a16:creationId xmlns:a16="http://schemas.microsoft.com/office/drawing/2014/main" xmlns="" id="{57A14645-35A7-4559-A05F-D2A92509836F}"/>
                </a:ext>
              </a:extLst>
            </p:cNvPr>
            <p:cNvSpPr>
              <a:spLocks/>
            </p:cNvSpPr>
            <p:nvPr/>
          </p:nvSpPr>
          <p:spPr bwMode="auto">
            <a:xfrm>
              <a:off x="4016760" y="3993869"/>
              <a:ext cx="38749" cy="39779"/>
            </a:xfrm>
            <a:custGeom>
              <a:avLst/>
              <a:gdLst>
                <a:gd name="T0" fmla="*/ 0 w 80"/>
                <a:gd name="T1" fmla="*/ 0 h 86"/>
                <a:gd name="T2" fmla="*/ 1 w 80"/>
                <a:gd name="T3" fmla="*/ 1 h 86"/>
                <a:gd name="T4" fmla="*/ 2 w 80"/>
                <a:gd name="T5" fmla="*/ 2 h 86"/>
                <a:gd name="T6" fmla="*/ 2 w 80"/>
                <a:gd name="T7" fmla="*/ 1 h 86"/>
                <a:gd name="T8" fmla="*/ 0 w 80"/>
                <a:gd name="T9" fmla="*/ 0 h 86"/>
                <a:gd name="T10" fmla="*/ 0 60000 65536"/>
                <a:gd name="T11" fmla="*/ 0 60000 65536"/>
                <a:gd name="T12" fmla="*/ 0 60000 65536"/>
                <a:gd name="T13" fmla="*/ 0 60000 65536"/>
                <a:gd name="T14" fmla="*/ 0 60000 65536"/>
                <a:gd name="T15" fmla="*/ 0 w 80"/>
                <a:gd name="T16" fmla="*/ 0 h 86"/>
                <a:gd name="T17" fmla="*/ 80 w 80"/>
                <a:gd name="T18" fmla="*/ 86 h 86"/>
              </a:gdLst>
              <a:ahLst/>
              <a:cxnLst>
                <a:cxn ang="T10">
                  <a:pos x="T0" y="T1"/>
                </a:cxn>
                <a:cxn ang="T11">
                  <a:pos x="T2" y="T3"/>
                </a:cxn>
                <a:cxn ang="T12">
                  <a:pos x="T4" y="T5"/>
                </a:cxn>
                <a:cxn ang="T13">
                  <a:pos x="T6" y="T7"/>
                </a:cxn>
                <a:cxn ang="T14">
                  <a:pos x="T8" y="T9"/>
                </a:cxn>
              </a:cxnLst>
              <a:rect l="T15" t="T16" r="T17" b="T18"/>
              <a:pathLst>
                <a:path w="80" h="86">
                  <a:moveTo>
                    <a:pt x="0" y="0"/>
                  </a:moveTo>
                  <a:lnTo>
                    <a:pt x="63" y="39"/>
                  </a:lnTo>
                  <a:lnTo>
                    <a:pt x="80" y="86"/>
                  </a:lnTo>
                  <a:lnTo>
                    <a:pt x="79" y="51"/>
                  </a:lnTo>
                  <a:lnTo>
                    <a:pt x="0" y="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38" name="Freeform 385">
              <a:extLst>
                <a:ext uri="{FF2B5EF4-FFF2-40B4-BE49-F238E27FC236}">
                  <a16:creationId xmlns:a16="http://schemas.microsoft.com/office/drawing/2014/main" xmlns="" id="{698D0B7B-98AD-478B-A074-250FBC00B257}"/>
                </a:ext>
              </a:extLst>
            </p:cNvPr>
            <p:cNvSpPr>
              <a:spLocks/>
            </p:cNvSpPr>
            <p:nvPr/>
          </p:nvSpPr>
          <p:spPr bwMode="auto">
            <a:xfrm>
              <a:off x="3398466" y="3712230"/>
              <a:ext cx="43803" cy="57282"/>
            </a:xfrm>
            <a:custGeom>
              <a:avLst/>
              <a:gdLst>
                <a:gd name="T0" fmla="*/ 0 w 89"/>
                <a:gd name="T1" fmla="*/ 3 h 127"/>
                <a:gd name="T2" fmla="*/ 2 w 89"/>
                <a:gd name="T3" fmla="*/ 1 h 127"/>
                <a:gd name="T4" fmla="*/ 2 w 89"/>
                <a:gd name="T5" fmla="*/ 0 h 127"/>
                <a:gd name="T6" fmla="*/ 0 w 89"/>
                <a:gd name="T7" fmla="*/ 3 h 127"/>
                <a:gd name="T8" fmla="*/ 0 60000 65536"/>
                <a:gd name="T9" fmla="*/ 0 60000 65536"/>
                <a:gd name="T10" fmla="*/ 0 60000 65536"/>
                <a:gd name="T11" fmla="*/ 0 60000 65536"/>
                <a:gd name="T12" fmla="*/ 0 w 89"/>
                <a:gd name="T13" fmla="*/ 0 h 127"/>
                <a:gd name="T14" fmla="*/ 89 w 89"/>
                <a:gd name="T15" fmla="*/ 127 h 127"/>
              </a:gdLst>
              <a:ahLst/>
              <a:cxnLst>
                <a:cxn ang="T8">
                  <a:pos x="T0" y="T1"/>
                </a:cxn>
                <a:cxn ang="T9">
                  <a:pos x="T2" y="T3"/>
                </a:cxn>
                <a:cxn ang="T10">
                  <a:pos x="T4" y="T5"/>
                </a:cxn>
                <a:cxn ang="T11">
                  <a:pos x="T6" y="T7"/>
                </a:cxn>
              </a:cxnLst>
              <a:rect l="T12" t="T13" r="T14" b="T15"/>
              <a:pathLst>
                <a:path w="89" h="127">
                  <a:moveTo>
                    <a:pt x="0" y="127"/>
                  </a:moveTo>
                  <a:lnTo>
                    <a:pt x="64" y="67"/>
                  </a:lnTo>
                  <a:lnTo>
                    <a:pt x="89" y="0"/>
                  </a:lnTo>
                  <a:lnTo>
                    <a:pt x="0" y="127"/>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39" name="Freeform 386">
              <a:extLst>
                <a:ext uri="{FF2B5EF4-FFF2-40B4-BE49-F238E27FC236}">
                  <a16:creationId xmlns:a16="http://schemas.microsoft.com/office/drawing/2014/main" xmlns="" id="{CECE53CB-8353-45ED-89A1-5E71611CB72C}"/>
                </a:ext>
              </a:extLst>
            </p:cNvPr>
            <p:cNvSpPr>
              <a:spLocks/>
            </p:cNvSpPr>
            <p:nvPr/>
          </p:nvSpPr>
          <p:spPr bwMode="auto">
            <a:xfrm>
              <a:off x="3449008" y="3564251"/>
              <a:ext cx="75813" cy="122521"/>
            </a:xfrm>
            <a:custGeom>
              <a:avLst/>
              <a:gdLst>
                <a:gd name="T0" fmla="*/ 0 w 156"/>
                <a:gd name="T1" fmla="*/ 3 h 269"/>
                <a:gd name="T2" fmla="*/ 1 w 156"/>
                <a:gd name="T3" fmla="*/ 0 h 269"/>
                <a:gd name="T4" fmla="*/ 2 w 156"/>
                <a:gd name="T5" fmla="*/ 0 h 269"/>
                <a:gd name="T6" fmla="*/ 2 w 156"/>
                <a:gd name="T7" fmla="*/ 2 h 269"/>
                <a:gd name="T8" fmla="*/ 1 w 156"/>
                <a:gd name="T9" fmla="*/ 3 h 269"/>
                <a:gd name="T10" fmla="*/ 1 w 156"/>
                <a:gd name="T11" fmla="*/ 4 h 269"/>
                <a:gd name="T12" fmla="*/ 3 w 156"/>
                <a:gd name="T13" fmla="*/ 5 h 269"/>
                <a:gd name="T14" fmla="*/ 4 w 156"/>
                <a:gd name="T15" fmla="*/ 6 h 269"/>
                <a:gd name="T16" fmla="*/ 3 w 156"/>
                <a:gd name="T17" fmla="*/ 5 h 269"/>
                <a:gd name="T18" fmla="*/ 3 w 156"/>
                <a:gd name="T19" fmla="*/ 6 h 269"/>
                <a:gd name="T20" fmla="*/ 1 w 156"/>
                <a:gd name="T21" fmla="*/ 5 h 269"/>
                <a:gd name="T22" fmla="*/ 0 w 156"/>
                <a:gd name="T23" fmla="*/ 3 h 26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6"/>
                <a:gd name="T37" fmla="*/ 0 h 269"/>
                <a:gd name="T38" fmla="*/ 156 w 156"/>
                <a:gd name="T39" fmla="*/ 269 h 26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6" h="269">
                  <a:moveTo>
                    <a:pt x="0" y="106"/>
                  </a:moveTo>
                  <a:lnTo>
                    <a:pt x="28" y="0"/>
                  </a:lnTo>
                  <a:lnTo>
                    <a:pt x="85" y="4"/>
                  </a:lnTo>
                  <a:lnTo>
                    <a:pt x="97" y="72"/>
                  </a:lnTo>
                  <a:lnTo>
                    <a:pt x="55" y="145"/>
                  </a:lnTo>
                  <a:lnTo>
                    <a:pt x="65" y="188"/>
                  </a:lnTo>
                  <a:lnTo>
                    <a:pt x="148" y="212"/>
                  </a:lnTo>
                  <a:lnTo>
                    <a:pt x="156" y="269"/>
                  </a:lnTo>
                  <a:lnTo>
                    <a:pt x="103" y="212"/>
                  </a:lnTo>
                  <a:lnTo>
                    <a:pt x="103" y="240"/>
                  </a:lnTo>
                  <a:lnTo>
                    <a:pt x="28" y="212"/>
                  </a:lnTo>
                  <a:lnTo>
                    <a:pt x="0" y="106"/>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40" name="Freeform 387">
              <a:extLst>
                <a:ext uri="{FF2B5EF4-FFF2-40B4-BE49-F238E27FC236}">
                  <a16:creationId xmlns:a16="http://schemas.microsoft.com/office/drawing/2014/main" xmlns="" id="{EEE5A673-C3E3-4CBB-82D6-F411D56F0A67}"/>
                </a:ext>
              </a:extLst>
            </p:cNvPr>
            <p:cNvSpPr>
              <a:spLocks/>
            </p:cNvSpPr>
            <p:nvPr/>
          </p:nvSpPr>
          <p:spPr bwMode="auto">
            <a:xfrm>
              <a:off x="3455747" y="3667677"/>
              <a:ext cx="20217" cy="25459"/>
            </a:xfrm>
            <a:custGeom>
              <a:avLst/>
              <a:gdLst>
                <a:gd name="T0" fmla="*/ 0 w 43"/>
                <a:gd name="T1" fmla="*/ 0 h 57"/>
                <a:gd name="T2" fmla="*/ 1 w 43"/>
                <a:gd name="T3" fmla="*/ 0 h 57"/>
                <a:gd name="T4" fmla="*/ 1 w 43"/>
                <a:gd name="T5" fmla="*/ 0 h 57"/>
                <a:gd name="T6" fmla="*/ 1 w 43"/>
                <a:gd name="T7" fmla="*/ 1 h 57"/>
                <a:gd name="T8" fmla="*/ 0 w 43"/>
                <a:gd name="T9" fmla="*/ 0 h 57"/>
                <a:gd name="T10" fmla="*/ 0 60000 65536"/>
                <a:gd name="T11" fmla="*/ 0 60000 65536"/>
                <a:gd name="T12" fmla="*/ 0 60000 65536"/>
                <a:gd name="T13" fmla="*/ 0 60000 65536"/>
                <a:gd name="T14" fmla="*/ 0 60000 65536"/>
                <a:gd name="T15" fmla="*/ 0 w 43"/>
                <a:gd name="T16" fmla="*/ 0 h 57"/>
                <a:gd name="T17" fmla="*/ 43 w 43"/>
                <a:gd name="T18" fmla="*/ 57 h 57"/>
              </a:gdLst>
              <a:ahLst/>
              <a:cxnLst>
                <a:cxn ang="T10">
                  <a:pos x="T0" y="T1"/>
                </a:cxn>
                <a:cxn ang="T11">
                  <a:pos x="T2" y="T3"/>
                </a:cxn>
                <a:cxn ang="T12">
                  <a:pos x="T4" y="T5"/>
                </a:cxn>
                <a:cxn ang="T13">
                  <a:pos x="T6" y="T7"/>
                </a:cxn>
                <a:cxn ang="T14">
                  <a:pos x="T8" y="T9"/>
                </a:cxn>
              </a:cxnLst>
              <a:rect l="T15" t="T16" r="T17" b="T18"/>
              <a:pathLst>
                <a:path w="43" h="57">
                  <a:moveTo>
                    <a:pt x="0" y="0"/>
                  </a:moveTo>
                  <a:lnTo>
                    <a:pt x="24" y="0"/>
                  </a:lnTo>
                  <a:lnTo>
                    <a:pt x="43" y="13"/>
                  </a:lnTo>
                  <a:lnTo>
                    <a:pt x="35" y="57"/>
                  </a:lnTo>
                  <a:lnTo>
                    <a:pt x="0" y="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41" name="Freeform 388">
              <a:extLst>
                <a:ext uri="{FF2B5EF4-FFF2-40B4-BE49-F238E27FC236}">
                  <a16:creationId xmlns:a16="http://schemas.microsoft.com/office/drawing/2014/main" xmlns="" id="{2D11B2BC-0AD2-4021-B5E2-2B08DF930BC3}"/>
                </a:ext>
              </a:extLst>
            </p:cNvPr>
            <p:cNvSpPr>
              <a:spLocks/>
            </p:cNvSpPr>
            <p:nvPr/>
          </p:nvSpPr>
          <p:spPr bwMode="auto">
            <a:xfrm>
              <a:off x="3484387" y="3699501"/>
              <a:ext cx="20217" cy="31824"/>
            </a:xfrm>
            <a:custGeom>
              <a:avLst/>
              <a:gdLst>
                <a:gd name="T0" fmla="*/ 0 w 40"/>
                <a:gd name="T1" fmla="*/ 0 h 70"/>
                <a:gd name="T2" fmla="*/ 0 w 40"/>
                <a:gd name="T3" fmla="*/ 2 h 70"/>
                <a:gd name="T4" fmla="*/ 1 w 40"/>
                <a:gd name="T5" fmla="*/ 1 h 70"/>
                <a:gd name="T6" fmla="*/ 0 w 40"/>
                <a:gd name="T7" fmla="*/ 0 h 70"/>
                <a:gd name="T8" fmla="*/ 0 60000 65536"/>
                <a:gd name="T9" fmla="*/ 0 60000 65536"/>
                <a:gd name="T10" fmla="*/ 0 60000 65536"/>
                <a:gd name="T11" fmla="*/ 0 60000 65536"/>
                <a:gd name="T12" fmla="*/ 0 w 40"/>
                <a:gd name="T13" fmla="*/ 0 h 70"/>
                <a:gd name="T14" fmla="*/ 40 w 40"/>
                <a:gd name="T15" fmla="*/ 70 h 70"/>
              </a:gdLst>
              <a:ahLst/>
              <a:cxnLst>
                <a:cxn ang="T8">
                  <a:pos x="T0" y="T1"/>
                </a:cxn>
                <a:cxn ang="T9">
                  <a:pos x="T2" y="T3"/>
                </a:cxn>
                <a:cxn ang="T10">
                  <a:pos x="T4" y="T5"/>
                </a:cxn>
                <a:cxn ang="T11">
                  <a:pos x="T6" y="T7"/>
                </a:cxn>
              </a:cxnLst>
              <a:rect l="T12" t="T13" r="T14" b="T15"/>
              <a:pathLst>
                <a:path w="40" h="70">
                  <a:moveTo>
                    <a:pt x="0" y="0"/>
                  </a:moveTo>
                  <a:lnTo>
                    <a:pt x="5" y="70"/>
                  </a:lnTo>
                  <a:lnTo>
                    <a:pt x="40" y="42"/>
                  </a:lnTo>
                  <a:lnTo>
                    <a:pt x="0" y="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42" name="Freeform 389">
              <a:extLst>
                <a:ext uri="{FF2B5EF4-FFF2-40B4-BE49-F238E27FC236}">
                  <a16:creationId xmlns:a16="http://schemas.microsoft.com/office/drawing/2014/main" xmlns="" id="{967FDC9D-B6A8-4C18-A06D-5D67DF42D340}"/>
                </a:ext>
              </a:extLst>
            </p:cNvPr>
            <p:cNvSpPr>
              <a:spLocks/>
            </p:cNvSpPr>
            <p:nvPr/>
          </p:nvSpPr>
          <p:spPr bwMode="auto">
            <a:xfrm>
              <a:off x="3487757" y="3742463"/>
              <a:ext cx="79182" cy="84332"/>
            </a:xfrm>
            <a:custGeom>
              <a:avLst/>
              <a:gdLst>
                <a:gd name="T0" fmla="*/ 0 w 167"/>
                <a:gd name="T1" fmla="*/ 3 h 186"/>
                <a:gd name="T2" fmla="*/ 1 w 167"/>
                <a:gd name="T3" fmla="*/ 1 h 186"/>
                <a:gd name="T4" fmla="*/ 2 w 167"/>
                <a:gd name="T5" fmla="*/ 2 h 186"/>
                <a:gd name="T6" fmla="*/ 3 w 167"/>
                <a:gd name="T7" fmla="*/ 0 h 186"/>
                <a:gd name="T8" fmla="*/ 4 w 167"/>
                <a:gd name="T9" fmla="*/ 1 h 186"/>
                <a:gd name="T10" fmla="*/ 4 w 167"/>
                <a:gd name="T11" fmla="*/ 4 h 186"/>
                <a:gd name="T12" fmla="*/ 3 w 167"/>
                <a:gd name="T13" fmla="*/ 3 h 186"/>
                <a:gd name="T14" fmla="*/ 3 w 167"/>
                <a:gd name="T15" fmla="*/ 4 h 186"/>
                <a:gd name="T16" fmla="*/ 2 w 167"/>
                <a:gd name="T17" fmla="*/ 4 h 186"/>
                <a:gd name="T18" fmla="*/ 1 w 167"/>
                <a:gd name="T19" fmla="*/ 2 h 186"/>
                <a:gd name="T20" fmla="*/ 0 w 167"/>
                <a:gd name="T21" fmla="*/ 3 h 18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7"/>
                <a:gd name="T34" fmla="*/ 0 h 186"/>
                <a:gd name="T35" fmla="*/ 167 w 167"/>
                <a:gd name="T36" fmla="*/ 186 h 18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7" h="186">
                  <a:moveTo>
                    <a:pt x="0" y="127"/>
                  </a:moveTo>
                  <a:lnTo>
                    <a:pt x="34" y="62"/>
                  </a:lnTo>
                  <a:lnTo>
                    <a:pt x="78" y="71"/>
                  </a:lnTo>
                  <a:lnTo>
                    <a:pt x="138" y="0"/>
                  </a:lnTo>
                  <a:lnTo>
                    <a:pt x="167" y="43"/>
                  </a:lnTo>
                  <a:lnTo>
                    <a:pt x="162" y="153"/>
                  </a:lnTo>
                  <a:lnTo>
                    <a:pt x="148" y="107"/>
                  </a:lnTo>
                  <a:lnTo>
                    <a:pt x="131" y="186"/>
                  </a:lnTo>
                  <a:lnTo>
                    <a:pt x="90" y="165"/>
                  </a:lnTo>
                  <a:lnTo>
                    <a:pt x="63" y="82"/>
                  </a:lnTo>
                  <a:lnTo>
                    <a:pt x="0" y="127"/>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43" name="Freeform 390">
              <a:extLst>
                <a:ext uri="{FF2B5EF4-FFF2-40B4-BE49-F238E27FC236}">
                  <a16:creationId xmlns:a16="http://schemas.microsoft.com/office/drawing/2014/main" xmlns="" id="{9737D71F-2354-4F36-8EFC-A7B362C5C47C}"/>
                </a:ext>
              </a:extLst>
            </p:cNvPr>
            <p:cNvSpPr>
              <a:spLocks/>
            </p:cNvSpPr>
            <p:nvPr/>
          </p:nvSpPr>
          <p:spPr bwMode="auto">
            <a:xfrm>
              <a:off x="3496180" y="3723368"/>
              <a:ext cx="18532" cy="33415"/>
            </a:xfrm>
            <a:custGeom>
              <a:avLst/>
              <a:gdLst>
                <a:gd name="T0" fmla="*/ 0 w 37"/>
                <a:gd name="T1" fmla="*/ 1 h 74"/>
                <a:gd name="T2" fmla="*/ 0 w 37"/>
                <a:gd name="T3" fmla="*/ 1 h 74"/>
                <a:gd name="T4" fmla="*/ 1 w 37"/>
                <a:gd name="T5" fmla="*/ 0 h 74"/>
                <a:gd name="T6" fmla="*/ 1 w 37"/>
                <a:gd name="T7" fmla="*/ 2 h 74"/>
                <a:gd name="T8" fmla="*/ 0 w 37"/>
                <a:gd name="T9" fmla="*/ 1 h 74"/>
                <a:gd name="T10" fmla="*/ 0 60000 65536"/>
                <a:gd name="T11" fmla="*/ 0 60000 65536"/>
                <a:gd name="T12" fmla="*/ 0 60000 65536"/>
                <a:gd name="T13" fmla="*/ 0 60000 65536"/>
                <a:gd name="T14" fmla="*/ 0 60000 65536"/>
                <a:gd name="T15" fmla="*/ 0 w 37"/>
                <a:gd name="T16" fmla="*/ 0 h 74"/>
                <a:gd name="T17" fmla="*/ 37 w 37"/>
                <a:gd name="T18" fmla="*/ 74 h 74"/>
              </a:gdLst>
              <a:ahLst/>
              <a:cxnLst>
                <a:cxn ang="T10">
                  <a:pos x="T0" y="T1"/>
                </a:cxn>
                <a:cxn ang="T11">
                  <a:pos x="T2" y="T3"/>
                </a:cxn>
                <a:cxn ang="T12">
                  <a:pos x="T4" y="T5"/>
                </a:cxn>
                <a:cxn ang="T13">
                  <a:pos x="T6" y="T7"/>
                </a:cxn>
                <a:cxn ang="T14">
                  <a:pos x="T8" y="T9"/>
                </a:cxn>
              </a:cxnLst>
              <a:rect l="T15" t="T16" r="T17" b="T18"/>
              <a:pathLst>
                <a:path w="37" h="74">
                  <a:moveTo>
                    <a:pt x="0" y="46"/>
                  </a:moveTo>
                  <a:lnTo>
                    <a:pt x="8" y="34"/>
                  </a:lnTo>
                  <a:lnTo>
                    <a:pt x="37" y="0"/>
                  </a:lnTo>
                  <a:lnTo>
                    <a:pt x="25" y="74"/>
                  </a:lnTo>
                  <a:lnTo>
                    <a:pt x="0" y="46"/>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44" name="Freeform 391">
              <a:extLst>
                <a:ext uri="{FF2B5EF4-FFF2-40B4-BE49-F238E27FC236}">
                  <a16:creationId xmlns:a16="http://schemas.microsoft.com/office/drawing/2014/main" xmlns="" id="{3C992AB5-623B-4C4D-A003-0BA05CE1EF83}"/>
                </a:ext>
              </a:extLst>
            </p:cNvPr>
            <p:cNvSpPr>
              <a:spLocks/>
            </p:cNvSpPr>
            <p:nvPr/>
          </p:nvSpPr>
          <p:spPr bwMode="auto">
            <a:xfrm>
              <a:off x="1506522" y="2720926"/>
              <a:ext cx="185320" cy="151162"/>
            </a:xfrm>
            <a:custGeom>
              <a:avLst/>
              <a:gdLst>
                <a:gd name="T0" fmla="*/ 0 w 383"/>
                <a:gd name="T1" fmla="*/ 1 h 337"/>
                <a:gd name="T2" fmla="*/ 1 w 383"/>
                <a:gd name="T3" fmla="*/ 5 h 337"/>
                <a:gd name="T4" fmla="*/ 5 w 383"/>
                <a:gd name="T5" fmla="*/ 7 h 337"/>
                <a:gd name="T6" fmla="*/ 7 w 383"/>
                <a:gd name="T7" fmla="*/ 8 h 337"/>
                <a:gd name="T8" fmla="*/ 9 w 383"/>
                <a:gd name="T9" fmla="*/ 6 h 337"/>
                <a:gd name="T10" fmla="*/ 8 w 383"/>
                <a:gd name="T11" fmla="*/ 3 h 337"/>
                <a:gd name="T12" fmla="*/ 9 w 383"/>
                <a:gd name="T13" fmla="*/ 3 h 337"/>
                <a:gd name="T14" fmla="*/ 9 w 383"/>
                <a:gd name="T15" fmla="*/ 1 h 337"/>
                <a:gd name="T16" fmla="*/ 5 w 383"/>
                <a:gd name="T17" fmla="*/ 0 h 337"/>
                <a:gd name="T18" fmla="*/ 3 w 383"/>
                <a:gd name="T19" fmla="*/ 0 h 337"/>
                <a:gd name="T20" fmla="*/ 0 w 383"/>
                <a:gd name="T21" fmla="*/ 1 h 3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3"/>
                <a:gd name="T34" fmla="*/ 0 h 337"/>
                <a:gd name="T35" fmla="*/ 383 w 383"/>
                <a:gd name="T36" fmla="*/ 337 h 3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3" h="337">
                  <a:moveTo>
                    <a:pt x="0" y="61"/>
                  </a:moveTo>
                  <a:lnTo>
                    <a:pt x="26" y="237"/>
                  </a:lnTo>
                  <a:lnTo>
                    <a:pt x="222" y="326"/>
                  </a:lnTo>
                  <a:lnTo>
                    <a:pt x="319" y="337"/>
                  </a:lnTo>
                  <a:lnTo>
                    <a:pt x="383" y="248"/>
                  </a:lnTo>
                  <a:lnTo>
                    <a:pt x="349" y="149"/>
                  </a:lnTo>
                  <a:lnTo>
                    <a:pt x="375" y="124"/>
                  </a:lnTo>
                  <a:lnTo>
                    <a:pt x="358" y="45"/>
                  </a:lnTo>
                  <a:lnTo>
                    <a:pt x="213" y="19"/>
                  </a:lnTo>
                  <a:lnTo>
                    <a:pt x="118" y="0"/>
                  </a:lnTo>
                  <a:lnTo>
                    <a:pt x="0" y="61"/>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45" name="Freeform 392">
              <a:extLst>
                <a:ext uri="{FF2B5EF4-FFF2-40B4-BE49-F238E27FC236}">
                  <a16:creationId xmlns:a16="http://schemas.microsoft.com/office/drawing/2014/main" xmlns="" id="{68E2FD83-E474-48EE-BF06-F7B19852F793}"/>
                </a:ext>
              </a:extLst>
            </p:cNvPr>
            <p:cNvSpPr>
              <a:spLocks/>
            </p:cNvSpPr>
            <p:nvPr/>
          </p:nvSpPr>
          <p:spPr bwMode="auto">
            <a:xfrm>
              <a:off x="1081972" y="3053482"/>
              <a:ext cx="55596" cy="109791"/>
            </a:xfrm>
            <a:custGeom>
              <a:avLst/>
              <a:gdLst>
                <a:gd name="T0" fmla="*/ 0 w 118"/>
                <a:gd name="T1" fmla="*/ 4 h 245"/>
                <a:gd name="T2" fmla="*/ 0 w 118"/>
                <a:gd name="T3" fmla="*/ 0 h 245"/>
                <a:gd name="T4" fmla="*/ 3 w 118"/>
                <a:gd name="T5" fmla="*/ 0 h 245"/>
                <a:gd name="T6" fmla="*/ 2 w 118"/>
                <a:gd name="T7" fmla="*/ 3 h 245"/>
                <a:gd name="T8" fmla="*/ 2 w 118"/>
                <a:gd name="T9" fmla="*/ 5 h 245"/>
                <a:gd name="T10" fmla="*/ 0 w 118"/>
                <a:gd name="T11" fmla="*/ 5 h 245"/>
                <a:gd name="T12" fmla="*/ 1 w 118"/>
                <a:gd name="T13" fmla="*/ 4 h 245"/>
                <a:gd name="T14" fmla="*/ 0 w 118"/>
                <a:gd name="T15" fmla="*/ 4 h 245"/>
                <a:gd name="T16" fmla="*/ 0 60000 65536"/>
                <a:gd name="T17" fmla="*/ 0 60000 65536"/>
                <a:gd name="T18" fmla="*/ 0 60000 65536"/>
                <a:gd name="T19" fmla="*/ 0 60000 65536"/>
                <a:gd name="T20" fmla="*/ 0 60000 65536"/>
                <a:gd name="T21" fmla="*/ 0 60000 65536"/>
                <a:gd name="T22" fmla="*/ 0 60000 65536"/>
                <a:gd name="T23" fmla="*/ 0 60000 65536"/>
                <a:gd name="T24" fmla="*/ 0 w 118"/>
                <a:gd name="T25" fmla="*/ 0 h 245"/>
                <a:gd name="T26" fmla="*/ 118 w 118"/>
                <a:gd name="T27" fmla="*/ 245 h 2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8" h="245">
                  <a:moveTo>
                    <a:pt x="0" y="161"/>
                  </a:moveTo>
                  <a:lnTo>
                    <a:pt x="19" y="0"/>
                  </a:lnTo>
                  <a:lnTo>
                    <a:pt x="118" y="9"/>
                  </a:lnTo>
                  <a:lnTo>
                    <a:pt x="76" y="112"/>
                  </a:lnTo>
                  <a:lnTo>
                    <a:pt x="76" y="238"/>
                  </a:lnTo>
                  <a:lnTo>
                    <a:pt x="17" y="245"/>
                  </a:lnTo>
                  <a:lnTo>
                    <a:pt x="25" y="169"/>
                  </a:lnTo>
                  <a:lnTo>
                    <a:pt x="0" y="161"/>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46" name="Freeform 393">
              <a:extLst>
                <a:ext uri="{FF2B5EF4-FFF2-40B4-BE49-F238E27FC236}">
                  <a16:creationId xmlns:a16="http://schemas.microsoft.com/office/drawing/2014/main" xmlns="" id="{C971BABB-E4F9-44D3-BDCB-71C66CFE9F51}"/>
                </a:ext>
              </a:extLst>
            </p:cNvPr>
            <p:cNvSpPr>
              <a:spLocks/>
            </p:cNvSpPr>
            <p:nvPr/>
          </p:nvSpPr>
          <p:spPr bwMode="auto">
            <a:xfrm>
              <a:off x="1619399" y="2892773"/>
              <a:ext cx="175211" cy="111382"/>
            </a:xfrm>
            <a:custGeom>
              <a:avLst/>
              <a:gdLst>
                <a:gd name="T0" fmla="*/ 0 w 366"/>
                <a:gd name="T1" fmla="*/ 3 h 247"/>
                <a:gd name="T2" fmla="*/ 2 w 366"/>
                <a:gd name="T3" fmla="*/ 5 h 247"/>
                <a:gd name="T4" fmla="*/ 7 w 366"/>
                <a:gd name="T5" fmla="*/ 6 h 247"/>
                <a:gd name="T6" fmla="*/ 9 w 366"/>
                <a:gd name="T7" fmla="*/ 4 h 247"/>
                <a:gd name="T8" fmla="*/ 7 w 366"/>
                <a:gd name="T9" fmla="*/ 4 h 247"/>
                <a:gd name="T10" fmla="*/ 7 w 366"/>
                <a:gd name="T11" fmla="*/ 2 h 247"/>
                <a:gd name="T12" fmla="*/ 6 w 366"/>
                <a:gd name="T13" fmla="*/ 0 h 247"/>
                <a:gd name="T14" fmla="*/ 2 w 366"/>
                <a:gd name="T15" fmla="*/ 0 h 247"/>
                <a:gd name="T16" fmla="*/ 0 w 366"/>
                <a:gd name="T17" fmla="*/ 3 h 2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6"/>
                <a:gd name="T28" fmla="*/ 0 h 247"/>
                <a:gd name="T29" fmla="*/ 366 w 366"/>
                <a:gd name="T30" fmla="*/ 247 h 24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6" h="247">
                  <a:moveTo>
                    <a:pt x="0" y="123"/>
                  </a:moveTo>
                  <a:lnTo>
                    <a:pt x="100" y="223"/>
                  </a:lnTo>
                  <a:lnTo>
                    <a:pt x="324" y="247"/>
                  </a:lnTo>
                  <a:lnTo>
                    <a:pt x="366" y="162"/>
                  </a:lnTo>
                  <a:lnTo>
                    <a:pt x="308" y="158"/>
                  </a:lnTo>
                  <a:lnTo>
                    <a:pt x="301" y="81"/>
                  </a:lnTo>
                  <a:lnTo>
                    <a:pt x="251" y="0"/>
                  </a:lnTo>
                  <a:lnTo>
                    <a:pt x="100" y="18"/>
                  </a:lnTo>
                  <a:lnTo>
                    <a:pt x="0" y="123"/>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47" name="Freeform 394">
              <a:extLst>
                <a:ext uri="{FF2B5EF4-FFF2-40B4-BE49-F238E27FC236}">
                  <a16:creationId xmlns:a16="http://schemas.microsoft.com/office/drawing/2014/main" xmlns="" id="{F679998D-09F6-4DDE-AC58-EEF9D6A7F00C}"/>
                </a:ext>
              </a:extLst>
            </p:cNvPr>
            <p:cNvSpPr>
              <a:spLocks/>
            </p:cNvSpPr>
            <p:nvPr/>
          </p:nvSpPr>
          <p:spPr bwMode="auto">
            <a:xfrm>
              <a:off x="1883900" y="3274656"/>
              <a:ext cx="387486" cy="351650"/>
            </a:xfrm>
            <a:custGeom>
              <a:avLst/>
              <a:gdLst>
                <a:gd name="T0" fmla="*/ 0 w 805"/>
                <a:gd name="T1" fmla="*/ 5 h 776"/>
                <a:gd name="T2" fmla="*/ 0 w 805"/>
                <a:gd name="T3" fmla="*/ 3 h 776"/>
                <a:gd name="T4" fmla="*/ 1 w 805"/>
                <a:gd name="T5" fmla="*/ 3 h 776"/>
                <a:gd name="T6" fmla="*/ 3 w 805"/>
                <a:gd name="T7" fmla="*/ 3 h 776"/>
                <a:gd name="T8" fmla="*/ 3 w 805"/>
                <a:gd name="T9" fmla="*/ 2 h 776"/>
                <a:gd name="T10" fmla="*/ 2 w 805"/>
                <a:gd name="T11" fmla="*/ 1 h 776"/>
                <a:gd name="T12" fmla="*/ 4 w 805"/>
                <a:gd name="T13" fmla="*/ 0 h 776"/>
                <a:gd name="T14" fmla="*/ 8 w 805"/>
                <a:gd name="T15" fmla="*/ 2 h 776"/>
                <a:gd name="T16" fmla="*/ 8 w 805"/>
                <a:gd name="T17" fmla="*/ 3 h 776"/>
                <a:gd name="T18" fmla="*/ 9 w 805"/>
                <a:gd name="T19" fmla="*/ 3 h 776"/>
                <a:gd name="T20" fmla="*/ 10 w 805"/>
                <a:gd name="T21" fmla="*/ 4 h 776"/>
                <a:gd name="T22" fmla="*/ 11 w 805"/>
                <a:gd name="T23" fmla="*/ 3 h 776"/>
                <a:gd name="T24" fmla="*/ 12 w 805"/>
                <a:gd name="T25" fmla="*/ 4 h 776"/>
                <a:gd name="T26" fmla="*/ 14 w 805"/>
                <a:gd name="T27" fmla="*/ 8 h 776"/>
                <a:gd name="T28" fmla="*/ 15 w 805"/>
                <a:gd name="T29" fmla="*/ 9 h 776"/>
                <a:gd name="T30" fmla="*/ 15 w 805"/>
                <a:gd name="T31" fmla="*/ 10 h 776"/>
                <a:gd name="T32" fmla="*/ 18 w 805"/>
                <a:gd name="T33" fmla="*/ 10 h 776"/>
                <a:gd name="T34" fmla="*/ 19 w 805"/>
                <a:gd name="T35" fmla="*/ 11 h 776"/>
                <a:gd name="T36" fmla="*/ 18 w 805"/>
                <a:gd name="T37" fmla="*/ 13 h 776"/>
                <a:gd name="T38" fmla="*/ 15 w 805"/>
                <a:gd name="T39" fmla="*/ 14 h 776"/>
                <a:gd name="T40" fmla="*/ 13 w 805"/>
                <a:gd name="T41" fmla="*/ 15 h 776"/>
                <a:gd name="T42" fmla="*/ 10 w 805"/>
                <a:gd name="T43" fmla="*/ 18 h 776"/>
                <a:gd name="T44" fmla="*/ 10 w 805"/>
                <a:gd name="T45" fmla="*/ 17 h 776"/>
                <a:gd name="T46" fmla="*/ 9 w 805"/>
                <a:gd name="T47" fmla="*/ 16 h 776"/>
                <a:gd name="T48" fmla="*/ 7 w 805"/>
                <a:gd name="T49" fmla="*/ 17 h 776"/>
                <a:gd name="T50" fmla="*/ 5 w 805"/>
                <a:gd name="T51" fmla="*/ 14 h 776"/>
                <a:gd name="T52" fmla="*/ 4 w 805"/>
                <a:gd name="T53" fmla="*/ 13 h 776"/>
                <a:gd name="T54" fmla="*/ 3 w 805"/>
                <a:gd name="T55" fmla="*/ 9 h 776"/>
                <a:gd name="T56" fmla="*/ 0 w 805"/>
                <a:gd name="T57" fmla="*/ 5 h 77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05"/>
                <a:gd name="T88" fmla="*/ 0 h 776"/>
                <a:gd name="T89" fmla="*/ 805 w 805"/>
                <a:gd name="T90" fmla="*/ 776 h 77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05" h="776">
                  <a:moveTo>
                    <a:pt x="0" y="202"/>
                  </a:moveTo>
                  <a:lnTo>
                    <a:pt x="12" y="135"/>
                  </a:lnTo>
                  <a:lnTo>
                    <a:pt x="54" y="149"/>
                  </a:lnTo>
                  <a:lnTo>
                    <a:pt x="107" y="107"/>
                  </a:lnTo>
                  <a:lnTo>
                    <a:pt x="130" y="78"/>
                  </a:lnTo>
                  <a:lnTo>
                    <a:pt x="85" y="32"/>
                  </a:lnTo>
                  <a:lnTo>
                    <a:pt x="171" y="0"/>
                  </a:lnTo>
                  <a:lnTo>
                    <a:pt x="344" y="89"/>
                  </a:lnTo>
                  <a:lnTo>
                    <a:pt x="345" y="120"/>
                  </a:lnTo>
                  <a:lnTo>
                    <a:pt x="388" y="143"/>
                  </a:lnTo>
                  <a:lnTo>
                    <a:pt x="420" y="165"/>
                  </a:lnTo>
                  <a:lnTo>
                    <a:pt x="454" y="149"/>
                  </a:lnTo>
                  <a:lnTo>
                    <a:pt x="524" y="174"/>
                  </a:lnTo>
                  <a:lnTo>
                    <a:pt x="617" y="352"/>
                  </a:lnTo>
                  <a:lnTo>
                    <a:pt x="627" y="365"/>
                  </a:lnTo>
                  <a:lnTo>
                    <a:pt x="664" y="436"/>
                  </a:lnTo>
                  <a:lnTo>
                    <a:pt x="786" y="450"/>
                  </a:lnTo>
                  <a:lnTo>
                    <a:pt x="805" y="483"/>
                  </a:lnTo>
                  <a:lnTo>
                    <a:pt x="775" y="575"/>
                  </a:lnTo>
                  <a:lnTo>
                    <a:pt x="664" y="619"/>
                  </a:lnTo>
                  <a:lnTo>
                    <a:pt x="542" y="652"/>
                  </a:lnTo>
                  <a:lnTo>
                    <a:pt x="443" y="776"/>
                  </a:lnTo>
                  <a:lnTo>
                    <a:pt x="443" y="729"/>
                  </a:lnTo>
                  <a:lnTo>
                    <a:pt x="373" y="697"/>
                  </a:lnTo>
                  <a:lnTo>
                    <a:pt x="306" y="739"/>
                  </a:lnTo>
                  <a:lnTo>
                    <a:pt x="234" y="599"/>
                  </a:lnTo>
                  <a:lnTo>
                    <a:pt x="180" y="544"/>
                  </a:lnTo>
                  <a:lnTo>
                    <a:pt x="146" y="398"/>
                  </a:lnTo>
                  <a:lnTo>
                    <a:pt x="0" y="202"/>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48" name="Freeform 395">
              <a:extLst>
                <a:ext uri="{FF2B5EF4-FFF2-40B4-BE49-F238E27FC236}">
                  <a16:creationId xmlns:a16="http://schemas.microsoft.com/office/drawing/2014/main" xmlns="" id="{92C6F1D9-0FCA-4DA4-B305-437BA77E27CF}"/>
                </a:ext>
              </a:extLst>
            </p:cNvPr>
            <p:cNvSpPr>
              <a:spLocks/>
            </p:cNvSpPr>
            <p:nvPr/>
          </p:nvSpPr>
          <p:spPr bwMode="auto">
            <a:xfrm>
              <a:off x="1609290" y="1946023"/>
              <a:ext cx="3130216" cy="1102686"/>
            </a:xfrm>
            <a:custGeom>
              <a:avLst/>
              <a:gdLst>
                <a:gd name="T0" fmla="*/ 3 w 6518"/>
                <a:gd name="T1" fmla="*/ 35 h 2431"/>
                <a:gd name="T2" fmla="*/ 8 w 6518"/>
                <a:gd name="T3" fmla="*/ 31 h 2431"/>
                <a:gd name="T4" fmla="*/ 8 w 6518"/>
                <a:gd name="T5" fmla="*/ 18 h 2431"/>
                <a:gd name="T6" fmla="*/ 14 w 6518"/>
                <a:gd name="T7" fmla="*/ 17 h 2431"/>
                <a:gd name="T8" fmla="*/ 16 w 6518"/>
                <a:gd name="T9" fmla="*/ 26 h 2431"/>
                <a:gd name="T10" fmla="*/ 18 w 6518"/>
                <a:gd name="T11" fmla="*/ 23 h 2431"/>
                <a:gd name="T12" fmla="*/ 23 w 6518"/>
                <a:gd name="T13" fmla="*/ 20 h 2431"/>
                <a:gd name="T14" fmla="*/ 35 w 6518"/>
                <a:gd name="T15" fmla="*/ 17 h 2431"/>
                <a:gd name="T16" fmla="*/ 44 w 6518"/>
                <a:gd name="T17" fmla="*/ 17 h 2431"/>
                <a:gd name="T18" fmla="*/ 44 w 6518"/>
                <a:gd name="T19" fmla="*/ 10 h 2431"/>
                <a:gd name="T20" fmla="*/ 47 w 6518"/>
                <a:gd name="T21" fmla="*/ 19 h 2431"/>
                <a:gd name="T22" fmla="*/ 49 w 6518"/>
                <a:gd name="T23" fmla="*/ 17 h 2431"/>
                <a:gd name="T24" fmla="*/ 51 w 6518"/>
                <a:gd name="T25" fmla="*/ 17 h 2431"/>
                <a:gd name="T26" fmla="*/ 49 w 6518"/>
                <a:gd name="T27" fmla="*/ 13 h 2431"/>
                <a:gd name="T28" fmla="*/ 56 w 6518"/>
                <a:gd name="T29" fmla="*/ 12 h 2431"/>
                <a:gd name="T30" fmla="*/ 59 w 6518"/>
                <a:gd name="T31" fmla="*/ 8 h 2431"/>
                <a:gd name="T32" fmla="*/ 67 w 6518"/>
                <a:gd name="T33" fmla="*/ 3 h 2431"/>
                <a:gd name="T34" fmla="*/ 72 w 6518"/>
                <a:gd name="T35" fmla="*/ 1 h 2431"/>
                <a:gd name="T36" fmla="*/ 83 w 6518"/>
                <a:gd name="T37" fmla="*/ 4 h 2431"/>
                <a:gd name="T38" fmla="*/ 77 w 6518"/>
                <a:gd name="T39" fmla="*/ 9 h 2431"/>
                <a:gd name="T40" fmla="*/ 84 w 6518"/>
                <a:gd name="T41" fmla="*/ 9 h 2431"/>
                <a:gd name="T42" fmla="*/ 92 w 6518"/>
                <a:gd name="T43" fmla="*/ 8 h 2431"/>
                <a:gd name="T44" fmla="*/ 102 w 6518"/>
                <a:gd name="T45" fmla="*/ 12 h 2431"/>
                <a:gd name="T46" fmla="*/ 114 w 6518"/>
                <a:gd name="T47" fmla="*/ 12 h 2431"/>
                <a:gd name="T48" fmla="*/ 126 w 6518"/>
                <a:gd name="T49" fmla="*/ 16 h 2431"/>
                <a:gd name="T50" fmla="*/ 133 w 6518"/>
                <a:gd name="T51" fmla="*/ 15 h 2431"/>
                <a:gd name="T52" fmla="*/ 148 w 6518"/>
                <a:gd name="T53" fmla="*/ 21 h 2431"/>
                <a:gd name="T54" fmla="*/ 147 w 6518"/>
                <a:gd name="T55" fmla="*/ 25 h 2431"/>
                <a:gd name="T56" fmla="*/ 143 w 6518"/>
                <a:gd name="T57" fmla="*/ 22 h 2431"/>
                <a:gd name="T58" fmla="*/ 141 w 6518"/>
                <a:gd name="T59" fmla="*/ 28 h 2431"/>
                <a:gd name="T60" fmla="*/ 129 w 6518"/>
                <a:gd name="T61" fmla="*/ 31 h 2431"/>
                <a:gd name="T62" fmla="*/ 126 w 6518"/>
                <a:gd name="T63" fmla="*/ 37 h 2431"/>
                <a:gd name="T64" fmla="*/ 121 w 6518"/>
                <a:gd name="T65" fmla="*/ 45 h 2431"/>
                <a:gd name="T66" fmla="*/ 128 w 6518"/>
                <a:gd name="T67" fmla="*/ 29 h 2431"/>
                <a:gd name="T68" fmla="*/ 119 w 6518"/>
                <a:gd name="T69" fmla="*/ 32 h 2431"/>
                <a:gd name="T70" fmla="*/ 109 w 6518"/>
                <a:gd name="T71" fmla="*/ 33 h 2431"/>
                <a:gd name="T72" fmla="*/ 105 w 6518"/>
                <a:gd name="T73" fmla="*/ 41 h 2431"/>
                <a:gd name="T74" fmla="*/ 107 w 6518"/>
                <a:gd name="T75" fmla="*/ 45 h 2431"/>
                <a:gd name="T76" fmla="*/ 99 w 6518"/>
                <a:gd name="T77" fmla="*/ 55 h 2431"/>
                <a:gd name="T78" fmla="*/ 94 w 6518"/>
                <a:gd name="T79" fmla="*/ 42 h 2431"/>
                <a:gd name="T80" fmla="*/ 84 w 6518"/>
                <a:gd name="T81" fmla="*/ 46 h 2431"/>
                <a:gd name="T82" fmla="*/ 69 w 6518"/>
                <a:gd name="T83" fmla="*/ 46 h 2431"/>
                <a:gd name="T84" fmla="*/ 53 w 6518"/>
                <a:gd name="T85" fmla="*/ 46 h 2431"/>
                <a:gd name="T86" fmla="*/ 46 w 6518"/>
                <a:gd name="T87" fmla="*/ 42 h 2431"/>
                <a:gd name="T88" fmla="*/ 38 w 6518"/>
                <a:gd name="T89" fmla="*/ 39 h 2431"/>
                <a:gd name="T90" fmla="*/ 32 w 6518"/>
                <a:gd name="T91" fmla="*/ 40 h 2431"/>
                <a:gd name="T92" fmla="*/ 33 w 6518"/>
                <a:gd name="T93" fmla="*/ 45 h 2431"/>
                <a:gd name="T94" fmla="*/ 29 w 6518"/>
                <a:gd name="T95" fmla="*/ 44 h 2431"/>
                <a:gd name="T96" fmla="*/ 24 w 6518"/>
                <a:gd name="T97" fmla="*/ 46 h 2431"/>
                <a:gd name="T98" fmla="*/ 23 w 6518"/>
                <a:gd name="T99" fmla="*/ 48 h 2431"/>
                <a:gd name="T100" fmla="*/ 25 w 6518"/>
                <a:gd name="T101" fmla="*/ 51 h 2431"/>
                <a:gd name="T102" fmla="*/ 23 w 6518"/>
                <a:gd name="T103" fmla="*/ 55 h 2431"/>
                <a:gd name="T104" fmla="*/ 17 w 6518"/>
                <a:gd name="T105" fmla="*/ 54 h 2431"/>
                <a:gd name="T106" fmla="*/ 17 w 6518"/>
                <a:gd name="T107" fmla="*/ 47 h 2431"/>
                <a:gd name="T108" fmla="*/ 12 w 6518"/>
                <a:gd name="T109" fmla="*/ 43 h 2431"/>
                <a:gd name="T110" fmla="*/ 10 w 6518"/>
                <a:gd name="T111" fmla="*/ 42 h 2431"/>
                <a:gd name="T112" fmla="*/ 6 w 6518"/>
                <a:gd name="T113" fmla="*/ 38 h 2431"/>
                <a:gd name="T114" fmla="*/ 4 w 6518"/>
                <a:gd name="T115" fmla="*/ 41 h 243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6518"/>
                <a:gd name="T175" fmla="*/ 0 h 2431"/>
                <a:gd name="T176" fmla="*/ 6518 w 6518"/>
                <a:gd name="T177" fmla="*/ 2431 h 243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6518" h="2431">
                  <a:moveTo>
                    <a:pt x="0" y="1726"/>
                  </a:moveTo>
                  <a:lnTo>
                    <a:pt x="55" y="1671"/>
                  </a:lnTo>
                  <a:lnTo>
                    <a:pt x="36" y="1694"/>
                  </a:lnTo>
                  <a:lnTo>
                    <a:pt x="61" y="1701"/>
                  </a:lnTo>
                  <a:lnTo>
                    <a:pt x="55" y="1587"/>
                  </a:lnTo>
                  <a:lnTo>
                    <a:pt x="77" y="1534"/>
                  </a:lnTo>
                  <a:lnTo>
                    <a:pt x="108" y="1526"/>
                  </a:lnTo>
                  <a:lnTo>
                    <a:pt x="171" y="1575"/>
                  </a:lnTo>
                  <a:lnTo>
                    <a:pt x="182" y="1482"/>
                  </a:lnTo>
                  <a:lnTo>
                    <a:pt x="158" y="1483"/>
                  </a:lnTo>
                  <a:lnTo>
                    <a:pt x="147" y="1429"/>
                  </a:lnTo>
                  <a:lnTo>
                    <a:pt x="405" y="1377"/>
                  </a:lnTo>
                  <a:lnTo>
                    <a:pt x="339" y="1358"/>
                  </a:lnTo>
                  <a:lnTo>
                    <a:pt x="343" y="1330"/>
                  </a:lnTo>
                  <a:lnTo>
                    <a:pt x="305" y="1340"/>
                  </a:lnTo>
                  <a:lnTo>
                    <a:pt x="452" y="1197"/>
                  </a:lnTo>
                  <a:lnTo>
                    <a:pt x="389" y="1047"/>
                  </a:lnTo>
                  <a:lnTo>
                    <a:pt x="401" y="976"/>
                  </a:lnTo>
                  <a:lnTo>
                    <a:pt x="361" y="896"/>
                  </a:lnTo>
                  <a:lnTo>
                    <a:pt x="398" y="850"/>
                  </a:lnTo>
                  <a:lnTo>
                    <a:pt x="339" y="786"/>
                  </a:lnTo>
                  <a:lnTo>
                    <a:pt x="355" y="736"/>
                  </a:lnTo>
                  <a:lnTo>
                    <a:pt x="429" y="677"/>
                  </a:lnTo>
                  <a:lnTo>
                    <a:pt x="469" y="670"/>
                  </a:lnTo>
                  <a:lnTo>
                    <a:pt x="516" y="683"/>
                  </a:lnTo>
                  <a:lnTo>
                    <a:pt x="475" y="696"/>
                  </a:lnTo>
                  <a:lnTo>
                    <a:pt x="505" y="719"/>
                  </a:lnTo>
                  <a:lnTo>
                    <a:pt x="620" y="727"/>
                  </a:lnTo>
                  <a:lnTo>
                    <a:pt x="819" y="847"/>
                  </a:lnTo>
                  <a:lnTo>
                    <a:pt x="824" y="907"/>
                  </a:lnTo>
                  <a:lnTo>
                    <a:pt x="738" y="958"/>
                  </a:lnTo>
                  <a:lnTo>
                    <a:pt x="471" y="886"/>
                  </a:lnTo>
                  <a:lnTo>
                    <a:pt x="578" y="972"/>
                  </a:lnTo>
                  <a:lnTo>
                    <a:pt x="574" y="1074"/>
                  </a:lnTo>
                  <a:lnTo>
                    <a:pt x="682" y="1122"/>
                  </a:lnTo>
                  <a:lnTo>
                    <a:pt x="712" y="1114"/>
                  </a:lnTo>
                  <a:lnTo>
                    <a:pt x="698" y="1074"/>
                  </a:lnTo>
                  <a:lnTo>
                    <a:pt x="647" y="1057"/>
                  </a:lnTo>
                  <a:lnTo>
                    <a:pt x="659" y="1023"/>
                  </a:lnTo>
                  <a:lnTo>
                    <a:pt x="710" y="1061"/>
                  </a:lnTo>
                  <a:lnTo>
                    <a:pt x="813" y="1074"/>
                  </a:lnTo>
                  <a:lnTo>
                    <a:pt x="768" y="993"/>
                  </a:lnTo>
                  <a:lnTo>
                    <a:pt x="867" y="926"/>
                  </a:lnTo>
                  <a:lnTo>
                    <a:pt x="937" y="972"/>
                  </a:lnTo>
                  <a:lnTo>
                    <a:pt x="934" y="792"/>
                  </a:lnTo>
                  <a:lnTo>
                    <a:pt x="903" y="765"/>
                  </a:lnTo>
                  <a:lnTo>
                    <a:pt x="1023" y="805"/>
                  </a:lnTo>
                  <a:lnTo>
                    <a:pt x="1032" y="827"/>
                  </a:lnTo>
                  <a:lnTo>
                    <a:pt x="969" y="859"/>
                  </a:lnTo>
                  <a:lnTo>
                    <a:pt x="1032" y="917"/>
                  </a:lnTo>
                  <a:lnTo>
                    <a:pt x="1086" y="850"/>
                  </a:lnTo>
                  <a:lnTo>
                    <a:pt x="1303" y="743"/>
                  </a:lnTo>
                  <a:lnTo>
                    <a:pt x="1337" y="739"/>
                  </a:lnTo>
                  <a:lnTo>
                    <a:pt x="1303" y="755"/>
                  </a:lnTo>
                  <a:lnTo>
                    <a:pt x="1340" y="807"/>
                  </a:lnTo>
                  <a:lnTo>
                    <a:pt x="1500" y="739"/>
                  </a:lnTo>
                  <a:lnTo>
                    <a:pt x="1536" y="789"/>
                  </a:lnTo>
                  <a:lnTo>
                    <a:pt x="1575" y="748"/>
                  </a:lnTo>
                  <a:lnTo>
                    <a:pt x="1553" y="693"/>
                  </a:lnTo>
                  <a:lnTo>
                    <a:pt x="1578" y="674"/>
                  </a:lnTo>
                  <a:lnTo>
                    <a:pt x="1699" y="701"/>
                  </a:lnTo>
                  <a:lnTo>
                    <a:pt x="1858" y="803"/>
                  </a:lnTo>
                  <a:lnTo>
                    <a:pt x="1888" y="754"/>
                  </a:lnTo>
                  <a:lnTo>
                    <a:pt x="1855" y="704"/>
                  </a:lnTo>
                  <a:lnTo>
                    <a:pt x="1807" y="688"/>
                  </a:lnTo>
                  <a:lnTo>
                    <a:pt x="1824" y="608"/>
                  </a:lnTo>
                  <a:lnTo>
                    <a:pt x="1795" y="597"/>
                  </a:lnTo>
                  <a:lnTo>
                    <a:pt x="1803" y="560"/>
                  </a:lnTo>
                  <a:lnTo>
                    <a:pt x="1861" y="521"/>
                  </a:lnTo>
                  <a:lnTo>
                    <a:pt x="1899" y="424"/>
                  </a:lnTo>
                  <a:lnTo>
                    <a:pt x="1981" y="425"/>
                  </a:lnTo>
                  <a:lnTo>
                    <a:pt x="2024" y="439"/>
                  </a:lnTo>
                  <a:lnTo>
                    <a:pt x="1990" y="543"/>
                  </a:lnTo>
                  <a:lnTo>
                    <a:pt x="2028" y="593"/>
                  </a:lnTo>
                  <a:lnTo>
                    <a:pt x="2017" y="736"/>
                  </a:lnTo>
                  <a:lnTo>
                    <a:pt x="2056" y="784"/>
                  </a:lnTo>
                  <a:lnTo>
                    <a:pt x="2039" y="836"/>
                  </a:lnTo>
                  <a:lnTo>
                    <a:pt x="1977" y="877"/>
                  </a:lnTo>
                  <a:lnTo>
                    <a:pt x="1996" y="896"/>
                  </a:lnTo>
                  <a:lnTo>
                    <a:pt x="1914" y="915"/>
                  </a:lnTo>
                  <a:lnTo>
                    <a:pt x="2002" y="949"/>
                  </a:lnTo>
                  <a:lnTo>
                    <a:pt x="2105" y="836"/>
                  </a:lnTo>
                  <a:lnTo>
                    <a:pt x="2091" y="765"/>
                  </a:lnTo>
                  <a:lnTo>
                    <a:pt x="2123" y="754"/>
                  </a:lnTo>
                  <a:lnTo>
                    <a:pt x="2176" y="740"/>
                  </a:lnTo>
                  <a:lnTo>
                    <a:pt x="2204" y="781"/>
                  </a:lnTo>
                  <a:lnTo>
                    <a:pt x="2201" y="835"/>
                  </a:lnTo>
                  <a:lnTo>
                    <a:pt x="2263" y="851"/>
                  </a:lnTo>
                  <a:lnTo>
                    <a:pt x="2212" y="834"/>
                  </a:lnTo>
                  <a:lnTo>
                    <a:pt x="2236" y="801"/>
                  </a:lnTo>
                  <a:lnTo>
                    <a:pt x="2214" y="754"/>
                  </a:lnTo>
                  <a:lnTo>
                    <a:pt x="2067" y="723"/>
                  </a:lnTo>
                  <a:lnTo>
                    <a:pt x="2091" y="612"/>
                  </a:lnTo>
                  <a:lnTo>
                    <a:pt x="2039" y="543"/>
                  </a:lnTo>
                  <a:lnTo>
                    <a:pt x="2112" y="479"/>
                  </a:lnTo>
                  <a:lnTo>
                    <a:pt x="2106" y="433"/>
                  </a:lnTo>
                  <a:lnTo>
                    <a:pt x="2137" y="459"/>
                  </a:lnTo>
                  <a:lnTo>
                    <a:pt x="2120" y="550"/>
                  </a:lnTo>
                  <a:lnTo>
                    <a:pt x="2145" y="560"/>
                  </a:lnTo>
                  <a:lnTo>
                    <a:pt x="2246" y="587"/>
                  </a:lnTo>
                  <a:lnTo>
                    <a:pt x="2153" y="514"/>
                  </a:lnTo>
                  <a:lnTo>
                    <a:pt x="2221" y="517"/>
                  </a:lnTo>
                  <a:lnTo>
                    <a:pt x="2206" y="487"/>
                  </a:lnTo>
                  <a:lnTo>
                    <a:pt x="2246" y="472"/>
                  </a:lnTo>
                  <a:lnTo>
                    <a:pt x="2429" y="532"/>
                  </a:lnTo>
                  <a:lnTo>
                    <a:pt x="2394" y="568"/>
                  </a:lnTo>
                  <a:lnTo>
                    <a:pt x="2389" y="628"/>
                  </a:lnTo>
                  <a:lnTo>
                    <a:pt x="2427" y="660"/>
                  </a:lnTo>
                  <a:lnTo>
                    <a:pt x="2446" y="532"/>
                  </a:lnTo>
                  <a:lnTo>
                    <a:pt x="2347" y="466"/>
                  </a:lnTo>
                  <a:lnTo>
                    <a:pt x="2325" y="375"/>
                  </a:lnTo>
                  <a:lnTo>
                    <a:pt x="2558" y="344"/>
                  </a:lnTo>
                  <a:lnTo>
                    <a:pt x="2529" y="260"/>
                  </a:lnTo>
                  <a:lnTo>
                    <a:pt x="2558" y="279"/>
                  </a:lnTo>
                  <a:lnTo>
                    <a:pt x="2599" y="247"/>
                  </a:lnTo>
                  <a:lnTo>
                    <a:pt x="2568" y="237"/>
                  </a:lnTo>
                  <a:lnTo>
                    <a:pt x="2816" y="171"/>
                  </a:lnTo>
                  <a:lnTo>
                    <a:pt x="2794" y="152"/>
                  </a:lnTo>
                  <a:lnTo>
                    <a:pt x="2909" y="145"/>
                  </a:lnTo>
                  <a:lnTo>
                    <a:pt x="2908" y="167"/>
                  </a:lnTo>
                  <a:lnTo>
                    <a:pt x="2934" y="167"/>
                  </a:lnTo>
                  <a:lnTo>
                    <a:pt x="3018" y="137"/>
                  </a:lnTo>
                  <a:lnTo>
                    <a:pt x="3057" y="153"/>
                  </a:lnTo>
                  <a:lnTo>
                    <a:pt x="3019" y="117"/>
                  </a:lnTo>
                  <a:lnTo>
                    <a:pt x="3113" y="110"/>
                  </a:lnTo>
                  <a:lnTo>
                    <a:pt x="3116" y="64"/>
                  </a:lnTo>
                  <a:lnTo>
                    <a:pt x="3223" y="0"/>
                  </a:lnTo>
                  <a:lnTo>
                    <a:pt x="3300" y="38"/>
                  </a:lnTo>
                  <a:lnTo>
                    <a:pt x="3235" y="71"/>
                  </a:lnTo>
                  <a:lnTo>
                    <a:pt x="3348" y="69"/>
                  </a:lnTo>
                  <a:lnTo>
                    <a:pt x="3301" y="117"/>
                  </a:lnTo>
                  <a:lnTo>
                    <a:pt x="3491" y="92"/>
                  </a:lnTo>
                  <a:lnTo>
                    <a:pt x="3593" y="167"/>
                  </a:lnTo>
                  <a:lnTo>
                    <a:pt x="3577" y="194"/>
                  </a:lnTo>
                  <a:lnTo>
                    <a:pt x="3543" y="176"/>
                  </a:lnTo>
                  <a:lnTo>
                    <a:pt x="3590" y="201"/>
                  </a:lnTo>
                  <a:lnTo>
                    <a:pt x="3568" y="244"/>
                  </a:lnTo>
                  <a:lnTo>
                    <a:pt x="3223" y="456"/>
                  </a:lnTo>
                  <a:lnTo>
                    <a:pt x="3335" y="428"/>
                  </a:lnTo>
                  <a:lnTo>
                    <a:pt x="3311" y="401"/>
                  </a:lnTo>
                  <a:lnTo>
                    <a:pt x="3485" y="362"/>
                  </a:lnTo>
                  <a:lnTo>
                    <a:pt x="3437" y="367"/>
                  </a:lnTo>
                  <a:lnTo>
                    <a:pt x="3448" y="332"/>
                  </a:lnTo>
                  <a:lnTo>
                    <a:pt x="3543" y="362"/>
                  </a:lnTo>
                  <a:lnTo>
                    <a:pt x="3560" y="332"/>
                  </a:lnTo>
                  <a:lnTo>
                    <a:pt x="3579" y="401"/>
                  </a:lnTo>
                  <a:lnTo>
                    <a:pt x="3626" y="406"/>
                  </a:lnTo>
                  <a:lnTo>
                    <a:pt x="3582" y="376"/>
                  </a:lnTo>
                  <a:lnTo>
                    <a:pt x="3675" y="362"/>
                  </a:lnTo>
                  <a:lnTo>
                    <a:pt x="3786" y="375"/>
                  </a:lnTo>
                  <a:lnTo>
                    <a:pt x="3778" y="401"/>
                  </a:lnTo>
                  <a:lnTo>
                    <a:pt x="3871" y="424"/>
                  </a:lnTo>
                  <a:lnTo>
                    <a:pt x="3954" y="418"/>
                  </a:lnTo>
                  <a:lnTo>
                    <a:pt x="3958" y="353"/>
                  </a:lnTo>
                  <a:lnTo>
                    <a:pt x="3983" y="347"/>
                  </a:lnTo>
                  <a:lnTo>
                    <a:pt x="4193" y="418"/>
                  </a:lnTo>
                  <a:lnTo>
                    <a:pt x="4167" y="532"/>
                  </a:lnTo>
                  <a:lnTo>
                    <a:pt x="4264" y="608"/>
                  </a:lnTo>
                  <a:lnTo>
                    <a:pt x="4319" y="504"/>
                  </a:lnTo>
                  <a:lnTo>
                    <a:pt x="4354" y="550"/>
                  </a:lnTo>
                  <a:lnTo>
                    <a:pt x="4424" y="532"/>
                  </a:lnTo>
                  <a:lnTo>
                    <a:pt x="4519" y="568"/>
                  </a:lnTo>
                  <a:lnTo>
                    <a:pt x="4593" y="547"/>
                  </a:lnTo>
                  <a:lnTo>
                    <a:pt x="4589" y="504"/>
                  </a:lnTo>
                  <a:lnTo>
                    <a:pt x="4640" y="431"/>
                  </a:lnTo>
                  <a:lnTo>
                    <a:pt x="4957" y="482"/>
                  </a:lnTo>
                  <a:lnTo>
                    <a:pt x="4978" y="516"/>
                  </a:lnTo>
                  <a:lnTo>
                    <a:pt x="4938" y="531"/>
                  </a:lnTo>
                  <a:lnTo>
                    <a:pt x="5042" y="547"/>
                  </a:lnTo>
                  <a:lnTo>
                    <a:pt x="5080" y="597"/>
                  </a:lnTo>
                  <a:lnTo>
                    <a:pt x="5319" y="587"/>
                  </a:lnTo>
                  <a:lnTo>
                    <a:pt x="5362" y="628"/>
                  </a:lnTo>
                  <a:lnTo>
                    <a:pt x="5345" y="677"/>
                  </a:lnTo>
                  <a:lnTo>
                    <a:pt x="5415" y="712"/>
                  </a:lnTo>
                  <a:lnTo>
                    <a:pt x="5451" y="685"/>
                  </a:lnTo>
                  <a:lnTo>
                    <a:pt x="5622" y="705"/>
                  </a:lnTo>
                  <a:lnTo>
                    <a:pt x="5655" y="677"/>
                  </a:lnTo>
                  <a:lnTo>
                    <a:pt x="5677" y="721"/>
                  </a:lnTo>
                  <a:lnTo>
                    <a:pt x="5747" y="757"/>
                  </a:lnTo>
                  <a:lnTo>
                    <a:pt x="5780" y="732"/>
                  </a:lnTo>
                  <a:lnTo>
                    <a:pt x="5744" y="693"/>
                  </a:lnTo>
                  <a:lnTo>
                    <a:pt x="5765" y="660"/>
                  </a:lnTo>
                  <a:lnTo>
                    <a:pt x="6062" y="711"/>
                  </a:lnTo>
                  <a:lnTo>
                    <a:pt x="6258" y="838"/>
                  </a:lnTo>
                  <a:lnTo>
                    <a:pt x="6302" y="838"/>
                  </a:lnTo>
                  <a:lnTo>
                    <a:pt x="6352" y="942"/>
                  </a:lnTo>
                  <a:lnTo>
                    <a:pt x="6328" y="886"/>
                  </a:lnTo>
                  <a:lnTo>
                    <a:pt x="6361" y="881"/>
                  </a:lnTo>
                  <a:lnTo>
                    <a:pt x="6383" y="903"/>
                  </a:lnTo>
                  <a:lnTo>
                    <a:pt x="6439" y="896"/>
                  </a:lnTo>
                  <a:lnTo>
                    <a:pt x="6518" y="954"/>
                  </a:lnTo>
                  <a:lnTo>
                    <a:pt x="6404" y="1020"/>
                  </a:lnTo>
                  <a:lnTo>
                    <a:pt x="6428" y="1039"/>
                  </a:lnTo>
                  <a:lnTo>
                    <a:pt x="6387" y="1051"/>
                  </a:lnTo>
                  <a:lnTo>
                    <a:pt x="6420" y="1076"/>
                  </a:lnTo>
                  <a:lnTo>
                    <a:pt x="6352" y="1077"/>
                  </a:lnTo>
                  <a:lnTo>
                    <a:pt x="6327" y="1039"/>
                  </a:lnTo>
                  <a:lnTo>
                    <a:pt x="6303" y="1054"/>
                  </a:lnTo>
                  <a:lnTo>
                    <a:pt x="6258" y="993"/>
                  </a:lnTo>
                  <a:lnTo>
                    <a:pt x="6179" y="995"/>
                  </a:lnTo>
                  <a:lnTo>
                    <a:pt x="6158" y="958"/>
                  </a:lnTo>
                  <a:lnTo>
                    <a:pt x="6178" y="942"/>
                  </a:lnTo>
                  <a:lnTo>
                    <a:pt x="6150" y="942"/>
                  </a:lnTo>
                  <a:lnTo>
                    <a:pt x="6124" y="954"/>
                  </a:lnTo>
                  <a:lnTo>
                    <a:pt x="6151" y="996"/>
                  </a:lnTo>
                  <a:lnTo>
                    <a:pt x="6135" y="1023"/>
                  </a:lnTo>
                  <a:lnTo>
                    <a:pt x="6069" y="1065"/>
                  </a:lnTo>
                  <a:lnTo>
                    <a:pt x="6024" y="1055"/>
                  </a:lnTo>
                  <a:lnTo>
                    <a:pt x="6099" y="1173"/>
                  </a:lnTo>
                  <a:lnTo>
                    <a:pt x="6085" y="1219"/>
                  </a:lnTo>
                  <a:lnTo>
                    <a:pt x="6009" y="1187"/>
                  </a:lnTo>
                  <a:lnTo>
                    <a:pt x="6012" y="1206"/>
                  </a:lnTo>
                  <a:lnTo>
                    <a:pt x="5875" y="1264"/>
                  </a:lnTo>
                  <a:lnTo>
                    <a:pt x="5751" y="1384"/>
                  </a:lnTo>
                  <a:lnTo>
                    <a:pt x="5669" y="1338"/>
                  </a:lnTo>
                  <a:lnTo>
                    <a:pt x="5593" y="1387"/>
                  </a:lnTo>
                  <a:lnTo>
                    <a:pt x="5593" y="1344"/>
                  </a:lnTo>
                  <a:lnTo>
                    <a:pt x="5549" y="1388"/>
                  </a:lnTo>
                  <a:lnTo>
                    <a:pt x="5493" y="1386"/>
                  </a:lnTo>
                  <a:lnTo>
                    <a:pt x="5436" y="1502"/>
                  </a:lnTo>
                  <a:lnTo>
                    <a:pt x="5483" y="1526"/>
                  </a:lnTo>
                  <a:lnTo>
                    <a:pt x="5465" y="1564"/>
                  </a:lnTo>
                  <a:lnTo>
                    <a:pt x="5486" y="1625"/>
                  </a:lnTo>
                  <a:lnTo>
                    <a:pt x="5446" y="1614"/>
                  </a:lnTo>
                  <a:lnTo>
                    <a:pt x="5423" y="1668"/>
                  </a:lnTo>
                  <a:lnTo>
                    <a:pt x="5437" y="1714"/>
                  </a:lnTo>
                  <a:lnTo>
                    <a:pt x="5353" y="1753"/>
                  </a:lnTo>
                  <a:lnTo>
                    <a:pt x="5362" y="1808"/>
                  </a:lnTo>
                  <a:lnTo>
                    <a:pt x="5306" y="1822"/>
                  </a:lnTo>
                  <a:lnTo>
                    <a:pt x="5293" y="1881"/>
                  </a:lnTo>
                  <a:lnTo>
                    <a:pt x="5241" y="1943"/>
                  </a:lnTo>
                  <a:lnTo>
                    <a:pt x="5196" y="1714"/>
                  </a:lnTo>
                  <a:lnTo>
                    <a:pt x="5200" y="1591"/>
                  </a:lnTo>
                  <a:lnTo>
                    <a:pt x="5241" y="1518"/>
                  </a:lnTo>
                  <a:lnTo>
                    <a:pt x="5299" y="1503"/>
                  </a:lnTo>
                  <a:lnTo>
                    <a:pt x="5434" y="1350"/>
                  </a:lnTo>
                  <a:lnTo>
                    <a:pt x="5498" y="1318"/>
                  </a:lnTo>
                  <a:lnTo>
                    <a:pt x="5520" y="1230"/>
                  </a:lnTo>
                  <a:lnTo>
                    <a:pt x="5549" y="1207"/>
                  </a:lnTo>
                  <a:lnTo>
                    <a:pt x="5497" y="1206"/>
                  </a:lnTo>
                  <a:lnTo>
                    <a:pt x="5482" y="1279"/>
                  </a:lnTo>
                  <a:lnTo>
                    <a:pt x="5367" y="1340"/>
                  </a:lnTo>
                  <a:lnTo>
                    <a:pt x="5378" y="1246"/>
                  </a:lnTo>
                  <a:lnTo>
                    <a:pt x="5254" y="1268"/>
                  </a:lnTo>
                  <a:lnTo>
                    <a:pt x="5138" y="1387"/>
                  </a:lnTo>
                  <a:lnTo>
                    <a:pt x="5161" y="1438"/>
                  </a:lnTo>
                  <a:lnTo>
                    <a:pt x="5037" y="1455"/>
                  </a:lnTo>
                  <a:lnTo>
                    <a:pt x="5021" y="1440"/>
                  </a:lnTo>
                  <a:lnTo>
                    <a:pt x="5063" y="1432"/>
                  </a:lnTo>
                  <a:lnTo>
                    <a:pt x="4959" y="1400"/>
                  </a:lnTo>
                  <a:lnTo>
                    <a:pt x="4929" y="1432"/>
                  </a:lnTo>
                  <a:lnTo>
                    <a:pt x="4694" y="1433"/>
                  </a:lnTo>
                  <a:lnTo>
                    <a:pt x="4417" y="1709"/>
                  </a:lnTo>
                  <a:lnTo>
                    <a:pt x="4473" y="1721"/>
                  </a:lnTo>
                  <a:lnTo>
                    <a:pt x="4473" y="1771"/>
                  </a:lnTo>
                  <a:lnTo>
                    <a:pt x="4507" y="1740"/>
                  </a:lnTo>
                  <a:lnTo>
                    <a:pt x="4497" y="1783"/>
                  </a:lnTo>
                  <a:lnTo>
                    <a:pt x="4537" y="1759"/>
                  </a:lnTo>
                  <a:lnTo>
                    <a:pt x="4535" y="1786"/>
                  </a:lnTo>
                  <a:lnTo>
                    <a:pt x="4546" y="1740"/>
                  </a:lnTo>
                  <a:lnTo>
                    <a:pt x="4589" y="1741"/>
                  </a:lnTo>
                  <a:lnTo>
                    <a:pt x="4647" y="1801"/>
                  </a:lnTo>
                  <a:lnTo>
                    <a:pt x="4592" y="1806"/>
                  </a:lnTo>
                  <a:lnTo>
                    <a:pt x="4641" y="1824"/>
                  </a:lnTo>
                  <a:lnTo>
                    <a:pt x="4653" y="1866"/>
                  </a:lnTo>
                  <a:lnTo>
                    <a:pt x="4614" y="1952"/>
                  </a:lnTo>
                  <a:lnTo>
                    <a:pt x="4606" y="2082"/>
                  </a:lnTo>
                  <a:lnTo>
                    <a:pt x="4411" y="2358"/>
                  </a:lnTo>
                  <a:lnTo>
                    <a:pt x="4342" y="2396"/>
                  </a:lnTo>
                  <a:lnTo>
                    <a:pt x="4287" y="2358"/>
                  </a:lnTo>
                  <a:lnTo>
                    <a:pt x="4240" y="2412"/>
                  </a:lnTo>
                  <a:lnTo>
                    <a:pt x="4237" y="2401"/>
                  </a:lnTo>
                  <a:lnTo>
                    <a:pt x="4262" y="2358"/>
                  </a:lnTo>
                  <a:lnTo>
                    <a:pt x="4249" y="2289"/>
                  </a:lnTo>
                  <a:lnTo>
                    <a:pt x="4334" y="2261"/>
                  </a:lnTo>
                  <a:lnTo>
                    <a:pt x="4403" y="2077"/>
                  </a:lnTo>
                  <a:lnTo>
                    <a:pt x="4257" y="2121"/>
                  </a:lnTo>
                  <a:lnTo>
                    <a:pt x="4237" y="2052"/>
                  </a:lnTo>
                  <a:lnTo>
                    <a:pt x="4120" y="2010"/>
                  </a:lnTo>
                  <a:lnTo>
                    <a:pt x="4050" y="1821"/>
                  </a:lnTo>
                  <a:lnTo>
                    <a:pt x="3972" y="1786"/>
                  </a:lnTo>
                  <a:lnTo>
                    <a:pt x="3834" y="1837"/>
                  </a:lnTo>
                  <a:lnTo>
                    <a:pt x="3859" y="1878"/>
                  </a:lnTo>
                  <a:lnTo>
                    <a:pt x="3802" y="1990"/>
                  </a:lnTo>
                  <a:lnTo>
                    <a:pt x="3748" y="2020"/>
                  </a:lnTo>
                  <a:lnTo>
                    <a:pt x="3691" y="1993"/>
                  </a:lnTo>
                  <a:lnTo>
                    <a:pt x="3621" y="1981"/>
                  </a:lnTo>
                  <a:lnTo>
                    <a:pt x="3441" y="2033"/>
                  </a:lnTo>
                  <a:lnTo>
                    <a:pt x="3280" y="1956"/>
                  </a:lnTo>
                  <a:lnTo>
                    <a:pt x="3179" y="1967"/>
                  </a:lnTo>
                  <a:lnTo>
                    <a:pt x="3142" y="1905"/>
                  </a:lnTo>
                  <a:lnTo>
                    <a:pt x="3042" y="1866"/>
                  </a:lnTo>
                  <a:lnTo>
                    <a:pt x="2989" y="1908"/>
                  </a:lnTo>
                  <a:lnTo>
                    <a:pt x="2986" y="1992"/>
                  </a:lnTo>
                  <a:lnTo>
                    <a:pt x="2756" y="1955"/>
                  </a:lnTo>
                  <a:lnTo>
                    <a:pt x="2633" y="2033"/>
                  </a:lnTo>
                  <a:lnTo>
                    <a:pt x="2568" y="2063"/>
                  </a:lnTo>
                  <a:lnTo>
                    <a:pt x="2488" y="2002"/>
                  </a:lnTo>
                  <a:lnTo>
                    <a:pt x="2435" y="2036"/>
                  </a:lnTo>
                  <a:lnTo>
                    <a:pt x="2339" y="1993"/>
                  </a:lnTo>
                  <a:lnTo>
                    <a:pt x="2302" y="1990"/>
                  </a:lnTo>
                  <a:lnTo>
                    <a:pt x="2275" y="1923"/>
                  </a:lnTo>
                  <a:lnTo>
                    <a:pt x="2221" y="1923"/>
                  </a:lnTo>
                  <a:lnTo>
                    <a:pt x="2202" y="1935"/>
                  </a:lnTo>
                  <a:lnTo>
                    <a:pt x="2159" y="1885"/>
                  </a:lnTo>
                  <a:lnTo>
                    <a:pt x="2130" y="1898"/>
                  </a:lnTo>
                  <a:lnTo>
                    <a:pt x="2106" y="1914"/>
                  </a:lnTo>
                  <a:lnTo>
                    <a:pt x="1996" y="1812"/>
                  </a:lnTo>
                  <a:lnTo>
                    <a:pt x="1965" y="1802"/>
                  </a:lnTo>
                  <a:lnTo>
                    <a:pt x="1893" y="1724"/>
                  </a:lnTo>
                  <a:lnTo>
                    <a:pt x="1825" y="1771"/>
                  </a:lnTo>
                  <a:lnTo>
                    <a:pt x="1813" y="1739"/>
                  </a:lnTo>
                  <a:lnTo>
                    <a:pt x="1713" y="1733"/>
                  </a:lnTo>
                  <a:lnTo>
                    <a:pt x="1674" y="1678"/>
                  </a:lnTo>
                  <a:lnTo>
                    <a:pt x="1622" y="1682"/>
                  </a:lnTo>
                  <a:lnTo>
                    <a:pt x="1601" y="1705"/>
                  </a:lnTo>
                  <a:lnTo>
                    <a:pt x="1536" y="1718"/>
                  </a:lnTo>
                  <a:lnTo>
                    <a:pt x="1517" y="1705"/>
                  </a:lnTo>
                  <a:lnTo>
                    <a:pt x="1493" y="1749"/>
                  </a:lnTo>
                  <a:lnTo>
                    <a:pt x="1471" y="1739"/>
                  </a:lnTo>
                  <a:lnTo>
                    <a:pt x="1392" y="1751"/>
                  </a:lnTo>
                  <a:lnTo>
                    <a:pt x="1367" y="1739"/>
                  </a:lnTo>
                  <a:lnTo>
                    <a:pt x="1357" y="1751"/>
                  </a:lnTo>
                  <a:lnTo>
                    <a:pt x="1398" y="1802"/>
                  </a:lnTo>
                  <a:lnTo>
                    <a:pt x="1369" y="1832"/>
                  </a:lnTo>
                  <a:lnTo>
                    <a:pt x="1370" y="1874"/>
                  </a:lnTo>
                  <a:lnTo>
                    <a:pt x="1416" y="1875"/>
                  </a:lnTo>
                  <a:lnTo>
                    <a:pt x="1438" y="1914"/>
                  </a:lnTo>
                  <a:lnTo>
                    <a:pt x="1424" y="1944"/>
                  </a:lnTo>
                  <a:lnTo>
                    <a:pt x="1392" y="1923"/>
                  </a:lnTo>
                  <a:lnTo>
                    <a:pt x="1367" y="1943"/>
                  </a:lnTo>
                  <a:lnTo>
                    <a:pt x="1339" y="1927"/>
                  </a:lnTo>
                  <a:lnTo>
                    <a:pt x="1325" y="1898"/>
                  </a:lnTo>
                  <a:lnTo>
                    <a:pt x="1295" y="1914"/>
                  </a:lnTo>
                  <a:lnTo>
                    <a:pt x="1273" y="1900"/>
                  </a:lnTo>
                  <a:lnTo>
                    <a:pt x="1245" y="1923"/>
                  </a:lnTo>
                  <a:lnTo>
                    <a:pt x="1211" y="1929"/>
                  </a:lnTo>
                  <a:lnTo>
                    <a:pt x="1190" y="1898"/>
                  </a:lnTo>
                  <a:lnTo>
                    <a:pt x="1066" y="1890"/>
                  </a:lnTo>
                  <a:lnTo>
                    <a:pt x="1054" y="1905"/>
                  </a:lnTo>
                  <a:lnTo>
                    <a:pt x="1042" y="1904"/>
                  </a:lnTo>
                  <a:lnTo>
                    <a:pt x="1020" y="1937"/>
                  </a:lnTo>
                  <a:lnTo>
                    <a:pt x="1023" y="1970"/>
                  </a:lnTo>
                  <a:lnTo>
                    <a:pt x="1008" y="1973"/>
                  </a:lnTo>
                  <a:lnTo>
                    <a:pt x="999" y="1944"/>
                  </a:lnTo>
                  <a:lnTo>
                    <a:pt x="980" y="1947"/>
                  </a:lnTo>
                  <a:lnTo>
                    <a:pt x="975" y="2042"/>
                  </a:lnTo>
                  <a:lnTo>
                    <a:pt x="993" y="2070"/>
                  </a:lnTo>
                  <a:lnTo>
                    <a:pt x="993" y="2096"/>
                  </a:lnTo>
                  <a:lnTo>
                    <a:pt x="1015" y="2092"/>
                  </a:lnTo>
                  <a:lnTo>
                    <a:pt x="1042" y="2079"/>
                  </a:lnTo>
                  <a:lnTo>
                    <a:pt x="1064" y="2121"/>
                  </a:lnTo>
                  <a:lnTo>
                    <a:pt x="1078" y="2148"/>
                  </a:lnTo>
                  <a:lnTo>
                    <a:pt x="1097" y="2184"/>
                  </a:lnTo>
                  <a:lnTo>
                    <a:pt x="1126" y="2193"/>
                  </a:lnTo>
                  <a:lnTo>
                    <a:pt x="1089" y="2221"/>
                  </a:lnTo>
                  <a:lnTo>
                    <a:pt x="1065" y="2194"/>
                  </a:lnTo>
                  <a:lnTo>
                    <a:pt x="1040" y="2300"/>
                  </a:lnTo>
                  <a:lnTo>
                    <a:pt x="1070" y="2328"/>
                  </a:lnTo>
                  <a:lnTo>
                    <a:pt x="1095" y="2431"/>
                  </a:lnTo>
                  <a:lnTo>
                    <a:pt x="1071" y="2412"/>
                  </a:lnTo>
                  <a:lnTo>
                    <a:pt x="1047" y="2401"/>
                  </a:lnTo>
                  <a:lnTo>
                    <a:pt x="1015" y="2396"/>
                  </a:lnTo>
                  <a:lnTo>
                    <a:pt x="993" y="2384"/>
                  </a:lnTo>
                  <a:lnTo>
                    <a:pt x="973" y="2381"/>
                  </a:lnTo>
                  <a:lnTo>
                    <a:pt x="958" y="2345"/>
                  </a:lnTo>
                  <a:lnTo>
                    <a:pt x="918" y="2366"/>
                  </a:lnTo>
                  <a:lnTo>
                    <a:pt x="883" y="2365"/>
                  </a:lnTo>
                  <a:lnTo>
                    <a:pt x="856" y="2334"/>
                  </a:lnTo>
                  <a:lnTo>
                    <a:pt x="796" y="2303"/>
                  </a:lnTo>
                  <a:lnTo>
                    <a:pt x="737" y="2309"/>
                  </a:lnTo>
                  <a:lnTo>
                    <a:pt x="671" y="2258"/>
                  </a:lnTo>
                  <a:lnTo>
                    <a:pt x="722" y="2212"/>
                  </a:lnTo>
                  <a:lnTo>
                    <a:pt x="727" y="2170"/>
                  </a:lnTo>
                  <a:lnTo>
                    <a:pt x="726" y="2131"/>
                  </a:lnTo>
                  <a:lnTo>
                    <a:pt x="733" y="2098"/>
                  </a:lnTo>
                  <a:lnTo>
                    <a:pt x="765" y="2088"/>
                  </a:lnTo>
                  <a:lnTo>
                    <a:pt x="745" y="2027"/>
                  </a:lnTo>
                  <a:lnTo>
                    <a:pt x="708" y="2010"/>
                  </a:lnTo>
                  <a:lnTo>
                    <a:pt x="688" y="2000"/>
                  </a:lnTo>
                  <a:lnTo>
                    <a:pt x="660" y="2009"/>
                  </a:lnTo>
                  <a:lnTo>
                    <a:pt x="605" y="1992"/>
                  </a:lnTo>
                  <a:lnTo>
                    <a:pt x="562" y="1931"/>
                  </a:lnTo>
                  <a:lnTo>
                    <a:pt x="524" y="1913"/>
                  </a:lnTo>
                  <a:lnTo>
                    <a:pt x="505" y="1858"/>
                  </a:lnTo>
                  <a:lnTo>
                    <a:pt x="475" y="1851"/>
                  </a:lnTo>
                  <a:lnTo>
                    <a:pt x="444" y="1870"/>
                  </a:lnTo>
                  <a:lnTo>
                    <a:pt x="423" y="1881"/>
                  </a:lnTo>
                  <a:lnTo>
                    <a:pt x="412" y="1856"/>
                  </a:lnTo>
                  <a:lnTo>
                    <a:pt x="399" y="1831"/>
                  </a:lnTo>
                  <a:lnTo>
                    <a:pt x="441" y="1825"/>
                  </a:lnTo>
                  <a:lnTo>
                    <a:pt x="439" y="1810"/>
                  </a:lnTo>
                  <a:lnTo>
                    <a:pt x="429" y="1797"/>
                  </a:lnTo>
                  <a:lnTo>
                    <a:pt x="412" y="1785"/>
                  </a:lnTo>
                  <a:lnTo>
                    <a:pt x="391" y="1718"/>
                  </a:lnTo>
                  <a:lnTo>
                    <a:pt x="355" y="1686"/>
                  </a:lnTo>
                  <a:lnTo>
                    <a:pt x="322" y="1684"/>
                  </a:lnTo>
                  <a:lnTo>
                    <a:pt x="287" y="1684"/>
                  </a:lnTo>
                  <a:lnTo>
                    <a:pt x="265" y="1664"/>
                  </a:lnTo>
                  <a:lnTo>
                    <a:pt x="241" y="1660"/>
                  </a:lnTo>
                  <a:lnTo>
                    <a:pt x="222" y="1660"/>
                  </a:lnTo>
                  <a:lnTo>
                    <a:pt x="210" y="1678"/>
                  </a:lnTo>
                  <a:lnTo>
                    <a:pt x="186" y="1703"/>
                  </a:lnTo>
                  <a:lnTo>
                    <a:pt x="181" y="1730"/>
                  </a:lnTo>
                  <a:lnTo>
                    <a:pt x="173" y="1739"/>
                  </a:lnTo>
                  <a:lnTo>
                    <a:pt x="159" y="1783"/>
                  </a:lnTo>
                  <a:lnTo>
                    <a:pt x="150" y="1768"/>
                  </a:lnTo>
                  <a:lnTo>
                    <a:pt x="145" y="1752"/>
                  </a:lnTo>
                  <a:lnTo>
                    <a:pt x="0" y="1726"/>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49" name="Freeform 396">
              <a:extLst>
                <a:ext uri="{FF2B5EF4-FFF2-40B4-BE49-F238E27FC236}">
                  <a16:creationId xmlns:a16="http://schemas.microsoft.com/office/drawing/2014/main" xmlns="" id="{C55ED5A3-FFA0-4904-9931-AD33A4446668}"/>
                </a:ext>
              </a:extLst>
            </p:cNvPr>
            <p:cNvSpPr>
              <a:spLocks/>
            </p:cNvSpPr>
            <p:nvPr/>
          </p:nvSpPr>
          <p:spPr bwMode="auto">
            <a:xfrm>
              <a:off x="2104599" y="1802816"/>
              <a:ext cx="90975" cy="44553"/>
            </a:xfrm>
            <a:custGeom>
              <a:avLst/>
              <a:gdLst>
                <a:gd name="T0" fmla="*/ 0 w 190"/>
                <a:gd name="T1" fmla="*/ 2 h 94"/>
                <a:gd name="T2" fmla="*/ 1 w 190"/>
                <a:gd name="T3" fmla="*/ 1 h 94"/>
                <a:gd name="T4" fmla="*/ 0 w 190"/>
                <a:gd name="T5" fmla="*/ 1 h 94"/>
                <a:gd name="T6" fmla="*/ 3 w 190"/>
                <a:gd name="T7" fmla="*/ 0 h 94"/>
                <a:gd name="T8" fmla="*/ 4 w 190"/>
                <a:gd name="T9" fmla="*/ 0 h 94"/>
                <a:gd name="T10" fmla="*/ 3 w 190"/>
                <a:gd name="T11" fmla="*/ 1 h 94"/>
                <a:gd name="T12" fmla="*/ 4 w 190"/>
                <a:gd name="T13" fmla="*/ 1 h 94"/>
                <a:gd name="T14" fmla="*/ 1 w 190"/>
                <a:gd name="T15" fmla="*/ 2 h 94"/>
                <a:gd name="T16" fmla="*/ 1 w 190"/>
                <a:gd name="T17" fmla="*/ 2 h 94"/>
                <a:gd name="T18" fmla="*/ 1 w 190"/>
                <a:gd name="T19" fmla="*/ 2 h 94"/>
                <a:gd name="T20" fmla="*/ 0 w 190"/>
                <a:gd name="T21" fmla="*/ 2 h 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0"/>
                <a:gd name="T34" fmla="*/ 0 h 94"/>
                <a:gd name="T35" fmla="*/ 190 w 190"/>
                <a:gd name="T36" fmla="*/ 94 h 9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0" h="94">
                  <a:moveTo>
                    <a:pt x="0" y="67"/>
                  </a:moveTo>
                  <a:lnTo>
                    <a:pt x="39" y="46"/>
                  </a:lnTo>
                  <a:lnTo>
                    <a:pt x="11" y="27"/>
                  </a:lnTo>
                  <a:lnTo>
                    <a:pt x="146" y="0"/>
                  </a:lnTo>
                  <a:lnTo>
                    <a:pt x="168" y="1"/>
                  </a:lnTo>
                  <a:lnTo>
                    <a:pt x="142" y="25"/>
                  </a:lnTo>
                  <a:lnTo>
                    <a:pt x="190" y="23"/>
                  </a:lnTo>
                  <a:lnTo>
                    <a:pt x="66" y="79"/>
                  </a:lnTo>
                  <a:lnTo>
                    <a:pt x="39" y="94"/>
                  </a:lnTo>
                  <a:lnTo>
                    <a:pt x="45" y="71"/>
                  </a:lnTo>
                  <a:lnTo>
                    <a:pt x="0" y="67"/>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50" name="Freeform 397">
              <a:extLst>
                <a:ext uri="{FF2B5EF4-FFF2-40B4-BE49-F238E27FC236}">
                  <a16:creationId xmlns:a16="http://schemas.microsoft.com/office/drawing/2014/main" xmlns="" id="{F85B44B7-9C58-46F2-AC4F-7391431B5849}"/>
                </a:ext>
              </a:extLst>
            </p:cNvPr>
            <p:cNvSpPr>
              <a:spLocks/>
            </p:cNvSpPr>
            <p:nvPr/>
          </p:nvSpPr>
          <p:spPr bwMode="auto">
            <a:xfrm>
              <a:off x="2131554" y="2265849"/>
              <a:ext cx="37064" cy="22276"/>
            </a:xfrm>
            <a:custGeom>
              <a:avLst/>
              <a:gdLst>
                <a:gd name="T0" fmla="*/ 0 w 75"/>
                <a:gd name="T1" fmla="*/ 1 h 49"/>
                <a:gd name="T2" fmla="*/ 1 w 75"/>
                <a:gd name="T3" fmla="*/ 0 h 49"/>
                <a:gd name="T4" fmla="*/ 2 w 75"/>
                <a:gd name="T5" fmla="*/ 1 h 49"/>
                <a:gd name="T6" fmla="*/ 0 w 75"/>
                <a:gd name="T7" fmla="*/ 1 h 49"/>
                <a:gd name="T8" fmla="*/ 0 60000 65536"/>
                <a:gd name="T9" fmla="*/ 0 60000 65536"/>
                <a:gd name="T10" fmla="*/ 0 60000 65536"/>
                <a:gd name="T11" fmla="*/ 0 60000 65536"/>
                <a:gd name="T12" fmla="*/ 0 w 75"/>
                <a:gd name="T13" fmla="*/ 0 h 49"/>
                <a:gd name="T14" fmla="*/ 75 w 75"/>
                <a:gd name="T15" fmla="*/ 49 h 49"/>
              </a:gdLst>
              <a:ahLst/>
              <a:cxnLst>
                <a:cxn ang="T8">
                  <a:pos x="T0" y="T1"/>
                </a:cxn>
                <a:cxn ang="T9">
                  <a:pos x="T2" y="T3"/>
                </a:cxn>
                <a:cxn ang="T10">
                  <a:pos x="T4" y="T5"/>
                </a:cxn>
                <a:cxn ang="T11">
                  <a:pos x="T6" y="T7"/>
                </a:cxn>
              </a:cxnLst>
              <a:rect l="T12" t="T13" r="T14" b="T15"/>
              <a:pathLst>
                <a:path w="75" h="49">
                  <a:moveTo>
                    <a:pt x="0" y="49"/>
                  </a:moveTo>
                  <a:lnTo>
                    <a:pt x="22" y="0"/>
                  </a:lnTo>
                  <a:lnTo>
                    <a:pt x="75" y="27"/>
                  </a:lnTo>
                  <a:lnTo>
                    <a:pt x="0" y="49"/>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51" name="Freeform 398">
              <a:extLst>
                <a:ext uri="{FF2B5EF4-FFF2-40B4-BE49-F238E27FC236}">
                  <a16:creationId xmlns:a16="http://schemas.microsoft.com/office/drawing/2014/main" xmlns="" id="{FE2828B1-2E66-4BBE-A3A6-9EE77A03DE51}"/>
                </a:ext>
              </a:extLst>
            </p:cNvPr>
            <p:cNvSpPr>
              <a:spLocks/>
            </p:cNvSpPr>
            <p:nvPr/>
          </p:nvSpPr>
          <p:spPr bwMode="auto">
            <a:xfrm>
              <a:off x="2195574" y="2127417"/>
              <a:ext cx="111192" cy="92288"/>
            </a:xfrm>
            <a:custGeom>
              <a:avLst/>
              <a:gdLst>
                <a:gd name="T0" fmla="*/ 0 w 229"/>
                <a:gd name="T1" fmla="*/ 2 h 204"/>
                <a:gd name="T2" fmla="*/ 0 w 229"/>
                <a:gd name="T3" fmla="*/ 3 h 204"/>
                <a:gd name="T4" fmla="*/ 1 w 229"/>
                <a:gd name="T5" fmla="*/ 3 h 204"/>
                <a:gd name="T6" fmla="*/ 2 w 229"/>
                <a:gd name="T7" fmla="*/ 4 h 204"/>
                <a:gd name="T8" fmla="*/ 2 w 229"/>
                <a:gd name="T9" fmla="*/ 3 h 204"/>
                <a:gd name="T10" fmla="*/ 2 w 229"/>
                <a:gd name="T11" fmla="*/ 5 h 204"/>
                <a:gd name="T12" fmla="*/ 5 w 229"/>
                <a:gd name="T13" fmla="*/ 5 h 204"/>
                <a:gd name="T14" fmla="*/ 4 w 229"/>
                <a:gd name="T15" fmla="*/ 4 h 204"/>
                <a:gd name="T16" fmla="*/ 3 w 229"/>
                <a:gd name="T17" fmla="*/ 3 h 204"/>
                <a:gd name="T18" fmla="*/ 3 w 229"/>
                <a:gd name="T19" fmla="*/ 1 h 204"/>
                <a:gd name="T20" fmla="*/ 5 w 229"/>
                <a:gd name="T21" fmla="*/ 0 h 204"/>
                <a:gd name="T22" fmla="*/ 1 w 229"/>
                <a:gd name="T23" fmla="*/ 0 h 204"/>
                <a:gd name="T24" fmla="*/ 1 w 229"/>
                <a:gd name="T25" fmla="*/ 2 h 204"/>
                <a:gd name="T26" fmla="*/ 0 w 229"/>
                <a:gd name="T27" fmla="*/ 2 h 20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9"/>
                <a:gd name="T43" fmla="*/ 0 h 204"/>
                <a:gd name="T44" fmla="*/ 229 w 229"/>
                <a:gd name="T45" fmla="*/ 204 h 20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9" h="204">
                  <a:moveTo>
                    <a:pt x="0" y="103"/>
                  </a:moveTo>
                  <a:lnTo>
                    <a:pt x="16" y="146"/>
                  </a:lnTo>
                  <a:lnTo>
                    <a:pt x="41" y="131"/>
                  </a:lnTo>
                  <a:lnTo>
                    <a:pt x="71" y="159"/>
                  </a:lnTo>
                  <a:lnTo>
                    <a:pt x="91" y="146"/>
                  </a:lnTo>
                  <a:lnTo>
                    <a:pt x="82" y="196"/>
                  </a:lnTo>
                  <a:lnTo>
                    <a:pt x="229" y="204"/>
                  </a:lnTo>
                  <a:lnTo>
                    <a:pt x="175" y="167"/>
                  </a:lnTo>
                  <a:lnTo>
                    <a:pt x="147" y="105"/>
                  </a:lnTo>
                  <a:lnTo>
                    <a:pt x="148" y="38"/>
                  </a:lnTo>
                  <a:lnTo>
                    <a:pt x="186" y="0"/>
                  </a:lnTo>
                  <a:lnTo>
                    <a:pt x="57" y="13"/>
                  </a:lnTo>
                  <a:lnTo>
                    <a:pt x="25" y="103"/>
                  </a:lnTo>
                  <a:lnTo>
                    <a:pt x="0" y="103"/>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52" name="Freeform 399">
              <a:extLst>
                <a:ext uri="{FF2B5EF4-FFF2-40B4-BE49-F238E27FC236}">
                  <a16:creationId xmlns:a16="http://schemas.microsoft.com/office/drawing/2014/main" xmlns="" id="{B852A5B5-501A-4176-93EC-AF9F3A9A12F6}"/>
                </a:ext>
              </a:extLst>
            </p:cNvPr>
            <p:cNvSpPr>
              <a:spLocks/>
            </p:cNvSpPr>
            <p:nvPr/>
          </p:nvSpPr>
          <p:spPr bwMode="auto">
            <a:xfrm>
              <a:off x="2232638" y="1977846"/>
              <a:ext cx="283034" cy="149571"/>
            </a:xfrm>
            <a:custGeom>
              <a:avLst/>
              <a:gdLst>
                <a:gd name="T0" fmla="*/ 0 w 587"/>
                <a:gd name="T1" fmla="*/ 7 h 330"/>
                <a:gd name="T2" fmla="*/ 1 w 587"/>
                <a:gd name="T3" fmla="*/ 7 h 330"/>
                <a:gd name="T4" fmla="*/ 0 w 587"/>
                <a:gd name="T5" fmla="*/ 7 h 330"/>
                <a:gd name="T6" fmla="*/ 3 w 587"/>
                <a:gd name="T7" fmla="*/ 8 h 330"/>
                <a:gd name="T8" fmla="*/ 3 w 587"/>
                <a:gd name="T9" fmla="*/ 7 h 330"/>
                <a:gd name="T10" fmla="*/ 3 w 587"/>
                <a:gd name="T11" fmla="*/ 7 h 330"/>
                <a:gd name="T12" fmla="*/ 3 w 587"/>
                <a:gd name="T13" fmla="*/ 7 h 330"/>
                <a:gd name="T14" fmla="*/ 4 w 587"/>
                <a:gd name="T15" fmla="*/ 7 h 330"/>
                <a:gd name="T16" fmla="*/ 3 w 587"/>
                <a:gd name="T17" fmla="*/ 6 h 330"/>
                <a:gd name="T18" fmla="*/ 4 w 587"/>
                <a:gd name="T19" fmla="*/ 6 h 330"/>
                <a:gd name="T20" fmla="*/ 5 w 587"/>
                <a:gd name="T21" fmla="*/ 6 h 330"/>
                <a:gd name="T22" fmla="*/ 4 w 587"/>
                <a:gd name="T23" fmla="*/ 5 h 330"/>
                <a:gd name="T24" fmla="*/ 5 w 587"/>
                <a:gd name="T25" fmla="*/ 5 h 330"/>
                <a:gd name="T26" fmla="*/ 5 w 587"/>
                <a:gd name="T27" fmla="*/ 5 h 330"/>
                <a:gd name="T28" fmla="*/ 6 w 587"/>
                <a:gd name="T29" fmla="*/ 5 h 330"/>
                <a:gd name="T30" fmla="*/ 6 w 587"/>
                <a:gd name="T31" fmla="*/ 4 h 330"/>
                <a:gd name="T32" fmla="*/ 13 w 587"/>
                <a:gd name="T33" fmla="*/ 2 h 330"/>
                <a:gd name="T34" fmla="*/ 14 w 587"/>
                <a:gd name="T35" fmla="*/ 1 h 330"/>
                <a:gd name="T36" fmla="*/ 13 w 587"/>
                <a:gd name="T37" fmla="*/ 0 h 330"/>
                <a:gd name="T38" fmla="*/ 9 w 587"/>
                <a:gd name="T39" fmla="*/ 1 h 330"/>
                <a:gd name="T40" fmla="*/ 7 w 587"/>
                <a:gd name="T41" fmla="*/ 1 h 330"/>
                <a:gd name="T42" fmla="*/ 3 w 587"/>
                <a:gd name="T43" fmla="*/ 4 h 330"/>
                <a:gd name="T44" fmla="*/ 2 w 587"/>
                <a:gd name="T45" fmla="*/ 4 h 330"/>
                <a:gd name="T46" fmla="*/ 2 w 587"/>
                <a:gd name="T47" fmla="*/ 5 h 330"/>
                <a:gd name="T48" fmla="*/ 3 w 587"/>
                <a:gd name="T49" fmla="*/ 5 h 330"/>
                <a:gd name="T50" fmla="*/ 2 w 587"/>
                <a:gd name="T51" fmla="*/ 5 h 330"/>
                <a:gd name="T52" fmla="*/ 2 w 587"/>
                <a:gd name="T53" fmla="*/ 5 h 330"/>
                <a:gd name="T54" fmla="*/ 1 w 587"/>
                <a:gd name="T55" fmla="*/ 6 h 330"/>
                <a:gd name="T56" fmla="*/ 2 w 587"/>
                <a:gd name="T57" fmla="*/ 6 h 330"/>
                <a:gd name="T58" fmla="*/ 0 w 587"/>
                <a:gd name="T59" fmla="*/ 7 h 33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87"/>
                <a:gd name="T91" fmla="*/ 0 h 330"/>
                <a:gd name="T92" fmla="*/ 587 w 587"/>
                <a:gd name="T93" fmla="*/ 330 h 33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87" h="330">
                  <a:moveTo>
                    <a:pt x="0" y="284"/>
                  </a:moveTo>
                  <a:lnTo>
                    <a:pt x="58" y="293"/>
                  </a:lnTo>
                  <a:lnTo>
                    <a:pt x="18" y="321"/>
                  </a:lnTo>
                  <a:lnTo>
                    <a:pt x="117" y="330"/>
                  </a:lnTo>
                  <a:lnTo>
                    <a:pt x="120" y="293"/>
                  </a:lnTo>
                  <a:lnTo>
                    <a:pt x="149" y="298"/>
                  </a:lnTo>
                  <a:lnTo>
                    <a:pt x="119" y="279"/>
                  </a:lnTo>
                  <a:lnTo>
                    <a:pt x="158" y="286"/>
                  </a:lnTo>
                  <a:lnTo>
                    <a:pt x="149" y="244"/>
                  </a:lnTo>
                  <a:lnTo>
                    <a:pt x="167" y="270"/>
                  </a:lnTo>
                  <a:lnTo>
                    <a:pt x="196" y="245"/>
                  </a:lnTo>
                  <a:lnTo>
                    <a:pt x="177" y="217"/>
                  </a:lnTo>
                  <a:lnTo>
                    <a:pt x="239" y="222"/>
                  </a:lnTo>
                  <a:lnTo>
                    <a:pt x="221" y="205"/>
                  </a:lnTo>
                  <a:lnTo>
                    <a:pt x="249" y="209"/>
                  </a:lnTo>
                  <a:lnTo>
                    <a:pt x="265" y="175"/>
                  </a:lnTo>
                  <a:lnTo>
                    <a:pt x="558" y="71"/>
                  </a:lnTo>
                  <a:lnTo>
                    <a:pt x="587" y="30"/>
                  </a:lnTo>
                  <a:lnTo>
                    <a:pt x="530" y="0"/>
                  </a:lnTo>
                  <a:lnTo>
                    <a:pt x="409" y="67"/>
                  </a:lnTo>
                  <a:lnTo>
                    <a:pt x="282" y="67"/>
                  </a:lnTo>
                  <a:lnTo>
                    <a:pt x="147" y="155"/>
                  </a:lnTo>
                  <a:lnTo>
                    <a:pt x="71" y="165"/>
                  </a:lnTo>
                  <a:lnTo>
                    <a:pt x="76" y="205"/>
                  </a:lnTo>
                  <a:lnTo>
                    <a:pt x="116" y="209"/>
                  </a:lnTo>
                  <a:lnTo>
                    <a:pt x="70" y="210"/>
                  </a:lnTo>
                  <a:lnTo>
                    <a:pt x="91" y="226"/>
                  </a:lnTo>
                  <a:lnTo>
                    <a:pt x="58" y="245"/>
                  </a:lnTo>
                  <a:lnTo>
                    <a:pt x="97" y="263"/>
                  </a:lnTo>
                  <a:lnTo>
                    <a:pt x="0" y="284"/>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53" name="Freeform 400">
              <a:extLst>
                <a:ext uri="{FF2B5EF4-FFF2-40B4-BE49-F238E27FC236}">
                  <a16:creationId xmlns:a16="http://schemas.microsoft.com/office/drawing/2014/main" xmlns="" id="{6D975A62-2410-4D42-9FAC-F1F73877AC75}"/>
                </a:ext>
              </a:extLst>
            </p:cNvPr>
            <p:cNvSpPr>
              <a:spLocks/>
            </p:cNvSpPr>
            <p:nvPr/>
          </p:nvSpPr>
          <p:spPr bwMode="auto">
            <a:xfrm>
              <a:off x="2396056" y="1780540"/>
              <a:ext cx="53911" cy="30232"/>
            </a:xfrm>
            <a:custGeom>
              <a:avLst/>
              <a:gdLst>
                <a:gd name="T0" fmla="*/ 0 w 115"/>
                <a:gd name="T1" fmla="*/ 1 h 66"/>
                <a:gd name="T2" fmla="*/ 1 w 115"/>
                <a:gd name="T3" fmla="*/ 1 h 66"/>
                <a:gd name="T4" fmla="*/ 3 w 115"/>
                <a:gd name="T5" fmla="*/ 1 h 66"/>
                <a:gd name="T6" fmla="*/ 1 w 115"/>
                <a:gd name="T7" fmla="*/ 0 h 66"/>
                <a:gd name="T8" fmla="*/ 0 w 115"/>
                <a:gd name="T9" fmla="*/ 1 h 66"/>
                <a:gd name="T10" fmla="*/ 0 60000 65536"/>
                <a:gd name="T11" fmla="*/ 0 60000 65536"/>
                <a:gd name="T12" fmla="*/ 0 60000 65536"/>
                <a:gd name="T13" fmla="*/ 0 60000 65536"/>
                <a:gd name="T14" fmla="*/ 0 60000 65536"/>
                <a:gd name="T15" fmla="*/ 0 w 115"/>
                <a:gd name="T16" fmla="*/ 0 h 66"/>
                <a:gd name="T17" fmla="*/ 115 w 115"/>
                <a:gd name="T18" fmla="*/ 66 h 66"/>
              </a:gdLst>
              <a:ahLst/>
              <a:cxnLst>
                <a:cxn ang="T10">
                  <a:pos x="T0" y="T1"/>
                </a:cxn>
                <a:cxn ang="T11">
                  <a:pos x="T2" y="T3"/>
                </a:cxn>
                <a:cxn ang="T12">
                  <a:pos x="T4" y="T5"/>
                </a:cxn>
                <a:cxn ang="T13">
                  <a:pos x="T6" y="T7"/>
                </a:cxn>
                <a:cxn ang="T14">
                  <a:pos x="T8" y="T9"/>
                </a:cxn>
              </a:cxnLst>
              <a:rect l="T15" t="T16" r="T17" b="T18"/>
              <a:pathLst>
                <a:path w="115" h="66">
                  <a:moveTo>
                    <a:pt x="0" y="47"/>
                  </a:moveTo>
                  <a:lnTo>
                    <a:pt x="32" y="66"/>
                  </a:lnTo>
                  <a:lnTo>
                    <a:pt x="115" y="43"/>
                  </a:lnTo>
                  <a:lnTo>
                    <a:pt x="66" y="0"/>
                  </a:lnTo>
                  <a:lnTo>
                    <a:pt x="0" y="47"/>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54" name="Freeform 401">
              <a:extLst>
                <a:ext uri="{FF2B5EF4-FFF2-40B4-BE49-F238E27FC236}">
                  <a16:creationId xmlns:a16="http://schemas.microsoft.com/office/drawing/2014/main" xmlns="" id="{F1D72414-A0B4-4D91-BA02-9F1252B56C91}"/>
                </a:ext>
              </a:extLst>
            </p:cNvPr>
            <p:cNvSpPr>
              <a:spLocks/>
            </p:cNvSpPr>
            <p:nvPr/>
          </p:nvSpPr>
          <p:spPr bwMode="auto">
            <a:xfrm>
              <a:off x="2918320" y="1841005"/>
              <a:ext cx="48857" cy="19094"/>
            </a:xfrm>
            <a:custGeom>
              <a:avLst/>
              <a:gdLst>
                <a:gd name="T0" fmla="*/ 0 w 103"/>
                <a:gd name="T1" fmla="*/ 0 h 42"/>
                <a:gd name="T2" fmla="*/ 1 w 103"/>
                <a:gd name="T3" fmla="*/ 1 h 42"/>
                <a:gd name="T4" fmla="*/ 1 w 103"/>
                <a:gd name="T5" fmla="*/ 1 h 42"/>
                <a:gd name="T6" fmla="*/ 2 w 103"/>
                <a:gd name="T7" fmla="*/ 1 h 42"/>
                <a:gd name="T8" fmla="*/ 2 w 103"/>
                <a:gd name="T9" fmla="*/ 1 h 42"/>
                <a:gd name="T10" fmla="*/ 0 w 103"/>
                <a:gd name="T11" fmla="*/ 0 h 42"/>
                <a:gd name="T12" fmla="*/ 0 60000 65536"/>
                <a:gd name="T13" fmla="*/ 0 60000 65536"/>
                <a:gd name="T14" fmla="*/ 0 60000 65536"/>
                <a:gd name="T15" fmla="*/ 0 60000 65536"/>
                <a:gd name="T16" fmla="*/ 0 60000 65536"/>
                <a:gd name="T17" fmla="*/ 0 60000 65536"/>
                <a:gd name="T18" fmla="*/ 0 w 103"/>
                <a:gd name="T19" fmla="*/ 0 h 42"/>
                <a:gd name="T20" fmla="*/ 103 w 103"/>
                <a:gd name="T21" fmla="*/ 42 h 42"/>
              </a:gdLst>
              <a:ahLst/>
              <a:cxnLst>
                <a:cxn ang="T12">
                  <a:pos x="T0" y="T1"/>
                </a:cxn>
                <a:cxn ang="T13">
                  <a:pos x="T2" y="T3"/>
                </a:cxn>
                <a:cxn ang="T14">
                  <a:pos x="T4" y="T5"/>
                </a:cxn>
                <a:cxn ang="T15">
                  <a:pos x="T6" y="T7"/>
                </a:cxn>
                <a:cxn ang="T16">
                  <a:pos x="T8" y="T9"/>
                </a:cxn>
                <a:cxn ang="T17">
                  <a:pos x="T10" y="T11"/>
                </a:cxn>
              </a:cxnLst>
              <a:rect l="T18" t="T19" r="T20" b="T21"/>
              <a:pathLst>
                <a:path w="103" h="42">
                  <a:moveTo>
                    <a:pt x="0" y="0"/>
                  </a:moveTo>
                  <a:lnTo>
                    <a:pt x="46" y="34"/>
                  </a:lnTo>
                  <a:lnTo>
                    <a:pt x="31" y="42"/>
                  </a:lnTo>
                  <a:lnTo>
                    <a:pt x="70" y="41"/>
                  </a:lnTo>
                  <a:lnTo>
                    <a:pt x="103" y="20"/>
                  </a:lnTo>
                  <a:lnTo>
                    <a:pt x="0" y="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55" name="Freeform 402">
              <a:extLst>
                <a:ext uri="{FF2B5EF4-FFF2-40B4-BE49-F238E27FC236}">
                  <a16:creationId xmlns:a16="http://schemas.microsoft.com/office/drawing/2014/main" xmlns="" id="{CD87744C-AF46-46A9-8849-E446599F6F7C}"/>
                </a:ext>
              </a:extLst>
            </p:cNvPr>
            <p:cNvSpPr>
              <a:spLocks/>
            </p:cNvSpPr>
            <p:nvPr/>
          </p:nvSpPr>
          <p:spPr bwMode="auto">
            <a:xfrm>
              <a:off x="2928429" y="1786905"/>
              <a:ext cx="116246" cy="55691"/>
            </a:xfrm>
            <a:custGeom>
              <a:avLst/>
              <a:gdLst>
                <a:gd name="T0" fmla="*/ 0 w 242"/>
                <a:gd name="T1" fmla="*/ 2 h 123"/>
                <a:gd name="T2" fmla="*/ 1 w 242"/>
                <a:gd name="T3" fmla="*/ 1 h 123"/>
                <a:gd name="T4" fmla="*/ 4 w 242"/>
                <a:gd name="T5" fmla="*/ 0 h 123"/>
                <a:gd name="T6" fmla="*/ 6 w 242"/>
                <a:gd name="T7" fmla="*/ 1 h 123"/>
                <a:gd name="T8" fmla="*/ 5 w 242"/>
                <a:gd name="T9" fmla="*/ 2 h 123"/>
                <a:gd name="T10" fmla="*/ 5 w 242"/>
                <a:gd name="T11" fmla="*/ 2 h 123"/>
                <a:gd name="T12" fmla="*/ 2 w 242"/>
                <a:gd name="T13" fmla="*/ 3 h 123"/>
                <a:gd name="T14" fmla="*/ 0 w 242"/>
                <a:gd name="T15" fmla="*/ 2 h 123"/>
                <a:gd name="T16" fmla="*/ 0 60000 65536"/>
                <a:gd name="T17" fmla="*/ 0 60000 65536"/>
                <a:gd name="T18" fmla="*/ 0 60000 65536"/>
                <a:gd name="T19" fmla="*/ 0 60000 65536"/>
                <a:gd name="T20" fmla="*/ 0 60000 65536"/>
                <a:gd name="T21" fmla="*/ 0 60000 65536"/>
                <a:gd name="T22" fmla="*/ 0 60000 65536"/>
                <a:gd name="T23" fmla="*/ 0 60000 65536"/>
                <a:gd name="T24" fmla="*/ 0 w 242"/>
                <a:gd name="T25" fmla="*/ 0 h 123"/>
                <a:gd name="T26" fmla="*/ 242 w 242"/>
                <a:gd name="T27" fmla="*/ 123 h 1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2" h="123">
                  <a:moveTo>
                    <a:pt x="0" y="100"/>
                  </a:moveTo>
                  <a:lnTo>
                    <a:pt x="65" y="33"/>
                  </a:lnTo>
                  <a:lnTo>
                    <a:pt x="156" y="0"/>
                  </a:lnTo>
                  <a:lnTo>
                    <a:pt x="242" y="59"/>
                  </a:lnTo>
                  <a:lnTo>
                    <a:pt x="212" y="71"/>
                  </a:lnTo>
                  <a:lnTo>
                    <a:pt x="220" y="98"/>
                  </a:lnTo>
                  <a:lnTo>
                    <a:pt x="95" y="123"/>
                  </a:lnTo>
                  <a:lnTo>
                    <a:pt x="0" y="10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56" name="Freeform 403">
              <a:extLst>
                <a:ext uri="{FF2B5EF4-FFF2-40B4-BE49-F238E27FC236}">
                  <a16:creationId xmlns:a16="http://schemas.microsoft.com/office/drawing/2014/main" xmlns="" id="{2F2A3D09-F57C-4A73-B1C2-7C3527537AF2}"/>
                </a:ext>
              </a:extLst>
            </p:cNvPr>
            <p:cNvSpPr>
              <a:spLocks/>
            </p:cNvSpPr>
            <p:nvPr/>
          </p:nvSpPr>
          <p:spPr bwMode="auto">
            <a:xfrm>
              <a:off x="2952015" y="1836231"/>
              <a:ext cx="131408" cy="63647"/>
            </a:xfrm>
            <a:custGeom>
              <a:avLst/>
              <a:gdLst>
                <a:gd name="T0" fmla="*/ 0 w 274"/>
                <a:gd name="T1" fmla="*/ 1 h 142"/>
                <a:gd name="T2" fmla="*/ 1 w 274"/>
                <a:gd name="T3" fmla="*/ 1 h 142"/>
                <a:gd name="T4" fmla="*/ 2 w 274"/>
                <a:gd name="T5" fmla="*/ 3 h 142"/>
                <a:gd name="T6" fmla="*/ 3 w 274"/>
                <a:gd name="T7" fmla="*/ 2 h 142"/>
                <a:gd name="T8" fmla="*/ 5 w 274"/>
                <a:gd name="T9" fmla="*/ 3 h 142"/>
                <a:gd name="T10" fmla="*/ 6 w 274"/>
                <a:gd name="T11" fmla="*/ 3 h 142"/>
                <a:gd name="T12" fmla="*/ 5 w 274"/>
                <a:gd name="T13" fmla="*/ 2 h 142"/>
                <a:gd name="T14" fmla="*/ 6 w 274"/>
                <a:gd name="T15" fmla="*/ 2 h 142"/>
                <a:gd name="T16" fmla="*/ 6 w 274"/>
                <a:gd name="T17" fmla="*/ 1 h 142"/>
                <a:gd name="T18" fmla="*/ 5 w 274"/>
                <a:gd name="T19" fmla="*/ 0 h 142"/>
                <a:gd name="T20" fmla="*/ 4 w 274"/>
                <a:gd name="T21" fmla="*/ 1 h 142"/>
                <a:gd name="T22" fmla="*/ 5 w 274"/>
                <a:gd name="T23" fmla="*/ 1 h 142"/>
                <a:gd name="T24" fmla="*/ 4 w 274"/>
                <a:gd name="T25" fmla="*/ 0 h 142"/>
                <a:gd name="T26" fmla="*/ 2 w 274"/>
                <a:gd name="T27" fmla="*/ 0 h 142"/>
                <a:gd name="T28" fmla="*/ 0 w 274"/>
                <a:gd name="T29" fmla="*/ 1 h 14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74"/>
                <a:gd name="T46" fmla="*/ 0 h 142"/>
                <a:gd name="T47" fmla="*/ 274 w 274"/>
                <a:gd name="T48" fmla="*/ 142 h 14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74" h="142">
                  <a:moveTo>
                    <a:pt x="0" y="61"/>
                  </a:moveTo>
                  <a:lnTo>
                    <a:pt x="50" y="68"/>
                  </a:lnTo>
                  <a:lnTo>
                    <a:pt x="85" y="118"/>
                  </a:lnTo>
                  <a:lnTo>
                    <a:pt x="114" y="103"/>
                  </a:lnTo>
                  <a:lnTo>
                    <a:pt x="225" y="142"/>
                  </a:lnTo>
                  <a:lnTo>
                    <a:pt x="264" y="126"/>
                  </a:lnTo>
                  <a:lnTo>
                    <a:pt x="235" y="88"/>
                  </a:lnTo>
                  <a:lnTo>
                    <a:pt x="258" y="98"/>
                  </a:lnTo>
                  <a:lnTo>
                    <a:pt x="274" y="39"/>
                  </a:lnTo>
                  <a:lnTo>
                    <a:pt x="215" y="12"/>
                  </a:lnTo>
                  <a:lnTo>
                    <a:pt x="156" y="52"/>
                  </a:lnTo>
                  <a:lnTo>
                    <a:pt x="203" y="31"/>
                  </a:lnTo>
                  <a:lnTo>
                    <a:pt x="173" y="0"/>
                  </a:lnTo>
                  <a:lnTo>
                    <a:pt x="79" y="11"/>
                  </a:lnTo>
                  <a:lnTo>
                    <a:pt x="0" y="61"/>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57" name="Freeform 404">
              <a:extLst>
                <a:ext uri="{FF2B5EF4-FFF2-40B4-BE49-F238E27FC236}">
                  <a16:creationId xmlns:a16="http://schemas.microsoft.com/office/drawing/2014/main" xmlns="" id="{A7B071A4-C585-4964-BE2D-CD1CA36485E2}"/>
                </a:ext>
              </a:extLst>
            </p:cNvPr>
            <p:cNvSpPr>
              <a:spLocks/>
            </p:cNvSpPr>
            <p:nvPr/>
          </p:nvSpPr>
          <p:spPr bwMode="auto">
            <a:xfrm>
              <a:off x="3075000" y="1868055"/>
              <a:ext cx="109507" cy="66829"/>
            </a:xfrm>
            <a:custGeom>
              <a:avLst/>
              <a:gdLst>
                <a:gd name="T0" fmla="*/ 0 w 226"/>
                <a:gd name="T1" fmla="*/ 3 h 145"/>
                <a:gd name="T2" fmla="*/ 0 w 226"/>
                <a:gd name="T3" fmla="*/ 3 h 145"/>
                <a:gd name="T4" fmla="*/ 5 w 226"/>
                <a:gd name="T5" fmla="*/ 3 h 145"/>
                <a:gd name="T6" fmla="*/ 5 w 226"/>
                <a:gd name="T7" fmla="*/ 2 h 145"/>
                <a:gd name="T8" fmla="*/ 4 w 226"/>
                <a:gd name="T9" fmla="*/ 1 h 145"/>
                <a:gd name="T10" fmla="*/ 3 w 226"/>
                <a:gd name="T11" fmla="*/ 1 h 145"/>
                <a:gd name="T12" fmla="*/ 3 w 226"/>
                <a:gd name="T13" fmla="*/ 0 h 145"/>
                <a:gd name="T14" fmla="*/ 3 w 226"/>
                <a:gd name="T15" fmla="*/ 0 h 145"/>
                <a:gd name="T16" fmla="*/ 1 w 226"/>
                <a:gd name="T17" fmla="*/ 3 h 145"/>
                <a:gd name="T18" fmla="*/ 0 w 226"/>
                <a:gd name="T19" fmla="*/ 3 h 14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6"/>
                <a:gd name="T31" fmla="*/ 0 h 145"/>
                <a:gd name="T32" fmla="*/ 226 w 226"/>
                <a:gd name="T33" fmla="*/ 145 h 14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6" h="145">
                  <a:moveTo>
                    <a:pt x="0" y="125"/>
                  </a:moveTo>
                  <a:lnTo>
                    <a:pt x="17" y="145"/>
                  </a:lnTo>
                  <a:lnTo>
                    <a:pt x="209" y="117"/>
                  </a:lnTo>
                  <a:lnTo>
                    <a:pt x="226" y="69"/>
                  </a:lnTo>
                  <a:lnTo>
                    <a:pt x="172" y="30"/>
                  </a:lnTo>
                  <a:lnTo>
                    <a:pt x="126" y="45"/>
                  </a:lnTo>
                  <a:lnTo>
                    <a:pt x="134" y="12"/>
                  </a:lnTo>
                  <a:lnTo>
                    <a:pt x="110" y="0"/>
                  </a:lnTo>
                  <a:lnTo>
                    <a:pt x="20" y="108"/>
                  </a:lnTo>
                  <a:lnTo>
                    <a:pt x="0" y="125"/>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58" name="Freeform 405">
              <a:extLst>
                <a:ext uri="{FF2B5EF4-FFF2-40B4-BE49-F238E27FC236}">
                  <a16:creationId xmlns:a16="http://schemas.microsoft.com/office/drawing/2014/main" xmlns="" id="{3AEF26D7-36EB-4DE3-B286-581E72336EF4}"/>
                </a:ext>
              </a:extLst>
            </p:cNvPr>
            <p:cNvSpPr>
              <a:spLocks/>
            </p:cNvSpPr>
            <p:nvPr/>
          </p:nvSpPr>
          <p:spPr bwMode="auto">
            <a:xfrm>
              <a:off x="3753943" y="2008078"/>
              <a:ext cx="124670" cy="63647"/>
            </a:xfrm>
            <a:custGeom>
              <a:avLst/>
              <a:gdLst>
                <a:gd name="T0" fmla="*/ 0 w 258"/>
                <a:gd name="T1" fmla="*/ 2 h 136"/>
                <a:gd name="T2" fmla="*/ 1 w 258"/>
                <a:gd name="T3" fmla="*/ 0 h 136"/>
                <a:gd name="T4" fmla="*/ 2 w 258"/>
                <a:gd name="T5" fmla="*/ 0 h 136"/>
                <a:gd name="T6" fmla="*/ 3 w 258"/>
                <a:gd name="T7" fmla="*/ 1 h 136"/>
                <a:gd name="T8" fmla="*/ 4 w 258"/>
                <a:gd name="T9" fmla="*/ 0 h 136"/>
                <a:gd name="T10" fmla="*/ 5 w 258"/>
                <a:gd name="T11" fmla="*/ 1 h 136"/>
                <a:gd name="T12" fmla="*/ 5 w 258"/>
                <a:gd name="T13" fmla="*/ 2 h 136"/>
                <a:gd name="T14" fmla="*/ 6 w 258"/>
                <a:gd name="T15" fmla="*/ 3 h 136"/>
                <a:gd name="T16" fmla="*/ 3 w 258"/>
                <a:gd name="T17" fmla="*/ 3 h 136"/>
                <a:gd name="T18" fmla="*/ 3 w 258"/>
                <a:gd name="T19" fmla="*/ 3 h 136"/>
                <a:gd name="T20" fmla="*/ 2 w 258"/>
                <a:gd name="T21" fmla="*/ 4 h 136"/>
                <a:gd name="T22" fmla="*/ 0 w 258"/>
                <a:gd name="T23" fmla="*/ 2 h 1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8"/>
                <a:gd name="T37" fmla="*/ 0 h 136"/>
                <a:gd name="T38" fmla="*/ 258 w 258"/>
                <a:gd name="T39" fmla="*/ 136 h 1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8" h="136">
                  <a:moveTo>
                    <a:pt x="0" y="73"/>
                  </a:moveTo>
                  <a:lnTo>
                    <a:pt x="53" y="5"/>
                  </a:lnTo>
                  <a:lnTo>
                    <a:pt x="88" y="0"/>
                  </a:lnTo>
                  <a:lnTo>
                    <a:pt x="147" y="50"/>
                  </a:lnTo>
                  <a:lnTo>
                    <a:pt x="157" y="13"/>
                  </a:lnTo>
                  <a:lnTo>
                    <a:pt x="220" y="44"/>
                  </a:lnTo>
                  <a:lnTo>
                    <a:pt x="216" y="93"/>
                  </a:lnTo>
                  <a:lnTo>
                    <a:pt x="258" y="112"/>
                  </a:lnTo>
                  <a:lnTo>
                    <a:pt x="123" y="120"/>
                  </a:lnTo>
                  <a:lnTo>
                    <a:pt x="115" y="98"/>
                  </a:lnTo>
                  <a:lnTo>
                    <a:pt x="92" y="136"/>
                  </a:lnTo>
                  <a:lnTo>
                    <a:pt x="0" y="73"/>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59" name="Freeform 406">
              <a:extLst>
                <a:ext uri="{FF2B5EF4-FFF2-40B4-BE49-F238E27FC236}">
                  <a16:creationId xmlns:a16="http://schemas.microsoft.com/office/drawing/2014/main" xmlns="" id="{258E06DC-07A7-4598-9F5D-7376AE63BE02}"/>
                </a:ext>
              </a:extLst>
            </p:cNvPr>
            <p:cNvSpPr>
              <a:spLocks/>
            </p:cNvSpPr>
            <p:nvPr/>
          </p:nvSpPr>
          <p:spPr bwMode="auto">
            <a:xfrm>
              <a:off x="3841549" y="2011261"/>
              <a:ext cx="75813" cy="42962"/>
            </a:xfrm>
            <a:custGeom>
              <a:avLst/>
              <a:gdLst>
                <a:gd name="T0" fmla="*/ 0 w 158"/>
                <a:gd name="T1" fmla="*/ 0 h 92"/>
                <a:gd name="T2" fmla="*/ 1 w 158"/>
                <a:gd name="T3" fmla="*/ 1 h 92"/>
                <a:gd name="T4" fmla="*/ 1 w 158"/>
                <a:gd name="T5" fmla="*/ 2 h 92"/>
                <a:gd name="T6" fmla="*/ 1 w 158"/>
                <a:gd name="T7" fmla="*/ 2 h 92"/>
                <a:gd name="T8" fmla="*/ 3 w 158"/>
                <a:gd name="T9" fmla="*/ 2 h 92"/>
                <a:gd name="T10" fmla="*/ 4 w 158"/>
                <a:gd name="T11" fmla="*/ 1 h 92"/>
                <a:gd name="T12" fmla="*/ 0 w 158"/>
                <a:gd name="T13" fmla="*/ 0 h 92"/>
                <a:gd name="T14" fmla="*/ 0 60000 65536"/>
                <a:gd name="T15" fmla="*/ 0 60000 65536"/>
                <a:gd name="T16" fmla="*/ 0 60000 65536"/>
                <a:gd name="T17" fmla="*/ 0 60000 65536"/>
                <a:gd name="T18" fmla="*/ 0 60000 65536"/>
                <a:gd name="T19" fmla="*/ 0 60000 65536"/>
                <a:gd name="T20" fmla="*/ 0 60000 65536"/>
                <a:gd name="T21" fmla="*/ 0 w 158"/>
                <a:gd name="T22" fmla="*/ 0 h 92"/>
                <a:gd name="T23" fmla="*/ 158 w 158"/>
                <a:gd name="T24" fmla="*/ 92 h 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8" h="92">
                  <a:moveTo>
                    <a:pt x="0" y="0"/>
                  </a:moveTo>
                  <a:lnTo>
                    <a:pt x="50" y="33"/>
                  </a:lnTo>
                  <a:lnTo>
                    <a:pt x="39" y="65"/>
                  </a:lnTo>
                  <a:lnTo>
                    <a:pt x="64" y="92"/>
                  </a:lnTo>
                  <a:lnTo>
                    <a:pt x="110" y="92"/>
                  </a:lnTo>
                  <a:lnTo>
                    <a:pt x="158" y="57"/>
                  </a:lnTo>
                  <a:lnTo>
                    <a:pt x="0" y="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60" name="Freeform 407">
              <a:extLst>
                <a:ext uri="{FF2B5EF4-FFF2-40B4-BE49-F238E27FC236}">
                  <a16:creationId xmlns:a16="http://schemas.microsoft.com/office/drawing/2014/main" xmlns="" id="{73B5931C-B8BF-400A-8EC0-16C376FC54CA}"/>
                </a:ext>
              </a:extLst>
            </p:cNvPr>
            <p:cNvSpPr>
              <a:spLocks/>
            </p:cNvSpPr>
            <p:nvPr/>
          </p:nvSpPr>
          <p:spPr bwMode="auto">
            <a:xfrm>
              <a:off x="3849972" y="2732064"/>
              <a:ext cx="53911" cy="219583"/>
            </a:xfrm>
            <a:custGeom>
              <a:avLst/>
              <a:gdLst>
                <a:gd name="T0" fmla="*/ 0 w 115"/>
                <a:gd name="T1" fmla="*/ 3 h 483"/>
                <a:gd name="T2" fmla="*/ 0 w 115"/>
                <a:gd name="T3" fmla="*/ 4 h 483"/>
                <a:gd name="T4" fmla="*/ 0 w 115"/>
                <a:gd name="T5" fmla="*/ 11 h 483"/>
                <a:gd name="T6" fmla="*/ 1 w 115"/>
                <a:gd name="T7" fmla="*/ 10 h 483"/>
                <a:gd name="T8" fmla="*/ 1 w 115"/>
                <a:gd name="T9" fmla="*/ 11 h 483"/>
                <a:gd name="T10" fmla="*/ 1 w 115"/>
                <a:gd name="T11" fmla="*/ 9 h 483"/>
                <a:gd name="T12" fmla="*/ 1 w 115"/>
                <a:gd name="T13" fmla="*/ 7 h 483"/>
                <a:gd name="T14" fmla="*/ 3 w 115"/>
                <a:gd name="T15" fmla="*/ 8 h 483"/>
                <a:gd name="T16" fmla="*/ 1 w 115"/>
                <a:gd name="T17" fmla="*/ 4 h 483"/>
                <a:gd name="T18" fmla="*/ 1 w 115"/>
                <a:gd name="T19" fmla="*/ 0 h 483"/>
                <a:gd name="T20" fmla="*/ 0 w 115"/>
                <a:gd name="T21" fmla="*/ 3 h 48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5"/>
                <a:gd name="T34" fmla="*/ 0 h 483"/>
                <a:gd name="T35" fmla="*/ 115 w 115"/>
                <a:gd name="T36" fmla="*/ 483 h 48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5" h="483">
                  <a:moveTo>
                    <a:pt x="0" y="123"/>
                  </a:moveTo>
                  <a:lnTo>
                    <a:pt x="19" y="182"/>
                  </a:lnTo>
                  <a:lnTo>
                    <a:pt x="19" y="483"/>
                  </a:lnTo>
                  <a:lnTo>
                    <a:pt x="39" y="446"/>
                  </a:lnTo>
                  <a:lnTo>
                    <a:pt x="70" y="469"/>
                  </a:lnTo>
                  <a:lnTo>
                    <a:pt x="32" y="387"/>
                  </a:lnTo>
                  <a:lnTo>
                    <a:pt x="53" y="304"/>
                  </a:lnTo>
                  <a:lnTo>
                    <a:pt x="115" y="329"/>
                  </a:lnTo>
                  <a:lnTo>
                    <a:pt x="57" y="169"/>
                  </a:lnTo>
                  <a:lnTo>
                    <a:pt x="39" y="0"/>
                  </a:lnTo>
                  <a:lnTo>
                    <a:pt x="0" y="123"/>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61" name="Freeform 408">
              <a:extLst>
                <a:ext uri="{FF2B5EF4-FFF2-40B4-BE49-F238E27FC236}">
                  <a16:creationId xmlns:a16="http://schemas.microsoft.com/office/drawing/2014/main" xmlns="" id="{702E9F15-53A1-471D-99E8-F20190C4D149}"/>
                </a:ext>
              </a:extLst>
            </p:cNvPr>
            <p:cNvSpPr>
              <a:spLocks/>
            </p:cNvSpPr>
            <p:nvPr/>
          </p:nvSpPr>
          <p:spPr bwMode="auto">
            <a:xfrm>
              <a:off x="3932524" y="2035128"/>
              <a:ext cx="84236" cy="31824"/>
            </a:xfrm>
            <a:custGeom>
              <a:avLst/>
              <a:gdLst>
                <a:gd name="T0" fmla="*/ 0 w 179"/>
                <a:gd name="T1" fmla="*/ 0 h 70"/>
                <a:gd name="T2" fmla="*/ 1 w 179"/>
                <a:gd name="T3" fmla="*/ 1 h 70"/>
                <a:gd name="T4" fmla="*/ 3 w 179"/>
                <a:gd name="T5" fmla="*/ 2 h 70"/>
                <a:gd name="T6" fmla="*/ 4 w 179"/>
                <a:gd name="T7" fmla="*/ 1 h 70"/>
                <a:gd name="T8" fmla="*/ 0 w 179"/>
                <a:gd name="T9" fmla="*/ 0 h 70"/>
                <a:gd name="T10" fmla="*/ 0 60000 65536"/>
                <a:gd name="T11" fmla="*/ 0 60000 65536"/>
                <a:gd name="T12" fmla="*/ 0 60000 65536"/>
                <a:gd name="T13" fmla="*/ 0 60000 65536"/>
                <a:gd name="T14" fmla="*/ 0 60000 65536"/>
                <a:gd name="T15" fmla="*/ 0 w 179"/>
                <a:gd name="T16" fmla="*/ 0 h 70"/>
                <a:gd name="T17" fmla="*/ 179 w 179"/>
                <a:gd name="T18" fmla="*/ 70 h 70"/>
              </a:gdLst>
              <a:ahLst/>
              <a:cxnLst>
                <a:cxn ang="T10">
                  <a:pos x="T0" y="T1"/>
                </a:cxn>
                <a:cxn ang="T11">
                  <a:pos x="T2" y="T3"/>
                </a:cxn>
                <a:cxn ang="T12">
                  <a:pos x="T4" y="T5"/>
                </a:cxn>
                <a:cxn ang="T13">
                  <a:pos x="T6" y="T7"/>
                </a:cxn>
                <a:cxn ang="T14">
                  <a:pos x="T8" y="T9"/>
                </a:cxn>
              </a:cxnLst>
              <a:rect l="T15" t="T16" r="T17" b="T18"/>
              <a:pathLst>
                <a:path w="179" h="70">
                  <a:moveTo>
                    <a:pt x="0" y="0"/>
                  </a:moveTo>
                  <a:lnTo>
                    <a:pt x="31" y="47"/>
                  </a:lnTo>
                  <a:lnTo>
                    <a:pt x="112" y="70"/>
                  </a:lnTo>
                  <a:lnTo>
                    <a:pt x="179" y="55"/>
                  </a:lnTo>
                  <a:lnTo>
                    <a:pt x="0" y="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62" name="Freeform 409">
              <a:extLst>
                <a:ext uri="{FF2B5EF4-FFF2-40B4-BE49-F238E27FC236}">
                  <a16:creationId xmlns:a16="http://schemas.microsoft.com/office/drawing/2014/main" xmlns="" id="{632C2E3A-A0A8-431B-93E9-44515FE228A6}"/>
                </a:ext>
              </a:extLst>
            </p:cNvPr>
            <p:cNvSpPr>
              <a:spLocks/>
            </p:cNvSpPr>
            <p:nvPr/>
          </p:nvSpPr>
          <p:spPr bwMode="auto">
            <a:xfrm>
              <a:off x="1085341" y="3008929"/>
              <a:ext cx="224068" cy="178212"/>
            </a:xfrm>
            <a:custGeom>
              <a:avLst/>
              <a:gdLst>
                <a:gd name="T0" fmla="*/ 0 w 469"/>
                <a:gd name="T1" fmla="*/ 1 h 392"/>
                <a:gd name="T2" fmla="*/ 0 w 469"/>
                <a:gd name="T3" fmla="*/ 2 h 392"/>
                <a:gd name="T4" fmla="*/ 3 w 469"/>
                <a:gd name="T5" fmla="*/ 3 h 392"/>
                <a:gd name="T6" fmla="*/ 2 w 469"/>
                <a:gd name="T7" fmla="*/ 5 h 392"/>
                <a:gd name="T8" fmla="*/ 2 w 469"/>
                <a:gd name="T9" fmla="*/ 8 h 392"/>
                <a:gd name="T10" fmla="*/ 3 w 469"/>
                <a:gd name="T11" fmla="*/ 9 h 392"/>
                <a:gd name="T12" fmla="*/ 6 w 469"/>
                <a:gd name="T13" fmla="*/ 8 h 392"/>
                <a:gd name="T14" fmla="*/ 8 w 469"/>
                <a:gd name="T15" fmla="*/ 6 h 392"/>
                <a:gd name="T16" fmla="*/ 8 w 469"/>
                <a:gd name="T17" fmla="*/ 5 h 392"/>
                <a:gd name="T18" fmla="*/ 9 w 469"/>
                <a:gd name="T19" fmla="*/ 3 h 392"/>
                <a:gd name="T20" fmla="*/ 11 w 469"/>
                <a:gd name="T21" fmla="*/ 2 h 392"/>
                <a:gd name="T22" fmla="*/ 11 w 469"/>
                <a:gd name="T23" fmla="*/ 1 h 392"/>
                <a:gd name="T24" fmla="*/ 9 w 469"/>
                <a:gd name="T25" fmla="*/ 1 h 392"/>
                <a:gd name="T26" fmla="*/ 9 w 469"/>
                <a:gd name="T27" fmla="*/ 1 h 392"/>
                <a:gd name="T28" fmla="*/ 6 w 469"/>
                <a:gd name="T29" fmla="*/ 0 h 392"/>
                <a:gd name="T30" fmla="*/ 1 w 469"/>
                <a:gd name="T31" fmla="*/ 0 h 392"/>
                <a:gd name="T32" fmla="*/ 0 w 469"/>
                <a:gd name="T33" fmla="*/ 1 h 39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69"/>
                <a:gd name="T52" fmla="*/ 0 h 392"/>
                <a:gd name="T53" fmla="*/ 469 w 469"/>
                <a:gd name="T54" fmla="*/ 392 h 39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69" h="392">
                  <a:moveTo>
                    <a:pt x="0" y="33"/>
                  </a:moveTo>
                  <a:lnTo>
                    <a:pt x="13" y="97"/>
                  </a:lnTo>
                  <a:lnTo>
                    <a:pt x="112" y="106"/>
                  </a:lnTo>
                  <a:lnTo>
                    <a:pt x="70" y="209"/>
                  </a:lnTo>
                  <a:lnTo>
                    <a:pt x="70" y="335"/>
                  </a:lnTo>
                  <a:lnTo>
                    <a:pt x="138" y="392"/>
                  </a:lnTo>
                  <a:lnTo>
                    <a:pt x="275" y="355"/>
                  </a:lnTo>
                  <a:lnTo>
                    <a:pt x="354" y="261"/>
                  </a:lnTo>
                  <a:lnTo>
                    <a:pt x="338" y="223"/>
                  </a:lnTo>
                  <a:lnTo>
                    <a:pt x="379" y="152"/>
                  </a:lnTo>
                  <a:lnTo>
                    <a:pt x="468" y="98"/>
                  </a:lnTo>
                  <a:lnTo>
                    <a:pt x="469" y="67"/>
                  </a:lnTo>
                  <a:lnTo>
                    <a:pt x="412" y="60"/>
                  </a:lnTo>
                  <a:lnTo>
                    <a:pt x="400" y="55"/>
                  </a:lnTo>
                  <a:lnTo>
                    <a:pt x="279" y="13"/>
                  </a:lnTo>
                  <a:lnTo>
                    <a:pt x="39" y="0"/>
                  </a:lnTo>
                  <a:lnTo>
                    <a:pt x="0" y="33"/>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63" name="Freeform 410">
              <a:extLst>
                <a:ext uri="{FF2B5EF4-FFF2-40B4-BE49-F238E27FC236}">
                  <a16:creationId xmlns:a16="http://schemas.microsoft.com/office/drawing/2014/main" xmlns="" id="{7B9DE001-8CE6-408C-A037-203B50D9A2CF}"/>
                </a:ext>
              </a:extLst>
            </p:cNvPr>
            <p:cNvSpPr>
              <a:spLocks/>
            </p:cNvSpPr>
            <p:nvPr/>
          </p:nvSpPr>
          <p:spPr bwMode="auto">
            <a:xfrm>
              <a:off x="1447557" y="1841005"/>
              <a:ext cx="193743" cy="151162"/>
            </a:xfrm>
            <a:custGeom>
              <a:avLst/>
              <a:gdLst>
                <a:gd name="T0" fmla="*/ 0 w 404"/>
                <a:gd name="T1" fmla="*/ 1 h 334"/>
                <a:gd name="T2" fmla="*/ 0 w 404"/>
                <a:gd name="T3" fmla="*/ 2 h 334"/>
                <a:gd name="T4" fmla="*/ 1 w 404"/>
                <a:gd name="T5" fmla="*/ 2 h 334"/>
                <a:gd name="T6" fmla="*/ 1 w 404"/>
                <a:gd name="T7" fmla="*/ 2 h 334"/>
                <a:gd name="T8" fmla="*/ 1 w 404"/>
                <a:gd name="T9" fmla="*/ 3 h 334"/>
                <a:gd name="T10" fmla="*/ 0 w 404"/>
                <a:gd name="T11" fmla="*/ 3 h 334"/>
                <a:gd name="T12" fmla="*/ 2 w 404"/>
                <a:gd name="T13" fmla="*/ 3 h 334"/>
                <a:gd name="T14" fmla="*/ 1 w 404"/>
                <a:gd name="T15" fmla="*/ 4 h 334"/>
                <a:gd name="T16" fmla="*/ 2 w 404"/>
                <a:gd name="T17" fmla="*/ 4 h 334"/>
                <a:gd name="T18" fmla="*/ 3 w 404"/>
                <a:gd name="T19" fmla="*/ 4 h 334"/>
                <a:gd name="T20" fmla="*/ 3 w 404"/>
                <a:gd name="T21" fmla="*/ 3 h 334"/>
                <a:gd name="T22" fmla="*/ 4 w 404"/>
                <a:gd name="T23" fmla="*/ 3 h 334"/>
                <a:gd name="T24" fmla="*/ 4 w 404"/>
                <a:gd name="T25" fmla="*/ 4 h 334"/>
                <a:gd name="T26" fmla="*/ 5 w 404"/>
                <a:gd name="T27" fmla="*/ 3 h 334"/>
                <a:gd name="T28" fmla="*/ 5 w 404"/>
                <a:gd name="T29" fmla="*/ 4 h 334"/>
                <a:gd name="T30" fmla="*/ 6 w 404"/>
                <a:gd name="T31" fmla="*/ 4 h 334"/>
                <a:gd name="T32" fmla="*/ 3 w 404"/>
                <a:gd name="T33" fmla="*/ 5 h 334"/>
                <a:gd name="T34" fmla="*/ 3 w 404"/>
                <a:gd name="T35" fmla="*/ 5 h 334"/>
                <a:gd name="T36" fmla="*/ 5 w 404"/>
                <a:gd name="T37" fmla="*/ 5 h 334"/>
                <a:gd name="T38" fmla="*/ 4 w 404"/>
                <a:gd name="T39" fmla="*/ 5 h 334"/>
                <a:gd name="T40" fmla="*/ 5 w 404"/>
                <a:gd name="T41" fmla="*/ 6 h 334"/>
                <a:gd name="T42" fmla="*/ 3 w 404"/>
                <a:gd name="T43" fmla="*/ 6 h 334"/>
                <a:gd name="T44" fmla="*/ 5 w 404"/>
                <a:gd name="T45" fmla="*/ 8 h 334"/>
                <a:gd name="T46" fmla="*/ 7 w 404"/>
                <a:gd name="T47" fmla="*/ 4 h 334"/>
                <a:gd name="T48" fmla="*/ 9 w 404"/>
                <a:gd name="T49" fmla="*/ 3 h 334"/>
                <a:gd name="T50" fmla="*/ 7 w 404"/>
                <a:gd name="T51" fmla="*/ 2 h 334"/>
                <a:gd name="T52" fmla="*/ 7 w 404"/>
                <a:gd name="T53" fmla="*/ 1 h 334"/>
                <a:gd name="T54" fmla="*/ 6 w 404"/>
                <a:gd name="T55" fmla="*/ 2 h 334"/>
                <a:gd name="T56" fmla="*/ 6 w 404"/>
                <a:gd name="T57" fmla="*/ 1 h 334"/>
                <a:gd name="T58" fmla="*/ 5 w 404"/>
                <a:gd name="T59" fmla="*/ 0 h 334"/>
                <a:gd name="T60" fmla="*/ 4 w 404"/>
                <a:gd name="T61" fmla="*/ 1 h 334"/>
                <a:gd name="T62" fmla="*/ 5 w 404"/>
                <a:gd name="T63" fmla="*/ 3 h 334"/>
                <a:gd name="T64" fmla="*/ 3 w 404"/>
                <a:gd name="T65" fmla="*/ 1 h 334"/>
                <a:gd name="T66" fmla="*/ 3 w 404"/>
                <a:gd name="T67" fmla="*/ 1 h 334"/>
                <a:gd name="T68" fmla="*/ 3 w 404"/>
                <a:gd name="T69" fmla="*/ 2 h 334"/>
                <a:gd name="T70" fmla="*/ 1 w 404"/>
                <a:gd name="T71" fmla="*/ 1 h 334"/>
                <a:gd name="T72" fmla="*/ 3 w 404"/>
                <a:gd name="T73" fmla="*/ 1 h 334"/>
                <a:gd name="T74" fmla="*/ 0 w 404"/>
                <a:gd name="T75" fmla="*/ 1 h 3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4"/>
                <a:gd name="T115" fmla="*/ 0 h 334"/>
                <a:gd name="T116" fmla="*/ 404 w 404"/>
                <a:gd name="T117" fmla="*/ 334 h 33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4" h="334">
                  <a:moveTo>
                    <a:pt x="0" y="41"/>
                  </a:moveTo>
                  <a:lnTo>
                    <a:pt x="2" y="81"/>
                  </a:lnTo>
                  <a:lnTo>
                    <a:pt x="43" y="81"/>
                  </a:lnTo>
                  <a:lnTo>
                    <a:pt x="30" y="100"/>
                  </a:lnTo>
                  <a:lnTo>
                    <a:pt x="64" y="115"/>
                  </a:lnTo>
                  <a:lnTo>
                    <a:pt x="19" y="112"/>
                  </a:lnTo>
                  <a:lnTo>
                    <a:pt x="94" y="147"/>
                  </a:lnTo>
                  <a:lnTo>
                    <a:pt x="66" y="160"/>
                  </a:lnTo>
                  <a:lnTo>
                    <a:pt x="86" y="187"/>
                  </a:lnTo>
                  <a:lnTo>
                    <a:pt x="151" y="170"/>
                  </a:lnTo>
                  <a:lnTo>
                    <a:pt x="150" y="135"/>
                  </a:lnTo>
                  <a:lnTo>
                    <a:pt x="176" y="123"/>
                  </a:lnTo>
                  <a:lnTo>
                    <a:pt x="182" y="162"/>
                  </a:lnTo>
                  <a:lnTo>
                    <a:pt x="224" y="135"/>
                  </a:lnTo>
                  <a:lnTo>
                    <a:pt x="215" y="162"/>
                  </a:lnTo>
                  <a:lnTo>
                    <a:pt x="250" y="164"/>
                  </a:lnTo>
                  <a:lnTo>
                    <a:pt x="113" y="203"/>
                  </a:lnTo>
                  <a:lnTo>
                    <a:pt x="118" y="230"/>
                  </a:lnTo>
                  <a:lnTo>
                    <a:pt x="235" y="211"/>
                  </a:lnTo>
                  <a:lnTo>
                    <a:pt x="157" y="237"/>
                  </a:lnTo>
                  <a:lnTo>
                    <a:pt x="201" y="252"/>
                  </a:lnTo>
                  <a:lnTo>
                    <a:pt x="120" y="265"/>
                  </a:lnTo>
                  <a:lnTo>
                    <a:pt x="238" y="334"/>
                  </a:lnTo>
                  <a:lnTo>
                    <a:pt x="314" y="162"/>
                  </a:lnTo>
                  <a:lnTo>
                    <a:pt x="404" y="122"/>
                  </a:lnTo>
                  <a:lnTo>
                    <a:pt x="306" y="92"/>
                  </a:lnTo>
                  <a:lnTo>
                    <a:pt x="291" y="47"/>
                  </a:lnTo>
                  <a:lnTo>
                    <a:pt x="261" y="73"/>
                  </a:lnTo>
                  <a:lnTo>
                    <a:pt x="276" y="34"/>
                  </a:lnTo>
                  <a:lnTo>
                    <a:pt x="208" y="0"/>
                  </a:lnTo>
                  <a:lnTo>
                    <a:pt x="185" y="34"/>
                  </a:lnTo>
                  <a:lnTo>
                    <a:pt x="216" y="115"/>
                  </a:lnTo>
                  <a:lnTo>
                    <a:pt x="143" y="30"/>
                  </a:lnTo>
                  <a:lnTo>
                    <a:pt x="118" y="47"/>
                  </a:lnTo>
                  <a:lnTo>
                    <a:pt x="134" y="89"/>
                  </a:lnTo>
                  <a:lnTo>
                    <a:pt x="62" y="51"/>
                  </a:lnTo>
                  <a:lnTo>
                    <a:pt x="113" y="27"/>
                  </a:lnTo>
                  <a:lnTo>
                    <a:pt x="0" y="41"/>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64" name="Freeform 411">
              <a:extLst>
                <a:ext uri="{FF2B5EF4-FFF2-40B4-BE49-F238E27FC236}">
                  <a16:creationId xmlns:a16="http://schemas.microsoft.com/office/drawing/2014/main" xmlns="" id="{1B2B5CDB-A486-4755-8D87-2072FA5C0592}"/>
                </a:ext>
              </a:extLst>
            </p:cNvPr>
            <p:cNvSpPr>
              <a:spLocks/>
            </p:cNvSpPr>
            <p:nvPr/>
          </p:nvSpPr>
          <p:spPr bwMode="auto">
            <a:xfrm>
              <a:off x="1572226" y="1820319"/>
              <a:ext cx="175211" cy="63647"/>
            </a:xfrm>
            <a:custGeom>
              <a:avLst/>
              <a:gdLst>
                <a:gd name="T0" fmla="*/ 0 w 365"/>
                <a:gd name="T1" fmla="*/ 1 h 141"/>
                <a:gd name="T2" fmla="*/ 1 w 365"/>
                <a:gd name="T3" fmla="*/ 1 h 141"/>
                <a:gd name="T4" fmla="*/ 0 w 365"/>
                <a:gd name="T5" fmla="*/ 1 h 141"/>
                <a:gd name="T6" fmla="*/ 1 w 365"/>
                <a:gd name="T7" fmla="*/ 2 h 141"/>
                <a:gd name="T8" fmla="*/ 4 w 365"/>
                <a:gd name="T9" fmla="*/ 2 h 141"/>
                <a:gd name="T10" fmla="*/ 2 w 365"/>
                <a:gd name="T11" fmla="*/ 2 h 141"/>
                <a:gd name="T12" fmla="*/ 5 w 365"/>
                <a:gd name="T13" fmla="*/ 3 h 141"/>
                <a:gd name="T14" fmla="*/ 7 w 365"/>
                <a:gd name="T15" fmla="*/ 3 h 141"/>
                <a:gd name="T16" fmla="*/ 9 w 365"/>
                <a:gd name="T17" fmla="*/ 1 h 141"/>
                <a:gd name="T18" fmla="*/ 8 w 365"/>
                <a:gd name="T19" fmla="*/ 1 h 141"/>
                <a:gd name="T20" fmla="*/ 6 w 365"/>
                <a:gd name="T21" fmla="*/ 1 h 141"/>
                <a:gd name="T22" fmla="*/ 7 w 365"/>
                <a:gd name="T23" fmla="*/ 0 h 141"/>
                <a:gd name="T24" fmla="*/ 5 w 365"/>
                <a:gd name="T25" fmla="*/ 1 h 141"/>
                <a:gd name="T26" fmla="*/ 5 w 365"/>
                <a:gd name="T27" fmla="*/ 0 h 141"/>
                <a:gd name="T28" fmla="*/ 4 w 365"/>
                <a:gd name="T29" fmla="*/ 1 h 141"/>
                <a:gd name="T30" fmla="*/ 2 w 365"/>
                <a:gd name="T31" fmla="*/ 0 h 141"/>
                <a:gd name="T32" fmla="*/ 2 w 365"/>
                <a:gd name="T33" fmla="*/ 1 h 141"/>
                <a:gd name="T34" fmla="*/ 1 w 365"/>
                <a:gd name="T35" fmla="*/ 0 h 141"/>
                <a:gd name="T36" fmla="*/ 2 w 365"/>
                <a:gd name="T37" fmla="*/ 1 h 141"/>
                <a:gd name="T38" fmla="*/ 0 w 365"/>
                <a:gd name="T39" fmla="*/ 1 h 14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65"/>
                <a:gd name="T61" fmla="*/ 0 h 141"/>
                <a:gd name="T62" fmla="*/ 365 w 365"/>
                <a:gd name="T63" fmla="*/ 141 h 14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65" h="141">
                  <a:moveTo>
                    <a:pt x="0" y="38"/>
                  </a:moveTo>
                  <a:lnTo>
                    <a:pt x="53" y="49"/>
                  </a:lnTo>
                  <a:lnTo>
                    <a:pt x="19" y="66"/>
                  </a:lnTo>
                  <a:lnTo>
                    <a:pt x="33" y="76"/>
                  </a:lnTo>
                  <a:lnTo>
                    <a:pt x="168" y="74"/>
                  </a:lnTo>
                  <a:lnTo>
                    <a:pt x="83" y="96"/>
                  </a:lnTo>
                  <a:lnTo>
                    <a:pt x="219" y="141"/>
                  </a:lnTo>
                  <a:lnTo>
                    <a:pt x="309" y="115"/>
                  </a:lnTo>
                  <a:lnTo>
                    <a:pt x="365" y="66"/>
                  </a:lnTo>
                  <a:lnTo>
                    <a:pt x="351" y="43"/>
                  </a:lnTo>
                  <a:lnTo>
                    <a:pt x="265" y="45"/>
                  </a:lnTo>
                  <a:lnTo>
                    <a:pt x="277" y="19"/>
                  </a:lnTo>
                  <a:lnTo>
                    <a:pt x="209" y="45"/>
                  </a:lnTo>
                  <a:lnTo>
                    <a:pt x="198" y="0"/>
                  </a:lnTo>
                  <a:lnTo>
                    <a:pt x="182" y="57"/>
                  </a:lnTo>
                  <a:lnTo>
                    <a:pt x="83" y="0"/>
                  </a:lnTo>
                  <a:lnTo>
                    <a:pt x="85" y="35"/>
                  </a:lnTo>
                  <a:lnTo>
                    <a:pt x="57" y="19"/>
                  </a:lnTo>
                  <a:lnTo>
                    <a:pt x="69" y="51"/>
                  </a:lnTo>
                  <a:lnTo>
                    <a:pt x="0" y="38"/>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65" name="Freeform 412">
              <a:extLst>
                <a:ext uri="{FF2B5EF4-FFF2-40B4-BE49-F238E27FC236}">
                  <a16:creationId xmlns:a16="http://schemas.microsoft.com/office/drawing/2014/main" xmlns="" id="{882DF24C-E9D3-40C8-880A-2464B210D355}"/>
                </a:ext>
              </a:extLst>
            </p:cNvPr>
            <p:cNvSpPr>
              <a:spLocks/>
            </p:cNvSpPr>
            <p:nvPr/>
          </p:nvSpPr>
          <p:spPr bwMode="auto">
            <a:xfrm>
              <a:off x="1632876" y="1923746"/>
              <a:ext cx="74128" cy="41371"/>
            </a:xfrm>
            <a:custGeom>
              <a:avLst/>
              <a:gdLst>
                <a:gd name="T0" fmla="*/ 0 w 157"/>
                <a:gd name="T1" fmla="*/ 2 h 92"/>
                <a:gd name="T2" fmla="*/ 0 w 157"/>
                <a:gd name="T3" fmla="*/ 1 h 92"/>
                <a:gd name="T4" fmla="*/ 2 w 157"/>
                <a:gd name="T5" fmla="*/ 0 h 92"/>
                <a:gd name="T6" fmla="*/ 2 w 157"/>
                <a:gd name="T7" fmla="*/ 1 h 92"/>
                <a:gd name="T8" fmla="*/ 3 w 157"/>
                <a:gd name="T9" fmla="*/ 1 h 92"/>
                <a:gd name="T10" fmla="*/ 1 w 157"/>
                <a:gd name="T11" fmla="*/ 2 h 92"/>
                <a:gd name="T12" fmla="*/ 2 w 157"/>
                <a:gd name="T13" fmla="*/ 1 h 92"/>
                <a:gd name="T14" fmla="*/ 0 w 157"/>
                <a:gd name="T15" fmla="*/ 2 h 92"/>
                <a:gd name="T16" fmla="*/ 0 60000 65536"/>
                <a:gd name="T17" fmla="*/ 0 60000 65536"/>
                <a:gd name="T18" fmla="*/ 0 60000 65536"/>
                <a:gd name="T19" fmla="*/ 0 60000 65536"/>
                <a:gd name="T20" fmla="*/ 0 60000 65536"/>
                <a:gd name="T21" fmla="*/ 0 60000 65536"/>
                <a:gd name="T22" fmla="*/ 0 60000 65536"/>
                <a:gd name="T23" fmla="*/ 0 60000 65536"/>
                <a:gd name="T24" fmla="*/ 0 w 157"/>
                <a:gd name="T25" fmla="*/ 0 h 92"/>
                <a:gd name="T26" fmla="*/ 157 w 157"/>
                <a:gd name="T27" fmla="*/ 92 h 9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7" h="92">
                  <a:moveTo>
                    <a:pt x="0" y="73"/>
                  </a:moveTo>
                  <a:lnTo>
                    <a:pt x="14" y="26"/>
                  </a:lnTo>
                  <a:lnTo>
                    <a:pt x="78" y="0"/>
                  </a:lnTo>
                  <a:lnTo>
                    <a:pt x="88" y="26"/>
                  </a:lnTo>
                  <a:lnTo>
                    <a:pt x="157" y="48"/>
                  </a:lnTo>
                  <a:lnTo>
                    <a:pt x="62" y="92"/>
                  </a:lnTo>
                  <a:lnTo>
                    <a:pt x="78" y="68"/>
                  </a:lnTo>
                  <a:lnTo>
                    <a:pt x="0" y="73"/>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66" name="Freeform 413">
              <a:extLst>
                <a:ext uri="{FF2B5EF4-FFF2-40B4-BE49-F238E27FC236}">
                  <a16:creationId xmlns:a16="http://schemas.microsoft.com/office/drawing/2014/main" xmlns="" id="{702B8D3C-79A2-4FF3-B0AD-876BB9DFCCC8}"/>
                </a:ext>
              </a:extLst>
            </p:cNvPr>
            <p:cNvSpPr>
              <a:spLocks/>
            </p:cNvSpPr>
            <p:nvPr/>
          </p:nvSpPr>
          <p:spPr bwMode="auto">
            <a:xfrm>
              <a:off x="1455980" y="2280170"/>
              <a:ext cx="235861" cy="423253"/>
            </a:xfrm>
            <a:custGeom>
              <a:avLst/>
              <a:gdLst>
                <a:gd name="T0" fmla="*/ 0 w 492"/>
                <a:gd name="T1" fmla="*/ 16 h 935"/>
                <a:gd name="T2" fmla="*/ 0 w 492"/>
                <a:gd name="T3" fmla="*/ 18 h 935"/>
                <a:gd name="T4" fmla="*/ 1 w 492"/>
                <a:gd name="T5" fmla="*/ 20 h 935"/>
                <a:gd name="T6" fmla="*/ 1 w 492"/>
                <a:gd name="T7" fmla="*/ 22 h 935"/>
                <a:gd name="T8" fmla="*/ 4 w 492"/>
                <a:gd name="T9" fmla="*/ 20 h 935"/>
                <a:gd name="T10" fmla="*/ 5 w 492"/>
                <a:gd name="T11" fmla="*/ 17 h 935"/>
                <a:gd name="T12" fmla="*/ 4 w 492"/>
                <a:gd name="T13" fmla="*/ 17 h 935"/>
                <a:gd name="T14" fmla="*/ 6 w 492"/>
                <a:gd name="T15" fmla="*/ 16 h 935"/>
                <a:gd name="T16" fmla="*/ 4 w 492"/>
                <a:gd name="T17" fmla="*/ 16 h 935"/>
                <a:gd name="T18" fmla="*/ 6 w 492"/>
                <a:gd name="T19" fmla="*/ 16 h 935"/>
                <a:gd name="T20" fmla="*/ 7 w 492"/>
                <a:gd name="T21" fmla="*/ 15 h 935"/>
                <a:gd name="T22" fmla="*/ 5 w 492"/>
                <a:gd name="T23" fmla="*/ 14 h 935"/>
                <a:gd name="T24" fmla="*/ 4 w 492"/>
                <a:gd name="T25" fmla="*/ 15 h 935"/>
                <a:gd name="T26" fmla="*/ 5 w 492"/>
                <a:gd name="T27" fmla="*/ 14 h 935"/>
                <a:gd name="T28" fmla="*/ 5 w 492"/>
                <a:gd name="T29" fmla="*/ 11 h 935"/>
                <a:gd name="T30" fmla="*/ 9 w 492"/>
                <a:gd name="T31" fmla="*/ 8 h 935"/>
                <a:gd name="T32" fmla="*/ 9 w 492"/>
                <a:gd name="T33" fmla="*/ 7 h 935"/>
                <a:gd name="T34" fmla="*/ 9 w 492"/>
                <a:gd name="T35" fmla="*/ 6 h 935"/>
                <a:gd name="T36" fmla="*/ 11 w 492"/>
                <a:gd name="T37" fmla="*/ 5 h 935"/>
                <a:gd name="T38" fmla="*/ 11 w 492"/>
                <a:gd name="T39" fmla="*/ 2 h 935"/>
                <a:gd name="T40" fmla="*/ 8 w 492"/>
                <a:gd name="T41" fmla="*/ 0 h 935"/>
                <a:gd name="T42" fmla="*/ 8 w 492"/>
                <a:gd name="T43" fmla="*/ 0 h 935"/>
                <a:gd name="T44" fmla="*/ 8 w 492"/>
                <a:gd name="T45" fmla="*/ 1 h 935"/>
                <a:gd name="T46" fmla="*/ 6 w 492"/>
                <a:gd name="T47" fmla="*/ 1 h 935"/>
                <a:gd name="T48" fmla="*/ 6 w 492"/>
                <a:gd name="T49" fmla="*/ 2 h 935"/>
                <a:gd name="T50" fmla="*/ 5 w 492"/>
                <a:gd name="T51" fmla="*/ 2 h 935"/>
                <a:gd name="T52" fmla="*/ 5 w 492"/>
                <a:gd name="T53" fmla="*/ 3 h 935"/>
                <a:gd name="T54" fmla="*/ 3 w 492"/>
                <a:gd name="T55" fmla="*/ 5 h 935"/>
                <a:gd name="T56" fmla="*/ 2 w 492"/>
                <a:gd name="T57" fmla="*/ 7 h 935"/>
                <a:gd name="T58" fmla="*/ 3 w 492"/>
                <a:gd name="T59" fmla="*/ 9 h 935"/>
                <a:gd name="T60" fmla="*/ 1 w 492"/>
                <a:gd name="T61" fmla="*/ 9 h 935"/>
                <a:gd name="T62" fmla="*/ 1 w 492"/>
                <a:gd name="T63" fmla="*/ 12 h 935"/>
                <a:gd name="T64" fmla="*/ 1 w 492"/>
                <a:gd name="T65" fmla="*/ 13 h 935"/>
                <a:gd name="T66" fmla="*/ 1 w 492"/>
                <a:gd name="T67" fmla="*/ 13 h 935"/>
                <a:gd name="T68" fmla="*/ 1 w 492"/>
                <a:gd name="T69" fmla="*/ 15 h 935"/>
                <a:gd name="T70" fmla="*/ 0 w 492"/>
                <a:gd name="T71" fmla="*/ 16 h 93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2"/>
                <a:gd name="T109" fmla="*/ 0 h 935"/>
                <a:gd name="T110" fmla="*/ 492 w 492"/>
                <a:gd name="T111" fmla="*/ 935 h 93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2" h="935">
                  <a:moveTo>
                    <a:pt x="0" y="704"/>
                  </a:moveTo>
                  <a:lnTo>
                    <a:pt x="19" y="810"/>
                  </a:lnTo>
                  <a:lnTo>
                    <a:pt x="63" y="862"/>
                  </a:lnTo>
                  <a:lnTo>
                    <a:pt x="59" y="935"/>
                  </a:lnTo>
                  <a:lnTo>
                    <a:pt x="179" y="885"/>
                  </a:lnTo>
                  <a:lnTo>
                    <a:pt x="209" y="739"/>
                  </a:lnTo>
                  <a:lnTo>
                    <a:pt x="187" y="732"/>
                  </a:lnTo>
                  <a:lnTo>
                    <a:pt x="275" y="686"/>
                  </a:lnTo>
                  <a:lnTo>
                    <a:pt x="191" y="675"/>
                  </a:lnTo>
                  <a:lnTo>
                    <a:pt x="253" y="686"/>
                  </a:lnTo>
                  <a:lnTo>
                    <a:pt x="290" y="648"/>
                  </a:lnTo>
                  <a:lnTo>
                    <a:pt x="237" y="599"/>
                  </a:lnTo>
                  <a:lnTo>
                    <a:pt x="189" y="633"/>
                  </a:lnTo>
                  <a:lnTo>
                    <a:pt x="227" y="604"/>
                  </a:lnTo>
                  <a:lnTo>
                    <a:pt x="228" y="470"/>
                  </a:lnTo>
                  <a:lnTo>
                    <a:pt x="395" y="341"/>
                  </a:lnTo>
                  <a:lnTo>
                    <a:pt x="383" y="314"/>
                  </a:lnTo>
                  <a:lnTo>
                    <a:pt x="410" y="249"/>
                  </a:lnTo>
                  <a:lnTo>
                    <a:pt x="492" y="230"/>
                  </a:lnTo>
                  <a:lnTo>
                    <a:pt x="470" y="79"/>
                  </a:lnTo>
                  <a:lnTo>
                    <a:pt x="358" y="0"/>
                  </a:lnTo>
                  <a:lnTo>
                    <a:pt x="339" y="0"/>
                  </a:lnTo>
                  <a:lnTo>
                    <a:pt x="338" y="48"/>
                  </a:lnTo>
                  <a:lnTo>
                    <a:pt x="270" y="39"/>
                  </a:lnTo>
                  <a:lnTo>
                    <a:pt x="253" y="79"/>
                  </a:lnTo>
                  <a:lnTo>
                    <a:pt x="208" y="90"/>
                  </a:lnTo>
                  <a:lnTo>
                    <a:pt x="196" y="150"/>
                  </a:lnTo>
                  <a:lnTo>
                    <a:pt x="129" y="222"/>
                  </a:lnTo>
                  <a:lnTo>
                    <a:pt x="97" y="324"/>
                  </a:lnTo>
                  <a:lnTo>
                    <a:pt x="109" y="364"/>
                  </a:lnTo>
                  <a:lnTo>
                    <a:pt x="42" y="394"/>
                  </a:lnTo>
                  <a:lnTo>
                    <a:pt x="35" y="526"/>
                  </a:lnTo>
                  <a:lnTo>
                    <a:pt x="57" y="553"/>
                  </a:lnTo>
                  <a:lnTo>
                    <a:pt x="35" y="578"/>
                  </a:lnTo>
                  <a:lnTo>
                    <a:pt x="46" y="636"/>
                  </a:lnTo>
                  <a:lnTo>
                    <a:pt x="0" y="704"/>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67" name="Freeform 414">
              <a:extLst>
                <a:ext uri="{FF2B5EF4-FFF2-40B4-BE49-F238E27FC236}">
                  <a16:creationId xmlns:a16="http://schemas.microsoft.com/office/drawing/2014/main" xmlns="" id="{602E5116-E4C5-44CA-9483-B18CCCD3CB69}"/>
                </a:ext>
              </a:extLst>
            </p:cNvPr>
            <p:cNvSpPr>
              <a:spLocks/>
            </p:cNvSpPr>
            <p:nvPr/>
          </p:nvSpPr>
          <p:spPr bwMode="auto">
            <a:xfrm>
              <a:off x="1359951" y="2908685"/>
              <a:ext cx="80867" cy="44553"/>
            </a:xfrm>
            <a:custGeom>
              <a:avLst/>
              <a:gdLst>
                <a:gd name="T0" fmla="*/ 0 w 169"/>
                <a:gd name="T1" fmla="*/ 1 h 98"/>
                <a:gd name="T2" fmla="*/ 1 w 169"/>
                <a:gd name="T3" fmla="*/ 2 h 98"/>
                <a:gd name="T4" fmla="*/ 2 w 169"/>
                <a:gd name="T5" fmla="*/ 2 h 98"/>
                <a:gd name="T6" fmla="*/ 3 w 169"/>
                <a:gd name="T7" fmla="*/ 2 h 98"/>
                <a:gd name="T8" fmla="*/ 4 w 169"/>
                <a:gd name="T9" fmla="*/ 1 h 98"/>
                <a:gd name="T10" fmla="*/ 3 w 169"/>
                <a:gd name="T11" fmla="*/ 1 h 98"/>
                <a:gd name="T12" fmla="*/ 3 w 169"/>
                <a:gd name="T13" fmla="*/ 0 h 98"/>
                <a:gd name="T14" fmla="*/ 3 w 169"/>
                <a:gd name="T15" fmla="*/ 0 h 98"/>
                <a:gd name="T16" fmla="*/ 1 w 169"/>
                <a:gd name="T17" fmla="*/ 0 h 98"/>
                <a:gd name="T18" fmla="*/ 0 w 169"/>
                <a:gd name="T19" fmla="*/ 1 h 9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9"/>
                <a:gd name="T31" fmla="*/ 0 h 98"/>
                <a:gd name="T32" fmla="*/ 169 w 169"/>
                <a:gd name="T33" fmla="*/ 98 h 9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9" h="98">
                  <a:moveTo>
                    <a:pt x="0" y="66"/>
                  </a:moveTo>
                  <a:lnTo>
                    <a:pt x="39" y="98"/>
                  </a:lnTo>
                  <a:lnTo>
                    <a:pt x="92" y="70"/>
                  </a:lnTo>
                  <a:lnTo>
                    <a:pt x="115" y="96"/>
                  </a:lnTo>
                  <a:lnTo>
                    <a:pt x="169" y="44"/>
                  </a:lnTo>
                  <a:lnTo>
                    <a:pt x="136" y="38"/>
                  </a:lnTo>
                  <a:lnTo>
                    <a:pt x="135" y="16"/>
                  </a:lnTo>
                  <a:lnTo>
                    <a:pt x="128" y="9"/>
                  </a:lnTo>
                  <a:lnTo>
                    <a:pt x="54" y="0"/>
                  </a:lnTo>
                  <a:lnTo>
                    <a:pt x="0" y="66"/>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68" name="Freeform 415">
              <a:extLst>
                <a:ext uri="{FF2B5EF4-FFF2-40B4-BE49-F238E27FC236}">
                  <a16:creationId xmlns:a16="http://schemas.microsoft.com/office/drawing/2014/main" xmlns="" id="{12300DF2-BF8C-45C2-B6F6-50390DAE11A3}"/>
                </a:ext>
              </a:extLst>
            </p:cNvPr>
            <p:cNvSpPr>
              <a:spLocks/>
            </p:cNvSpPr>
            <p:nvPr/>
          </p:nvSpPr>
          <p:spPr bwMode="auto">
            <a:xfrm>
              <a:off x="1900747" y="3161683"/>
              <a:ext cx="131408" cy="109791"/>
            </a:xfrm>
            <a:custGeom>
              <a:avLst/>
              <a:gdLst>
                <a:gd name="T0" fmla="*/ 0 w 273"/>
                <a:gd name="T1" fmla="*/ 5 h 244"/>
                <a:gd name="T2" fmla="*/ 0 w 273"/>
                <a:gd name="T3" fmla="*/ 5 h 244"/>
                <a:gd name="T4" fmla="*/ 1 w 273"/>
                <a:gd name="T5" fmla="*/ 3 h 244"/>
                <a:gd name="T6" fmla="*/ 1 w 273"/>
                <a:gd name="T7" fmla="*/ 3 h 244"/>
                <a:gd name="T8" fmla="*/ 1 w 273"/>
                <a:gd name="T9" fmla="*/ 1 h 244"/>
                <a:gd name="T10" fmla="*/ 1 w 273"/>
                <a:gd name="T11" fmla="*/ 0 h 244"/>
                <a:gd name="T12" fmla="*/ 6 w 273"/>
                <a:gd name="T13" fmla="*/ 0 h 244"/>
                <a:gd name="T14" fmla="*/ 5 w 273"/>
                <a:gd name="T15" fmla="*/ 1 h 244"/>
                <a:gd name="T16" fmla="*/ 5 w 273"/>
                <a:gd name="T17" fmla="*/ 3 h 244"/>
                <a:gd name="T18" fmla="*/ 3 w 273"/>
                <a:gd name="T19" fmla="*/ 4 h 244"/>
                <a:gd name="T20" fmla="*/ 1 w 273"/>
                <a:gd name="T21" fmla="*/ 6 h 244"/>
                <a:gd name="T22" fmla="*/ 0 w 273"/>
                <a:gd name="T23" fmla="*/ 5 h 24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3"/>
                <a:gd name="T37" fmla="*/ 0 h 244"/>
                <a:gd name="T38" fmla="*/ 273 w 273"/>
                <a:gd name="T39" fmla="*/ 244 h 24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3" h="244">
                  <a:moveTo>
                    <a:pt x="0" y="225"/>
                  </a:moveTo>
                  <a:lnTo>
                    <a:pt x="5" y="199"/>
                  </a:lnTo>
                  <a:lnTo>
                    <a:pt x="43" y="147"/>
                  </a:lnTo>
                  <a:lnTo>
                    <a:pt x="22" y="126"/>
                  </a:lnTo>
                  <a:lnTo>
                    <a:pt x="21" y="64"/>
                  </a:lnTo>
                  <a:lnTo>
                    <a:pt x="43" y="12"/>
                  </a:lnTo>
                  <a:lnTo>
                    <a:pt x="273" y="0"/>
                  </a:lnTo>
                  <a:lnTo>
                    <a:pt x="231" y="37"/>
                  </a:lnTo>
                  <a:lnTo>
                    <a:pt x="215" y="135"/>
                  </a:lnTo>
                  <a:lnTo>
                    <a:pt x="122" y="191"/>
                  </a:lnTo>
                  <a:lnTo>
                    <a:pt x="38" y="244"/>
                  </a:lnTo>
                  <a:lnTo>
                    <a:pt x="0" y="225"/>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69" name="Freeform 416">
              <a:extLst>
                <a:ext uri="{FF2B5EF4-FFF2-40B4-BE49-F238E27FC236}">
                  <a16:creationId xmlns:a16="http://schemas.microsoft.com/office/drawing/2014/main" xmlns="" id="{FD867D19-F2F6-43E6-90E9-14BDACF5CB04}"/>
                </a:ext>
              </a:extLst>
            </p:cNvPr>
            <p:cNvSpPr>
              <a:spLocks/>
            </p:cNvSpPr>
            <p:nvPr/>
          </p:nvSpPr>
          <p:spPr bwMode="auto">
            <a:xfrm>
              <a:off x="3037936" y="3519698"/>
              <a:ext cx="146571" cy="307097"/>
            </a:xfrm>
            <a:custGeom>
              <a:avLst/>
              <a:gdLst>
                <a:gd name="T0" fmla="*/ 0 w 303"/>
                <a:gd name="T1" fmla="*/ 3 h 678"/>
                <a:gd name="T2" fmla="*/ 1 w 303"/>
                <a:gd name="T3" fmla="*/ 1 h 678"/>
                <a:gd name="T4" fmla="*/ 3 w 303"/>
                <a:gd name="T5" fmla="*/ 0 h 678"/>
                <a:gd name="T6" fmla="*/ 3 w 303"/>
                <a:gd name="T7" fmla="*/ 1 h 678"/>
                <a:gd name="T8" fmla="*/ 3 w 303"/>
                <a:gd name="T9" fmla="*/ 3 h 678"/>
                <a:gd name="T10" fmla="*/ 5 w 303"/>
                <a:gd name="T11" fmla="*/ 3 h 678"/>
                <a:gd name="T12" fmla="*/ 6 w 303"/>
                <a:gd name="T13" fmla="*/ 3 h 678"/>
                <a:gd name="T14" fmla="*/ 7 w 303"/>
                <a:gd name="T15" fmla="*/ 5 h 678"/>
                <a:gd name="T16" fmla="*/ 7 w 303"/>
                <a:gd name="T17" fmla="*/ 7 h 678"/>
                <a:gd name="T18" fmla="*/ 5 w 303"/>
                <a:gd name="T19" fmla="*/ 7 h 678"/>
                <a:gd name="T20" fmla="*/ 5 w 303"/>
                <a:gd name="T21" fmla="*/ 7 h 678"/>
                <a:gd name="T22" fmla="*/ 5 w 303"/>
                <a:gd name="T23" fmla="*/ 9 h 678"/>
                <a:gd name="T24" fmla="*/ 3 w 303"/>
                <a:gd name="T25" fmla="*/ 7 h 678"/>
                <a:gd name="T26" fmla="*/ 1 w 303"/>
                <a:gd name="T27" fmla="*/ 11 h 678"/>
                <a:gd name="T28" fmla="*/ 3 w 303"/>
                <a:gd name="T29" fmla="*/ 14 h 678"/>
                <a:gd name="T30" fmla="*/ 4 w 303"/>
                <a:gd name="T31" fmla="*/ 15 h 678"/>
                <a:gd name="T32" fmla="*/ 3 w 303"/>
                <a:gd name="T33" fmla="*/ 16 h 678"/>
                <a:gd name="T34" fmla="*/ 3 w 303"/>
                <a:gd name="T35" fmla="*/ 15 h 678"/>
                <a:gd name="T36" fmla="*/ 3 w 303"/>
                <a:gd name="T37" fmla="*/ 15 h 678"/>
                <a:gd name="T38" fmla="*/ 1 w 303"/>
                <a:gd name="T39" fmla="*/ 13 h 678"/>
                <a:gd name="T40" fmla="*/ 1 w 303"/>
                <a:gd name="T41" fmla="*/ 11 h 678"/>
                <a:gd name="T42" fmla="*/ 2 w 303"/>
                <a:gd name="T43" fmla="*/ 9 h 678"/>
                <a:gd name="T44" fmla="*/ 1 w 303"/>
                <a:gd name="T45" fmla="*/ 6 h 678"/>
                <a:gd name="T46" fmla="*/ 1 w 303"/>
                <a:gd name="T47" fmla="*/ 5 h 678"/>
                <a:gd name="T48" fmla="*/ 0 w 303"/>
                <a:gd name="T49" fmla="*/ 3 h 67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03"/>
                <a:gd name="T76" fmla="*/ 0 h 678"/>
                <a:gd name="T77" fmla="*/ 303 w 303"/>
                <a:gd name="T78" fmla="*/ 678 h 67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03" h="678">
                  <a:moveTo>
                    <a:pt x="0" y="109"/>
                  </a:moveTo>
                  <a:lnTo>
                    <a:pt x="22" y="56"/>
                  </a:lnTo>
                  <a:lnTo>
                    <a:pt x="105" y="0"/>
                  </a:lnTo>
                  <a:lnTo>
                    <a:pt x="141" y="53"/>
                  </a:lnTo>
                  <a:lnTo>
                    <a:pt x="130" y="144"/>
                  </a:lnTo>
                  <a:lnTo>
                    <a:pt x="228" y="105"/>
                  </a:lnTo>
                  <a:lnTo>
                    <a:pt x="265" y="144"/>
                  </a:lnTo>
                  <a:lnTo>
                    <a:pt x="303" y="234"/>
                  </a:lnTo>
                  <a:lnTo>
                    <a:pt x="293" y="290"/>
                  </a:lnTo>
                  <a:lnTo>
                    <a:pt x="217" y="287"/>
                  </a:lnTo>
                  <a:lnTo>
                    <a:pt x="192" y="311"/>
                  </a:lnTo>
                  <a:lnTo>
                    <a:pt x="204" y="406"/>
                  </a:lnTo>
                  <a:lnTo>
                    <a:pt x="106" y="324"/>
                  </a:lnTo>
                  <a:lnTo>
                    <a:pt x="66" y="472"/>
                  </a:lnTo>
                  <a:lnTo>
                    <a:pt x="113" y="605"/>
                  </a:lnTo>
                  <a:lnTo>
                    <a:pt x="179" y="652"/>
                  </a:lnTo>
                  <a:lnTo>
                    <a:pt x="144" y="678"/>
                  </a:lnTo>
                  <a:lnTo>
                    <a:pt x="135" y="637"/>
                  </a:lnTo>
                  <a:lnTo>
                    <a:pt x="106" y="637"/>
                  </a:lnTo>
                  <a:lnTo>
                    <a:pt x="31" y="562"/>
                  </a:lnTo>
                  <a:lnTo>
                    <a:pt x="43" y="477"/>
                  </a:lnTo>
                  <a:lnTo>
                    <a:pt x="83" y="397"/>
                  </a:lnTo>
                  <a:lnTo>
                    <a:pt x="29" y="267"/>
                  </a:lnTo>
                  <a:lnTo>
                    <a:pt x="45" y="207"/>
                  </a:lnTo>
                  <a:lnTo>
                    <a:pt x="0" y="109"/>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70" name="Freeform 417">
              <a:extLst>
                <a:ext uri="{FF2B5EF4-FFF2-40B4-BE49-F238E27FC236}">
                  <a16:creationId xmlns:a16="http://schemas.microsoft.com/office/drawing/2014/main" xmlns="" id="{902422C5-BE86-4C94-BC71-DEBFB149C4EA}"/>
                </a:ext>
              </a:extLst>
            </p:cNvPr>
            <p:cNvSpPr>
              <a:spLocks/>
            </p:cNvSpPr>
            <p:nvPr/>
          </p:nvSpPr>
          <p:spPr bwMode="auto">
            <a:xfrm>
              <a:off x="2185466" y="3405133"/>
              <a:ext cx="96029" cy="73194"/>
            </a:xfrm>
            <a:custGeom>
              <a:avLst/>
              <a:gdLst>
                <a:gd name="T0" fmla="*/ 0 w 201"/>
                <a:gd name="T1" fmla="*/ 2 h 159"/>
                <a:gd name="T2" fmla="*/ 0 w 201"/>
                <a:gd name="T3" fmla="*/ 2 h 159"/>
                <a:gd name="T4" fmla="*/ 1 w 201"/>
                <a:gd name="T5" fmla="*/ 2 h 159"/>
                <a:gd name="T6" fmla="*/ 3 w 201"/>
                <a:gd name="T7" fmla="*/ 2 h 159"/>
                <a:gd name="T8" fmla="*/ 4 w 201"/>
                <a:gd name="T9" fmla="*/ 0 h 159"/>
                <a:gd name="T10" fmla="*/ 5 w 201"/>
                <a:gd name="T11" fmla="*/ 1 h 159"/>
                <a:gd name="T12" fmla="*/ 4 w 201"/>
                <a:gd name="T13" fmla="*/ 1 h 159"/>
                <a:gd name="T14" fmla="*/ 4 w 201"/>
                <a:gd name="T15" fmla="*/ 2 h 159"/>
                <a:gd name="T16" fmla="*/ 4 w 201"/>
                <a:gd name="T17" fmla="*/ 4 h 159"/>
                <a:gd name="T18" fmla="*/ 1 w 201"/>
                <a:gd name="T19" fmla="*/ 3 h 159"/>
                <a:gd name="T20" fmla="*/ 0 w 201"/>
                <a:gd name="T21" fmla="*/ 2 h 1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1"/>
                <a:gd name="T34" fmla="*/ 0 h 159"/>
                <a:gd name="T35" fmla="*/ 201 w 201"/>
                <a:gd name="T36" fmla="*/ 159 h 1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1" h="159">
                  <a:moveTo>
                    <a:pt x="0" y="74"/>
                  </a:moveTo>
                  <a:lnTo>
                    <a:pt x="12" y="70"/>
                  </a:lnTo>
                  <a:lnTo>
                    <a:pt x="27" y="96"/>
                  </a:lnTo>
                  <a:lnTo>
                    <a:pt x="112" y="94"/>
                  </a:lnTo>
                  <a:lnTo>
                    <a:pt x="190" y="0"/>
                  </a:lnTo>
                  <a:lnTo>
                    <a:pt x="201" y="58"/>
                  </a:lnTo>
                  <a:lnTo>
                    <a:pt x="178" y="59"/>
                  </a:lnTo>
                  <a:lnTo>
                    <a:pt x="190" y="94"/>
                  </a:lnTo>
                  <a:lnTo>
                    <a:pt x="159" y="159"/>
                  </a:lnTo>
                  <a:lnTo>
                    <a:pt x="37" y="145"/>
                  </a:lnTo>
                  <a:lnTo>
                    <a:pt x="0" y="74"/>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71" name="Freeform 418">
              <a:extLst>
                <a:ext uri="{FF2B5EF4-FFF2-40B4-BE49-F238E27FC236}">
                  <a16:creationId xmlns:a16="http://schemas.microsoft.com/office/drawing/2014/main" xmlns="" id="{6350C709-8DBC-43A0-89D4-AF10182D6131}"/>
                </a:ext>
              </a:extLst>
            </p:cNvPr>
            <p:cNvSpPr>
              <a:spLocks/>
            </p:cNvSpPr>
            <p:nvPr/>
          </p:nvSpPr>
          <p:spPr bwMode="auto">
            <a:xfrm>
              <a:off x="1385222" y="3163274"/>
              <a:ext cx="70758" cy="152753"/>
            </a:xfrm>
            <a:custGeom>
              <a:avLst/>
              <a:gdLst>
                <a:gd name="T0" fmla="*/ 0 w 149"/>
                <a:gd name="T1" fmla="*/ 4 h 334"/>
                <a:gd name="T2" fmla="*/ 1 w 149"/>
                <a:gd name="T3" fmla="*/ 3 h 334"/>
                <a:gd name="T4" fmla="*/ 1 w 149"/>
                <a:gd name="T5" fmla="*/ 0 h 334"/>
                <a:gd name="T6" fmla="*/ 3 w 149"/>
                <a:gd name="T7" fmla="*/ 0 h 334"/>
                <a:gd name="T8" fmla="*/ 3 w 149"/>
                <a:gd name="T9" fmla="*/ 1 h 334"/>
                <a:gd name="T10" fmla="*/ 3 w 149"/>
                <a:gd name="T11" fmla="*/ 2 h 334"/>
                <a:gd name="T12" fmla="*/ 2 w 149"/>
                <a:gd name="T13" fmla="*/ 4 h 334"/>
                <a:gd name="T14" fmla="*/ 3 w 149"/>
                <a:gd name="T15" fmla="*/ 5 h 334"/>
                <a:gd name="T16" fmla="*/ 2 w 149"/>
                <a:gd name="T17" fmla="*/ 8 h 334"/>
                <a:gd name="T18" fmla="*/ 1 w 149"/>
                <a:gd name="T19" fmla="*/ 6 h 334"/>
                <a:gd name="T20" fmla="*/ 0 w 149"/>
                <a:gd name="T21" fmla="*/ 4 h 3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9"/>
                <a:gd name="T34" fmla="*/ 0 h 334"/>
                <a:gd name="T35" fmla="*/ 149 w 149"/>
                <a:gd name="T36" fmla="*/ 334 h 33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9" h="334">
                  <a:moveTo>
                    <a:pt x="0" y="155"/>
                  </a:moveTo>
                  <a:lnTo>
                    <a:pt x="35" y="124"/>
                  </a:lnTo>
                  <a:lnTo>
                    <a:pt x="47" y="4"/>
                  </a:lnTo>
                  <a:lnTo>
                    <a:pt x="142" y="0"/>
                  </a:lnTo>
                  <a:lnTo>
                    <a:pt x="119" y="40"/>
                  </a:lnTo>
                  <a:lnTo>
                    <a:pt x="146" y="93"/>
                  </a:lnTo>
                  <a:lnTo>
                    <a:pt x="91" y="155"/>
                  </a:lnTo>
                  <a:lnTo>
                    <a:pt x="149" y="195"/>
                  </a:lnTo>
                  <a:lnTo>
                    <a:pt x="76" y="334"/>
                  </a:lnTo>
                  <a:lnTo>
                    <a:pt x="67" y="245"/>
                  </a:lnTo>
                  <a:lnTo>
                    <a:pt x="0" y="155"/>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72" name="Freeform 419">
              <a:extLst>
                <a:ext uri="{FF2B5EF4-FFF2-40B4-BE49-F238E27FC236}">
                  <a16:creationId xmlns:a16="http://schemas.microsoft.com/office/drawing/2014/main" xmlns="" id="{8A19E7EB-FDDC-4FCD-A967-0D232A750B21}"/>
                </a:ext>
              </a:extLst>
            </p:cNvPr>
            <p:cNvSpPr>
              <a:spLocks/>
            </p:cNvSpPr>
            <p:nvPr/>
          </p:nvSpPr>
          <p:spPr bwMode="auto">
            <a:xfrm>
              <a:off x="1727221" y="3050300"/>
              <a:ext cx="52226" cy="42962"/>
            </a:xfrm>
            <a:custGeom>
              <a:avLst/>
              <a:gdLst>
                <a:gd name="T0" fmla="*/ 0 w 107"/>
                <a:gd name="T1" fmla="*/ 1 h 93"/>
                <a:gd name="T2" fmla="*/ 0 w 107"/>
                <a:gd name="T3" fmla="*/ 0 h 93"/>
                <a:gd name="T4" fmla="*/ 2 w 107"/>
                <a:gd name="T5" fmla="*/ 0 h 93"/>
                <a:gd name="T6" fmla="*/ 3 w 107"/>
                <a:gd name="T7" fmla="*/ 1 h 93"/>
                <a:gd name="T8" fmla="*/ 1 w 107"/>
                <a:gd name="T9" fmla="*/ 1 h 93"/>
                <a:gd name="T10" fmla="*/ 0 w 107"/>
                <a:gd name="T11" fmla="*/ 2 h 93"/>
                <a:gd name="T12" fmla="*/ 1 w 107"/>
                <a:gd name="T13" fmla="*/ 2 h 93"/>
                <a:gd name="T14" fmla="*/ 0 w 107"/>
                <a:gd name="T15" fmla="*/ 1 h 93"/>
                <a:gd name="T16" fmla="*/ 0 60000 65536"/>
                <a:gd name="T17" fmla="*/ 0 60000 65536"/>
                <a:gd name="T18" fmla="*/ 0 60000 65536"/>
                <a:gd name="T19" fmla="*/ 0 60000 65536"/>
                <a:gd name="T20" fmla="*/ 0 60000 65536"/>
                <a:gd name="T21" fmla="*/ 0 60000 65536"/>
                <a:gd name="T22" fmla="*/ 0 60000 65536"/>
                <a:gd name="T23" fmla="*/ 0 60000 65536"/>
                <a:gd name="T24" fmla="*/ 0 w 107"/>
                <a:gd name="T25" fmla="*/ 0 h 93"/>
                <a:gd name="T26" fmla="*/ 107 w 107"/>
                <a:gd name="T27" fmla="*/ 93 h 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7" h="93">
                  <a:moveTo>
                    <a:pt x="0" y="61"/>
                  </a:moveTo>
                  <a:lnTo>
                    <a:pt x="14" y="4"/>
                  </a:lnTo>
                  <a:lnTo>
                    <a:pt x="73" y="0"/>
                  </a:lnTo>
                  <a:lnTo>
                    <a:pt x="107" y="45"/>
                  </a:lnTo>
                  <a:lnTo>
                    <a:pt x="59" y="47"/>
                  </a:lnTo>
                  <a:lnTo>
                    <a:pt x="6" y="93"/>
                  </a:lnTo>
                  <a:lnTo>
                    <a:pt x="29" y="65"/>
                  </a:lnTo>
                  <a:lnTo>
                    <a:pt x="0" y="61"/>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73" name="Freeform 420">
              <a:extLst>
                <a:ext uri="{FF2B5EF4-FFF2-40B4-BE49-F238E27FC236}">
                  <a16:creationId xmlns:a16="http://schemas.microsoft.com/office/drawing/2014/main" xmlns="" id="{5C2D9DCF-1C63-4F7B-9AFF-B7D7BF0DDDB8}"/>
                </a:ext>
              </a:extLst>
            </p:cNvPr>
            <p:cNvSpPr>
              <a:spLocks/>
            </p:cNvSpPr>
            <p:nvPr/>
          </p:nvSpPr>
          <p:spPr bwMode="auto">
            <a:xfrm>
              <a:off x="1733960" y="3047118"/>
              <a:ext cx="338629" cy="143206"/>
            </a:xfrm>
            <a:custGeom>
              <a:avLst/>
              <a:gdLst>
                <a:gd name="T0" fmla="*/ 0 w 703"/>
                <a:gd name="T1" fmla="*/ 3 h 317"/>
                <a:gd name="T2" fmla="*/ 1 w 703"/>
                <a:gd name="T3" fmla="*/ 4 h 317"/>
                <a:gd name="T4" fmla="*/ 0 w 703"/>
                <a:gd name="T5" fmla="*/ 5 h 317"/>
                <a:gd name="T6" fmla="*/ 1 w 703"/>
                <a:gd name="T7" fmla="*/ 5 h 317"/>
                <a:gd name="T8" fmla="*/ 1 w 703"/>
                <a:gd name="T9" fmla="*/ 6 h 317"/>
                <a:gd name="T10" fmla="*/ 2 w 703"/>
                <a:gd name="T11" fmla="*/ 6 h 317"/>
                <a:gd name="T12" fmla="*/ 1 w 703"/>
                <a:gd name="T13" fmla="*/ 6 h 317"/>
                <a:gd name="T14" fmla="*/ 2 w 703"/>
                <a:gd name="T15" fmla="*/ 6 h 317"/>
                <a:gd name="T16" fmla="*/ 3 w 703"/>
                <a:gd name="T17" fmla="*/ 7 h 317"/>
                <a:gd name="T18" fmla="*/ 4 w 703"/>
                <a:gd name="T19" fmla="*/ 6 h 317"/>
                <a:gd name="T20" fmla="*/ 6 w 703"/>
                <a:gd name="T21" fmla="*/ 7 h 317"/>
                <a:gd name="T22" fmla="*/ 9 w 703"/>
                <a:gd name="T23" fmla="*/ 6 h 317"/>
                <a:gd name="T24" fmla="*/ 9 w 703"/>
                <a:gd name="T25" fmla="*/ 7 h 317"/>
                <a:gd name="T26" fmla="*/ 9 w 703"/>
                <a:gd name="T27" fmla="*/ 6 h 317"/>
                <a:gd name="T28" fmla="*/ 15 w 703"/>
                <a:gd name="T29" fmla="*/ 6 h 317"/>
                <a:gd name="T30" fmla="*/ 16 w 703"/>
                <a:gd name="T31" fmla="*/ 6 h 317"/>
                <a:gd name="T32" fmla="*/ 16 w 703"/>
                <a:gd name="T33" fmla="*/ 3 h 317"/>
                <a:gd name="T34" fmla="*/ 16 w 703"/>
                <a:gd name="T35" fmla="*/ 3 h 317"/>
                <a:gd name="T36" fmla="*/ 15 w 703"/>
                <a:gd name="T37" fmla="*/ 1 h 317"/>
                <a:gd name="T38" fmla="*/ 13 w 703"/>
                <a:gd name="T39" fmla="*/ 1 h 317"/>
                <a:gd name="T40" fmla="*/ 11 w 703"/>
                <a:gd name="T41" fmla="*/ 1 h 317"/>
                <a:gd name="T42" fmla="*/ 8 w 703"/>
                <a:gd name="T43" fmla="*/ 0 h 317"/>
                <a:gd name="T44" fmla="*/ 6 w 703"/>
                <a:gd name="T45" fmla="*/ 0 h 317"/>
                <a:gd name="T46" fmla="*/ 4 w 703"/>
                <a:gd name="T47" fmla="*/ 1 h 317"/>
                <a:gd name="T48" fmla="*/ 3 w 703"/>
                <a:gd name="T49" fmla="*/ 1 h 317"/>
                <a:gd name="T50" fmla="*/ 3 w 703"/>
                <a:gd name="T51" fmla="*/ 2 h 317"/>
                <a:gd name="T52" fmla="*/ 0 w 703"/>
                <a:gd name="T53" fmla="*/ 3 h 31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03"/>
                <a:gd name="T82" fmla="*/ 0 h 317"/>
                <a:gd name="T83" fmla="*/ 703 w 703"/>
                <a:gd name="T84" fmla="*/ 317 h 31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03" h="317">
                  <a:moveTo>
                    <a:pt x="0" y="106"/>
                  </a:moveTo>
                  <a:lnTo>
                    <a:pt x="27" y="188"/>
                  </a:lnTo>
                  <a:lnTo>
                    <a:pt x="1" y="196"/>
                  </a:lnTo>
                  <a:lnTo>
                    <a:pt x="27" y="210"/>
                  </a:lnTo>
                  <a:lnTo>
                    <a:pt x="39" y="260"/>
                  </a:lnTo>
                  <a:lnTo>
                    <a:pt x="79" y="254"/>
                  </a:lnTo>
                  <a:lnTo>
                    <a:pt x="39" y="276"/>
                  </a:lnTo>
                  <a:lnTo>
                    <a:pt x="84" y="267"/>
                  </a:lnTo>
                  <a:lnTo>
                    <a:pt x="136" y="300"/>
                  </a:lnTo>
                  <a:lnTo>
                    <a:pt x="179" y="265"/>
                  </a:lnTo>
                  <a:lnTo>
                    <a:pt x="246" y="311"/>
                  </a:lnTo>
                  <a:lnTo>
                    <a:pt x="368" y="265"/>
                  </a:lnTo>
                  <a:lnTo>
                    <a:pt x="366" y="317"/>
                  </a:lnTo>
                  <a:lnTo>
                    <a:pt x="388" y="265"/>
                  </a:lnTo>
                  <a:lnTo>
                    <a:pt x="618" y="253"/>
                  </a:lnTo>
                  <a:lnTo>
                    <a:pt x="703" y="249"/>
                  </a:lnTo>
                  <a:lnTo>
                    <a:pt x="675" y="139"/>
                  </a:lnTo>
                  <a:lnTo>
                    <a:pt x="695" y="115"/>
                  </a:lnTo>
                  <a:lnTo>
                    <a:pt x="624" y="20"/>
                  </a:lnTo>
                  <a:lnTo>
                    <a:pt x="577" y="20"/>
                  </a:lnTo>
                  <a:lnTo>
                    <a:pt x="449" y="60"/>
                  </a:lnTo>
                  <a:lnTo>
                    <a:pt x="336" y="0"/>
                  </a:lnTo>
                  <a:lnTo>
                    <a:pt x="267" y="1"/>
                  </a:lnTo>
                  <a:lnTo>
                    <a:pt x="180" y="56"/>
                  </a:lnTo>
                  <a:lnTo>
                    <a:pt x="108" y="41"/>
                  </a:lnTo>
                  <a:lnTo>
                    <a:pt x="132" y="70"/>
                  </a:lnTo>
                  <a:lnTo>
                    <a:pt x="0" y="106"/>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74" name="Freeform 421">
              <a:extLst>
                <a:ext uri="{FF2B5EF4-FFF2-40B4-BE49-F238E27FC236}">
                  <a16:creationId xmlns:a16="http://schemas.microsoft.com/office/drawing/2014/main" xmlns="" id="{D701DEDE-2692-44AB-A059-9C96769159F3}"/>
                </a:ext>
              </a:extLst>
            </p:cNvPr>
            <p:cNvSpPr>
              <a:spLocks/>
            </p:cNvSpPr>
            <p:nvPr/>
          </p:nvSpPr>
          <p:spPr bwMode="auto">
            <a:xfrm>
              <a:off x="1065125" y="2711379"/>
              <a:ext cx="72443" cy="93880"/>
            </a:xfrm>
            <a:custGeom>
              <a:avLst/>
              <a:gdLst>
                <a:gd name="T0" fmla="*/ 0 w 152"/>
                <a:gd name="T1" fmla="*/ 4 h 209"/>
                <a:gd name="T2" fmla="*/ 0 w 152"/>
                <a:gd name="T3" fmla="*/ 4 h 209"/>
                <a:gd name="T4" fmla="*/ 0 w 152"/>
                <a:gd name="T5" fmla="*/ 5 h 209"/>
                <a:gd name="T6" fmla="*/ 3 w 152"/>
                <a:gd name="T7" fmla="*/ 4 h 209"/>
                <a:gd name="T8" fmla="*/ 3 w 152"/>
                <a:gd name="T9" fmla="*/ 1 h 209"/>
                <a:gd name="T10" fmla="*/ 3 w 152"/>
                <a:gd name="T11" fmla="*/ 1 h 209"/>
                <a:gd name="T12" fmla="*/ 2 w 152"/>
                <a:gd name="T13" fmla="*/ 1 h 209"/>
                <a:gd name="T14" fmla="*/ 2 w 152"/>
                <a:gd name="T15" fmla="*/ 1 h 209"/>
                <a:gd name="T16" fmla="*/ 2 w 152"/>
                <a:gd name="T17" fmla="*/ 0 h 209"/>
                <a:gd name="T18" fmla="*/ 2 w 152"/>
                <a:gd name="T19" fmla="*/ 0 h 209"/>
                <a:gd name="T20" fmla="*/ 1 w 152"/>
                <a:gd name="T21" fmla="*/ 1 h 209"/>
                <a:gd name="T22" fmla="*/ 0 w 152"/>
                <a:gd name="T23" fmla="*/ 1 h 209"/>
                <a:gd name="T24" fmla="*/ 1 w 152"/>
                <a:gd name="T25" fmla="*/ 2 h 209"/>
                <a:gd name="T26" fmla="*/ 0 w 152"/>
                <a:gd name="T27" fmla="*/ 3 h 209"/>
                <a:gd name="T28" fmla="*/ 1 w 152"/>
                <a:gd name="T29" fmla="*/ 3 h 209"/>
                <a:gd name="T30" fmla="*/ 0 w 152"/>
                <a:gd name="T31" fmla="*/ 4 h 209"/>
                <a:gd name="T32" fmla="*/ 1 w 152"/>
                <a:gd name="T33" fmla="*/ 3 h 209"/>
                <a:gd name="T34" fmla="*/ 0 w 152"/>
                <a:gd name="T35" fmla="*/ 4 h 20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2"/>
                <a:gd name="T55" fmla="*/ 0 h 209"/>
                <a:gd name="T56" fmla="*/ 152 w 152"/>
                <a:gd name="T57" fmla="*/ 209 h 20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2" h="209">
                  <a:moveTo>
                    <a:pt x="0" y="177"/>
                  </a:moveTo>
                  <a:lnTo>
                    <a:pt x="18" y="193"/>
                  </a:lnTo>
                  <a:lnTo>
                    <a:pt x="2" y="209"/>
                  </a:lnTo>
                  <a:lnTo>
                    <a:pt x="142" y="178"/>
                  </a:lnTo>
                  <a:lnTo>
                    <a:pt x="152" y="67"/>
                  </a:lnTo>
                  <a:lnTo>
                    <a:pt x="133" y="41"/>
                  </a:lnTo>
                  <a:lnTo>
                    <a:pt x="93" y="54"/>
                  </a:lnTo>
                  <a:lnTo>
                    <a:pt x="79" y="37"/>
                  </a:lnTo>
                  <a:lnTo>
                    <a:pt x="96" y="12"/>
                  </a:lnTo>
                  <a:lnTo>
                    <a:pt x="79" y="0"/>
                  </a:lnTo>
                  <a:lnTo>
                    <a:pt x="63" y="52"/>
                  </a:lnTo>
                  <a:lnTo>
                    <a:pt x="2" y="67"/>
                  </a:lnTo>
                  <a:lnTo>
                    <a:pt x="22" y="79"/>
                  </a:lnTo>
                  <a:lnTo>
                    <a:pt x="8" y="109"/>
                  </a:lnTo>
                  <a:lnTo>
                    <a:pt x="49" y="117"/>
                  </a:lnTo>
                  <a:lnTo>
                    <a:pt x="13" y="158"/>
                  </a:lnTo>
                  <a:lnTo>
                    <a:pt x="53" y="148"/>
                  </a:lnTo>
                  <a:lnTo>
                    <a:pt x="0" y="177"/>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75" name="Freeform 422">
              <a:extLst>
                <a:ext uri="{FF2B5EF4-FFF2-40B4-BE49-F238E27FC236}">
                  <a16:creationId xmlns:a16="http://schemas.microsoft.com/office/drawing/2014/main" xmlns="" id="{30FE914D-8D30-4573-BA1F-D7E92C34F07D}"/>
                </a:ext>
              </a:extLst>
            </p:cNvPr>
            <p:cNvSpPr>
              <a:spLocks/>
            </p:cNvSpPr>
            <p:nvPr/>
          </p:nvSpPr>
          <p:spPr bwMode="auto">
            <a:xfrm>
              <a:off x="1103873" y="2705014"/>
              <a:ext cx="45488" cy="36597"/>
            </a:xfrm>
            <a:custGeom>
              <a:avLst/>
              <a:gdLst>
                <a:gd name="T0" fmla="*/ 0 w 97"/>
                <a:gd name="T1" fmla="*/ 1 h 82"/>
                <a:gd name="T2" fmla="*/ 0 w 97"/>
                <a:gd name="T3" fmla="*/ 1 h 82"/>
                <a:gd name="T4" fmla="*/ 1 w 97"/>
                <a:gd name="T5" fmla="*/ 1 h 82"/>
                <a:gd name="T6" fmla="*/ 2 w 97"/>
                <a:gd name="T7" fmla="*/ 2 h 82"/>
                <a:gd name="T8" fmla="*/ 2 w 97"/>
                <a:gd name="T9" fmla="*/ 1 h 82"/>
                <a:gd name="T10" fmla="*/ 2 w 97"/>
                <a:gd name="T11" fmla="*/ 0 h 82"/>
                <a:gd name="T12" fmla="*/ 1 w 97"/>
                <a:gd name="T13" fmla="*/ 0 h 82"/>
                <a:gd name="T14" fmla="*/ 0 w 97"/>
                <a:gd name="T15" fmla="*/ 1 h 82"/>
                <a:gd name="T16" fmla="*/ 0 w 97"/>
                <a:gd name="T17" fmla="*/ 1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7"/>
                <a:gd name="T28" fmla="*/ 0 h 82"/>
                <a:gd name="T29" fmla="*/ 97 w 97"/>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7" h="82">
                  <a:moveTo>
                    <a:pt x="0" y="52"/>
                  </a:moveTo>
                  <a:lnTo>
                    <a:pt x="14" y="69"/>
                  </a:lnTo>
                  <a:lnTo>
                    <a:pt x="54" y="56"/>
                  </a:lnTo>
                  <a:lnTo>
                    <a:pt x="73" y="82"/>
                  </a:lnTo>
                  <a:lnTo>
                    <a:pt x="97" y="52"/>
                  </a:lnTo>
                  <a:lnTo>
                    <a:pt x="74" y="15"/>
                  </a:lnTo>
                  <a:lnTo>
                    <a:pt x="29" y="0"/>
                  </a:lnTo>
                  <a:lnTo>
                    <a:pt x="17" y="27"/>
                  </a:lnTo>
                  <a:lnTo>
                    <a:pt x="0" y="52"/>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76" name="Freeform 423">
              <a:extLst>
                <a:ext uri="{FF2B5EF4-FFF2-40B4-BE49-F238E27FC236}">
                  <a16:creationId xmlns:a16="http://schemas.microsoft.com/office/drawing/2014/main" xmlns="" id="{D0F13D80-1269-4EC7-9A73-854BFE32E132}"/>
                </a:ext>
              </a:extLst>
            </p:cNvPr>
            <p:cNvSpPr>
              <a:spLocks/>
            </p:cNvSpPr>
            <p:nvPr/>
          </p:nvSpPr>
          <p:spPr bwMode="auto">
            <a:xfrm>
              <a:off x="1124090" y="2622273"/>
              <a:ext cx="13478" cy="14321"/>
            </a:xfrm>
            <a:custGeom>
              <a:avLst/>
              <a:gdLst>
                <a:gd name="T0" fmla="*/ 0 w 26"/>
                <a:gd name="T1" fmla="*/ 1 h 35"/>
                <a:gd name="T2" fmla="*/ 0 w 26"/>
                <a:gd name="T3" fmla="*/ 0 h 35"/>
                <a:gd name="T4" fmla="*/ 1 w 26"/>
                <a:gd name="T5" fmla="*/ 0 h 35"/>
                <a:gd name="T6" fmla="*/ 0 w 26"/>
                <a:gd name="T7" fmla="*/ 1 h 35"/>
                <a:gd name="T8" fmla="*/ 0 60000 65536"/>
                <a:gd name="T9" fmla="*/ 0 60000 65536"/>
                <a:gd name="T10" fmla="*/ 0 60000 65536"/>
                <a:gd name="T11" fmla="*/ 0 60000 65536"/>
                <a:gd name="T12" fmla="*/ 0 w 26"/>
                <a:gd name="T13" fmla="*/ 0 h 35"/>
                <a:gd name="T14" fmla="*/ 26 w 26"/>
                <a:gd name="T15" fmla="*/ 35 h 35"/>
              </a:gdLst>
              <a:ahLst/>
              <a:cxnLst>
                <a:cxn ang="T8">
                  <a:pos x="T0" y="T1"/>
                </a:cxn>
                <a:cxn ang="T9">
                  <a:pos x="T2" y="T3"/>
                </a:cxn>
                <a:cxn ang="T10">
                  <a:pos x="T4" y="T5"/>
                </a:cxn>
                <a:cxn ang="T11">
                  <a:pos x="T6" y="T7"/>
                </a:cxn>
              </a:cxnLst>
              <a:rect l="T12" t="T13" r="T14" b="T15"/>
              <a:pathLst>
                <a:path w="26" h="35">
                  <a:moveTo>
                    <a:pt x="0" y="35"/>
                  </a:moveTo>
                  <a:lnTo>
                    <a:pt x="0" y="8"/>
                  </a:lnTo>
                  <a:lnTo>
                    <a:pt x="26" y="0"/>
                  </a:lnTo>
                  <a:lnTo>
                    <a:pt x="0" y="35"/>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77" name="Freeform 424">
              <a:extLst>
                <a:ext uri="{FF2B5EF4-FFF2-40B4-BE49-F238E27FC236}">
                  <a16:creationId xmlns:a16="http://schemas.microsoft.com/office/drawing/2014/main" xmlns="" id="{5E799D2A-8EFB-4B6C-A026-66D7038C236B}"/>
                </a:ext>
              </a:extLst>
            </p:cNvPr>
            <p:cNvSpPr>
              <a:spLocks/>
            </p:cNvSpPr>
            <p:nvPr/>
          </p:nvSpPr>
          <p:spPr bwMode="auto">
            <a:xfrm>
              <a:off x="1129144" y="2638185"/>
              <a:ext cx="10108" cy="11138"/>
            </a:xfrm>
            <a:custGeom>
              <a:avLst/>
              <a:gdLst>
                <a:gd name="T0" fmla="*/ 0 w 22"/>
                <a:gd name="T1" fmla="*/ 0 h 24"/>
                <a:gd name="T2" fmla="*/ 0 w 22"/>
                <a:gd name="T3" fmla="*/ 0 h 24"/>
                <a:gd name="T4" fmla="*/ 1 w 22"/>
                <a:gd name="T5" fmla="*/ 1 h 24"/>
                <a:gd name="T6" fmla="*/ 0 w 22"/>
                <a:gd name="T7" fmla="*/ 0 h 24"/>
                <a:gd name="T8" fmla="*/ 0 60000 65536"/>
                <a:gd name="T9" fmla="*/ 0 60000 65536"/>
                <a:gd name="T10" fmla="*/ 0 60000 65536"/>
                <a:gd name="T11" fmla="*/ 0 60000 65536"/>
                <a:gd name="T12" fmla="*/ 0 w 22"/>
                <a:gd name="T13" fmla="*/ 0 h 24"/>
                <a:gd name="T14" fmla="*/ 22 w 22"/>
                <a:gd name="T15" fmla="*/ 24 h 24"/>
              </a:gdLst>
              <a:ahLst/>
              <a:cxnLst>
                <a:cxn ang="T8">
                  <a:pos x="T0" y="T1"/>
                </a:cxn>
                <a:cxn ang="T9">
                  <a:pos x="T2" y="T3"/>
                </a:cxn>
                <a:cxn ang="T10">
                  <a:pos x="T4" y="T5"/>
                </a:cxn>
                <a:cxn ang="T11">
                  <a:pos x="T6" y="T7"/>
                </a:cxn>
              </a:cxnLst>
              <a:rect l="T12" t="T13" r="T14" b="T15"/>
              <a:pathLst>
                <a:path w="22" h="24">
                  <a:moveTo>
                    <a:pt x="0" y="18"/>
                  </a:moveTo>
                  <a:lnTo>
                    <a:pt x="14" y="0"/>
                  </a:lnTo>
                  <a:lnTo>
                    <a:pt x="22" y="24"/>
                  </a:lnTo>
                  <a:lnTo>
                    <a:pt x="0" y="18"/>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78" name="Freeform 425">
              <a:extLst>
                <a:ext uri="{FF2B5EF4-FFF2-40B4-BE49-F238E27FC236}">
                  <a16:creationId xmlns:a16="http://schemas.microsoft.com/office/drawing/2014/main" xmlns="" id="{AF3D4E5D-693A-451D-AED7-B1F7CACD5E79}"/>
                </a:ext>
              </a:extLst>
            </p:cNvPr>
            <p:cNvSpPr>
              <a:spLocks/>
            </p:cNvSpPr>
            <p:nvPr/>
          </p:nvSpPr>
          <p:spPr bwMode="auto">
            <a:xfrm>
              <a:off x="1139252" y="2612726"/>
              <a:ext cx="143201" cy="237086"/>
            </a:xfrm>
            <a:custGeom>
              <a:avLst/>
              <a:gdLst>
                <a:gd name="T0" fmla="*/ 0 w 297"/>
                <a:gd name="T1" fmla="*/ 3 h 521"/>
                <a:gd name="T2" fmla="*/ 0 w 297"/>
                <a:gd name="T3" fmla="*/ 1 h 521"/>
                <a:gd name="T4" fmla="*/ 1 w 297"/>
                <a:gd name="T5" fmla="*/ 0 h 521"/>
                <a:gd name="T6" fmla="*/ 3 w 297"/>
                <a:gd name="T7" fmla="*/ 0 h 521"/>
                <a:gd name="T8" fmla="*/ 2 w 297"/>
                <a:gd name="T9" fmla="*/ 1 h 521"/>
                <a:gd name="T10" fmla="*/ 4 w 297"/>
                <a:gd name="T11" fmla="*/ 2 h 521"/>
                <a:gd name="T12" fmla="*/ 3 w 297"/>
                <a:gd name="T13" fmla="*/ 4 h 521"/>
                <a:gd name="T14" fmla="*/ 4 w 297"/>
                <a:gd name="T15" fmla="*/ 4 h 521"/>
                <a:gd name="T16" fmla="*/ 5 w 297"/>
                <a:gd name="T17" fmla="*/ 7 h 521"/>
                <a:gd name="T18" fmla="*/ 5 w 297"/>
                <a:gd name="T19" fmla="*/ 7 h 521"/>
                <a:gd name="T20" fmla="*/ 6 w 297"/>
                <a:gd name="T21" fmla="*/ 8 h 521"/>
                <a:gd name="T22" fmla="*/ 5 w 297"/>
                <a:gd name="T23" fmla="*/ 8 h 521"/>
                <a:gd name="T24" fmla="*/ 7 w 297"/>
                <a:gd name="T25" fmla="*/ 9 h 521"/>
                <a:gd name="T26" fmla="*/ 6 w 297"/>
                <a:gd name="T27" fmla="*/ 10 h 521"/>
                <a:gd name="T28" fmla="*/ 7 w 297"/>
                <a:gd name="T29" fmla="*/ 11 h 521"/>
                <a:gd name="T30" fmla="*/ 0 w 297"/>
                <a:gd name="T31" fmla="*/ 12 h 521"/>
                <a:gd name="T32" fmla="*/ 3 w 297"/>
                <a:gd name="T33" fmla="*/ 10 h 521"/>
                <a:gd name="T34" fmla="*/ 2 w 297"/>
                <a:gd name="T35" fmla="*/ 10 h 521"/>
                <a:gd name="T36" fmla="*/ 1 w 297"/>
                <a:gd name="T37" fmla="*/ 9 h 521"/>
                <a:gd name="T38" fmla="*/ 2 w 297"/>
                <a:gd name="T39" fmla="*/ 9 h 521"/>
                <a:gd name="T40" fmla="*/ 1 w 297"/>
                <a:gd name="T41" fmla="*/ 8 h 521"/>
                <a:gd name="T42" fmla="*/ 3 w 297"/>
                <a:gd name="T43" fmla="*/ 7 h 521"/>
                <a:gd name="T44" fmla="*/ 3 w 297"/>
                <a:gd name="T45" fmla="*/ 6 h 521"/>
                <a:gd name="T46" fmla="*/ 2 w 297"/>
                <a:gd name="T47" fmla="*/ 6 h 521"/>
                <a:gd name="T48" fmla="*/ 3 w 297"/>
                <a:gd name="T49" fmla="*/ 5 h 521"/>
                <a:gd name="T50" fmla="*/ 1 w 297"/>
                <a:gd name="T51" fmla="*/ 6 h 521"/>
                <a:gd name="T52" fmla="*/ 1 w 297"/>
                <a:gd name="T53" fmla="*/ 4 h 521"/>
                <a:gd name="T54" fmla="*/ 0 w 297"/>
                <a:gd name="T55" fmla="*/ 5 h 521"/>
                <a:gd name="T56" fmla="*/ 1 w 297"/>
                <a:gd name="T57" fmla="*/ 3 h 521"/>
                <a:gd name="T58" fmla="*/ 0 w 297"/>
                <a:gd name="T59" fmla="*/ 3 h 5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97"/>
                <a:gd name="T91" fmla="*/ 0 h 521"/>
                <a:gd name="T92" fmla="*/ 297 w 297"/>
                <a:gd name="T93" fmla="*/ 521 h 5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97" h="521">
                  <a:moveTo>
                    <a:pt x="0" y="122"/>
                  </a:moveTo>
                  <a:lnTo>
                    <a:pt x="11" y="50"/>
                  </a:lnTo>
                  <a:lnTo>
                    <a:pt x="49" y="0"/>
                  </a:lnTo>
                  <a:lnTo>
                    <a:pt x="113" y="0"/>
                  </a:lnTo>
                  <a:lnTo>
                    <a:pt x="73" y="62"/>
                  </a:lnTo>
                  <a:lnTo>
                    <a:pt x="161" y="74"/>
                  </a:lnTo>
                  <a:lnTo>
                    <a:pt x="106" y="161"/>
                  </a:lnTo>
                  <a:lnTo>
                    <a:pt x="175" y="189"/>
                  </a:lnTo>
                  <a:lnTo>
                    <a:pt x="239" y="296"/>
                  </a:lnTo>
                  <a:lnTo>
                    <a:pt x="220" y="304"/>
                  </a:lnTo>
                  <a:lnTo>
                    <a:pt x="248" y="330"/>
                  </a:lnTo>
                  <a:lnTo>
                    <a:pt x="231" y="359"/>
                  </a:lnTo>
                  <a:lnTo>
                    <a:pt x="297" y="364"/>
                  </a:lnTo>
                  <a:lnTo>
                    <a:pt x="258" y="433"/>
                  </a:lnTo>
                  <a:lnTo>
                    <a:pt x="285" y="455"/>
                  </a:lnTo>
                  <a:lnTo>
                    <a:pt x="18" y="521"/>
                  </a:lnTo>
                  <a:lnTo>
                    <a:pt x="139" y="423"/>
                  </a:lnTo>
                  <a:lnTo>
                    <a:pt x="102" y="438"/>
                  </a:lnTo>
                  <a:lnTo>
                    <a:pt x="34" y="410"/>
                  </a:lnTo>
                  <a:lnTo>
                    <a:pt x="85" y="375"/>
                  </a:lnTo>
                  <a:lnTo>
                    <a:pt x="55" y="359"/>
                  </a:lnTo>
                  <a:lnTo>
                    <a:pt x="123" y="319"/>
                  </a:lnTo>
                  <a:lnTo>
                    <a:pt x="133" y="271"/>
                  </a:lnTo>
                  <a:lnTo>
                    <a:pt x="95" y="256"/>
                  </a:lnTo>
                  <a:lnTo>
                    <a:pt x="113" y="229"/>
                  </a:lnTo>
                  <a:lnTo>
                    <a:pt x="46" y="242"/>
                  </a:lnTo>
                  <a:lnTo>
                    <a:pt x="49" y="169"/>
                  </a:lnTo>
                  <a:lnTo>
                    <a:pt x="11" y="202"/>
                  </a:lnTo>
                  <a:lnTo>
                    <a:pt x="31" y="126"/>
                  </a:lnTo>
                  <a:lnTo>
                    <a:pt x="0" y="122"/>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79" name="Freeform 426">
              <a:extLst>
                <a:ext uri="{FF2B5EF4-FFF2-40B4-BE49-F238E27FC236}">
                  <a16:creationId xmlns:a16="http://schemas.microsoft.com/office/drawing/2014/main" xmlns="" id="{F9A66F30-D309-4DC5-B7CB-F0F9D826AA4E}"/>
                </a:ext>
              </a:extLst>
            </p:cNvPr>
            <p:cNvSpPr>
              <a:spLocks/>
            </p:cNvSpPr>
            <p:nvPr/>
          </p:nvSpPr>
          <p:spPr bwMode="auto">
            <a:xfrm>
              <a:off x="4697388" y="2458382"/>
              <a:ext cx="55596" cy="19094"/>
            </a:xfrm>
            <a:custGeom>
              <a:avLst/>
              <a:gdLst>
                <a:gd name="T0" fmla="*/ 0 w 116"/>
                <a:gd name="T1" fmla="*/ 0 h 42"/>
                <a:gd name="T2" fmla="*/ 2 w 116"/>
                <a:gd name="T3" fmla="*/ 0 h 42"/>
                <a:gd name="T4" fmla="*/ 3 w 116"/>
                <a:gd name="T5" fmla="*/ 1 h 42"/>
                <a:gd name="T6" fmla="*/ 2 w 116"/>
                <a:gd name="T7" fmla="*/ 1 h 42"/>
                <a:gd name="T8" fmla="*/ 0 w 116"/>
                <a:gd name="T9" fmla="*/ 0 h 42"/>
                <a:gd name="T10" fmla="*/ 0 60000 65536"/>
                <a:gd name="T11" fmla="*/ 0 60000 65536"/>
                <a:gd name="T12" fmla="*/ 0 60000 65536"/>
                <a:gd name="T13" fmla="*/ 0 60000 65536"/>
                <a:gd name="T14" fmla="*/ 0 60000 65536"/>
                <a:gd name="T15" fmla="*/ 0 w 116"/>
                <a:gd name="T16" fmla="*/ 0 h 42"/>
                <a:gd name="T17" fmla="*/ 116 w 116"/>
                <a:gd name="T18" fmla="*/ 42 h 42"/>
              </a:gdLst>
              <a:ahLst/>
              <a:cxnLst>
                <a:cxn ang="T10">
                  <a:pos x="T0" y="T1"/>
                </a:cxn>
                <a:cxn ang="T11">
                  <a:pos x="T2" y="T3"/>
                </a:cxn>
                <a:cxn ang="T12">
                  <a:pos x="T4" y="T5"/>
                </a:cxn>
                <a:cxn ang="T13">
                  <a:pos x="T6" y="T7"/>
                </a:cxn>
                <a:cxn ang="T14">
                  <a:pos x="T8" y="T9"/>
                </a:cxn>
              </a:cxnLst>
              <a:rect l="T15" t="T16" r="T17" b="T18"/>
              <a:pathLst>
                <a:path w="116" h="42">
                  <a:moveTo>
                    <a:pt x="0" y="14"/>
                  </a:moveTo>
                  <a:lnTo>
                    <a:pt x="71" y="0"/>
                  </a:lnTo>
                  <a:lnTo>
                    <a:pt x="116" y="21"/>
                  </a:lnTo>
                  <a:lnTo>
                    <a:pt x="92" y="42"/>
                  </a:lnTo>
                  <a:lnTo>
                    <a:pt x="0" y="14"/>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80" name="Freeform 427">
              <a:extLst>
                <a:ext uri="{FF2B5EF4-FFF2-40B4-BE49-F238E27FC236}">
                  <a16:creationId xmlns:a16="http://schemas.microsoft.com/office/drawing/2014/main" xmlns="" id="{A2E892F5-2428-4C57-BC93-DC4E46E15F06}"/>
                </a:ext>
              </a:extLst>
            </p:cNvPr>
            <p:cNvSpPr>
              <a:spLocks/>
            </p:cNvSpPr>
            <p:nvPr/>
          </p:nvSpPr>
          <p:spPr bwMode="auto">
            <a:xfrm>
              <a:off x="3123857" y="3468780"/>
              <a:ext cx="129724" cy="299141"/>
            </a:xfrm>
            <a:custGeom>
              <a:avLst/>
              <a:gdLst>
                <a:gd name="T0" fmla="*/ 0 w 268"/>
                <a:gd name="T1" fmla="*/ 1 h 659"/>
                <a:gd name="T2" fmla="*/ 1 w 268"/>
                <a:gd name="T3" fmla="*/ 2 h 659"/>
                <a:gd name="T4" fmla="*/ 2 w 268"/>
                <a:gd name="T5" fmla="*/ 3 h 659"/>
                <a:gd name="T6" fmla="*/ 1 w 268"/>
                <a:gd name="T7" fmla="*/ 4 h 659"/>
                <a:gd name="T8" fmla="*/ 4 w 268"/>
                <a:gd name="T9" fmla="*/ 6 h 659"/>
                <a:gd name="T10" fmla="*/ 5 w 268"/>
                <a:gd name="T11" fmla="*/ 9 h 659"/>
                <a:gd name="T12" fmla="*/ 5 w 268"/>
                <a:gd name="T13" fmla="*/ 11 h 659"/>
                <a:gd name="T14" fmla="*/ 2 w 268"/>
                <a:gd name="T15" fmla="*/ 13 h 659"/>
                <a:gd name="T16" fmla="*/ 3 w 268"/>
                <a:gd name="T17" fmla="*/ 15 h 659"/>
                <a:gd name="T18" fmla="*/ 3 w 268"/>
                <a:gd name="T19" fmla="*/ 14 h 659"/>
                <a:gd name="T20" fmla="*/ 4 w 268"/>
                <a:gd name="T21" fmla="*/ 14 h 659"/>
                <a:gd name="T22" fmla="*/ 4 w 268"/>
                <a:gd name="T23" fmla="*/ 13 h 659"/>
                <a:gd name="T24" fmla="*/ 6 w 268"/>
                <a:gd name="T25" fmla="*/ 12 h 659"/>
                <a:gd name="T26" fmla="*/ 6 w 268"/>
                <a:gd name="T27" fmla="*/ 8 h 659"/>
                <a:gd name="T28" fmla="*/ 3 w 268"/>
                <a:gd name="T29" fmla="*/ 5 h 659"/>
                <a:gd name="T30" fmla="*/ 3 w 268"/>
                <a:gd name="T31" fmla="*/ 3 h 659"/>
                <a:gd name="T32" fmla="*/ 5 w 268"/>
                <a:gd name="T33" fmla="*/ 2 h 659"/>
                <a:gd name="T34" fmla="*/ 3 w 268"/>
                <a:gd name="T35" fmla="*/ 0 h 659"/>
                <a:gd name="T36" fmla="*/ 0 w 268"/>
                <a:gd name="T37" fmla="*/ 1 h 6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68"/>
                <a:gd name="T58" fmla="*/ 0 h 659"/>
                <a:gd name="T59" fmla="*/ 268 w 268"/>
                <a:gd name="T60" fmla="*/ 659 h 6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68" h="659">
                  <a:moveTo>
                    <a:pt x="0" y="34"/>
                  </a:moveTo>
                  <a:lnTo>
                    <a:pt x="39" y="101"/>
                  </a:lnTo>
                  <a:lnTo>
                    <a:pt x="92" y="128"/>
                  </a:lnTo>
                  <a:lnTo>
                    <a:pt x="65" y="181"/>
                  </a:lnTo>
                  <a:lnTo>
                    <a:pt x="158" y="268"/>
                  </a:lnTo>
                  <a:lnTo>
                    <a:pt x="201" y="387"/>
                  </a:lnTo>
                  <a:lnTo>
                    <a:pt x="204" y="489"/>
                  </a:lnTo>
                  <a:lnTo>
                    <a:pt x="87" y="577"/>
                  </a:lnTo>
                  <a:lnTo>
                    <a:pt x="110" y="659"/>
                  </a:lnTo>
                  <a:lnTo>
                    <a:pt x="143" y="602"/>
                  </a:lnTo>
                  <a:lnTo>
                    <a:pt x="165" y="615"/>
                  </a:lnTo>
                  <a:lnTo>
                    <a:pt x="175" y="580"/>
                  </a:lnTo>
                  <a:lnTo>
                    <a:pt x="268" y="519"/>
                  </a:lnTo>
                  <a:lnTo>
                    <a:pt x="254" y="354"/>
                  </a:lnTo>
                  <a:lnTo>
                    <a:pt x="129" y="201"/>
                  </a:lnTo>
                  <a:lnTo>
                    <a:pt x="142" y="151"/>
                  </a:lnTo>
                  <a:lnTo>
                    <a:pt x="217" y="76"/>
                  </a:lnTo>
                  <a:lnTo>
                    <a:pt x="115" y="0"/>
                  </a:lnTo>
                  <a:lnTo>
                    <a:pt x="0" y="34"/>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81" name="Freeform 428">
              <a:extLst>
                <a:ext uri="{FF2B5EF4-FFF2-40B4-BE49-F238E27FC236}">
                  <a16:creationId xmlns:a16="http://schemas.microsoft.com/office/drawing/2014/main" xmlns="" id="{33D1AA1E-5F7B-4C1A-8F38-ED1B8E748009}"/>
                </a:ext>
              </a:extLst>
            </p:cNvPr>
            <p:cNvSpPr>
              <a:spLocks/>
            </p:cNvSpPr>
            <p:nvPr/>
          </p:nvSpPr>
          <p:spPr bwMode="auto">
            <a:xfrm>
              <a:off x="2045634" y="3554704"/>
              <a:ext cx="176896" cy="132068"/>
            </a:xfrm>
            <a:custGeom>
              <a:avLst/>
              <a:gdLst>
                <a:gd name="T0" fmla="*/ 0 w 369"/>
                <a:gd name="T1" fmla="*/ 7 h 289"/>
                <a:gd name="T2" fmla="*/ 2 w 369"/>
                <a:gd name="T3" fmla="*/ 5 h 289"/>
                <a:gd name="T4" fmla="*/ 2 w 369"/>
                <a:gd name="T5" fmla="*/ 5 h 289"/>
                <a:gd name="T6" fmla="*/ 3 w 369"/>
                <a:gd name="T7" fmla="*/ 4 h 289"/>
                <a:gd name="T8" fmla="*/ 5 w 369"/>
                <a:gd name="T9" fmla="*/ 1 h 289"/>
                <a:gd name="T10" fmla="*/ 8 w 369"/>
                <a:gd name="T11" fmla="*/ 0 h 289"/>
                <a:gd name="T12" fmla="*/ 9 w 369"/>
                <a:gd name="T13" fmla="*/ 3 h 289"/>
                <a:gd name="T14" fmla="*/ 8 w 369"/>
                <a:gd name="T15" fmla="*/ 4 h 289"/>
                <a:gd name="T16" fmla="*/ 5 w 369"/>
                <a:gd name="T17" fmla="*/ 5 h 289"/>
                <a:gd name="T18" fmla="*/ 0 w 369"/>
                <a:gd name="T19" fmla="*/ 7 h 2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9"/>
                <a:gd name="T31" fmla="*/ 0 h 289"/>
                <a:gd name="T32" fmla="*/ 369 w 369"/>
                <a:gd name="T33" fmla="*/ 289 h 2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9" h="289">
                  <a:moveTo>
                    <a:pt x="0" y="289"/>
                  </a:moveTo>
                  <a:lnTo>
                    <a:pt x="96" y="225"/>
                  </a:lnTo>
                  <a:lnTo>
                    <a:pt x="79" y="194"/>
                  </a:lnTo>
                  <a:lnTo>
                    <a:pt x="108" y="157"/>
                  </a:lnTo>
                  <a:lnTo>
                    <a:pt x="207" y="33"/>
                  </a:lnTo>
                  <a:lnTo>
                    <a:pt x="329" y="0"/>
                  </a:lnTo>
                  <a:lnTo>
                    <a:pt x="369" y="113"/>
                  </a:lnTo>
                  <a:lnTo>
                    <a:pt x="336" y="157"/>
                  </a:lnTo>
                  <a:lnTo>
                    <a:pt x="197" y="232"/>
                  </a:lnTo>
                  <a:lnTo>
                    <a:pt x="0" y="289"/>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82" name="Freeform 429">
              <a:extLst>
                <a:ext uri="{FF2B5EF4-FFF2-40B4-BE49-F238E27FC236}">
                  <a16:creationId xmlns:a16="http://schemas.microsoft.com/office/drawing/2014/main" xmlns="" id="{FD349FA8-8A6E-4D26-8960-85193474A50D}"/>
                </a:ext>
              </a:extLst>
            </p:cNvPr>
            <p:cNvSpPr>
              <a:spLocks/>
            </p:cNvSpPr>
            <p:nvPr/>
          </p:nvSpPr>
          <p:spPr bwMode="auto">
            <a:xfrm>
              <a:off x="2032156" y="3589709"/>
              <a:ext cx="65704" cy="97062"/>
            </a:xfrm>
            <a:custGeom>
              <a:avLst/>
              <a:gdLst>
                <a:gd name="T0" fmla="*/ 0 w 137"/>
                <a:gd name="T1" fmla="*/ 1 h 211"/>
                <a:gd name="T2" fmla="*/ 1 w 137"/>
                <a:gd name="T3" fmla="*/ 5 h 211"/>
                <a:gd name="T4" fmla="*/ 3 w 137"/>
                <a:gd name="T5" fmla="*/ 3 h 211"/>
                <a:gd name="T6" fmla="*/ 3 w 137"/>
                <a:gd name="T7" fmla="*/ 3 h 211"/>
                <a:gd name="T8" fmla="*/ 3 w 137"/>
                <a:gd name="T9" fmla="*/ 2 h 211"/>
                <a:gd name="T10" fmla="*/ 3 w 137"/>
                <a:gd name="T11" fmla="*/ 1 h 211"/>
                <a:gd name="T12" fmla="*/ 1 w 137"/>
                <a:gd name="T13" fmla="*/ 0 h 211"/>
                <a:gd name="T14" fmla="*/ 0 w 137"/>
                <a:gd name="T15" fmla="*/ 1 h 211"/>
                <a:gd name="T16" fmla="*/ 0 60000 65536"/>
                <a:gd name="T17" fmla="*/ 0 60000 65536"/>
                <a:gd name="T18" fmla="*/ 0 60000 65536"/>
                <a:gd name="T19" fmla="*/ 0 60000 65536"/>
                <a:gd name="T20" fmla="*/ 0 60000 65536"/>
                <a:gd name="T21" fmla="*/ 0 60000 65536"/>
                <a:gd name="T22" fmla="*/ 0 60000 65536"/>
                <a:gd name="T23" fmla="*/ 0 60000 65536"/>
                <a:gd name="T24" fmla="*/ 0 w 137"/>
                <a:gd name="T25" fmla="*/ 0 h 211"/>
                <a:gd name="T26" fmla="*/ 137 w 137"/>
                <a:gd name="T27" fmla="*/ 211 h 2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7" h="211">
                  <a:moveTo>
                    <a:pt x="0" y="42"/>
                  </a:moveTo>
                  <a:lnTo>
                    <a:pt x="29" y="211"/>
                  </a:lnTo>
                  <a:lnTo>
                    <a:pt x="125" y="147"/>
                  </a:lnTo>
                  <a:lnTo>
                    <a:pt x="108" y="116"/>
                  </a:lnTo>
                  <a:lnTo>
                    <a:pt x="137" y="79"/>
                  </a:lnTo>
                  <a:lnTo>
                    <a:pt x="137" y="32"/>
                  </a:lnTo>
                  <a:lnTo>
                    <a:pt x="67" y="0"/>
                  </a:lnTo>
                  <a:lnTo>
                    <a:pt x="0" y="42"/>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83" name="Freeform 430">
              <a:extLst>
                <a:ext uri="{FF2B5EF4-FFF2-40B4-BE49-F238E27FC236}">
                  <a16:creationId xmlns:a16="http://schemas.microsoft.com/office/drawing/2014/main" xmlns="" id="{83ECDE3B-7F1F-4178-8D3F-F0299C8A5266}"/>
                </a:ext>
              </a:extLst>
            </p:cNvPr>
            <p:cNvSpPr>
              <a:spLocks/>
            </p:cNvSpPr>
            <p:nvPr/>
          </p:nvSpPr>
          <p:spPr bwMode="auto">
            <a:xfrm>
              <a:off x="1501468" y="2927779"/>
              <a:ext cx="171842" cy="146388"/>
            </a:xfrm>
            <a:custGeom>
              <a:avLst/>
              <a:gdLst>
                <a:gd name="T0" fmla="*/ 0 w 356"/>
                <a:gd name="T1" fmla="*/ 2 h 323"/>
                <a:gd name="T2" fmla="*/ 0 w 356"/>
                <a:gd name="T3" fmla="*/ 1 h 323"/>
                <a:gd name="T4" fmla="*/ 2 w 356"/>
                <a:gd name="T5" fmla="*/ 0 h 323"/>
                <a:gd name="T6" fmla="*/ 4 w 356"/>
                <a:gd name="T7" fmla="*/ 1 h 323"/>
                <a:gd name="T8" fmla="*/ 6 w 356"/>
                <a:gd name="T9" fmla="*/ 1 h 323"/>
                <a:gd name="T10" fmla="*/ 8 w 356"/>
                <a:gd name="T11" fmla="*/ 3 h 323"/>
                <a:gd name="T12" fmla="*/ 8 w 356"/>
                <a:gd name="T13" fmla="*/ 6 h 323"/>
                <a:gd name="T14" fmla="*/ 8 w 356"/>
                <a:gd name="T15" fmla="*/ 7 h 323"/>
                <a:gd name="T16" fmla="*/ 7 w 356"/>
                <a:gd name="T17" fmla="*/ 7 h 323"/>
                <a:gd name="T18" fmla="*/ 6 w 356"/>
                <a:gd name="T19" fmla="*/ 5 h 323"/>
                <a:gd name="T20" fmla="*/ 5 w 356"/>
                <a:gd name="T21" fmla="*/ 6 h 323"/>
                <a:gd name="T22" fmla="*/ 2 w 356"/>
                <a:gd name="T23" fmla="*/ 4 h 323"/>
                <a:gd name="T24" fmla="*/ 1 w 356"/>
                <a:gd name="T25" fmla="*/ 2 h 323"/>
                <a:gd name="T26" fmla="*/ 0 w 356"/>
                <a:gd name="T27" fmla="*/ 3 h 323"/>
                <a:gd name="T28" fmla="*/ 0 w 356"/>
                <a:gd name="T29" fmla="*/ 2 h 32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56"/>
                <a:gd name="T46" fmla="*/ 0 h 323"/>
                <a:gd name="T47" fmla="*/ 356 w 356"/>
                <a:gd name="T48" fmla="*/ 323 h 32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56" h="323">
                  <a:moveTo>
                    <a:pt x="0" y="76"/>
                  </a:moveTo>
                  <a:lnTo>
                    <a:pt x="0" y="23"/>
                  </a:lnTo>
                  <a:lnTo>
                    <a:pt x="91" y="0"/>
                  </a:lnTo>
                  <a:lnTo>
                    <a:pt x="164" y="64"/>
                  </a:lnTo>
                  <a:lnTo>
                    <a:pt x="245" y="46"/>
                  </a:lnTo>
                  <a:lnTo>
                    <a:pt x="345" y="146"/>
                  </a:lnTo>
                  <a:lnTo>
                    <a:pt x="332" y="253"/>
                  </a:lnTo>
                  <a:lnTo>
                    <a:pt x="356" y="299"/>
                  </a:lnTo>
                  <a:lnTo>
                    <a:pt x="281" y="323"/>
                  </a:lnTo>
                  <a:lnTo>
                    <a:pt x="243" y="235"/>
                  </a:lnTo>
                  <a:lnTo>
                    <a:pt x="211" y="272"/>
                  </a:lnTo>
                  <a:lnTo>
                    <a:pt x="91" y="183"/>
                  </a:lnTo>
                  <a:lnTo>
                    <a:pt x="33" y="89"/>
                  </a:lnTo>
                  <a:lnTo>
                    <a:pt x="2" y="110"/>
                  </a:lnTo>
                  <a:lnTo>
                    <a:pt x="0" y="76"/>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84" name="Freeform 431">
              <a:extLst>
                <a:ext uri="{FF2B5EF4-FFF2-40B4-BE49-F238E27FC236}">
                  <a16:creationId xmlns:a16="http://schemas.microsoft.com/office/drawing/2014/main" xmlns="" id="{A41BF151-8357-473F-801F-CBB3CF6C6EAD}"/>
                </a:ext>
              </a:extLst>
            </p:cNvPr>
            <p:cNvSpPr>
              <a:spLocks/>
            </p:cNvSpPr>
            <p:nvPr/>
          </p:nvSpPr>
          <p:spPr bwMode="auto">
            <a:xfrm>
              <a:off x="1461035" y="4054333"/>
              <a:ext cx="234177" cy="249815"/>
            </a:xfrm>
            <a:custGeom>
              <a:avLst/>
              <a:gdLst>
                <a:gd name="T0" fmla="*/ 0 w 485"/>
                <a:gd name="T1" fmla="*/ 12 h 550"/>
                <a:gd name="T2" fmla="*/ 1 w 485"/>
                <a:gd name="T3" fmla="*/ 12 h 550"/>
                <a:gd name="T4" fmla="*/ 9 w 485"/>
                <a:gd name="T5" fmla="*/ 13 h 550"/>
                <a:gd name="T6" fmla="*/ 11 w 485"/>
                <a:gd name="T7" fmla="*/ 12 h 550"/>
                <a:gd name="T8" fmla="*/ 9 w 485"/>
                <a:gd name="T9" fmla="*/ 11 h 550"/>
                <a:gd name="T10" fmla="*/ 9 w 485"/>
                <a:gd name="T11" fmla="*/ 7 h 550"/>
                <a:gd name="T12" fmla="*/ 11 w 485"/>
                <a:gd name="T13" fmla="*/ 7 h 550"/>
                <a:gd name="T14" fmla="*/ 11 w 485"/>
                <a:gd name="T15" fmla="*/ 5 h 550"/>
                <a:gd name="T16" fmla="*/ 9 w 485"/>
                <a:gd name="T17" fmla="*/ 5 h 550"/>
                <a:gd name="T18" fmla="*/ 9 w 485"/>
                <a:gd name="T19" fmla="*/ 2 h 550"/>
                <a:gd name="T20" fmla="*/ 8 w 485"/>
                <a:gd name="T21" fmla="*/ 1 h 550"/>
                <a:gd name="T22" fmla="*/ 7 w 485"/>
                <a:gd name="T23" fmla="*/ 1 h 550"/>
                <a:gd name="T24" fmla="*/ 7 w 485"/>
                <a:gd name="T25" fmla="*/ 2 h 550"/>
                <a:gd name="T26" fmla="*/ 5 w 485"/>
                <a:gd name="T27" fmla="*/ 2 h 550"/>
                <a:gd name="T28" fmla="*/ 4 w 485"/>
                <a:gd name="T29" fmla="*/ 0 h 550"/>
                <a:gd name="T30" fmla="*/ 1 w 485"/>
                <a:gd name="T31" fmla="*/ 1 h 550"/>
                <a:gd name="T32" fmla="*/ 2 w 485"/>
                <a:gd name="T33" fmla="*/ 5 h 550"/>
                <a:gd name="T34" fmla="*/ 0 w 485"/>
                <a:gd name="T35" fmla="*/ 12 h 55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5"/>
                <a:gd name="T55" fmla="*/ 0 h 550"/>
                <a:gd name="T56" fmla="*/ 485 w 485"/>
                <a:gd name="T57" fmla="*/ 550 h 55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5" h="550">
                  <a:moveTo>
                    <a:pt x="0" y="515"/>
                  </a:moveTo>
                  <a:lnTo>
                    <a:pt x="63" y="496"/>
                  </a:lnTo>
                  <a:lnTo>
                    <a:pt x="376" y="550"/>
                  </a:lnTo>
                  <a:lnTo>
                    <a:pt x="446" y="524"/>
                  </a:lnTo>
                  <a:lnTo>
                    <a:pt x="399" y="484"/>
                  </a:lnTo>
                  <a:lnTo>
                    <a:pt x="399" y="317"/>
                  </a:lnTo>
                  <a:lnTo>
                    <a:pt x="485" y="317"/>
                  </a:lnTo>
                  <a:lnTo>
                    <a:pt x="480" y="227"/>
                  </a:lnTo>
                  <a:lnTo>
                    <a:pt x="399" y="236"/>
                  </a:lnTo>
                  <a:lnTo>
                    <a:pt x="391" y="77"/>
                  </a:lnTo>
                  <a:lnTo>
                    <a:pt x="356" y="48"/>
                  </a:lnTo>
                  <a:lnTo>
                    <a:pt x="305" y="52"/>
                  </a:lnTo>
                  <a:lnTo>
                    <a:pt x="294" y="96"/>
                  </a:lnTo>
                  <a:lnTo>
                    <a:pt x="239" y="102"/>
                  </a:lnTo>
                  <a:lnTo>
                    <a:pt x="179" y="0"/>
                  </a:lnTo>
                  <a:lnTo>
                    <a:pt x="34" y="23"/>
                  </a:lnTo>
                  <a:lnTo>
                    <a:pt x="86" y="231"/>
                  </a:lnTo>
                  <a:lnTo>
                    <a:pt x="0" y="515"/>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85" name="Freeform 432">
              <a:extLst>
                <a:ext uri="{FF2B5EF4-FFF2-40B4-BE49-F238E27FC236}">
                  <a16:creationId xmlns:a16="http://schemas.microsoft.com/office/drawing/2014/main" xmlns="" id="{23BBAFD2-3500-4722-BDEE-3EBB56ADF664}"/>
                </a:ext>
              </a:extLst>
            </p:cNvPr>
            <p:cNvSpPr>
              <a:spLocks/>
            </p:cNvSpPr>
            <p:nvPr/>
          </p:nvSpPr>
          <p:spPr bwMode="auto">
            <a:xfrm>
              <a:off x="1467773" y="4033648"/>
              <a:ext cx="18532" cy="20685"/>
            </a:xfrm>
            <a:custGeom>
              <a:avLst/>
              <a:gdLst>
                <a:gd name="T0" fmla="*/ 0 w 40"/>
                <a:gd name="T1" fmla="*/ 0 h 48"/>
                <a:gd name="T2" fmla="*/ 0 w 40"/>
                <a:gd name="T3" fmla="*/ 1 h 48"/>
                <a:gd name="T4" fmla="*/ 1 w 40"/>
                <a:gd name="T5" fmla="*/ 0 h 48"/>
                <a:gd name="T6" fmla="*/ 0 w 40"/>
                <a:gd name="T7" fmla="*/ 0 h 48"/>
                <a:gd name="T8" fmla="*/ 0 60000 65536"/>
                <a:gd name="T9" fmla="*/ 0 60000 65536"/>
                <a:gd name="T10" fmla="*/ 0 60000 65536"/>
                <a:gd name="T11" fmla="*/ 0 60000 65536"/>
                <a:gd name="T12" fmla="*/ 0 w 40"/>
                <a:gd name="T13" fmla="*/ 0 h 48"/>
                <a:gd name="T14" fmla="*/ 40 w 40"/>
                <a:gd name="T15" fmla="*/ 48 h 48"/>
              </a:gdLst>
              <a:ahLst/>
              <a:cxnLst>
                <a:cxn ang="T8">
                  <a:pos x="T0" y="T1"/>
                </a:cxn>
                <a:cxn ang="T9">
                  <a:pos x="T2" y="T3"/>
                </a:cxn>
                <a:cxn ang="T10">
                  <a:pos x="T4" y="T5"/>
                </a:cxn>
                <a:cxn ang="T11">
                  <a:pos x="T6" y="T7"/>
                </a:cxn>
              </a:cxnLst>
              <a:rect l="T12" t="T13" r="T14" b="T15"/>
              <a:pathLst>
                <a:path w="40" h="48">
                  <a:moveTo>
                    <a:pt x="0" y="16"/>
                  </a:moveTo>
                  <a:lnTo>
                    <a:pt x="18" y="48"/>
                  </a:lnTo>
                  <a:lnTo>
                    <a:pt x="40" y="0"/>
                  </a:lnTo>
                  <a:lnTo>
                    <a:pt x="0" y="16"/>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86" name="Freeform 433">
              <a:extLst>
                <a:ext uri="{FF2B5EF4-FFF2-40B4-BE49-F238E27FC236}">
                  <a16:creationId xmlns:a16="http://schemas.microsoft.com/office/drawing/2014/main" xmlns="" id="{ED9FDCA8-311F-411C-81D9-542733A0FC64}"/>
                </a:ext>
              </a:extLst>
            </p:cNvPr>
            <p:cNvSpPr>
              <a:spLocks/>
            </p:cNvSpPr>
            <p:nvPr/>
          </p:nvSpPr>
          <p:spPr bwMode="auto">
            <a:xfrm>
              <a:off x="1614344" y="4297784"/>
              <a:ext cx="171842" cy="186168"/>
            </a:xfrm>
            <a:custGeom>
              <a:avLst/>
              <a:gdLst>
                <a:gd name="T0" fmla="*/ 0 w 358"/>
                <a:gd name="T1" fmla="*/ 7 h 410"/>
                <a:gd name="T2" fmla="*/ 0 w 358"/>
                <a:gd name="T3" fmla="*/ 5 h 410"/>
                <a:gd name="T4" fmla="*/ 1 w 358"/>
                <a:gd name="T5" fmla="*/ 4 h 410"/>
                <a:gd name="T6" fmla="*/ 1 w 358"/>
                <a:gd name="T7" fmla="*/ 1 h 410"/>
                <a:gd name="T8" fmla="*/ 3 w 358"/>
                <a:gd name="T9" fmla="*/ 0 h 410"/>
                <a:gd name="T10" fmla="*/ 3 w 358"/>
                <a:gd name="T11" fmla="*/ 1 h 410"/>
                <a:gd name="T12" fmla="*/ 5 w 358"/>
                <a:gd name="T13" fmla="*/ 0 h 410"/>
                <a:gd name="T14" fmla="*/ 7 w 358"/>
                <a:gd name="T15" fmla="*/ 4 h 410"/>
                <a:gd name="T16" fmla="*/ 8 w 358"/>
                <a:gd name="T17" fmla="*/ 5 h 410"/>
                <a:gd name="T18" fmla="*/ 5 w 358"/>
                <a:gd name="T19" fmla="*/ 8 h 410"/>
                <a:gd name="T20" fmla="*/ 3 w 358"/>
                <a:gd name="T21" fmla="*/ 8 h 410"/>
                <a:gd name="T22" fmla="*/ 2 w 358"/>
                <a:gd name="T23" fmla="*/ 9 h 410"/>
                <a:gd name="T24" fmla="*/ 1 w 358"/>
                <a:gd name="T25" fmla="*/ 9 h 410"/>
                <a:gd name="T26" fmla="*/ 1 w 358"/>
                <a:gd name="T27" fmla="*/ 8 h 410"/>
                <a:gd name="T28" fmla="*/ 0 w 358"/>
                <a:gd name="T29" fmla="*/ 7 h 4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58"/>
                <a:gd name="T46" fmla="*/ 0 h 410"/>
                <a:gd name="T47" fmla="*/ 358 w 358"/>
                <a:gd name="T48" fmla="*/ 410 h 4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58" h="410">
                  <a:moveTo>
                    <a:pt x="0" y="314"/>
                  </a:moveTo>
                  <a:lnTo>
                    <a:pt x="0" y="191"/>
                  </a:lnTo>
                  <a:lnTo>
                    <a:pt x="40" y="188"/>
                  </a:lnTo>
                  <a:lnTo>
                    <a:pt x="40" y="30"/>
                  </a:lnTo>
                  <a:lnTo>
                    <a:pt x="115" y="12"/>
                  </a:lnTo>
                  <a:lnTo>
                    <a:pt x="138" y="39"/>
                  </a:lnTo>
                  <a:lnTo>
                    <a:pt x="201" y="0"/>
                  </a:lnTo>
                  <a:lnTo>
                    <a:pt x="306" y="169"/>
                  </a:lnTo>
                  <a:lnTo>
                    <a:pt x="358" y="197"/>
                  </a:lnTo>
                  <a:lnTo>
                    <a:pt x="216" y="353"/>
                  </a:lnTo>
                  <a:lnTo>
                    <a:pt x="131" y="353"/>
                  </a:lnTo>
                  <a:lnTo>
                    <a:pt x="86" y="408"/>
                  </a:lnTo>
                  <a:lnTo>
                    <a:pt x="32" y="410"/>
                  </a:lnTo>
                  <a:lnTo>
                    <a:pt x="34" y="360"/>
                  </a:lnTo>
                  <a:lnTo>
                    <a:pt x="0" y="314"/>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87" name="Freeform 434">
              <a:extLst>
                <a:ext uri="{FF2B5EF4-FFF2-40B4-BE49-F238E27FC236}">
                  <a16:creationId xmlns:a16="http://schemas.microsoft.com/office/drawing/2014/main" xmlns="" id="{73453F35-09AF-4E27-9FCA-513D07366415}"/>
                </a:ext>
              </a:extLst>
            </p:cNvPr>
            <p:cNvSpPr>
              <a:spLocks/>
            </p:cNvSpPr>
            <p:nvPr/>
          </p:nvSpPr>
          <p:spPr bwMode="auto">
            <a:xfrm>
              <a:off x="1782817" y="3985913"/>
              <a:ext cx="32010" cy="38188"/>
            </a:xfrm>
            <a:custGeom>
              <a:avLst/>
              <a:gdLst>
                <a:gd name="T0" fmla="*/ 0 w 69"/>
                <a:gd name="T1" fmla="*/ 0 h 88"/>
                <a:gd name="T2" fmla="*/ 0 w 69"/>
                <a:gd name="T3" fmla="*/ 1 h 88"/>
                <a:gd name="T4" fmla="*/ 1 w 69"/>
                <a:gd name="T5" fmla="*/ 2 h 88"/>
                <a:gd name="T6" fmla="*/ 1 w 69"/>
                <a:gd name="T7" fmla="*/ 1 h 88"/>
                <a:gd name="T8" fmla="*/ 1 w 69"/>
                <a:gd name="T9" fmla="*/ 0 h 88"/>
                <a:gd name="T10" fmla="*/ 0 w 69"/>
                <a:gd name="T11" fmla="*/ 0 h 88"/>
                <a:gd name="T12" fmla="*/ 0 60000 65536"/>
                <a:gd name="T13" fmla="*/ 0 60000 65536"/>
                <a:gd name="T14" fmla="*/ 0 60000 65536"/>
                <a:gd name="T15" fmla="*/ 0 60000 65536"/>
                <a:gd name="T16" fmla="*/ 0 60000 65536"/>
                <a:gd name="T17" fmla="*/ 0 60000 65536"/>
                <a:gd name="T18" fmla="*/ 0 w 69"/>
                <a:gd name="T19" fmla="*/ 0 h 88"/>
                <a:gd name="T20" fmla="*/ 69 w 69"/>
                <a:gd name="T21" fmla="*/ 88 h 88"/>
              </a:gdLst>
              <a:ahLst/>
              <a:cxnLst>
                <a:cxn ang="T12">
                  <a:pos x="T0" y="T1"/>
                </a:cxn>
                <a:cxn ang="T13">
                  <a:pos x="T2" y="T3"/>
                </a:cxn>
                <a:cxn ang="T14">
                  <a:pos x="T4" y="T5"/>
                </a:cxn>
                <a:cxn ang="T15">
                  <a:pos x="T6" y="T7"/>
                </a:cxn>
                <a:cxn ang="T16">
                  <a:pos x="T8" y="T9"/>
                </a:cxn>
                <a:cxn ang="T17">
                  <a:pos x="T10" y="T11"/>
                </a:cxn>
              </a:cxnLst>
              <a:rect l="T18" t="T19" r="T20" b="T21"/>
              <a:pathLst>
                <a:path w="69" h="88">
                  <a:moveTo>
                    <a:pt x="0" y="15"/>
                  </a:moveTo>
                  <a:lnTo>
                    <a:pt x="8" y="45"/>
                  </a:lnTo>
                  <a:lnTo>
                    <a:pt x="27" y="88"/>
                  </a:lnTo>
                  <a:lnTo>
                    <a:pt x="69" y="35"/>
                  </a:lnTo>
                  <a:lnTo>
                    <a:pt x="66" y="0"/>
                  </a:lnTo>
                  <a:lnTo>
                    <a:pt x="0" y="15"/>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88" name="Freeform 435">
              <a:extLst>
                <a:ext uri="{FF2B5EF4-FFF2-40B4-BE49-F238E27FC236}">
                  <a16:creationId xmlns:a16="http://schemas.microsoft.com/office/drawing/2014/main" xmlns="" id="{76C66DDA-06BC-43AD-B22D-67C39B4D8785}"/>
                </a:ext>
              </a:extLst>
            </p:cNvPr>
            <p:cNvSpPr>
              <a:spLocks/>
            </p:cNvSpPr>
            <p:nvPr/>
          </p:nvSpPr>
          <p:spPr bwMode="auto">
            <a:xfrm>
              <a:off x="1405439" y="3683589"/>
              <a:ext cx="139832" cy="225947"/>
            </a:xfrm>
            <a:custGeom>
              <a:avLst/>
              <a:gdLst>
                <a:gd name="T0" fmla="*/ 0 w 294"/>
                <a:gd name="T1" fmla="*/ 8 h 498"/>
                <a:gd name="T2" fmla="*/ 1 w 294"/>
                <a:gd name="T3" fmla="*/ 6 h 498"/>
                <a:gd name="T4" fmla="*/ 3 w 294"/>
                <a:gd name="T5" fmla="*/ 6 h 498"/>
                <a:gd name="T6" fmla="*/ 4 w 294"/>
                <a:gd name="T7" fmla="*/ 2 h 498"/>
                <a:gd name="T8" fmla="*/ 5 w 294"/>
                <a:gd name="T9" fmla="*/ 1 h 498"/>
                <a:gd name="T10" fmla="*/ 5 w 294"/>
                <a:gd name="T11" fmla="*/ 0 h 498"/>
                <a:gd name="T12" fmla="*/ 5 w 294"/>
                <a:gd name="T13" fmla="*/ 0 h 498"/>
                <a:gd name="T14" fmla="*/ 6 w 294"/>
                <a:gd name="T15" fmla="*/ 3 h 498"/>
                <a:gd name="T16" fmla="*/ 5 w 294"/>
                <a:gd name="T17" fmla="*/ 3 h 498"/>
                <a:gd name="T18" fmla="*/ 6 w 294"/>
                <a:gd name="T19" fmla="*/ 5 h 498"/>
                <a:gd name="T20" fmla="*/ 5 w 294"/>
                <a:gd name="T21" fmla="*/ 8 h 498"/>
                <a:gd name="T22" fmla="*/ 6 w 294"/>
                <a:gd name="T23" fmla="*/ 10 h 498"/>
                <a:gd name="T24" fmla="*/ 6 w 294"/>
                <a:gd name="T25" fmla="*/ 11 h 498"/>
                <a:gd name="T26" fmla="*/ 4 w 294"/>
                <a:gd name="T27" fmla="*/ 11 h 498"/>
                <a:gd name="T28" fmla="*/ 2 w 294"/>
                <a:gd name="T29" fmla="*/ 11 h 498"/>
                <a:gd name="T30" fmla="*/ 1 w 294"/>
                <a:gd name="T31" fmla="*/ 11 h 498"/>
                <a:gd name="T32" fmla="*/ 1 w 294"/>
                <a:gd name="T33" fmla="*/ 9 h 498"/>
                <a:gd name="T34" fmla="*/ 0 w 294"/>
                <a:gd name="T35" fmla="*/ 8 h 4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94"/>
                <a:gd name="T55" fmla="*/ 0 h 498"/>
                <a:gd name="T56" fmla="*/ 294 w 294"/>
                <a:gd name="T57" fmla="*/ 498 h 49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94" h="498">
                  <a:moveTo>
                    <a:pt x="0" y="355"/>
                  </a:moveTo>
                  <a:lnTo>
                    <a:pt x="38" y="263"/>
                  </a:lnTo>
                  <a:lnTo>
                    <a:pt x="109" y="275"/>
                  </a:lnTo>
                  <a:lnTo>
                    <a:pt x="192" y="81"/>
                  </a:lnTo>
                  <a:lnTo>
                    <a:pt x="231" y="46"/>
                  </a:lnTo>
                  <a:lnTo>
                    <a:pt x="214" y="8"/>
                  </a:lnTo>
                  <a:lnTo>
                    <a:pt x="235" y="0"/>
                  </a:lnTo>
                  <a:lnTo>
                    <a:pt x="260" y="123"/>
                  </a:lnTo>
                  <a:lnTo>
                    <a:pt x="214" y="142"/>
                  </a:lnTo>
                  <a:lnTo>
                    <a:pt x="265" y="238"/>
                  </a:lnTo>
                  <a:lnTo>
                    <a:pt x="235" y="352"/>
                  </a:lnTo>
                  <a:lnTo>
                    <a:pt x="294" y="437"/>
                  </a:lnTo>
                  <a:lnTo>
                    <a:pt x="287" y="498"/>
                  </a:lnTo>
                  <a:lnTo>
                    <a:pt x="185" y="471"/>
                  </a:lnTo>
                  <a:lnTo>
                    <a:pt x="107" y="470"/>
                  </a:lnTo>
                  <a:lnTo>
                    <a:pt x="45" y="471"/>
                  </a:lnTo>
                  <a:lnTo>
                    <a:pt x="44" y="388"/>
                  </a:lnTo>
                  <a:lnTo>
                    <a:pt x="0" y="355"/>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89" name="Freeform 436">
              <a:extLst>
                <a:ext uri="{FF2B5EF4-FFF2-40B4-BE49-F238E27FC236}">
                  <a16:creationId xmlns:a16="http://schemas.microsoft.com/office/drawing/2014/main" xmlns="" id="{FF5F834E-44E0-41D0-A5DE-859265918F27}"/>
                </a:ext>
              </a:extLst>
            </p:cNvPr>
            <p:cNvSpPr>
              <a:spLocks/>
            </p:cNvSpPr>
            <p:nvPr/>
          </p:nvSpPr>
          <p:spPr bwMode="auto">
            <a:xfrm>
              <a:off x="1516630" y="3718595"/>
              <a:ext cx="239231" cy="162300"/>
            </a:xfrm>
            <a:custGeom>
              <a:avLst/>
              <a:gdLst>
                <a:gd name="T0" fmla="*/ 0 w 497"/>
                <a:gd name="T1" fmla="*/ 6 h 357"/>
                <a:gd name="T2" fmla="*/ 1 w 497"/>
                <a:gd name="T3" fmla="*/ 4 h 357"/>
                <a:gd name="T4" fmla="*/ 4 w 497"/>
                <a:gd name="T5" fmla="*/ 3 h 357"/>
                <a:gd name="T6" fmla="*/ 4 w 497"/>
                <a:gd name="T7" fmla="*/ 2 h 357"/>
                <a:gd name="T8" fmla="*/ 5 w 497"/>
                <a:gd name="T9" fmla="*/ 2 h 357"/>
                <a:gd name="T10" fmla="*/ 7 w 497"/>
                <a:gd name="T11" fmla="*/ 0 h 357"/>
                <a:gd name="T12" fmla="*/ 8 w 497"/>
                <a:gd name="T13" fmla="*/ 2 h 357"/>
                <a:gd name="T14" fmla="*/ 9 w 497"/>
                <a:gd name="T15" fmla="*/ 3 h 357"/>
                <a:gd name="T16" fmla="*/ 12 w 497"/>
                <a:gd name="T17" fmla="*/ 6 h 357"/>
                <a:gd name="T18" fmla="*/ 6 w 497"/>
                <a:gd name="T19" fmla="*/ 7 h 357"/>
                <a:gd name="T20" fmla="*/ 4 w 497"/>
                <a:gd name="T21" fmla="*/ 6 h 357"/>
                <a:gd name="T22" fmla="*/ 4 w 497"/>
                <a:gd name="T23" fmla="*/ 7 h 357"/>
                <a:gd name="T24" fmla="*/ 2 w 497"/>
                <a:gd name="T25" fmla="*/ 7 h 357"/>
                <a:gd name="T26" fmla="*/ 1 w 497"/>
                <a:gd name="T27" fmla="*/ 8 h 357"/>
                <a:gd name="T28" fmla="*/ 0 w 497"/>
                <a:gd name="T29" fmla="*/ 6 h 3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97"/>
                <a:gd name="T46" fmla="*/ 0 h 357"/>
                <a:gd name="T47" fmla="*/ 497 w 497"/>
                <a:gd name="T48" fmla="*/ 357 h 35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97" h="357">
                  <a:moveTo>
                    <a:pt x="0" y="272"/>
                  </a:moveTo>
                  <a:lnTo>
                    <a:pt x="30" y="158"/>
                  </a:lnTo>
                  <a:lnTo>
                    <a:pt x="157" y="130"/>
                  </a:lnTo>
                  <a:lnTo>
                    <a:pt x="169" y="93"/>
                  </a:lnTo>
                  <a:lnTo>
                    <a:pt x="226" y="80"/>
                  </a:lnTo>
                  <a:lnTo>
                    <a:pt x="311" y="0"/>
                  </a:lnTo>
                  <a:lnTo>
                    <a:pt x="340" y="95"/>
                  </a:lnTo>
                  <a:lnTo>
                    <a:pt x="405" y="130"/>
                  </a:lnTo>
                  <a:lnTo>
                    <a:pt x="497" y="258"/>
                  </a:lnTo>
                  <a:lnTo>
                    <a:pt x="266" y="295"/>
                  </a:lnTo>
                  <a:lnTo>
                    <a:pt x="188" y="258"/>
                  </a:lnTo>
                  <a:lnTo>
                    <a:pt x="157" y="322"/>
                  </a:lnTo>
                  <a:lnTo>
                    <a:pt x="91" y="322"/>
                  </a:lnTo>
                  <a:lnTo>
                    <a:pt x="59" y="357"/>
                  </a:lnTo>
                  <a:lnTo>
                    <a:pt x="0" y="272"/>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90" name="Freeform 437">
              <a:extLst>
                <a:ext uri="{FF2B5EF4-FFF2-40B4-BE49-F238E27FC236}">
                  <a16:creationId xmlns:a16="http://schemas.microsoft.com/office/drawing/2014/main" xmlns="" id="{596E2395-FD69-4ABB-A297-B1869FD01826}"/>
                </a:ext>
              </a:extLst>
            </p:cNvPr>
            <p:cNvSpPr>
              <a:spLocks/>
            </p:cNvSpPr>
            <p:nvPr/>
          </p:nvSpPr>
          <p:spPr bwMode="auto">
            <a:xfrm>
              <a:off x="1496414" y="3462415"/>
              <a:ext cx="195428" cy="327783"/>
            </a:xfrm>
            <a:custGeom>
              <a:avLst/>
              <a:gdLst>
                <a:gd name="T0" fmla="*/ 0 w 409"/>
                <a:gd name="T1" fmla="*/ 10 h 725"/>
                <a:gd name="T2" fmla="*/ 1 w 409"/>
                <a:gd name="T3" fmla="*/ 10 h 725"/>
                <a:gd name="T4" fmla="*/ 1 w 409"/>
                <a:gd name="T5" fmla="*/ 11 h 725"/>
                <a:gd name="T6" fmla="*/ 2 w 409"/>
                <a:gd name="T7" fmla="*/ 14 h 725"/>
                <a:gd name="T8" fmla="*/ 1 w 409"/>
                <a:gd name="T9" fmla="*/ 14 h 725"/>
                <a:gd name="T10" fmla="*/ 2 w 409"/>
                <a:gd name="T11" fmla="*/ 17 h 725"/>
                <a:gd name="T12" fmla="*/ 5 w 409"/>
                <a:gd name="T13" fmla="*/ 16 h 725"/>
                <a:gd name="T14" fmla="*/ 5 w 409"/>
                <a:gd name="T15" fmla="*/ 15 h 725"/>
                <a:gd name="T16" fmla="*/ 6 w 409"/>
                <a:gd name="T17" fmla="*/ 15 h 725"/>
                <a:gd name="T18" fmla="*/ 8 w 409"/>
                <a:gd name="T19" fmla="*/ 13 h 725"/>
                <a:gd name="T20" fmla="*/ 7 w 409"/>
                <a:gd name="T21" fmla="*/ 11 h 725"/>
                <a:gd name="T22" fmla="*/ 8 w 409"/>
                <a:gd name="T23" fmla="*/ 8 h 725"/>
                <a:gd name="T24" fmla="*/ 9 w 409"/>
                <a:gd name="T25" fmla="*/ 8 h 725"/>
                <a:gd name="T26" fmla="*/ 9 w 409"/>
                <a:gd name="T27" fmla="*/ 4 h 725"/>
                <a:gd name="T28" fmla="*/ 2 w 409"/>
                <a:gd name="T29" fmla="*/ 0 h 725"/>
                <a:gd name="T30" fmla="*/ 1 w 409"/>
                <a:gd name="T31" fmla="*/ 1 h 725"/>
                <a:gd name="T32" fmla="*/ 1 w 409"/>
                <a:gd name="T33" fmla="*/ 2 h 725"/>
                <a:gd name="T34" fmla="*/ 2 w 409"/>
                <a:gd name="T35" fmla="*/ 3 h 725"/>
                <a:gd name="T36" fmla="*/ 2 w 409"/>
                <a:gd name="T37" fmla="*/ 7 h 725"/>
                <a:gd name="T38" fmla="*/ 0 w 409"/>
                <a:gd name="T39" fmla="*/ 10 h 7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09"/>
                <a:gd name="T61" fmla="*/ 0 h 725"/>
                <a:gd name="T62" fmla="*/ 409 w 409"/>
                <a:gd name="T63" fmla="*/ 725 h 7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09" h="725">
                  <a:moveTo>
                    <a:pt x="0" y="416"/>
                  </a:moveTo>
                  <a:lnTo>
                    <a:pt x="60" y="451"/>
                  </a:lnTo>
                  <a:lnTo>
                    <a:pt x="45" y="487"/>
                  </a:lnTo>
                  <a:lnTo>
                    <a:pt x="70" y="610"/>
                  </a:lnTo>
                  <a:lnTo>
                    <a:pt x="24" y="629"/>
                  </a:lnTo>
                  <a:lnTo>
                    <a:pt x="75" y="725"/>
                  </a:lnTo>
                  <a:lnTo>
                    <a:pt x="202" y="697"/>
                  </a:lnTo>
                  <a:lnTo>
                    <a:pt x="214" y="660"/>
                  </a:lnTo>
                  <a:lnTo>
                    <a:pt x="271" y="647"/>
                  </a:lnTo>
                  <a:lnTo>
                    <a:pt x="356" y="567"/>
                  </a:lnTo>
                  <a:lnTo>
                    <a:pt x="326" y="478"/>
                  </a:lnTo>
                  <a:lnTo>
                    <a:pt x="368" y="361"/>
                  </a:lnTo>
                  <a:lnTo>
                    <a:pt x="408" y="352"/>
                  </a:lnTo>
                  <a:lnTo>
                    <a:pt x="409" y="184"/>
                  </a:lnTo>
                  <a:lnTo>
                    <a:pt x="103" y="0"/>
                  </a:lnTo>
                  <a:lnTo>
                    <a:pt x="64" y="21"/>
                  </a:lnTo>
                  <a:lnTo>
                    <a:pt x="64" y="90"/>
                  </a:lnTo>
                  <a:lnTo>
                    <a:pt x="103" y="140"/>
                  </a:lnTo>
                  <a:lnTo>
                    <a:pt x="75" y="298"/>
                  </a:lnTo>
                  <a:lnTo>
                    <a:pt x="0" y="416"/>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91" name="Freeform 438">
              <a:extLst>
                <a:ext uri="{FF2B5EF4-FFF2-40B4-BE49-F238E27FC236}">
                  <a16:creationId xmlns:a16="http://schemas.microsoft.com/office/drawing/2014/main" xmlns="" id="{2BC127FD-D46D-4F9A-9345-A57838C6C36A}"/>
                </a:ext>
              </a:extLst>
            </p:cNvPr>
            <p:cNvSpPr>
              <a:spLocks/>
            </p:cNvSpPr>
            <p:nvPr/>
          </p:nvSpPr>
          <p:spPr bwMode="auto">
            <a:xfrm>
              <a:off x="1454296" y="3864983"/>
              <a:ext cx="138147" cy="175030"/>
            </a:xfrm>
            <a:custGeom>
              <a:avLst/>
              <a:gdLst>
                <a:gd name="T0" fmla="*/ 0 w 289"/>
                <a:gd name="T1" fmla="*/ 8 h 385"/>
                <a:gd name="T2" fmla="*/ 1 w 289"/>
                <a:gd name="T3" fmla="*/ 9 h 385"/>
                <a:gd name="T4" fmla="*/ 2 w 289"/>
                <a:gd name="T5" fmla="*/ 9 h 385"/>
                <a:gd name="T6" fmla="*/ 3 w 289"/>
                <a:gd name="T7" fmla="*/ 9 h 385"/>
                <a:gd name="T8" fmla="*/ 4 w 289"/>
                <a:gd name="T9" fmla="*/ 8 h 385"/>
                <a:gd name="T10" fmla="*/ 5 w 289"/>
                <a:gd name="T11" fmla="*/ 6 h 385"/>
                <a:gd name="T12" fmla="*/ 6 w 289"/>
                <a:gd name="T13" fmla="*/ 5 h 385"/>
                <a:gd name="T14" fmla="*/ 7 w 289"/>
                <a:gd name="T15" fmla="*/ 0 h 385"/>
                <a:gd name="T16" fmla="*/ 5 w 289"/>
                <a:gd name="T17" fmla="*/ 0 h 385"/>
                <a:gd name="T18" fmla="*/ 4 w 289"/>
                <a:gd name="T19" fmla="*/ 1 h 385"/>
                <a:gd name="T20" fmla="*/ 4 w 289"/>
                <a:gd name="T21" fmla="*/ 2 h 385"/>
                <a:gd name="T22" fmla="*/ 2 w 289"/>
                <a:gd name="T23" fmla="*/ 2 h 385"/>
                <a:gd name="T24" fmla="*/ 2 w 289"/>
                <a:gd name="T25" fmla="*/ 3 h 385"/>
                <a:gd name="T26" fmla="*/ 3 w 289"/>
                <a:gd name="T27" fmla="*/ 3 h 385"/>
                <a:gd name="T28" fmla="*/ 3 w 289"/>
                <a:gd name="T29" fmla="*/ 6 h 385"/>
                <a:gd name="T30" fmla="*/ 1 w 289"/>
                <a:gd name="T31" fmla="*/ 6 h 385"/>
                <a:gd name="T32" fmla="*/ 0 w 289"/>
                <a:gd name="T33" fmla="*/ 8 h 38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9"/>
                <a:gd name="T52" fmla="*/ 0 h 385"/>
                <a:gd name="T53" fmla="*/ 289 w 289"/>
                <a:gd name="T54" fmla="*/ 385 h 38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9" h="385">
                  <a:moveTo>
                    <a:pt x="0" y="335"/>
                  </a:moveTo>
                  <a:lnTo>
                    <a:pt x="30" y="385"/>
                  </a:lnTo>
                  <a:lnTo>
                    <a:pt x="70" y="369"/>
                  </a:lnTo>
                  <a:lnTo>
                    <a:pt x="130" y="372"/>
                  </a:lnTo>
                  <a:lnTo>
                    <a:pt x="183" y="333"/>
                  </a:lnTo>
                  <a:lnTo>
                    <a:pt x="199" y="257"/>
                  </a:lnTo>
                  <a:lnTo>
                    <a:pt x="251" y="192"/>
                  </a:lnTo>
                  <a:lnTo>
                    <a:pt x="289" y="0"/>
                  </a:lnTo>
                  <a:lnTo>
                    <a:pt x="223" y="0"/>
                  </a:lnTo>
                  <a:lnTo>
                    <a:pt x="191" y="35"/>
                  </a:lnTo>
                  <a:lnTo>
                    <a:pt x="184" y="96"/>
                  </a:lnTo>
                  <a:lnTo>
                    <a:pt x="82" y="69"/>
                  </a:lnTo>
                  <a:lnTo>
                    <a:pt x="78" y="110"/>
                  </a:lnTo>
                  <a:lnTo>
                    <a:pt x="121" y="111"/>
                  </a:lnTo>
                  <a:lnTo>
                    <a:pt x="107" y="264"/>
                  </a:lnTo>
                  <a:lnTo>
                    <a:pt x="59" y="246"/>
                  </a:lnTo>
                  <a:lnTo>
                    <a:pt x="0" y="335"/>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92" name="Freeform 439">
              <a:extLst>
                <a:ext uri="{FF2B5EF4-FFF2-40B4-BE49-F238E27FC236}">
                  <a16:creationId xmlns:a16="http://schemas.microsoft.com/office/drawing/2014/main" xmlns="" id="{D5B2FF23-46F1-42DB-942F-CBF0B297A9AB}"/>
                </a:ext>
              </a:extLst>
            </p:cNvPr>
            <p:cNvSpPr>
              <a:spLocks/>
            </p:cNvSpPr>
            <p:nvPr/>
          </p:nvSpPr>
          <p:spPr bwMode="auto">
            <a:xfrm>
              <a:off x="1476197" y="3836342"/>
              <a:ext cx="347053" cy="367562"/>
            </a:xfrm>
            <a:custGeom>
              <a:avLst/>
              <a:gdLst>
                <a:gd name="T0" fmla="*/ 0 w 722"/>
                <a:gd name="T1" fmla="*/ 11 h 811"/>
                <a:gd name="T2" fmla="*/ 0 w 722"/>
                <a:gd name="T3" fmla="*/ 12 h 811"/>
                <a:gd name="T4" fmla="*/ 3 w 722"/>
                <a:gd name="T5" fmla="*/ 11 h 811"/>
                <a:gd name="T6" fmla="*/ 5 w 722"/>
                <a:gd name="T7" fmla="*/ 13 h 811"/>
                <a:gd name="T8" fmla="*/ 6 w 722"/>
                <a:gd name="T9" fmla="*/ 13 h 811"/>
                <a:gd name="T10" fmla="*/ 6 w 722"/>
                <a:gd name="T11" fmla="*/ 12 h 811"/>
                <a:gd name="T12" fmla="*/ 7 w 722"/>
                <a:gd name="T13" fmla="*/ 12 h 811"/>
                <a:gd name="T14" fmla="*/ 8 w 722"/>
                <a:gd name="T15" fmla="*/ 13 h 811"/>
                <a:gd name="T16" fmla="*/ 9 w 722"/>
                <a:gd name="T17" fmla="*/ 17 h 811"/>
                <a:gd name="T18" fmla="*/ 11 w 722"/>
                <a:gd name="T19" fmla="*/ 17 h 811"/>
                <a:gd name="T20" fmla="*/ 15 w 722"/>
                <a:gd name="T21" fmla="*/ 19 h 811"/>
                <a:gd name="T22" fmla="*/ 15 w 722"/>
                <a:gd name="T23" fmla="*/ 18 h 811"/>
                <a:gd name="T24" fmla="*/ 15 w 722"/>
                <a:gd name="T25" fmla="*/ 17 h 811"/>
                <a:gd name="T26" fmla="*/ 15 w 722"/>
                <a:gd name="T27" fmla="*/ 15 h 811"/>
                <a:gd name="T28" fmla="*/ 16 w 722"/>
                <a:gd name="T29" fmla="*/ 14 h 811"/>
                <a:gd name="T30" fmla="*/ 15 w 722"/>
                <a:gd name="T31" fmla="*/ 12 h 811"/>
                <a:gd name="T32" fmla="*/ 15 w 722"/>
                <a:gd name="T33" fmla="*/ 9 h 811"/>
                <a:gd name="T34" fmla="*/ 15 w 722"/>
                <a:gd name="T35" fmla="*/ 8 h 811"/>
                <a:gd name="T36" fmla="*/ 15 w 722"/>
                <a:gd name="T37" fmla="*/ 7 h 811"/>
                <a:gd name="T38" fmla="*/ 16 w 722"/>
                <a:gd name="T39" fmla="*/ 4 h 811"/>
                <a:gd name="T40" fmla="*/ 17 w 722"/>
                <a:gd name="T41" fmla="*/ 3 h 811"/>
                <a:gd name="T42" fmla="*/ 17 w 722"/>
                <a:gd name="T43" fmla="*/ 1 h 811"/>
                <a:gd name="T44" fmla="*/ 13 w 722"/>
                <a:gd name="T45" fmla="*/ 0 h 811"/>
                <a:gd name="T46" fmla="*/ 8 w 722"/>
                <a:gd name="T47" fmla="*/ 1 h 811"/>
                <a:gd name="T48" fmla="*/ 6 w 722"/>
                <a:gd name="T49" fmla="*/ 0 h 811"/>
                <a:gd name="T50" fmla="*/ 6 w 722"/>
                <a:gd name="T51" fmla="*/ 1 h 811"/>
                <a:gd name="T52" fmla="*/ 5 w 722"/>
                <a:gd name="T53" fmla="*/ 6 h 811"/>
                <a:gd name="T54" fmla="*/ 3 w 722"/>
                <a:gd name="T55" fmla="*/ 7 h 811"/>
                <a:gd name="T56" fmla="*/ 3 w 722"/>
                <a:gd name="T57" fmla="*/ 9 h 811"/>
                <a:gd name="T58" fmla="*/ 2 w 722"/>
                <a:gd name="T59" fmla="*/ 10 h 811"/>
                <a:gd name="T60" fmla="*/ 1 w 722"/>
                <a:gd name="T61" fmla="*/ 10 h 811"/>
                <a:gd name="T62" fmla="*/ 0 w 722"/>
                <a:gd name="T63" fmla="*/ 11 h 81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22"/>
                <a:gd name="T97" fmla="*/ 0 h 811"/>
                <a:gd name="T98" fmla="*/ 722 w 722"/>
                <a:gd name="T99" fmla="*/ 811 h 81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22" h="811">
                  <a:moveTo>
                    <a:pt x="0" y="481"/>
                  </a:moveTo>
                  <a:lnTo>
                    <a:pt x="1" y="504"/>
                  </a:lnTo>
                  <a:lnTo>
                    <a:pt x="146" y="481"/>
                  </a:lnTo>
                  <a:lnTo>
                    <a:pt x="206" y="583"/>
                  </a:lnTo>
                  <a:lnTo>
                    <a:pt x="261" y="577"/>
                  </a:lnTo>
                  <a:lnTo>
                    <a:pt x="272" y="533"/>
                  </a:lnTo>
                  <a:lnTo>
                    <a:pt x="323" y="529"/>
                  </a:lnTo>
                  <a:lnTo>
                    <a:pt x="358" y="558"/>
                  </a:lnTo>
                  <a:lnTo>
                    <a:pt x="366" y="717"/>
                  </a:lnTo>
                  <a:lnTo>
                    <a:pt x="447" y="708"/>
                  </a:lnTo>
                  <a:lnTo>
                    <a:pt x="666" y="811"/>
                  </a:lnTo>
                  <a:lnTo>
                    <a:pt x="664" y="763"/>
                  </a:lnTo>
                  <a:lnTo>
                    <a:pt x="620" y="742"/>
                  </a:lnTo>
                  <a:lnTo>
                    <a:pt x="626" y="628"/>
                  </a:lnTo>
                  <a:lnTo>
                    <a:pt x="695" y="586"/>
                  </a:lnTo>
                  <a:lnTo>
                    <a:pt x="655" y="509"/>
                  </a:lnTo>
                  <a:lnTo>
                    <a:pt x="645" y="374"/>
                  </a:lnTo>
                  <a:lnTo>
                    <a:pt x="637" y="344"/>
                  </a:lnTo>
                  <a:lnTo>
                    <a:pt x="666" y="284"/>
                  </a:lnTo>
                  <a:lnTo>
                    <a:pt x="695" y="174"/>
                  </a:lnTo>
                  <a:lnTo>
                    <a:pt x="722" y="132"/>
                  </a:lnTo>
                  <a:lnTo>
                    <a:pt x="709" y="67"/>
                  </a:lnTo>
                  <a:lnTo>
                    <a:pt x="581" y="0"/>
                  </a:lnTo>
                  <a:lnTo>
                    <a:pt x="350" y="37"/>
                  </a:lnTo>
                  <a:lnTo>
                    <a:pt x="272" y="0"/>
                  </a:lnTo>
                  <a:lnTo>
                    <a:pt x="241" y="64"/>
                  </a:lnTo>
                  <a:lnTo>
                    <a:pt x="203" y="256"/>
                  </a:lnTo>
                  <a:lnTo>
                    <a:pt x="151" y="321"/>
                  </a:lnTo>
                  <a:lnTo>
                    <a:pt x="135" y="397"/>
                  </a:lnTo>
                  <a:lnTo>
                    <a:pt x="82" y="436"/>
                  </a:lnTo>
                  <a:lnTo>
                    <a:pt x="22" y="433"/>
                  </a:lnTo>
                  <a:lnTo>
                    <a:pt x="0" y="481"/>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93" name="Freeform 440">
              <a:extLst>
                <a:ext uri="{FF2B5EF4-FFF2-40B4-BE49-F238E27FC236}">
                  <a16:creationId xmlns:a16="http://schemas.microsoft.com/office/drawing/2014/main" xmlns="" id="{4E3613E4-E542-4EE2-A087-C25F688514D5}"/>
                </a:ext>
              </a:extLst>
            </p:cNvPr>
            <p:cNvSpPr>
              <a:spLocks/>
            </p:cNvSpPr>
            <p:nvPr/>
          </p:nvSpPr>
          <p:spPr bwMode="auto">
            <a:xfrm>
              <a:off x="1843467" y="3196688"/>
              <a:ext cx="42118" cy="23868"/>
            </a:xfrm>
            <a:custGeom>
              <a:avLst/>
              <a:gdLst>
                <a:gd name="T0" fmla="*/ 0 w 89"/>
                <a:gd name="T1" fmla="*/ 1 h 54"/>
                <a:gd name="T2" fmla="*/ 1 w 89"/>
                <a:gd name="T3" fmla="*/ 1 h 54"/>
                <a:gd name="T4" fmla="*/ 2 w 89"/>
                <a:gd name="T5" fmla="*/ 0 h 54"/>
                <a:gd name="T6" fmla="*/ 0 w 89"/>
                <a:gd name="T7" fmla="*/ 1 h 54"/>
                <a:gd name="T8" fmla="*/ 0 60000 65536"/>
                <a:gd name="T9" fmla="*/ 0 60000 65536"/>
                <a:gd name="T10" fmla="*/ 0 60000 65536"/>
                <a:gd name="T11" fmla="*/ 0 60000 65536"/>
                <a:gd name="T12" fmla="*/ 0 w 89"/>
                <a:gd name="T13" fmla="*/ 0 h 54"/>
                <a:gd name="T14" fmla="*/ 89 w 89"/>
                <a:gd name="T15" fmla="*/ 54 h 54"/>
              </a:gdLst>
              <a:ahLst/>
              <a:cxnLst>
                <a:cxn ang="T8">
                  <a:pos x="T0" y="T1"/>
                </a:cxn>
                <a:cxn ang="T9">
                  <a:pos x="T2" y="T3"/>
                </a:cxn>
                <a:cxn ang="T10">
                  <a:pos x="T4" y="T5"/>
                </a:cxn>
                <a:cxn ang="T11">
                  <a:pos x="T6" y="T7"/>
                </a:cxn>
              </a:cxnLst>
              <a:rect l="T12" t="T13" r="T14" b="T15"/>
              <a:pathLst>
                <a:path w="89" h="54">
                  <a:moveTo>
                    <a:pt x="0" y="30"/>
                  </a:moveTo>
                  <a:lnTo>
                    <a:pt x="32" y="54"/>
                  </a:lnTo>
                  <a:lnTo>
                    <a:pt x="89" y="0"/>
                  </a:lnTo>
                  <a:lnTo>
                    <a:pt x="0" y="3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94" name="Freeform 441">
              <a:extLst>
                <a:ext uri="{FF2B5EF4-FFF2-40B4-BE49-F238E27FC236}">
                  <a16:creationId xmlns:a16="http://schemas.microsoft.com/office/drawing/2014/main" xmlns="" id="{C257A90D-D5C1-4A2F-BA98-886A8E6FED88}"/>
                </a:ext>
              </a:extLst>
            </p:cNvPr>
            <p:cNvSpPr>
              <a:spLocks/>
            </p:cNvSpPr>
            <p:nvPr/>
          </p:nvSpPr>
          <p:spPr bwMode="auto">
            <a:xfrm>
              <a:off x="1267291" y="3689954"/>
              <a:ext cx="48857" cy="124112"/>
            </a:xfrm>
            <a:custGeom>
              <a:avLst/>
              <a:gdLst>
                <a:gd name="T0" fmla="*/ 0 w 102"/>
                <a:gd name="T1" fmla="*/ 1 h 274"/>
                <a:gd name="T2" fmla="*/ 1 w 102"/>
                <a:gd name="T3" fmla="*/ 6 h 274"/>
                <a:gd name="T4" fmla="*/ 2 w 102"/>
                <a:gd name="T5" fmla="*/ 6 h 274"/>
                <a:gd name="T6" fmla="*/ 2 w 102"/>
                <a:gd name="T7" fmla="*/ 1 h 274"/>
                <a:gd name="T8" fmla="*/ 2 w 102"/>
                <a:gd name="T9" fmla="*/ 0 h 274"/>
                <a:gd name="T10" fmla="*/ 1 w 102"/>
                <a:gd name="T11" fmla="*/ 0 h 274"/>
                <a:gd name="T12" fmla="*/ 0 w 102"/>
                <a:gd name="T13" fmla="*/ 1 h 274"/>
                <a:gd name="T14" fmla="*/ 0 60000 65536"/>
                <a:gd name="T15" fmla="*/ 0 60000 65536"/>
                <a:gd name="T16" fmla="*/ 0 60000 65536"/>
                <a:gd name="T17" fmla="*/ 0 60000 65536"/>
                <a:gd name="T18" fmla="*/ 0 60000 65536"/>
                <a:gd name="T19" fmla="*/ 0 60000 65536"/>
                <a:gd name="T20" fmla="*/ 0 60000 65536"/>
                <a:gd name="T21" fmla="*/ 0 w 102"/>
                <a:gd name="T22" fmla="*/ 0 h 274"/>
                <a:gd name="T23" fmla="*/ 102 w 102"/>
                <a:gd name="T24" fmla="*/ 274 h 2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 h="274">
                  <a:moveTo>
                    <a:pt x="0" y="65"/>
                  </a:moveTo>
                  <a:lnTo>
                    <a:pt x="41" y="274"/>
                  </a:lnTo>
                  <a:lnTo>
                    <a:pt x="73" y="270"/>
                  </a:lnTo>
                  <a:lnTo>
                    <a:pt x="102" y="30"/>
                  </a:lnTo>
                  <a:lnTo>
                    <a:pt x="73" y="0"/>
                  </a:lnTo>
                  <a:lnTo>
                    <a:pt x="52" y="19"/>
                  </a:lnTo>
                  <a:lnTo>
                    <a:pt x="0" y="65"/>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95" name="Freeform 442">
              <a:extLst>
                <a:ext uri="{FF2B5EF4-FFF2-40B4-BE49-F238E27FC236}">
                  <a16:creationId xmlns:a16="http://schemas.microsoft.com/office/drawing/2014/main" xmlns="" id="{666C9F64-122D-4683-ABC8-A8AB98FE61A1}"/>
                </a:ext>
              </a:extLst>
            </p:cNvPr>
            <p:cNvSpPr>
              <a:spLocks/>
            </p:cNvSpPr>
            <p:nvPr/>
          </p:nvSpPr>
          <p:spPr bwMode="auto">
            <a:xfrm>
              <a:off x="1422286" y="3895216"/>
              <a:ext cx="33694" cy="25459"/>
            </a:xfrm>
            <a:custGeom>
              <a:avLst/>
              <a:gdLst>
                <a:gd name="T0" fmla="*/ 0 w 69"/>
                <a:gd name="T1" fmla="*/ 2 h 52"/>
                <a:gd name="T2" fmla="*/ 0 w 69"/>
                <a:gd name="T3" fmla="*/ 0 h 52"/>
                <a:gd name="T4" fmla="*/ 2 w 69"/>
                <a:gd name="T5" fmla="*/ 0 h 52"/>
                <a:gd name="T6" fmla="*/ 2 w 69"/>
                <a:gd name="T7" fmla="*/ 1 h 52"/>
                <a:gd name="T8" fmla="*/ 0 w 69"/>
                <a:gd name="T9" fmla="*/ 2 h 52"/>
                <a:gd name="T10" fmla="*/ 0 60000 65536"/>
                <a:gd name="T11" fmla="*/ 0 60000 65536"/>
                <a:gd name="T12" fmla="*/ 0 60000 65536"/>
                <a:gd name="T13" fmla="*/ 0 60000 65536"/>
                <a:gd name="T14" fmla="*/ 0 60000 65536"/>
                <a:gd name="T15" fmla="*/ 0 w 69"/>
                <a:gd name="T16" fmla="*/ 0 h 52"/>
                <a:gd name="T17" fmla="*/ 69 w 69"/>
                <a:gd name="T18" fmla="*/ 52 h 52"/>
              </a:gdLst>
              <a:ahLst/>
              <a:cxnLst>
                <a:cxn ang="T10">
                  <a:pos x="T0" y="T1"/>
                </a:cxn>
                <a:cxn ang="T11">
                  <a:pos x="T2" y="T3"/>
                </a:cxn>
                <a:cxn ang="T12">
                  <a:pos x="T4" y="T5"/>
                </a:cxn>
                <a:cxn ang="T13">
                  <a:pos x="T6" y="T7"/>
                </a:cxn>
                <a:cxn ang="T14">
                  <a:pos x="T8" y="T9"/>
                </a:cxn>
              </a:cxnLst>
              <a:rect l="T15" t="T16" r="T17" b="T18"/>
              <a:pathLst>
                <a:path w="69" h="52">
                  <a:moveTo>
                    <a:pt x="0" y="52"/>
                  </a:moveTo>
                  <a:lnTo>
                    <a:pt x="7" y="1"/>
                  </a:lnTo>
                  <a:lnTo>
                    <a:pt x="69" y="0"/>
                  </a:lnTo>
                  <a:lnTo>
                    <a:pt x="69" y="46"/>
                  </a:lnTo>
                  <a:lnTo>
                    <a:pt x="0" y="52"/>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96" name="Freeform 443">
              <a:extLst>
                <a:ext uri="{FF2B5EF4-FFF2-40B4-BE49-F238E27FC236}">
                  <a16:creationId xmlns:a16="http://schemas.microsoft.com/office/drawing/2014/main" xmlns="" id="{3E3EFF5C-2379-4537-8A5E-1101387BC2F9}"/>
                </a:ext>
              </a:extLst>
            </p:cNvPr>
            <p:cNvSpPr>
              <a:spLocks/>
            </p:cNvSpPr>
            <p:nvPr/>
          </p:nvSpPr>
          <p:spPr bwMode="auto">
            <a:xfrm>
              <a:off x="1855260" y="3573798"/>
              <a:ext cx="276295" cy="295959"/>
            </a:xfrm>
            <a:custGeom>
              <a:avLst/>
              <a:gdLst>
                <a:gd name="T0" fmla="*/ 0 w 576"/>
                <a:gd name="T1" fmla="*/ 11 h 650"/>
                <a:gd name="T2" fmla="*/ 1 w 576"/>
                <a:gd name="T3" fmla="*/ 10 h 650"/>
                <a:gd name="T4" fmla="*/ 1 w 576"/>
                <a:gd name="T5" fmla="*/ 8 h 650"/>
                <a:gd name="T6" fmla="*/ 3 w 576"/>
                <a:gd name="T7" fmla="*/ 5 h 650"/>
                <a:gd name="T8" fmla="*/ 3 w 576"/>
                <a:gd name="T9" fmla="*/ 1 h 650"/>
                <a:gd name="T10" fmla="*/ 5 w 576"/>
                <a:gd name="T11" fmla="*/ 0 h 650"/>
                <a:gd name="T12" fmla="*/ 6 w 576"/>
                <a:gd name="T13" fmla="*/ 3 h 650"/>
                <a:gd name="T14" fmla="*/ 9 w 576"/>
                <a:gd name="T15" fmla="*/ 6 h 650"/>
                <a:gd name="T16" fmla="*/ 8 w 576"/>
                <a:gd name="T17" fmla="*/ 7 h 650"/>
                <a:gd name="T18" fmla="*/ 9 w 576"/>
                <a:gd name="T19" fmla="*/ 8 h 650"/>
                <a:gd name="T20" fmla="*/ 10 w 576"/>
                <a:gd name="T21" fmla="*/ 9 h 650"/>
                <a:gd name="T22" fmla="*/ 13 w 576"/>
                <a:gd name="T23" fmla="*/ 11 h 650"/>
                <a:gd name="T24" fmla="*/ 11 w 576"/>
                <a:gd name="T25" fmla="*/ 14 h 650"/>
                <a:gd name="T26" fmla="*/ 8 w 576"/>
                <a:gd name="T27" fmla="*/ 15 h 650"/>
                <a:gd name="T28" fmla="*/ 5 w 576"/>
                <a:gd name="T29" fmla="*/ 15 h 650"/>
                <a:gd name="T30" fmla="*/ 3 w 576"/>
                <a:gd name="T31" fmla="*/ 14 h 650"/>
                <a:gd name="T32" fmla="*/ 1 w 576"/>
                <a:gd name="T33" fmla="*/ 12 h 650"/>
                <a:gd name="T34" fmla="*/ 0 w 576"/>
                <a:gd name="T35" fmla="*/ 11 h 65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76"/>
                <a:gd name="T55" fmla="*/ 0 h 650"/>
                <a:gd name="T56" fmla="*/ 576 w 576"/>
                <a:gd name="T57" fmla="*/ 650 h 65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76" h="650">
                  <a:moveTo>
                    <a:pt x="0" y="454"/>
                  </a:moveTo>
                  <a:lnTo>
                    <a:pt x="43" y="422"/>
                  </a:lnTo>
                  <a:lnTo>
                    <a:pt x="51" y="342"/>
                  </a:lnTo>
                  <a:lnTo>
                    <a:pt x="121" y="232"/>
                  </a:lnTo>
                  <a:lnTo>
                    <a:pt x="152" y="43"/>
                  </a:lnTo>
                  <a:lnTo>
                    <a:pt x="211" y="0"/>
                  </a:lnTo>
                  <a:lnTo>
                    <a:pt x="255" y="131"/>
                  </a:lnTo>
                  <a:lnTo>
                    <a:pt x="380" y="241"/>
                  </a:lnTo>
                  <a:lnTo>
                    <a:pt x="336" y="308"/>
                  </a:lnTo>
                  <a:lnTo>
                    <a:pt x="379" y="324"/>
                  </a:lnTo>
                  <a:lnTo>
                    <a:pt x="423" y="404"/>
                  </a:lnTo>
                  <a:lnTo>
                    <a:pt x="576" y="449"/>
                  </a:lnTo>
                  <a:lnTo>
                    <a:pt x="459" y="581"/>
                  </a:lnTo>
                  <a:lnTo>
                    <a:pt x="340" y="630"/>
                  </a:lnTo>
                  <a:lnTo>
                    <a:pt x="229" y="650"/>
                  </a:lnTo>
                  <a:lnTo>
                    <a:pt x="109" y="602"/>
                  </a:lnTo>
                  <a:lnTo>
                    <a:pt x="65" y="510"/>
                  </a:lnTo>
                  <a:lnTo>
                    <a:pt x="0" y="454"/>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97" name="Freeform 444">
              <a:extLst>
                <a:ext uri="{FF2B5EF4-FFF2-40B4-BE49-F238E27FC236}">
                  <a16:creationId xmlns:a16="http://schemas.microsoft.com/office/drawing/2014/main" xmlns="" id="{1DB81FAE-93AD-4791-8EFA-18888E158027}"/>
                </a:ext>
              </a:extLst>
            </p:cNvPr>
            <p:cNvSpPr>
              <a:spLocks/>
            </p:cNvSpPr>
            <p:nvPr/>
          </p:nvSpPr>
          <p:spPr bwMode="auto">
            <a:xfrm>
              <a:off x="2016993" y="3683589"/>
              <a:ext cx="28640" cy="38188"/>
            </a:xfrm>
            <a:custGeom>
              <a:avLst/>
              <a:gdLst>
                <a:gd name="T0" fmla="*/ 0 w 60"/>
                <a:gd name="T1" fmla="*/ 1 h 83"/>
                <a:gd name="T2" fmla="*/ 1 w 60"/>
                <a:gd name="T3" fmla="*/ 2 h 83"/>
                <a:gd name="T4" fmla="*/ 1 w 60"/>
                <a:gd name="T5" fmla="*/ 1 h 83"/>
                <a:gd name="T6" fmla="*/ 1 w 60"/>
                <a:gd name="T7" fmla="*/ 1 h 83"/>
                <a:gd name="T8" fmla="*/ 1 w 60"/>
                <a:gd name="T9" fmla="*/ 1 h 83"/>
                <a:gd name="T10" fmla="*/ 1 w 60"/>
                <a:gd name="T11" fmla="*/ 0 h 83"/>
                <a:gd name="T12" fmla="*/ 0 w 60"/>
                <a:gd name="T13" fmla="*/ 1 h 83"/>
                <a:gd name="T14" fmla="*/ 0 60000 65536"/>
                <a:gd name="T15" fmla="*/ 0 60000 65536"/>
                <a:gd name="T16" fmla="*/ 0 60000 65536"/>
                <a:gd name="T17" fmla="*/ 0 60000 65536"/>
                <a:gd name="T18" fmla="*/ 0 60000 65536"/>
                <a:gd name="T19" fmla="*/ 0 60000 65536"/>
                <a:gd name="T20" fmla="*/ 0 60000 65536"/>
                <a:gd name="T21" fmla="*/ 0 w 60"/>
                <a:gd name="T22" fmla="*/ 0 h 83"/>
                <a:gd name="T23" fmla="*/ 60 w 60"/>
                <a:gd name="T24" fmla="*/ 83 h 8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0" h="83">
                  <a:moveTo>
                    <a:pt x="0" y="67"/>
                  </a:moveTo>
                  <a:lnTo>
                    <a:pt x="43" y="83"/>
                  </a:lnTo>
                  <a:lnTo>
                    <a:pt x="56" y="58"/>
                  </a:lnTo>
                  <a:lnTo>
                    <a:pt x="30" y="52"/>
                  </a:lnTo>
                  <a:lnTo>
                    <a:pt x="60" y="32"/>
                  </a:lnTo>
                  <a:lnTo>
                    <a:pt x="44" y="0"/>
                  </a:lnTo>
                  <a:lnTo>
                    <a:pt x="0" y="67"/>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98" name="Freeform 445">
              <a:extLst>
                <a:ext uri="{FF2B5EF4-FFF2-40B4-BE49-F238E27FC236}">
                  <a16:creationId xmlns:a16="http://schemas.microsoft.com/office/drawing/2014/main" xmlns="" id="{23C7A121-57A7-47F5-B2F2-5AE4A855244C}"/>
                </a:ext>
              </a:extLst>
            </p:cNvPr>
            <p:cNvSpPr>
              <a:spLocks/>
            </p:cNvSpPr>
            <p:nvPr/>
          </p:nvSpPr>
          <p:spPr bwMode="auto">
            <a:xfrm>
              <a:off x="1408808" y="3895216"/>
              <a:ext cx="102768" cy="120930"/>
            </a:xfrm>
            <a:custGeom>
              <a:avLst/>
              <a:gdLst>
                <a:gd name="T0" fmla="*/ 0 w 214"/>
                <a:gd name="T1" fmla="*/ 3 h 267"/>
                <a:gd name="T2" fmla="*/ 1 w 214"/>
                <a:gd name="T3" fmla="*/ 2 h 267"/>
                <a:gd name="T4" fmla="*/ 1 w 214"/>
                <a:gd name="T5" fmla="*/ 2 h 267"/>
                <a:gd name="T6" fmla="*/ 1 w 214"/>
                <a:gd name="T7" fmla="*/ 1 h 267"/>
                <a:gd name="T8" fmla="*/ 2 w 214"/>
                <a:gd name="T9" fmla="*/ 1 h 267"/>
                <a:gd name="T10" fmla="*/ 2 w 214"/>
                <a:gd name="T11" fmla="*/ 0 h 267"/>
                <a:gd name="T12" fmla="*/ 4 w 214"/>
                <a:gd name="T13" fmla="*/ 0 h 267"/>
                <a:gd name="T14" fmla="*/ 4 w 214"/>
                <a:gd name="T15" fmla="*/ 1 h 267"/>
                <a:gd name="T16" fmla="*/ 5 w 214"/>
                <a:gd name="T17" fmla="*/ 1 h 267"/>
                <a:gd name="T18" fmla="*/ 5 w 214"/>
                <a:gd name="T19" fmla="*/ 5 h 267"/>
                <a:gd name="T20" fmla="*/ 3 w 214"/>
                <a:gd name="T21" fmla="*/ 4 h 267"/>
                <a:gd name="T22" fmla="*/ 2 w 214"/>
                <a:gd name="T23" fmla="*/ 6 h 267"/>
                <a:gd name="T24" fmla="*/ 0 w 214"/>
                <a:gd name="T25" fmla="*/ 3 h 26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4"/>
                <a:gd name="T40" fmla="*/ 0 h 267"/>
                <a:gd name="T41" fmla="*/ 214 w 214"/>
                <a:gd name="T42" fmla="*/ 267 h 26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4" h="267">
                  <a:moveTo>
                    <a:pt x="0" y="125"/>
                  </a:moveTo>
                  <a:lnTo>
                    <a:pt x="25" y="83"/>
                  </a:lnTo>
                  <a:lnTo>
                    <a:pt x="41" y="88"/>
                  </a:lnTo>
                  <a:lnTo>
                    <a:pt x="28" y="52"/>
                  </a:lnTo>
                  <a:lnTo>
                    <a:pt x="97" y="46"/>
                  </a:lnTo>
                  <a:lnTo>
                    <a:pt x="97" y="0"/>
                  </a:lnTo>
                  <a:lnTo>
                    <a:pt x="175" y="1"/>
                  </a:lnTo>
                  <a:lnTo>
                    <a:pt x="171" y="42"/>
                  </a:lnTo>
                  <a:lnTo>
                    <a:pt x="214" y="43"/>
                  </a:lnTo>
                  <a:lnTo>
                    <a:pt x="200" y="196"/>
                  </a:lnTo>
                  <a:lnTo>
                    <a:pt x="152" y="178"/>
                  </a:lnTo>
                  <a:lnTo>
                    <a:pt x="93" y="267"/>
                  </a:lnTo>
                  <a:lnTo>
                    <a:pt x="0" y="125"/>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199" name="Freeform 446">
              <a:extLst>
                <a:ext uri="{FF2B5EF4-FFF2-40B4-BE49-F238E27FC236}">
                  <a16:creationId xmlns:a16="http://schemas.microsoft.com/office/drawing/2014/main" xmlns="" id="{C47AF6BA-38D1-4BA8-B373-FD25730BDC52}"/>
                </a:ext>
              </a:extLst>
            </p:cNvPr>
            <p:cNvSpPr>
              <a:spLocks/>
            </p:cNvSpPr>
            <p:nvPr/>
          </p:nvSpPr>
          <p:spPr bwMode="auto">
            <a:xfrm>
              <a:off x="942140" y="3666086"/>
              <a:ext cx="55596" cy="11138"/>
            </a:xfrm>
            <a:custGeom>
              <a:avLst/>
              <a:gdLst>
                <a:gd name="T0" fmla="*/ 0 w 114"/>
                <a:gd name="T1" fmla="*/ 1 h 26"/>
                <a:gd name="T2" fmla="*/ 0 w 114"/>
                <a:gd name="T3" fmla="*/ 0 h 26"/>
                <a:gd name="T4" fmla="*/ 3 w 114"/>
                <a:gd name="T5" fmla="*/ 0 h 26"/>
                <a:gd name="T6" fmla="*/ 0 w 114"/>
                <a:gd name="T7" fmla="*/ 1 h 26"/>
                <a:gd name="T8" fmla="*/ 0 60000 65536"/>
                <a:gd name="T9" fmla="*/ 0 60000 65536"/>
                <a:gd name="T10" fmla="*/ 0 60000 65536"/>
                <a:gd name="T11" fmla="*/ 0 60000 65536"/>
                <a:gd name="T12" fmla="*/ 0 w 114"/>
                <a:gd name="T13" fmla="*/ 0 h 26"/>
                <a:gd name="T14" fmla="*/ 114 w 114"/>
                <a:gd name="T15" fmla="*/ 26 h 26"/>
              </a:gdLst>
              <a:ahLst/>
              <a:cxnLst>
                <a:cxn ang="T8">
                  <a:pos x="T0" y="T1"/>
                </a:cxn>
                <a:cxn ang="T9">
                  <a:pos x="T2" y="T3"/>
                </a:cxn>
                <a:cxn ang="T10">
                  <a:pos x="T4" y="T5"/>
                </a:cxn>
                <a:cxn ang="T11">
                  <a:pos x="T6" y="T7"/>
                </a:cxn>
              </a:cxnLst>
              <a:rect l="T12" t="T13" r="T14" b="T15"/>
              <a:pathLst>
                <a:path w="114" h="26">
                  <a:moveTo>
                    <a:pt x="0" y="26"/>
                  </a:moveTo>
                  <a:lnTo>
                    <a:pt x="7" y="0"/>
                  </a:lnTo>
                  <a:lnTo>
                    <a:pt x="114" y="9"/>
                  </a:lnTo>
                  <a:lnTo>
                    <a:pt x="0" y="26"/>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00" name="Freeform 447">
              <a:extLst>
                <a:ext uri="{FF2B5EF4-FFF2-40B4-BE49-F238E27FC236}">
                  <a16:creationId xmlns:a16="http://schemas.microsoft.com/office/drawing/2014/main" xmlns="" id="{7E60AA73-4A8C-48AA-9076-CA09344BBAF7}"/>
                </a:ext>
              </a:extLst>
            </p:cNvPr>
            <p:cNvSpPr>
              <a:spLocks/>
            </p:cNvSpPr>
            <p:nvPr/>
          </p:nvSpPr>
          <p:spPr bwMode="auto">
            <a:xfrm>
              <a:off x="1194848" y="3715413"/>
              <a:ext cx="77497" cy="128885"/>
            </a:xfrm>
            <a:custGeom>
              <a:avLst/>
              <a:gdLst>
                <a:gd name="T0" fmla="*/ 0 w 163"/>
                <a:gd name="T1" fmla="*/ 6 h 285"/>
                <a:gd name="T2" fmla="*/ 1 w 163"/>
                <a:gd name="T3" fmla="*/ 2 h 285"/>
                <a:gd name="T4" fmla="*/ 0 w 163"/>
                <a:gd name="T5" fmla="*/ 0 h 285"/>
                <a:gd name="T6" fmla="*/ 3 w 163"/>
                <a:gd name="T7" fmla="*/ 0 h 285"/>
                <a:gd name="T8" fmla="*/ 4 w 163"/>
                <a:gd name="T9" fmla="*/ 5 h 285"/>
                <a:gd name="T10" fmla="*/ 1 w 163"/>
                <a:gd name="T11" fmla="*/ 7 h 285"/>
                <a:gd name="T12" fmla="*/ 0 w 163"/>
                <a:gd name="T13" fmla="*/ 6 h 285"/>
                <a:gd name="T14" fmla="*/ 0 60000 65536"/>
                <a:gd name="T15" fmla="*/ 0 60000 65536"/>
                <a:gd name="T16" fmla="*/ 0 60000 65536"/>
                <a:gd name="T17" fmla="*/ 0 60000 65536"/>
                <a:gd name="T18" fmla="*/ 0 60000 65536"/>
                <a:gd name="T19" fmla="*/ 0 60000 65536"/>
                <a:gd name="T20" fmla="*/ 0 60000 65536"/>
                <a:gd name="T21" fmla="*/ 0 w 163"/>
                <a:gd name="T22" fmla="*/ 0 h 285"/>
                <a:gd name="T23" fmla="*/ 163 w 163"/>
                <a:gd name="T24" fmla="*/ 285 h 2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3" h="285">
                  <a:moveTo>
                    <a:pt x="0" y="269"/>
                  </a:moveTo>
                  <a:lnTo>
                    <a:pt x="20" y="71"/>
                  </a:lnTo>
                  <a:lnTo>
                    <a:pt x="10" y="10"/>
                  </a:lnTo>
                  <a:lnTo>
                    <a:pt x="110" y="0"/>
                  </a:lnTo>
                  <a:lnTo>
                    <a:pt x="163" y="227"/>
                  </a:lnTo>
                  <a:lnTo>
                    <a:pt x="40" y="285"/>
                  </a:lnTo>
                  <a:lnTo>
                    <a:pt x="0" y="269"/>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01" name="Freeform 448">
              <a:extLst>
                <a:ext uri="{FF2B5EF4-FFF2-40B4-BE49-F238E27FC236}">
                  <a16:creationId xmlns:a16="http://schemas.microsoft.com/office/drawing/2014/main" xmlns="" id="{9F41ACA5-AABF-44B6-8014-C902860DE08C}"/>
                </a:ext>
              </a:extLst>
            </p:cNvPr>
            <p:cNvSpPr>
              <a:spLocks/>
            </p:cNvSpPr>
            <p:nvPr/>
          </p:nvSpPr>
          <p:spPr bwMode="auto">
            <a:xfrm>
              <a:off x="974150" y="3683589"/>
              <a:ext cx="134778" cy="108200"/>
            </a:xfrm>
            <a:custGeom>
              <a:avLst/>
              <a:gdLst>
                <a:gd name="T0" fmla="*/ 0 w 281"/>
                <a:gd name="T1" fmla="*/ 2 h 238"/>
                <a:gd name="T2" fmla="*/ 1 w 281"/>
                <a:gd name="T3" fmla="*/ 1 h 238"/>
                <a:gd name="T4" fmla="*/ 1 w 281"/>
                <a:gd name="T5" fmla="*/ 0 h 238"/>
                <a:gd name="T6" fmla="*/ 3 w 281"/>
                <a:gd name="T7" fmla="*/ 0 h 238"/>
                <a:gd name="T8" fmla="*/ 4 w 281"/>
                <a:gd name="T9" fmla="*/ 1 h 238"/>
                <a:gd name="T10" fmla="*/ 5 w 281"/>
                <a:gd name="T11" fmla="*/ 0 h 238"/>
                <a:gd name="T12" fmla="*/ 6 w 281"/>
                <a:gd name="T13" fmla="*/ 3 h 238"/>
                <a:gd name="T14" fmla="*/ 7 w 281"/>
                <a:gd name="T15" fmla="*/ 5 h 238"/>
                <a:gd name="T16" fmla="*/ 6 w 281"/>
                <a:gd name="T17" fmla="*/ 4 h 238"/>
                <a:gd name="T18" fmla="*/ 6 w 281"/>
                <a:gd name="T19" fmla="*/ 5 h 238"/>
                <a:gd name="T20" fmla="*/ 5 w 281"/>
                <a:gd name="T21" fmla="*/ 5 h 238"/>
                <a:gd name="T22" fmla="*/ 5 w 281"/>
                <a:gd name="T23" fmla="*/ 5 h 238"/>
                <a:gd name="T24" fmla="*/ 4 w 281"/>
                <a:gd name="T25" fmla="*/ 4 h 238"/>
                <a:gd name="T26" fmla="*/ 3 w 281"/>
                <a:gd name="T27" fmla="*/ 3 h 238"/>
                <a:gd name="T28" fmla="*/ 2 w 281"/>
                <a:gd name="T29" fmla="*/ 4 h 238"/>
                <a:gd name="T30" fmla="*/ 0 w 281"/>
                <a:gd name="T31" fmla="*/ 2 h 2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81"/>
                <a:gd name="T49" fmla="*/ 0 h 238"/>
                <a:gd name="T50" fmla="*/ 281 w 281"/>
                <a:gd name="T51" fmla="*/ 238 h 2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81" h="238">
                  <a:moveTo>
                    <a:pt x="0" y="79"/>
                  </a:moveTo>
                  <a:lnTo>
                    <a:pt x="46" y="44"/>
                  </a:lnTo>
                  <a:lnTo>
                    <a:pt x="49" y="0"/>
                  </a:lnTo>
                  <a:lnTo>
                    <a:pt x="140" y="9"/>
                  </a:lnTo>
                  <a:lnTo>
                    <a:pt x="167" y="32"/>
                  </a:lnTo>
                  <a:lnTo>
                    <a:pt x="231" y="6"/>
                  </a:lnTo>
                  <a:lnTo>
                    <a:pt x="269" y="113"/>
                  </a:lnTo>
                  <a:lnTo>
                    <a:pt x="281" y="193"/>
                  </a:lnTo>
                  <a:lnTo>
                    <a:pt x="258" y="186"/>
                  </a:lnTo>
                  <a:lnTo>
                    <a:pt x="252" y="231"/>
                  </a:lnTo>
                  <a:lnTo>
                    <a:pt x="211" y="238"/>
                  </a:lnTo>
                  <a:lnTo>
                    <a:pt x="208" y="193"/>
                  </a:lnTo>
                  <a:lnTo>
                    <a:pt x="187" y="190"/>
                  </a:lnTo>
                  <a:lnTo>
                    <a:pt x="147" y="124"/>
                  </a:lnTo>
                  <a:lnTo>
                    <a:pt x="71" y="161"/>
                  </a:lnTo>
                  <a:lnTo>
                    <a:pt x="0" y="79"/>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02" name="Freeform 449">
              <a:extLst>
                <a:ext uri="{FF2B5EF4-FFF2-40B4-BE49-F238E27FC236}">
                  <a16:creationId xmlns:a16="http://schemas.microsoft.com/office/drawing/2014/main" xmlns="" id="{D5F485F4-1B13-49EF-B13E-1492C4B23251}"/>
                </a:ext>
              </a:extLst>
            </p:cNvPr>
            <p:cNvSpPr>
              <a:spLocks/>
            </p:cNvSpPr>
            <p:nvPr/>
          </p:nvSpPr>
          <p:spPr bwMode="auto">
            <a:xfrm>
              <a:off x="2072589" y="3339895"/>
              <a:ext cx="30325" cy="9547"/>
            </a:xfrm>
            <a:custGeom>
              <a:avLst/>
              <a:gdLst>
                <a:gd name="T0" fmla="*/ 0 w 66"/>
                <a:gd name="T1" fmla="*/ 0 h 22"/>
                <a:gd name="T2" fmla="*/ 1 w 66"/>
                <a:gd name="T3" fmla="*/ 1 h 22"/>
                <a:gd name="T4" fmla="*/ 1 w 66"/>
                <a:gd name="T5" fmla="*/ 0 h 22"/>
                <a:gd name="T6" fmla="*/ 0 w 66"/>
                <a:gd name="T7" fmla="*/ 0 h 22"/>
                <a:gd name="T8" fmla="*/ 0 60000 65536"/>
                <a:gd name="T9" fmla="*/ 0 60000 65536"/>
                <a:gd name="T10" fmla="*/ 0 60000 65536"/>
                <a:gd name="T11" fmla="*/ 0 60000 65536"/>
                <a:gd name="T12" fmla="*/ 0 w 66"/>
                <a:gd name="T13" fmla="*/ 0 h 22"/>
                <a:gd name="T14" fmla="*/ 66 w 66"/>
                <a:gd name="T15" fmla="*/ 22 h 22"/>
              </a:gdLst>
              <a:ahLst/>
              <a:cxnLst>
                <a:cxn ang="T8">
                  <a:pos x="T0" y="T1"/>
                </a:cxn>
                <a:cxn ang="T9">
                  <a:pos x="T2" y="T3"/>
                </a:cxn>
                <a:cxn ang="T10">
                  <a:pos x="T4" y="T5"/>
                </a:cxn>
                <a:cxn ang="T11">
                  <a:pos x="T6" y="T7"/>
                </a:cxn>
              </a:cxnLst>
              <a:rect l="T12" t="T13" r="T14" b="T15"/>
              <a:pathLst>
                <a:path w="66" h="22">
                  <a:moveTo>
                    <a:pt x="0" y="0"/>
                  </a:moveTo>
                  <a:lnTo>
                    <a:pt x="32" y="22"/>
                  </a:lnTo>
                  <a:lnTo>
                    <a:pt x="66" y="6"/>
                  </a:lnTo>
                  <a:lnTo>
                    <a:pt x="0" y="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03" name="Freeform 450">
              <a:extLst>
                <a:ext uri="{FF2B5EF4-FFF2-40B4-BE49-F238E27FC236}">
                  <a16:creationId xmlns:a16="http://schemas.microsoft.com/office/drawing/2014/main" xmlns="" id="{9B0B1B9C-4825-423F-BC23-9A3DDDB90FE6}"/>
                </a:ext>
              </a:extLst>
            </p:cNvPr>
            <p:cNvSpPr>
              <a:spLocks/>
            </p:cNvSpPr>
            <p:nvPr/>
          </p:nvSpPr>
          <p:spPr bwMode="auto">
            <a:xfrm>
              <a:off x="1873792" y="3250789"/>
              <a:ext cx="28640" cy="85924"/>
            </a:xfrm>
            <a:custGeom>
              <a:avLst/>
              <a:gdLst>
                <a:gd name="T0" fmla="*/ 0 w 61"/>
                <a:gd name="T1" fmla="*/ 2 h 188"/>
                <a:gd name="T2" fmla="*/ 1 w 61"/>
                <a:gd name="T3" fmla="*/ 5 h 188"/>
                <a:gd name="T4" fmla="*/ 1 w 61"/>
                <a:gd name="T5" fmla="*/ 4 h 188"/>
                <a:gd name="T6" fmla="*/ 1 w 61"/>
                <a:gd name="T7" fmla="*/ 2 h 188"/>
                <a:gd name="T8" fmla="*/ 1 w 61"/>
                <a:gd name="T9" fmla="*/ 2 h 188"/>
                <a:gd name="T10" fmla="*/ 1 w 61"/>
                <a:gd name="T11" fmla="*/ 1 h 188"/>
                <a:gd name="T12" fmla="*/ 1 w 61"/>
                <a:gd name="T13" fmla="*/ 1 h 188"/>
                <a:gd name="T14" fmla="*/ 1 w 61"/>
                <a:gd name="T15" fmla="*/ 0 h 188"/>
                <a:gd name="T16" fmla="*/ 1 w 61"/>
                <a:gd name="T17" fmla="*/ 0 h 188"/>
                <a:gd name="T18" fmla="*/ 0 w 61"/>
                <a:gd name="T19" fmla="*/ 2 h 1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1"/>
                <a:gd name="T31" fmla="*/ 0 h 188"/>
                <a:gd name="T32" fmla="*/ 61 w 61"/>
                <a:gd name="T33" fmla="*/ 188 h 1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1" h="188">
                  <a:moveTo>
                    <a:pt x="0" y="95"/>
                  </a:moveTo>
                  <a:lnTo>
                    <a:pt x="31" y="188"/>
                  </a:lnTo>
                  <a:lnTo>
                    <a:pt x="37" y="185"/>
                  </a:lnTo>
                  <a:lnTo>
                    <a:pt x="55" y="85"/>
                  </a:lnTo>
                  <a:lnTo>
                    <a:pt x="30" y="92"/>
                  </a:lnTo>
                  <a:lnTo>
                    <a:pt x="37" y="47"/>
                  </a:lnTo>
                  <a:lnTo>
                    <a:pt x="56" y="26"/>
                  </a:lnTo>
                  <a:lnTo>
                    <a:pt x="61" y="0"/>
                  </a:lnTo>
                  <a:lnTo>
                    <a:pt x="38" y="3"/>
                  </a:lnTo>
                  <a:lnTo>
                    <a:pt x="0" y="95"/>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04" name="Freeform 451">
              <a:extLst>
                <a:ext uri="{FF2B5EF4-FFF2-40B4-BE49-F238E27FC236}">
                  <a16:creationId xmlns:a16="http://schemas.microsoft.com/office/drawing/2014/main" xmlns="" id="{5CDC906E-350D-4762-A8DE-387B9E8F2836}"/>
                </a:ext>
              </a:extLst>
            </p:cNvPr>
            <p:cNvSpPr>
              <a:spLocks/>
            </p:cNvSpPr>
            <p:nvPr/>
          </p:nvSpPr>
          <p:spPr bwMode="auto">
            <a:xfrm>
              <a:off x="1093765" y="3724960"/>
              <a:ext cx="109507" cy="125703"/>
            </a:xfrm>
            <a:custGeom>
              <a:avLst/>
              <a:gdLst>
                <a:gd name="T0" fmla="*/ 0 w 229"/>
                <a:gd name="T1" fmla="*/ 4 h 278"/>
                <a:gd name="T2" fmla="*/ 0 w 229"/>
                <a:gd name="T3" fmla="*/ 3 h 278"/>
                <a:gd name="T4" fmla="*/ 0 w 229"/>
                <a:gd name="T5" fmla="*/ 2 h 278"/>
                <a:gd name="T6" fmla="*/ 1 w 229"/>
                <a:gd name="T7" fmla="*/ 3 h 278"/>
                <a:gd name="T8" fmla="*/ 1 w 229"/>
                <a:gd name="T9" fmla="*/ 1 h 278"/>
                <a:gd name="T10" fmla="*/ 2 w 229"/>
                <a:gd name="T11" fmla="*/ 0 h 278"/>
                <a:gd name="T12" fmla="*/ 3 w 229"/>
                <a:gd name="T13" fmla="*/ 0 h 278"/>
                <a:gd name="T14" fmla="*/ 3 w 229"/>
                <a:gd name="T15" fmla="*/ 1 h 278"/>
                <a:gd name="T16" fmla="*/ 5 w 229"/>
                <a:gd name="T17" fmla="*/ 1 h 278"/>
                <a:gd name="T18" fmla="*/ 5 w 229"/>
                <a:gd name="T19" fmla="*/ 6 h 278"/>
                <a:gd name="T20" fmla="*/ 1 w 229"/>
                <a:gd name="T21" fmla="*/ 6 h 278"/>
                <a:gd name="T22" fmla="*/ 1 w 229"/>
                <a:gd name="T23" fmla="*/ 5 h 278"/>
                <a:gd name="T24" fmla="*/ 0 w 229"/>
                <a:gd name="T25" fmla="*/ 4 h 27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
                <a:gd name="T40" fmla="*/ 0 h 278"/>
                <a:gd name="T41" fmla="*/ 229 w 229"/>
                <a:gd name="T42" fmla="*/ 278 h 27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 h="278">
                  <a:moveTo>
                    <a:pt x="0" y="184"/>
                  </a:moveTo>
                  <a:lnTo>
                    <a:pt x="4" y="142"/>
                  </a:lnTo>
                  <a:lnTo>
                    <a:pt x="10" y="97"/>
                  </a:lnTo>
                  <a:lnTo>
                    <a:pt x="33" y="104"/>
                  </a:lnTo>
                  <a:lnTo>
                    <a:pt x="21" y="24"/>
                  </a:lnTo>
                  <a:lnTo>
                    <a:pt x="89" y="0"/>
                  </a:lnTo>
                  <a:lnTo>
                    <a:pt x="127" y="16"/>
                  </a:lnTo>
                  <a:lnTo>
                    <a:pt x="150" y="42"/>
                  </a:lnTo>
                  <a:lnTo>
                    <a:pt x="229" y="51"/>
                  </a:lnTo>
                  <a:lnTo>
                    <a:pt x="209" y="249"/>
                  </a:lnTo>
                  <a:lnTo>
                    <a:pt x="35" y="278"/>
                  </a:lnTo>
                  <a:lnTo>
                    <a:pt x="38" y="216"/>
                  </a:lnTo>
                  <a:lnTo>
                    <a:pt x="0" y="184"/>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05" name="Freeform 452">
              <a:extLst>
                <a:ext uri="{FF2B5EF4-FFF2-40B4-BE49-F238E27FC236}">
                  <a16:creationId xmlns:a16="http://schemas.microsoft.com/office/drawing/2014/main" xmlns="" id="{C2A35E9A-FB76-44A5-B054-1EE0EE3A865F}"/>
                </a:ext>
              </a:extLst>
            </p:cNvPr>
            <p:cNvSpPr>
              <a:spLocks/>
            </p:cNvSpPr>
            <p:nvPr/>
          </p:nvSpPr>
          <p:spPr bwMode="auto">
            <a:xfrm>
              <a:off x="1887270" y="3247606"/>
              <a:ext cx="79182" cy="93880"/>
            </a:xfrm>
            <a:custGeom>
              <a:avLst/>
              <a:gdLst>
                <a:gd name="T0" fmla="*/ 0 w 166"/>
                <a:gd name="T1" fmla="*/ 2 h 207"/>
                <a:gd name="T2" fmla="*/ 0 w 166"/>
                <a:gd name="T3" fmla="*/ 1 h 207"/>
                <a:gd name="T4" fmla="*/ 1 w 166"/>
                <a:gd name="T5" fmla="*/ 1 h 207"/>
                <a:gd name="T6" fmla="*/ 1 w 166"/>
                <a:gd name="T7" fmla="*/ 1 h 207"/>
                <a:gd name="T8" fmla="*/ 3 w 166"/>
                <a:gd name="T9" fmla="*/ 0 h 207"/>
                <a:gd name="T10" fmla="*/ 4 w 166"/>
                <a:gd name="T11" fmla="*/ 1 h 207"/>
                <a:gd name="T12" fmla="*/ 2 w 166"/>
                <a:gd name="T13" fmla="*/ 2 h 207"/>
                <a:gd name="T14" fmla="*/ 3 w 166"/>
                <a:gd name="T15" fmla="*/ 3 h 207"/>
                <a:gd name="T16" fmla="*/ 2 w 166"/>
                <a:gd name="T17" fmla="*/ 4 h 207"/>
                <a:gd name="T18" fmla="*/ 1 w 166"/>
                <a:gd name="T19" fmla="*/ 5 h 207"/>
                <a:gd name="T20" fmla="*/ 0 w 166"/>
                <a:gd name="T21" fmla="*/ 5 h 207"/>
                <a:gd name="T22" fmla="*/ 1 w 166"/>
                <a:gd name="T23" fmla="*/ 2 h 207"/>
                <a:gd name="T24" fmla="*/ 0 w 166"/>
                <a:gd name="T25" fmla="*/ 2 h 20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6"/>
                <a:gd name="T40" fmla="*/ 0 h 207"/>
                <a:gd name="T41" fmla="*/ 166 w 166"/>
                <a:gd name="T42" fmla="*/ 207 h 20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6" h="207">
                  <a:moveTo>
                    <a:pt x="0" y="100"/>
                  </a:moveTo>
                  <a:lnTo>
                    <a:pt x="7" y="55"/>
                  </a:lnTo>
                  <a:lnTo>
                    <a:pt x="26" y="34"/>
                  </a:lnTo>
                  <a:lnTo>
                    <a:pt x="64" y="53"/>
                  </a:lnTo>
                  <a:lnTo>
                    <a:pt x="148" y="0"/>
                  </a:lnTo>
                  <a:lnTo>
                    <a:pt x="166" y="58"/>
                  </a:lnTo>
                  <a:lnTo>
                    <a:pt x="80" y="90"/>
                  </a:lnTo>
                  <a:lnTo>
                    <a:pt x="125" y="136"/>
                  </a:lnTo>
                  <a:lnTo>
                    <a:pt x="102" y="165"/>
                  </a:lnTo>
                  <a:lnTo>
                    <a:pt x="49" y="207"/>
                  </a:lnTo>
                  <a:lnTo>
                    <a:pt x="7" y="193"/>
                  </a:lnTo>
                  <a:lnTo>
                    <a:pt x="25" y="93"/>
                  </a:lnTo>
                  <a:lnTo>
                    <a:pt x="0" y="10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06" name="Freeform 453">
              <a:extLst>
                <a:ext uri="{FF2B5EF4-FFF2-40B4-BE49-F238E27FC236}">
                  <a16:creationId xmlns:a16="http://schemas.microsoft.com/office/drawing/2014/main" xmlns="" id="{321703EC-70BE-4C86-BC78-DA531A71FF38}"/>
                </a:ext>
              </a:extLst>
            </p:cNvPr>
            <p:cNvSpPr>
              <a:spLocks/>
            </p:cNvSpPr>
            <p:nvPr/>
          </p:nvSpPr>
          <p:spPr bwMode="auto">
            <a:xfrm>
              <a:off x="1873792" y="3847480"/>
              <a:ext cx="144886" cy="184577"/>
            </a:xfrm>
            <a:custGeom>
              <a:avLst/>
              <a:gdLst>
                <a:gd name="T0" fmla="*/ 0 w 303"/>
                <a:gd name="T1" fmla="*/ 1 h 407"/>
                <a:gd name="T2" fmla="*/ 1 w 303"/>
                <a:gd name="T3" fmla="*/ 3 h 407"/>
                <a:gd name="T4" fmla="*/ 0 w 303"/>
                <a:gd name="T5" fmla="*/ 4 h 407"/>
                <a:gd name="T6" fmla="*/ 1 w 303"/>
                <a:gd name="T7" fmla="*/ 5 h 407"/>
                <a:gd name="T8" fmla="*/ 0 w 303"/>
                <a:gd name="T9" fmla="*/ 6 h 407"/>
                <a:gd name="T10" fmla="*/ 5 w 303"/>
                <a:gd name="T11" fmla="*/ 9 h 407"/>
                <a:gd name="T12" fmla="*/ 7 w 303"/>
                <a:gd name="T13" fmla="*/ 7 h 407"/>
                <a:gd name="T14" fmla="*/ 6 w 303"/>
                <a:gd name="T15" fmla="*/ 5 h 407"/>
                <a:gd name="T16" fmla="*/ 6 w 303"/>
                <a:gd name="T17" fmla="*/ 2 h 407"/>
                <a:gd name="T18" fmla="*/ 7 w 303"/>
                <a:gd name="T19" fmla="*/ 1 h 407"/>
                <a:gd name="T20" fmla="*/ 4 w 303"/>
                <a:gd name="T21" fmla="*/ 1 h 407"/>
                <a:gd name="T22" fmla="*/ 2 w 303"/>
                <a:gd name="T23" fmla="*/ 0 h 407"/>
                <a:gd name="T24" fmla="*/ 0 w 303"/>
                <a:gd name="T25" fmla="*/ 1 h 40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03"/>
                <a:gd name="T40" fmla="*/ 0 h 407"/>
                <a:gd name="T41" fmla="*/ 303 w 303"/>
                <a:gd name="T42" fmla="*/ 407 h 40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03" h="407">
                  <a:moveTo>
                    <a:pt x="0" y="25"/>
                  </a:moveTo>
                  <a:lnTo>
                    <a:pt x="39" y="112"/>
                  </a:lnTo>
                  <a:lnTo>
                    <a:pt x="0" y="190"/>
                  </a:lnTo>
                  <a:lnTo>
                    <a:pt x="31" y="213"/>
                  </a:lnTo>
                  <a:lnTo>
                    <a:pt x="14" y="242"/>
                  </a:lnTo>
                  <a:lnTo>
                    <a:pt x="206" y="407"/>
                  </a:lnTo>
                  <a:lnTo>
                    <a:pt x="291" y="276"/>
                  </a:lnTo>
                  <a:lnTo>
                    <a:pt x="271" y="239"/>
                  </a:lnTo>
                  <a:lnTo>
                    <a:pt x="271" y="77"/>
                  </a:lnTo>
                  <a:lnTo>
                    <a:pt x="303" y="28"/>
                  </a:lnTo>
                  <a:lnTo>
                    <a:pt x="192" y="48"/>
                  </a:lnTo>
                  <a:lnTo>
                    <a:pt x="72" y="0"/>
                  </a:lnTo>
                  <a:lnTo>
                    <a:pt x="0" y="25"/>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07" name="Freeform 454">
              <a:extLst>
                <a:ext uri="{FF2B5EF4-FFF2-40B4-BE49-F238E27FC236}">
                  <a16:creationId xmlns:a16="http://schemas.microsoft.com/office/drawing/2014/main" xmlns="" id="{9B6DD00F-72F4-4792-B630-B339E2A7CBB6}"/>
                </a:ext>
              </a:extLst>
            </p:cNvPr>
            <p:cNvSpPr>
              <a:spLocks/>
            </p:cNvSpPr>
            <p:nvPr/>
          </p:nvSpPr>
          <p:spPr bwMode="auto">
            <a:xfrm>
              <a:off x="2102914" y="3322392"/>
              <a:ext cx="33694" cy="30232"/>
            </a:xfrm>
            <a:custGeom>
              <a:avLst/>
              <a:gdLst>
                <a:gd name="T0" fmla="*/ 0 w 70"/>
                <a:gd name="T1" fmla="*/ 1 h 67"/>
                <a:gd name="T2" fmla="*/ 1 w 70"/>
                <a:gd name="T3" fmla="*/ 0 h 67"/>
                <a:gd name="T4" fmla="*/ 2 w 70"/>
                <a:gd name="T5" fmla="*/ 1 h 67"/>
                <a:gd name="T6" fmla="*/ 0 w 70"/>
                <a:gd name="T7" fmla="*/ 1 h 67"/>
                <a:gd name="T8" fmla="*/ 0 60000 65536"/>
                <a:gd name="T9" fmla="*/ 0 60000 65536"/>
                <a:gd name="T10" fmla="*/ 0 60000 65536"/>
                <a:gd name="T11" fmla="*/ 0 60000 65536"/>
                <a:gd name="T12" fmla="*/ 0 w 70"/>
                <a:gd name="T13" fmla="*/ 0 h 67"/>
                <a:gd name="T14" fmla="*/ 70 w 70"/>
                <a:gd name="T15" fmla="*/ 67 h 67"/>
              </a:gdLst>
              <a:ahLst/>
              <a:cxnLst>
                <a:cxn ang="T8">
                  <a:pos x="T0" y="T1"/>
                </a:cxn>
                <a:cxn ang="T9">
                  <a:pos x="T2" y="T3"/>
                </a:cxn>
                <a:cxn ang="T10">
                  <a:pos x="T4" y="T5"/>
                </a:cxn>
                <a:cxn ang="T11">
                  <a:pos x="T6" y="T7"/>
                </a:cxn>
              </a:cxnLst>
              <a:rect l="T12" t="T13" r="T14" b="T15"/>
              <a:pathLst>
                <a:path w="70" h="67">
                  <a:moveTo>
                    <a:pt x="0" y="42"/>
                  </a:moveTo>
                  <a:lnTo>
                    <a:pt x="59" y="0"/>
                  </a:lnTo>
                  <a:lnTo>
                    <a:pt x="70" y="67"/>
                  </a:lnTo>
                  <a:lnTo>
                    <a:pt x="0" y="42"/>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08" name="Freeform 455">
              <a:extLst>
                <a:ext uri="{FF2B5EF4-FFF2-40B4-BE49-F238E27FC236}">
                  <a16:creationId xmlns:a16="http://schemas.microsoft.com/office/drawing/2014/main" xmlns="" id="{6BAF860F-E771-44A4-BEDF-56C4FA330FD4}"/>
                </a:ext>
              </a:extLst>
            </p:cNvPr>
            <p:cNvSpPr>
              <a:spLocks/>
            </p:cNvSpPr>
            <p:nvPr/>
          </p:nvSpPr>
          <p:spPr bwMode="auto">
            <a:xfrm>
              <a:off x="1892324" y="3217374"/>
              <a:ext cx="28640" cy="35006"/>
            </a:xfrm>
            <a:custGeom>
              <a:avLst/>
              <a:gdLst>
                <a:gd name="T0" fmla="*/ 0 w 61"/>
                <a:gd name="T1" fmla="*/ 2 h 76"/>
                <a:gd name="T2" fmla="*/ 1 w 61"/>
                <a:gd name="T3" fmla="*/ 2 h 76"/>
                <a:gd name="T4" fmla="*/ 1 w 61"/>
                <a:gd name="T5" fmla="*/ 1 h 76"/>
                <a:gd name="T6" fmla="*/ 1 w 61"/>
                <a:gd name="T7" fmla="*/ 0 h 76"/>
                <a:gd name="T8" fmla="*/ 0 w 61"/>
                <a:gd name="T9" fmla="*/ 2 h 76"/>
                <a:gd name="T10" fmla="*/ 0 60000 65536"/>
                <a:gd name="T11" fmla="*/ 0 60000 65536"/>
                <a:gd name="T12" fmla="*/ 0 60000 65536"/>
                <a:gd name="T13" fmla="*/ 0 60000 65536"/>
                <a:gd name="T14" fmla="*/ 0 60000 65536"/>
                <a:gd name="T15" fmla="*/ 0 w 61"/>
                <a:gd name="T16" fmla="*/ 0 h 76"/>
                <a:gd name="T17" fmla="*/ 61 w 61"/>
                <a:gd name="T18" fmla="*/ 76 h 76"/>
              </a:gdLst>
              <a:ahLst/>
              <a:cxnLst>
                <a:cxn ang="T10">
                  <a:pos x="T0" y="T1"/>
                </a:cxn>
                <a:cxn ang="T11">
                  <a:pos x="T2" y="T3"/>
                </a:cxn>
                <a:cxn ang="T12">
                  <a:pos x="T4" y="T5"/>
                </a:cxn>
                <a:cxn ang="T13">
                  <a:pos x="T6" y="T7"/>
                </a:cxn>
                <a:cxn ang="T14">
                  <a:pos x="T8" y="T9"/>
                </a:cxn>
              </a:cxnLst>
              <a:rect l="T15" t="T16" r="T17" b="T18"/>
              <a:pathLst>
                <a:path w="61" h="76">
                  <a:moveTo>
                    <a:pt x="0" y="76"/>
                  </a:moveTo>
                  <a:lnTo>
                    <a:pt x="23" y="73"/>
                  </a:lnTo>
                  <a:lnTo>
                    <a:pt x="61" y="21"/>
                  </a:lnTo>
                  <a:lnTo>
                    <a:pt x="40" y="0"/>
                  </a:lnTo>
                  <a:lnTo>
                    <a:pt x="0" y="76"/>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09" name="Freeform 456">
              <a:extLst>
                <a:ext uri="{FF2B5EF4-FFF2-40B4-BE49-F238E27FC236}">
                  <a16:creationId xmlns:a16="http://schemas.microsoft.com/office/drawing/2014/main" xmlns="" id="{E1518BAD-2467-4DD3-AF1B-134CF1B1CA36}"/>
                </a:ext>
              </a:extLst>
            </p:cNvPr>
            <p:cNvSpPr>
              <a:spLocks/>
            </p:cNvSpPr>
            <p:nvPr/>
          </p:nvSpPr>
          <p:spPr bwMode="auto">
            <a:xfrm>
              <a:off x="1039854" y="3771104"/>
              <a:ext cx="72443" cy="79559"/>
            </a:xfrm>
            <a:custGeom>
              <a:avLst/>
              <a:gdLst>
                <a:gd name="T0" fmla="*/ 0 w 148"/>
                <a:gd name="T1" fmla="*/ 1 h 177"/>
                <a:gd name="T2" fmla="*/ 1 w 148"/>
                <a:gd name="T3" fmla="*/ 0 h 177"/>
                <a:gd name="T4" fmla="*/ 2 w 148"/>
                <a:gd name="T5" fmla="*/ 0 h 177"/>
                <a:gd name="T6" fmla="*/ 2 w 148"/>
                <a:gd name="T7" fmla="*/ 1 h 177"/>
                <a:gd name="T8" fmla="*/ 3 w 148"/>
                <a:gd name="T9" fmla="*/ 1 h 177"/>
                <a:gd name="T10" fmla="*/ 3 w 148"/>
                <a:gd name="T11" fmla="*/ 2 h 177"/>
                <a:gd name="T12" fmla="*/ 3 w 148"/>
                <a:gd name="T13" fmla="*/ 3 h 177"/>
                <a:gd name="T14" fmla="*/ 3 w 148"/>
                <a:gd name="T15" fmla="*/ 4 h 177"/>
                <a:gd name="T16" fmla="*/ 0 w 148"/>
                <a:gd name="T17" fmla="*/ 1 h 1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8"/>
                <a:gd name="T28" fmla="*/ 0 h 177"/>
                <a:gd name="T29" fmla="*/ 148 w 148"/>
                <a:gd name="T30" fmla="*/ 177 h 1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8" h="177">
                  <a:moveTo>
                    <a:pt x="0" y="67"/>
                  </a:moveTo>
                  <a:lnTo>
                    <a:pt x="49" y="0"/>
                  </a:lnTo>
                  <a:lnTo>
                    <a:pt x="70" y="3"/>
                  </a:lnTo>
                  <a:lnTo>
                    <a:pt x="73" y="48"/>
                  </a:lnTo>
                  <a:lnTo>
                    <a:pt x="114" y="41"/>
                  </a:lnTo>
                  <a:lnTo>
                    <a:pt x="110" y="83"/>
                  </a:lnTo>
                  <a:lnTo>
                    <a:pt x="148" y="115"/>
                  </a:lnTo>
                  <a:lnTo>
                    <a:pt x="145" y="177"/>
                  </a:lnTo>
                  <a:lnTo>
                    <a:pt x="0" y="67"/>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10" name="Freeform 457">
              <a:extLst>
                <a:ext uri="{FF2B5EF4-FFF2-40B4-BE49-F238E27FC236}">
                  <a16:creationId xmlns:a16="http://schemas.microsoft.com/office/drawing/2014/main" xmlns="" id="{B48EA3DF-71C0-4A98-975E-68D2B6621D8F}"/>
                </a:ext>
              </a:extLst>
            </p:cNvPr>
            <p:cNvSpPr>
              <a:spLocks/>
            </p:cNvSpPr>
            <p:nvPr/>
          </p:nvSpPr>
          <p:spPr bwMode="auto">
            <a:xfrm>
              <a:off x="1420601" y="3252380"/>
              <a:ext cx="286403" cy="294368"/>
            </a:xfrm>
            <a:custGeom>
              <a:avLst/>
              <a:gdLst>
                <a:gd name="T0" fmla="*/ 0 w 597"/>
                <a:gd name="T1" fmla="*/ 8 h 646"/>
                <a:gd name="T2" fmla="*/ 0 w 597"/>
                <a:gd name="T3" fmla="*/ 3 h 646"/>
                <a:gd name="T4" fmla="*/ 2 w 597"/>
                <a:gd name="T5" fmla="*/ 0 h 646"/>
                <a:gd name="T6" fmla="*/ 5 w 597"/>
                <a:gd name="T7" fmla="*/ 1 h 646"/>
                <a:gd name="T8" fmla="*/ 6 w 597"/>
                <a:gd name="T9" fmla="*/ 2 h 646"/>
                <a:gd name="T10" fmla="*/ 8 w 597"/>
                <a:gd name="T11" fmla="*/ 3 h 646"/>
                <a:gd name="T12" fmla="*/ 9 w 597"/>
                <a:gd name="T13" fmla="*/ 3 h 646"/>
                <a:gd name="T14" fmla="*/ 9 w 597"/>
                <a:gd name="T15" fmla="*/ 1 h 646"/>
                <a:gd name="T16" fmla="*/ 10 w 597"/>
                <a:gd name="T17" fmla="*/ 0 h 646"/>
                <a:gd name="T18" fmla="*/ 14 w 597"/>
                <a:gd name="T19" fmla="*/ 2 h 646"/>
                <a:gd name="T20" fmla="*/ 13 w 597"/>
                <a:gd name="T21" fmla="*/ 3 h 646"/>
                <a:gd name="T22" fmla="*/ 14 w 597"/>
                <a:gd name="T23" fmla="*/ 12 h 646"/>
                <a:gd name="T24" fmla="*/ 14 w 597"/>
                <a:gd name="T25" fmla="*/ 15 h 646"/>
                <a:gd name="T26" fmla="*/ 13 w 597"/>
                <a:gd name="T27" fmla="*/ 15 h 646"/>
                <a:gd name="T28" fmla="*/ 13 w 597"/>
                <a:gd name="T29" fmla="*/ 15 h 646"/>
                <a:gd name="T30" fmla="*/ 6 w 597"/>
                <a:gd name="T31" fmla="*/ 11 h 646"/>
                <a:gd name="T32" fmla="*/ 5 w 597"/>
                <a:gd name="T33" fmla="*/ 11 h 646"/>
                <a:gd name="T34" fmla="*/ 2 w 597"/>
                <a:gd name="T35" fmla="*/ 11 h 646"/>
                <a:gd name="T36" fmla="*/ 0 w 597"/>
                <a:gd name="T37" fmla="*/ 8 h 6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97"/>
                <a:gd name="T58" fmla="*/ 0 h 646"/>
                <a:gd name="T59" fmla="*/ 597 w 597"/>
                <a:gd name="T60" fmla="*/ 646 h 6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97" h="646">
                  <a:moveTo>
                    <a:pt x="0" y="336"/>
                  </a:moveTo>
                  <a:lnTo>
                    <a:pt x="1" y="139"/>
                  </a:lnTo>
                  <a:lnTo>
                    <a:pt x="74" y="0"/>
                  </a:lnTo>
                  <a:lnTo>
                    <a:pt x="219" y="42"/>
                  </a:lnTo>
                  <a:lnTo>
                    <a:pt x="246" y="89"/>
                  </a:lnTo>
                  <a:lnTo>
                    <a:pt x="363" y="139"/>
                  </a:lnTo>
                  <a:lnTo>
                    <a:pt x="398" y="123"/>
                  </a:lnTo>
                  <a:lnTo>
                    <a:pt x="402" y="52"/>
                  </a:lnTo>
                  <a:lnTo>
                    <a:pt x="440" y="19"/>
                  </a:lnTo>
                  <a:lnTo>
                    <a:pt x="597" y="75"/>
                  </a:lnTo>
                  <a:lnTo>
                    <a:pt x="580" y="150"/>
                  </a:lnTo>
                  <a:lnTo>
                    <a:pt x="597" y="529"/>
                  </a:lnTo>
                  <a:lnTo>
                    <a:pt x="597" y="618"/>
                  </a:lnTo>
                  <a:lnTo>
                    <a:pt x="564" y="619"/>
                  </a:lnTo>
                  <a:lnTo>
                    <a:pt x="564" y="646"/>
                  </a:lnTo>
                  <a:lnTo>
                    <a:pt x="258" y="462"/>
                  </a:lnTo>
                  <a:lnTo>
                    <a:pt x="219" y="483"/>
                  </a:lnTo>
                  <a:lnTo>
                    <a:pt x="89" y="460"/>
                  </a:lnTo>
                  <a:lnTo>
                    <a:pt x="0" y="336"/>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11" name="Freeform 458">
              <a:extLst>
                <a:ext uri="{FF2B5EF4-FFF2-40B4-BE49-F238E27FC236}">
                  <a16:creationId xmlns:a16="http://schemas.microsoft.com/office/drawing/2014/main" xmlns="" id="{E813361A-CAE1-4EFF-88F1-70FB88E694C9}"/>
                </a:ext>
              </a:extLst>
            </p:cNvPr>
            <p:cNvSpPr>
              <a:spLocks/>
            </p:cNvSpPr>
            <p:nvPr/>
          </p:nvSpPr>
          <p:spPr bwMode="auto">
            <a:xfrm>
              <a:off x="2038895" y="4183219"/>
              <a:ext cx="129724" cy="278456"/>
            </a:xfrm>
            <a:custGeom>
              <a:avLst/>
              <a:gdLst>
                <a:gd name="T0" fmla="*/ 0 w 270"/>
                <a:gd name="T1" fmla="*/ 10 h 616"/>
                <a:gd name="T2" fmla="*/ 1 w 270"/>
                <a:gd name="T3" fmla="*/ 13 h 616"/>
                <a:gd name="T4" fmla="*/ 2 w 270"/>
                <a:gd name="T5" fmla="*/ 14 h 616"/>
                <a:gd name="T6" fmla="*/ 4 w 270"/>
                <a:gd name="T7" fmla="*/ 13 h 616"/>
                <a:gd name="T8" fmla="*/ 6 w 270"/>
                <a:gd name="T9" fmla="*/ 3 h 616"/>
                <a:gd name="T10" fmla="*/ 6 w 270"/>
                <a:gd name="T11" fmla="*/ 4 h 616"/>
                <a:gd name="T12" fmla="*/ 5 w 270"/>
                <a:gd name="T13" fmla="*/ 0 h 616"/>
                <a:gd name="T14" fmla="*/ 4 w 270"/>
                <a:gd name="T15" fmla="*/ 1 h 616"/>
                <a:gd name="T16" fmla="*/ 4 w 270"/>
                <a:gd name="T17" fmla="*/ 3 h 616"/>
                <a:gd name="T18" fmla="*/ 3 w 270"/>
                <a:gd name="T19" fmla="*/ 4 h 616"/>
                <a:gd name="T20" fmla="*/ 1 w 270"/>
                <a:gd name="T21" fmla="*/ 4 h 616"/>
                <a:gd name="T22" fmla="*/ 1 w 270"/>
                <a:gd name="T23" fmla="*/ 5 h 616"/>
                <a:gd name="T24" fmla="*/ 1 w 270"/>
                <a:gd name="T25" fmla="*/ 8 h 616"/>
                <a:gd name="T26" fmla="*/ 0 w 270"/>
                <a:gd name="T27" fmla="*/ 10 h 6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70"/>
                <a:gd name="T43" fmla="*/ 0 h 616"/>
                <a:gd name="T44" fmla="*/ 270 w 270"/>
                <a:gd name="T45" fmla="*/ 616 h 6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70" h="616">
                  <a:moveTo>
                    <a:pt x="0" y="441"/>
                  </a:moveTo>
                  <a:lnTo>
                    <a:pt x="26" y="567"/>
                  </a:lnTo>
                  <a:lnTo>
                    <a:pt x="76" y="616"/>
                  </a:lnTo>
                  <a:lnTo>
                    <a:pt x="161" y="567"/>
                  </a:lnTo>
                  <a:lnTo>
                    <a:pt x="254" y="144"/>
                  </a:lnTo>
                  <a:lnTo>
                    <a:pt x="270" y="161"/>
                  </a:lnTo>
                  <a:lnTo>
                    <a:pt x="232" y="0"/>
                  </a:lnTo>
                  <a:lnTo>
                    <a:pt x="182" y="68"/>
                  </a:lnTo>
                  <a:lnTo>
                    <a:pt x="182" y="115"/>
                  </a:lnTo>
                  <a:lnTo>
                    <a:pt x="122" y="165"/>
                  </a:lnTo>
                  <a:lnTo>
                    <a:pt x="47" y="186"/>
                  </a:lnTo>
                  <a:lnTo>
                    <a:pt x="29" y="240"/>
                  </a:lnTo>
                  <a:lnTo>
                    <a:pt x="47" y="348"/>
                  </a:lnTo>
                  <a:lnTo>
                    <a:pt x="0" y="441"/>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12" name="Freeform 459">
              <a:extLst>
                <a:ext uri="{FF2B5EF4-FFF2-40B4-BE49-F238E27FC236}">
                  <a16:creationId xmlns:a16="http://schemas.microsoft.com/office/drawing/2014/main" xmlns="" id="{8F8BA891-6193-4BFA-AD05-5207F4133E6F}"/>
                </a:ext>
              </a:extLst>
            </p:cNvPr>
            <p:cNvSpPr>
              <a:spLocks/>
            </p:cNvSpPr>
            <p:nvPr/>
          </p:nvSpPr>
          <p:spPr bwMode="auto">
            <a:xfrm>
              <a:off x="1850206" y="4127528"/>
              <a:ext cx="60650" cy="157527"/>
            </a:xfrm>
            <a:custGeom>
              <a:avLst/>
              <a:gdLst>
                <a:gd name="T0" fmla="*/ 0 w 124"/>
                <a:gd name="T1" fmla="*/ 4 h 346"/>
                <a:gd name="T2" fmla="*/ 0 w 124"/>
                <a:gd name="T3" fmla="*/ 5 h 346"/>
                <a:gd name="T4" fmla="*/ 2 w 124"/>
                <a:gd name="T5" fmla="*/ 5 h 346"/>
                <a:gd name="T6" fmla="*/ 1 w 124"/>
                <a:gd name="T7" fmla="*/ 7 h 346"/>
                <a:gd name="T8" fmla="*/ 2 w 124"/>
                <a:gd name="T9" fmla="*/ 8 h 346"/>
                <a:gd name="T10" fmla="*/ 3 w 124"/>
                <a:gd name="T11" fmla="*/ 6 h 346"/>
                <a:gd name="T12" fmla="*/ 2 w 124"/>
                <a:gd name="T13" fmla="*/ 4 h 346"/>
                <a:gd name="T14" fmla="*/ 2 w 124"/>
                <a:gd name="T15" fmla="*/ 5 h 346"/>
                <a:gd name="T16" fmla="*/ 2 w 124"/>
                <a:gd name="T17" fmla="*/ 5 h 346"/>
                <a:gd name="T18" fmla="*/ 1 w 124"/>
                <a:gd name="T19" fmla="*/ 3 h 346"/>
                <a:gd name="T20" fmla="*/ 1 w 124"/>
                <a:gd name="T21" fmla="*/ 0 h 346"/>
                <a:gd name="T22" fmla="*/ 0 w 124"/>
                <a:gd name="T23" fmla="*/ 0 h 346"/>
                <a:gd name="T24" fmla="*/ 1 w 124"/>
                <a:gd name="T25" fmla="*/ 1 h 346"/>
                <a:gd name="T26" fmla="*/ 0 w 124"/>
                <a:gd name="T27" fmla="*/ 4 h 3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4"/>
                <a:gd name="T43" fmla="*/ 0 h 346"/>
                <a:gd name="T44" fmla="*/ 124 w 124"/>
                <a:gd name="T45" fmla="*/ 346 h 3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4" h="346">
                  <a:moveTo>
                    <a:pt x="0" y="189"/>
                  </a:moveTo>
                  <a:lnTo>
                    <a:pt x="16" y="209"/>
                  </a:lnTo>
                  <a:lnTo>
                    <a:pt x="64" y="228"/>
                  </a:lnTo>
                  <a:lnTo>
                    <a:pt x="61" y="292"/>
                  </a:lnTo>
                  <a:lnTo>
                    <a:pt x="100" y="346"/>
                  </a:lnTo>
                  <a:lnTo>
                    <a:pt x="124" y="248"/>
                  </a:lnTo>
                  <a:lnTo>
                    <a:pt x="84" y="182"/>
                  </a:lnTo>
                  <a:lnTo>
                    <a:pt x="95" y="219"/>
                  </a:lnTo>
                  <a:lnTo>
                    <a:pt x="72" y="217"/>
                  </a:lnTo>
                  <a:lnTo>
                    <a:pt x="47" y="128"/>
                  </a:lnTo>
                  <a:lnTo>
                    <a:pt x="46" y="9"/>
                  </a:lnTo>
                  <a:lnTo>
                    <a:pt x="10" y="0"/>
                  </a:lnTo>
                  <a:lnTo>
                    <a:pt x="38" y="58"/>
                  </a:lnTo>
                  <a:lnTo>
                    <a:pt x="0" y="189"/>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13" name="Freeform 460">
              <a:extLst>
                <a:ext uri="{FF2B5EF4-FFF2-40B4-BE49-F238E27FC236}">
                  <a16:creationId xmlns:a16="http://schemas.microsoft.com/office/drawing/2014/main" xmlns="" id="{C189C603-E524-47A6-902F-F4597975B697}"/>
                </a:ext>
              </a:extLst>
            </p:cNvPr>
            <p:cNvSpPr>
              <a:spLocks/>
            </p:cNvSpPr>
            <p:nvPr/>
          </p:nvSpPr>
          <p:spPr bwMode="auto">
            <a:xfrm>
              <a:off x="1028061" y="3430592"/>
              <a:ext cx="298196" cy="303915"/>
            </a:xfrm>
            <a:custGeom>
              <a:avLst/>
              <a:gdLst>
                <a:gd name="T0" fmla="*/ 0 w 618"/>
                <a:gd name="T1" fmla="*/ 11 h 673"/>
                <a:gd name="T2" fmla="*/ 1 w 618"/>
                <a:gd name="T3" fmla="*/ 10 h 673"/>
                <a:gd name="T4" fmla="*/ 1 w 618"/>
                <a:gd name="T5" fmla="*/ 10 h 673"/>
                <a:gd name="T6" fmla="*/ 6 w 618"/>
                <a:gd name="T7" fmla="*/ 10 h 673"/>
                <a:gd name="T8" fmla="*/ 5 w 618"/>
                <a:gd name="T9" fmla="*/ 0 h 673"/>
                <a:gd name="T10" fmla="*/ 7 w 618"/>
                <a:gd name="T11" fmla="*/ 0 h 673"/>
                <a:gd name="T12" fmla="*/ 14 w 618"/>
                <a:gd name="T13" fmla="*/ 5 h 673"/>
                <a:gd name="T14" fmla="*/ 14 w 618"/>
                <a:gd name="T15" fmla="*/ 6 h 673"/>
                <a:gd name="T16" fmla="*/ 15 w 618"/>
                <a:gd name="T17" fmla="*/ 6 h 673"/>
                <a:gd name="T18" fmla="*/ 15 w 618"/>
                <a:gd name="T19" fmla="*/ 9 h 673"/>
                <a:gd name="T20" fmla="*/ 14 w 618"/>
                <a:gd name="T21" fmla="*/ 10 h 673"/>
                <a:gd name="T22" fmla="*/ 11 w 618"/>
                <a:gd name="T23" fmla="*/ 11 h 673"/>
                <a:gd name="T24" fmla="*/ 7 w 618"/>
                <a:gd name="T25" fmla="*/ 12 h 673"/>
                <a:gd name="T26" fmla="*/ 6 w 618"/>
                <a:gd name="T27" fmla="*/ 15 h 673"/>
                <a:gd name="T28" fmla="*/ 5 w 618"/>
                <a:gd name="T29" fmla="*/ 15 h 673"/>
                <a:gd name="T30" fmla="*/ 4 w 618"/>
                <a:gd name="T31" fmla="*/ 15 h 673"/>
                <a:gd name="T32" fmla="*/ 3 w 618"/>
                <a:gd name="T33" fmla="*/ 13 h 673"/>
                <a:gd name="T34" fmla="*/ 1 w 618"/>
                <a:gd name="T35" fmla="*/ 14 h 673"/>
                <a:gd name="T36" fmla="*/ 1 w 618"/>
                <a:gd name="T37" fmla="*/ 13 h 673"/>
                <a:gd name="T38" fmla="*/ 0 w 618"/>
                <a:gd name="T39" fmla="*/ 11 h 67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18"/>
                <a:gd name="T61" fmla="*/ 0 h 673"/>
                <a:gd name="T62" fmla="*/ 618 w 618"/>
                <a:gd name="T63" fmla="*/ 673 h 67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18" h="673">
                  <a:moveTo>
                    <a:pt x="0" y="468"/>
                  </a:moveTo>
                  <a:lnTo>
                    <a:pt x="26" y="418"/>
                  </a:lnTo>
                  <a:lnTo>
                    <a:pt x="56" y="450"/>
                  </a:lnTo>
                  <a:lnTo>
                    <a:pt x="248" y="435"/>
                  </a:lnTo>
                  <a:lnTo>
                    <a:pt x="208" y="0"/>
                  </a:lnTo>
                  <a:lnTo>
                    <a:pt x="279" y="0"/>
                  </a:lnTo>
                  <a:lnTo>
                    <a:pt x="583" y="236"/>
                  </a:lnTo>
                  <a:lnTo>
                    <a:pt x="585" y="275"/>
                  </a:lnTo>
                  <a:lnTo>
                    <a:pt x="617" y="271"/>
                  </a:lnTo>
                  <a:lnTo>
                    <a:pt x="618" y="409"/>
                  </a:lnTo>
                  <a:lnTo>
                    <a:pt x="591" y="439"/>
                  </a:lnTo>
                  <a:lnTo>
                    <a:pt x="467" y="458"/>
                  </a:lnTo>
                  <a:lnTo>
                    <a:pt x="310" y="537"/>
                  </a:lnTo>
                  <a:lnTo>
                    <a:pt x="261" y="665"/>
                  </a:lnTo>
                  <a:lnTo>
                    <a:pt x="223" y="649"/>
                  </a:lnTo>
                  <a:lnTo>
                    <a:pt x="155" y="673"/>
                  </a:lnTo>
                  <a:lnTo>
                    <a:pt x="117" y="566"/>
                  </a:lnTo>
                  <a:lnTo>
                    <a:pt x="53" y="592"/>
                  </a:lnTo>
                  <a:lnTo>
                    <a:pt x="26" y="569"/>
                  </a:lnTo>
                  <a:lnTo>
                    <a:pt x="0" y="468"/>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14" name="Freeform 461">
              <a:extLst>
                <a:ext uri="{FF2B5EF4-FFF2-40B4-BE49-F238E27FC236}">
                  <a16:creationId xmlns:a16="http://schemas.microsoft.com/office/drawing/2014/main" xmlns="" id="{6B073F81-7340-4059-A7F9-8EA3622B94DF}"/>
                </a:ext>
              </a:extLst>
            </p:cNvPr>
            <p:cNvSpPr>
              <a:spLocks/>
            </p:cNvSpPr>
            <p:nvPr/>
          </p:nvSpPr>
          <p:spPr bwMode="auto">
            <a:xfrm>
              <a:off x="938770" y="3381265"/>
              <a:ext cx="224068" cy="260953"/>
            </a:xfrm>
            <a:custGeom>
              <a:avLst/>
              <a:gdLst>
                <a:gd name="T0" fmla="*/ 0 w 467"/>
                <a:gd name="T1" fmla="*/ 7 h 575"/>
                <a:gd name="T2" fmla="*/ 1 w 467"/>
                <a:gd name="T3" fmla="*/ 7 h 575"/>
                <a:gd name="T4" fmla="*/ 1 w 467"/>
                <a:gd name="T5" fmla="*/ 9 h 575"/>
                <a:gd name="T6" fmla="*/ 0 w 467"/>
                <a:gd name="T7" fmla="*/ 12 h 575"/>
                <a:gd name="T8" fmla="*/ 2 w 467"/>
                <a:gd name="T9" fmla="*/ 11 h 575"/>
                <a:gd name="T10" fmla="*/ 4 w 467"/>
                <a:gd name="T11" fmla="*/ 13 h 575"/>
                <a:gd name="T12" fmla="*/ 5 w 467"/>
                <a:gd name="T13" fmla="*/ 12 h 575"/>
                <a:gd name="T14" fmla="*/ 6 w 467"/>
                <a:gd name="T15" fmla="*/ 13 h 575"/>
                <a:gd name="T16" fmla="*/ 10 w 467"/>
                <a:gd name="T17" fmla="*/ 13 h 575"/>
                <a:gd name="T18" fmla="*/ 9 w 467"/>
                <a:gd name="T19" fmla="*/ 3 h 575"/>
                <a:gd name="T20" fmla="*/ 11 w 467"/>
                <a:gd name="T21" fmla="*/ 3 h 575"/>
                <a:gd name="T22" fmla="*/ 7 w 467"/>
                <a:gd name="T23" fmla="*/ 0 h 575"/>
                <a:gd name="T24" fmla="*/ 7 w 467"/>
                <a:gd name="T25" fmla="*/ 1 h 575"/>
                <a:gd name="T26" fmla="*/ 5 w 467"/>
                <a:gd name="T27" fmla="*/ 1 h 575"/>
                <a:gd name="T28" fmla="*/ 5 w 467"/>
                <a:gd name="T29" fmla="*/ 4 h 575"/>
                <a:gd name="T30" fmla="*/ 3 w 467"/>
                <a:gd name="T31" fmla="*/ 5 h 575"/>
                <a:gd name="T32" fmla="*/ 4 w 467"/>
                <a:gd name="T33" fmla="*/ 6 h 575"/>
                <a:gd name="T34" fmla="*/ 0 w 467"/>
                <a:gd name="T35" fmla="*/ 7 h 57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67"/>
                <a:gd name="T55" fmla="*/ 0 h 575"/>
                <a:gd name="T56" fmla="*/ 467 w 467"/>
                <a:gd name="T57" fmla="*/ 575 h 57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67" h="575">
                  <a:moveTo>
                    <a:pt x="0" y="288"/>
                  </a:moveTo>
                  <a:lnTo>
                    <a:pt x="30" y="320"/>
                  </a:lnTo>
                  <a:lnTo>
                    <a:pt x="36" y="408"/>
                  </a:lnTo>
                  <a:lnTo>
                    <a:pt x="13" y="515"/>
                  </a:lnTo>
                  <a:lnTo>
                    <a:pt x="101" y="492"/>
                  </a:lnTo>
                  <a:lnTo>
                    <a:pt x="188" y="575"/>
                  </a:lnTo>
                  <a:lnTo>
                    <a:pt x="214" y="525"/>
                  </a:lnTo>
                  <a:lnTo>
                    <a:pt x="244" y="557"/>
                  </a:lnTo>
                  <a:lnTo>
                    <a:pt x="436" y="542"/>
                  </a:lnTo>
                  <a:lnTo>
                    <a:pt x="396" y="107"/>
                  </a:lnTo>
                  <a:lnTo>
                    <a:pt x="467" y="107"/>
                  </a:lnTo>
                  <a:lnTo>
                    <a:pt x="322" y="0"/>
                  </a:lnTo>
                  <a:lnTo>
                    <a:pt x="317" y="58"/>
                  </a:lnTo>
                  <a:lnTo>
                    <a:pt x="197" y="54"/>
                  </a:lnTo>
                  <a:lnTo>
                    <a:pt x="196" y="176"/>
                  </a:lnTo>
                  <a:lnTo>
                    <a:pt x="152" y="199"/>
                  </a:lnTo>
                  <a:lnTo>
                    <a:pt x="156" y="270"/>
                  </a:lnTo>
                  <a:lnTo>
                    <a:pt x="0" y="288"/>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15" name="Freeform 462">
              <a:extLst>
                <a:ext uri="{FF2B5EF4-FFF2-40B4-BE49-F238E27FC236}">
                  <a16:creationId xmlns:a16="http://schemas.microsoft.com/office/drawing/2014/main" xmlns="" id="{336BB719-6E60-4305-8F76-F60CDFAC0475}"/>
                </a:ext>
              </a:extLst>
            </p:cNvPr>
            <p:cNvSpPr>
              <a:spLocks/>
            </p:cNvSpPr>
            <p:nvPr/>
          </p:nvSpPr>
          <p:spPr bwMode="auto">
            <a:xfrm>
              <a:off x="1012898" y="3196688"/>
              <a:ext cx="213960" cy="176621"/>
            </a:xfrm>
            <a:custGeom>
              <a:avLst/>
              <a:gdLst>
                <a:gd name="T0" fmla="*/ 0 w 447"/>
                <a:gd name="T1" fmla="*/ 9 h 392"/>
                <a:gd name="T2" fmla="*/ 3 w 447"/>
                <a:gd name="T3" fmla="*/ 7 h 392"/>
                <a:gd name="T4" fmla="*/ 3 w 447"/>
                <a:gd name="T5" fmla="*/ 3 h 392"/>
                <a:gd name="T6" fmla="*/ 6 w 447"/>
                <a:gd name="T7" fmla="*/ 2 h 392"/>
                <a:gd name="T8" fmla="*/ 6 w 447"/>
                <a:gd name="T9" fmla="*/ 0 h 392"/>
                <a:gd name="T10" fmla="*/ 9 w 447"/>
                <a:gd name="T11" fmla="*/ 1 h 392"/>
                <a:gd name="T12" fmla="*/ 10 w 447"/>
                <a:gd name="T13" fmla="*/ 4 h 392"/>
                <a:gd name="T14" fmla="*/ 9 w 447"/>
                <a:gd name="T15" fmla="*/ 4 h 392"/>
                <a:gd name="T16" fmla="*/ 8 w 447"/>
                <a:gd name="T17" fmla="*/ 4 h 392"/>
                <a:gd name="T18" fmla="*/ 8 w 447"/>
                <a:gd name="T19" fmla="*/ 5 h 392"/>
                <a:gd name="T20" fmla="*/ 4 w 447"/>
                <a:gd name="T21" fmla="*/ 7 h 392"/>
                <a:gd name="T22" fmla="*/ 4 w 447"/>
                <a:gd name="T23" fmla="*/ 9 h 392"/>
                <a:gd name="T24" fmla="*/ 0 w 447"/>
                <a:gd name="T25" fmla="*/ 9 h 39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47"/>
                <a:gd name="T40" fmla="*/ 0 h 392"/>
                <a:gd name="T41" fmla="*/ 447 w 447"/>
                <a:gd name="T42" fmla="*/ 392 h 39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47" h="392">
                  <a:moveTo>
                    <a:pt x="0" y="387"/>
                  </a:moveTo>
                  <a:lnTo>
                    <a:pt x="109" y="311"/>
                  </a:lnTo>
                  <a:lnTo>
                    <a:pt x="149" y="157"/>
                  </a:lnTo>
                  <a:lnTo>
                    <a:pt x="242" y="77"/>
                  </a:lnTo>
                  <a:lnTo>
                    <a:pt x="273" y="0"/>
                  </a:lnTo>
                  <a:lnTo>
                    <a:pt x="409" y="26"/>
                  </a:lnTo>
                  <a:lnTo>
                    <a:pt x="447" y="172"/>
                  </a:lnTo>
                  <a:lnTo>
                    <a:pt x="387" y="175"/>
                  </a:lnTo>
                  <a:lnTo>
                    <a:pt x="352" y="192"/>
                  </a:lnTo>
                  <a:lnTo>
                    <a:pt x="359" y="230"/>
                  </a:lnTo>
                  <a:lnTo>
                    <a:pt x="184" y="317"/>
                  </a:lnTo>
                  <a:lnTo>
                    <a:pt x="163" y="392"/>
                  </a:lnTo>
                  <a:lnTo>
                    <a:pt x="0" y="387"/>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16" name="Freeform 463">
              <a:extLst>
                <a:ext uri="{FF2B5EF4-FFF2-40B4-BE49-F238E27FC236}">
                  <a16:creationId xmlns:a16="http://schemas.microsoft.com/office/drawing/2014/main" xmlns="" id="{60051F48-CAD7-47FF-AB41-69C5BAB9FE01}"/>
                </a:ext>
              </a:extLst>
            </p:cNvPr>
            <p:cNvSpPr>
              <a:spLocks/>
            </p:cNvSpPr>
            <p:nvPr/>
          </p:nvSpPr>
          <p:spPr bwMode="auto">
            <a:xfrm>
              <a:off x="1801349" y="4148213"/>
              <a:ext cx="192058" cy="335739"/>
            </a:xfrm>
            <a:custGeom>
              <a:avLst/>
              <a:gdLst>
                <a:gd name="T0" fmla="*/ 0 w 398"/>
                <a:gd name="T1" fmla="*/ 5 h 739"/>
                <a:gd name="T2" fmla="*/ 0 w 398"/>
                <a:gd name="T3" fmla="*/ 5 h 739"/>
                <a:gd name="T4" fmla="*/ 2 w 398"/>
                <a:gd name="T5" fmla="*/ 6 h 739"/>
                <a:gd name="T6" fmla="*/ 3 w 398"/>
                <a:gd name="T7" fmla="*/ 7 h 739"/>
                <a:gd name="T8" fmla="*/ 3 w 398"/>
                <a:gd name="T9" fmla="*/ 10 h 739"/>
                <a:gd name="T10" fmla="*/ 1 w 398"/>
                <a:gd name="T11" fmla="*/ 13 h 739"/>
                <a:gd name="T12" fmla="*/ 2 w 398"/>
                <a:gd name="T13" fmla="*/ 16 h 739"/>
                <a:gd name="T14" fmla="*/ 2 w 398"/>
                <a:gd name="T15" fmla="*/ 17 h 739"/>
                <a:gd name="T16" fmla="*/ 3 w 398"/>
                <a:gd name="T17" fmla="*/ 17 h 739"/>
                <a:gd name="T18" fmla="*/ 3 w 398"/>
                <a:gd name="T19" fmla="*/ 16 h 739"/>
                <a:gd name="T20" fmla="*/ 5 w 398"/>
                <a:gd name="T21" fmla="*/ 15 h 739"/>
                <a:gd name="T22" fmla="*/ 4 w 398"/>
                <a:gd name="T23" fmla="*/ 10 h 739"/>
                <a:gd name="T24" fmla="*/ 9 w 398"/>
                <a:gd name="T25" fmla="*/ 5 h 739"/>
                <a:gd name="T26" fmla="*/ 9 w 398"/>
                <a:gd name="T27" fmla="*/ 0 h 739"/>
                <a:gd name="T28" fmla="*/ 8 w 398"/>
                <a:gd name="T29" fmla="*/ 1 h 739"/>
                <a:gd name="T30" fmla="*/ 4 w 398"/>
                <a:gd name="T31" fmla="*/ 1 h 739"/>
                <a:gd name="T32" fmla="*/ 4 w 398"/>
                <a:gd name="T33" fmla="*/ 3 h 739"/>
                <a:gd name="T34" fmla="*/ 5 w 398"/>
                <a:gd name="T35" fmla="*/ 5 h 739"/>
                <a:gd name="T36" fmla="*/ 5 w 398"/>
                <a:gd name="T37" fmla="*/ 7 h 739"/>
                <a:gd name="T38" fmla="*/ 4 w 398"/>
                <a:gd name="T39" fmla="*/ 6 h 739"/>
                <a:gd name="T40" fmla="*/ 4 w 398"/>
                <a:gd name="T41" fmla="*/ 4 h 739"/>
                <a:gd name="T42" fmla="*/ 3 w 398"/>
                <a:gd name="T43" fmla="*/ 4 h 739"/>
                <a:gd name="T44" fmla="*/ 0 w 398"/>
                <a:gd name="T45" fmla="*/ 5 h 73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8"/>
                <a:gd name="T70" fmla="*/ 0 h 739"/>
                <a:gd name="T71" fmla="*/ 398 w 398"/>
                <a:gd name="T72" fmla="*/ 739 h 73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8" h="739">
                  <a:moveTo>
                    <a:pt x="0" y="206"/>
                  </a:moveTo>
                  <a:lnTo>
                    <a:pt x="8" y="230"/>
                  </a:lnTo>
                  <a:lnTo>
                    <a:pt x="102" y="263"/>
                  </a:lnTo>
                  <a:lnTo>
                    <a:pt x="113" y="310"/>
                  </a:lnTo>
                  <a:lnTo>
                    <a:pt x="105" y="428"/>
                  </a:lnTo>
                  <a:lnTo>
                    <a:pt x="57" y="549"/>
                  </a:lnTo>
                  <a:lnTo>
                    <a:pt x="73" y="693"/>
                  </a:lnTo>
                  <a:lnTo>
                    <a:pt x="77" y="739"/>
                  </a:lnTo>
                  <a:lnTo>
                    <a:pt x="104" y="739"/>
                  </a:lnTo>
                  <a:lnTo>
                    <a:pt x="104" y="689"/>
                  </a:lnTo>
                  <a:lnTo>
                    <a:pt x="205" y="622"/>
                  </a:lnTo>
                  <a:lnTo>
                    <a:pt x="175" y="428"/>
                  </a:lnTo>
                  <a:lnTo>
                    <a:pt x="396" y="229"/>
                  </a:lnTo>
                  <a:lnTo>
                    <a:pt x="398" y="0"/>
                  </a:lnTo>
                  <a:lnTo>
                    <a:pt x="342" y="39"/>
                  </a:lnTo>
                  <a:lnTo>
                    <a:pt x="188" y="52"/>
                  </a:lnTo>
                  <a:lnTo>
                    <a:pt x="187" y="134"/>
                  </a:lnTo>
                  <a:lnTo>
                    <a:pt x="227" y="200"/>
                  </a:lnTo>
                  <a:lnTo>
                    <a:pt x="203" y="298"/>
                  </a:lnTo>
                  <a:lnTo>
                    <a:pt x="164" y="244"/>
                  </a:lnTo>
                  <a:lnTo>
                    <a:pt x="167" y="180"/>
                  </a:lnTo>
                  <a:lnTo>
                    <a:pt x="119" y="161"/>
                  </a:lnTo>
                  <a:lnTo>
                    <a:pt x="0" y="206"/>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17" name="Freeform 464">
              <a:extLst>
                <a:ext uri="{FF2B5EF4-FFF2-40B4-BE49-F238E27FC236}">
                  <a16:creationId xmlns:a16="http://schemas.microsoft.com/office/drawing/2014/main" xmlns="" id="{9DC827A1-289C-40F8-A162-350B07B440E1}"/>
                </a:ext>
              </a:extLst>
            </p:cNvPr>
            <p:cNvSpPr>
              <a:spLocks/>
            </p:cNvSpPr>
            <p:nvPr/>
          </p:nvSpPr>
          <p:spPr bwMode="auto">
            <a:xfrm>
              <a:off x="1253814" y="3462415"/>
              <a:ext cx="291457" cy="241859"/>
            </a:xfrm>
            <a:custGeom>
              <a:avLst/>
              <a:gdLst>
                <a:gd name="T0" fmla="*/ 0 w 607"/>
                <a:gd name="T1" fmla="*/ 9 h 535"/>
                <a:gd name="T2" fmla="*/ 0 w 607"/>
                <a:gd name="T3" fmla="*/ 10 h 535"/>
                <a:gd name="T4" fmla="*/ 2 w 607"/>
                <a:gd name="T5" fmla="*/ 12 h 535"/>
                <a:gd name="T6" fmla="*/ 2 w 607"/>
                <a:gd name="T7" fmla="*/ 12 h 535"/>
                <a:gd name="T8" fmla="*/ 3 w 607"/>
                <a:gd name="T9" fmla="*/ 12 h 535"/>
                <a:gd name="T10" fmla="*/ 4 w 607"/>
                <a:gd name="T11" fmla="*/ 10 h 535"/>
                <a:gd name="T12" fmla="*/ 8 w 607"/>
                <a:gd name="T13" fmla="*/ 11 h 535"/>
                <a:gd name="T14" fmla="*/ 11 w 607"/>
                <a:gd name="T15" fmla="*/ 10 h 535"/>
                <a:gd name="T16" fmla="*/ 12 w 607"/>
                <a:gd name="T17" fmla="*/ 10 h 535"/>
                <a:gd name="T18" fmla="*/ 13 w 607"/>
                <a:gd name="T19" fmla="*/ 7 h 535"/>
                <a:gd name="T20" fmla="*/ 14 w 607"/>
                <a:gd name="T21" fmla="*/ 3 h 535"/>
                <a:gd name="T22" fmla="*/ 13 w 607"/>
                <a:gd name="T23" fmla="*/ 2 h 535"/>
                <a:gd name="T24" fmla="*/ 13 w 607"/>
                <a:gd name="T25" fmla="*/ 1 h 535"/>
                <a:gd name="T26" fmla="*/ 10 w 607"/>
                <a:gd name="T27" fmla="*/ 0 h 535"/>
                <a:gd name="T28" fmla="*/ 5 w 607"/>
                <a:gd name="T29" fmla="*/ 4 h 535"/>
                <a:gd name="T30" fmla="*/ 3 w 607"/>
                <a:gd name="T31" fmla="*/ 5 h 535"/>
                <a:gd name="T32" fmla="*/ 3 w 607"/>
                <a:gd name="T33" fmla="*/ 8 h 535"/>
                <a:gd name="T34" fmla="*/ 3 w 607"/>
                <a:gd name="T35" fmla="*/ 9 h 535"/>
                <a:gd name="T36" fmla="*/ 0 w 607"/>
                <a:gd name="T37" fmla="*/ 9 h 53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07"/>
                <a:gd name="T58" fmla="*/ 0 h 535"/>
                <a:gd name="T59" fmla="*/ 607 w 607"/>
                <a:gd name="T60" fmla="*/ 535 h 53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07" h="535">
                  <a:moveTo>
                    <a:pt x="0" y="389"/>
                  </a:moveTo>
                  <a:lnTo>
                    <a:pt x="8" y="431"/>
                  </a:lnTo>
                  <a:lnTo>
                    <a:pt x="79" y="524"/>
                  </a:lnTo>
                  <a:lnTo>
                    <a:pt x="100" y="505"/>
                  </a:lnTo>
                  <a:lnTo>
                    <a:pt x="129" y="535"/>
                  </a:lnTo>
                  <a:lnTo>
                    <a:pt x="178" y="442"/>
                  </a:lnTo>
                  <a:lnTo>
                    <a:pt x="349" y="489"/>
                  </a:lnTo>
                  <a:lnTo>
                    <a:pt x="498" y="440"/>
                  </a:lnTo>
                  <a:lnTo>
                    <a:pt x="504" y="418"/>
                  </a:lnTo>
                  <a:lnTo>
                    <a:pt x="579" y="300"/>
                  </a:lnTo>
                  <a:lnTo>
                    <a:pt x="607" y="142"/>
                  </a:lnTo>
                  <a:lnTo>
                    <a:pt x="568" y="92"/>
                  </a:lnTo>
                  <a:lnTo>
                    <a:pt x="568" y="23"/>
                  </a:lnTo>
                  <a:lnTo>
                    <a:pt x="438" y="0"/>
                  </a:lnTo>
                  <a:lnTo>
                    <a:pt x="209" y="185"/>
                  </a:lnTo>
                  <a:lnTo>
                    <a:pt x="150" y="202"/>
                  </a:lnTo>
                  <a:lnTo>
                    <a:pt x="151" y="340"/>
                  </a:lnTo>
                  <a:lnTo>
                    <a:pt x="124" y="370"/>
                  </a:lnTo>
                  <a:lnTo>
                    <a:pt x="0" y="389"/>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18" name="Freeform 465">
              <a:extLst>
                <a:ext uri="{FF2B5EF4-FFF2-40B4-BE49-F238E27FC236}">
                  <a16:creationId xmlns:a16="http://schemas.microsoft.com/office/drawing/2014/main" xmlns="" id="{02C16B12-7CE7-41CB-927E-23772550805D}"/>
                </a:ext>
              </a:extLst>
            </p:cNvPr>
            <p:cNvSpPr>
              <a:spLocks/>
            </p:cNvSpPr>
            <p:nvPr/>
          </p:nvSpPr>
          <p:spPr bwMode="auto">
            <a:xfrm>
              <a:off x="1300986" y="3659721"/>
              <a:ext cx="213960" cy="195715"/>
            </a:xfrm>
            <a:custGeom>
              <a:avLst/>
              <a:gdLst>
                <a:gd name="T0" fmla="*/ 0 w 445"/>
                <a:gd name="T1" fmla="*/ 8 h 429"/>
                <a:gd name="T2" fmla="*/ 1 w 445"/>
                <a:gd name="T3" fmla="*/ 2 h 429"/>
                <a:gd name="T4" fmla="*/ 2 w 445"/>
                <a:gd name="T5" fmla="*/ 0 h 429"/>
                <a:gd name="T6" fmla="*/ 6 w 445"/>
                <a:gd name="T7" fmla="*/ 1 h 429"/>
                <a:gd name="T8" fmla="*/ 9 w 445"/>
                <a:gd name="T9" fmla="*/ 0 h 429"/>
                <a:gd name="T10" fmla="*/ 10 w 445"/>
                <a:gd name="T11" fmla="*/ 1 h 429"/>
                <a:gd name="T12" fmla="*/ 10 w 445"/>
                <a:gd name="T13" fmla="*/ 2 h 429"/>
                <a:gd name="T14" fmla="*/ 9 w 445"/>
                <a:gd name="T15" fmla="*/ 3 h 429"/>
                <a:gd name="T16" fmla="*/ 7 w 445"/>
                <a:gd name="T17" fmla="*/ 8 h 429"/>
                <a:gd name="T18" fmla="*/ 6 w 445"/>
                <a:gd name="T19" fmla="*/ 7 h 429"/>
                <a:gd name="T20" fmla="*/ 5 w 445"/>
                <a:gd name="T21" fmla="*/ 9 h 429"/>
                <a:gd name="T22" fmla="*/ 3 w 445"/>
                <a:gd name="T23" fmla="*/ 10 h 429"/>
                <a:gd name="T24" fmla="*/ 2 w 445"/>
                <a:gd name="T25" fmla="*/ 8 h 429"/>
                <a:gd name="T26" fmla="*/ 0 w 445"/>
                <a:gd name="T27" fmla="*/ 8 h 4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45"/>
                <a:gd name="T43" fmla="*/ 0 h 429"/>
                <a:gd name="T44" fmla="*/ 445 w 445"/>
                <a:gd name="T45" fmla="*/ 429 h 42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45" h="429">
                  <a:moveTo>
                    <a:pt x="0" y="335"/>
                  </a:moveTo>
                  <a:lnTo>
                    <a:pt x="29" y="95"/>
                  </a:lnTo>
                  <a:lnTo>
                    <a:pt x="78" y="2"/>
                  </a:lnTo>
                  <a:lnTo>
                    <a:pt x="249" y="49"/>
                  </a:lnTo>
                  <a:lnTo>
                    <a:pt x="398" y="0"/>
                  </a:lnTo>
                  <a:lnTo>
                    <a:pt x="428" y="57"/>
                  </a:lnTo>
                  <a:lnTo>
                    <a:pt x="445" y="95"/>
                  </a:lnTo>
                  <a:lnTo>
                    <a:pt x="406" y="130"/>
                  </a:lnTo>
                  <a:lnTo>
                    <a:pt x="323" y="324"/>
                  </a:lnTo>
                  <a:lnTo>
                    <a:pt x="252" y="312"/>
                  </a:lnTo>
                  <a:lnTo>
                    <a:pt x="214" y="404"/>
                  </a:lnTo>
                  <a:lnTo>
                    <a:pt x="128" y="429"/>
                  </a:lnTo>
                  <a:lnTo>
                    <a:pt x="78" y="347"/>
                  </a:lnTo>
                  <a:lnTo>
                    <a:pt x="0" y="335"/>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19" name="Freeform 466">
              <a:extLst>
                <a:ext uri="{FF2B5EF4-FFF2-40B4-BE49-F238E27FC236}">
                  <a16:creationId xmlns:a16="http://schemas.microsoft.com/office/drawing/2014/main" xmlns="" id="{6AF220F5-314E-4979-B0E9-46A8140A3DC9}"/>
                </a:ext>
              </a:extLst>
            </p:cNvPr>
            <p:cNvSpPr>
              <a:spLocks/>
            </p:cNvSpPr>
            <p:nvPr/>
          </p:nvSpPr>
          <p:spPr bwMode="auto">
            <a:xfrm>
              <a:off x="942140" y="3683589"/>
              <a:ext cx="55596" cy="36597"/>
            </a:xfrm>
            <a:custGeom>
              <a:avLst/>
              <a:gdLst>
                <a:gd name="T0" fmla="*/ 0 w 117"/>
                <a:gd name="T1" fmla="*/ 0 h 79"/>
                <a:gd name="T2" fmla="*/ 1 w 117"/>
                <a:gd name="T3" fmla="*/ 1 h 79"/>
                <a:gd name="T4" fmla="*/ 2 w 117"/>
                <a:gd name="T5" fmla="*/ 1 h 79"/>
                <a:gd name="T6" fmla="*/ 1 w 117"/>
                <a:gd name="T7" fmla="*/ 1 h 79"/>
                <a:gd name="T8" fmla="*/ 1 w 117"/>
                <a:gd name="T9" fmla="*/ 2 h 79"/>
                <a:gd name="T10" fmla="*/ 3 w 117"/>
                <a:gd name="T11" fmla="*/ 1 h 79"/>
                <a:gd name="T12" fmla="*/ 3 w 117"/>
                <a:gd name="T13" fmla="*/ 0 h 79"/>
                <a:gd name="T14" fmla="*/ 0 w 117"/>
                <a:gd name="T15" fmla="*/ 0 h 79"/>
                <a:gd name="T16" fmla="*/ 0 60000 65536"/>
                <a:gd name="T17" fmla="*/ 0 60000 65536"/>
                <a:gd name="T18" fmla="*/ 0 60000 65536"/>
                <a:gd name="T19" fmla="*/ 0 60000 65536"/>
                <a:gd name="T20" fmla="*/ 0 60000 65536"/>
                <a:gd name="T21" fmla="*/ 0 60000 65536"/>
                <a:gd name="T22" fmla="*/ 0 60000 65536"/>
                <a:gd name="T23" fmla="*/ 0 60000 65536"/>
                <a:gd name="T24" fmla="*/ 0 w 117"/>
                <a:gd name="T25" fmla="*/ 0 h 79"/>
                <a:gd name="T26" fmla="*/ 117 w 117"/>
                <a:gd name="T27" fmla="*/ 79 h 7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7" h="79">
                  <a:moveTo>
                    <a:pt x="0" y="9"/>
                  </a:moveTo>
                  <a:lnTo>
                    <a:pt x="38" y="44"/>
                  </a:lnTo>
                  <a:lnTo>
                    <a:pt x="72" y="33"/>
                  </a:lnTo>
                  <a:lnTo>
                    <a:pt x="54" y="44"/>
                  </a:lnTo>
                  <a:lnTo>
                    <a:pt x="68" y="79"/>
                  </a:lnTo>
                  <a:lnTo>
                    <a:pt x="114" y="44"/>
                  </a:lnTo>
                  <a:lnTo>
                    <a:pt x="117" y="0"/>
                  </a:lnTo>
                  <a:lnTo>
                    <a:pt x="0" y="9"/>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20" name="Freeform 467">
              <a:extLst>
                <a:ext uri="{FF2B5EF4-FFF2-40B4-BE49-F238E27FC236}">
                  <a16:creationId xmlns:a16="http://schemas.microsoft.com/office/drawing/2014/main" xmlns="" id="{8B100A0A-40E4-4FBC-9ED7-AA2DEA8CD71F}"/>
                </a:ext>
              </a:extLst>
            </p:cNvPr>
            <p:cNvSpPr>
              <a:spLocks/>
            </p:cNvSpPr>
            <p:nvPr/>
          </p:nvSpPr>
          <p:spPr bwMode="auto">
            <a:xfrm>
              <a:off x="2182096" y="3405133"/>
              <a:ext cx="10108" cy="35006"/>
            </a:xfrm>
            <a:custGeom>
              <a:avLst/>
              <a:gdLst>
                <a:gd name="T0" fmla="*/ 0 w 22"/>
                <a:gd name="T1" fmla="*/ 1 h 74"/>
                <a:gd name="T2" fmla="*/ 0 w 22"/>
                <a:gd name="T3" fmla="*/ 2 h 74"/>
                <a:gd name="T4" fmla="*/ 1 w 22"/>
                <a:gd name="T5" fmla="*/ 2 h 74"/>
                <a:gd name="T6" fmla="*/ 0 w 22"/>
                <a:gd name="T7" fmla="*/ 0 h 74"/>
                <a:gd name="T8" fmla="*/ 0 w 22"/>
                <a:gd name="T9" fmla="*/ 1 h 74"/>
                <a:gd name="T10" fmla="*/ 0 60000 65536"/>
                <a:gd name="T11" fmla="*/ 0 60000 65536"/>
                <a:gd name="T12" fmla="*/ 0 60000 65536"/>
                <a:gd name="T13" fmla="*/ 0 60000 65536"/>
                <a:gd name="T14" fmla="*/ 0 60000 65536"/>
                <a:gd name="T15" fmla="*/ 0 w 22"/>
                <a:gd name="T16" fmla="*/ 0 h 74"/>
                <a:gd name="T17" fmla="*/ 22 w 22"/>
                <a:gd name="T18" fmla="*/ 74 h 74"/>
              </a:gdLst>
              <a:ahLst/>
              <a:cxnLst>
                <a:cxn ang="T10">
                  <a:pos x="T0" y="T1"/>
                </a:cxn>
                <a:cxn ang="T11">
                  <a:pos x="T2" y="T3"/>
                </a:cxn>
                <a:cxn ang="T12">
                  <a:pos x="T4" y="T5"/>
                </a:cxn>
                <a:cxn ang="T13">
                  <a:pos x="T6" y="T7"/>
                </a:cxn>
                <a:cxn ang="T14">
                  <a:pos x="T8" y="T9"/>
                </a:cxn>
              </a:cxnLst>
              <a:rect l="T15" t="T16" r="T17" b="T18"/>
              <a:pathLst>
                <a:path w="22" h="74">
                  <a:moveTo>
                    <a:pt x="0" y="61"/>
                  </a:moveTo>
                  <a:lnTo>
                    <a:pt x="10" y="74"/>
                  </a:lnTo>
                  <a:lnTo>
                    <a:pt x="22" y="70"/>
                  </a:lnTo>
                  <a:lnTo>
                    <a:pt x="12" y="0"/>
                  </a:lnTo>
                  <a:lnTo>
                    <a:pt x="0" y="61"/>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21" name="Freeform 468">
              <a:extLst>
                <a:ext uri="{FF2B5EF4-FFF2-40B4-BE49-F238E27FC236}">
                  <a16:creationId xmlns:a16="http://schemas.microsoft.com/office/drawing/2014/main" xmlns="" id="{4AC06C9E-A924-446A-BBBC-C710DBA2DCEE}"/>
                </a:ext>
              </a:extLst>
            </p:cNvPr>
            <p:cNvSpPr>
              <a:spLocks/>
            </p:cNvSpPr>
            <p:nvPr/>
          </p:nvSpPr>
          <p:spPr bwMode="auto">
            <a:xfrm>
              <a:off x="1782817" y="3958863"/>
              <a:ext cx="32010" cy="33415"/>
            </a:xfrm>
            <a:custGeom>
              <a:avLst/>
              <a:gdLst>
                <a:gd name="T0" fmla="*/ 0 w 66"/>
                <a:gd name="T1" fmla="*/ 2 h 72"/>
                <a:gd name="T2" fmla="*/ 1 w 66"/>
                <a:gd name="T3" fmla="*/ 0 h 72"/>
                <a:gd name="T4" fmla="*/ 1 w 66"/>
                <a:gd name="T5" fmla="*/ 0 h 72"/>
                <a:gd name="T6" fmla="*/ 1 w 66"/>
                <a:gd name="T7" fmla="*/ 1 h 72"/>
                <a:gd name="T8" fmla="*/ 0 w 66"/>
                <a:gd name="T9" fmla="*/ 2 h 72"/>
                <a:gd name="T10" fmla="*/ 0 60000 65536"/>
                <a:gd name="T11" fmla="*/ 0 60000 65536"/>
                <a:gd name="T12" fmla="*/ 0 60000 65536"/>
                <a:gd name="T13" fmla="*/ 0 60000 65536"/>
                <a:gd name="T14" fmla="*/ 0 60000 65536"/>
                <a:gd name="T15" fmla="*/ 0 w 66"/>
                <a:gd name="T16" fmla="*/ 0 h 72"/>
                <a:gd name="T17" fmla="*/ 66 w 66"/>
                <a:gd name="T18" fmla="*/ 72 h 72"/>
              </a:gdLst>
              <a:ahLst/>
              <a:cxnLst>
                <a:cxn ang="T10">
                  <a:pos x="T0" y="T1"/>
                </a:cxn>
                <a:cxn ang="T11">
                  <a:pos x="T2" y="T3"/>
                </a:cxn>
                <a:cxn ang="T12">
                  <a:pos x="T4" y="T5"/>
                </a:cxn>
                <a:cxn ang="T13">
                  <a:pos x="T6" y="T7"/>
                </a:cxn>
                <a:cxn ang="T14">
                  <a:pos x="T8" y="T9"/>
                </a:cxn>
              </a:cxnLst>
              <a:rect l="T15" t="T16" r="T17" b="T18"/>
              <a:pathLst>
                <a:path w="66" h="72">
                  <a:moveTo>
                    <a:pt x="0" y="72"/>
                  </a:moveTo>
                  <a:lnTo>
                    <a:pt x="29" y="12"/>
                  </a:lnTo>
                  <a:lnTo>
                    <a:pt x="56" y="0"/>
                  </a:lnTo>
                  <a:lnTo>
                    <a:pt x="66" y="57"/>
                  </a:lnTo>
                  <a:lnTo>
                    <a:pt x="0" y="72"/>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22" name="Freeform 469">
              <a:extLst>
                <a:ext uri="{FF2B5EF4-FFF2-40B4-BE49-F238E27FC236}">
                  <a16:creationId xmlns:a16="http://schemas.microsoft.com/office/drawing/2014/main" xmlns="" id="{3BFDF4F5-E99F-40D5-ABA4-381A9F6D7339}"/>
                </a:ext>
              </a:extLst>
            </p:cNvPr>
            <p:cNvSpPr>
              <a:spLocks/>
            </p:cNvSpPr>
            <p:nvPr/>
          </p:nvSpPr>
          <p:spPr bwMode="auto">
            <a:xfrm>
              <a:off x="928662" y="3604030"/>
              <a:ext cx="112876" cy="82741"/>
            </a:xfrm>
            <a:custGeom>
              <a:avLst/>
              <a:gdLst>
                <a:gd name="T0" fmla="*/ 0 w 233"/>
                <a:gd name="T1" fmla="*/ 2 h 184"/>
                <a:gd name="T2" fmla="*/ 1 w 233"/>
                <a:gd name="T3" fmla="*/ 3 h 184"/>
                <a:gd name="T4" fmla="*/ 3 w 233"/>
                <a:gd name="T5" fmla="*/ 3 h 184"/>
                <a:gd name="T6" fmla="*/ 1 w 233"/>
                <a:gd name="T7" fmla="*/ 4 h 184"/>
                <a:gd name="T8" fmla="*/ 1 w 233"/>
                <a:gd name="T9" fmla="*/ 4 h 184"/>
                <a:gd name="T10" fmla="*/ 3 w 233"/>
                <a:gd name="T11" fmla="*/ 4 h 184"/>
                <a:gd name="T12" fmla="*/ 5 w 233"/>
                <a:gd name="T13" fmla="*/ 4 h 184"/>
                <a:gd name="T14" fmla="*/ 5 w 233"/>
                <a:gd name="T15" fmla="*/ 2 h 184"/>
                <a:gd name="T16" fmla="*/ 3 w 233"/>
                <a:gd name="T17" fmla="*/ 0 h 184"/>
                <a:gd name="T18" fmla="*/ 1 w 233"/>
                <a:gd name="T19" fmla="*/ 1 h 184"/>
                <a:gd name="T20" fmla="*/ 0 w 233"/>
                <a:gd name="T21" fmla="*/ 2 h 18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3"/>
                <a:gd name="T34" fmla="*/ 0 h 184"/>
                <a:gd name="T35" fmla="*/ 233 w 233"/>
                <a:gd name="T36" fmla="*/ 184 h 18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3" h="184">
                  <a:moveTo>
                    <a:pt x="0" y="83"/>
                  </a:moveTo>
                  <a:lnTo>
                    <a:pt x="32" y="134"/>
                  </a:lnTo>
                  <a:lnTo>
                    <a:pt x="139" y="143"/>
                  </a:lnTo>
                  <a:lnTo>
                    <a:pt x="25" y="160"/>
                  </a:lnTo>
                  <a:lnTo>
                    <a:pt x="25" y="184"/>
                  </a:lnTo>
                  <a:lnTo>
                    <a:pt x="142" y="175"/>
                  </a:lnTo>
                  <a:lnTo>
                    <a:pt x="233" y="184"/>
                  </a:lnTo>
                  <a:lnTo>
                    <a:pt x="207" y="83"/>
                  </a:lnTo>
                  <a:lnTo>
                    <a:pt x="120" y="0"/>
                  </a:lnTo>
                  <a:lnTo>
                    <a:pt x="32" y="23"/>
                  </a:lnTo>
                  <a:lnTo>
                    <a:pt x="0" y="83"/>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23" name="Freeform 470">
              <a:extLst>
                <a:ext uri="{FF2B5EF4-FFF2-40B4-BE49-F238E27FC236}">
                  <a16:creationId xmlns:a16="http://schemas.microsoft.com/office/drawing/2014/main" xmlns="" id="{1B11C975-EC59-4E28-B250-93D363146C23}"/>
                </a:ext>
              </a:extLst>
            </p:cNvPr>
            <p:cNvSpPr>
              <a:spLocks/>
            </p:cNvSpPr>
            <p:nvPr/>
          </p:nvSpPr>
          <p:spPr bwMode="auto">
            <a:xfrm>
              <a:off x="1007844" y="3740871"/>
              <a:ext cx="57281" cy="58874"/>
            </a:xfrm>
            <a:custGeom>
              <a:avLst/>
              <a:gdLst>
                <a:gd name="T0" fmla="*/ 0 w 116"/>
                <a:gd name="T1" fmla="*/ 1 h 133"/>
                <a:gd name="T2" fmla="*/ 0 w 116"/>
                <a:gd name="T3" fmla="*/ 2 h 133"/>
                <a:gd name="T4" fmla="*/ 2 w 116"/>
                <a:gd name="T5" fmla="*/ 3 h 133"/>
                <a:gd name="T6" fmla="*/ 3 w 116"/>
                <a:gd name="T7" fmla="*/ 1 h 133"/>
                <a:gd name="T8" fmla="*/ 2 w 116"/>
                <a:gd name="T9" fmla="*/ 0 h 133"/>
                <a:gd name="T10" fmla="*/ 0 w 116"/>
                <a:gd name="T11" fmla="*/ 1 h 133"/>
                <a:gd name="T12" fmla="*/ 0 60000 65536"/>
                <a:gd name="T13" fmla="*/ 0 60000 65536"/>
                <a:gd name="T14" fmla="*/ 0 60000 65536"/>
                <a:gd name="T15" fmla="*/ 0 60000 65536"/>
                <a:gd name="T16" fmla="*/ 0 60000 65536"/>
                <a:gd name="T17" fmla="*/ 0 60000 65536"/>
                <a:gd name="T18" fmla="*/ 0 w 116"/>
                <a:gd name="T19" fmla="*/ 0 h 133"/>
                <a:gd name="T20" fmla="*/ 116 w 116"/>
                <a:gd name="T21" fmla="*/ 133 h 133"/>
              </a:gdLst>
              <a:ahLst/>
              <a:cxnLst>
                <a:cxn ang="T12">
                  <a:pos x="T0" y="T1"/>
                </a:cxn>
                <a:cxn ang="T13">
                  <a:pos x="T2" y="T3"/>
                </a:cxn>
                <a:cxn ang="T14">
                  <a:pos x="T4" y="T5"/>
                </a:cxn>
                <a:cxn ang="T15">
                  <a:pos x="T6" y="T7"/>
                </a:cxn>
                <a:cxn ang="T16">
                  <a:pos x="T8" y="T9"/>
                </a:cxn>
                <a:cxn ang="T17">
                  <a:pos x="T10" y="T11"/>
                </a:cxn>
              </a:cxnLst>
              <a:rect l="T18" t="T19" r="T20" b="T21"/>
              <a:pathLst>
                <a:path w="116" h="133">
                  <a:moveTo>
                    <a:pt x="0" y="37"/>
                  </a:moveTo>
                  <a:lnTo>
                    <a:pt x="11" y="89"/>
                  </a:lnTo>
                  <a:lnTo>
                    <a:pt x="67" y="133"/>
                  </a:lnTo>
                  <a:lnTo>
                    <a:pt x="116" y="66"/>
                  </a:lnTo>
                  <a:lnTo>
                    <a:pt x="76" y="0"/>
                  </a:lnTo>
                  <a:lnTo>
                    <a:pt x="0" y="37"/>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24" name="Freeform 471">
              <a:extLst>
                <a:ext uri="{FF2B5EF4-FFF2-40B4-BE49-F238E27FC236}">
                  <a16:creationId xmlns:a16="http://schemas.microsoft.com/office/drawing/2014/main" xmlns="" id="{CDAD4B3A-E689-4E21-B796-34B61EB744E2}"/>
                </a:ext>
              </a:extLst>
            </p:cNvPr>
            <p:cNvSpPr>
              <a:spLocks/>
            </p:cNvSpPr>
            <p:nvPr/>
          </p:nvSpPr>
          <p:spPr bwMode="auto">
            <a:xfrm>
              <a:off x="2003515" y="3699501"/>
              <a:ext cx="187004" cy="273683"/>
            </a:xfrm>
            <a:custGeom>
              <a:avLst/>
              <a:gdLst>
                <a:gd name="T0" fmla="*/ 0 w 390"/>
                <a:gd name="T1" fmla="*/ 13 h 602"/>
                <a:gd name="T2" fmla="*/ 0 w 390"/>
                <a:gd name="T3" fmla="*/ 9 h 602"/>
                <a:gd name="T4" fmla="*/ 1 w 390"/>
                <a:gd name="T5" fmla="*/ 8 h 602"/>
                <a:gd name="T6" fmla="*/ 3 w 390"/>
                <a:gd name="T7" fmla="*/ 7 h 602"/>
                <a:gd name="T8" fmla="*/ 6 w 390"/>
                <a:gd name="T9" fmla="*/ 4 h 602"/>
                <a:gd name="T10" fmla="*/ 3 w 390"/>
                <a:gd name="T11" fmla="*/ 3 h 602"/>
                <a:gd name="T12" fmla="*/ 2 w 390"/>
                <a:gd name="T13" fmla="*/ 1 h 602"/>
                <a:gd name="T14" fmla="*/ 2 w 390"/>
                <a:gd name="T15" fmla="*/ 1 h 602"/>
                <a:gd name="T16" fmla="*/ 3 w 390"/>
                <a:gd name="T17" fmla="*/ 2 h 602"/>
                <a:gd name="T18" fmla="*/ 9 w 390"/>
                <a:gd name="T19" fmla="*/ 0 h 602"/>
                <a:gd name="T20" fmla="*/ 9 w 390"/>
                <a:gd name="T21" fmla="*/ 2 h 602"/>
                <a:gd name="T22" fmla="*/ 6 w 390"/>
                <a:gd name="T23" fmla="*/ 8 h 602"/>
                <a:gd name="T24" fmla="*/ 1 w 390"/>
                <a:gd name="T25" fmla="*/ 14 h 602"/>
                <a:gd name="T26" fmla="*/ 0 w 390"/>
                <a:gd name="T27" fmla="*/ 13 h 60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90"/>
                <a:gd name="T43" fmla="*/ 0 h 602"/>
                <a:gd name="T44" fmla="*/ 390 w 390"/>
                <a:gd name="T45" fmla="*/ 602 h 60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90" h="602">
                  <a:moveTo>
                    <a:pt x="0" y="565"/>
                  </a:moveTo>
                  <a:lnTo>
                    <a:pt x="0" y="403"/>
                  </a:lnTo>
                  <a:lnTo>
                    <a:pt x="32" y="354"/>
                  </a:lnTo>
                  <a:lnTo>
                    <a:pt x="151" y="305"/>
                  </a:lnTo>
                  <a:lnTo>
                    <a:pt x="268" y="173"/>
                  </a:lnTo>
                  <a:lnTo>
                    <a:pt x="115" y="128"/>
                  </a:lnTo>
                  <a:lnTo>
                    <a:pt x="71" y="48"/>
                  </a:lnTo>
                  <a:lnTo>
                    <a:pt x="84" y="23"/>
                  </a:lnTo>
                  <a:lnTo>
                    <a:pt x="145" y="70"/>
                  </a:lnTo>
                  <a:lnTo>
                    <a:pt x="373" y="0"/>
                  </a:lnTo>
                  <a:lnTo>
                    <a:pt x="390" y="70"/>
                  </a:lnTo>
                  <a:lnTo>
                    <a:pt x="255" y="351"/>
                  </a:lnTo>
                  <a:lnTo>
                    <a:pt x="20" y="602"/>
                  </a:lnTo>
                  <a:lnTo>
                    <a:pt x="0" y="565"/>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25" name="Freeform 472">
              <a:extLst>
                <a:ext uri="{FF2B5EF4-FFF2-40B4-BE49-F238E27FC236}">
                  <a16:creationId xmlns:a16="http://schemas.microsoft.com/office/drawing/2014/main" xmlns="" id="{D5765312-FDCC-4450-8721-5915B2F51BBF}"/>
                </a:ext>
              </a:extLst>
            </p:cNvPr>
            <p:cNvSpPr>
              <a:spLocks/>
            </p:cNvSpPr>
            <p:nvPr/>
          </p:nvSpPr>
          <p:spPr bwMode="auto">
            <a:xfrm>
              <a:off x="1710374" y="4253231"/>
              <a:ext cx="144886" cy="144797"/>
            </a:xfrm>
            <a:custGeom>
              <a:avLst/>
              <a:gdLst>
                <a:gd name="T0" fmla="*/ 0 w 301"/>
                <a:gd name="T1" fmla="*/ 2 h 319"/>
                <a:gd name="T2" fmla="*/ 1 w 301"/>
                <a:gd name="T3" fmla="*/ 2 h 319"/>
                <a:gd name="T4" fmla="*/ 3 w 301"/>
                <a:gd name="T5" fmla="*/ 1 h 319"/>
                <a:gd name="T6" fmla="*/ 3 w 301"/>
                <a:gd name="T7" fmla="*/ 0 h 319"/>
                <a:gd name="T8" fmla="*/ 5 w 301"/>
                <a:gd name="T9" fmla="*/ 0 h 319"/>
                <a:gd name="T10" fmla="*/ 7 w 301"/>
                <a:gd name="T11" fmla="*/ 1 h 319"/>
                <a:gd name="T12" fmla="*/ 7 w 301"/>
                <a:gd name="T13" fmla="*/ 2 h 319"/>
                <a:gd name="T14" fmla="*/ 7 w 301"/>
                <a:gd name="T15" fmla="*/ 5 h 319"/>
                <a:gd name="T16" fmla="*/ 6 w 301"/>
                <a:gd name="T17" fmla="*/ 7 h 319"/>
                <a:gd name="T18" fmla="*/ 4 w 301"/>
                <a:gd name="T19" fmla="*/ 7 h 319"/>
                <a:gd name="T20" fmla="*/ 3 w 301"/>
                <a:gd name="T21" fmla="*/ 6 h 319"/>
                <a:gd name="T22" fmla="*/ 0 w 301"/>
                <a:gd name="T23" fmla="*/ 2 h 31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1"/>
                <a:gd name="T37" fmla="*/ 0 h 319"/>
                <a:gd name="T38" fmla="*/ 301 w 301"/>
                <a:gd name="T39" fmla="*/ 319 h 31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1" h="319">
                  <a:moveTo>
                    <a:pt x="0" y="99"/>
                  </a:moveTo>
                  <a:lnTo>
                    <a:pt x="66" y="100"/>
                  </a:lnTo>
                  <a:lnTo>
                    <a:pt x="133" y="41"/>
                  </a:lnTo>
                  <a:lnTo>
                    <a:pt x="135" y="14"/>
                  </a:lnTo>
                  <a:lnTo>
                    <a:pt x="196" y="0"/>
                  </a:lnTo>
                  <a:lnTo>
                    <a:pt x="290" y="33"/>
                  </a:lnTo>
                  <a:lnTo>
                    <a:pt x="301" y="80"/>
                  </a:lnTo>
                  <a:lnTo>
                    <a:pt x="293" y="198"/>
                  </a:lnTo>
                  <a:lnTo>
                    <a:pt x="245" y="319"/>
                  </a:lnTo>
                  <a:lnTo>
                    <a:pt x="157" y="296"/>
                  </a:lnTo>
                  <a:lnTo>
                    <a:pt x="105" y="268"/>
                  </a:lnTo>
                  <a:lnTo>
                    <a:pt x="0" y="99"/>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26" name="Freeform 473">
              <a:extLst>
                <a:ext uri="{FF2B5EF4-FFF2-40B4-BE49-F238E27FC236}">
                  <a16:creationId xmlns:a16="http://schemas.microsoft.com/office/drawing/2014/main" xmlns="" id="{65239F21-58CA-4487-ACB4-3E1FE0A987FD}"/>
                </a:ext>
              </a:extLst>
            </p:cNvPr>
            <p:cNvSpPr>
              <a:spLocks/>
            </p:cNvSpPr>
            <p:nvPr/>
          </p:nvSpPr>
          <p:spPr bwMode="auto">
            <a:xfrm>
              <a:off x="1461035" y="4278690"/>
              <a:ext cx="249339" cy="256180"/>
            </a:xfrm>
            <a:custGeom>
              <a:avLst/>
              <a:gdLst>
                <a:gd name="T0" fmla="*/ 0 w 520"/>
                <a:gd name="T1" fmla="*/ 0 h 565"/>
                <a:gd name="T2" fmla="*/ 1 w 520"/>
                <a:gd name="T3" fmla="*/ 0 h 565"/>
                <a:gd name="T4" fmla="*/ 9 w 520"/>
                <a:gd name="T5" fmla="*/ 1 h 565"/>
                <a:gd name="T6" fmla="*/ 10 w 520"/>
                <a:gd name="T7" fmla="*/ 1 h 565"/>
                <a:gd name="T8" fmla="*/ 12 w 520"/>
                <a:gd name="T9" fmla="*/ 1 h 565"/>
                <a:gd name="T10" fmla="*/ 11 w 520"/>
                <a:gd name="T11" fmla="*/ 2 h 565"/>
                <a:gd name="T12" fmla="*/ 10 w 520"/>
                <a:gd name="T13" fmla="*/ 1 h 565"/>
                <a:gd name="T14" fmla="*/ 8 w 520"/>
                <a:gd name="T15" fmla="*/ 2 h 565"/>
                <a:gd name="T16" fmla="*/ 8 w 520"/>
                <a:gd name="T17" fmla="*/ 5 h 565"/>
                <a:gd name="T18" fmla="*/ 7 w 520"/>
                <a:gd name="T19" fmla="*/ 5 h 565"/>
                <a:gd name="T20" fmla="*/ 7 w 520"/>
                <a:gd name="T21" fmla="*/ 8 h 565"/>
                <a:gd name="T22" fmla="*/ 7 w 520"/>
                <a:gd name="T23" fmla="*/ 13 h 565"/>
                <a:gd name="T24" fmla="*/ 7 w 520"/>
                <a:gd name="T25" fmla="*/ 13 h 565"/>
                <a:gd name="T26" fmla="*/ 5 w 520"/>
                <a:gd name="T27" fmla="*/ 13 h 565"/>
                <a:gd name="T28" fmla="*/ 5 w 520"/>
                <a:gd name="T29" fmla="*/ 12 h 565"/>
                <a:gd name="T30" fmla="*/ 4 w 520"/>
                <a:gd name="T31" fmla="*/ 13 h 565"/>
                <a:gd name="T32" fmla="*/ 3 w 520"/>
                <a:gd name="T33" fmla="*/ 11 h 565"/>
                <a:gd name="T34" fmla="*/ 3 w 520"/>
                <a:gd name="T35" fmla="*/ 7 h 565"/>
                <a:gd name="T36" fmla="*/ 3 w 520"/>
                <a:gd name="T37" fmla="*/ 6 h 565"/>
                <a:gd name="T38" fmla="*/ 0 w 520"/>
                <a:gd name="T39" fmla="*/ 0 h 5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20"/>
                <a:gd name="T61" fmla="*/ 0 h 565"/>
                <a:gd name="T62" fmla="*/ 520 w 520"/>
                <a:gd name="T63" fmla="*/ 565 h 56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20" h="565">
                  <a:moveTo>
                    <a:pt x="0" y="19"/>
                  </a:moveTo>
                  <a:lnTo>
                    <a:pt x="63" y="0"/>
                  </a:lnTo>
                  <a:lnTo>
                    <a:pt x="376" y="54"/>
                  </a:lnTo>
                  <a:lnTo>
                    <a:pt x="446" y="28"/>
                  </a:lnTo>
                  <a:lnTo>
                    <a:pt x="520" y="42"/>
                  </a:lnTo>
                  <a:lnTo>
                    <a:pt x="457" y="81"/>
                  </a:lnTo>
                  <a:lnTo>
                    <a:pt x="434" y="54"/>
                  </a:lnTo>
                  <a:lnTo>
                    <a:pt x="359" y="72"/>
                  </a:lnTo>
                  <a:lnTo>
                    <a:pt x="359" y="230"/>
                  </a:lnTo>
                  <a:lnTo>
                    <a:pt x="319" y="233"/>
                  </a:lnTo>
                  <a:lnTo>
                    <a:pt x="319" y="356"/>
                  </a:lnTo>
                  <a:lnTo>
                    <a:pt x="319" y="537"/>
                  </a:lnTo>
                  <a:lnTo>
                    <a:pt x="286" y="565"/>
                  </a:lnTo>
                  <a:lnTo>
                    <a:pt x="236" y="565"/>
                  </a:lnTo>
                  <a:lnTo>
                    <a:pt x="210" y="525"/>
                  </a:lnTo>
                  <a:lnTo>
                    <a:pt x="188" y="547"/>
                  </a:lnTo>
                  <a:lnTo>
                    <a:pt x="137" y="486"/>
                  </a:lnTo>
                  <a:lnTo>
                    <a:pt x="113" y="288"/>
                  </a:lnTo>
                  <a:lnTo>
                    <a:pt x="113" y="264"/>
                  </a:lnTo>
                  <a:lnTo>
                    <a:pt x="0" y="19"/>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27" name="Freeform 474">
              <a:extLst>
                <a:ext uri="{FF2B5EF4-FFF2-40B4-BE49-F238E27FC236}">
                  <a16:creationId xmlns:a16="http://schemas.microsoft.com/office/drawing/2014/main" xmlns="" id="{090D08B7-3D63-417E-8944-4FE9137CE45D}"/>
                </a:ext>
              </a:extLst>
            </p:cNvPr>
            <p:cNvSpPr>
              <a:spLocks/>
            </p:cNvSpPr>
            <p:nvPr/>
          </p:nvSpPr>
          <p:spPr bwMode="auto">
            <a:xfrm>
              <a:off x="938770" y="3371718"/>
              <a:ext cx="154995" cy="140024"/>
            </a:xfrm>
            <a:custGeom>
              <a:avLst/>
              <a:gdLst>
                <a:gd name="T0" fmla="*/ 0 w 322"/>
                <a:gd name="T1" fmla="*/ 7 h 310"/>
                <a:gd name="T2" fmla="*/ 4 w 322"/>
                <a:gd name="T3" fmla="*/ 0 h 310"/>
                <a:gd name="T4" fmla="*/ 7 w 322"/>
                <a:gd name="T5" fmla="*/ 0 h 310"/>
                <a:gd name="T6" fmla="*/ 7 w 322"/>
                <a:gd name="T7" fmla="*/ 1 h 310"/>
                <a:gd name="T8" fmla="*/ 7 w 322"/>
                <a:gd name="T9" fmla="*/ 2 h 310"/>
                <a:gd name="T10" fmla="*/ 5 w 322"/>
                <a:gd name="T11" fmla="*/ 2 h 310"/>
                <a:gd name="T12" fmla="*/ 5 w 322"/>
                <a:gd name="T13" fmla="*/ 5 h 310"/>
                <a:gd name="T14" fmla="*/ 3 w 322"/>
                <a:gd name="T15" fmla="*/ 5 h 310"/>
                <a:gd name="T16" fmla="*/ 4 w 322"/>
                <a:gd name="T17" fmla="*/ 7 h 310"/>
                <a:gd name="T18" fmla="*/ 0 w 322"/>
                <a:gd name="T19" fmla="*/ 7 h 3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2"/>
                <a:gd name="T31" fmla="*/ 0 h 310"/>
                <a:gd name="T32" fmla="*/ 322 w 322"/>
                <a:gd name="T33" fmla="*/ 310 h 3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2" h="310">
                  <a:moveTo>
                    <a:pt x="0" y="310"/>
                  </a:moveTo>
                  <a:lnTo>
                    <a:pt x="154" y="0"/>
                  </a:lnTo>
                  <a:lnTo>
                    <a:pt x="317" y="5"/>
                  </a:lnTo>
                  <a:lnTo>
                    <a:pt x="322" y="22"/>
                  </a:lnTo>
                  <a:lnTo>
                    <a:pt x="317" y="80"/>
                  </a:lnTo>
                  <a:lnTo>
                    <a:pt x="197" y="76"/>
                  </a:lnTo>
                  <a:lnTo>
                    <a:pt x="196" y="198"/>
                  </a:lnTo>
                  <a:lnTo>
                    <a:pt x="152" y="221"/>
                  </a:lnTo>
                  <a:lnTo>
                    <a:pt x="156" y="292"/>
                  </a:lnTo>
                  <a:lnTo>
                    <a:pt x="0" y="31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28" name="Freeform 475">
              <a:extLst>
                <a:ext uri="{FF2B5EF4-FFF2-40B4-BE49-F238E27FC236}">
                  <a16:creationId xmlns:a16="http://schemas.microsoft.com/office/drawing/2014/main" xmlns="" id="{7883AA6A-CDE3-45CC-9DAF-9F74658BB35F}"/>
                </a:ext>
              </a:extLst>
            </p:cNvPr>
            <p:cNvSpPr>
              <a:spLocks/>
            </p:cNvSpPr>
            <p:nvPr/>
          </p:nvSpPr>
          <p:spPr bwMode="auto">
            <a:xfrm>
              <a:off x="1653093" y="3470371"/>
              <a:ext cx="303250" cy="396203"/>
            </a:xfrm>
            <a:custGeom>
              <a:avLst/>
              <a:gdLst>
                <a:gd name="T0" fmla="*/ 0 w 634"/>
                <a:gd name="T1" fmla="*/ 11 h 874"/>
                <a:gd name="T2" fmla="*/ 1 w 634"/>
                <a:gd name="T3" fmla="*/ 13 h 874"/>
                <a:gd name="T4" fmla="*/ 1 w 634"/>
                <a:gd name="T5" fmla="*/ 15 h 874"/>
                <a:gd name="T6" fmla="*/ 3 w 634"/>
                <a:gd name="T7" fmla="*/ 16 h 874"/>
                <a:gd name="T8" fmla="*/ 5 w 634"/>
                <a:gd name="T9" fmla="*/ 19 h 874"/>
                <a:gd name="T10" fmla="*/ 8 w 634"/>
                <a:gd name="T11" fmla="*/ 20 h 874"/>
                <a:gd name="T12" fmla="*/ 11 w 634"/>
                <a:gd name="T13" fmla="*/ 20 h 874"/>
                <a:gd name="T14" fmla="*/ 12 w 634"/>
                <a:gd name="T15" fmla="*/ 19 h 874"/>
                <a:gd name="T16" fmla="*/ 11 w 634"/>
                <a:gd name="T17" fmla="*/ 17 h 874"/>
                <a:gd name="T18" fmla="*/ 10 w 634"/>
                <a:gd name="T19" fmla="*/ 16 h 874"/>
                <a:gd name="T20" fmla="*/ 11 w 634"/>
                <a:gd name="T21" fmla="*/ 15 h 874"/>
                <a:gd name="T22" fmla="*/ 11 w 634"/>
                <a:gd name="T23" fmla="*/ 13 h 874"/>
                <a:gd name="T24" fmla="*/ 12 w 634"/>
                <a:gd name="T25" fmla="*/ 11 h 874"/>
                <a:gd name="T26" fmla="*/ 13 w 634"/>
                <a:gd name="T27" fmla="*/ 6 h 874"/>
                <a:gd name="T28" fmla="*/ 14 w 634"/>
                <a:gd name="T29" fmla="*/ 5 h 874"/>
                <a:gd name="T30" fmla="*/ 13 w 634"/>
                <a:gd name="T31" fmla="*/ 5 h 874"/>
                <a:gd name="T32" fmla="*/ 13 w 634"/>
                <a:gd name="T33" fmla="*/ 1 h 874"/>
                <a:gd name="T34" fmla="*/ 12 w 634"/>
                <a:gd name="T35" fmla="*/ 0 h 874"/>
                <a:gd name="T36" fmla="*/ 11 w 634"/>
                <a:gd name="T37" fmla="*/ 1 h 874"/>
                <a:gd name="T38" fmla="*/ 3 w 634"/>
                <a:gd name="T39" fmla="*/ 1 h 874"/>
                <a:gd name="T40" fmla="*/ 3 w 634"/>
                <a:gd name="T41" fmla="*/ 3 h 874"/>
                <a:gd name="T42" fmla="*/ 2 w 634"/>
                <a:gd name="T43" fmla="*/ 3 h 874"/>
                <a:gd name="T44" fmla="*/ 2 w 634"/>
                <a:gd name="T45" fmla="*/ 4 h 874"/>
                <a:gd name="T46" fmla="*/ 2 w 634"/>
                <a:gd name="T47" fmla="*/ 8 h 874"/>
                <a:gd name="T48" fmla="*/ 1 w 634"/>
                <a:gd name="T49" fmla="*/ 8 h 874"/>
                <a:gd name="T50" fmla="*/ 0 w 634"/>
                <a:gd name="T51" fmla="*/ 11 h 87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634"/>
                <a:gd name="T79" fmla="*/ 0 h 874"/>
                <a:gd name="T80" fmla="*/ 634 w 634"/>
                <a:gd name="T81" fmla="*/ 874 h 87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634" h="874">
                  <a:moveTo>
                    <a:pt x="0" y="460"/>
                  </a:moveTo>
                  <a:lnTo>
                    <a:pt x="30" y="549"/>
                  </a:lnTo>
                  <a:lnTo>
                    <a:pt x="59" y="644"/>
                  </a:lnTo>
                  <a:lnTo>
                    <a:pt x="124" y="679"/>
                  </a:lnTo>
                  <a:lnTo>
                    <a:pt x="216" y="807"/>
                  </a:lnTo>
                  <a:lnTo>
                    <a:pt x="344" y="874"/>
                  </a:lnTo>
                  <a:lnTo>
                    <a:pt x="460" y="857"/>
                  </a:lnTo>
                  <a:lnTo>
                    <a:pt x="532" y="832"/>
                  </a:lnTo>
                  <a:lnTo>
                    <a:pt x="488" y="740"/>
                  </a:lnTo>
                  <a:lnTo>
                    <a:pt x="423" y="684"/>
                  </a:lnTo>
                  <a:lnTo>
                    <a:pt x="466" y="652"/>
                  </a:lnTo>
                  <a:lnTo>
                    <a:pt x="474" y="572"/>
                  </a:lnTo>
                  <a:lnTo>
                    <a:pt x="544" y="462"/>
                  </a:lnTo>
                  <a:lnTo>
                    <a:pt x="575" y="273"/>
                  </a:lnTo>
                  <a:lnTo>
                    <a:pt x="634" y="230"/>
                  </a:lnTo>
                  <a:lnTo>
                    <a:pt x="587" y="192"/>
                  </a:lnTo>
                  <a:lnTo>
                    <a:pt x="570" y="50"/>
                  </a:lnTo>
                  <a:lnTo>
                    <a:pt x="521" y="0"/>
                  </a:lnTo>
                  <a:lnTo>
                    <a:pt x="460" y="59"/>
                  </a:lnTo>
                  <a:lnTo>
                    <a:pt x="116" y="49"/>
                  </a:lnTo>
                  <a:lnTo>
                    <a:pt x="116" y="138"/>
                  </a:lnTo>
                  <a:lnTo>
                    <a:pt x="83" y="139"/>
                  </a:lnTo>
                  <a:lnTo>
                    <a:pt x="83" y="166"/>
                  </a:lnTo>
                  <a:lnTo>
                    <a:pt x="82" y="334"/>
                  </a:lnTo>
                  <a:lnTo>
                    <a:pt x="42" y="343"/>
                  </a:lnTo>
                  <a:lnTo>
                    <a:pt x="0" y="46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29" name="Freeform 476">
              <a:extLst>
                <a:ext uri="{FF2B5EF4-FFF2-40B4-BE49-F238E27FC236}">
                  <a16:creationId xmlns:a16="http://schemas.microsoft.com/office/drawing/2014/main" xmlns="" id="{DB1404EE-4D4F-446A-BC91-959FD032FB7E}"/>
                </a:ext>
              </a:extLst>
            </p:cNvPr>
            <p:cNvSpPr>
              <a:spLocks/>
            </p:cNvSpPr>
            <p:nvPr/>
          </p:nvSpPr>
          <p:spPr bwMode="auto">
            <a:xfrm>
              <a:off x="1814826" y="4463266"/>
              <a:ext cx="23586" cy="31824"/>
            </a:xfrm>
            <a:custGeom>
              <a:avLst/>
              <a:gdLst>
                <a:gd name="T0" fmla="*/ 0 w 46"/>
                <a:gd name="T1" fmla="*/ 1 h 72"/>
                <a:gd name="T2" fmla="*/ 1 w 46"/>
                <a:gd name="T3" fmla="*/ 2 h 72"/>
                <a:gd name="T4" fmla="*/ 1 w 46"/>
                <a:gd name="T5" fmla="*/ 1 h 72"/>
                <a:gd name="T6" fmla="*/ 1 w 46"/>
                <a:gd name="T7" fmla="*/ 0 h 72"/>
                <a:gd name="T8" fmla="*/ 0 w 46"/>
                <a:gd name="T9" fmla="*/ 1 h 72"/>
                <a:gd name="T10" fmla="*/ 0 60000 65536"/>
                <a:gd name="T11" fmla="*/ 0 60000 65536"/>
                <a:gd name="T12" fmla="*/ 0 60000 65536"/>
                <a:gd name="T13" fmla="*/ 0 60000 65536"/>
                <a:gd name="T14" fmla="*/ 0 60000 65536"/>
                <a:gd name="T15" fmla="*/ 0 w 46"/>
                <a:gd name="T16" fmla="*/ 0 h 72"/>
                <a:gd name="T17" fmla="*/ 46 w 46"/>
                <a:gd name="T18" fmla="*/ 72 h 72"/>
              </a:gdLst>
              <a:ahLst/>
              <a:cxnLst>
                <a:cxn ang="T10">
                  <a:pos x="T0" y="T1"/>
                </a:cxn>
                <a:cxn ang="T11">
                  <a:pos x="T2" y="T3"/>
                </a:cxn>
                <a:cxn ang="T12">
                  <a:pos x="T4" y="T5"/>
                </a:cxn>
                <a:cxn ang="T13">
                  <a:pos x="T6" y="T7"/>
                </a:cxn>
                <a:cxn ang="T14">
                  <a:pos x="T8" y="T9"/>
                </a:cxn>
              </a:cxnLst>
              <a:rect l="T15" t="T16" r="T17" b="T18"/>
              <a:pathLst>
                <a:path w="46" h="72">
                  <a:moveTo>
                    <a:pt x="0" y="40"/>
                  </a:moveTo>
                  <a:lnTo>
                    <a:pt x="25" y="72"/>
                  </a:lnTo>
                  <a:lnTo>
                    <a:pt x="46" y="46"/>
                  </a:lnTo>
                  <a:lnTo>
                    <a:pt x="42" y="0"/>
                  </a:lnTo>
                  <a:lnTo>
                    <a:pt x="0" y="4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30" name="Freeform 477">
              <a:extLst>
                <a:ext uri="{FF2B5EF4-FFF2-40B4-BE49-F238E27FC236}">
                  <a16:creationId xmlns:a16="http://schemas.microsoft.com/office/drawing/2014/main" xmlns="" id="{8CAC3054-1C11-4FC1-9CAA-D13198F72F56}"/>
                </a:ext>
              </a:extLst>
            </p:cNvPr>
            <p:cNvSpPr>
              <a:spLocks/>
            </p:cNvSpPr>
            <p:nvPr/>
          </p:nvSpPr>
          <p:spPr bwMode="auto">
            <a:xfrm>
              <a:off x="1794610" y="3957272"/>
              <a:ext cx="198797" cy="216400"/>
            </a:xfrm>
            <a:custGeom>
              <a:avLst/>
              <a:gdLst>
                <a:gd name="T0" fmla="*/ 0 w 409"/>
                <a:gd name="T1" fmla="*/ 3 h 475"/>
                <a:gd name="T2" fmla="*/ 0 w 409"/>
                <a:gd name="T3" fmla="*/ 6 h 475"/>
                <a:gd name="T4" fmla="*/ 1 w 409"/>
                <a:gd name="T5" fmla="*/ 8 h 475"/>
                <a:gd name="T6" fmla="*/ 3 w 409"/>
                <a:gd name="T7" fmla="*/ 9 h 475"/>
                <a:gd name="T8" fmla="*/ 4 w 409"/>
                <a:gd name="T9" fmla="*/ 9 h 475"/>
                <a:gd name="T10" fmla="*/ 5 w 409"/>
                <a:gd name="T11" fmla="*/ 11 h 475"/>
                <a:gd name="T12" fmla="*/ 8 w 409"/>
                <a:gd name="T13" fmla="*/ 11 h 475"/>
                <a:gd name="T14" fmla="*/ 10 w 409"/>
                <a:gd name="T15" fmla="*/ 10 h 475"/>
                <a:gd name="T16" fmla="*/ 8 w 409"/>
                <a:gd name="T17" fmla="*/ 5 h 475"/>
                <a:gd name="T18" fmla="*/ 9 w 409"/>
                <a:gd name="T19" fmla="*/ 4 h 475"/>
                <a:gd name="T20" fmla="*/ 4 w 409"/>
                <a:gd name="T21" fmla="*/ 0 h 475"/>
                <a:gd name="T22" fmla="*/ 3 w 409"/>
                <a:gd name="T23" fmla="*/ 2 h 475"/>
                <a:gd name="T24" fmla="*/ 2 w 409"/>
                <a:gd name="T25" fmla="*/ 1 h 475"/>
                <a:gd name="T26" fmla="*/ 2 w 409"/>
                <a:gd name="T27" fmla="*/ 2 h 475"/>
                <a:gd name="T28" fmla="*/ 2 w 409"/>
                <a:gd name="T29" fmla="*/ 0 h 475"/>
                <a:gd name="T30" fmla="*/ 1 w 409"/>
                <a:gd name="T31" fmla="*/ 0 h 475"/>
                <a:gd name="T32" fmla="*/ 1 w 409"/>
                <a:gd name="T33" fmla="*/ 1 h 475"/>
                <a:gd name="T34" fmla="*/ 1 w 409"/>
                <a:gd name="T35" fmla="*/ 2 h 475"/>
                <a:gd name="T36" fmla="*/ 0 w 409"/>
                <a:gd name="T37" fmla="*/ 3 h 47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09"/>
                <a:gd name="T58" fmla="*/ 0 h 475"/>
                <a:gd name="T59" fmla="*/ 409 w 409"/>
                <a:gd name="T60" fmla="*/ 475 h 47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09" h="475">
                  <a:moveTo>
                    <a:pt x="0" y="150"/>
                  </a:moveTo>
                  <a:lnTo>
                    <a:pt x="3" y="242"/>
                  </a:lnTo>
                  <a:lnTo>
                    <a:pt x="52" y="334"/>
                  </a:lnTo>
                  <a:lnTo>
                    <a:pt x="124" y="375"/>
                  </a:lnTo>
                  <a:lnTo>
                    <a:pt x="160" y="384"/>
                  </a:lnTo>
                  <a:lnTo>
                    <a:pt x="199" y="475"/>
                  </a:lnTo>
                  <a:lnTo>
                    <a:pt x="353" y="462"/>
                  </a:lnTo>
                  <a:lnTo>
                    <a:pt x="409" y="423"/>
                  </a:lnTo>
                  <a:lnTo>
                    <a:pt x="351" y="237"/>
                  </a:lnTo>
                  <a:lnTo>
                    <a:pt x="367" y="165"/>
                  </a:lnTo>
                  <a:lnTo>
                    <a:pt x="175" y="0"/>
                  </a:lnTo>
                  <a:lnTo>
                    <a:pt x="118" y="84"/>
                  </a:lnTo>
                  <a:lnTo>
                    <a:pt x="98" y="61"/>
                  </a:lnTo>
                  <a:lnTo>
                    <a:pt x="84" y="80"/>
                  </a:lnTo>
                  <a:lnTo>
                    <a:pt x="82" y="0"/>
                  </a:lnTo>
                  <a:lnTo>
                    <a:pt x="29" y="5"/>
                  </a:lnTo>
                  <a:lnTo>
                    <a:pt x="39" y="62"/>
                  </a:lnTo>
                  <a:lnTo>
                    <a:pt x="42" y="97"/>
                  </a:lnTo>
                  <a:lnTo>
                    <a:pt x="0" y="15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31" name="Freeform 478">
              <a:extLst>
                <a:ext uri="{FF2B5EF4-FFF2-40B4-BE49-F238E27FC236}">
                  <a16:creationId xmlns:a16="http://schemas.microsoft.com/office/drawing/2014/main" xmlns="" id="{E4F82CFC-E710-4F9C-8822-748C48B14D2E}"/>
                </a:ext>
              </a:extLst>
            </p:cNvPr>
            <p:cNvSpPr>
              <a:spLocks/>
            </p:cNvSpPr>
            <p:nvPr/>
          </p:nvSpPr>
          <p:spPr bwMode="auto">
            <a:xfrm>
              <a:off x="1247075" y="3715413"/>
              <a:ext cx="40433" cy="103427"/>
            </a:xfrm>
            <a:custGeom>
              <a:avLst/>
              <a:gdLst>
                <a:gd name="T0" fmla="*/ 0 w 82"/>
                <a:gd name="T1" fmla="*/ 0 h 227"/>
                <a:gd name="T2" fmla="*/ 1 w 82"/>
                <a:gd name="T3" fmla="*/ 0 h 227"/>
                <a:gd name="T4" fmla="*/ 2 w 82"/>
                <a:gd name="T5" fmla="*/ 5 h 227"/>
                <a:gd name="T6" fmla="*/ 1 w 82"/>
                <a:gd name="T7" fmla="*/ 5 h 227"/>
                <a:gd name="T8" fmla="*/ 0 w 82"/>
                <a:gd name="T9" fmla="*/ 0 h 227"/>
                <a:gd name="T10" fmla="*/ 0 60000 65536"/>
                <a:gd name="T11" fmla="*/ 0 60000 65536"/>
                <a:gd name="T12" fmla="*/ 0 60000 65536"/>
                <a:gd name="T13" fmla="*/ 0 60000 65536"/>
                <a:gd name="T14" fmla="*/ 0 60000 65536"/>
                <a:gd name="T15" fmla="*/ 0 w 82"/>
                <a:gd name="T16" fmla="*/ 0 h 227"/>
                <a:gd name="T17" fmla="*/ 82 w 82"/>
                <a:gd name="T18" fmla="*/ 227 h 227"/>
              </a:gdLst>
              <a:ahLst/>
              <a:cxnLst>
                <a:cxn ang="T10">
                  <a:pos x="T0" y="T1"/>
                </a:cxn>
                <a:cxn ang="T11">
                  <a:pos x="T2" y="T3"/>
                </a:cxn>
                <a:cxn ang="T12">
                  <a:pos x="T4" y="T5"/>
                </a:cxn>
                <a:cxn ang="T13">
                  <a:pos x="T6" y="T7"/>
                </a:cxn>
                <a:cxn ang="T14">
                  <a:pos x="T8" y="T9"/>
                </a:cxn>
              </a:cxnLst>
              <a:rect l="T15" t="T16" r="T17" b="T18"/>
              <a:pathLst>
                <a:path w="82" h="227">
                  <a:moveTo>
                    <a:pt x="0" y="0"/>
                  </a:moveTo>
                  <a:lnTo>
                    <a:pt x="41" y="10"/>
                  </a:lnTo>
                  <a:lnTo>
                    <a:pt x="82" y="219"/>
                  </a:lnTo>
                  <a:lnTo>
                    <a:pt x="53" y="227"/>
                  </a:lnTo>
                  <a:lnTo>
                    <a:pt x="0" y="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32" name="Freeform 479">
              <a:extLst>
                <a:ext uri="{FF2B5EF4-FFF2-40B4-BE49-F238E27FC236}">
                  <a16:creationId xmlns:a16="http://schemas.microsoft.com/office/drawing/2014/main" xmlns="" id="{E4FAE054-06EC-43B7-940E-A11CD91D504E}"/>
                </a:ext>
              </a:extLst>
            </p:cNvPr>
            <p:cNvSpPr>
              <a:spLocks/>
            </p:cNvSpPr>
            <p:nvPr/>
          </p:nvSpPr>
          <p:spPr bwMode="auto">
            <a:xfrm>
              <a:off x="1796295" y="3858619"/>
              <a:ext cx="96029" cy="106609"/>
            </a:xfrm>
            <a:custGeom>
              <a:avLst/>
              <a:gdLst>
                <a:gd name="T0" fmla="*/ 0 w 198"/>
                <a:gd name="T1" fmla="*/ 5 h 234"/>
                <a:gd name="T2" fmla="*/ 1 w 198"/>
                <a:gd name="T3" fmla="*/ 5 h 234"/>
                <a:gd name="T4" fmla="*/ 2 w 198"/>
                <a:gd name="T5" fmla="*/ 5 h 234"/>
                <a:gd name="T6" fmla="*/ 2 w 198"/>
                <a:gd name="T7" fmla="*/ 4 h 234"/>
                <a:gd name="T8" fmla="*/ 4 w 198"/>
                <a:gd name="T9" fmla="*/ 4 h 234"/>
                <a:gd name="T10" fmla="*/ 5 w 198"/>
                <a:gd name="T11" fmla="*/ 2 h 234"/>
                <a:gd name="T12" fmla="*/ 4 w 198"/>
                <a:gd name="T13" fmla="*/ 0 h 234"/>
                <a:gd name="T14" fmla="*/ 1 w 198"/>
                <a:gd name="T15" fmla="*/ 0 h 234"/>
                <a:gd name="T16" fmla="*/ 1 w 198"/>
                <a:gd name="T17" fmla="*/ 2 h 234"/>
                <a:gd name="T18" fmla="*/ 1 w 198"/>
                <a:gd name="T19" fmla="*/ 3 h 234"/>
                <a:gd name="T20" fmla="*/ 0 w 198"/>
                <a:gd name="T21" fmla="*/ 5 h 2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8"/>
                <a:gd name="T34" fmla="*/ 0 h 234"/>
                <a:gd name="T35" fmla="*/ 198 w 198"/>
                <a:gd name="T36" fmla="*/ 234 h 23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8" h="234">
                  <a:moveTo>
                    <a:pt x="0" y="234"/>
                  </a:moveTo>
                  <a:lnTo>
                    <a:pt x="27" y="222"/>
                  </a:lnTo>
                  <a:lnTo>
                    <a:pt x="80" y="217"/>
                  </a:lnTo>
                  <a:lnTo>
                    <a:pt x="82" y="186"/>
                  </a:lnTo>
                  <a:lnTo>
                    <a:pt x="159" y="165"/>
                  </a:lnTo>
                  <a:lnTo>
                    <a:pt x="198" y="87"/>
                  </a:lnTo>
                  <a:lnTo>
                    <a:pt x="159" y="0"/>
                  </a:lnTo>
                  <a:lnTo>
                    <a:pt x="43" y="17"/>
                  </a:lnTo>
                  <a:lnTo>
                    <a:pt x="56" y="82"/>
                  </a:lnTo>
                  <a:lnTo>
                    <a:pt x="29" y="124"/>
                  </a:lnTo>
                  <a:lnTo>
                    <a:pt x="0" y="234"/>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33" name="Freeform 480">
              <a:extLst>
                <a:ext uri="{FF2B5EF4-FFF2-40B4-BE49-F238E27FC236}">
                  <a16:creationId xmlns:a16="http://schemas.microsoft.com/office/drawing/2014/main" xmlns="" id="{8CE5CD8A-7B85-40F6-9FD6-E9836FE082AF}"/>
                </a:ext>
              </a:extLst>
            </p:cNvPr>
            <p:cNvSpPr>
              <a:spLocks/>
            </p:cNvSpPr>
            <p:nvPr/>
          </p:nvSpPr>
          <p:spPr bwMode="auto">
            <a:xfrm>
              <a:off x="1700265" y="3285794"/>
              <a:ext cx="205536" cy="211627"/>
            </a:xfrm>
            <a:custGeom>
              <a:avLst/>
              <a:gdLst>
                <a:gd name="T0" fmla="*/ 0 w 429"/>
                <a:gd name="T1" fmla="*/ 2 h 464"/>
                <a:gd name="T2" fmla="*/ 0 w 429"/>
                <a:gd name="T3" fmla="*/ 11 h 464"/>
                <a:gd name="T4" fmla="*/ 8 w 429"/>
                <a:gd name="T5" fmla="*/ 11 h 464"/>
                <a:gd name="T6" fmla="*/ 10 w 429"/>
                <a:gd name="T7" fmla="*/ 9 h 464"/>
                <a:gd name="T8" fmla="*/ 10 w 429"/>
                <a:gd name="T9" fmla="*/ 9 h 464"/>
                <a:gd name="T10" fmla="*/ 7 w 429"/>
                <a:gd name="T11" fmla="*/ 2 h 464"/>
                <a:gd name="T12" fmla="*/ 8 w 429"/>
                <a:gd name="T13" fmla="*/ 4 h 464"/>
                <a:gd name="T14" fmla="*/ 9 w 429"/>
                <a:gd name="T15" fmla="*/ 3 h 464"/>
                <a:gd name="T16" fmla="*/ 8 w 429"/>
                <a:gd name="T17" fmla="*/ 0 h 464"/>
                <a:gd name="T18" fmla="*/ 7 w 429"/>
                <a:gd name="T19" fmla="*/ 1 h 464"/>
                <a:gd name="T20" fmla="*/ 7 w 429"/>
                <a:gd name="T21" fmla="*/ 0 h 464"/>
                <a:gd name="T22" fmla="*/ 5 w 429"/>
                <a:gd name="T23" fmla="*/ 0 h 464"/>
                <a:gd name="T24" fmla="*/ 4 w 429"/>
                <a:gd name="T25" fmla="*/ 1 h 464"/>
                <a:gd name="T26" fmla="*/ 0 w 429"/>
                <a:gd name="T27" fmla="*/ 0 h 464"/>
                <a:gd name="T28" fmla="*/ 0 w 429"/>
                <a:gd name="T29" fmla="*/ 2 h 4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9"/>
                <a:gd name="T46" fmla="*/ 0 h 464"/>
                <a:gd name="T47" fmla="*/ 429 w 429"/>
                <a:gd name="T48" fmla="*/ 464 h 4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9" h="464">
                  <a:moveTo>
                    <a:pt x="0" y="75"/>
                  </a:moveTo>
                  <a:lnTo>
                    <a:pt x="17" y="454"/>
                  </a:lnTo>
                  <a:lnTo>
                    <a:pt x="361" y="464"/>
                  </a:lnTo>
                  <a:lnTo>
                    <a:pt x="422" y="405"/>
                  </a:lnTo>
                  <a:lnTo>
                    <a:pt x="429" y="364"/>
                  </a:lnTo>
                  <a:lnTo>
                    <a:pt x="298" y="98"/>
                  </a:lnTo>
                  <a:lnTo>
                    <a:pt x="361" y="183"/>
                  </a:lnTo>
                  <a:lnTo>
                    <a:pt x="392" y="110"/>
                  </a:lnTo>
                  <a:lnTo>
                    <a:pt x="361" y="17"/>
                  </a:lnTo>
                  <a:lnTo>
                    <a:pt x="284" y="30"/>
                  </a:lnTo>
                  <a:lnTo>
                    <a:pt x="282" y="4"/>
                  </a:lnTo>
                  <a:lnTo>
                    <a:pt x="239" y="4"/>
                  </a:lnTo>
                  <a:lnTo>
                    <a:pt x="166" y="40"/>
                  </a:lnTo>
                  <a:lnTo>
                    <a:pt x="17" y="0"/>
                  </a:lnTo>
                  <a:lnTo>
                    <a:pt x="0" y="75"/>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34" name="Freeform 481">
              <a:extLst>
                <a:ext uri="{FF2B5EF4-FFF2-40B4-BE49-F238E27FC236}">
                  <a16:creationId xmlns:a16="http://schemas.microsoft.com/office/drawing/2014/main" xmlns="" id="{011F8FA3-5B96-4A3B-8DAC-BF63C9100A53}"/>
                </a:ext>
              </a:extLst>
            </p:cNvPr>
            <p:cNvSpPr>
              <a:spLocks/>
            </p:cNvSpPr>
            <p:nvPr/>
          </p:nvSpPr>
          <p:spPr bwMode="auto">
            <a:xfrm>
              <a:off x="1154415" y="3637445"/>
              <a:ext cx="136463" cy="109791"/>
            </a:xfrm>
            <a:custGeom>
              <a:avLst/>
              <a:gdLst>
                <a:gd name="T0" fmla="*/ 0 w 285"/>
                <a:gd name="T1" fmla="*/ 5 h 242"/>
                <a:gd name="T2" fmla="*/ 1 w 285"/>
                <a:gd name="T3" fmla="*/ 5 h 242"/>
                <a:gd name="T4" fmla="*/ 2 w 285"/>
                <a:gd name="T5" fmla="*/ 6 h 242"/>
                <a:gd name="T6" fmla="*/ 2 w 285"/>
                <a:gd name="T7" fmla="*/ 4 h 242"/>
                <a:gd name="T8" fmla="*/ 5 w 285"/>
                <a:gd name="T9" fmla="*/ 4 h 242"/>
                <a:gd name="T10" fmla="*/ 5 w 285"/>
                <a:gd name="T11" fmla="*/ 4 h 242"/>
                <a:gd name="T12" fmla="*/ 7 w 285"/>
                <a:gd name="T13" fmla="*/ 3 h 242"/>
                <a:gd name="T14" fmla="*/ 5 w 285"/>
                <a:gd name="T15" fmla="*/ 1 h 242"/>
                <a:gd name="T16" fmla="*/ 5 w 285"/>
                <a:gd name="T17" fmla="*/ 0 h 242"/>
                <a:gd name="T18" fmla="*/ 1 w 285"/>
                <a:gd name="T19" fmla="*/ 2 h 242"/>
                <a:gd name="T20" fmla="*/ 0 w 285"/>
                <a:gd name="T21" fmla="*/ 5 h 2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5"/>
                <a:gd name="T34" fmla="*/ 0 h 242"/>
                <a:gd name="T35" fmla="*/ 285 w 285"/>
                <a:gd name="T36" fmla="*/ 242 h 24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5" h="242">
                  <a:moveTo>
                    <a:pt x="0" y="207"/>
                  </a:moveTo>
                  <a:lnTo>
                    <a:pt x="23" y="233"/>
                  </a:lnTo>
                  <a:lnTo>
                    <a:pt x="102" y="242"/>
                  </a:lnTo>
                  <a:lnTo>
                    <a:pt x="92" y="181"/>
                  </a:lnTo>
                  <a:lnTo>
                    <a:pt x="192" y="171"/>
                  </a:lnTo>
                  <a:lnTo>
                    <a:pt x="233" y="181"/>
                  </a:lnTo>
                  <a:lnTo>
                    <a:pt x="285" y="135"/>
                  </a:lnTo>
                  <a:lnTo>
                    <a:pt x="214" y="42"/>
                  </a:lnTo>
                  <a:lnTo>
                    <a:pt x="206" y="0"/>
                  </a:lnTo>
                  <a:lnTo>
                    <a:pt x="49" y="79"/>
                  </a:lnTo>
                  <a:lnTo>
                    <a:pt x="0" y="207"/>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35" name="Freeform 482">
              <a:extLst>
                <a:ext uri="{FF2B5EF4-FFF2-40B4-BE49-F238E27FC236}">
                  <a16:creationId xmlns:a16="http://schemas.microsoft.com/office/drawing/2014/main" xmlns="" id="{668477F1-0F72-4C1A-AF22-B171FAB249D6}"/>
                </a:ext>
              </a:extLst>
            </p:cNvPr>
            <p:cNvSpPr>
              <a:spLocks/>
            </p:cNvSpPr>
            <p:nvPr/>
          </p:nvSpPr>
          <p:spPr bwMode="auto">
            <a:xfrm>
              <a:off x="1653093" y="4102069"/>
              <a:ext cx="215645" cy="195715"/>
            </a:xfrm>
            <a:custGeom>
              <a:avLst/>
              <a:gdLst>
                <a:gd name="T0" fmla="*/ 0 w 450"/>
                <a:gd name="T1" fmla="*/ 5 h 434"/>
                <a:gd name="T2" fmla="*/ 0 w 450"/>
                <a:gd name="T3" fmla="*/ 9 h 434"/>
                <a:gd name="T4" fmla="*/ 1 w 450"/>
                <a:gd name="T5" fmla="*/ 10 h 434"/>
                <a:gd name="T6" fmla="*/ 3 w 450"/>
                <a:gd name="T7" fmla="*/ 10 h 434"/>
                <a:gd name="T8" fmla="*/ 4 w 450"/>
                <a:gd name="T9" fmla="*/ 10 h 434"/>
                <a:gd name="T10" fmla="*/ 6 w 450"/>
                <a:gd name="T11" fmla="*/ 9 h 434"/>
                <a:gd name="T12" fmla="*/ 6 w 450"/>
                <a:gd name="T13" fmla="*/ 8 h 434"/>
                <a:gd name="T14" fmla="*/ 7 w 450"/>
                <a:gd name="T15" fmla="*/ 8 h 434"/>
                <a:gd name="T16" fmla="*/ 7 w 450"/>
                <a:gd name="T17" fmla="*/ 7 h 434"/>
                <a:gd name="T18" fmla="*/ 10 w 450"/>
                <a:gd name="T19" fmla="*/ 6 h 434"/>
                <a:gd name="T20" fmla="*/ 9 w 450"/>
                <a:gd name="T21" fmla="*/ 6 h 434"/>
                <a:gd name="T22" fmla="*/ 10 w 450"/>
                <a:gd name="T23" fmla="*/ 3 h 434"/>
                <a:gd name="T24" fmla="*/ 10 w 450"/>
                <a:gd name="T25" fmla="*/ 1 h 434"/>
                <a:gd name="T26" fmla="*/ 8 w 450"/>
                <a:gd name="T27" fmla="*/ 0 h 434"/>
                <a:gd name="T28" fmla="*/ 8 w 450"/>
                <a:gd name="T29" fmla="*/ 0 h 434"/>
                <a:gd name="T30" fmla="*/ 6 w 450"/>
                <a:gd name="T31" fmla="*/ 1 h 434"/>
                <a:gd name="T32" fmla="*/ 6 w 450"/>
                <a:gd name="T33" fmla="*/ 3 h 434"/>
                <a:gd name="T34" fmla="*/ 7 w 450"/>
                <a:gd name="T35" fmla="*/ 4 h 434"/>
                <a:gd name="T36" fmla="*/ 7 w 450"/>
                <a:gd name="T37" fmla="*/ 5 h 434"/>
                <a:gd name="T38" fmla="*/ 2 w 450"/>
                <a:gd name="T39" fmla="*/ 3 h 434"/>
                <a:gd name="T40" fmla="*/ 2 w 450"/>
                <a:gd name="T41" fmla="*/ 5 h 434"/>
                <a:gd name="T42" fmla="*/ 0 w 450"/>
                <a:gd name="T43" fmla="*/ 5 h 4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50"/>
                <a:gd name="T67" fmla="*/ 0 h 434"/>
                <a:gd name="T68" fmla="*/ 450 w 450"/>
                <a:gd name="T69" fmla="*/ 434 h 43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50" h="434">
                  <a:moveTo>
                    <a:pt x="0" y="212"/>
                  </a:moveTo>
                  <a:lnTo>
                    <a:pt x="0" y="379"/>
                  </a:lnTo>
                  <a:lnTo>
                    <a:pt x="47" y="419"/>
                  </a:lnTo>
                  <a:lnTo>
                    <a:pt x="121" y="433"/>
                  </a:lnTo>
                  <a:lnTo>
                    <a:pt x="187" y="434"/>
                  </a:lnTo>
                  <a:lnTo>
                    <a:pt x="254" y="375"/>
                  </a:lnTo>
                  <a:lnTo>
                    <a:pt x="256" y="348"/>
                  </a:lnTo>
                  <a:lnTo>
                    <a:pt x="317" y="334"/>
                  </a:lnTo>
                  <a:lnTo>
                    <a:pt x="309" y="310"/>
                  </a:lnTo>
                  <a:lnTo>
                    <a:pt x="428" y="265"/>
                  </a:lnTo>
                  <a:lnTo>
                    <a:pt x="412" y="245"/>
                  </a:lnTo>
                  <a:lnTo>
                    <a:pt x="450" y="114"/>
                  </a:lnTo>
                  <a:lnTo>
                    <a:pt x="422" y="56"/>
                  </a:lnTo>
                  <a:lnTo>
                    <a:pt x="350" y="15"/>
                  </a:lnTo>
                  <a:lnTo>
                    <a:pt x="329" y="0"/>
                  </a:lnTo>
                  <a:lnTo>
                    <a:pt x="260" y="42"/>
                  </a:lnTo>
                  <a:lnTo>
                    <a:pt x="254" y="156"/>
                  </a:lnTo>
                  <a:lnTo>
                    <a:pt x="298" y="177"/>
                  </a:lnTo>
                  <a:lnTo>
                    <a:pt x="300" y="225"/>
                  </a:lnTo>
                  <a:lnTo>
                    <a:pt x="81" y="122"/>
                  </a:lnTo>
                  <a:lnTo>
                    <a:pt x="86" y="212"/>
                  </a:lnTo>
                  <a:lnTo>
                    <a:pt x="0" y="212"/>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36" name="Freeform 483">
              <a:extLst>
                <a:ext uri="{FF2B5EF4-FFF2-40B4-BE49-F238E27FC236}">
                  <a16:creationId xmlns:a16="http://schemas.microsoft.com/office/drawing/2014/main" xmlns="" id="{91C0F84F-7C24-43C6-B262-C4EF92AB9900}"/>
                </a:ext>
              </a:extLst>
            </p:cNvPr>
            <p:cNvSpPr>
              <a:spLocks/>
            </p:cNvSpPr>
            <p:nvPr/>
          </p:nvSpPr>
          <p:spPr bwMode="auto">
            <a:xfrm>
              <a:off x="1552010" y="4388481"/>
              <a:ext cx="299881" cy="264136"/>
            </a:xfrm>
            <a:custGeom>
              <a:avLst/>
              <a:gdLst>
                <a:gd name="T0" fmla="*/ 0 w 624"/>
                <a:gd name="T1" fmla="*/ 7 h 583"/>
                <a:gd name="T2" fmla="*/ 1 w 624"/>
                <a:gd name="T3" fmla="*/ 7 h 583"/>
                <a:gd name="T4" fmla="*/ 1 w 624"/>
                <a:gd name="T5" fmla="*/ 7 h 583"/>
                <a:gd name="T6" fmla="*/ 2 w 624"/>
                <a:gd name="T7" fmla="*/ 7 h 583"/>
                <a:gd name="T8" fmla="*/ 3 w 624"/>
                <a:gd name="T9" fmla="*/ 7 h 583"/>
                <a:gd name="T10" fmla="*/ 3 w 624"/>
                <a:gd name="T11" fmla="*/ 3 h 583"/>
                <a:gd name="T12" fmla="*/ 4 w 624"/>
                <a:gd name="T13" fmla="*/ 4 h 583"/>
                <a:gd name="T14" fmla="*/ 4 w 624"/>
                <a:gd name="T15" fmla="*/ 5 h 583"/>
                <a:gd name="T16" fmla="*/ 5 w 624"/>
                <a:gd name="T17" fmla="*/ 5 h 583"/>
                <a:gd name="T18" fmla="*/ 6 w 624"/>
                <a:gd name="T19" fmla="*/ 4 h 583"/>
                <a:gd name="T20" fmla="*/ 8 w 624"/>
                <a:gd name="T21" fmla="*/ 4 h 583"/>
                <a:gd name="T22" fmla="*/ 11 w 624"/>
                <a:gd name="T23" fmla="*/ 0 h 583"/>
                <a:gd name="T24" fmla="*/ 13 w 624"/>
                <a:gd name="T25" fmla="*/ 1 h 583"/>
                <a:gd name="T26" fmla="*/ 14 w 624"/>
                <a:gd name="T27" fmla="*/ 4 h 583"/>
                <a:gd name="T28" fmla="*/ 13 w 624"/>
                <a:gd name="T29" fmla="*/ 5 h 583"/>
                <a:gd name="T30" fmla="*/ 13 w 624"/>
                <a:gd name="T31" fmla="*/ 5 h 583"/>
                <a:gd name="T32" fmla="*/ 14 w 624"/>
                <a:gd name="T33" fmla="*/ 5 h 583"/>
                <a:gd name="T34" fmla="*/ 15 w 624"/>
                <a:gd name="T35" fmla="*/ 5 h 583"/>
                <a:gd name="T36" fmla="*/ 14 w 624"/>
                <a:gd name="T37" fmla="*/ 7 h 583"/>
                <a:gd name="T38" fmla="*/ 12 w 624"/>
                <a:gd name="T39" fmla="*/ 10 h 583"/>
                <a:gd name="T40" fmla="*/ 9 w 624"/>
                <a:gd name="T41" fmla="*/ 13 h 583"/>
                <a:gd name="T42" fmla="*/ 7 w 624"/>
                <a:gd name="T43" fmla="*/ 13 h 583"/>
                <a:gd name="T44" fmla="*/ 2 w 624"/>
                <a:gd name="T45" fmla="*/ 13 h 583"/>
                <a:gd name="T46" fmla="*/ 1 w 624"/>
                <a:gd name="T47" fmla="*/ 12 h 583"/>
                <a:gd name="T48" fmla="*/ 1 w 624"/>
                <a:gd name="T49" fmla="*/ 11 h 583"/>
                <a:gd name="T50" fmla="*/ 0 w 624"/>
                <a:gd name="T51" fmla="*/ 7 h 58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624"/>
                <a:gd name="T79" fmla="*/ 0 h 583"/>
                <a:gd name="T80" fmla="*/ 624 w 624"/>
                <a:gd name="T81" fmla="*/ 583 h 58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624" h="583">
                  <a:moveTo>
                    <a:pt x="0" y="308"/>
                  </a:moveTo>
                  <a:lnTo>
                    <a:pt x="22" y="286"/>
                  </a:lnTo>
                  <a:lnTo>
                    <a:pt x="48" y="326"/>
                  </a:lnTo>
                  <a:lnTo>
                    <a:pt x="98" y="326"/>
                  </a:lnTo>
                  <a:lnTo>
                    <a:pt x="131" y="298"/>
                  </a:lnTo>
                  <a:lnTo>
                    <a:pt x="131" y="117"/>
                  </a:lnTo>
                  <a:lnTo>
                    <a:pt x="165" y="163"/>
                  </a:lnTo>
                  <a:lnTo>
                    <a:pt x="163" y="213"/>
                  </a:lnTo>
                  <a:lnTo>
                    <a:pt x="217" y="211"/>
                  </a:lnTo>
                  <a:lnTo>
                    <a:pt x="262" y="156"/>
                  </a:lnTo>
                  <a:lnTo>
                    <a:pt x="347" y="156"/>
                  </a:lnTo>
                  <a:lnTo>
                    <a:pt x="489" y="0"/>
                  </a:lnTo>
                  <a:lnTo>
                    <a:pt x="577" y="23"/>
                  </a:lnTo>
                  <a:lnTo>
                    <a:pt x="593" y="167"/>
                  </a:lnTo>
                  <a:lnTo>
                    <a:pt x="551" y="207"/>
                  </a:lnTo>
                  <a:lnTo>
                    <a:pt x="576" y="239"/>
                  </a:lnTo>
                  <a:lnTo>
                    <a:pt x="597" y="213"/>
                  </a:lnTo>
                  <a:lnTo>
                    <a:pt x="624" y="213"/>
                  </a:lnTo>
                  <a:lnTo>
                    <a:pt x="608" y="298"/>
                  </a:lnTo>
                  <a:lnTo>
                    <a:pt x="521" y="429"/>
                  </a:lnTo>
                  <a:lnTo>
                    <a:pt x="404" y="543"/>
                  </a:lnTo>
                  <a:lnTo>
                    <a:pt x="319" y="581"/>
                  </a:lnTo>
                  <a:lnTo>
                    <a:pt x="75" y="583"/>
                  </a:lnTo>
                  <a:lnTo>
                    <a:pt x="53" y="517"/>
                  </a:lnTo>
                  <a:lnTo>
                    <a:pt x="65" y="468"/>
                  </a:lnTo>
                  <a:lnTo>
                    <a:pt x="0" y="308"/>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37" name="Freeform 484">
              <a:extLst>
                <a:ext uri="{FF2B5EF4-FFF2-40B4-BE49-F238E27FC236}">
                  <a16:creationId xmlns:a16="http://schemas.microsoft.com/office/drawing/2014/main" xmlns="" id="{CB0FBBE9-122A-494B-AC4B-4DE1A3C8FF97}"/>
                </a:ext>
              </a:extLst>
            </p:cNvPr>
            <p:cNvSpPr>
              <a:spLocks/>
            </p:cNvSpPr>
            <p:nvPr/>
          </p:nvSpPr>
          <p:spPr bwMode="auto">
            <a:xfrm>
              <a:off x="1744068" y="4530096"/>
              <a:ext cx="42118" cy="47735"/>
            </a:xfrm>
            <a:custGeom>
              <a:avLst/>
              <a:gdLst>
                <a:gd name="T0" fmla="*/ 0 w 86"/>
                <a:gd name="T1" fmla="*/ 1 h 106"/>
                <a:gd name="T2" fmla="*/ 1 w 86"/>
                <a:gd name="T3" fmla="*/ 2 h 106"/>
                <a:gd name="T4" fmla="*/ 2 w 86"/>
                <a:gd name="T5" fmla="*/ 1 h 106"/>
                <a:gd name="T6" fmla="*/ 1 w 86"/>
                <a:gd name="T7" fmla="*/ 0 h 106"/>
                <a:gd name="T8" fmla="*/ 0 w 86"/>
                <a:gd name="T9" fmla="*/ 1 h 106"/>
                <a:gd name="T10" fmla="*/ 0 60000 65536"/>
                <a:gd name="T11" fmla="*/ 0 60000 65536"/>
                <a:gd name="T12" fmla="*/ 0 60000 65536"/>
                <a:gd name="T13" fmla="*/ 0 60000 65536"/>
                <a:gd name="T14" fmla="*/ 0 60000 65536"/>
                <a:gd name="T15" fmla="*/ 0 w 86"/>
                <a:gd name="T16" fmla="*/ 0 h 106"/>
                <a:gd name="T17" fmla="*/ 86 w 86"/>
                <a:gd name="T18" fmla="*/ 106 h 106"/>
              </a:gdLst>
              <a:ahLst/>
              <a:cxnLst>
                <a:cxn ang="T10">
                  <a:pos x="T0" y="T1"/>
                </a:cxn>
                <a:cxn ang="T11">
                  <a:pos x="T2" y="T3"/>
                </a:cxn>
                <a:cxn ang="T12">
                  <a:pos x="T4" y="T5"/>
                </a:cxn>
                <a:cxn ang="T13">
                  <a:pos x="T6" y="T7"/>
                </a:cxn>
                <a:cxn ang="T14">
                  <a:pos x="T8" y="T9"/>
                </a:cxn>
              </a:cxnLst>
              <a:rect l="T15" t="T16" r="T17" b="T18"/>
              <a:pathLst>
                <a:path w="86" h="106">
                  <a:moveTo>
                    <a:pt x="0" y="52"/>
                  </a:moveTo>
                  <a:lnTo>
                    <a:pt x="33" y="106"/>
                  </a:lnTo>
                  <a:lnTo>
                    <a:pt x="86" y="52"/>
                  </a:lnTo>
                  <a:lnTo>
                    <a:pt x="61" y="0"/>
                  </a:lnTo>
                  <a:lnTo>
                    <a:pt x="0" y="52"/>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38" name="Freeform 485">
              <a:extLst>
                <a:ext uri="{FF2B5EF4-FFF2-40B4-BE49-F238E27FC236}">
                  <a16:creationId xmlns:a16="http://schemas.microsoft.com/office/drawing/2014/main" xmlns="" id="{7A6E1EDD-F96C-4C66-A23F-64043BDC740B}"/>
                </a:ext>
              </a:extLst>
            </p:cNvPr>
            <p:cNvSpPr>
              <a:spLocks/>
            </p:cNvSpPr>
            <p:nvPr/>
          </p:nvSpPr>
          <p:spPr bwMode="auto">
            <a:xfrm>
              <a:off x="1676679" y="2698650"/>
              <a:ext cx="144886" cy="122521"/>
            </a:xfrm>
            <a:custGeom>
              <a:avLst/>
              <a:gdLst>
                <a:gd name="T0" fmla="*/ 2 w 302"/>
                <a:gd name="T1" fmla="*/ 0 h 272"/>
                <a:gd name="T2" fmla="*/ 3 w 302"/>
                <a:gd name="T3" fmla="*/ 0 h 272"/>
                <a:gd name="T4" fmla="*/ 3 w 302"/>
                <a:gd name="T5" fmla="*/ 1 h 272"/>
                <a:gd name="T6" fmla="*/ 4 w 302"/>
                <a:gd name="T7" fmla="*/ 1 h 272"/>
                <a:gd name="T8" fmla="*/ 5 w 302"/>
                <a:gd name="T9" fmla="*/ 1 h 272"/>
                <a:gd name="T10" fmla="*/ 6 w 302"/>
                <a:gd name="T11" fmla="*/ 1 h 272"/>
                <a:gd name="T12" fmla="*/ 6 w 302"/>
                <a:gd name="T13" fmla="*/ 3 h 272"/>
                <a:gd name="T14" fmla="*/ 6 w 302"/>
                <a:gd name="T15" fmla="*/ 3 h 272"/>
                <a:gd name="T16" fmla="*/ 7 w 302"/>
                <a:gd name="T17" fmla="*/ 3 h 272"/>
                <a:gd name="T18" fmla="*/ 7 w 302"/>
                <a:gd name="T19" fmla="*/ 3 h 272"/>
                <a:gd name="T20" fmla="*/ 7 w 302"/>
                <a:gd name="T21" fmla="*/ 4 h 272"/>
                <a:gd name="T22" fmla="*/ 7 w 302"/>
                <a:gd name="T23" fmla="*/ 4 h 272"/>
                <a:gd name="T24" fmla="*/ 6 w 302"/>
                <a:gd name="T25" fmla="*/ 4 h 272"/>
                <a:gd name="T26" fmla="*/ 6 w 302"/>
                <a:gd name="T27" fmla="*/ 4 h 272"/>
                <a:gd name="T28" fmla="*/ 6 w 302"/>
                <a:gd name="T29" fmla="*/ 5 h 272"/>
                <a:gd name="T30" fmla="*/ 7 w 302"/>
                <a:gd name="T31" fmla="*/ 5 h 272"/>
                <a:gd name="T32" fmla="*/ 6 w 302"/>
                <a:gd name="T33" fmla="*/ 5 h 272"/>
                <a:gd name="T34" fmla="*/ 6 w 302"/>
                <a:gd name="T35" fmla="*/ 5 h 272"/>
                <a:gd name="T36" fmla="*/ 6 w 302"/>
                <a:gd name="T37" fmla="*/ 5 h 272"/>
                <a:gd name="T38" fmla="*/ 5 w 302"/>
                <a:gd name="T39" fmla="*/ 6 h 272"/>
                <a:gd name="T40" fmla="*/ 5 w 302"/>
                <a:gd name="T41" fmla="*/ 6 h 272"/>
                <a:gd name="T42" fmla="*/ 5 w 302"/>
                <a:gd name="T43" fmla="*/ 6 h 272"/>
                <a:gd name="T44" fmla="*/ 5 w 302"/>
                <a:gd name="T45" fmla="*/ 6 h 272"/>
                <a:gd name="T46" fmla="*/ 4 w 302"/>
                <a:gd name="T47" fmla="*/ 6 h 272"/>
                <a:gd name="T48" fmla="*/ 4 w 302"/>
                <a:gd name="T49" fmla="*/ 6 h 272"/>
                <a:gd name="T50" fmla="*/ 3 w 302"/>
                <a:gd name="T51" fmla="*/ 6 h 272"/>
                <a:gd name="T52" fmla="*/ 2 w 302"/>
                <a:gd name="T53" fmla="*/ 5 h 272"/>
                <a:gd name="T54" fmla="*/ 1 w 302"/>
                <a:gd name="T55" fmla="*/ 5 h 272"/>
                <a:gd name="T56" fmla="*/ 1 w 302"/>
                <a:gd name="T57" fmla="*/ 5 h 272"/>
                <a:gd name="T58" fmla="*/ 0 w 302"/>
                <a:gd name="T59" fmla="*/ 6 h 272"/>
                <a:gd name="T60" fmla="*/ 0 w 302"/>
                <a:gd name="T61" fmla="*/ 5 h 272"/>
                <a:gd name="T62" fmla="*/ 1 w 302"/>
                <a:gd name="T63" fmla="*/ 4 h 272"/>
                <a:gd name="T64" fmla="*/ 0 w 302"/>
                <a:gd name="T65" fmla="*/ 3 h 272"/>
                <a:gd name="T66" fmla="*/ 1 w 302"/>
                <a:gd name="T67" fmla="*/ 3 h 272"/>
                <a:gd name="T68" fmla="*/ 1 w 302"/>
                <a:gd name="T69" fmla="*/ 2 h 272"/>
                <a:gd name="T70" fmla="*/ 1 w 302"/>
                <a:gd name="T71" fmla="*/ 2 h 272"/>
                <a:gd name="T72" fmla="*/ 1 w 302"/>
                <a:gd name="T73" fmla="*/ 2 h 272"/>
                <a:gd name="T74" fmla="*/ 1 w 302"/>
                <a:gd name="T75" fmla="*/ 1 h 272"/>
                <a:gd name="T76" fmla="*/ 1 w 302"/>
                <a:gd name="T77" fmla="*/ 1 h 272"/>
                <a:gd name="T78" fmla="*/ 2 w 302"/>
                <a:gd name="T79" fmla="*/ 0 h 272"/>
                <a:gd name="T80" fmla="*/ 2 w 302"/>
                <a:gd name="T81" fmla="*/ 0 h 27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02"/>
                <a:gd name="T124" fmla="*/ 0 h 272"/>
                <a:gd name="T125" fmla="*/ 302 w 302"/>
                <a:gd name="T126" fmla="*/ 272 h 27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02" h="272">
                  <a:moveTo>
                    <a:pt x="96" y="0"/>
                  </a:moveTo>
                  <a:lnTo>
                    <a:pt x="125" y="5"/>
                  </a:lnTo>
                  <a:lnTo>
                    <a:pt x="147" y="25"/>
                  </a:lnTo>
                  <a:lnTo>
                    <a:pt x="189" y="25"/>
                  </a:lnTo>
                  <a:lnTo>
                    <a:pt x="232" y="31"/>
                  </a:lnTo>
                  <a:lnTo>
                    <a:pt x="254" y="65"/>
                  </a:lnTo>
                  <a:lnTo>
                    <a:pt x="270" y="109"/>
                  </a:lnTo>
                  <a:lnTo>
                    <a:pt x="274" y="127"/>
                  </a:lnTo>
                  <a:lnTo>
                    <a:pt x="293" y="142"/>
                  </a:lnTo>
                  <a:lnTo>
                    <a:pt x="302" y="154"/>
                  </a:lnTo>
                  <a:lnTo>
                    <a:pt x="302" y="172"/>
                  </a:lnTo>
                  <a:lnTo>
                    <a:pt x="284" y="172"/>
                  </a:lnTo>
                  <a:lnTo>
                    <a:pt x="260" y="172"/>
                  </a:lnTo>
                  <a:lnTo>
                    <a:pt x="270" y="189"/>
                  </a:lnTo>
                  <a:lnTo>
                    <a:pt x="278" y="200"/>
                  </a:lnTo>
                  <a:lnTo>
                    <a:pt x="284" y="223"/>
                  </a:lnTo>
                  <a:lnTo>
                    <a:pt x="270" y="234"/>
                  </a:lnTo>
                  <a:lnTo>
                    <a:pt x="248" y="234"/>
                  </a:lnTo>
                  <a:lnTo>
                    <a:pt x="246" y="234"/>
                  </a:lnTo>
                  <a:lnTo>
                    <a:pt x="232" y="245"/>
                  </a:lnTo>
                  <a:lnTo>
                    <a:pt x="232" y="268"/>
                  </a:lnTo>
                  <a:lnTo>
                    <a:pt x="215" y="272"/>
                  </a:lnTo>
                  <a:lnTo>
                    <a:pt x="200" y="261"/>
                  </a:lnTo>
                  <a:lnTo>
                    <a:pt x="176" y="255"/>
                  </a:lnTo>
                  <a:lnTo>
                    <a:pt x="155" y="245"/>
                  </a:lnTo>
                  <a:lnTo>
                    <a:pt x="135" y="250"/>
                  </a:lnTo>
                  <a:lnTo>
                    <a:pt x="73" y="223"/>
                  </a:lnTo>
                  <a:lnTo>
                    <a:pt x="47" y="227"/>
                  </a:lnTo>
                  <a:lnTo>
                    <a:pt x="26" y="223"/>
                  </a:lnTo>
                  <a:lnTo>
                    <a:pt x="12" y="245"/>
                  </a:lnTo>
                  <a:lnTo>
                    <a:pt x="0" y="199"/>
                  </a:lnTo>
                  <a:lnTo>
                    <a:pt x="28" y="169"/>
                  </a:lnTo>
                  <a:lnTo>
                    <a:pt x="8" y="109"/>
                  </a:lnTo>
                  <a:lnTo>
                    <a:pt x="26" y="117"/>
                  </a:lnTo>
                  <a:lnTo>
                    <a:pt x="29" y="104"/>
                  </a:lnTo>
                  <a:lnTo>
                    <a:pt x="34" y="82"/>
                  </a:lnTo>
                  <a:lnTo>
                    <a:pt x="42" y="71"/>
                  </a:lnTo>
                  <a:lnTo>
                    <a:pt x="47" y="46"/>
                  </a:lnTo>
                  <a:lnTo>
                    <a:pt x="68" y="21"/>
                  </a:lnTo>
                  <a:lnTo>
                    <a:pt x="82" y="0"/>
                  </a:lnTo>
                  <a:lnTo>
                    <a:pt x="96" y="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39" name="Freeform 486">
              <a:extLst>
                <a:ext uri="{FF2B5EF4-FFF2-40B4-BE49-F238E27FC236}">
                  <a16:creationId xmlns:a16="http://schemas.microsoft.com/office/drawing/2014/main" xmlns="" id="{5AE1A554-487D-48D0-A041-A0FB8DA59CF4}"/>
                </a:ext>
              </a:extLst>
            </p:cNvPr>
            <p:cNvSpPr>
              <a:spLocks/>
            </p:cNvSpPr>
            <p:nvPr/>
          </p:nvSpPr>
          <p:spPr bwMode="auto">
            <a:xfrm>
              <a:off x="1654778" y="2786165"/>
              <a:ext cx="323467" cy="203671"/>
            </a:xfrm>
            <a:custGeom>
              <a:avLst/>
              <a:gdLst>
                <a:gd name="T0" fmla="*/ 8 w 671"/>
                <a:gd name="T1" fmla="*/ 0 h 446"/>
                <a:gd name="T2" fmla="*/ 9 w 671"/>
                <a:gd name="T3" fmla="*/ 0 h 446"/>
                <a:gd name="T4" fmla="*/ 10 w 671"/>
                <a:gd name="T5" fmla="*/ 1 h 446"/>
                <a:gd name="T6" fmla="*/ 10 w 671"/>
                <a:gd name="T7" fmla="*/ 1 h 446"/>
                <a:gd name="T8" fmla="*/ 11 w 671"/>
                <a:gd name="T9" fmla="*/ 2 h 446"/>
                <a:gd name="T10" fmla="*/ 13 w 671"/>
                <a:gd name="T11" fmla="*/ 3 h 446"/>
                <a:gd name="T12" fmla="*/ 14 w 671"/>
                <a:gd name="T13" fmla="*/ 3 h 446"/>
                <a:gd name="T14" fmla="*/ 15 w 671"/>
                <a:gd name="T15" fmla="*/ 4 h 446"/>
                <a:gd name="T16" fmla="*/ 15 w 671"/>
                <a:gd name="T17" fmla="*/ 6 h 446"/>
                <a:gd name="T18" fmla="*/ 13 w 671"/>
                <a:gd name="T19" fmla="*/ 7 h 446"/>
                <a:gd name="T20" fmla="*/ 11 w 671"/>
                <a:gd name="T21" fmla="*/ 9 h 446"/>
                <a:gd name="T22" fmla="*/ 11 w 671"/>
                <a:gd name="T23" fmla="*/ 9 h 446"/>
                <a:gd name="T24" fmla="*/ 11 w 671"/>
                <a:gd name="T25" fmla="*/ 11 h 446"/>
                <a:gd name="T26" fmla="*/ 10 w 671"/>
                <a:gd name="T27" fmla="*/ 9 h 446"/>
                <a:gd name="T28" fmla="*/ 9 w 671"/>
                <a:gd name="T29" fmla="*/ 8 h 446"/>
                <a:gd name="T30" fmla="*/ 9 w 671"/>
                <a:gd name="T31" fmla="*/ 7 h 446"/>
                <a:gd name="T32" fmla="*/ 7 w 671"/>
                <a:gd name="T33" fmla="*/ 9 h 446"/>
                <a:gd name="T34" fmla="*/ 6 w 671"/>
                <a:gd name="T35" fmla="*/ 8 h 446"/>
                <a:gd name="T36" fmla="*/ 7 w 671"/>
                <a:gd name="T37" fmla="*/ 8 h 446"/>
                <a:gd name="T38" fmla="*/ 7 w 671"/>
                <a:gd name="T39" fmla="*/ 7 h 446"/>
                <a:gd name="T40" fmla="*/ 6 w 671"/>
                <a:gd name="T41" fmla="*/ 6 h 446"/>
                <a:gd name="T42" fmla="*/ 5 w 671"/>
                <a:gd name="T43" fmla="*/ 5 h 446"/>
                <a:gd name="T44" fmla="*/ 2 w 671"/>
                <a:gd name="T45" fmla="*/ 6 h 446"/>
                <a:gd name="T46" fmla="*/ 1 w 671"/>
                <a:gd name="T47" fmla="*/ 6 h 446"/>
                <a:gd name="T48" fmla="*/ 0 w 671"/>
                <a:gd name="T49" fmla="*/ 4 h 446"/>
                <a:gd name="T50" fmla="*/ 2 w 671"/>
                <a:gd name="T51" fmla="*/ 2 h 446"/>
                <a:gd name="T52" fmla="*/ 1 w 671"/>
                <a:gd name="T53" fmla="*/ 1 h 446"/>
                <a:gd name="T54" fmla="*/ 2 w 671"/>
                <a:gd name="T55" fmla="*/ 1 h 446"/>
                <a:gd name="T56" fmla="*/ 3 w 671"/>
                <a:gd name="T57" fmla="*/ 1 h 446"/>
                <a:gd name="T58" fmla="*/ 5 w 671"/>
                <a:gd name="T59" fmla="*/ 1 h 446"/>
                <a:gd name="T60" fmla="*/ 6 w 671"/>
                <a:gd name="T61" fmla="*/ 1 h 446"/>
                <a:gd name="T62" fmla="*/ 7 w 671"/>
                <a:gd name="T63" fmla="*/ 2 h 446"/>
                <a:gd name="T64" fmla="*/ 7 w 671"/>
                <a:gd name="T65" fmla="*/ 1 h 446"/>
                <a:gd name="T66" fmla="*/ 7 w 671"/>
                <a:gd name="T67" fmla="*/ 1 h 44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71"/>
                <a:gd name="T103" fmla="*/ 0 h 446"/>
                <a:gd name="T104" fmla="*/ 671 w 671"/>
                <a:gd name="T105" fmla="*/ 446 h 44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71" h="446">
                  <a:moveTo>
                    <a:pt x="334" y="20"/>
                  </a:moveTo>
                  <a:lnTo>
                    <a:pt x="344" y="17"/>
                  </a:lnTo>
                  <a:lnTo>
                    <a:pt x="362" y="4"/>
                  </a:lnTo>
                  <a:lnTo>
                    <a:pt x="379" y="0"/>
                  </a:lnTo>
                  <a:lnTo>
                    <a:pt x="406" y="4"/>
                  </a:lnTo>
                  <a:lnTo>
                    <a:pt x="418" y="27"/>
                  </a:lnTo>
                  <a:lnTo>
                    <a:pt x="424" y="54"/>
                  </a:lnTo>
                  <a:lnTo>
                    <a:pt x="435" y="63"/>
                  </a:lnTo>
                  <a:lnTo>
                    <a:pt x="448" y="58"/>
                  </a:lnTo>
                  <a:lnTo>
                    <a:pt x="481" y="95"/>
                  </a:lnTo>
                  <a:lnTo>
                    <a:pt x="498" y="124"/>
                  </a:lnTo>
                  <a:lnTo>
                    <a:pt x="542" y="145"/>
                  </a:lnTo>
                  <a:lnTo>
                    <a:pt x="574" y="150"/>
                  </a:lnTo>
                  <a:lnTo>
                    <a:pt x="587" y="145"/>
                  </a:lnTo>
                  <a:lnTo>
                    <a:pt x="617" y="160"/>
                  </a:lnTo>
                  <a:lnTo>
                    <a:pt x="650" y="165"/>
                  </a:lnTo>
                  <a:lnTo>
                    <a:pt x="671" y="233"/>
                  </a:lnTo>
                  <a:lnTo>
                    <a:pt x="638" y="242"/>
                  </a:lnTo>
                  <a:lnTo>
                    <a:pt x="631" y="276"/>
                  </a:lnTo>
                  <a:lnTo>
                    <a:pt x="579" y="311"/>
                  </a:lnTo>
                  <a:lnTo>
                    <a:pt x="500" y="334"/>
                  </a:lnTo>
                  <a:lnTo>
                    <a:pt x="491" y="366"/>
                  </a:lnTo>
                  <a:lnTo>
                    <a:pt x="462" y="352"/>
                  </a:lnTo>
                  <a:lnTo>
                    <a:pt x="493" y="395"/>
                  </a:lnTo>
                  <a:lnTo>
                    <a:pt x="540" y="400"/>
                  </a:lnTo>
                  <a:lnTo>
                    <a:pt x="453" y="446"/>
                  </a:lnTo>
                  <a:lnTo>
                    <a:pt x="400" y="396"/>
                  </a:lnTo>
                  <a:lnTo>
                    <a:pt x="444" y="358"/>
                  </a:lnTo>
                  <a:lnTo>
                    <a:pt x="400" y="349"/>
                  </a:lnTo>
                  <a:lnTo>
                    <a:pt x="376" y="349"/>
                  </a:lnTo>
                  <a:lnTo>
                    <a:pt x="383" y="315"/>
                  </a:lnTo>
                  <a:lnTo>
                    <a:pt x="374" y="320"/>
                  </a:lnTo>
                  <a:lnTo>
                    <a:pt x="310" y="338"/>
                  </a:lnTo>
                  <a:lnTo>
                    <a:pt x="289" y="396"/>
                  </a:lnTo>
                  <a:lnTo>
                    <a:pt x="244" y="394"/>
                  </a:lnTo>
                  <a:lnTo>
                    <a:pt x="254" y="352"/>
                  </a:lnTo>
                  <a:lnTo>
                    <a:pt x="255" y="334"/>
                  </a:lnTo>
                  <a:lnTo>
                    <a:pt x="283" y="325"/>
                  </a:lnTo>
                  <a:lnTo>
                    <a:pt x="295" y="312"/>
                  </a:lnTo>
                  <a:lnTo>
                    <a:pt x="298" y="302"/>
                  </a:lnTo>
                  <a:lnTo>
                    <a:pt x="283" y="296"/>
                  </a:lnTo>
                  <a:lnTo>
                    <a:pt x="262" y="253"/>
                  </a:lnTo>
                  <a:lnTo>
                    <a:pt x="236" y="227"/>
                  </a:lnTo>
                  <a:lnTo>
                    <a:pt x="203" y="227"/>
                  </a:lnTo>
                  <a:lnTo>
                    <a:pt x="162" y="239"/>
                  </a:lnTo>
                  <a:lnTo>
                    <a:pt x="100" y="242"/>
                  </a:lnTo>
                  <a:lnTo>
                    <a:pt x="72" y="250"/>
                  </a:lnTo>
                  <a:lnTo>
                    <a:pt x="24" y="250"/>
                  </a:lnTo>
                  <a:lnTo>
                    <a:pt x="0" y="224"/>
                  </a:lnTo>
                  <a:lnTo>
                    <a:pt x="16" y="185"/>
                  </a:lnTo>
                  <a:lnTo>
                    <a:pt x="41" y="143"/>
                  </a:lnTo>
                  <a:lnTo>
                    <a:pt x="73" y="99"/>
                  </a:lnTo>
                  <a:lnTo>
                    <a:pt x="56" y="47"/>
                  </a:lnTo>
                  <a:lnTo>
                    <a:pt x="57" y="38"/>
                  </a:lnTo>
                  <a:lnTo>
                    <a:pt x="70" y="27"/>
                  </a:lnTo>
                  <a:lnTo>
                    <a:pt x="91" y="31"/>
                  </a:lnTo>
                  <a:lnTo>
                    <a:pt x="117" y="27"/>
                  </a:lnTo>
                  <a:lnTo>
                    <a:pt x="143" y="39"/>
                  </a:lnTo>
                  <a:lnTo>
                    <a:pt x="177" y="54"/>
                  </a:lnTo>
                  <a:lnTo>
                    <a:pt x="199" y="47"/>
                  </a:lnTo>
                  <a:lnTo>
                    <a:pt x="220" y="59"/>
                  </a:lnTo>
                  <a:lnTo>
                    <a:pt x="244" y="65"/>
                  </a:lnTo>
                  <a:lnTo>
                    <a:pt x="259" y="76"/>
                  </a:lnTo>
                  <a:lnTo>
                    <a:pt x="276" y="72"/>
                  </a:lnTo>
                  <a:lnTo>
                    <a:pt x="279" y="49"/>
                  </a:lnTo>
                  <a:lnTo>
                    <a:pt x="290" y="38"/>
                  </a:lnTo>
                  <a:lnTo>
                    <a:pt x="314" y="38"/>
                  </a:lnTo>
                  <a:lnTo>
                    <a:pt x="322" y="31"/>
                  </a:lnTo>
                  <a:lnTo>
                    <a:pt x="334" y="20"/>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40" name="Freeform 487">
              <a:extLst>
                <a:ext uri="{FF2B5EF4-FFF2-40B4-BE49-F238E27FC236}">
                  <a16:creationId xmlns:a16="http://schemas.microsoft.com/office/drawing/2014/main" xmlns="" id="{053ABF24-9ABF-44F8-9721-B41839A1BE16}"/>
                </a:ext>
              </a:extLst>
            </p:cNvPr>
            <p:cNvSpPr>
              <a:spLocks/>
            </p:cNvSpPr>
            <p:nvPr/>
          </p:nvSpPr>
          <p:spPr bwMode="auto">
            <a:xfrm>
              <a:off x="1737329" y="2889591"/>
              <a:ext cx="62335" cy="74785"/>
            </a:xfrm>
            <a:custGeom>
              <a:avLst/>
              <a:gdLst>
                <a:gd name="T0" fmla="*/ 1 w 129"/>
                <a:gd name="T1" fmla="*/ 1 h 165"/>
                <a:gd name="T2" fmla="*/ 1 w 129"/>
                <a:gd name="T3" fmla="*/ 2 h 165"/>
                <a:gd name="T4" fmla="*/ 1 w 129"/>
                <a:gd name="T5" fmla="*/ 2 h 165"/>
                <a:gd name="T6" fmla="*/ 1 w 129"/>
                <a:gd name="T7" fmla="*/ 4 h 165"/>
                <a:gd name="T8" fmla="*/ 2 w 129"/>
                <a:gd name="T9" fmla="*/ 4 h 165"/>
                <a:gd name="T10" fmla="*/ 2 w 129"/>
                <a:gd name="T11" fmla="*/ 3 h 165"/>
                <a:gd name="T12" fmla="*/ 2 w 129"/>
                <a:gd name="T13" fmla="*/ 3 h 165"/>
                <a:gd name="T14" fmla="*/ 3 w 129"/>
                <a:gd name="T15" fmla="*/ 2 h 165"/>
                <a:gd name="T16" fmla="*/ 3 w 129"/>
                <a:gd name="T17" fmla="*/ 2 h 165"/>
                <a:gd name="T18" fmla="*/ 3 w 129"/>
                <a:gd name="T19" fmla="*/ 2 h 165"/>
                <a:gd name="T20" fmla="*/ 2 w 129"/>
                <a:gd name="T21" fmla="*/ 1 h 165"/>
                <a:gd name="T22" fmla="*/ 1 w 129"/>
                <a:gd name="T23" fmla="*/ 0 h 165"/>
                <a:gd name="T24" fmla="*/ 1 w 129"/>
                <a:gd name="T25" fmla="*/ 0 h 165"/>
                <a:gd name="T26" fmla="*/ 0 w 129"/>
                <a:gd name="T27" fmla="*/ 0 h 165"/>
                <a:gd name="T28" fmla="*/ 1 w 129"/>
                <a:gd name="T29" fmla="*/ 1 h 16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9"/>
                <a:gd name="T46" fmla="*/ 0 h 165"/>
                <a:gd name="T47" fmla="*/ 129 w 129"/>
                <a:gd name="T48" fmla="*/ 165 h 16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9" h="165">
                  <a:moveTo>
                    <a:pt x="29" y="45"/>
                  </a:moveTo>
                  <a:lnTo>
                    <a:pt x="46" y="69"/>
                  </a:lnTo>
                  <a:lnTo>
                    <a:pt x="53" y="87"/>
                  </a:lnTo>
                  <a:lnTo>
                    <a:pt x="61" y="164"/>
                  </a:lnTo>
                  <a:lnTo>
                    <a:pt x="73" y="165"/>
                  </a:lnTo>
                  <a:lnTo>
                    <a:pt x="83" y="125"/>
                  </a:lnTo>
                  <a:lnTo>
                    <a:pt x="84" y="106"/>
                  </a:lnTo>
                  <a:lnTo>
                    <a:pt x="121" y="93"/>
                  </a:lnTo>
                  <a:lnTo>
                    <a:pt x="129" y="76"/>
                  </a:lnTo>
                  <a:lnTo>
                    <a:pt x="115" y="71"/>
                  </a:lnTo>
                  <a:lnTo>
                    <a:pt x="93" y="27"/>
                  </a:lnTo>
                  <a:lnTo>
                    <a:pt x="65" y="3"/>
                  </a:lnTo>
                  <a:lnTo>
                    <a:pt x="32" y="0"/>
                  </a:lnTo>
                  <a:lnTo>
                    <a:pt x="0" y="6"/>
                  </a:lnTo>
                  <a:lnTo>
                    <a:pt x="29" y="45"/>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41" name="Freeform 488">
              <a:extLst>
                <a:ext uri="{FF2B5EF4-FFF2-40B4-BE49-F238E27FC236}">
                  <a16:creationId xmlns:a16="http://schemas.microsoft.com/office/drawing/2014/main" xmlns="" id="{8AFB773B-DEA3-4F71-A341-7630A7AD4860}"/>
                </a:ext>
              </a:extLst>
            </p:cNvPr>
            <p:cNvSpPr>
              <a:spLocks/>
            </p:cNvSpPr>
            <p:nvPr/>
          </p:nvSpPr>
          <p:spPr bwMode="auto">
            <a:xfrm>
              <a:off x="1958028" y="2989835"/>
              <a:ext cx="134778" cy="66829"/>
            </a:xfrm>
            <a:custGeom>
              <a:avLst/>
              <a:gdLst>
                <a:gd name="T0" fmla="*/ 0 w 282"/>
                <a:gd name="T1" fmla="*/ 0 h 147"/>
                <a:gd name="T2" fmla="*/ 1 w 282"/>
                <a:gd name="T3" fmla="*/ 0 h 147"/>
                <a:gd name="T4" fmla="*/ 3 w 282"/>
                <a:gd name="T5" fmla="*/ 1 h 147"/>
                <a:gd name="T6" fmla="*/ 4 w 282"/>
                <a:gd name="T7" fmla="*/ 1 h 147"/>
                <a:gd name="T8" fmla="*/ 4 w 282"/>
                <a:gd name="T9" fmla="*/ 1 h 147"/>
                <a:gd name="T10" fmla="*/ 5 w 282"/>
                <a:gd name="T11" fmla="*/ 1 h 147"/>
                <a:gd name="T12" fmla="*/ 5 w 282"/>
                <a:gd name="T13" fmla="*/ 1 h 147"/>
                <a:gd name="T14" fmla="*/ 6 w 282"/>
                <a:gd name="T15" fmla="*/ 2 h 147"/>
                <a:gd name="T16" fmla="*/ 6 w 282"/>
                <a:gd name="T17" fmla="*/ 2 h 147"/>
                <a:gd name="T18" fmla="*/ 6 w 282"/>
                <a:gd name="T19" fmla="*/ 2 h 147"/>
                <a:gd name="T20" fmla="*/ 7 w 282"/>
                <a:gd name="T21" fmla="*/ 3 h 147"/>
                <a:gd name="T22" fmla="*/ 6 w 282"/>
                <a:gd name="T23" fmla="*/ 3 h 147"/>
                <a:gd name="T24" fmla="*/ 6 w 282"/>
                <a:gd name="T25" fmla="*/ 3 h 147"/>
                <a:gd name="T26" fmla="*/ 5 w 282"/>
                <a:gd name="T27" fmla="*/ 3 h 147"/>
                <a:gd name="T28" fmla="*/ 5 w 282"/>
                <a:gd name="T29" fmla="*/ 3 h 147"/>
                <a:gd name="T30" fmla="*/ 5 w 282"/>
                <a:gd name="T31" fmla="*/ 3 h 147"/>
                <a:gd name="T32" fmla="*/ 4 w 282"/>
                <a:gd name="T33" fmla="*/ 3 h 147"/>
                <a:gd name="T34" fmla="*/ 3 w 282"/>
                <a:gd name="T35" fmla="*/ 3 h 147"/>
                <a:gd name="T36" fmla="*/ 3 w 282"/>
                <a:gd name="T37" fmla="*/ 3 h 147"/>
                <a:gd name="T38" fmla="*/ 3 w 282"/>
                <a:gd name="T39" fmla="*/ 2 h 147"/>
                <a:gd name="T40" fmla="*/ 1 w 282"/>
                <a:gd name="T41" fmla="*/ 1 h 147"/>
                <a:gd name="T42" fmla="*/ 0 w 282"/>
                <a:gd name="T43" fmla="*/ 0 h 14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82"/>
                <a:gd name="T67" fmla="*/ 0 h 147"/>
                <a:gd name="T68" fmla="*/ 282 w 282"/>
                <a:gd name="T69" fmla="*/ 147 h 14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82" h="147">
                  <a:moveTo>
                    <a:pt x="0" y="8"/>
                  </a:moveTo>
                  <a:lnTo>
                    <a:pt x="68" y="0"/>
                  </a:lnTo>
                  <a:lnTo>
                    <a:pt x="130" y="31"/>
                  </a:lnTo>
                  <a:lnTo>
                    <a:pt x="160" y="63"/>
                  </a:lnTo>
                  <a:lnTo>
                    <a:pt x="192" y="63"/>
                  </a:lnTo>
                  <a:lnTo>
                    <a:pt x="214" y="50"/>
                  </a:lnTo>
                  <a:lnTo>
                    <a:pt x="235" y="43"/>
                  </a:lnTo>
                  <a:lnTo>
                    <a:pt x="249" y="78"/>
                  </a:lnTo>
                  <a:lnTo>
                    <a:pt x="278" y="86"/>
                  </a:lnTo>
                  <a:lnTo>
                    <a:pt x="275" y="100"/>
                  </a:lnTo>
                  <a:lnTo>
                    <a:pt x="282" y="125"/>
                  </a:lnTo>
                  <a:lnTo>
                    <a:pt x="278" y="144"/>
                  </a:lnTo>
                  <a:lnTo>
                    <a:pt x="249" y="115"/>
                  </a:lnTo>
                  <a:lnTo>
                    <a:pt x="235" y="105"/>
                  </a:lnTo>
                  <a:lnTo>
                    <a:pt x="215" y="105"/>
                  </a:lnTo>
                  <a:lnTo>
                    <a:pt x="208" y="139"/>
                  </a:lnTo>
                  <a:lnTo>
                    <a:pt x="187" y="130"/>
                  </a:lnTo>
                  <a:lnTo>
                    <a:pt x="152" y="147"/>
                  </a:lnTo>
                  <a:lnTo>
                    <a:pt x="110" y="142"/>
                  </a:lnTo>
                  <a:lnTo>
                    <a:pt x="109" y="86"/>
                  </a:lnTo>
                  <a:lnTo>
                    <a:pt x="39" y="35"/>
                  </a:lnTo>
                  <a:lnTo>
                    <a:pt x="0" y="8"/>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42" name="Freeform 489">
              <a:extLst>
                <a:ext uri="{FF2B5EF4-FFF2-40B4-BE49-F238E27FC236}">
                  <a16:creationId xmlns:a16="http://schemas.microsoft.com/office/drawing/2014/main" xmlns="" id="{45302B3F-F436-4068-B39A-F1C8215D6ADD}"/>
                </a:ext>
              </a:extLst>
            </p:cNvPr>
            <p:cNvSpPr>
              <a:spLocks/>
            </p:cNvSpPr>
            <p:nvPr/>
          </p:nvSpPr>
          <p:spPr bwMode="auto">
            <a:xfrm>
              <a:off x="2059111" y="3029615"/>
              <a:ext cx="112876" cy="100244"/>
            </a:xfrm>
            <a:custGeom>
              <a:avLst/>
              <a:gdLst>
                <a:gd name="T0" fmla="*/ 2 w 234"/>
                <a:gd name="T1" fmla="*/ 0 h 221"/>
                <a:gd name="T2" fmla="*/ 2 w 234"/>
                <a:gd name="T3" fmla="*/ 0 h 221"/>
                <a:gd name="T4" fmla="*/ 3 w 234"/>
                <a:gd name="T5" fmla="*/ 0 h 221"/>
                <a:gd name="T6" fmla="*/ 4 w 234"/>
                <a:gd name="T7" fmla="*/ 1 h 221"/>
                <a:gd name="T8" fmla="*/ 5 w 234"/>
                <a:gd name="T9" fmla="*/ 2 h 221"/>
                <a:gd name="T10" fmla="*/ 5 w 234"/>
                <a:gd name="T11" fmla="*/ 3 h 221"/>
                <a:gd name="T12" fmla="*/ 5 w 234"/>
                <a:gd name="T13" fmla="*/ 3 h 221"/>
                <a:gd name="T14" fmla="*/ 5 w 234"/>
                <a:gd name="T15" fmla="*/ 4 h 221"/>
                <a:gd name="T16" fmla="*/ 5 w 234"/>
                <a:gd name="T17" fmla="*/ 4 h 221"/>
                <a:gd name="T18" fmla="*/ 4 w 234"/>
                <a:gd name="T19" fmla="*/ 5 h 221"/>
                <a:gd name="T20" fmla="*/ 4 w 234"/>
                <a:gd name="T21" fmla="*/ 5 h 221"/>
                <a:gd name="T22" fmla="*/ 3 w 234"/>
                <a:gd name="T23" fmla="*/ 4 h 221"/>
                <a:gd name="T24" fmla="*/ 3 w 234"/>
                <a:gd name="T25" fmla="*/ 4 h 221"/>
                <a:gd name="T26" fmla="*/ 2 w 234"/>
                <a:gd name="T27" fmla="*/ 5 h 221"/>
                <a:gd name="T28" fmla="*/ 1 w 234"/>
                <a:gd name="T29" fmla="*/ 5 h 221"/>
                <a:gd name="T30" fmla="*/ 1 w 234"/>
                <a:gd name="T31" fmla="*/ 4 h 221"/>
                <a:gd name="T32" fmla="*/ 1 w 234"/>
                <a:gd name="T33" fmla="*/ 4 h 221"/>
                <a:gd name="T34" fmla="*/ 1 w 234"/>
                <a:gd name="T35" fmla="*/ 3 h 221"/>
                <a:gd name="T36" fmla="*/ 1 w 234"/>
                <a:gd name="T37" fmla="*/ 4 h 221"/>
                <a:gd name="T38" fmla="*/ 2 w 234"/>
                <a:gd name="T39" fmla="*/ 4 h 221"/>
                <a:gd name="T40" fmla="*/ 3 w 234"/>
                <a:gd name="T41" fmla="*/ 4 h 221"/>
                <a:gd name="T42" fmla="*/ 1 w 234"/>
                <a:gd name="T43" fmla="*/ 3 h 221"/>
                <a:gd name="T44" fmla="*/ 1 w 234"/>
                <a:gd name="T45" fmla="*/ 2 h 221"/>
                <a:gd name="T46" fmla="*/ 1 w 234"/>
                <a:gd name="T47" fmla="*/ 2 h 221"/>
                <a:gd name="T48" fmla="*/ 1 w 234"/>
                <a:gd name="T49" fmla="*/ 1 h 221"/>
                <a:gd name="T50" fmla="*/ 1 w 234"/>
                <a:gd name="T51" fmla="*/ 1 h 221"/>
                <a:gd name="T52" fmla="*/ 0 w 234"/>
                <a:gd name="T53" fmla="*/ 1 h 221"/>
                <a:gd name="T54" fmla="*/ 0 w 234"/>
                <a:gd name="T55" fmla="*/ 1 h 221"/>
                <a:gd name="T56" fmla="*/ 0 w 234"/>
                <a:gd name="T57" fmla="*/ 0 h 221"/>
                <a:gd name="T58" fmla="*/ 1 w 234"/>
                <a:gd name="T59" fmla="*/ 0 h 221"/>
                <a:gd name="T60" fmla="*/ 1 w 234"/>
                <a:gd name="T61" fmla="*/ 1 h 221"/>
                <a:gd name="T62" fmla="*/ 2 w 234"/>
                <a:gd name="T63" fmla="*/ 1 h 221"/>
                <a:gd name="T64" fmla="*/ 2 w 234"/>
                <a:gd name="T65" fmla="*/ 1 h 221"/>
                <a:gd name="T66" fmla="*/ 1 w 234"/>
                <a:gd name="T67" fmla="*/ 0 h 221"/>
                <a:gd name="T68" fmla="*/ 2 w 234"/>
                <a:gd name="T69" fmla="*/ 0 h 221"/>
                <a:gd name="T70" fmla="*/ 2 w 234"/>
                <a:gd name="T71" fmla="*/ 0 h 22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34"/>
                <a:gd name="T109" fmla="*/ 0 h 221"/>
                <a:gd name="T110" fmla="*/ 234 w 234"/>
                <a:gd name="T111" fmla="*/ 221 h 22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34" h="221">
                  <a:moveTo>
                    <a:pt x="89" y="8"/>
                  </a:moveTo>
                  <a:lnTo>
                    <a:pt x="103" y="8"/>
                  </a:lnTo>
                  <a:lnTo>
                    <a:pt x="137" y="19"/>
                  </a:lnTo>
                  <a:lnTo>
                    <a:pt x="171" y="49"/>
                  </a:lnTo>
                  <a:lnTo>
                    <a:pt x="193" y="83"/>
                  </a:lnTo>
                  <a:lnTo>
                    <a:pt x="234" y="125"/>
                  </a:lnTo>
                  <a:lnTo>
                    <a:pt x="211" y="134"/>
                  </a:lnTo>
                  <a:lnTo>
                    <a:pt x="199" y="160"/>
                  </a:lnTo>
                  <a:lnTo>
                    <a:pt x="196" y="172"/>
                  </a:lnTo>
                  <a:lnTo>
                    <a:pt x="185" y="221"/>
                  </a:lnTo>
                  <a:lnTo>
                    <a:pt x="153" y="207"/>
                  </a:lnTo>
                  <a:lnTo>
                    <a:pt x="143" y="165"/>
                  </a:lnTo>
                  <a:lnTo>
                    <a:pt x="114" y="181"/>
                  </a:lnTo>
                  <a:lnTo>
                    <a:pt x="79" y="206"/>
                  </a:lnTo>
                  <a:lnTo>
                    <a:pt x="59" y="200"/>
                  </a:lnTo>
                  <a:lnTo>
                    <a:pt x="42" y="180"/>
                  </a:lnTo>
                  <a:lnTo>
                    <a:pt x="34" y="160"/>
                  </a:lnTo>
                  <a:lnTo>
                    <a:pt x="46" y="141"/>
                  </a:lnTo>
                  <a:lnTo>
                    <a:pt x="56" y="156"/>
                  </a:lnTo>
                  <a:lnTo>
                    <a:pt x="98" y="179"/>
                  </a:lnTo>
                  <a:lnTo>
                    <a:pt x="108" y="158"/>
                  </a:lnTo>
                  <a:lnTo>
                    <a:pt x="68" y="123"/>
                  </a:lnTo>
                  <a:lnTo>
                    <a:pt x="53" y="94"/>
                  </a:lnTo>
                  <a:lnTo>
                    <a:pt x="41" y="83"/>
                  </a:lnTo>
                  <a:lnTo>
                    <a:pt x="41" y="65"/>
                  </a:lnTo>
                  <a:lnTo>
                    <a:pt x="27" y="58"/>
                  </a:lnTo>
                  <a:lnTo>
                    <a:pt x="0" y="54"/>
                  </a:lnTo>
                  <a:lnTo>
                    <a:pt x="6" y="33"/>
                  </a:lnTo>
                  <a:lnTo>
                    <a:pt x="8" y="19"/>
                  </a:lnTo>
                  <a:lnTo>
                    <a:pt x="30" y="19"/>
                  </a:lnTo>
                  <a:lnTo>
                    <a:pt x="41" y="29"/>
                  </a:lnTo>
                  <a:lnTo>
                    <a:pt x="70" y="58"/>
                  </a:lnTo>
                  <a:lnTo>
                    <a:pt x="74" y="39"/>
                  </a:lnTo>
                  <a:lnTo>
                    <a:pt x="67" y="16"/>
                  </a:lnTo>
                  <a:lnTo>
                    <a:pt x="70" y="0"/>
                  </a:lnTo>
                  <a:lnTo>
                    <a:pt x="89" y="8"/>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43" name="Freeform 490">
              <a:extLst>
                <a:ext uri="{FF2B5EF4-FFF2-40B4-BE49-F238E27FC236}">
                  <a16:creationId xmlns:a16="http://schemas.microsoft.com/office/drawing/2014/main" xmlns="" id="{6EC7A43D-4B22-40DC-8805-96FEE81FBB58}"/>
                </a:ext>
              </a:extLst>
            </p:cNvPr>
            <p:cNvSpPr>
              <a:spLocks/>
            </p:cNvSpPr>
            <p:nvPr/>
          </p:nvSpPr>
          <p:spPr bwMode="auto">
            <a:xfrm>
              <a:off x="2035525" y="3048709"/>
              <a:ext cx="75813" cy="62056"/>
            </a:xfrm>
            <a:custGeom>
              <a:avLst/>
              <a:gdLst>
                <a:gd name="T0" fmla="*/ 0 w 156"/>
                <a:gd name="T1" fmla="*/ 0 h 135"/>
                <a:gd name="T2" fmla="*/ 0 w 156"/>
                <a:gd name="T3" fmla="*/ 1 h 135"/>
                <a:gd name="T4" fmla="*/ 1 w 156"/>
                <a:gd name="T5" fmla="*/ 2 h 135"/>
                <a:gd name="T6" fmla="*/ 2 w 156"/>
                <a:gd name="T7" fmla="*/ 3 h 135"/>
                <a:gd name="T8" fmla="*/ 2 w 156"/>
                <a:gd name="T9" fmla="*/ 2 h 135"/>
                <a:gd name="T10" fmla="*/ 2 w 156"/>
                <a:gd name="T11" fmla="*/ 3 h 135"/>
                <a:gd name="T12" fmla="*/ 3 w 156"/>
                <a:gd name="T13" fmla="*/ 3 h 135"/>
                <a:gd name="T14" fmla="*/ 3 w 156"/>
                <a:gd name="T15" fmla="*/ 3 h 135"/>
                <a:gd name="T16" fmla="*/ 4 w 156"/>
                <a:gd name="T17" fmla="*/ 3 h 135"/>
                <a:gd name="T18" fmla="*/ 3 w 156"/>
                <a:gd name="T19" fmla="*/ 2 h 135"/>
                <a:gd name="T20" fmla="*/ 3 w 156"/>
                <a:gd name="T21" fmla="*/ 1 h 135"/>
                <a:gd name="T22" fmla="*/ 2 w 156"/>
                <a:gd name="T23" fmla="*/ 1 h 135"/>
                <a:gd name="T24" fmla="*/ 2 w 156"/>
                <a:gd name="T25" fmla="*/ 1 h 135"/>
                <a:gd name="T26" fmla="*/ 2 w 156"/>
                <a:gd name="T27" fmla="*/ 0 h 135"/>
                <a:gd name="T28" fmla="*/ 1 w 156"/>
                <a:gd name="T29" fmla="*/ 0 h 135"/>
                <a:gd name="T30" fmla="*/ 1 w 156"/>
                <a:gd name="T31" fmla="*/ 0 h 135"/>
                <a:gd name="T32" fmla="*/ 0 w 156"/>
                <a:gd name="T33" fmla="*/ 0 h 135"/>
                <a:gd name="T34" fmla="*/ 0 w 156"/>
                <a:gd name="T35" fmla="*/ 0 h 13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6"/>
                <a:gd name="T55" fmla="*/ 0 h 135"/>
                <a:gd name="T56" fmla="*/ 156 w 156"/>
                <a:gd name="T57" fmla="*/ 135 h 13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6" h="135">
                  <a:moveTo>
                    <a:pt x="0" y="18"/>
                  </a:moveTo>
                  <a:lnTo>
                    <a:pt x="16" y="40"/>
                  </a:lnTo>
                  <a:lnTo>
                    <a:pt x="40" y="74"/>
                  </a:lnTo>
                  <a:lnTo>
                    <a:pt x="77" y="117"/>
                  </a:lnTo>
                  <a:lnTo>
                    <a:pt x="99" y="91"/>
                  </a:lnTo>
                  <a:lnTo>
                    <a:pt x="100" y="114"/>
                  </a:lnTo>
                  <a:lnTo>
                    <a:pt x="117" y="117"/>
                  </a:lnTo>
                  <a:lnTo>
                    <a:pt x="145" y="135"/>
                  </a:lnTo>
                  <a:lnTo>
                    <a:pt x="156" y="114"/>
                  </a:lnTo>
                  <a:lnTo>
                    <a:pt x="116" y="79"/>
                  </a:lnTo>
                  <a:lnTo>
                    <a:pt x="104" y="52"/>
                  </a:lnTo>
                  <a:lnTo>
                    <a:pt x="89" y="39"/>
                  </a:lnTo>
                  <a:lnTo>
                    <a:pt x="89" y="21"/>
                  </a:lnTo>
                  <a:lnTo>
                    <a:pt x="75" y="14"/>
                  </a:lnTo>
                  <a:lnTo>
                    <a:pt x="47" y="9"/>
                  </a:lnTo>
                  <a:lnTo>
                    <a:pt x="26" y="0"/>
                  </a:lnTo>
                  <a:lnTo>
                    <a:pt x="5" y="4"/>
                  </a:lnTo>
                  <a:lnTo>
                    <a:pt x="0" y="18"/>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44" name="Freeform 491">
              <a:extLst>
                <a:ext uri="{FF2B5EF4-FFF2-40B4-BE49-F238E27FC236}">
                  <a16:creationId xmlns:a16="http://schemas.microsoft.com/office/drawing/2014/main" xmlns="" id="{83A73B1B-8C2C-4E59-BA64-27F06AFD04CE}"/>
                </a:ext>
              </a:extLst>
            </p:cNvPr>
            <p:cNvSpPr>
              <a:spLocks/>
            </p:cNvSpPr>
            <p:nvPr/>
          </p:nvSpPr>
          <p:spPr bwMode="auto">
            <a:xfrm>
              <a:off x="2077643" y="2705014"/>
              <a:ext cx="766549" cy="361197"/>
            </a:xfrm>
            <a:custGeom>
              <a:avLst/>
              <a:gdLst>
                <a:gd name="T0" fmla="*/ 35 w 1596"/>
                <a:gd name="T1" fmla="*/ 8 h 795"/>
                <a:gd name="T2" fmla="*/ 31 w 1596"/>
                <a:gd name="T3" fmla="*/ 7 h 795"/>
                <a:gd name="T4" fmla="*/ 30 w 1596"/>
                <a:gd name="T5" fmla="*/ 6 h 795"/>
                <a:gd name="T6" fmla="*/ 29 w 1596"/>
                <a:gd name="T7" fmla="*/ 6 h 795"/>
                <a:gd name="T8" fmla="*/ 27 w 1596"/>
                <a:gd name="T9" fmla="*/ 5 h 795"/>
                <a:gd name="T10" fmla="*/ 24 w 1596"/>
                <a:gd name="T11" fmla="*/ 3 h 795"/>
                <a:gd name="T12" fmla="*/ 20 w 1596"/>
                <a:gd name="T13" fmla="*/ 2 h 795"/>
                <a:gd name="T14" fmla="*/ 17 w 1596"/>
                <a:gd name="T15" fmla="*/ 1 h 795"/>
                <a:gd name="T16" fmla="*/ 15 w 1596"/>
                <a:gd name="T17" fmla="*/ 1 h 795"/>
                <a:gd name="T18" fmla="*/ 12 w 1596"/>
                <a:gd name="T19" fmla="*/ 1 h 795"/>
                <a:gd name="T20" fmla="*/ 9 w 1596"/>
                <a:gd name="T21" fmla="*/ 1 h 795"/>
                <a:gd name="T22" fmla="*/ 9 w 1596"/>
                <a:gd name="T23" fmla="*/ 4 h 795"/>
                <a:gd name="T24" fmla="*/ 10 w 1596"/>
                <a:gd name="T25" fmla="*/ 5 h 795"/>
                <a:gd name="T26" fmla="*/ 10 w 1596"/>
                <a:gd name="T27" fmla="*/ 6 h 795"/>
                <a:gd name="T28" fmla="*/ 9 w 1596"/>
                <a:gd name="T29" fmla="*/ 6 h 795"/>
                <a:gd name="T30" fmla="*/ 7 w 1596"/>
                <a:gd name="T31" fmla="*/ 5 h 795"/>
                <a:gd name="T32" fmla="*/ 6 w 1596"/>
                <a:gd name="T33" fmla="*/ 6 h 795"/>
                <a:gd name="T34" fmla="*/ 5 w 1596"/>
                <a:gd name="T35" fmla="*/ 5 h 795"/>
                <a:gd name="T36" fmla="*/ 2 w 1596"/>
                <a:gd name="T37" fmla="*/ 5 h 795"/>
                <a:gd name="T38" fmla="*/ 1 w 1596"/>
                <a:gd name="T39" fmla="*/ 6 h 795"/>
                <a:gd name="T40" fmla="*/ 1 w 1596"/>
                <a:gd name="T41" fmla="*/ 7 h 795"/>
                <a:gd name="T42" fmla="*/ 0 w 1596"/>
                <a:gd name="T43" fmla="*/ 7 h 795"/>
                <a:gd name="T44" fmla="*/ 0 w 1596"/>
                <a:gd name="T45" fmla="*/ 9 h 795"/>
                <a:gd name="T46" fmla="*/ 1 w 1596"/>
                <a:gd name="T47" fmla="*/ 10 h 795"/>
                <a:gd name="T48" fmla="*/ 2 w 1596"/>
                <a:gd name="T49" fmla="*/ 10 h 795"/>
                <a:gd name="T50" fmla="*/ 3 w 1596"/>
                <a:gd name="T51" fmla="*/ 12 h 795"/>
                <a:gd name="T52" fmla="*/ 7 w 1596"/>
                <a:gd name="T53" fmla="*/ 11 h 795"/>
                <a:gd name="T54" fmla="*/ 6 w 1596"/>
                <a:gd name="T55" fmla="*/ 13 h 795"/>
                <a:gd name="T56" fmla="*/ 4 w 1596"/>
                <a:gd name="T57" fmla="*/ 15 h 795"/>
                <a:gd name="T58" fmla="*/ 7 w 1596"/>
                <a:gd name="T59" fmla="*/ 17 h 795"/>
                <a:gd name="T60" fmla="*/ 8 w 1596"/>
                <a:gd name="T61" fmla="*/ 17 h 795"/>
                <a:gd name="T62" fmla="*/ 9 w 1596"/>
                <a:gd name="T63" fmla="*/ 17 h 795"/>
                <a:gd name="T64" fmla="*/ 9 w 1596"/>
                <a:gd name="T65" fmla="*/ 13 h 795"/>
                <a:gd name="T66" fmla="*/ 11 w 1596"/>
                <a:gd name="T67" fmla="*/ 12 h 795"/>
                <a:gd name="T68" fmla="*/ 11 w 1596"/>
                <a:gd name="T69" fmla="*/ 11 h 795"/>
                <a:gd name="T70" fmla="*/ 12 w 1596"/>
                <a:gd name="T71" fmla="*/ 11 h 795"/>
                <a:gd name="T72" fmla="*/ 13 w 1596"/>
                <a:gd name="T73" fmla="*/ 12 h 795"/>
                <a:gd name="T74" fmla="*/ 13 w 1596"/>
                <a:gd name="T75" fmla="*/ 13 h 795"/>
                <a:gd name="T76" fmla="*/ 14 w 1596"/>
                <a:gd name="T77" fmla="*/ 15 h 795"/>
                <a:gd name="T78" fmla="*/ 17 w 1596"/>
                <a:gd name="T79" fmla="*/ 15 h 795"/>
                <a:gd name="T80" fmla="*/ 17 w 1596"/>
                <a:gd name="T81" fmla="*/ 17 h 795"/>
                <a:gd name="T82" fmla="*/ 18 w 1596"/>
                <a:gd name="T83" fmla="*/ 19 h 795"/>
                <a:gd name="T84" fmla="*/ 21 w 1596"/>
                <a:gd name="T85" fmla="*/ 18 h 795"/>
                <a:gd name="T86" fmla="*/ 23 w 1596"/>
                <a:gd name="T87" fmla="*/ 18 h 795"/>
                <a:gd name="T88" fmla="*/ 23 w 1596"/>
                <a:gd name="T89" fmla="*/ 17 h 795"/>
                <a:gd name="T90" fmla="*/ 23 w 1596"/>
                <a:gd name="T91" fmla="*/ 16 h 795"/>
                <a:gd name="T92" fmla="*/ 25 w 1596"/>
                <a:gd name="T93" fmla="*/ 17 h 795"/>
                <a:gd name="T94" fmla="*/ 27 w 1596"/>
                <a:gd name="T95" fmla="*/ 16 h 795"/>
                <a:gd name="T96" fmla="*/ 31 w 1596"/>
                <a:gd name="T97" fmla="*/ 17 h 795"/>
                <a:gd name="T98" fmla="*/ 31 w 1596"/>
                <a:gd name="T99" fmla="*/ 14 h 795"/>
                <a:gd name="T100" fmla="*/ 34 w 1596"/>
                <a:gd name="T101" fmla="*/ 11 h 79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596"/>
                <a:gd name="T154" fmla="*/ 0 h 795"/>
                <a:gd name="T155" fmla="*/ 1596 w 1596"/>
                <a:gd name="T156" fmla="*/ 795 h 79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596" h="795">
                  <a:moveTo>
                    <a:pt x="1561" y="408"/>
                  </a:moveTo>
                  <a:lnTo>
                    <a:pt x="1596" y="391"/>
                  </a:lnTo>
                  <a:lnTo>
                    <a:pt x="1516" y="328"/>
                  </a:lnTo>
                  <a:lnTo>
                    <a:pt x="1467" y="354"/>
                  </a:lnTo>
                  <a:lnTo>
                    <a:pt x="1395" y="331"/>
                  </a:lnTo>
                  <a:lnTo>
                    <a:pt x="1358" y="311"/>
                  </a:lnTo>
                  <a:lnTo>
                    <a:pt x="1327" y="311"/>
                  </a:lnTo>
                  <a:lnTo>
                    <a:pt x="1310" y="272"/>
                  </a:lnTo>
                  <a:lnTo>
                    <a:pt x="1297" y="246"/>
                  </a:lnTo>
                  <a:lnTo>
                    <a:pt x="1273" y="246"/>
                  </a:lnTo>
                  <a:lnTo>
                    <a:pt x="1247" y="246"/>
                  </a:lnTo>
                  <a:lnTo>
                    <a:pt x="1226" y="257"/>
                  </a:lnTo>
                  <a:lnTo>
                    <a:pt x="1186" y="212"/>
                  </a:lnTo>
                  <a:lnTo>
                    <a:pt x="1171" y="220"/>
                  </a:lnTo>
                  <a:lnTo>
                    <a:pt x="1150" y="230"/>
                  </a:lnTo>
                  <a:lnTo>
                    <a:pt x="1133" y="239"/>
                  </a:lnTo>
                  <a:lnTo>
                    <a:pt x="1098" y="207"/>
                  </a:lnTo>
                  <a:lnTo>
                    <a:pt x="1017" y="134"/>
                  </a:lnTo>
                  <a:lnTo>
                    <a:pt x="958" y="89"/>
                  </a:lnTo>
                  <a:lnTo>
                    <a:pt x="919" y="50"/>
                  </a:lnTo>
                  <a:lnTo>
                    <a:pt x="852" y="97"/>
                  </a:lnTo>
                  <a:lnTo>
                    <a:pt x="841" y="62"/>
                  </a:lnTo>
                  <a:lnTo>
                    <a:pt x="750" y="58"/>
                  </a:lnTo>
                  <a:lnTo>
                    <a:pt x="739" y="58"/>
                  </a:lnTo>
                  <a:lnTo>
                    <a:pt x="696" y="0"/>
                  </a:lnTo>
                  <a:lnTo>
                    <a:pt x="654" y="8"/>
                  </a:lnTo>
                  <a:lnTo>
                    <a:pt x="623" y="31"/>
                  </a:lnTo>
                  <a:lnTo>
                    <a:pt x="566" y="44"/>
                  </a:lnTo>
                  <a:lnTo>
                    <a:pt x="546" y="32"/>
                  </a:lnTo>
                  <a:lnTo>
                    <a:pt x="516" y="67"/>
                  </a:lnTo>
                  <a:lnTo>
                    <a:pt x="492" y="62"/>
                  </a:lnTo>
                  <a:lnTo>
                    <a:pt x="409" y="70"/>
                  </a:lnTo>
                  <a:lnTo>
                    <a:pt x="395" y="67"/>
                  </a:lnTo>
                  <a:lnTo>
                    <a:pt x="384" y="75"/>
                  </a:lnTo>
                  <a:lnTo>
                    <a:pt x="417" y="119"/>
                  </a:lnTo>
                  <a:lnTo>
                    <a:pt x="395" y="159"/>
                  </a:lnTo>
                  <a:lnTo>
                    <a:pt x="396" y="189"/>
                  </a:lnTo>
                  <a:lnTo>
                    <a:pt x="396" y="204"/>
                  </a:lnTo>
                  <a:lnTo>
                    <a:pt x="441" y="204"/>
                  </a:lnTo>
                  <a:lnTo>
                    <a:pt x="454" y="230"/>
                  </a:lnTo>
                  <a:lnTo>
                    <a:pt x="454" y="257"/>
                  </a:lnTo>
                  <a:lnTo>
                    <a:pt x="441" y="263"/>
                  </a:lnTo>
                  <a:lnTo>
                    <a:pt x="425" y="246"/>
                  </a:lnTo>
                  <a:lnTo>
                    <a:pt x="405" y="257"/>
                  </a:lnTo>
                  <a:lnTo>
                    <a:pt x="395" y="269"/>
                  </a:lnTo>
                  <a:lnTo>
                    <a:pt x="361" y="246"/>
                  </a:lnTo>
                  <a:lnTo>
                    <a:pt x="351" y="224"/>
                  </a:lnTo>
                  <a:lnTo>
                    <a:pt x="322" y="235"/>
                  </a:lnTo>
                  <a:lnTo>
                    <a:pt x="322" y="243"/>
                  </a:lnTo>
                  <a:lnTo>
                    <a:pt x="302" y="224"/>
                  </a:lnTo>
                  <a:lnTo>
                    <a:pt x="273" y="246"/>
                  </a:lnTo>
                  <a:lnTo>
                    <a:pt x="240" y="257"/>
                  </a:lnTo>
                  <a:lnTo>
                    <a:pt x="229" y="246"/>
                  </a:lnTo>
                  <a:lnTo>
                    <a:pt x="221" y="224"/>
                  </a:lnTo>
                  <a:lnTo>
                    <a:pt x="176" y="220"/>
                  </a:lnTo>
                  <a:lnTo>
                    <a:pt x="103" y="216"/>
                  </a:lnTo>
                  <a:lnTo>
                    <a:pt x="85" y="220"/>
                  </a:lnTo>
                  <a:lnTo>
                    <a:pt x="81" y="235"/>
                  </a:lnTo>
                  <a:lnTo>
                    <a:pt x="69" y="230"/>
                  </a:lnTo>
                  <a:lnTo>
                    <a:pt x="54" y="254"/>
                  </a:lnTo>
                  <a:lnTo>
                    <a:pt x="43" y="272"/>
                  </a:lnTo>
                  <a:lnTo>
                    <a:pt x="43" y="281"/>
                  </a:lnTo>
                  <a:lnTo>
                    <a:pt x="51" y="299"/>
                  </a:lnTo>
                  <a:lnTo>
                    <a:pt x="39" y="304"/>
                  </a:lnTo>
                  <a:lnTo>
                    <a:pt x="28" y="272"/>
                  </a:lnTo>
                  <a:lnTo>
                    <a:pt x="7" y="276"/>
                  </a:lnTo>
                  <a:lnTo>
                    <a:pt x="0" y="318"/>
                  </a:lnTo>
                  <a:lnTo>
                    <a:pt x="0" y="343"/>
                  </a:lnTo>
                  <a:lnTo>
                    <a:pt x="0" y="366"/>
                  </a:lnTo>
                  <a:lnTo>
                    <a:pt x="11" y="387"/>
                  </a:lnTo>
                  <a:lnTo>
                    <a:pt x="20" y="399"/>
                  </a:lnTo>
                  <a:lnTo>
                    <a:pt x="20" y="424"/>
                  </a:lnTo>
                  <a:lnTo>
                    <a:pt x="39" y="422"/>
                  </a:lnTo>
                  <a:lnTo>
                    <a:pt x="62" y="403"/>
                  </a:lnTo>
                  <a:lnTo>
                    <a:pt x="74" y="422"/>
                  </a:lnTo>
                  <a:lnTo>
                    <a:pt x="91" y="445"/>
                  </a:lnTo>
                  <a:lnTo>
                    <a:pt x="103" y="468"/>
                  </a:lnTo>
                  <a:lnTo>
                    <a:pt x="121" y="512"/>
                  </a:lnTo>
                  <a:lnTo>
                    <a:pt x="157" y="501"/>
                  </a:lnTo>
                  <a:lnTo>
                    <a:pt x="209" y="489"/>
                  </a:lnTo>
                  <a:lnTo>
                    <a:pt x="291" y="477"/>
                  </a:lnTo>
                  <a:lnTo>
                    <a:pt x="312" y="506"/>
                  </a:lnTo>
                  <a:lnTo>
                    <a:pt x="316" y="562"/>
                  </a:lnTo>
                  <a:lnTo>
                    <a:pt x="273" y="573"/>
                  </a:lnTo>
                  <a:lnTo>
                    <a:pt x="240" y="581"/>
                  </a:lnTo>
                  <a:lnTo>
                    <a:pt x="248" y="621"/>
                  </a:lnTo>
                  <a:lnTo>
                    <a:pt x="191" y="621"/>
                  </a:lnTo>
                  <a:lnTo>
                    <a:pt x="240" y="699"/>
                  </a:lnTo>
                  <a:lnTo>
                    <a:pt x="262" y="706"/>
                  </a:lnTo>
                  <a:lnTo>
                    <a:pt x="284" y="710"/>
                  </a:lnTo>
                  <a:lnTo>
                    <a:pt x="298" y="744"/>
                  </a:lnTo>
                  <a:lnTo>
                    <a:pt x="311" y="731"/>
                  </a:lnTo>
                  <a:lnTo>
                    <a:pt x="352" y="723"/>
                  </a:lnTo>
                  <a:lnTo>
                    <a:pt x="378" y="736"/>
                  </a:lnTo>
                  <a:lnTo>
                    <a:pt x="395" y="753"/>
                  </a:lnTo>
                  <a:lnTo>
                    <a:pt x="406" y="736"/>
                  </a:lnTo>
                  <a:lnTo>
                    <a:pt x="435" y="741"/>
                  </a:lnTo>
                  <a:lnTo>
                    <a:pt x="386" y="565"/>
                  </a:lnTo>
                  <a:lnTo>
                    <a:pt x="405" y="556"/>
                  </a:lnTo>
                  <a:lnTo>
                    <a:pt x="469" y="518"/>
                  </a:lnTo>
                  <a:lnTo>
                    <a:pt x="480" y="515"/>
                  </a:lnTo>
                  <a:lnTo>
                    <a:pt x="471" y="501"/>
                  </a:lnTo>
                  <a:lnTo>
                    <a:pt x="484" y="508"/>
                  </a:lnTo>
                  <a:lnTo>
                    <a:pt x="484" y="489"/>
                  </a:lnTo>
                  <a:lnTo>
                    <a:pt x="492" y="477"/>
                  </a:lnTo>
                  <a:lnTo>
                    <a:pt x="498" y="483"/>
                  </a:lnTo>
                  <a:lnTo>
                    <a:pt x="513" y="483"/>
                  </a:lnTo>
                  <a:lnTo>
                    <a:pt x="527" y="493"/>
                  </a:lnTo>
                  <a:lnTo>
                    <a:pt x="544" y="470"/>
                  </a:lnTo>
                  <a:lnTo>
                    <a:pt x="558" y="477"/>
                  </a:lnTo>
                  <a:lnTo>
                    <a:pt x="544" y="508"/>
                  </a:lnTo>
                  <a:lnTo>
                    <a:pt x="554" y="550"/>
                  </a:lnTo>
                  <a:lnTo>
                    <a:pt x="584" y="575"/>
                  </a:lnTo>
                  <a:lnTo>
                    <a:pt x="584" y="581"/>
                  </a:lnTo>
                  <a:lnTo>
                    <a:pt x="575" y="602"/>
                  </a:lnTo>
                  <a:lnTo>
                    <a:pt x="577" y="611"/>
                  </a:lnTo>
                  <a:lnTo>
                    <a:pt x="621" y="629"/>
                  </a:lnTo>
                  <a:lnTo>
                    <a:pt x="632" y="656"/>
                  </a:lnTo>
                  <a:lnTo>
                    <a:pt x="671" y="639"/>
                  </a:lnTo>
                  <a:lnTo>
                    <a:pt x="717" y="629"/>
                  </a:lnTo>
                  <a:lnTo>
                    <a:pt x="750" y="708"/>
                  </a:lnTo>
                  <a:lnTo>
                    <a:pt x="763" y="745"/>
                  </a:lnTo>
                  <a:lnTo>
                    <a:pt x="751" y="754"/>
                  </a:lnTo>
                  <a:lnTo>
                    <a:pt x="746" y="768"/>
                  </a:lnTo>
                  <a:lnTo>
                    <a:pt x="779" y="779"/>
                  </a:lnTo>
                  <a:lnTo>
                    <a:pt x="789" y="795"/>
                  </a:lnTo>
                  <a:lnTo>
                    <a:pt x="835" y="779"/>
                  </a:lnTo>
                  <a:lnTo>
                    <a:pt x="848" y="795"/>
                  </a:lnTo>
                  <a:lnTo>
                    <a:pt x="882" y="776"/>
                  </a:lnTo>
                  <a:lnTo>
                    <a:pt x="904" y="771"/>
                  </a:lnTo>
                  <a:lnTo>
                    <a:pt x="930" y="777"/>
                  </a:lnTo>
                  <a:lnTo>
                    <a:pt x="989" y="777"/>
                  </a:lnTo>
                  <a:lnTo>
                    <a:pt x="977" y="764"/>
                  </a:lnTo>
                  <a:lnTo>
                    <a:pt x="977" y="741"/>
                  </a:lnTo>
                  <a:lnTo>
                    <a:pt x="984" y="726"/>
                  </a:lnTo>
                  <a:lnTo>
                    <a:pt x="984" y="714"/>
                  </a:lnTo>
                  <a:lnTo>
                    <a:pt x="967" y="702"/>
                  </a:lnTo>
                  <a:lnTo>
                    <a:pt x="1004" y="698"/>
                  </a:lnTo>
                  <a:lnTo>
                    <a:pt x="1039" y="702"/>
                  </a:lnTo>
                  <a:lnTo>
                    <a:pt x="1047" y="714"/>
                  </a:lnTo>
                  <a:lnTo>
                    <a:pt x="1071" y="708"/>
                  </a:lnTo>
                  <a:lnTo>
                    <a:pt x="1055" y="673"/>
                  </a:lnTo>
                  <a:lnTo>
                    <a:pt x="1073" y="669"/>
                  </a:lnTo>
                  <a:lnTo>
                    <a:pt x="1166" y="683"/>
                  </a:lnTo>
                  <a:lnTo>
                    <a:pt x="1241" y="691"/>
                  </a:lnTo>
                  <a:lnTo>
                    <a:pt x="1297" y="719"/>
                  </a:lnTo>
                  <a:lnTo>
                    <a:pt x="1327" y="719"/>
                  </a:lnTo>
                  <a:lnTo>
                    <a:pt x="1336" y="753"/>
                  </a:lnTo>
                  <a:lnTo>
                    <a:pt x="1358" y="683"/>
                  </a:lnTo>
                  <a:lnTo>
                    <a:pt x="1327" y="607"/>
                  </a:lnTo>
                  <a:lnTo>
                    <a:pt x="1422" y="581"/>
                  </a:lnTo>
                  <a:lnTo>
                    <a:pt x="1436" y="539"/>
                  </a:lnTo>
                  <a:lnTo>
                    <a:pt x="1448" y="477"/>
                  </a:lnTo>
                  <a:lnTo>
                    <a:pt x="1545" y="483"/>
                  </a:lnTo>
                  <a:lnTo>
                    <a:pt x="1561" y="408"/>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45" name="Freeform 492">
              <a:extLst>
                <a:ext uri="{FF2B5EF4-FFF2-40B4-BE49-F238E27FC236}">
                  <a16:creationId xmlns:a16="http://schemas.microsoft.com/office/drawing/2014/main" xmlns="" id="{F48C958B-93C6-4F71-940C-5963AFA6A179}"/>
                </a:ext>
              </a:extLst>
            </p:cNvPr>
            <p:cNvSpPr>
              <a:spLocks/>
            </p:cNvSpPr>
            <p:nvPr/>
          </p:nvSpPr>
          <p:spPr bwMode="auto">
            <a:xfrm>
              <a:off x="2261278" y="2937326"/>
              <a:ext cx="336945" cy="224356"/>
            </a:xfrm>
            <a:custGeom>
              <a:avLst/>
              <a:gdLst>
                <a:gd name="T0" fmla="*/ 1 w 697"/>
                <a:gd name="T1" fmla="*/ 5 h 492"/>
                <a:gd name="T2" fmla="*/ 2 w 697"/>
                <a:gd name="T3" fmla="*/ 4 h 492"/>
                <a:gd name="T4" fmla="*/ 2 w 697"/>
                <a:gd name="T5" fmla="*/ 4 h 492"/>
                <a:gd name="T6" fmla="*/ 3 w 697"/>
                <a:gd name="T7" fmla="*/ 4 h 492"/>
                <a:gd name="T8" fmla="*/ 4 w 697"/>
                <a:gd name="T9" fmla="*/ 4 h 492"/>
                <a:gd name="T10" fmla="*/ 4 w 697"/>
                <a:gd name="T11" fmla="*/ 5 h 492"/>
                <a:gd name="T12" fmla="*/ 4 w 697"/>
                <a:gd name="T13" fmla="*/ 5 h 492"/>
                <a:gd name="T14" fmla="*/ 5 w 697"/>
                <a:gd name="T15" fmla="*/ 7 h 492"/>
                <a:gd name="T16" fmla="*/ 5 w 697"/>
                <a:gd name="T17" fmla="*/ 6 h 492"/>
                <a:gd name="T18" fmla="*/ 6 w 697"/>
                <a:gd name="T19" fmla="*/ 7 h 492"/>
                <a:gd name="T20" fmla="*/ 8 w 697"/>
                <a:gd name="T21" fmla="*/ 8 h 492"/>
                <a:gd name="T22" fmla="*/ 9 w 697"/>
                <a:gd name="T23" fmla="*/ 9 h 492"/>
                <a:gd name="T24" fmla="*/ 10 w 697"/>
                <a:gd name="T25" fmla="*/ 10 h 492"/>
                <a:gd name="T26" fmla="*/ 11 w 697"/>
                <a:gd name="T27" fmla="*/ 11 h 492"/>
                <a:gd name="T28" fmla="*/ 12 w 697"/>
                <a:gd name="T29" fmla="*/ 10 h 492"/>
                <a:gd name="T30" fmla="*/ 12 w 697"/>
                <a:gd name="T31" fmla="*/ 9 h 492"/>
                <a:gd name="T32" fmla="*/ 11 w 697"/>
                <a:gd name="T33" fmla="*/ 7 h 492"/>
                <a:gd name="T34" fmla="*/ 12 w 697"/>
                <a:gd name="T35" fmla="*/ 7 h 492"/>
                <a:gd name="T36" fmla="*/ 14 w 697"/>
                <a:gd name="T37" fmla="*/ 7 h 492"/>
                <a:gd name="T38" fmla="*/ 16 w 697"/>
                <a:gd name="T39" fmla="*/ 7 h 492"/>
                <a:gd name="T40" fmla="*/ 16 w 697"/>
                <a:gd name="T41" fmla="*/ 6 h 492"/>
                <a:gd name="T42" fmla="*/ 13 w 697"/>
                <a:gd name="T43" fmla="*/ 6 h 492"/>
                <a:gd name="T44" fmla="*/ 12 w 697"/>
                <a:gd name="T45" fmla="*/ 6 h 492"/>
                <a:gd name="T46" fmla="*/ 11 w 697"/>
                <a:gd name="T47" fmla="*/ 7 h 492"/>
                <a:gd name="T48" fmla="*/ 10 w 697"/>
                <a:gd name="T49" fmla="*/ 6 h 492"/>
                <a:gd name="T50" fmla="*/ 9 w 697"/>
                <a:gd name="T51" fmla="*/ 7 h 492"/>
                <a:gd name="T52" fmla="*/ 9 w 697"/>
                <a:gd name="T53" fmla="*/ 6 h 492"/>
                <a:gd name="T54" fmla="*/ 9 w 697"/>
                <a:gd name="T55" fmla="*/ 5 h 492"/>
                <a:gd name="T56" fmla="*/ 9 w 697"/>
                <a:gd name="T57" fmla="*/ 4 h 492"/>
                <a:gd name="T58" fmla="*/ 6 w 697"/>
                <a:gd name="T59" fmla="*/ 3 h 492"/>
                <a:gd name="T60" fmla="*/ 5 w 697"/>
                <a:gd name="T61" fmla="*/ 2 h 492"/>
                <a:gd name="T62" fmla="*/ 3 w 697"/>
                <a:gd name="T63" fmla="*/ 3 h 492"/>
                <a:gd name="T64" fmla="*/ 2 w 697"/>
                <a:gd name="T65" fmla="*/ 1 h 492"/>
                <a:gd name="T66" fmla="*/ 2 w 697"/>
                <a:gd name="T67" fmla="*/ 0 h 492"/>
                <a:gd name="T68" fmla="*/ 1 w 697"/>
                <a:gd name="T69" fmla="*/ 5 h 49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97"/>
                <a:gd name="T106" fmla="*/ 0 h 492"/>
                <a:gd name="T107" fmla="*/ 697 w 697"/>
                <a:gd name="T108" fmla="*/ 492 h 49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97" h="492">
                  <a:moveTo>
                    <a:pt x="49" y="226"/>
                  </a:moveTo>
                  <a:lnTo>
                    <a:pt x="65" y="221"/>
                  </a:lnTo>
                  <a:lnTo>
                    <a:pt x="72" y="202"/>
                  </a:lnTo>
                  <a:lnTo>
                    <a:pt x="81" y="184"/>
                  </a:lnTo>
                  <a:lnTo>
                    <a:pt x="98" y="193"/>
                  </a:lnTo>
                  <a:lnTo>
                    <a:pt x="94" y="168"/>
                  </a:lnTo>
                  <a:lnTo>
                    <a:pt x="112" y="158"/>
                  </a:lnTo>
                  <a:lnTo>
                    <a:pt x="124" y="176"/>
                  </a:lnTo>
                  <a:lnTo>
                    <a:pt x="141" y="176"/>
                  </a:lnTo>
                  <a:lnTo>
                    <a:pt x="158" y="187"/>
                  </a:lnTo>
                  <a:lnTo>
                    <a:pt x="168" y="193"/>
                  </a:lnTo>
                  <a:lnTo>
                    <a:pt x="168" y="199"/>
                  </a:lnTo>
                  <a:lnTo>
                    <a:pt x="169" y="214"/>
                  </a:lnTo>
                  <a:lnTo>
                    <a:pt x="189" y="221"/>
                  </a:lnTo>
                  <a:lnTo>
                    <a:pt x="189" y="244"/>
                  </a:lnTo>
                  <a:lnTo>
                    <a:pt x="205" y="276"/>
                  </a:lnTo>
                  <a:lnTo>
                    <a:pt x="225" y="280"/>
                  </a:lnTo>
                  <a:lnTo>
                    <a:pt x="230" y="272"/>
                  </a:lnTo>
                  <a:lnTo>
                    <a:pt x="251" y="258"/>
                  </a:lnTo>
                  <a:lnTo>
                    <a:pt x="270" y="276"/>
                  </a:lnTo>
                  <a:lnTo>
                    <a:pt x="290" y="306"/>
                  </a:lnTo>
                  <a:lnTo>
                    <a:pt x="325" y="344"/>
                  </a:lnTo>
                  <a:lnTo>
                    <a:pt x="383" y="360"/>
                  </a:lnTo>
                  <a:lnTo>
                    <a:pt x="386" y="384"/>
                  </a:lnTo>
                  <a:lnTo>
                    <a:pt x="423" y="400"/>
                  </a:lnTo>
                  <a:lnTo>
                    <a:pt x="440" y="425"/>
                  </a:lnTo>
                  <a:lnTo>
                    <a:pt x="427" y="491"/>
                  </a:lnTo>
                  <a:lnTo>
                    <a:pt x="459" y="492"/>
                  </a:lnTo>
                  <a:lnTo>
                    <a:pt x="485" y="457"/>
                  </a:lnTo>
                  <a:lnTo>
                    <a:pt x="498" y="440"/>
                  </a:lnTo>
                  <a:lnTo>
                    <a:pt x="507" y="421"/>
                  </a:lnTo>
                  <a:lnTo>
                    <a:pt x="501" y="387"/>
                  </a:lnTo>
                  <a:lnTo>
                    <a:pt x="473" y="373"/>
                  </a:lnTo>
                  <a:lnTo>
                    <a:pt x="481" y="314"/>
                  </a:lnTo>
                  <a:lnTo>
                    <a:pt x="505" y="290"/>
                  </a:lnTo>
                  <a:lnTo>
                    <a:pt x="527" y="298"/>
                  </a:lnTo>
                  <a:lnTo>
                    <a:pt x="579" y="287"/>
                  </a:lnTo>
                  <a:lnTo>
                    <a:pt x="586" y="311"/>
                  </a:lnTo>
                  <a:lnTo>
                    <a:pt x="614" y="310"/>
                  </a:lnTo>
                  <a:lnTo>
                    <a:pt x="680" y="306"/>
                  </a:lnTo>
                  <a:lnTo>
                    <a:pt x="697" y="276"/>
                  </a:lnTo>
                  <a:lnTo>
                    <a:pt x="680" y="261"/>
                  </a:lnTo>
                  <a:lnTo>
                    <a:pt x="637" y="261"/>
                  </a:lnTo>
                  <a:lnTo>
                    <a:pt x="566" y="261"/>
                  </a:lnTo>
                  <a:lnTo>
                    <a:pt x="538" y="261"/>
                  </a:lnTo>
                  <a:lnTo>
                    <a:pt x="510" y="256"/>
                  </a:lnTo>
                  <a:lnTo>
                    <a:pt x="462" y="280"/>
                  </a:lnTo>
                  <a:lnTo>
                    <a:pt x="457" y="276"/>
                  </a:lnTo>
                  <a:lnTo>
                    <a:pt x="449" y="264"/>
                  </a:lnTo>
                  <a:lnTo>
                    <a:pt x="426" y="272"/>
                  </a:lnTo>
                  <a:lnTo>
                    <a:pt x="403" y="280"/>
                  </a:lnTo>
                  <a:lnTo>
                    <a:pt x="398" y="275"/>
                  </a:lnTo>
                  <a:lnTo>
                    <a:pt x="394" y="264"/>
                  </a:lnTo>
                  <a:lnTo>
                    <a:pt x="365" y="256"/>
                  </a:lnTo>
                  <a:lnTo>
                    <a:pt x="360" y="253"/>
                  </a:lnTo>
                  <a:lnTo>
                    <a:pt x="364" y="239"/>
                  </a:lnTo>
                  <a:lnTo>
                    <a:pt x="378" y="230"/>
                  </a:lnTo>
                  <a:lnTo>
                    <a:pt x="360" y="183"/>
                  </a:lnTo>
                  <a:lnTo>
                    <a:pt x="331" y="114"/>
                  </a:lnTo>
                  <a:lnTo>
                    <a:pt x="247" y="137"/>
                  </a:lnTo>
                  <a:lnTo>
                    <a:pt x="230" y="114"/>
                  </a:lnTo>
                  <a:lnTo>
                    <a:pt x="191" y="96"/>
                  </a:lnTo>
                  <a:lnTo>
                    <a:pt x="158" y="123"/>
                  </a:lnTo>
                  <a:lnTo>
                    <a:pt x="126" y="116"/>
                  </a:lnTo>
                  <a:lnTo>
                    <a:pt x="89" y="87"/>
                  </a:lnTo>
                  <a:lnTo>
                    <a:pt x="83" y="51"/>
                  </a:lnTo>
                  <a:lnTo>
                    <a:pt x="85" y="26"/>
                  </a:lnTo>
                  <a:lnTo>
                    <a:pt x="83" y="0"/>
                  </a:lnTo>
                  <a:lnTo>
                    <a:pt x="0" y="51"/>
                  </a:lnTo>
                  <a:lnTo>
                    <a:pt x="49" y="226"/>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46" name="Freeform 493">
              <a:extLst>
                <a:ext uri="{FF2B5EF4-FFF2-40B4-BE49-F238E27FC236}">
                  <a16:creationId xmlns:a16="http://schemas.microsoft.com/office/drawing/2014/main" xmlns="" id="{17FEE52C-5401-400D-A915-421DB754719C}"/>
                </a:ext>
              </a:extLst>
            </p:cNvPr>
            <p:cNvSpPr>
              <a:spLocks/>
            </p:cNvSpPr>
            <p:nvPr/>
          </p:nvSpPr>
          <p:spPr bwMode="auto">
            <a:xfrm>
              <a:off x="2219160" y="3010521"/>
              <a:ext cx="256078" cy="195715"/>
            </a:xfrm>
            <a:custGeom>
              <a:avLst/>
              <a:gdLst>
                <a:gd name="T0" fmla="*/ 0 w 534"/>
                <a:gd name="T1" fmla="*/ 1 h 433"/>
                <a:gd name="T2" fmla="*/ 0 w 534"/>
                <a:gd name="T3" fmla="*/ 3 h 433"/>
                <a:gd name="T4" fmla="*/ 1 w 534"/>
                <a:gd name="T5" fmla="*/ 2 h 433"/>
                <a:gd name="T6" fmla="*/ 2 w 534"/>
                <a:gd name="T7" fmla="*/ 3 h 433"/>
                <a:gd name="T8" fmla="*/ 1 w 534"/>
                <a:gd name="T9" fmla="*/ 3 h 433"/>
                <a:gd name="T10" fmla="*/ 0 w 534"/>
                <a:gd name="T11" fmla="*/ 3 h 433"/>
                <a:gd name="T12" fmla="*/ 0 w 534"/>
                <a:gd name="T13" fmla="*/ 4 h 433"/>
                <a:gd name="T14" fmla="*/ 0 w 534"/>
                <a:gd name="T15" fmla="*/ 4 h 433"/>
                <a:gd name="T16" fmla="*/ 1 w 534"/>
                <a:gd name="T17" fmla="*/ 5 h 433"/>
                <a:gd name="T18" fmla="*/ 1 w 534"/>
                <a:gd name="T19" fmla="*/ 5 h 433"/>
                <a:gd name="T20" fmla="*/ 1 w 534"/>
                <a:gd name="T21" fmla="*/ 5 h 433"/>
                <a:gd name="T22" fmla="*/ 1 w 534"/>
                <a:gd name="T23" fmla="*/ 7 h 433"/>
                <a:gd name="T24" fmla="*/ 3 w 534"/>
                <a:gd name="T25" fmla="*/ 7 h 433"/>
                <a:gd name="T26" fmla="*/ 4 w 534"/>
                <a:gd name="T27" fmla="*/ 6 h 433"/>
                <a:gd name="T28" fmla="*/ 6 w 534"/>
                <a:gd name="T29" fmla="*/ 7 h 433"/>
                <a:gd name="T30" fmla="*/ 7 w 534"/>
                <a:gd name="T31" fmla="*/ 8 h 433"/>
                <a:gd name="T32" fmla="*/ 7 w 534"/>
                <a:gd name="T33" fmla="*/ 9 h 433"/>
                <a:gd name="T34" fmla="*/ 7 w 534"/>
                <a:gd name="T35" fmla="*/ 9 h 433"/>
                <a:gd name="T36" fmla="*/ 9 w 534"/>
                <a:gd name="T37" fmla="*/ 10 h 433"/>
                <a:gd name="T38" fmla="*/ 11 w 534"/>
                <a:gd name="T39" fmla="*/ 7 h 433"/>
                <a:gd name="T40" fmla="*/ 12 w 534"/>
                <a:gd name="T41" fmla="*/ 7 h 433"/>
                <a:gd name="T42" fmla="*/ 12 w 534"/>
                <a:gd name="T43" fmla="*/ 7 h 433"/>
                <a:gd name="T44" fmla="*/ 12 w 534"/>
                <a:gd name="T45" fmla="*/ 6 h 433"/>
                <a:gd name="T46" fmla="*/ 12 w 534"/>
                <a:gd name="T47" fmla="*/ 5 h 433"/>
                <a:gd name="T48" fmla="*/ 11 w 534"/>
                <a:gd name="T49" fmla="*/ 5 h 433"/>
                <a:gd name="T50" fmla="*/ 11 w 534"/>
                <a:gd name="T51" fmla="*/ 5 h 433"/>
                <a:gd name="T52" fmla="*/ 10 w 534"/>
                <a:gd name="T53" fmla="*/ 4 h 433"/>
                <a:gd name="T54" fmla="*/ 9 w 534"/>
                <a:gd name="T55" fmla="*/ 3 h 433"/>
                <a:gd name="T56" fmla="*/ 9 w 534"/>
                <a:gd name="T57" fmla="*/ 3 h 433"/>
                <a:gd name="T58" fmla="*/ 8 w 534"/>
                <a:gd name="T59" fmla="*/ 2 h 433"/>
                <a:gd name="T60" fmla="*/ 7 w 534"/>
                <a:gd name="T61" fmla="*/ 3 h 433"/>
                <a:gd name="T62" fmla="*/ 7 w 534"/>
                <a:gd name="T63" fmla="*/ 3 h 433"/>
                <a:gd name="T64" fmla="*/ 7 w 534"/>
                <a:gd name="T65" fmla="*/ 3 h 433"/>
                <a:gd name="T66" fmla="*/ 7 w 534"/>
                <a:gd name="T67" fmla="*/ 2 h 433"/>
                <a:gd name="T68" fmla="*/ 7 w 534"/>
                <a:gd name="T69" fmla="*/ 1 h 433"/>
                <a:gd name="T70" fmla="*/ 6 w 534"/>
                <a:gd name="T71" fmla="*/ 1 h 433"/>
                <a:gd name="T72" fmla="*/ 6 w 534"/>
                <a:gd name="T73" fmla="*/ 1 h 433"/>
                <a:gd name="T74" fmla="*/ 5 w 534"/>
                <a:gd name="T75" fmla="*/ 0 h 433"/>
                <a:gd name="T76" fmla="*/ 5 w 534"/>
                <a:gd name="T77" fmla="*/ 0 h 433"/>
                <a:gd name="T78" fmla="*/ 5 w 534"/>
                <a:gd name="T79" fmla="*/ 0 h 433"/>
                <a:gd name="T80" fmla="*/ 4 w 534"/>
                <a:gd name="T81" fmla="*/ 0 h 433"/>
                <a:gd name="T82" fmla="*/ 5 w 534"/>
                <a:gd name="T83" fmla="*/ 1 h 433"/>
                <a:gd name="T84" fmla="*/ 4 w 534"/>
                <a:gd name="T85" fmla="*/ 1 h 433"/>
                <a:gd name="T86" fmla="*/ 4 w 534"/>
                <a:gd name="T87" fmla="*/ 1 h 433"/>
                <a:gd name="T88" fmla="*/ 4 w 534"/>
                <a:gd name="T89" fmla="*/ 1 h 433"/>
                <a:gd name="T90" fmla="*/ 3 w 534"/>
                <a:gd name="T91" fmla="*/ 1 h 433"/>
                <a:gd name="T92" fmla="*/ 3 w 534"/>
                <a:gd name="T93" fmla="*/ 1 h 433"/>
                <a:gd name="T94" fmla="*/ 2 w 534"/>
                <a:gd name="T95" fmla="*/ 2 h 433"/>
                <a:gd name="T96" fmla="*/ 2 w 534"/>
                <a:gd name="T97" fmla="*/ 1 h 433"/>
                <a:gd name="T98" fmla="*/ 1 w 534"/>
                <a:gd name="T99" fmla="*/ 1 h 433"/>
                <a:gd name="T100" fmla="*/ 0 w 534"/>
                <a:gd name="T101" fmla="*/ 1 h 43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34"/>
                <a:gd name="T154" fmla="*/ 0 h 433"/>
                <a:gd name="T155" fmla="*/ 534 w 534"/>
                <a:gd name="T156" fmla="*/ 433 h 43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34" h="433">
                  <a:moveTo>
                    <a:pt x="0" y="63"/>
                  </a:moveTo>
                  <a:lnTo>
                    <a:pt x="4" y="118"/>
                  </a:lnTo>
                  <a:lnTo>
                    <a:pt x="32" y="86"/>
                  </a:lnTo>
                  <a:lnTo>
                    <a:pt x="72" y="129"/>
                  </a:lnTo>
                  <a:lnTo>
                    <a:pt x="53" y="156"/>
                  </a:lnTo>
                  <a:lnTo>
                    <a:pt x="7" y="130"/>
                  </a:lnTo>
                  <a:lnTo>
                    <a:pt x="1" y="168"/>
                  </a:lnTo>
                  <a:lnTo>
                    <a:pt x="7" y="191"/>
                  </a:lnTo>
                  <a:lnTo>
                    <a:pt x="32" y="196"/>
                  </a:lnTo>
                  <a:lnTo>
                    <a:pt x="22" y="221"/>
                  </a:lnTo>
                  <a:lnTo>
                    <a:pt x="41" y="238"/>
                  </a:lnTo>
                  <a:lnTo>
                    <a:pt x="41" y="314"/>
                  </a:lnTo>
                  <a:lnTo>
                    <a:pt x="115" y="292"/>
                  </a:lnTo>
                  <a:lnTo>
                    <a:pt x="157" y="269"/>
                  </a:lnTo>
                  <a:lnTo>
                    <a:pt x="250" y="320"/>
                  </a:lnTo>
                  <a:lnTo>
                    <a:pt x="311" y="352"/>
                  </a:lnTo>
                  <a:lnTo>
                    <a:pt x="322" y="366"/>
                  </a:lnTo>
                  <a:lnTo>
                    <a:pt x="328" y="405"/>
                  </a:lnTo>
                  <a:lnTo>
                    <a:pt x="382" y="433"/>
                  </a:lnTo>
                  <a:lnTo>
                    <a:pt x="466" y="329"/>
                  </a:lnTo>
                  <a:lnTo>
                    <a:pt x="519" y="329"/>
                  </a:lnTo>
                  <a:lnTo>
                    <a:pt x="528" y="286"/>
                  </a:lnTo>
                  <a:lnTo>
                    <a:pt x="534" y="268"/>
                  </a:lnTo>
                  <a:lnTo>
                    <a:pt x="517" y="240"/>
                  </a:lnTo>
                  <a:lnTo>
                    <a:pt x="478" y="223"/>
                  </a:lnTo>
                  <a:lnTo>
                    <a:pt x="472" y="202"/>
                  </a:lnTo>
                  <a:lnTo>
                    <a:pt x="417" y="186"/>
                  </a:lnTo>
                  <a:lnTo>
                    <a:pt x="382" y="148"/>
                  </a:lnTo>
                  <a:lnTo>
                    <a:pt x="371" y="122"/>
                  </a:lnTo>
                  <a:lnTo>
                    <a:pt x="343" y="98"/>
                  </a:lnTo>
                  <a:lnTo>
                    <a:pt x="327" y="113"/>
                  </a:lnTo>
                  <a:lnTo>
                    <a:pt x="317" y="122"/>
                  </a:lnTo>
                  <a:lnTo>
                    <a:pt x="297" y="118"/>
                  </a:lnTo>
                  <a:lnTo>
                    <a:pt x="281" y="86"/>
                  </a:lnTo>
                  <a:lnTo>
                    <a:pt x="281" y="63"/>
                  </a:lnTo>
                  <a:lnTo>
                    <a:pt x="261" y="56"/>
                  </a:lnTo>
                  <a:lnTo>
                    <a:pt x="256" y="35"/>
                  </a:lnTo>
                  <a:lnTo>
                    <a:pt x="233" y="18"/>
                  </a:lnTo>
                  <a:lnTo>
                    <a:pt x="216" y="18"/>
                  </a:lnTo>
                  <a:lnTo>
                    <a:pt x="204" y="0"/>
                  </a:lnTo>
                  <a:lnTo>
                    <a:pt x="186" y="10"/>
                  </a:lnTo>
                  <a:lnTo>
                    <a:pt x="192" y="35"/>
                  </a:lnTo>
                  <a:lnTo>
                    <a:pt x="182" y="31"/>
                  </a:lnTo>
                  <a:lnTo>
                    <a:pt x="173" y="26"/>
                  </a:lnTo>
                  <a:lnTo>
                    <a:pt x="157" y="63"/>
                  </a:lnTo>
                  <a:lnTo>
                    <a:pt x="136" y="68"/>
                  </a:lnTo>
                  <a:lnTo>
                    <a:pt x="115" y="61"/>
                  </a:lnTo>
                  <a:lnTo>
                    <a:pt x="101" y="80"/>
                  </a:lnTo>
                  <a:lnTo>
                    <a:pt x="84" y="63"/>
                  </a:lnTo>
                  <a:lnTo>
                    <a:pt x="57" y="46"/>
                  </a:lnTo>
                  <a:lnTo>
                    <a:pt x="0" y="63"/>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47" name="Freeform 494">
              <a:extLst>
                <a:ext uri="{FF2B5EF4-FFF2-40B4-BE49-F238E27FC236}">
                  <a16:creationId xmlns:a16="http://schemas.microsoft.com/office/drawing/2014/main" xmlns="" id="{8B18C1BE-A6E1-4F06-B2C2-71A2DDF96BCA}"/>
                </a:ext>
              </a:extLst>
            </p:cNvPr>
            <p:cNvSpPr>
              <a:spLocks/>
            </p:cNvSpPr>
            <p:nvPr/>
          </p:nvSpPr>
          <p:spPr bwMode="auto">
            <a:xfrm>
              <a:off x="2505563" y="3008929"/>
              <a:ext cx="213960" cy="98653"/>
            </a:xfrm>
            <a:custGeom>
              <a:avLst/>
              <a:gdLst>
                <a:gd name="T0" fmla="*/ 3 w 444"/>
                <a:gd name="T1" fmla="*/ 3 h 219"/>
                <a:gd name="T2" fmla="*/ 2 w 444"/>
                <a:gd name="T3" fmla="*/ 3 h 219"/>
                <a:gd name="T4" fmla="*/ 0 w 444"/>
                <a:gd name="T5" fmla="*/ 4 h 219"/>
                <a:gd name="T6" fmla="*/ 0 w 444"/>
                <a:gd name="T7" fmla="*/ 4 h 219"/>
                <a:gd name="T8" fmla="*/ 0 w 444"/>
                <a:gd name="T9" fmla="*/ 5 h 219"/>
                <a:gd name="T10" fmla="*/ 1 w 444"/>
                <a:gd name="T11" fmla="*/ 5 h 219"/>
                <a:gd name="T12" fmla="*/ 3 w 444"/>
                <a:gd name="T13" fmla="*/ 5 h 219"/>
                <a:gd name="T14" fmla="*/ 4 w 444"/>
                <a:gd name="T15" fmla="*/ 5 h 219"/>
                <a:gd name="T16" fmla="*/ 5 w 444"/>
                <a:gd name="T17" fmla="*/ 5 h 219"/>
                <a:gd name="T18" fmla="*/ 5 w 444"/>
                <a:gd name="T19" fmla="*/ 4 h 219"/>
                <a:gd name="T20" fmla="*/ 6 w 444"/>
                <a:gd name="T21" fmla="*/ 4 h 219"/>
                <a:gd name="T22" fmla="*/ 7 w 444"/>
                <a:gd name="T23" fmla="*/ 4 h 219"/>
                <a:gd name="T24" fmla="*/ 7 w 444"/>
                <a:gd name="T25" fmla="*/ 4 h 219"/>
                <a:gd name="T26" fmla="*/ 9 w 444"/>
                <a:gd name="T27" fmla="*/ 3 h 219"/>
                <a:gd name="T28" fmla="*/ 10 w 444"/>
                <a:gd name="T29" fmla="*/ 2 h 219"/>
                <a:gd name="T30" fmla="*/ 10 w 444"/>
                <a:gd name="T31" fmla="*/ 2 h 219"/>
                <a:gd name="T32" fmla="*/ 10 w 444"/>
                <a:gd name="T33" fmla="*/ 1 h 219"/>
                <a:gd name="T34" fmla="*/ 9 w 444"/>
                <a:gd name="T35" fmla="*/ 1 h 219"/>
                <a:gd name="T36" fmla="*/ 9 w 444"/>
                <a:gd name="T37" fmla="*/ 1 h 219"/>
                <a:gd name="T38" fmla="*/ 8 w 444"/>
                <a:gd name="T39" fmla="*/ 1 h 219"/>
                <a:gd name="T40" fmla="*/ 7 w 444"/>
                <a:gd name="T41" fmla="*/ 0 h 219"/>
                <a:gd name="T42" fmla="*/ 4 w 444"/>
                <a:gd name="T43" fmla="*/ 0 h 219"/>
                <a:gd name="T44" fmla="*/ 4 w 444"/>
                <a:gd name="T45" fmla="*/ 0 h 219"/>
                <a:gd name="T46" fmla="*/ 4 w 444"/>
                <a:gd name="T47" fmla="*/ 1 h 219"/>
                <a:gd name="T48" fmla="*/ 4 w 444"/>
                <a:gd name="T49" fmla="*/ 1 h 219"/>
                <a:gd name="T50" fmla="*/ 4 w 444"/>
                <a:gd name="T51" fmla="*/ 1 h 219"/>
                <a:gd name="T52" fmla="*/ 3 w 444"/>
                <a:gd name="T53" fmla="*/ 1 h 219"/>
                <a:gd name="T54" fmla="*/ 3 w 444"/>
                <a:gd name="T55" fmla="*/ 1 h 219"/>
                <a:gd name="T56" fmla="*/ 2 w 444"/>
                <a:gd name="T57" fmla="*/ 1 h 219"/>
                <a:gd name="T58" fmla="*/ 2 w 444"/>
                <a:gd name="T59" fmla="*/ 1 h 219"/>
                <a:gd name="T60" fmla="*/ 2 w 444"/>
                <a:gd name="T61" fmla="*/ 1 h 219"/>
                <a:gd name="T62" fmla="*/ 2 w 444"/>
                <a:gd name="T63" fmla="*/ 2 h 219"/>
                <a:gd name="T64" fmla="*/ 2 w 444"/>
                <a:gd name="T65" fmla="*/ 2 h 219"/>
                <a:gd name="T66" fmla="*/ 2 w 444"/>
                <a:gd name="T67" fmla="*/ 3 h 219"/>
                <a:gd name="T68" fmla="*/ 4 w 444"/>
                <a:gd name="T69" fmla="*/ 3 h 219"/>
                <a:gd name="T70" fmla="*/ 4 w 444"/>
                <a:gd name="T71" fmla="*/ 2 h 219"/>
                <a:gd name="T72" fmla="*/ 5 w 444"/>
                <a:gd name="T73" fmla="*/ 3 h 219"/>
                <a:gd name="T74" fmla="*/ 4 w 444"/>
                <a:gd name="T75" fmla="*/ 3 h 219"/>
                <a:gd name="T76" fmla="*/ 4 w 444"/>
                <a:gd name="T77" fmla="*/ 3 h 219"/>
                <a:gd name="T78" fmla="*/ 3 w 444"/>
                <a:gd name="T79" fmla="*/ 3 h 219"/>
                <a:gd name="T80" fmla="*/ 3 w 444"/>
                <a:gd name="T81" fmla="*/ 3 h 219"/>
                <a:gd name="T82" fmla="*/ 3 w 444"/>
                <a:gd name="T83" fmla="*/ 3 h 21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44"/>
                <a:gd name="T127" fmla="*/ 0 h 219"/>
                <a:gd name="T128" fmla="*/ 444 w 444"/>
                <a:gd name="T129" fmla="*/ 219 h 21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44" h="219">
                  <a:moveTo>
                    <a:pt x="113" y="156"/>
                  </a:moveTo>
                  <a:lnTo>
                    <a:pt x="81" y="156"/>
                  </a:lnTo>
                  <a:lnTo>
                    <a:pt x="16" y="165"/>
                  </a:lnTo>
                  <a:lnTo>
                    <a:pt x="0" y="190"/>
                  </a:lnTo>
                  <a:lnTo>
                    <a:pt x="16" y="200"/>
                  </a:lnTo>
                  <a:lnTo>
                    <a:pt x="29" y="207"/>
                  </a:lnTo>
                  <a:lnTo>
                    <a:pt x="118" y="206"/>
                  </a:lnTo>
                  <a:lnTo>
                    <a:pt x="179" y="206"/>
                  </a:lnTo>
                  <a:lnTo>
                    <a:pt x="207" y="219"/>
                  </a:lnTo>
                  <a:lnTo>
                    <a:pt x="216" y="192"/>
                  </a:lnTo>
                  <a:lnTo>
                    <a:pt x="242" y="190"/>
                  </a:lnTo>
                  <a:lnTo>
                    <a:pt x="278" y="180"/>
                  </a:lnTo>
                  <a:lnTo>
                    <a:pt x="309" y="172"/>
                  </a:lnTo>
                  <a:lnTo>
                    <a:pt x="363" y="136"/>
                  </a:lnTo>
                  <a:lnTo>
                    <a:pt x="423" y="102"/>
                  </a:lnTo>
                  <a:lnTo>
                    <a:pt x="444" y="84"/>
                  </a:lnTo>
                  <a:lnTo>
                    <a:pt x="436" y="50"/>
                  </a:lnTo>
                  <a:lnTo>
                    <a:pt x="406" y="50"/>
                  </a:lnTo>
                  <a:lnTo>
                    <a:pt x="382" y="35"/>
                  </a:lnTo>
                  <a:lnTo>
                    <a:pt x="349" y="22"/>
                  </a:lnTo>
                  <a:lnTo>
                    <a:pt x="275" y="14"/>
                  </a:lnTo>
                  <a:lnTo>
                    <a:pt x="182" y="0"/>
                  </a:lnTo>
                  <a:lnTo>
                    <a:pt x="165" y="4"/>
                  </a:lnTo>
                  <a:lnTo>
                    <a:pt x="171" y="22"/>
                  </a:lnTo>
                  <a:lnTo>
                    <a:pt x="180" y="39"/>
                  </a:lnTo>
                  <a:lnTo>
                    <a:pt x="156" y="45"/>
                  </a:lnTo>
                  <a:lnTo>
                    <a:pt x="148" y="33"/>
                  </a:lnTo>
                  <a:lnTo>
                    <a:pt x="117" y="29"/>
                  </a:lnTo>
                  <a:lnTo>
                    <a:pt x="76" y="33"/>
                  </a:lnTo>
                  <a:lnTo>
                    <a:pt x="93" y="45"/>
                  </a:lnTo>
                  <a:lnTo>
                    <a:pt x="93" y="57"/>
                  </a:lnTo>
                  <a:lnTo>
                    <a:pt x="86" y="72"/>
                  </a:lnTo>
                  <a:lnTo>
                    <a:pt x="86" y="95"/>
                  </a:lnTo>
                  <a:lnTo>
                    <a:pt x="98" y="108"/>
                  </a:lnTo>
                  <a:lnTo>
                    <a:pt x="156" y="108"/>
                  </a:lnTo>
                  <a:lnTo>
                    <a:pt x="174" y="107"/>
                  </a:lnTo>
                  <a:lnTo>
                    <a:pt x="192" y="126"/>
                  </a:lnTo>
                  <a:lnTo>
                    <a:pt x="173" y="153"/>
                  </a:lnTo>
                  <a:lnTo>
                    <a:pt x="154" y="153"/>
                  </a:lnTo>
                  <a:lnTo>
                    <a:pt x="132" y="152"/>
                  </a:lnTo>
                  <a:lnTo>
                    <a:pt x="123" y="153"/>
                  </a:lnTo>
                  <a:lnTo>
                    <a:pt x="113" y="156"/>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48" name="Freeform 495">
              <a:extLst>
                <a:ext uri="{FF2B5EF4-FFF2-40B4-BE49-F238E27FC236}">
                  <a16:creationId xmlns:a16="http://schemas.microsoft.com/office/drawing/2014/main" xmlns="" id="{F535E186-CADB-48C3-8930-05A6ABACE36A}"/>
                </a:ext>
              </a:extLst>
            </p:cNvPr>
            <p:cNvSpPr>
              <a:spLocks/>
            </p:cNvSpPr>
            <p:nvPr/>
          </p:nvSpPr>
          <p:spPr bwMode="auto">
            <a:xfrm>
              <a:off x="2483662" y="3067803"/>
              <a:ext cx="136463" cy="103427"/>
            </a:xfrm>
            <a:custGeom>
              <a:avLst/>
              <a:gdLst>
                <a:gd name="T0" fmla="*/ 0 w 285"/>
                <a:gd name="T1" fmla="*/ 5 h 227"/>
                <a:gd name="T2" fmla="*/ 0 w 285"/>
                <a:gd name="T3" fmla="*/ 5 h 227"/>
                <a:gd name="T4" fmla="*/ 1 w 285"/>
                <a:gd name="T5" fmla="*/ 5 h 227"/>
                <a:gd name="T6" fmla="*/ 2 w 285"/>
                <a:gd name="T7" fmla="*/ 5 h 227"/>
                <a:gd name="T8" fmla="*/ 3 w 285"/>
                <a:gd name="T9" fmla="*/ 3 h 227"/>
                <a:gd name="T10" fmla="*/ 3 w 285"/>
                <a:gd name="T11" fmla="*/ 4 h 227"/>
                <a:gd name="T12" fmla="*/ 4 w 285"/>
                <a:gd name="T13" fmla="*/ 5 h 227"/>
                <a:gd name="T14" fmla="*/ 5 w 285"/>
                <a:gd name="T15" fmla="*/ 5 h 227"/>
                <a:gd name="T16" fmla="*/ 6 w 285"/>
                <a:gd name="T17" fmla="*/ 5 h 227"/>
                <a:gd name="T18" fmla="*/ 7 w 285"/>
                <a:gd name="T19" fmla="*/ 5 h 227"/>
                <a:gd name="T20" fmla="*/ 7 w 285"/>
                <a:gd name="T21" fmla="*/ 3 h 227"/>
                <a:gd name="T22" fmla="*/ 6 w 285"/>
                <a:gd name="T23" fmla="*/ 3 h 227"/>
                <a:gd name="T24" fmla="*/ 6 w 285"/>
                <a:gd name="T25" fmla="*/ 3 h 227"/>
                <a:gd name="T26" fmla="*/ 6 w 285"/>
                <a:gd name="T27" fmla="*/ 2 h 227"/>
                <a:gd name="T28" fmla="*/ 5 w 285"/>
                <a:gd name="T29" fmla="*/ 2 h 227"/>
                <a:gd name="T30" fmla="*/ 5 w 285"/>
                <a:gd name="T31" fmla="*/ 2 h 227"/>
                <a:gd name="T32" fmla="*/ 3 w 285"/>
                <a:gd name="T33" fmla="*/ 2 h 227"/>
                <a:gd name="T34" fmla="*/ 3 w 285"/>
                <a:gd name="T35" fmla="*/ 2 h 227"/>
                <a:gd name="T36" fmla="*/ 2 w 285"/>
                <a:gd name="T37" fmla="*/ 2 h 227"/>
                <a:gd name="T38" fmla="*/ 1 w 285"/>
                <a:gd name="T39" fmla="*/ 1 h 227"/>
                <a:gd name="T40" fmla="*/ 1 w 285"/>
                <a:gd name="T41" fmla="*/ 1 h 227"/>
                <a:gd name="T42" fmla="*/ 1 w 285"/>
                <a:gd name="T43" fmla="*/ 1 h 227"/>
                <a:gd name="T44" fmla="*/ 1 w 285"/>
                <a:gd name="T45" fmla="*/ 1 h 227"/>
                <a:gd name="T46" fmla="*/ 3 w 285"/>
                <a:gd name="T47" fmla="*/ 1 h 227"/>
                <a:gd name="T48" fmla="*/ 3 w 285"/>
                <a:gd name="T49" fmla="*/ 0 h 227"/>
                <a:gd name="T50" fmla="*/ 2 w 285"/>
                <a:gd name="T51" fmla="*/ 0 h 227"/>
                <a:gd name="T52" fmla="*/ 1 w 285"/>
                <a:gd name="T53" fmla="*/ 0 h 227"/>
                <a:gd name="T54" fmla="*/ 0 w 285"/>
                <a:gd name="T55" fmla="*/ 1 h 227"/>
                <a:gd name="T56" fmla="*/ 0 w 285"/>
                <a:gd name="T57" fmla="*/ 2 h 227"/>
                <a:gd name="T58" fmla="*/ 0 w 285"/>
                <a:gd name="T59" fmla="*/ 2 h 227"/>
                <a:gd name="T60" fmla="*/ 0 w 285"/>
                <a:gd name="T61" fmla="*/ 2 h 227"/>
                <a:gd name="T62" fmla="*/ 1 w 285"/>
                <a:gd name="T63" fmla="*/ 2 h 227"/>
                <a:gd name="T64" fmla="*/ 1 w 285"/>
                <a:gd name="T65" fmla="*/ 3 h 227"/>
                <a:gd name="T66" fmla="*/ 1 w 285"/>
                <a:gd name="T67" fmla="*/ 4 h 227"/>
                <a:gd name="T68" fmla="*/ 1 w 285"/>
                <a:gd name="T69" fmla="*/ 4 h 227"/>
                <a:gd name="T70" fmla="*/ 1 w 285"/>
                <a:gd name="T71" fmla="*/ 4 h 227"/>
                <a:gd name="T72" fmla="*/ 0 w 285"/>
                <a:gd name="T73" fmla="*/ 5 h 22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85"/>
                <a:gd name="T112" fmla="*/ 0 h 227"/>
                <a:gd name="T113" fmla="*/ 285 w 285"/>
                <a:gd name="T114" fmla="*/ 227 h 22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85" h="227">
                  <a:moveTo>
                    <a:pt x="0" y="192"/>
                  </a:moveTo>
                  <a:lnTo>
                    <a:pt x="4" y="201"/>
                  </a:lnTo>
                  <a:lnTo>
                    <a:pt x="27" y="205"/>
                  </a:lnTo>
                  <a:lnTo>
                    <a:pt x="76" y="207"/>
                  </a:lnTo>
                  <a:lnTo>
                    <a:pt x="135" y="138"/>
                  </a:lnTo>
                  <a:lnTo>
                    <a:pt x="150" y="181"/>
                  </a:lnTo>
                  <a:lnTo>
                    <a:pt x="166" y="227"/>
                  </a:lnTo>
                  <a:lnTo>
                    <a:pt x="206" y="209"/>
                  </a:lnTo>
                  <a:lnTo>
                    <a:pt x="243" y="191"/>
                  </a:lnTo>
                  <a:lnTo>
                    <a:pt x="285" y="205"/>
                  </a:lnTo>
                  <a:lnTo>
                    <a:pt x="285" y="139"/>
                  </a:lnTo>
                  <a:lnTo>
                    <a:pt x="258" y="127"/>
                  </a:lnTo>
                  <a:lnTo>
                    <a:pt x="242" y="128"/>
                  </a:lnTo>
                  <a:lnTo>
                    <a:pt x="253" y="85"/>
                  </a:lnTo>
                  <a:lnTo>
                    <a:pt x="218" y="76"/>
                  </a:lnTo>
                  <a:lnTo>
                    <a:pt x="192" y="73"/>
                  </a:lnTo>
                  <a:lnTo>
                    <a:pt x="151" y="73"/>
                  </a:lnTo>
                  <a:lnTo>
                    <a:pt x="121" y="73"/>
                  </a:lnTo>
                  <a:lnTo>
                    <a:pt x="81" y="73"/>
                  </a:lnTo>
                  <a:lnTo>
                    <a:pt x="49" y="66"/>
                  </a:lnTo>
                  <a:lnTo>
                    <a:pt x="45" y="59"/>
                  </a:lnTo>
                  <a:lnTo>
                    <a:pt x="50" y="44"/>
                  </a:lnTo>
                  <a:lnTo>
                    <a:pt x="65" y="32"/>
                  </a:lnTo>
                  <a:lnTo>
                    <a:pt x="119" y="21"/>
                  </a:lnTo>
                  <a:lnTo>
                    <a:pt x="117" y="0"/>
                  </a:lnTo>
                  <a:lnTo>
                    <a:pt x="73" y="7"/>
                  </a:lnTo>
                  <a:lnTo>
                    <a:pt x="40" y="4"/>
                  </a:lnTo>
                  <a:lnTo>
                    <a:pt x="19" y="27"/>
                  </a:lnTo>
                  <a:lnTo>
                    <a:pt x="9" y="73"/>
                  </a:lnTo>
                  <a:lnTo>
                    <a:pt x="11" y="84"/>
                  </a:lnTo>
                  <a:lnTo>
                    <a:pt x="8" y="86"/>
                  </a:lnTo>
                  <a:lnTo>
                    <a:pt x="34" y="97"/>
                  </a:lnTo>
                  <a:lnTo>
                    <a:pt x="47" y="122"/>
                  </a:lnTo>
                  <a:lnTo>
                    <a:pt x="39" y="153"/>
                  </a:lnTo>
                  <a:lnTo>
                    <a:pt x="32" y="155"/>
                  </a:lnTo>
                  <a:lnTo>
                    <a:pt x="25" y="166"/>
                  </a:lnTo>
                  <a:lnTo>
                    <a:pt x="0" y="192"/>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sp>
          <p:nvSpPr>
            <p:cNvPr id="249" name="Freeform 496">
              <a:extLst>
                <a:ext uri="{FF2B5EF4-FFF2-40B4-BE49-F238E27FC236}">
                  <a16:creationId xmlns:a16="http://schemas.microsoft.com/office/drawing/2014/main" xmlns="" id="{A78CAC51-4FBE-4C35-BB38-ABA282EE6381}"/>
                </a:ext>
              </a:extLst>
            </p:cNvPr>
            <p:cNvSpPr>
              <a:spLocks/>
            </p:cNvSpPr>
            <p:nvPr/>
          </p:nvSpPr>
          <p:spPr bwMode="auto">
            <a:xfrm>
              <a:off x="3358033" y="3476736"/>
              <a:ext cx="10108" cy="15912"/>
            </a:xfrm>
            <a:custGeom>
              <a:avLst/>
              <a:gdLst>
                <a:gd name="T0" fmla="*/ 0 w 19"/>
                <a:gd name="T1" fmla="*/ 1 h 33"/>
                <a:gd name="T2" fmla="*/ 0 w 19"/>
                <a:gd name="T3" fmla="*/ 0 h 33"/>
                <a:gd name="T4" fmla="*/ 1 w 19"/>
                <a:gd name="T5" fmla="*/ 1 h 33"/>
                <a:gd name="T6" fmla="*/ 0 w 19"/>
                <a:gd name="T7" fmla="*/ 1 h 33"/>
                <a:gd name="T8" fmla="*/ 0 60000 65536"/>
                <a:gd name="T9" fmla="*/ 0 60000 65536"/>
                <a:gd name="T10" fmla="*/ 0 60000 65536"/>
                <a:gd name="T11" fmla="*/ 0 60000 65536"/>
                <a:gd name="T12" fmla="*/ 0 w 19"/>
                <a:gd name="T13" fmla="*/ 0 h 33"/>
                <a:gd name="T14" fmla="*/ 19 w 19"/>
                <a:gd name="T15" fmla="*/ 33 h 33"/>
              </a:gdLst>
              <a:ahLst/>
              <a:cxnLst>
                <a:cxn ang="T8">
                  <a:pos x="T0" y="T1"/>
                </a:cxn>
                <a:cxn ang="T9">
                  <a:pos x="T2" y="T3"/>
                </a:cxn>
                <a:cxn ang="T10">
                  <a:pos x="T4" y="T5"/>
                </a:cxn>
                <a:cxn ang="T11">
                  <a:pos x="T6" y="T7"/>
                </a:cxn>
              </a:cxnLst>
              <a:rect l="T12" t="T13" r="T14" b="T15"/>
              <a:pathLst>
                <a:path w="19" h="33">
                  <a:moveTo>
                    <a:pt x="0" y="33"/>
                  </a:moveTo>
                  <a:lnTo>
                    <a:pt x="11" y="0"/>
                  </a:lnTo>
                  <a:lnTo>
                    <a:pt x="19" y="18"/>
                  </a:lnTo>
                  <a:lnTo>
                    <a:pt x="0" y="33"/>
                  </a:lnTo>
                  <a:close/>
                </a:path>
              </a:pathLst>
            </a:custGeom>
            <a:grpFill/>
            <a:ln w="12700" cap="rnd" cmpd="sng">
              <a:solidFill>
                <a:srgbClr val="34CCB6">
                  <a:alpha val="40000"/>
                </a:srgb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Lato Light"/>
              </a:endParaRPr>
            </a:p>
          </p:txBody>
        </p:sp>
      </p:grpSp>
    </p:spTree>
    <p:extLst>
      <p:ext uri="{BB962C8B-B14F-4D97-AF65-F5344CB8AC3E}">
        <p14:creationId xmlns:p14="http://schemas.microsoft.com/office/powerpoint/2010/main" val="354479269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0"/>
          </p:nvPr>
        </p:nvSpPr>
        <p:spPr>
          <a:xfrm>
            <a:off x="1025769" y="3542811"/>
            <a:ext cx="6172200" cy="438150"/>
          </a:xfrm>
        </p:spPr>
        <p:txBody>
          <a:bodyPr>
            <a:normAutofit fontScale="77500" lnSpcReduction="20000"/>
          </a:bodyPr>
          <a:lstStyle/>
          <a:p>
            <a:r>
              <a:rPr lang="zh-CN" altLang="en-US" dirty="0" smtClean="0"/>
              <a:t>授权发布作品，仅供学习参考之用，禁止商用</a:t>
            </a:r>
            <a:endParaRPr lang="zh-CN" altLang="en-US" dirty="0"/>
          </a:p>
        </p:txBody>
      </p:sp>
    </p:spTree>
    <p:extLst>
      <p:ext uri="{BB962C8B-B14F-4D97-AF65-F5344CB8AC3E}">
        <p14:creationId xmlns:p14="http://schemas.microsoft.com/office/powerpoint/2010/main" val="30615623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950F8636-6ED6-4337-B8BD-6C68618FC886}"/>
              </a:ext>
            </a:extLst>
          </p:cNvPr>
          <p:cNvSpPr>
            <a:spLocks noGrp="1"/>
          </p:cNvSpPr>
          <p:nvPr>
            <p:ph sz="quarter" idx="10"/>
          </p:nvPr>
        </p:nvSpPr>
        <p:spPr>
          <a:xfrm>
            <a:off x="4276115" y="2005013"/>
            <a:ext cx="3639771" cy="457200"/>
          </a:xfrm>
        </p:spPr>
        <p:txBody>
          <a:bodyPr>
            <a:normAutofit lnSpcReduction="10000"/>
          </a:bodyPr>
          <a:lstStyle/>
          <a:p>
            <a:r>
              <a:rPr lang="zh-CN" altLang="en-US" dirty="0"/>
              <a:t>第一部分</a:t>
            </a:r>
          </a:p>
        </p:txBody>
      </p:sp>
      <p:sp>
        <p:nvSpPr>
          <p:cNvPr id="3" name="标题 2">
            <a:extLst>
              <a:ext uri="{FF2B5EF4-FFF2-40B4-BE49-F238E27FC236}">
                <a16:creationId xmlns:a16="http://schemas.microsoft.com/office/drawing/2014/main" xmlns="" id="{C601BC52-C33C-49EC-A6D2-CA9D4F8AACD7}"/>
              </a:ext>
            </a:extLst>
          </p:cNvPr>
          <p:cNvSpPr>
            <a:spLocks noGrp="1"/>
          </p:cNvSpPr>
          <p:nvPr>
            <p:ph type="title"/>
          </p:nvPr>
        </p:nvSpPr>
        <p:spPr/>
        <p:txBody>
          <a:bodyPr/>
          <a:lstStyle/>
          <a:p>
            <a:r>
              <a:rPr lang="zh-CN" altLang="en-US" dirty="0"/>
              <a:t>在这里输入你的标题</a:t>
            </a:r>
          </a:p>
        </p:txBody>
      </p:sp>
    </p:spTree>
    <p:extLst>
      <p:ext uri="{BB962C8B-B14F-4D97-AF65-F5344CB8AC3E}">
        <p14:creationId xmlns:p14="http://schemas.microsoft.com/office/powerpoint/2010/main" val="2444725532"/>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a:extLst>
              <a:ext uri="{FF2B5EF4-FFF2-40B4-BE49-F238E27FC236}">
                <a16:creationId xmlns:a16="http://schemas.microsoft.com/office/drawing/2014/main" xmlns="" id="{21FB6C35-156E-49C1-8C2B-FE25228B5952}"/>
              </a:ext>
            </a:extLst>
          </p:cNvPr>
          <p:cNvSpPr/>
          <p:nvPr/>
        </p:nvSpPr>
        <p:spPr>
          <a:xfrm>
            <a:off x="4441101" y="2244369"/>
            <a:ext cx="3309798" cy="330979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xmlns="" id="{40D96BF9-3C9B-44EA-A038-2A41BA792257}"/>
              </a:ext>
            </a:extLst>
          </p:cNvPr>
          <p:cNvSpPr/>
          <p:nvPr/>
        </p:nvSpPr>
        <p:spPr>
          <a:xfrm>
            <a:off x="4494644" y="2297912"/>
            <a:ext cx="3202712" cy="3202712"/>
          </a:xfrm>
          <a:prstGeom prst="ellipse">
            <a:avLst/>
          </a:prstGeom>
          <a:blipFill>
            <a:blip r:embed="rId2"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xmlns="" id="{76E96237-D3DF-4007-A4D5-D2AD7DC5E330}"/>
              </a:ext>
            </a:extLst>
          </p:cNvPr>
          <p:cNvSpPr/>
          <p:nvPr/>
        </p:nvSpPr>
        <p:spPr>
          <a:xfrm>
            <a:off x="7781367" y="1402593"/>
            <a:ext cx="1427350" cy="1427350"/>
          </a:xfrm>
          <a:prstGeom prst="ellipse">
            <a:avLst/>
          </a:prstGeom>
          <a:noFill/>
          <a:ln w="76200">
            <a:solidFill>
              <a:srgbClr val="34CCB6">
                <a:alpha val="44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solidFill>
                <a:latin typeface="微软雅黑 Light" panose="020B0502040204020203" pitchFamily="34" charset="-122"/>
                <a:ea typeface="微软雅黑 Light" panose="020B0502040204020203" pitchFamily="34" charset="-122"/>
              </a:rPr>
              <a:t>关键词</a:t>
            </a:r>
          </a:p>
        </p:txBody>
      </p:sp>
      <p:sp>
        <p:nvSpPr>
          <p:cNvPr id="7" name="椭圆 6">
            <a:extLst>
              <a:ext uri="{FF2B5EF4-FFF2-40B4-BE49-F238E27FC236}">
                <a16:creationId xmlns:a16="http://schemas.microsoft.com/office/drawing/2014/main" xmlns="" id="{73F451E4-D897-4780-9FE7-348C2067D665}"/>
              </a:ext>
            </a:extLst>
          </p:cNvPr>
          <p:cNvSpPr/>
          <p:nvPr/>
        </p:nvSpPr>
        <p:spPr>
          <a:xfrm>
            <a:off x="9628096" y="2424577"/>
            <a:ext cx="1068757" cy="1068757"/>
          </a:xfrm>
          <a:prstGeom prst="ellipse">
            <a:avLst/>
          </a:prstGeom>
          <a:noFill/>
          <a:ln w="76200">
            <a:solidFill>
              <a:srgbClr val="34CCB6">
                <a:alpha val="6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关键词</a:t>
            </a:r>
          </a:p>
        </p:txBody>
      </p:sp>
      <p:sp>
        <p:nvSpPr>
          <p:cNvPr id="8" name="椭圆 7">
            <a:extLst>
              <a:ext uri="{FF2B5EF4-FFF2-40B4-BE49-F238E27FC236}">
                <a16:creationId xmlns:a16="http://schemas.microsoft.com/office/drawing/2014/main" xmlns="" id="{53D829B4-8E64-40F5-9939-D95781DAC151}"/>
              </a:ext>
            </a:extLst>
          </p:cNvPr>
          <p:cNvSpPr/>
          <p:nvPr/>
        </p:nvSpPr>
        <p:spPr>
          <a:xfrm>
            <a:off x="8332696" y="3453743"/>
            <a:ext cx="1169892" cy="1169892"/>
          </a:xfrm>
          <a:prstGeom prst="ellipse">
            <a:avLst/>
          </a:prstGeom>
          <a:noFill/>
          <a:ln w="76200">
            <a:solidFill>
              <a:srgbClr val="34CCB6">
                <a:alpha val="6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微软雅黑 Light" panose="020B0502040204020203" pitchFamily="34" charset="-122"/>
                <a:ea typeface="微软雅黑 Light" panose="020B0502040204020203" pitchFamily="34" charset="-122"/>
              </a:rPr>
              <a:t>关键词</a:t>
            </a:r>
          </a:p>
        </p:txBody>
      </p:sp>
      <p:sp>
        <p:nvSpPr>
          <p:cNvPr id="9" name="椭圆 8">
            <a:extLst>
              <a:ext uri="{FF2B5EF4-FFF2-40B4-BE49-F238E27FC236}">
                <a16:creationId xmlns:a16="http://schemas.microsoft.com/office/drawing/2014/main" xmlns="" id="{A10C72A8-4388-4D43-A8DC-3A2F3D799FA0}"/>
              </a:ext>
            </a:extLst>
          </p:cNvPr>
          <p:cNvSpPr/>
          <p:nvPr/>
        </p:nvSpPr>
        <p:spPr>
          <a:xfrm>
            <a:off x="660400" y="2718354"/>
            <a:ext cx="1903506" cy="1903506"/>
          </a:xfrm>
          <a:prstGeom prst="ellipse">
            <a:avLst/>
          </a:prstGeom>
          <a:noFill/>
          <a:ln w="76200">
            <a:solidFill>
              <a:srgbClr val="34CCB6">
                <a:alpha val="6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solidFill>
                <a:latin typeface="微软雅黑 Light" panose="020B0502040204020203" pitchFamily="34" charset="-122"/>
                <a:ea typeface="微软雅黑 Light" panose="020B0502040204020203" pitchFamily="34" charset="-122"/>
              </a:rPr>
              <a:t>关键词</a:t>
            </a:r>
          </a:p>
        </p:txBody>
      </p:sp>
      <p:sp>
        <p:nvSpPr>
          <p:cNvPr id="10" name="椭圆 9">
            <a:extLst>
              <a:ext uri="{FF2B5EF4-FFF2-40B4-BE49-F238E27FC236}">
                <a16:creationId xmlns:a16="http://schemas.microsoft.com/office/drawing/2014/main" xmlns="" id="{EB1C8B8E-8D35-4C24-8DC0-2B886EFC7866}"/>
              </a:ext>
            </a:extLst>
          </p:cNvPr>
          <p:cNvSpPr/>
          <p:nvPr/>
        </p:nvSpPr>
        <p:spPr>
          <a:xfrm>
            <a:off x="2792508" y="1840096"/>
            <a:ext cx="1169892" cy="1169892"/>
          </a:xfrm>
          <a:prstGeom prst="ellipse">
            <a:avLst/>
          </a:prstGeom>
          <a:noFill/>
          <a:ln w="76200">
            <a:solidFill>
              <a:srgbClr val="34CCB6">
                <a:alpha val="6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微软雅黑 Light" panose="020B0502040204020203" pitchFamily="34" charset="-122"/>
                <a:ea typeface="微软雅黑 Light" panose="020B0502040204020203" pitchFamily="34" charset="-122"/>
              </a:rPr>
              <a:t>关键词</a:t>
            </a:r>
          </a:p>
        </p:txBody>
      </p:sp>
      <p:sp>
        <p:nvSpPr>
          <p:cNvPr id="11" name="椭圆 10">
            <a:extLst>
              <a:ext uri="{FF2B5EF4-FFF2-40B4-BE49-F238E27FC236}">
                <a16:creationId xmlns:a16="http://schemas.microsoft.com/office/drawing/2014/main" xmlns="" id="{DD3C2352-7B84-4C12-96CD-4DA92E451F88}"/>
              </a:ext>
            </a:extLst>
          </p:cNvPr>
          <p:cNvSpPr/>
          <p:nvPr/>
        </p:nvSpPr>
        <p:spPr>
          <a:xfrm>
            <a:off x="2868707" y="3984423"/>
            <a:ext cx="806821" cy="806821"/>
          </a:xfrm>
          <a:prstGeom prst="ellipse">
            <a:avLst/>
          </a:prstGeom>
          <a:noFill/>
          <a:ln w="76200">
            <a:solidFill>
              <a:srgbClr val="34CCB6">
                <a:alpha val="44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等线 Light" panose="02010600030101010101" pitchFamily="2" charset="-122"/>
                <a:ea typeface="等线 Light" panose="02010600030101010101" pitchFamily="2" charset="-122"/>
              </a:rPr>
              <a:t>关键词</a:t>
            </a:r>
          </a:p>
        </p:txBody>
      </p:sp>
      <p:sp>
        <p:nvSpPr>
          <p:cNvPr id="14" name="椭圆 13">
            <a:extLst>
              <a:ext uri="{FF2B5EF4-FFF2-40B4-BE49-F238E27FC236}">
                <a16:creationId xmlns:a16="http://schemas.microsoft.com/office/drawing/2014/main" xmlns="" id="{D1664C40-68B0-44FC-AE0E-CDF1F546BA2A}"/>
              </a:ext>
            </a:extLst>
          </p:cNvPr>
          <p:cNvSpPr/>
          <p:nvPr/>
        </p:nvSpPr>
        <p:spPr>
          <a:xfrm>
            <a:off x="4494647" y="2297915"/>
            <a:ext cx="3202712" cy="3202712"/>
          </a:xfrm>
          <a:prstGeom prst="ellipse">
            <a:avLst/>
          </a:prstGeom>
          <a:solidFill>
            <a:srgbClr val="34CCB6">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内容占位符 1">
            <a:extLst>
              <a:ext uri="{FF2B5EF4-FFF2-40B4-BE49-F238E27FC236}">
                <a16:creationId xmlns:a16="http://schemas.microsoft.com/office/drawing/2014/main" xmlns="" id="{8CB713BF-5B63-481D-ABCE-5C76BD7D6550}"/>
              </a:ext>
            </a:extLst>
          </p:cNvPr>
          <p:cNvSpPr>
            <a:spLocks noGrp="1"/>
          </p:cNvSpPr>
          <p:nvPr>
            <p:ph sz="quarter" idx="10"/>
          </p:nvPr>
        </p:nvSpPr>
        <p:spPr>
          <a:xfrm>
            <a:off x="304800" y="412750"/>
            <a:ext cx="6172200" cy="438150"/>
          </a:xfrm>
        </p:spPr>
        <p:txBody>
          <a:bodyPr>
            <a:normAutofit fontScale="92500" lnSpcReduction="10000"/>
          </a:bodyPr>
          <a:lstStyle/>
          <a:p>
            <a:r>
              <a:rPr lang="zh-CN" altLang="en-US" dirty="0"/>
              <a:t>逻辑示图页</a:t>
            </a:r>
          </a:p>
        </p:txBody>
      </p:sp>
    </p:spTree>
    <p:extLst>
      <p:ext uri="{BB962C8B-B14F-4D97-AF65-F5344CB8AC3E}">
        <p14:creationId xmlns:p14="http://schemas.microsoft.com/office/powerpoint/2010/main" val="26286447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down)">
                                      <p:cBhvr>
                                        <p:cTn id="16" dur="500"/>
                                        <p:tgtEl>
                                          <p:spTgt spid="10"/>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图表 8">
            <a:extLst>
              <a:ext uri="{FF2B5EF4-FFF2-40B4-BE49-F238E27FC236}">
                <a16:creationId xmlns:a16="http://schemas.microsoft.com/office/drawing/2014/main" xmlns="" id="{7CA2375E-31BE-4643-A7BC-07B2681193DC}"/>
              </a:ext>
            </a:extLst>
          </p:cNvPr>
          <p:cNvGraphicFramePr/>
          <p:nvPr>
            <p:extLst>
              <p:ext uri="{D42A27DB-BD31-4B8C-83A1-F6EECF244321}">
                <p14:modId xmlns:p14="http://schemas.microsoft.com/office/powerpoint/2010/main" val="634674755"/>
              </p:ext>
            </p:extLst>
          </p:nvPr>
        </p:nvGraphicFramePr>
        <p:xfrm>
          <a:off x="1790700" y="952499"/>
          <a:ext cx="8477250" cy="3889231"/>
        </p:xfrm>
        <a:graphic>
          <a:graphicData uri="http://schemas.openxmlformats.org/drawingml/2006/chart">
            <c:chart xmlns:c="http://schemas.openxmlformats.org/drawingml/2006/chart" xmlns:r="http://schemas.openxmlformats.org/officeDocument/2006/relationships" r:id="rId2"/>
          </a:graphicData>
        </a:graphic>
      </p:graphicFrame>
      <p:grpSp>
        <p:nvGrpSpPr>
          <p:cNvPr id="26" name="组合 25">
            <a:extLst>
              <a:ext uri="{FF2B5EF4-FFF2-40B4-BE49-F238E27FC236}">
                <a16:creationId xmlns:a16="http://schemas.microsoft.com/office/drawing/2014/main" xmlns="" id="{402CA8BF-5AAE-471E-A291-EECEF82D611F}"/>
              </a:ext>
            </a:extLst>
          </p:cNvPr>
          <p:cNvGrpSpPr/>
          <p:nvPr/>
        </p:nvGrpSpPr>
        <p:grpSpPr>
          <a:xfrm>
            <a:off x="2340264" y="4679797"/>
            <a:ext cx="2078182" cy="410901"/>
            <a:chOff x="4059382" y="4779813"/>
            <a:chExt cx="2078182" cy="410901"/>
          </a:xfrm>
        </p:grpSpPr>
        <p:sp>
          <p:nvSpPr>
            <p:cNvPr id="19" name="任意多边形: 形状 18">
              <a:extLst>
                <a:ext uri="{FF2B5EF4-FFF2-40B4-BE49-F238E27FC236}">
                  <a16:creationId xmlns:a16="http://schemas.microsoft.com/office/drawing/2014/main" xmlns="" id="{B8D4DE51-80DF-419B-8C5B-1F2F01EE8527}"/>
                </a:ext>
              </a:extLst>
            </p:cNvPr>
            <p:cNvSpPr/>
            <p:nvPr/>
          </p:nvSpPr>
          <p:spPr>
            <a:xfrm rot="10800000">
              <a:off x="4114798" y="4779813"/>
              <a:ext cx="1496293" cy="401785"/>
            </a:xfrm>
            <a:custGeom>
              <a:avLst/>
              <a:gdLst>
                <a:gd name="connsiteX0" fmla="*/ 2061915 w 2061915"/>
                <a:gd name="connsiteY0" fmla="*/ 609600 h 609600"/>
                <a:gd name="connsiteX1" fmla="*/ 477076 w 2061915"/>
                <a:gd name="connsiteY1" fmla="*/ 609600 h 609600"/>
                <a:gd name="connsiteX2" fmla="*/ 0 w 2061915"/>
                <a:gd name="connsiteY2" fmla="*/ 0 h 609600"/>
                <a:gd name="connsiteX3" fmla="*/ 2061915 w 2061915"/>
                <a:gd name="connsiteY3" fmla="*/ 0 h 609600"/>
                <a:gd name="connsiteX4" fmla="*/ 2061915 w 2061915"/>
                <a:gd name="connsiteY4" fmla="*/ 609600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1915" h="609600">
                  <a:moveTo>
                    <a:pt x="2061915" y="609600"/>
                  </a:moveTo>
                  <a:lnTo>
                    <a:pt x="477076" y="609600"/>
                  </a:lnTo>
                  <a:lnTo>
                    <a:pt x="0" y="0"/>
                  </a:lnTo>
                  <a:lnTo>
                    <a:pt x="2061915" y="0"/>
                  </a:lnTo>
                  <a:lnTo>
                    <a:pt x="2061915" y="609600"/>
                  </a:lnTo>
                  <a:close/>
                </a:path>
              </a:pathLst>
            </a:custGeom>
            <a:solidFill>
              <a:srgbClr val="34CC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文本框 22">
              <a:extLst>
                <a:ext uri="{FF2B5EF4-FFF2-40B4-BE49-F238E27FC236}">
                  <a16:creationId xmlns:a16="http://schemas.microsoft.com/office/drawing/2014/main" xmlns="" id="{5BA2CDD4-A69B-4AF4-A0E0-25501BD8D127}"/>
                </a:ext>
              </a:extLst>
            </p:cNvPr>
            <p:cNvSpPr txBox="1"/>
            <p:nvPr/>
          </p:nvSpPr>
          <p:spPr>
            <a:xfrm>
              <a:off x="4059382" y="4821382"/>
              <a:ext cx="2078182" cy="369332"/>
            </a:xfrm>
            <a:prstGeom prst="rect">
              <a:avLst/>
            </a:prstGeom>
            <a:noFill/>
          </p:spPr>
          <p:txBody>
            <a:bodyPr wrap="square" rtlCol="0">
              <a:spAutoFit/>
            </a:bodyPr>
            <a:lstStyle/>
            <a:p>
              <a:r>
                <a:rPr lang="zh-CN" altLang="en-US" dirty="0">
                  <a:solidFill>
                    <a:schemeClr val="bg1"/>
                  </a:solidFill>
                </a:rPr>
                <a:t>这里小标题</a:t>
              </a:r>
            </a:p>
          </p:txBody>
        </p:sp>
      </p:grpSp>
      <p:sp>
        <p:nvSpPr>
          <p:cNvPr id="24" name="文本框 23">
            <a:extLst>
              <a:ext uri="{FF2B5EF4-FFF2-40B4-BE49-F238E27FC236}">
                <a16:creationId xmlns:a16="http://schemas.microsoft.com/office/drawing/2014/main" xmlns="" id="{3188E339-4A6F-4DC3-A66D-B6811D5B873A}"/>
              </a:ext>
            </a:extLst>
          </p:cNvPr>
          <p:cNvSpPr txBox="1"/>
          <p:nvPr/>
        </p:nvSpPr>
        <p:spPr>
          <a:xfrm>
            <a:off x="2297833" y="5170805"/>
            <a:ext cx="2807284" cy="1067921"/>
          </a:xfrm>
          <a:prstGeom prst="rect">
            <a:avLst/>
          </a:prstGeom>
          <a:noFill/>
        </p:spPr>
        <p:txBody>
          <a:bodyPr wrap="square" rtlCol="0">
            <a:spAutoFit/>
          </a:bodyPr>
          <a:lstStyle/>
          <a:p>
            <a:pPr algn="just">
              <a:lnSpc>
                <a:spcPct val="120000"/>
              </a:lnSpc>
            </a:pPr>
            <a:r>
              <a:rPr lang="zh-CN" altLang="en-US" dirty="0"/>
              <a:t>这种表格的效果是通过将设置数据系列格式里的填充改为渐变填充实现的。</a:t>
            </a:r>
            <a:endParaRPr lang="en-US" altLang="zh-CN" dirty="0"/>
          </a:p>
        </p:txBody>
      </p:sp>
      <p:grpSp>
        <p:nvGrpSpPr>
          <p:cNvPr id="27" name="组合 26">
            <a:extLst>
              <a:ext uri="{FF2B5EF4-FFF2-40B4-BE49-F238E27FC236}">
                <a16:creationId xmlns:a16="http://schemas.microsoft.com/office/drawing/2014/main" xmlns="" id="{95C781C0-3D9E-45FC-B824-11AADDEBF110}"/>
              </a:ext>
            </a:extLst>
          </p:cNvPr>
          <p:cNvGrpSpPr/>
          <p:nvPr/>
        </p:nvGrpSpPr>
        <p:grpSpPr>
          <a:xfrm>
            <a:off x="6991506" y="4708368"/>
            <a:ext cx="2078182" cy="410901"/>
            <a:chOff x="4059382" y="4779813"/>
            <a:chExt cx="2078182" cy="410901"/>
          </a:xfrm>
        </p:grpSpPr>
        <p:sp>
          <p:nvSpPr>
            <p:cNvPr id="28" name="任意多边形: 形状 27">
              <a:extLst>
                <a:ext uri="{FF2B5EF4-FFF2-40B4-BE49-F238E27FC236}">
                  <a16:creationId xmlns:a16="http://schemas.microsoft.com/office/drawing/2014/main" xmlns="" id="{AE25DA9C-CB73-4639-AFA5-D21943EFA907}"/>
                </a:ext>
              </a:extLst>
            </p:cNvPr>
            <p:cNvSpPr/>
            <p:nvPr/>
          </p:nvSpPr>
          <p:spPr>
            <a:xfrm rot="10800000">
              <a:off x="4114798" y="4779813"/>
              <a:ext cx="1496293" cy="401785"/>
            </a:xfrm>
            <a:custGeom>
              <a:avLst/>
              <a:gdLst>
                <a:gd name="connsiteX0" fmla="*/ 2061915 w 2061915"/>
                <a:gd name="connsiteY0" fmla="*/ 609600 h 609600"/>
                <a:gd name="connsiteX1" fmla="*/ 477076 w 2061915"/>
                <a:gd name="connsiteY1" fmla="*/ 609600 h 609600"/>
                <a:gd name="connsiteX2" fmla="*/ 0 w 2061915"/>
                <a:gd name="connsiteY2" fmla="*/ 0 h 609600"/>
                <a:gd name="connsiteX3" fmla="*/ 2061915 w 2061915"/>
                <a:gd name="connsiteY3" fmla="*/ 0 h 609600"/>
                <a:gd name="connsiteX4" fmla="*/ 2061915 w 2061915"/>
                <a:gd name="connsiteY4" fmla="*/ 609600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1915" h="609600">
                  <a:moveTo>
                    <a:pt x="2061915" y="609600"/>
                  </a:moveTo>
                  <a:lnTo>
                    <a:pt x="477076" y="609600"/>
                  </a:lnTo>
                  <a:lnTo>
                    <a:pt x="0" y="0"/>
                  </a:lnTo>
                  <a:lnTo>
                    <a:pt x="2061915" y="0"/>
                  </a:lnTo>
                  <a:lnTo>
                    <a:pt x="2061915" y="609600"/>
                  </a:lnTo>
                  <a:close/>
                </a:path>
              </a:pathLst>
            </a:custGeom>
            <a:solidFill>
              <a:srgbClr val="80E0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文本框 28">
              <a:extLst>
                <a:ext uri="{FF2B5EF4-FFF2-40B4-BE49-F238E27FC236}">
                  <a16:creationId xmlns:a16="http://schemas.microsoft.com/office/drawing/2014/main" xmlns="" id="{034DB1FE-E064-4502-B026-6514871636CA}"/>
                </a:ext>
              </a:extLst>
            </p:cNvPr>
            <p:cNvSpPr txBox="1"/>
            <p:nvPr/>
          </p:nvSpPr>
          <p:spPr>
            <a:xfrm>
              <a:off x="4059382" y="4821382"/>
              <a:ext cx="2078182" cy="369332"/>
            </a:xfrm>
            <a:prstGeom prst="rect">
              <a:avLst/>
            </a:prstGeom>
            <a:noFill/>
          </p:spPr>
          <p:txBody>
            <a:bodyPr wrap="square" rtlCol="0">
              <a:spAutoFit/>
            </a:bodyPr>
            <a:lstStyle/>
            <a:p>
              <a:r>
                <a:rPr lang="zh-CN" altLang="en-US" dirty="0">
                  <a:solidFill>
                    <a:schemeClr val="bg1"/>
                  </a:solidFill>
                </a:rPr>
                <a:t>这里小标题</a:t>
              </a:r>
            </a:p>
          </p:txBody>
        </p:sp>
      </p:grpSp>
      <p:sp>
        <p:nvSpPr>
          <p:cNvPr id="16" name="文本框 15">
            <a:extLst>
              <a:ext uri="{FF2B5EF4-FFF2-40B4-BE49-F238E27FC236}">
                <a16:creationId xmlns:a16="http://schemas.microsoft.com/office/drawing/2014/main" xmlns="" id="{6F0ACCB3-98B3-4ACC-A82B-606F8418B376}"/>
              </a:ext>
            </a:extLst>
          </p:cNvPr>
          <p:cNvSpPr txBox="1"/>
          <p:nvPr/>
        </p:nvSpPr>
        <p:spPr>
          <a:xfrm>
            <a:off x="6955126" y="5141261"/>
            <a:ext cx="3030122" cy="1067921"/>
          </a:xfrm>
          <a:prstGeom prst="rect">
            <a:avLst/>
          </a:prstGeom>
          <a:noFill/>
        </p:spPr>
        <p:txBody>
          <a:bodyPr wrap="square" rtlCol="0">
            <a:spAutoFit/>
          </a:bodyPr>
          <a:lstStyle/>
          <a:p>
            <a:pPr algn="just">
              <a:lnSpc>
                <a:spcPct val="120000"/>
              </a:lnSpc>
            </a:pPr>
            <a:r>
              <a:rPr lang="zh-CN" altLang="en-US" dirty="0"/>
              <a:t>上面的这个直角梯形可以通过布尔运算来画，可以去秋叶</a:t>
            </a:r>
            <a:r>
              <a:rPr lang="en-US" altLang="zh-CN" dirty="0"/>
              <a:t>ppt</a:t>
            </a:r>
            <a:r>
              <a:rPr lang="zh-CN" altLang="en-US" dirty="0"/>
              <a:t>的公众号找教程</a:t>
            </a:r>
            <a:endParaRPr lang="en-US" altLang="zh-CN" dirty="0"/>
          </a:p>
        </p:txBody>
      </p:sp>
      <p:sp>
        <p:nvSpPr>
          <p:cNvPr id="11" name="内容占位符 1">
            <a:extLst>
              <a:ext uri="{FF2B5EF4-FFF2-40B4-BE49-F238E27FC236}">
                <a16:creationId xmlns:a16="http://schemas.microsoft.com/office/drawing/2014/main" xmlns="" id="{445A2CA5-35D9-4CC9-BA3F-35A81FD6DD39}"/>
              </a:ext>
            </a:extLst>
          </p:cNvPr>
          <p:cNvSpPr>
            <a:spLocks noGrp="1"/>
          </p:cNvSpPr>
          <p:nvPr>
            <p:ph sz="quarter" idx="10"/>
          </p:nvPr>
        </p:nvSpPr>
        <p:spPr>
          <a:xfrm>
            <a:off x="304800" y="412750"/>
            <a:ext cx="6172200" cy="438150"/>
          </a:xfrm>
        </p:spPr>
        <p:txBody>
          <a:bodyPr>
            <a:normAutofit fontScale="92500" lnSpcReduction="10000"/>
          </a:bodyPr>
          <a:lstStyle/>
          <a:p>
            <a:r>
              <a:rPr lang="zh-CN" altLang="en-US" dirty="0"/>
              <a:t>数据展示页</a:t>
            </a:r>
          </a:p>
        </p:txBody>
      </p:sp>
    </p:spTree>
    <p:extLst>
      <p:ext uri="{BB962C8B-B14F-4D97-AF65-F5344CB8AC3E}">
        <p14:creationId xmlns:p14="http://schemas.microsoft.com/office/powerpoint/2010/main" val="1749474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wipe(down)">
                                      <p:cBhvr>
                                        <p:cTn id="10" dur="500"/>
                                        <p:tgtEl>
                                          <p:spTgt spid="2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down)">
                                      <p:cBhvr>
                                        <p:cTn id="15" dur="500"/>
                                        <p:tgtEl>
                                          <p:spTgt spid="27"/>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down)">
                                      <p:cBhvr>
                                        <p:cTn id="1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B978B56A-07DB-44BD-A94F-9A336CAAF3D3}"/>
              </a:ext>
            </a:extLst>
          </p:cNvPr>
          <p:cNvSpPr>
            <a:spLocks noGrp="1"/>
          </p:cNvSpPr>
          <p:nvPr>
            <p:ph sz="quarter" idx="10"/>
          </p:nvPr>
        </p:nvSpPr>
        <p:spPr/>
        <p:txBody>
          <a:bodyPr>
            <a:normAutofit fontScale="92500" lnSpcReduction="10000"/>
          </a:bodyPr>
          <a:lstStyle/>
          <a:p>
            <a:r>
              <a:rPr lang="zh-CN" altLang="en-US" dirty="0"/>
              <a:t>图文排版页</a:t>
            </a:r>
          </a:p>
        </p:txBody>
      </p:sp>
      <p:graphicFrame>
        <p:nvGraphicFramePr>
          <p:cNvPr id="3" name="表格 2">
            <a:extLst>
              <a:ext uri="{FF2B5EF4-FFF2-40B4-BE49-F238E27FC236}">
                <a16:creationId xmlns:a16="http://schemas.microsoft.com/office/drawing/2014/main" xmlns="" id="{E7DA65C2-F6A2-467D-A58A-DC648B5F895B}"/>
              </a:ext>
            </a:extLst>
          </p:cNvPr>
          <p:cNvGraphicFramePr>
            <a:graphicFrameLocks noGrp="1"/>
          </p:cNvGraphicFramePr>
          <p:nvPr>
            <p:extLst>
              <p:ext uri="{D42A27DB-BD31-4B8C-83A1-F6EECF244321}">
                <p14:modId xmlns:p14="http://schemas.microsoft.com/office/powerpoint/2010/main" val="3797838840"/>
              </p:ext>
            </p:extLst>
          </p:nvPr>
        </p:nvGraphicFramePr>
        <p:xfrm>
          <a:off x="1343025" y="1089025"/>
          <a:ext cx="9505950" cy="5040314"/>
        </p:xfrm>
        <a:graphic>
          <a:graphicData uri="http://schemas.openxmlformats.org/drawingml/2006/table">
            <a:tbl>
              <a:tblPr firstRow="1" bandRow="1">
                <a:tableStyleId>{5C22544A-7EE6-4342-B048-85BDC9FD1C3A}</a:tableStyleId>
              </a:tblPr>
              <a:tblGrid>
                <a:gridCol w="4752975">
                  <a:extLst>
                    <a:ext uri="{9D8B030D-6E8A-4147-A177-3AD203B41FA5}">
                      <a16:colId xmlns:a16="http://schemas.microsoft.com/office/drawing/2014/main" xmlns="" val="1492935716"/>
                    </a:ext>
                  </a:extLst>
                </a:gridCol>
                <a:gridCol w="4752975">
                  <a:extLst>
                    <a:ext uri="{9D8B030D-6E8A-4147-A177-3AD203B41FA5}">
                      <a16:colId xmlns:a16="http://schemas.microsoft.com/office/drawing/2014/main" xmlns="" val="2959272986"/>
                    </a:ext>
                  </a:extLst>
                </a:gridCol>
              </a:tblGrid>
              <a:tr h="2520157">
                <a:tc>
                  <a:txBody>
                    <a:bodyPr/>
                    <a:lstStyle/>
                    <a:p>
                      <a:endParaRPr lang="zh-CN" altLang="en-US" dirty="0"/>
                    </a:p>
                  </a:txBody>
                  <a:tcPr>
                    <a:blipFill>
                      <a:blip r:embed="rId3"/>
                      <a:stretch>
                        <a:fillRect/>
                      </a:stretch>
                    </a:blipFill>
                  </a:tcPr>
                </a:tc>
                <a:tc>
                  <a:txBody>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zh-CN" altLang="en-US" sz="1800" b="0" kern="1200" dirty="0">
                          <a:solidFill>
                            <a:schemeClr val="tx1"/>
                          </a:solidFill>
                          <a:latin typeface="+mn-ea"/>
                          <a:ea typeface="+mn-ea"/>
                          <a:cs typeface="+mn-cs"/>
                        </a:rPr>
                        <a:t>如果你想要在日常的工作和学习中快速实现这种排版。可以通过插入一个</a:t>
                      </a:r>
                      <a:r>
                        <a:rPr lang="en-US" altLang="zh-CN" sz="1800" b="0" kern="1200" dirty="0">
                          <a:solidFill>
                            <a:schemeClr val="tx1"/>
                          </a:solidFill>
                          <a:latin typeface="+mn-ea"/>
                          <a:ea typeface="+mn-ea"/>
                          <a:cs typeface="+mn-cs"/>
                        </a:rPr>
                        <a:t>2</a:t>
                      </a:r>
                      <a:r>
                        <a:rPr lang="zh-CN" altLang="en-US" sz="1800" b="0" kern="1200" dirty="0">
                          <a:solidFill>
                            <a:schemeClr val="tx1"/>
                          </a:solidFill>
                          <a:latin typeface="+mn-ea"/>
                          <a:ea typeface="+mn-ea"/>
                          <a:cs typeface="+mn-cs"/>
                        </a:rPr>
                        <a:t>*</a:t>
                      </a:r>
                      <a:r>
                        <a:rPr lang="en-US" altLang="zh-CN" sz="1800" b="0" kern="1200" dirty="0">
                          <a:solidFill>
                            <a:schemeClr val="tx1"/>
                          </a:solidFill>
                          <a:latin typeface="+mn-ea"/>
                          <a:ea typeface="+mn-ea"/>
                          <a:cs typeface="+mn-cs"/>
                        </a:rPr>
                        <a:t>2</a:t>
                      </a:r>
                      <a:r>
                        <a:rPr lang="zh-CN" altLang="en-US" sz="1800" b="0" kern="1200" dirty="0">
                          <a:solidFill>
                            <a:schemeClr val="tx1"/>
                          </a:solidFill>
                          <a:latin typeface="+mn-ea"/>
                          <a:ea typeface="+mn-ea"/>
                          <a:cs typeface="+mn-cs"/>
                        </a:rPr>
                        <a:t>的表格，再通过设置表格格式来实现这种效果，非常的方便。</a:t>
                      </a:r>
                    </a:p>
                    <a:p>
                      <a:pPr algn="ctr"/>
                      <a:endParaRPr lang="zh-CN" altLang="en-US" sz="1800" b="0" kern="1200" dirty="0">
                        <a:solidFill>
                          <a:schemeClr val="tx1"/>
                        </a:solidFill>
                        <a:latin typeface="+mn-lt"/>
                        <a:ea typeface="+mn-ea"/>
                        <a:cs typeface="+mn-cs"/>
                      </a:endParaRPr>
                    </a:p>
                  </a:txBody>
                  <a:tcPr anchor="ctr">
                    <a:noFill/>
                  </a:tcPr>
                </a:tc>
                <a:extLst>
                  <a:ext uri="{0D108BD9-81ED-4DB2-BD59-A6C34878D82A}">
                    <a16:rowId xmlns:a16="http://schemas.microsoft.com/office/drawing/2014/main" xmlns="" val="216249920"/>
                  </a:ext>
                </a:extLst>
              </a:tr>
              <a:tr h="2520157">
                <a:tc>
                  <a:txBody>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zh-CN" altLang="en-US" sz="1800" b="0" kern="1200" dirty="0">
                          <a:solidFill>
                            <a:schemeClr val="tx1"/>
                          </a:solidFill>
                          <a:latin typeface="+mn-ea"/>
                          <a:ea typeface="+mn-ea"/>
                          <a:cs typeface="+mn-cs"/>
                        </a:rPr>
                        <a:t>如果你想要在日常的工作和学习中快速实现这种排版。可以通过插入一个</a:t>
                      </a:r>
                      <a:r>
                        <a:rPr lang="en-US" altLang="zh-CN" sz="1800" b="0" kern="1200" dirty="0">
                          <a:solidFill>
                            <a:schemeClr val="tx1"/>
                          </a:solidFill>
                          <a:latin typeface="+mn-ea"/>
                          <a:ea typeface="+mn-ea"/>
                          <a:cs typeface="+mn-cs"/>
                        </a:rPr>
                        <a:t>2</a:t>
                      </a:r>
                      <a:r>
                        <a:rPr lang="zh-CN" altLang="en-US" sz="1800" b="0" kern="1200" dirty="0">
                          <a:solidFill>
                            <a:schemeClr val="tx1"/>
                          </a:solidFill>
                          <a:latin typeface="+mn-ea"/>
                          <a:ea typeface="+mn-ea"/>
                          <a:cs typeface="+mn-cs"/>
                        </a:rPr>
                        <a:t>*</a:t>
                      </a:r>
                      <a:r>
                        <a:rPr lang="en-US" altLang="zh-CN" sz="1800" b="0" kern="1200" dirty="0">
                          <a:solidFill>
                            <a:schemeClr val="tx1"/>
                          </a:solidFill>
                          <a:latin typeface="+mn-ea"/>
                          <a:ea typeface="+mn-ea"/>
                          <a:cs typeface="+mn-cs"/>
                        </a:rPr>
                        <a:t>2</a:t>
                      </a:r>
                      <a:r>
                        <a:rPr lang="zh-CN" altLang="en-US" sz="1800" b="0" kern="1200" dirty="0">
                          <a:solidFill>
                            <a:schemeClr val="tx1"/>
                          </a:solidFill>
                          <a:latin typeface="+mn-ea"/>
                          <a:ea typeface="+mn-ea"/>
                          <a:cs typeface="+mn-cs"/>
                        </a:rPr>
                        <a:t>的表格，再通过设置表格格式来实现这种效果，非常的方便。</a:t>
                      </a:r>
                    </a:p>
                    <a:p>
                      <a:pPr algn="ctr"/>
                      <a:endParaRPr lang="zh-CN" altLang="en-US" dirty="0"/>
                    </a:p>
                  </a:txBody>
                  <a:tcPr anchor="ctr">
                    <a:noFill/>
                  </a:tcPr>
                </a:tc>
                <a:tc>
                  <a:txBody>
                    <a:bodyPr/>
                    <a:lstStyle/>
                    <a:p>
                      <a:endParaRPr lang="zh-CN" altLang="en-US" dirty="0"/>
                    </a:p>
                  </a:txBody>
                  <a:tcPr>
                    <a:blipFill>
                      <a:blip r:embed="rId4"/>
                      <a:stretch>
                        <a:fillRect/>
                      </a:stretch>
                    </a:blipFill>
                  </a:tcPr>
                </a:tc>
                <a:extLst>
                  <a:ext uri="{0D108BD9-81ED-4DB2-BD59-A6C34878D82A}">
                    <a16:rowId xmlns:a16="http://schemas.microsoft.com/office/drawing/2014/main" xmlns="" val="1982193933"/>
                  </a:ext>
                </a:extLst>
              </a:tr>
            </a:tbl>
          </a:graphicData>
        </a:graphic>
      </p:graphicFrame>
    </p:spTree>
    <p:extLst>
      <p:ext uri="{BB962C8B-B14F-4D97-AF65-F5344CB8AC3E}">
        <p14:creationId xmlns:p14="http://schemas.microsoft.com/office/powerpoint/2010/main" val="398979569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28">
            <a:extLst>
              <a:ext uri="{FF2B5EF4-FFF2-40B4-BE49-F238E27FC236}">
                <a16:creationId xmlns:a16="http://schemas.microsoft.com/office/drawing/2014/main" xmlns="" id="{FBC38BBC-6C92-4E1B-9DA5-75B9A5CE752F}"/>
              </a:ext>
            </a:extLst>
          </p:cNvPr>
          <p:cNvSpPr txBox="1"/>
          <p:nvPr/>
        </p:nvSpPr>
        <p:spPr>
          <a:xfrm>
            <a:off x="2181216" y="3520440"/>
            <a:ext cx="1828800" cy="1015663"/>
          </a:xfrm>
          <a:prstGeom prst="rect">
            <a:avLst/>
          </a:prstGeom>
          <a:noFill/>
        </p:spPr>
        <p:txBody>
          <a:bodyPr wrap="square" rtlCol="0">
            <a:spAutoFit/>
          </a:bodyPr>
          <a:lstStyle/>
          <a:p>
            <a:pPr algn="ctr"/>
            <a:r>
              <a:rPr lang="en-US" altLang="zh-CN" sz="6000" dirty="0">
                <a:solidFill>
                  <a:srgbClr val="218374">
                    <a:alpha val="14000"/>
                  </a:srgbClr>
                </a:solidFill>
                <a:latin typeface="+mj-ea"/>
                <a:ea typeface="+mj-ea"/>
              </a:rPr>
              <a:t>01</a:t>
            </a:r>
            <a:endParaRPr lang="zh-CN" altLang="en-US" sz="6000" dirty="0">
              <a:solidFill>
                <a:srgbClr val="218374">
                  <a:alpha val="14000"/>
                </a:srgbClr>
              </a:solidFill>
              <a:latin typeface="+mj-ea"/>
              <a:ea typeface="+mj-ea"/>
            </a:endParaRPr>
          </a:p>
        </p:txBody>
      </p:sp>
      <p:sp>
        <p:nvSpPr>
          <p:cNvPr id="30" name="文本框 29">
            <a:extLst>
              <a:ext uri="{FF2B5EF4-FFF2-40B4-BE49-F238E27FC236}">
                <a16:creationId xmlns:a16="http://schemas.microsoft.com/office/drawing/2014/main" xmlns="" id="{DB9316FF-2ECC-4B5F-85BD-9E6547B7259C}"/>
              </a:ext>
            </a:extLst>
          </p:cNvPr>
          <p:cNvSpPr txBox="1"/>
          <p:nvPr/>
        </p:nvSpPr>
        <p:spPr>
          <a:xfrm>
            <a:off x="3295641" y="2348865"/>
            <a:ext cx="1828800" cy="1015663"/>
          </a:xfrm>
          <a:prstGeom prst="rect">
            <a:avLst/>
          </a:prstGeom>
          <a:noFill/>
        </p:spPr>
        <p:txBody>
          <a:bodyPr wrap="square" rtlCol="0">
            <a:spAutoFit/>
          </a:bodyPr>
          <a:lstStyle/>
          <a:p>
            <a:pPr algn="ctr"/>
            <a:r>
              <a:rPr lang="en-US" altLang="zh-CN" sz="6000" dirty="0">
                <a:solidFill>
                  <a:srgbClr val="218374">
                    <a:alpha val="14000"/>
                  </a:srgbClr>
                </a:solidFill>
                <a:latin typeface="+mj-ea"/>
                <a:ea typeface="+mj-ea"/>
              </a:rPr>
              <a:t>02</a:t>
            </a:r>
            <a:endParaRPr lang="zh-CN" altLang="en-US" sz="6000" dirty="0">
              <a:solidFill>
                <a:srgbClr val="218374">
                  <a:alpha val="14000"/>
                </a:srgbClr>
              </a:solidFill>
              <a:latin typeface="+mj-ea"/>
              <a:ea typeface="+mj-ea"/>
            </a:endParaRPr>
          </a:p>
        </p:txBody>
      </p:sp>
      <p:sp>
        <p:nvSpPr>
          <p:cNvPr id="31" name="文本框 30">
            <a:extLst>
              <a:ext uri="{FF2B5EF4-FFF2-40B4-BE49-F238E27FC236}">
                <a16:creationId xmlns:a16="http://schemas.microsoft.com/office/drawing/2014/main" xmlns="" id="{E29C8D3B-1C08-4E50-BBC4-FA0C5249900A}"/>
              </a:ext>
            </a:extLst>
          </p:cNvPr>
          <p:cNvSpPr txBox="1"/>
          <p:nvPr/>
        </p:nvSpPr>
        <p:spPr>
          <a:xfrm>
            <a:off x="6181720" y="3491871"/>
            <a:ext cx="1828800" cy="1015663"/>
          </a:xfrm>
          <a:prstGeom prst="rect">
            <a:avLst/>
          </a:prstGeom>
          <a:noFill/>
        </p:spPr>
        <p:txBody>
          <a:bodyPr wrap="square" rtlCol="0">
            <a:spAutoFit/>
          </a:bodyPr>
          <a:lstStyle/>
          <a:p>
            <a:pPr algn="ctr"/>
            <a:r>
              <a:rPr lang="en-US" altLang="zh-CN" sz="6000" dirty="0">
                <a:solidFill>
                  <a:srgbClr val="218374">
                    <a:alpha val="14000"/>
                  </a:srgbClr>
                </a:solidFill>
                <a:latin typeface="+mj-ea"/>
                <a:ea typeface="+mj-ea"/>
              </a:rPr>
              <a:t>03</a:t>
            </a:r>
            <a:endParaRPr lang="zh-CN" altLang="en-US" sz="6000" dirty="0">
              <a:solidFill>
                <a:srgbClr val="218374">
                  <a:alpha val="14000"/>
                </a:srgbClr>
              </a:solidFill>
              <a:latin typeface="+mj-ea"/>
              <a:ea typeface="+mj-ea"/>
            </a:endParaRPr>
          </a:p>
        </p:txBody>
      </p:sp>
      <p:grpSp>
        <p:nvGrpSpPr>
          <p:cNvPr id="2" name="组合 1">
            <a:extLst>
              <a:ext uri="{FF2B5EF4-FFF2-40B4-BE49-F238E27FC236}">
                <a16:creationId xmlns:a16="http://schemas.microsoft.com/office/drawing/2014/main" xmlns="" id="{E2DBB066-039F-4FBB-B75A-2AEAD90BA02A}"/>
              </a:ext>
            </a:extLst>
          </p:cNvPr>
          <p:cNvGrpSpPr/>
          <p:nvPr/>
        </p:nvGrpSpPr>
        <p:grpSpPr>
          <a:xfrm>
            <a:off x="1171575" y="2351214"/>
            <a:ext cx="9748837" cy="2083626"/>
            <a:chOff x="1171575" y="2351214"/>
            <a:chExt cx="9748837" cy="2083626"/>
          </a:xfrm>
        </p:grpSpPr>
        <p:sp>
          <p:nvSpPr>
            <p:cNvPr id="28" name="箭头: 右 27">
              <a:extLst>
                <a:ext uri="{FF2B5EF4-FFF2-40B4-BE49-F238E27FC236}">
                  <a16:creationId xmlns:a16="http://schemas.microsoft.com/office/drawing/2014/main" xmlns="" id="{4C4EA6A1-BECE-4C9D-B5D4-2FA737FE0156}"/>
                </a:ext>
              </a:extLst>
            </p:cNvPr>
            <p:cNvSpPr/>
            <p:nvPr/>
          </p:nvSpPr>
          <p:spPr>
            <a:xfrm>
              <a:off x="1171575" y="3026229"/>
              <a:ext cx="9748837" cy="542927"/>
            </a:xfrm>
            <a:prstGeom prst="rightArrow">
              <a:avLst/>
            </a:prstGeom>
            <a:gradFill flip="none" rotWithShape="1">
              <a:gsLst>
                <a:gs pos="0">
                  <a:srgbClr val="228778">
                    <a:alpha val="0"/>
                  </a:srgbClr>
                </a:gs>
                <a:gs pos="100000">
                  <a:srgbClr val="34CCB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1" name="组合 20">
              <a:extLst>
                <a:ext uri="{FF2B5EF4-FFF2-40B4-BE49-F238E27FC236}">
                  <a16:creationId xmlns:a16="http://schemas.microsoft.com/office/drawing/2014/main" xmlns="" id="{8D6DB1C3-ADFB-46AA-8E1F-BEA04FFF9FE9}"/>
                </a:ext>
              </a:extLst>
            </p:cNvPr>
            <p:cNvGrpSpPr/>
            <p:nvPr/>
          </p:nvGrpSpPr>
          <p:grpSpPr>
            <a:xfrm>
              <a:off x="2000251" y="2351214"/>
              <a:ext cx="8758237" cy="2083626"/>
              <a:chOff x="3557196" y="1273937"/>
              <a:chExt cx="7452986" cy="2083626"/>
            </a:xfrm>
          </p:grpSpPr>
          <p:cxnSp>
            <p:nvCxnSpPr>
              <p:cNvPr id="8" name="直接连接符 7">
                <a:extLst>
                  <a:ext uri="{FF2B5EF4-FFF2-40B4-BE49-F238E27FC236}">
                    <a16:creationId xmlns:a16="http://schemas.microsoft.com/office/drawing/2014/main" xmlns="" id="{D6C81C40-3ECB-4B2C-9D8A-CAA23D36A892}"/>
                  </a:ext>
                </a:extLst>
              </p:cNvPr>
              <p:cNvCxnSpPr>
                <a:cxnSpLocks/>
              </p:cNvCxnSpPr>
              <p:nvPr/>
            </p:nvCxnSpPr>
            <p:spPr>
              <a:xfrm flipH="1">
                <a:off x="3557196" y="2204386"/>
                <a:ext cx="7452986" cy="0"/>
              </a:xfrm>
              <a:prstGeom prst="line">
                <a:avLst/>
              </a:prstGeom>
              <a:ln w="38100">
                <a:solidFill>
                  <a:srgbClr val="218475"/>
                </a:solidFill>
                <a:headEnd type="triangle"/>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9945B503-9D36-43D4-8DE9-E8C0379A4C46}"/>
                  </a:ext>
                </a:extLst>
              </p:cNvPr>
              <p:cNvCxnSpPr>
                <a:cxnSpLocks/>
              </p:cNvCxnSpPr>
              <p:nvPr/>
            </p:nvCxnSpPr>
            <p:spPr>
              <a:xfrm flipV="1">
                <a:off x="4484122" y="2200863"/>
                <a:ext cx="0" cy="1142412"/>
              </a:xfrm>
              <a:prstGeom prst="line">
                <a:avLst/>
              </a:prstGeom>
              <a:ln w="38100">
                <a:solidFill>
                  <a:srgbClr val="218475"/>
                </a:solidFill>
                <a:headEnd type="triangle"/>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6E3E0642-971D-4099-8798-5B9EA4BAD494}"/>
                  </a:ext>
                </a:extLst>
              </p:cNvPr>
              <p:cNvCxnSpPr>
                <a:cxnSpLocks/>
              </p:cNvCxnSpPr>
              <p:nvPr/>
            </p:nvCxnSpPr>
            <p:spPr>
              <a:xfrm>
                <a:off x="5434138" y="1288224"/>
                <a:ext cx="0" cy="926926"/>
              </a:xfrm>
              <a:prstGeom prst="line">
                <a:avLst/>
              </a:prstGeom>
              <a:ln w="38100">
                <a:solidFill>
                  <a:srgbClr val="218475"/>
                </a:solidFill>
                <a:headEnd type="triangle"/>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E21AAC52-E994-44A3-AFD5-6030EBE97BE9}"/>
                  </a:ext>
                </a:extLst>
              </p:cNvPr>
              <p:cNvCxnSpPr>
                <a:cxnSpLocks/>
              </p:cNvCxnSpPr>
              <p:nvPr/>
            </p:nvCxnSpPr>
            <p:spPr>
              <a:xfrm flipV="1">
                <a:off x="7884547" y="2215151"/>
                <a:ext cx="0" cy="1142412"/>
              </a:xfrm>
              <a:prstGeom prst="line">
                <a:avLst/>
              </a:prstGeom>
              <a:ln w="38100">
                <a:solidFill>
                  <a:srgbClr val="218475"/>
                </a:solidFill>
                <a:headEnd type="triangle"/>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34B25E02-0564-434F-B21B-FE719D9B5D97}"/>
                  </a:ext>
                </a:extLst>
              </p:cNvPr>
              <p:cNvCxnSpPr>
                <a:cxnSpLocks/>
              </p:cNvCxnSpPr>
              <p:nvPr/>
            </p:nvCxnSpPr>
            <p:spPr>
              <a:xfrm>
                <a:off x="8906006" y="1273937"/>
                <a:ext cx="0" cy="926926"/>
              </a:xfrm>
              <a:prstGeom prst="line">
                <a:avLst/>
              </a:prstGeom>
              <a:ln w="38100">
                <a:solidFill>
                  <a:srgbClr val="218475"/>
                </a:solidFill>
                <a:headEnd type="triangle"/>
              </a:ln>
            </p:spPr>
            <p:style>
              <a:lnRef idx="1">
                <a:schemeClr val="accent1"/>
              </a:lnRef>
              <a:fillRef idx="0">
                <a:schemeClr val="accent1"/>
              </a:fillRef>
              <a:effectRef idx="0">
                <a:schemeClr val="accent1"/>
              </a:effectRef>
              <a:fontRef idx="minor">
                <a:schemeClr val="tx1"/>
              </a:fontRef>
            </p:style>
          </p:cxnSp>
        </p:grpSp>
        <p:sp>
          <p:nvSpPr>
            <p:cNvPr id="32" name="文本框 31">
              <a:extLst>
                <a:ext uri="{FF2B5EF4-FFF2-40B4-BE49-F238E27FC236}">
                  <a16:creationId xmlns:a16="http://schemas.microsoft.com/office/drawing/2014/main" xmlns="" id="{ACF001BF-348D-4E05-A64A-2B6F016D2B60}"/>
                </a:ext>
              </a:extLst>
            </p:cNvPr>
            <p:cNvSpPr txBox="1"/>
            <p:nvPr/>
          </p:nvSpPr>
          <p:spPr>
            <a:xfrm>
              <a:off x="7367588" y="2363153"/>
              <a:ext cx="1828800" cy="1015663"/>
            </a:xfrm>
            <a:prstGeom prst="rect">
              <a:avLst/>
            </a:prstGeom>
            <a:noFill/>
          </p:spPr>
          <p:txBody>
            <a:bodyPr wrap="square" rtlCol="0">
              <a:spAutoFit/>
            </a:bodyPr>
            <a:lstStyle/>
            <a:p>
              <a:pPr algn="ctr"/>
              <a:r>
                <a:rPr lang="en-US" altLang="zh-CN" sz="6000" dirty="0">
                  <a:solidFill>
                    <a:srgbClr val="218374">
                      <a:alpha val="14000"/>
                    </a:srgbClr>
                  </a:solidFill>
                  <a:latin typeface="+mj-ea"/>
                  <a:ea typeface="+mj-ea"/>
                </a:rPr>
                <a:t>04</a:t>
              </a:r>
              <a:endParaRPr lang="zh-CN" altLang="en-US" sz="6000" dirty="0">
                <a:solidFill>
                  <a:srgbClr val="218374">
                    <a:alpha val="14000"/>
                  </a:srgbClr>
                </a:solidFill>
                <a:latin typeface="+mj-ea"/>
                <a:ea typeface="+mj-ea"/>
              </a:endParaRPr>
            </a:p>
          </p:txBody>
        </p:sp>
      </p:grpSp>
      <p:grpSp>
        <p:nvGrpSpPr>
          <p:cNvPr id="38" name="组合 37">
            <a:extLst>
              <a:ext uri="{FF2B5EF4-FFF2-40B4-BE49-F238E27FC236}">
                <a16:creationId xmlns:a16="http://schemas.microsoft.com/office/drawing/2014/main" xmlns="" id="{47FA2E83-6FB2-42B0-B2FF-2FD6A28F9EF1}"/>
              </a:ext>
            </a:extLst>
          </p:cNvPr>
          <p:cNvGrpSpPr/>
          <p:nvPr/>
        </p:nvGrpSpPr>
        <p:grpSpPr>
          <a:xfrm>
            <a:off x="8119160" y="3097430"/>
            <a:ext cx="351094" cy="355192"/>
            <a:chOff x="4872636" y="2882577"/>
            <a:chExt cx="351094" cy="355192"/>
          </a:xfrm>
        </p:grpSpPr>
        <p:sp>
          <p:nvSpPr>
            <p:cNvPr id="39" name="椭圆 38">
              <a:extLst>
                <a:ext uri="{FF2B5EF4-FFF2-40B4-BE49-F238E27FC236}">
                  <a16:creationId xmlns:a16="http://schemas.microsoft.com/office/drawing/2014/main" xmlns="" id="{96DA52C7-3887-4AFE-8A32-63BE17DB4D59}"/>
                </a:ext>
              </a:extLst>
            </p:cNvPr>
            <p:cNvSpPr/>
            <p:nvPr/>
          </p:nvSpPr>
          <p:spPr>
            <a:xfrm>
              <a:off x="4968136" y="2980849"/>
              <a:ext cx="171256" cy="171256"/>
            </a:xfrm>
            <a:prstGeom prst="ellipse">
              <a:avLst/>
            </a:prstGeom>
            <a:solidFill>
              <a:srgbClr val="218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椭圆 39">
              <a:extLst>
                <a:ext uri="{FF2B5EF4-FFF2-40B4-BE49-F238E27FC236}">
                  <a16:creationId xmlns:a16="http://schemas.microsoft.com/office/drawing/2014/main" xmlns="" id="{C5D4406F-0A0B-4CC2-BDD8-CD2125A708C2}"/>
                </a:ext>
              </a:extLst>
            </p:cNvPr>
            <p:cNvSpPr/>
            <p:nvPr/>
          </p:nvSpPr>
          <p:spPr>
            <a:xfrm>
              <a:off x="4872636" y="2882577"/>
              <a:ext cx="351094" cy="355192"/>
            </a:xfrm>
            <a:prstGeom prst="ellipse">
              <a:avLst/>
            </a:prstGeom>
            <a:noFill/>
            <a:ln>
              <a:solidFill>
                <a:srgbClr val="21847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1" name="组合 40">
            <a:extLst>
              <a:ext uri="{FF2B5EF4-FFF2-40B4-BE49-F238E27FC236}">
                <a16:creationId xmlns:a16="http://schemas.microsoft.com/office/drawing/2014/main" xmlns="" id="{74D552CD-4DE1-446B-A988-E1B3208F7E7F}"/>
              </a:ext>
            </a:extLst>
          </p:cNvPr>
          <p:cNvGrpSpPr/>
          <p:nvPr/>
        </p:nvGrpSpPr>
        <p:grpSpPr>
          <a:xfrm>
            <a:off x="6907647" y="3085219"/>
            <a:ext cx="351094" cy="355192"/>
            <a:chOff x="4872636" y="2882577"/>
            <a:chExt cx="351094" cy="355192"/>
          </a:xfrm>
        </p:grpSpPr>
        <p:sp>
          <p:nvSpPr>
            <p:cNvPr id="42" name="椭圆 41">
              <a:extLst>
                <a:ext uri="{FF2B5EF4-FFF2-40B4-BE49-F238E27FC236}">
                  <a16:creationId xmlns:a16="http://schemas.microsoft.com/office/drawing/2014/main" xmlns="" id="{7B165C71-93BE-4889-B904-5BF853925698}"/>
                </a:ext>
              </a:extLst>
            </p:cNvPr>
            <p:cNvSpPr/>
            <p:nvPr/>
          </p:nvSpPr>
          <p:spPr>
            <a:xfrm>
              <a:off x="4968136" y="2980849"/>
              <a:ext cx="171256" cy="171256"/>
            </a:xfrm>
            <a:prstGeom prst="ellipse">
              <a:avLst/>
            </a:prstGeom>
            <a:solidFill>
              <a:srgbClr val="218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椭圆 42">
              <a:extLst>
                <a:ext uri="{FF2B5EF4-FFF2-40B4-BE49-F238E27FC236}">
                  <a16:creationId xmlns:a16="http://schemas.microsoft.com/office/drawing/2014/main" xmlns="" id="{B3B15D97-0142-457B-9F96-06E36039A51D}"/>
                </a:ext>
              </a:extLst>
            </p:cNvPr>
            <p:cNvSpPr/>
            <p:nvPr/>
          </p:nvSpPr>
          <p:spPr>
            <a:xfrm>
              <a:off x="4872636" y="2882577"/>
              <a:ext cx="351094" cy="355192"/>
            </a:xfrm>
            <a:prstGeom prst="ellipse">
              <a:avLst/>
            </a:prstGeom>
            <a:noFill/>
            <a:ln>
              <a:solidFill>
                <a:srgbClr val="21847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4" name="组合 43">
            <a:extLst>
              <a:ext uri="{FF2B5EF4-FFF2-40B4-BE49-F238E27FC236}">
                <a16:creationId xmlns:a16="http://schemas.microsoft.com/office/drawing/2014/main" xmlns="" id="{453D39A0-5B87-4FC1-9B43-AD1FBEBA72F0}"/>
              </a:ext>
            </a:extLst>
          </p:cNvPr>
          <p:cNvGrpSpPr/>
          <p:nvPr/>
        </p:nvGrpSpPr>
        <p:grpSpPr>
          <a:xfrm>
            <a:off x="4031058" y="3097431"/>
            <a:ext cx="351094" cy="355192"/>
            <a:chOff x="4872636" y="2882577"/>
            <a:chExt cx="351094" cy="355192"/>
          </a:xfrm>
        </p:grpSpPr>
        <p:sp>
          <p:nvSpPr>
            <p:cNvPr id="45" name="椭圆 44">
              <a:extLst>
                <a:ext uri="{FF2B5EF4-FFF2-40B4-BE49-F238E27FC236}">
                  <a16:creationId xmlns:a16="http://schemas.microsoft.com/office/drawing/2014/main" xmlns="" id="{5494B826-1E22-4B63-AADA-C70E60025276}"/>
                </a:ext>
              </a:extLst>
            </p:cNvPr>
            <p:cNvSpPr/>
            <p:nvPr/>
          </p:nvSpPr>
          <p:spPr>
            <a:xfrm>
              <a:off x="4968136" y="2980849"/>
              <a:ext cx="171256" cy="171256"/>
            </a:xfrm>
            <a:prstGeom prst="ellipse">
              <a:avLst/>
            </a:prstGeom>
            <a:solidFill>
              <a:srgbClr val="34CC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 name="椭圆 45">
              <a:extLst>
                <a:ext uri="{FF2B5EF4-FFF2-40B4-BE49-F238E27FC236}">
                  <a16:creationId xmlns:a16="http://schemas.microsoft.com/office/drawing/2014/main" xmlns="" id="{8352EDED-5CAE-43C3-95A6-B257230E21D1}"/>
                </a:ext>
              </a:extLst>
            </p:cNvPr>
            <p:cNvSpPr/>
            <p:nvPr/>
          </p:nvSpPr>
          <p:spPr>
            <a:xfrm>
              <a:off x="4872636" y="2882577"/>
              <a:ext cx="351094" cy="355192"/>
            </a:xfrm>
            <a:prstGeom prst="ellipse">
              <a:avLst/>
            </a:prstGeom>
            <a:noFill/>
            <a:ln>
              <a:solidFill>
                <a:srgbClr val="34CCB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7" name="组合 46">
            <a:extLst>
              <a:ext uri="{FF2B5EF4-FFF2-40B4-BE49-F238E27FC236}">
                <a16:creationId xmlns:a16="http://schemas.microsoft.com/office/drawing/2014/main" xmlns="" id="{5DD5F06B-16A5-4EED-A0DA-1E7AFFAFA35B}"/>
              </a:ext>
            </a:extLst>
          </p:cNvPr>
          <p:cNvGrpSpPr/>
          <p:nvPr/>
        </p:nvGrpSpPr>
        <p:grpSpPr>
          <a:xfrm>
            <a:off x="2916556" y="3100718"/>
            <a:ext cx="351094" cy="355192"/>
            <a:chOff x="4872636" y="2882577"/>
            <a:chExt cx="351094" cy="355192"/>
          </a:xfrm>
        </p:grpSpPr>
        <p:sp>
          <p:nvSpPr>
            <p:cNvPr id="48" name="椭圆 47">
              <a:extLst>
                <a:ext uri="{FF2B5EF4-FFF2-40B4-BE49-F238E27FC236}">
                  <a16:creationId xmlns:a16="http://schemas.microsoft.com/office/drawing/2014/main" xmlns="" id="{1E4D6EA3-8993-4589-9515-A939AC639CAB}"/>
                </a:ext>
              </a:extLst>
            </p:cNvPr>
            <p:cNvSpPr/>
            <p:nvPr/>
          </p:nvSpPr>
          <p:spPr>
            <a:xfrm>
              <a:off x="4968136" y="2980849"/>
              <a:ext cx="171256" cy="171256"/>
            </a:xfrm>
            <a:prstGeom prst="ellipse">
              <a:avLst/>
            </a:prstGeom>
            <a:solidFill>
              <a:srgbClr val="34CC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椭圆 48">
              <a:extLst>
                <a:ext uri="{FF2B5EF4-FFF2-40B4-BE49-F238E27FC236}">
                  <a16:creationId xmlns:a16="http://schemas.microsoft.com/office/drawing/2014/main" xmlns="" id="{F91B2E67-676A-409E-9775-F1DEC505D78B}"/>
                </a:ext>
              </a:extLst>
            </p:cNvPr>
            <p:cNvSpPr/>
            <p:nvPr/>
          </p:nvSpPr>
          <p:spPr>
            <a:xfrm>
              <a:off x="4872636" y="2882577"/>
              <a:ext cx="351094" cy="355192"/>
            </a:xfrm>
            <a:prstGeom prst="ellipse">
              <a:avLst/>
            </a:prstGeom>
            <a:noFill/>
            <a:ln>
              <a:solidFill>
                <a:srgbClr val="34CCB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0" name="文本框 49">
            <a:extLst>
              <a:ext uri="{FF2B5EF4-FFF2-40B4-BE49-F238E27FC236}">
                <a16:creationId xmlns:a16="http://schemas.microsoft.com/office/drawing/2014/main" xmlns="" id="{E0E857DB-F29C-47DB-A5DE-C380BB94A7C5}"/>
              </a:ext>
            </a:extLst>
          </p:cNvPr>
          <p:cNvSpPr txBox="1"/>
          <p:nvPr/>
        </p:nvSpPr>
        <p:spPr>
          <a:xfrm>
            <a:off x="3450641" y="1146115"/>
            <a:ext cx="2237372" cy="923330"/>
          </a:xfrm>
          <a:prstGeom prst="rect">
            <a:avLst/>
          </a:prstGeom>
          <a:noFill/>
        </p:spPr>
        <p:txBody>
          <a:bodyPr wrap="square" rtlCol="0">
            <a:spAutoFit/>
          </a:bodyPr>
          <a:lstStyle/>
          <a:p>
            <a:pPr algn="just"/>
            <a:r>
              <a:rPr lang="zh-CN" altLang="en-US" dirty="0"/>
              <a:t>单击此处添加文字单击此处添加文字单击此处添加文字</a:t>
            </a:r>
            <a:endParaRPr lang="en-US" altLang="zh-CN" sz="1400" dirty="0"/>
          </a:p>
        </p:txBody>
      </p:sp>
      <p:sp>
        <p:nvSpPr>
          <p:cNvPr id="51" name="文本框 50">
            <a:extLst>
              <a:ext uri="{FF2B5EF4-FFF2-40B4-BE49-F238E27FC236}">
                <a16:creationId xmlns:a16="http://schemas.microsoft.com/office/drawing/2014/main" xmlns="" id="{897B1221-467D-4152-B5D5-8C6B3DFF5CEA}"/>
              </a:ext>
            </a:extLst>
          </p:cNvPr>
          <p:cNvSpPr txBox="1"/>
          <p:nvPr/>
        </p:nvSpPr>
        <p:spPr>
          <a:xfrm>
            <a:off x="6888162" y="1146115"/>
            <a:ext cx="2237372" cy="923330"/>
          </a:xfrm>
          <a:prstGeom prst="rect">
            <a:avLst/>
          </a:prstGeom>
          <a:noFill/>
        </p:spPr>
        <p:txBody>
          <a:bodyPr wrap="square" rtlCol="0">
            <a:spAutoFit/>
          </a:bodyPr>
          <a:lstStyle/>
          <a:p>
            <a:pPr algn="just"/>
            <a:r>
              <a:rPr lang="zh-CN" altLang="en-US" dirty="0"/>
              <a:t>单击此处添加文字单击此处添加文字单击此处添加文字</a:t>
            </a:r>
            <a:endParaRPr lang="en-US" altLang="zh-CN" sz="1400" dirty="0"/>
          </a:p>
        </p:txBody>
      </p:sp>
      <p:sp>
        <p:nvSpPr>
          <p:cNvPr id="52" name="文本框 51">
            <a:extLst>
              <a:ext uri="{FF2B5EF4-FFF2-40B4-BE49-F238E27FC236}">
                <a16:creationId xmlns:a16="http://schemas.microsoft.com/office/drawing/2014/main" xmlns="" id="{EF26A671-3AB6-4572-AC0F-F831A3B78495}"/>
              </a:ext>
            </a:extLst>
          </p:cNvPr>
          <p:cNvSpPr txBox="1"/>
          <p:nvPr/>
        </p:nvSpPr>
        <p:spPr>
          <a:xfrm>
            <a:off x="5906001" y="4666901"/>
            <a:ext cx="2237372" cy="923330"/>
          </a:xfrm>
          <a:prstGeom prst="rect">
            <a:avLst/>
          </a:prstGeom>
          <a:noFill/>
        </p:spPr>
        <p:txBody>
          <a:bodyPr wrap="square" rtlCol="0">
            <a:spAutoFit/>
          </a:bodyPr>
          <a:lstStyle/>
          <a:p>
            <a:pPr algn="just"/>
            <a:r>
              <a:rPr lang="zh-CN" altLang="en-US" dirty="0"/>
              <a:t>单击此处添加文字单击此处添加文字单击此处添加文字</a:t>
            </a:r>
            <a:endParaRPr lang="en-US" altLang="zh-CN" sz="1400" dirty="0"/>
          </a:p>
        </p:txBody>
      </p:sp>
      <p:sp>
        <p:nvSpPr>
          <p:cNvPr id="53" name="文本框 52">
            <a:extLst>
              <a:ext uri="{FF2B5EF4-FFF2-40B4-BE49-F238E27FC236}">
                <a16:creationId xmlns:a16="http://schemas.microsoft.com/office/drawing/2014/main" xmlns="" id="{1E9D90CF-BD41-4ADD-82FF-C9C5E823FE91}"/>
              </a:ext>
            </a:extLst>
          </p:cNvPr>
          <p:cNvSpPr txBox="1"/>
          <p:nvPr/>
        </p:nvSpPr>
        <p:spPr>
          <a:xfrm>
            <a:off x="2477001" y="4659973"/>
            <a:ext cx="2237372" cy="923330"/>
          </a:xfrm>
          <a:prstGeom prst="rect">
            <a:avLst/>
          </a:prstGeom>
          <a:noFill/>
        </p:spPr>
        <p:txBody>
          <a:bodyPr wrap="square" rtlCol="0">
            <a:spAutoFit/>
          </a:bodyPr>
          <a:lstStyle/>
          <a:p>
            <a:pPr algn="just"/>
            <a:r>
              <a:rPr lang="zh-CN" altLang="en-US" dirty="0"/>
              <a:t>单击此处添加文字单击此处添加文字单击此处添加文字</a:t>
            </a:r>
            <a:endParaRPr lang="en-US" altLang="zh-CN" sz="1400" dirty="0"/>
          </a:p>
        </p:txBody>
      </p:sp>
      <p:sp>
        <p:nvSpPr>
          <p:cNvPr id="33" name="内容占位符 1">
            <a:extLst>
              <a:ext uri="{FF2B5EF4-FFF2-40B4-BE49-F238E27FC236}">
                <a16:creationId xmlns:a16="http://schemas.microsoft.com/office/drawing/2014/main" xmlns="" id="{B06643D0-01CB-4299-A827-FBBE9EE7E837}"/>
              </a:ext>
            </a:extLst>
          </p:cNvPr>
          <p:cNvSpPr>
            <a:spLocks noGrp="1"/>
          </p:cNvSpPr>
          <p:nvPr>
            <p:ph sz="quarter" idx="10"/>
          </p:nvPr>
        </p:nvSpPr>
        <p:spPr>
          <a:xfrm>
            <a:off x="304800" y="412750"/>
            <a:ext cx="6172200" cy="438150"/>
          </a:xfrm>
        </p:spPr>
        <p:txBody>
          <a:bodyPr>
            <a:normAutofit fontScale="92500" lnSpcReduction="10000"/>
          </a:bodyPr>
          <a:lstStyle/>
          <a:p>
            <a:r>
              <a:rPr lang="zh-CN" altLang="en-US" dirty="0"/>
              <a:t>观点展示页</a:t>
            </a:r>
          </a:p>
        </p:txBody>
      </p:sp>
    </p:spTree>
    <p:extLst>
      <p:ext uri="{BB962C8B-B14F-4D97-AF65-F5344CB8AC3E}">
        <p14:creationId xmlns:p14="http://schemas.microsoft.com/office/powerpoint/2010/main" val="33163309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down)">
                                      <p:cBhvr>
                                        <p:cTn id="7" dur="500"/>
                                        <p:tgtEl>
                                          <p:spTgt spid="5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wipe(down)">
                                      <p:cBhvr>
                                        <p:cTn id="10" dur="500"/>
                                        <p:tgtEl>
                                          <p:spTgt spid="50"/>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wipe(down)">
                                      <p:cBhvr>
                                        <p:cTn id="13" dur="500"/>
                                        <p:tgtEl>
                                          <p:spTgt spid="52"/>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wipe(down)">
                                      <p:cBhvr>
                                        <p:cTn id="16"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4.1.3"/>
</p:tagLst>
</file>

<file path=ppt/tags/tag2.xml><?xml version="1.0" encoding="utf-8"?>
<p:tagLst xmlns:a="http://schemas.openxmlformats.org/drawingml/2006/main" xmlns:r="http://schemas.openxmlformats.org/officeDocument/2006/relationships" xmlns:p="http://schemas.openxmlformats.org/presentationml/2006/main">
  <p:tag name="ISLIDE.VECTOR" val="4340eb32-9cad-43bf-a07a-95549ad14af3"/>
</p:tagLst>
</file>

<file path=ppt/tags/tag3.xml><?xml version="1.0" encoding="utf-8"?>
<p:tagLst xmlns:a="http://schemas.openxmlformats.org/drawingml/2006/main" xmlns:r="http://schemas.openxmlformats.org/officeDocument/2006/relationships" xmlns:p="http://schemas.openxmlformats.org/presentationml/2006/main">
  <p:tag name="ISLIDE.VECTOR" val="3ab7fb70-445d-4660-87c7-7c8546ed22fc"/>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Arial"/>
        <a:ea typeface="思源黑体 CN Bold"/>
        <a:cs typeface=""/>
      </a:majorFont>
      <a:minorFont>
        <a:latin typeface="等线"/>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3316</TotalTime>
  <Words>2935</Words>
  <Application>Microsoft Office PowerPoint</Application>
  <PresentationFormat>宽屏</PresentationFormat>
  <Paragraphs>235</Paragraphs>
  <Slides>45</Slides>
  <Notes>0</Notes>
  <HiddenSlides>0</HiddenSlides>
  <MMClips>0</MMClips>
  <ScaleCrop>false</ScaleCrop>
  <HeadingPairs>
    <vt:vector size="6" baseType="variant">
      <vt:variant>
        <vt:lpstr>已用的字体</vt:lpstr>
      </vt:variant>
      <vt:variant>
        <vt:i4>15</vt:i4>
      </vt:variant>
      <vt:variant>
        <vt:lpstr>主题</vt:lpstr>
      </vt:variant>
      <vt:variant>
        <vt:i4>3</vt:i4>
      </vt:variant>
      <vt:variant>
        <vt:lpstr>幻灯片标题</vt:lpstr>
      </vt:variant>
      <vt:variant>
        <vt:i4>45</vt:i4>
      </vt:variant>
    </vt:vector>
  </HeadingPairs>
  <TitlesOfParts>
    <vt:vector size="63" baseType="lpstr">
      <vt:lpstr>Century Gothic</vt:lpstr>
      <vt:lpstr>Heebo</vt:lpstr>
      <vt:lpstr>Lato Light</vt:lpstr>
      <vt:lpstr>等线</vt:lpstr>
      <vt:lpstr>等线 Light</vt:lpstr>
      <vt:lpstr>思源黑体 CN Bold</vt:lpstr>
      <vt:lpstr>思源黑体 CN Light</vt:lpstr>
      <vt:lpstr>思源黑体 CN Normal</vt:lpstr>
      <vt:lpstr>宋体</vt:lpstr>
      <vt:lpstr>微软雅黑</vt:lpstr>
      <vt:lpstr>微软雅黑 Light</vt:lpstr>
      <vt:lpstr>Arial</vt:lpstr>
      <vt:lpstr>Calibri</vt:lpstr>
      <vt:lpstr>Segoe UI</vt:lpstr>
      <vt:lpstr>Segoe UI Light</vt:lpstr>
      <vt:lpstr>Office 主题​​</vt:lpstr>
      <vt:lpstr>1_OfficePLUS</vt:lpstr>
      <vt:lpstr>2_OfficePLUS</vt:lpstr>
      <vt:lpstr>四川农业大学PPT模板</vt:lpstr>
      <vt:lpstr>PowerPoint 演示文稿</vt:lpstr>
      <vt:lpstr>PowerPoint 演示文稿</vt:lpstr>
      <vt:lpstr>PowerPoint 演示文稿</vt:lpstr>
      <vt:lpstr>在这里输入你的标题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在这里输入你的标题</vt:lpstr>
      <vt:lpstr>PowerPoint 演示文稿</vt:lpstr>
      <vt:lpstr>PowerPoint 演示文稿</vt:lpstr>
      <vt:lpstr>PowerPoint 演示文稿</vt:lpstr>
      <vt:lpstr>PowerPoint 演示文稿</vt:lpstr>
      <vt:lpstr>PowerPoint 演示文稿</vt:lpstr>
      <vt:lpstr>在这里输入你的标题</vt:lpstr>
      <vt:lpstr>PowerPoint 演示文稿</vt:lpstr>
      <vt:lpstr>PowerPoint 演示文稿</vt:lpstr>
      <vt:lpstr>PowerPoint 演示文稿</vt:lpstr>
      <vt:lpstr>PowerPoint 演示文稿</vt:lpstr>
      <vt:lpstr>PowerPoint 演示文稿</vt:lpstr>
      <vt:lpstr>在这里输入你的标题</vt:lpstr>
      <vt:lpstr>PowerPoint 演示文稿</vt:lpstr>
      <vt:lpstr>PowerPoint 演示文稿</vt:lpstr>
      <vt:lpstr>PowerPoint 演示文稿</vt:lpstr>
      <vt:lpstr>PowerPoint 演示文稿</vt:lpstr>
      <vt:lpstr>PowerPoint 演示文稿</vt:lpstr>
      <vt:lpstr>在这里输入你的标题</vt:lpstr>
      <vt:lpstr>PowerPoint 演示文稿</vt:lpstr>
      <vt:lpstr>PowerPoint 演示文稿</vt:lpstr>
      <vt:lpstr>PowerPoint 演示文稿</vt:lpstr>
      <vt:lpstr>PowerPoint 演示文稿</vt:lpstr>
      <vt:lpstr>川农-梦想起航的地方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石体 沙马</dc:creator>
  <cp:keywords>51PPT模板网</cp:keywords>
  <cp:lastModifiedBy>阳光 男孩</cp:lastModifiedBy>
  <cp:revision>170</cp:revision>
  <dcterms:created xsi:type="dcterms:W3CDTF">2019-03-31T15:19:34Z</dcterms:created>
  <dcterms:modified xsi:type="dcterms:W3CDTF">2019-06-12T13:14:43Z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Nuaxnuy@DESKTOP-GLORKB7</vt:lpwstr>
  </property>
  <property fmtid="{D5CDD505-2E9C-101B-9397-08002B2CF9AE}" pid="5" name="MSIP_Label_f42aa342-8706-4288-bd11-ebb85995028c_SetDate">
    <vt:lpwstr>2019-04-13T07:27:51.7649431Z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f0437e23-e9bb-4e00-80a3-8226d92dad5e</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