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8" r:id="rId3"/>
    <p:sldId id="260" r:id="rId4"/>
    <p:sldId id="282" r:id="rId5"/>
    <p:sldId id="283" r:id="rId6"/>
    <p:sldId id="264" r:id="rId7"/>
    <p:sldId id="280" r:id="rId8"/>
    <p:sldId id="281" r:id="rId9"/>
    <p:sldId id="267" r:id="rId10"/>
    <p:sldId id="261" r:id="rId11"/>
    <p:sldId id="268" r:id="rId12"/>
    <p:sldId id="269" r:id="rId13"/>
    <p:sldId id="266" r:id="rId14"/>
    <p:sldId id="270" r:id="rId15"/>
    <p:sldId id="271" r:id="rId16"/>
    <p:sldId id="262" r:id="rId17"/>
    <p:sldId id="272" r:id="rId18"/>
    <p:sldId id="273" r:id="rId19"/>
    <p:sldId id="274" r:id="rId20"/>
    <p:sldId id="275" r:id="rId21"/>
    <p:sldId id="263" r:id="rId22"/>
    <p:sldId id="276" r:id="rId23"/>
    <p:sldId id="277" r:id="rId24"/>
    <p:sldId id="278" r:id="rId25"/>
    <p:sldId id="279" r:id="rId26"/>
    <p:sldId id="284" r:id="rId27"/>
    <p:sldId id="28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>
        <p:scale>
          <a:sx n="66" d="100"/>
          <a:sy n="66" d="100"/>
        </p:scale>
        <p:origin x="1698" y="10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5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rgbClr val="264457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bg2">
                  <a:lumMod val="25000"/>
                </a:schemeClr>
              </a:solidFill>
              <a:ln w="12700">
                <a:solidFill>
                  <a:sysClr val="windowText" lastClr="000000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D81-41E7-AF14-D8B3B111CC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>
              <a:solidFill>
                <a:srgbClr val="212121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D11D26"/>
              </a:solidFill>
              <a:ln w="12700">
                <a:solidFill>
                  <a:srgbClr val="569C00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D81-41E7-AF14-D8B3B111CC5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 cap="rnd">
              <a:solidFill>
                <a:sysClr val="windowText" lastClr="000000">
                  <a:lumMod val="50000"/>
                  <a:lumOff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60000"/>
                  <a:lumOff val="40000"/>
                </a:schemeClr>
              </a:solidFill>
              <a:ln w="12700">
                <a:solidFill>
                  <a:sysClr val="windowText" lastClr="000000">
                    <a:lumMod val="50000"/>
                    <a:lumOff val="50000"/>
                  </a:sys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D81-41E7-AF14-D8B3B111CC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3414688"/>
        <c:axId val="1213411424"/>
      </c:lineChart>
      <c:catAx>
        <c:axId val="1213414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6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1213411424"/>
        <c:crosses val="autoZero"/>
        <c:auto val="1"/>
        <c:lblAlgn val="ctr"/>
        <c:lblOffset val="100"/>
        <c:noMultiLvlLbl val="0"/>
      </c:catAx>
      <c:valAx>
        <c:axId val="1213411424"/>
        <c:scaling>
          <c:orientation val="minMax"/>
        </c:scaling>
        <c:delete val="0"/>
        <c:axPos val="l"/>
        <c:majorGridlines>
          <c:spPr>
            <a:ln w="9506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1213414688"/>
        <c:crosses val="autoZero"/>
        <c:crossBetween val="between"/>
      </c:valAx>
      <c:spPr>
        <a:noFill/>
        <a:ln w="2534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6566E-A135-47C5-B666-D77ED219465C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E1E66-0EA3-46B4-8216-B1B8BE711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290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BAA7-22A5-49C2-BA97-E6B0C9CFDA3C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9F56C-685E-485A-BF04-BF7465453A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842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170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692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09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879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884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9234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2205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5388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173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61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54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2482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4112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621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1169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2102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7686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7473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170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86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639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37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973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362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376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295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973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55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111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969" r="2435"/>
          <a:stretch/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94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9354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959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969" r="2435"/>
          <a:stretch/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644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34855477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756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499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969" r="2435"/>
          <a:stretch/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432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969" r="2435"/>
          <a:stretch/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075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black">
                  <a:lumMod val="85000"/>
                  <a:lumOff val="15000"/>
                </a:prstClr>
              </a:solidFill>
              <a:latin typeface="华文细黑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1544554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02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413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969" r="2435"/>
          <a:stretch/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057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265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19150" y="274248"/>
            <a:ext cx="10515600" cy="60169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  <a:b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</a:br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6028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4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69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03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725278" y="645017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19669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25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780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AC512-946F-491C-A78E-B874D25DDF2C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62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73" r:id="rId11"/>
    <p:sldLayoutId id="2147483674" r:id="rId12"/>
    <p:sldLayoutId id="2147483675" r:id="rId13"/>
    <p:sldLayoutId id="2147483684" r:id="rId14"/>
    <p:sldLayoutId id="2147483685" r:id="rId15"/>
    <p:sldLayoutId id="2147483686" r:id="rId16"/>
    <p:sldLayoutId id="2147483687" r:id="rId17"/>
    <p:sldLayoutId id="2147483695" r:id="rId18"/>
    <p:sldLayoutId id="2147483696" r:id="rId19"/>
    <p:sldLayoutId id="2147483697" r:id="rId20"/>
    <p:sldLayoutId id="2147483698" r:id="rId21"/>
    <p:sldLayoutId id="2147483662" r:id="rId22"/>
    <p:sldLayoutId id="2147483663" r:id="rId23"/>
    <p:sldLayoutId id="2147483664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24270" y="3532759"/>
            <a:ext cx="574346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</a:t>
            </a:r>
            <a:r>
              <a:rPr lang="zh-CN" altLang="en-US" sz="44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约通用</a:t>
            </a:r>
            <a:r>
              <a:rPr lang="en-US" altLang="zh-CN" sz="44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400" spc="-1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0049" y="2239949"/>
            <a:ext cx="431190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大气点线粒子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C4B55A2-CE4C-4E21-88B6-165B86513B71}"/>
              </a:ext>
            </a:extLst>
          </p:cNvPr>
          <p:cNvSpPr txBox="1"/>
          <p:nvPr/>
        </p:nvSpPr>
        <p:spPr>
          <a:xfrm>
            <a:off x="3968389" y="3106277"/>
            <a:ext cx="437260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-PROJECT PLANNING PPT TEMPLATE-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C839D8C-C6D1-4756-9827-ABC6F1E82B1E}"/>
              </a:ext>
            </a:extLst>
          </p:cNvPr>
          <p:cNvSpPr txBox="1"/>
          <p:nvPr/>
        </p:nvSpPr>
        <p:spPr>
          <a:xfrm>
            <a:off x="5501927" y="5438028"/>
            <a:ext cx="118814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20XX.XX.XX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255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2" presetClass="entr" presetSubtype="8" accel="58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animBg="1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2" presetClass="entr" presetSubtype="8" accel="5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animBg="1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B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计，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539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227608" y="1656192"/>
            <a:ext cx="2235186" cy="2274066"/>
            <a:chOff x="471707" y="1675770"/>
            <a:chExt cx="2158455" cy="2196000"/>
          </a:xfrm>
          <a:solidFill>
            <a:srgbClr val="1B4367"/>
          </a:solidFill>
        </p:grpSpPr>
        <p:grpSp>
          <p:nvGrpSpPr>
            <p:cNvPr id="58" name="组合 57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62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1735992" y="2108076"/>
              <a:ext cx="462003" cy="468000"/>
              <a:chOff x="2665059" y="4979202"/>
              <a:chExt cx="284308" cy="288000"/>
            </a:xfrm>
            <a:grpFill/>
          </p:grpSpPr>
          <p:sp>
            <p:nvSpPr>
              <p:cNvPr id="60" name="Freeform 932"/>
              <p:cNvSpPr>
                <a:spLocks noEditPoints="1"/>
              </p:cNvSpPr>
              <p:nvPr/>
            </p:nvSpPr>
            <p:spPr bwMode="auto">
              <a:xfrm>
                <a:off x="2665059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3"/>
              <p:cNvSpPr>
                <a:spLocks/>
              </p:cNvSpPr>
              <p:nvPr/>
            </p:nvSpPr>
            <p:spPr bwMode="auto">
              <a:xfrm>
                <a:off x="2697062" y="5013663"/>
                <a:ext cx="220309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238056" y="3948933"/>
            <a:ext cx="2235175" cy="2274066"/>
            <a:chOff x="478915" y="4355475"/>
            <a:chExt cx="2158444" cy="2196000"/>
          </a:xfrm>
          <a:solidFill>
            <a:srgbClr val="1B4367"/>
          </a:solidFill>
        </p:grpSpPr>
        <p:grpSp>
          <p:nvGrpSpPr>
            <p:cNvPr id="66" name="组合 65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71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" name="组合 66"/>
            <p:cNvGrpSpPr>
              <a:grpSpLocks noChangeAspect="1"/>
            </p:cNvGrpSpPr>
            <p:nvPr/>
          </p:nvGrpSpPr>
          <p:grpSpPr>
            <a:xfrm>
              <a:off x="478915" y="4355475"/>
              <a:ext cx="2158444" cy="2196000"/>
              <a:chOff x="5397500" y="5734050"/>
              <a:chExt cx="365123" cy="371476"/>
            </a:xfrm>
            <a:grpFill/>
          </p:grpSpPr>
          <p:sp>
            <p:nvSpPr>
              <p:cNvPr id="68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289"/>
              <p:cNvSpPr>
                <a:spLocks noEditPoints="1"/>
              </p:cNvSpPr>
              <p:nvPr/>
            </p:nvSpPr>
            <p:spPr bwMode="auto">
              <a:xfrm>
                <a:off x="5537198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262807" y="1536120"/>
            <a:ext cx="2992462" cy="1719013"/>
            <a:chOff x="3377107" y="1663120"/>
            <a:chExt cx="2992462" cy="1719013"/>
          </a:xfrm>
        </p:grpSpPr>
        <p:grpSp>
          <p:nvGrpSpPr>
            <p:cNvPr id="39" name="组合 38"/>
            <p:cNvGrpSpPr/>
            <p:nvPr/>
          </p:nvGrpSpPr>
          <p:grpSpPr>
            <a:xfrm>
              <a:off x="3377107" y="2123649"/>
              <a:ext cx="2980177" cy="325374"/>
              <a:chOff x="3249264" y="1776444"/>
              <a:chExt cx="2994025" cy="314202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249264" y="1776444"/>
                <a:ext cx="2994025" cy="314202"/>
                <a:chOff x="2940050" y="2132898"/>
                <a:chExt cx="2994025" cy="314202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2940050" y="2132898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2940050" y="2132898"/>
                  <a:ext cx="21082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1" name="文本框 4"/>
              <p:cNvSpPr txBox="1"/>
              <p:nvPr/>
            </p:nvSpPr>
            <p:spPr>
              <a:xfrm>
                <a:off x="5335260" y="1800741"/>
                <a:ext cx="673755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377107" y="2540212"/>
              <a:ext cx="2980177" cy="327891"/>
              <a:chOff x="3249264" y="2178703"/>
              <a:chExt cx="2994025" cy="316633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>
                  <a:off x="2940051" y="2519659"/>
                  <a:ext cx="8890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文本框 9"/>
              <p:cNvSpPr txBox="1"/>
              <p:nvPr/>
            </p:nvSpPr>
            <p:spPr>
              <a:xfrm>
                <a:off x="4118871" y="2211809"/>
                <a:ext cx="673755" cy="283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9" name="矩形 78"/>
            <p:cNvSpPr/>
            <p:nvPr/>
          </p:nvSpPr>
          <p:spPr>
            <a:xfrm>
              <a:off x="3473240" y="1663120"/>
              <a:ext cx="1985145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defTabSz="68580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80" name="矩形 47"/>
            <p:cNvSpPr>
              <a:spLocks noChangeArrowheads="1"/>
            </p:cNvSpPr>
            <p:nvPr/>
          </p:nvSpPr>
          <p:spPr bwMode="auto">
            <a:xfrm>
              <a:off x="3456918" y="2925091"/>
              <a:ext cx="2912651" cy="457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7634" y="3838837"/>
            <a:ext cx="2997635" cy="1665285"/>
            <a:chOff x="3371934" y="3965837"/>
            <a:chExt cx="2997635" cy="1665285"/>
          </a:xfrm>
        </p:grpSpPr>
        <p:grpSp>
          <p:nvGrpSpPr>
            <p:cNvPr id="49" name="组合 48"/>
            <p:cNvGrpSpPr/>
            <p:nvPr/>
          </p:nvGrpSpPr>
          <p:grpSpPr>
            <a:xfrm>
              <a:off x="3371934" y="4396566"/>
              <a:ext cx="2997631" cy="325374"/>
              <a:chOff x="3244272" y="3971332"/>
              <a:chExt cx="3011560" cy="314202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3261807" y="3971332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3244272" y="3971332"/>
                <a:ext cx="1201953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文本框 15"/>
              <p:cNvSpPr txBox="1"/>
              <p:nvPr/>
            </p:nvSpPr>
            <p:spPr>
              <a:xfrm>
                <a:off x="4418923" y="3981997"/>
                <a:ext cx="907694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40%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3371939" y="4801767"/>
              <a:ext cx="2994628" cy="325411"/>
              <a:chOff x="3244272" y="4362615"/>
              <a:chExt cx="3008542" cy="314238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3258789" y="436261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3244272" y="4362651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文本框 19"/>
              <p:cNvSpPr txBox="1"/>
              <p:nvPr/>
            </p:nvSpPr>
            <p:spPr>
              <a:xfrm>
                <a:off x="5326614" y="4374024"/>
                <a:ext cx="673754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1" name="矩形 80"/>
            <p:cNvSpPr/>
            <p:nvPr/>
          </p:nvSpPr>
          <p:spPr>
            <a:xfrm>
              <a:off x="3473240" y="3965837"/>
              <a:ext cx="1985145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defTabSz="68580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82" name="矩形 47"/>
            <p:cNvSpPr>
              <a:spLocks noChangeArrowheads="1"/>
            </p:cNvSpPr>
            <p:nvPr/>
          </p:nvSpPr>
          <p:spPr bwMode="auto">
            <a:xfrm>
              <a:off x="3456918" y="5192546"/>
              <a:ext cx="2912651" cy="43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85" name="圆角矩形 84"/>
          <p:cNvSpPr/>
          <p:nvPr/>
        </p:nvSpPr>
        <p:spPr>
          <a:xfrm>
            <a:off x="8965909" y="1418647"/>
            <a:ext cx="2328142" cy="4695516"/>
          </a:xfrm>
          <a:prstGeom prst="roundRect">
            <a:avLst>
              <a:gd name="adj" fmla="val 13686"/>
            </a:avLst>
          </a:prstGeom>
          <a:blipFill>
            <a:blip r:embed="rId3">
              <a:extLst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6917865" y="1139077"/>
            <a:ext cx="2677202" cy="5399519"/>
          </a:xfrm>
          <a:prstGeom prst="roundRect">
            <a:avLst>
              <a:gd name="adj" fmla="val 13686"/>
            </a:avLst>
          </a:prstGeom>
          <a:blipFill>
            <a:blip r:embed="rId4">
              <a:extLst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6596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863659" y="2057400"/>
            <a:ext cx="1428896" cy="1428896"/>
            <a:chOff x="1833245" y="2037080"/>
            <a:chExt cx="1423035" cy="1423035"/>
          </a:xfrm>
          <a:solidFill>
            <a:sysClr val="window" lastClr="FFFFFF"/>
          </a:solidFill>
        </p:grpSpPr>
        <p:sp>
          <p:nvSpPr>
            <p:cNvPr id="23" name="泪滴形 22"/>
            <p:cNvSpPr/>
            <p:nvPr/>
          </p:nvSpPr>
          <p:spPr>
            <a:xfrm rot="8100000">
              <a:off x="1833245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4" name="Freeform 36"/>
            <p:cNvSpPr>
              <a:spLocks noEditPoints="1"/>
            </p:cNvSpPr>
            <p:nvPr/>
          </p:nvSpPr>
          <p:spPr>
            <a:xfrm>
              <a:off x="2149475" y="2462530"/>
              <a:ext cx="752475" cy="572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01300" y="2057400"/>
            <a:ext cx="1428896" cy="1428896"/>
            <a:chOff x="4164965" y="2037080"/>
            <a:chExt cx="1423035" cy="1423035"/>
          </a:xfrm>
          <a:solidFill>
            <a:sysClr val="window" lastClr="FFFFFF"/>
          </a:solidFill>
        </p:grpSpPr>
        <p:sp>
          <p:nvSpPr>
            <p:cNvPr id="26" name="泪滴形 25"/>
            <p:cNvSpPr/>
            <p:nvPr/>
          </p:nvSpPr>
          <p:spPr>
            <a:xfrm rot="8100000">
              <a:off x="4164965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>
            <a:xfrm>
              <a:off x="4559300" y="2414905"/>
              <a:ext cx="668020" cy="66802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36704" y="2057400"/>
            <a:ext cx="1428896" cy="1428896"/>
            <a:chOff x="6496050" y="2037080"/>
            <a:chExt cx="1423035" cy="1423035"/>
          </a:xfrm>
          <a:solidFill>
            <a:sysClr val="window" lastClr="FFFFFF"/>
          </a:solidFill>
        </p:grpSpPr>
        <p:sp>
          <p:nvSpPr>
            <p:cNvPr id="29" name="泪滴形 28"/>
            <p:cNvSpPr/>
            <p:nvPr/>
          </p:nvSpPr>
          <p:spPr>
            <a:xfrm rot="8100000">
              <a:off x="6496050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>
            <a:xfrm>
              <a:off x="6882765" y="2398395"/>
              <a:ext cx="663575" cy="699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99445" y="2057400"/>
            <a:ext cx="1428896" cy="1428896"/>
            <a:chOff x="8827770" y="2037080"/>
            <a:chExt cx="1423035" cy="1423035"/>
          </a:xfrm>
          <a:solidFill>
            <a:sysClr val="window" lastClr="FFFFFF"/>
          </a:solidFill>
        </p:grpSpPr>
        <p:sp>
          <p:nvSpPr>
            <p:cNvPr id="32" name="泪滴形 31"/>
            <p:cNvSpPr/>
            <p:nvPr/>
          </p:nvSpPr>
          <p:spPr>
            <a:xfrm rot="8100000">
              <a:off x="8827770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>
            <a:xfrm>
              <a:off x="9253220" y="2385695"/>
              <a:ext cx="639445" cy="72517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0" h="102">
                  <a:moveTo>
                    <a:pt x="14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9" y="47"/>
                    <a:pt x="79" y="5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96"/>
                    <a:pt x="72" y="102"/>
                    <a:pt x="6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3" y="24"/>
                    <a:pt x="5" y="22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2"/>
                    <a:pt x="9" y="33"/>
                    <a:pt x="9" y="34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11" y="39"/>
                    <a:pt x="12" y="40"/>
                    <a:pt x="14" y="40"/>
                  </a:cubicBezTo>
                  <a:close/>
                  <a:moveTo>
                    <a:pt x="57" y="67"/>
                  </a:moveTo>
                  <a:cubicBezTo>
                    <a:pt x="53" y="67"/>
                    <a:pt x="51" y="69"/>
                    <a:pt x="51" y="73"/>
                  </a:cubicBezTo>
                  <a:cubicBezTo>
                    <a:pt x="51" y="76"/>
                    <a:pt x="53" y="79"/>
                    <a:pt x="57" y="79"/>
                  </a:cubicBezTo>
                  <a:cubicBezTo>
                    <a:pt x="60" y="79"/>
                    <a:pt x="63" y="76"/>
                    <a:pt x="63" y="73"/>
                  </a:cubicBezTo>
                  <a:cubicBezTo>
                    <a:pt x="63" y="69"/>
                    <a:pt x="60" y="67"/>
                    <a:pt x="57" y="6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34" name="TextBox 1210"/>
          <p:cNvSpPr/>
          <p:nvPr/>
        </p:nvSpPr>
        <p:spPr>
          <a:xfrm>
            <a:off x="1893305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5" name="文本框 8"/>
          <p:cNvSpPr txBox="1"/>
          <p:nvPr/>
        </p:nvSpPr>
        <p:spPr>
          <a:xfrm>
            <a:off x="1525907" y="4325440"/>
            <a:ext cx="2104400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6" name="TextBox 1210"/>
          <p:cNvSpPr/>
          <p:nvPr/>
        </p:nvSpPr>
        <p:spPr>
          <a:xfrm>
            <a:off x="4230946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7" name="文本框 8"/>
          <p:cNvSpPr txBox="1"/>
          <p:nvPr/>
        </p:nvSpPr>
        <p:spPr>
          <a:xfrm>
            <a:off x="3863548" y="4325440"/>
            <a:ext cx="2104400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8" name="TextBox 1210"/>
          <p:cNvSpPr/>
          <p:nvPr/>
        </p:nvSpPr>
        <p:spPr>
          <a:xfrm>
            <a:off x="6566349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9" name="文本框 8"/>
          <p:cNvSpPr txBox="1"/>
          <p:nvPr/>
        </p:nvSpPr>
        <p:spPr>
          <a:xfrm>
            <a:off x="6198952" y="4325440"/>
            <a:ext cx="2104400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0" name="TextBox 1210"/>
          <p:cNvSpPr/>
          <p:nvPr/>
        </p:nvSpPr>
        <p:spPr>
          <a:xfrm>
            <a:off x="8929091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41" name="文本框 8"/>
          <p:cNvSpPr txBox="1"/>
          <p:nvPr/>
        </p:nvSpPr>
        <p:spPr>
          <a:xfrm>
            <a:off x="8561693" y="4325440"/>
            <a:ext cx="2104400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6333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>
            <a:spLocks noChangeArrowheads="1"/>
          </p:cNvSpPr>
          <p:nvPr/>
        </p:nvSpPr>
        <p:spPr bwMode="auto">
          <a:xfrm>
            <a:off x="7711434" y="1984045"/>
            <a:ext cx="2173318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" name="TextBox 30"/>
          <p:cNvSpPr txBox="1">
            <a:spLocks noChangeArrowheads="1"/>
          </p:cNvSpPr>
          <p:nvPr/>
        </p:nvSpPr>
        <p:spPr bwMode="auto">
          <a:xfrm>
            <a:off x="2368235" y="1984045"/>
            <a:ext cx="2174703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/>
        </p:nvSpPr>
        <p:spPr bwMode="auto">
          <a:xfrm>
            <a:off x="1949649" y="3615420"/>
            <a:ext cx="2174703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TextBox 32"/>
          <p:cNvSpPr txBox="1">
            <a:spLocks noChangeArrowheads="1"/>
          </p:cNvSpPr>
          <p:nvPr/>
        </p:nvSpPr>
        <p:spPr bwMode="auto">
          <a:xfrm>
            <a:off x="8069033" y="3615420"/>
            <a:ext cx="2173318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5009341" y="5349360"/>
            <a:ext cx="2173318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295529" y="1837125"/>
            <a:ext cx="3600942" cy="3445705"/>
            <a:chOff x="4303152" y="1722825"/>
            <a:chExt cx="3600942" cy="3445705"/>
          </a:xfrm>
        </p:grpSpPr>
        <p:sp>
          <p:nvSpPr>
            <p:cNvPr id="7" name="环形箭头 15"/>
            <p:cNvSpPr>
              <a:spLocks/>
            </p:cNvSpPr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3447338 w 3827462"/>
                <a:gd name="T1" fmla="*/ 1008122 h 3827463"/>
                <a:gd name="T2" fmla="*/ 3688519 w 3827462"/>
                <a:gd name="T3" fmla="*/ 1764717 h 3827463"/>
                <a:gd name="T4" fmla="*/ 3820762 w 3827462"/>
                <a:gd name="T5" fmla="*/ 1765838 h 3827463"/>
                <a:gd name="T6" fmla="*/ 3595190 w 3827462"/>
                <a:gd name="T7" fmla="*/ 1927981 h 3827463"/>
                <a:gd name="T8" fmla="*/ 3356355 w 3827462"/>
                <a:gd name="T9" fmla="*/ 1761902 h 3827463"/>
                <a:gd name="T10" fmla="*/ 3488541 w 3827462"/>
                <a:gd name="T11" fmla="*/ 1763023 h 3827463"/>
                <a:gd name="T12" fmla="*/ 3275959 w 3827462"/>
                <a:gd name="T13" fmla="*/ 1109323 h 3827463"/>
                <a:gd name="T14" fmla="*/ 3447338 w 3827462"/>
                <a:gd name="T15" fmla="*/ 1008122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3447338" y="1008122"/>
                  </a:moveTo>
                  <a:cubicBezTo>
                    <a:pt x="3583647" y="1238955"/>
                    <a:pt x="3666090" y="1497582"/>
                    <a:pt x="3688519" y="1764717"/>
                  </a:cubicBezTo>
                  <a:lnTo>
                    <a:pt x="3820762" y="1765838"/>
                  </a:lnTo>
                  <a:lnTo>
                    <a:pt x="3595190" y="1927981"/>
                  </a:lnTo>
                  <a:lnTo>
                    <a:pt x="3356355" y="1761902"/>
                  </a:lnTo>
                  <a:lnTo>
                    <a:pt x="3488541" y="1763023"/>
                  </a:lnTo>
                  <a:cubicBezTo>
                    <a:pt x="3466449" y="1532176"/>
                    <a:pt x="3393875" y="1309009"/>
                    <a:pt x="3275959" y="1109323"/>
                  </a:cubicBezTo>
                  <a:lnTo>
                    <a:pt x="3447338" y="100812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8" name="环形箭头 17"/>
            <p:cNvSpPr>
              <a:spLocks/>
            </p:cNvSpPr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3325627 w 3827462"/>
                <a:gd name="T1" fmla="*/ 2999378 h 3827463"/>
                <a:gd name="T2" fmla="*/ 2603197 w 3827462"/>
                <a:gd name="T3" fmla="*/ 3555900 h 3827463"/>
                <a:gd name="T4" fmla="*/ 2642943 w 3827462"/>
                <a:gd name="T5" fmla="*/ 3682034 h 3827463"/>
                <a:gd name="T6" fmla="*/ 2419100 w 3827462"/>
                <a:gd name="T7" fmla="*/ 3517511 h 3827463"/>
                <a:gd name="T8" fmla="*/ 2503364 w 3827462"/>
                <a:gd name="T9" fmla="*/ 3239081 h 3827463"/>
                <a:gd name="T10" fmla="*/ 2543093 w 3827462"/>
                <a:gd name="T11" fmla="*/ 3365160 h 3827463"/>
                <a:gd name="T12" fmla="*/ 3167850 w 3827462"/>
                <a:gd name="T13" fmla="*/ 2878059 h 3827463"/>
                <a:gd name="T14" fmla="*/ 3325627 w 3827462"/>
                <a:gd name="T15" fmla="*/ 2999378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3325627" y="2999378"/>
                  </a:moveTo>
                  <a:cubicBezTo>
                    <a:pt x="3137195" y="3244437"/>
                    <a:pt x="2888223" y="3436231"/>
                    <a:pt x="2603197" y="3555900"/>
                  </a:cubicBezTo>
                  <a:lnTo>
                    <a:pt x="2642943" y="3682034"/>
                  </a:lnTo>
                  <a:lnTo>
                    <a:pt x="2419100" y="3517511"/>
                  </a:lnTo>
                  <a:lnTo>
                    <a:pt x="2503364" y="3239081"/>
                  </a:lnTo>
                  <a:lnTo>
                    <a:pt x="2543093" y="3365160"/>
                  </a:lnTo>
                  <a:cubicBezTo>
                    <a:pt x="2789286" y="3258407"/>
                    <a:pt x="3004279" y="3090784"/>
                    <a:pt x="3167850" y="2878059"/>
                  </a:cubicBezTo>
                  <a:lnTo>
                    <a:pt x="3325627" y="299937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9" name="环形箭头 19"/>
            <p:cNvSpPr>
              <a:spLocks/>
            </p:cNvSpPr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1378454 w 3827462"/>
                <a:gd name="T1" fmla="*/ 3612425 h 3827463"/>
                <a:gd name="T2" fmla="*/ 607834 w 3827462"/>
                <a:gd name="T3" fmla="*/ 3124811 h 3827463"/>
                <a:gd name="T4" fmla="*/ 502996 w 3827462"/>
                <a:gd name="T5" fmla="*/ 3205424 h 3827463"/>
                <a:gd name="T6" fmla="*/ 580723 w 3827462"/>
                <a:gd name="T7" fmla="*/ 2938718 h 3827463"/>
                <a:gd name="T8" fmla="*/ 871164 w 3827462"/>
                <a:gd name="T9" fmla="*/ 2922329 h 3827463"/>
                <a:gd name="T10" fmla="*/ 766371 w 3827462"/>
                <a:gd name="T11" fmla="*/ 3002907 h 3827463"/>
                <a:gd name="T12" fmla="*/ 1438271 w 3827462"/>
                <a:gd name="T13" fmla="*/ 3422597 h 3827463"/>
                <a:gd name="T14" fmla="*/ 1378454 w 3827462"/>
                <a:gd name="T15" fmla="*/ 3612425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1378454" y="3612425"/>
                  </a:moveTo>
                  <a:cubicBezTo>
                    <a:pt x="1083617" y="3519519"/>
                    <a:pt x="818037" y="3351472"/>
                    <a:pt x="607834" y="3124811"/>
                  </a:cubicBezTo>
                  <a:lnTo>
                    <a:pt x="502996" y="3205424"/>
                  </a:lnTo>
                  <a:lnTo>
                    <a:pt x="580723" y="2938718"/>
                  </a:lnTo>
                  <a:lnTo>
                    <a:pt x="871164" y="2922329"/>
                  </a:lnTo>
                  <a:lnTo>
                    <a:pt x="766371" y="3002907"/>
                  </a:lnTo>
                  <a:cubicBezTo>
                    <a:pt x="951119" y="3197524"/>
                    <a:pt x="1182335" y="3341949"/>
                    <a:pt x="1438271" y="3422597"/>
                  </a:cubicBezTo>
                  <a:lnTo>
                    <a:pt x="1378454" y="36124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环形箭头 21"/>
            <p:cNvSpPr>
              <a:spLocks/>
            </p:cNvSpPr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132762 w 3827462"/>
                <a:gd name="T1" fmla="*/ 1928825 h 3827463"/>
                <a:gd name="T2" fmla="*/ 303229 w 3827462"/>
                <a:gd name="T3" fmla="*/ 1153231 h 3827463"/>
                <a:gd name="T4" fmla="*/ 189353 w 3827462"/>
                <a:gd name="T5" fmla="*/ 1085986 h 3827463"/>
                <a:gd name="T6" fmla="*/ 465813 w 3827462"/>
                <a:gd name="T7" fmla="*/ 1058722 h 3827463"/>
                <a:gd name="T8" fmla="*/ 589258 w 3827462"/>
                <a:gd name="T9" fmla="*/ 1322134 h 3827463"/>
                <a:gd name="T10" fmla="*/ 475432 w 3827462"/>
                <a:gd name="T11" fmla="*/ 1254918 h 3827463"/>
                <a:gd name="T12" fmla="*/ 331783 w 3827462"/>
                <a:gd name="T13" fmla="*/ 1927138 h 3827463"/>
                <a:gd name="T14" fmla="*/ 132762 w 3827462"/>
                <a:gd name="T15" fmla="*/ 1928825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132762" y="1928825"/>
                  </a:moveTo>
                  <a:cubicBezTo>
                    <a:pt x="130490" y="1660759"/>
                    <a:pt x="188761" y="1395639"/>
                    <a:pt x="303229" y="1153231"/>
                  </a:cubicBezTo>
                  <a:lnTo>
                    <a:pt x="189353" y="1085986"/>
                  </a:lnTo>
                  <a:lnTo>
                    <a:pt x="465813" y="1058722"/>
                  </a:lnTo>
                  <a:lnTo>
                    <a:pt x="589258" y="1322134"/>
                  </a:lnTo>
                  <a:lnTo>
                    <a:pt x="475432" y="1254918"/>
                  </a:lnTo>
                  <a:cubicBezTo>
                    <a:pt x="378858" y="1465754"/>
                    <a:pt x="329818" y="1695244"/>
                    <a:pt x="331783" y="1927138"/>
                  </a:cubicBezTo>
                  <a:lnTo>
                    <a:pt x="132762" y="19288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1" name="环形箭头 23"/>
            <p:cNvSpPr>
              <a:spLocks/>
            </p:cNvSpPr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1402143 w 3827462"/>
                <a:gd name="T1" fmla="*/ 207755 h 3827463"/>
                <a:gd name="T2" fmla="*/ 2266009 w 3827462"/>
                <a:gd name="T3" fmla="*/ 167885 h 3827463"/>
                <a:gd name="T4" fmla="*/ 2303996 w 3827462"/>
                <a:gd name="T5" fmla="*/ 41210 h 3827463"/>
                <a:gd name="T6" fmla="*/ 2396735 w 3827462"/>
                <a:gd name="T7" fmla="*/ 303075 h 3827463"/>
                <a:gd name="T8" fmla="*/ 2170594 w 3827462"/>
                <a:gd name="T9" fmla="*/ 486063 h 3827463"/>
                <a:gd name="T10" fmla="*/ 2208565 w 3827462"/>
                <a:gd name="T11" fmla="*/ 359443 h 3827463"/>
                <a:gd name="T12" fmla="*/ 1459312 w 3827462"/>
                <a:gd name="T13" fmla="*/ 398396 h 3827463"/>
                <a:gd name="T14" fmla="*/ 1402143 w 3827462"/>
                <a:gd name="T15" fmla="*/ 207755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1402143" y="207755"/>
                  </a:moveTo>
                  <a:cubicBezTo>
                    <a:pt x="1682450" y="123697"/>
                    <a:pt x="1979151" y="110003"/>
                    <a:pt x="2266009" y="167885"/>
                  </a:cubicBezTo>
                  <a:lnTo>
                    <a:pt x="2303996" y="41210"/>
                  </a:lnTo>
                  <a:lnTo>
                    <a:pt x="2396735" y="303075"/>
                  </a:lnTo>
                  <a:lnTo>
                    <a:pt x="2170594" y="486063"/>
                  </a:lnTo>
                  <a:lnTo>
                    <a:pt x="2208565" y="359443"/>
                  </a:lnTo>
                  <a:cubicBezTo>
                    <a:pt x="1959304" y="312161"/>
                    <a:pt x="1702327" y="325520"/>
                    <a:pt x="1459312" y="398396"/>
                  </a:cubicBezTo>
                  <a:lnTo>
                    <a:pt x="1402143" y="20775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grpSp>
          <p:nvGrpSpPr>
            <p:cNvPr id="12" name="组合 35"/>
            <p:cNvGrpSpPr>
              <a:grpSpLocks/>
            </p:cNvGrpSpPr>
            <p:nvPr/>
          </p:nvGrpSpPr>
          <p:grpSpPr bwMode="auto">
            <a:xfrm>
              <a:off x="4752231" y="1853112"/>
              <a:ext cx="744305" cy="744306"/>
              <a:chOff x="0" y="0"/>
              <a:chExt cx="914400" cy="914400"/>
            </a:xfrm>
          </p:grpSpPr>
          <p:sp>
            <p:nvSpPr>
              <p:cNvPr id="13" name="椭圆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TextBox 24"/>
              <p:cNvSpPr txBox="1">
                <a:spLocks noChangeArrowheads="1"/>
              </p:cNvSpPr>
              <p:nvPr/>
            </p:nvSpPr>
            <p:spPr bwMode="auto">
              <a:xfrm>
                <a:off x="28674" y="257145"/>
                <a:ext cx="857055" cy="491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 dirty="0">
                    <a:solidFill>
                      <a:schemeClr val="bg1"/>
                    </a:solidFill>
                  </a:rPr>
                  <a:t>标题</a:t>
                </a:r>
              </a:p>
            </p:txBody>
          </p:sp>
        </p:grpSp>
        <p:grpSp>
          <p:nvGrpSpPr>
            <p:cNvPr id="15" name="组合 36"/>
            <p:cNvGrpSpPr>
              <a:grpSpLocks/>
            </p:cNvGrpSpPr>
            <p:nvPr/>
          </p:nvGrpSpPr>
          <p:grpSpPr bwMode="auto">
            <a:xfrm>
              <a:off x="6705166" y="1853112"/>
              <a:ext cx="744306" cy="744306"/>
              <a:chOff x="0" y="0"/>
              <a:chExt cx="914400" cy="914400"/>
            </a:xfrm>
          </p:grpSpPr>
          <p:sp>
            <p:nvSpPr>
              <p:cNvPr id="16" name="椭圆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TextBox 38"/>
              <p:cNvSpPr txBox="1">
                <a:spLocks noChangeArrowheads="1"/>
              </p:cNvSpPr>
              <p:nvPr/>
            </p:nvSpPr>
            <p:spPr bwMode="auto">
              <a:xfrm>
                <a:off x="28675" y="257145"/>
                <a:ext cx="857054" cy="491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>
                    <a:solidFill>
                      <a:schemeClr val="bg1"/>
                    </a:solidFill>
                  </a:rPr>
                  <a:t>标题</a:t>
                </a:r>
              </a:p>
            </p:txBody>
          </p:sp>
        </p:grpSp>
        <p:grpSp>
          <p:nvGrpSpPr>
            <p:cNvPr id="18" name="组合 39"/>
            <p:cNvGrpSpPr>
              <a:grpSpLocks/>
            </p:cNvGrpSpPr>
            <p:nvPr/>
          </p:nvGrpSpPr>
          <p:grpSpPr bwMode="auto">
            <a:xfrm>
              <a:off x="7159788" y="3470627"/>
              <a:ext cx="744306" cy="744305"/>
              <a:chOff x="0" y="0"/>
              <a:chExt cx="914400" cy="914400"/>
            </a:xfrm>
          </p:grpSpPr>
          <p:sp>
            <p:nvSpPr>
              <p:cNvPr id="19" name="椭圆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41"/>
              <p:cNvSpPr txBox="1">
                <a:spLocks noChangeArrowheads="1"/>
              </p:cNvSpPr>
              <p:nvPr/>
            </p:nvSpPr>
            <p:spPr bwMode="auto">
              <a:xfrm>
                <a:off x="28675" y="257145"/>
                <a:ext cx="857054" cy="49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>
                    <a:solidFill>
                      <a:schemeClr val="bg1"/>
                    </a:solidFill>
                  </a:rPr>
                  <a:t>标题</a:t>
                </a:r>
              </a:p>
            </p:txBody>
          </p:sp>
        </p:grpSp>
        <p:grpSp>
          <p:nvGrpSpPr>
            <p:cNvPr id="21" name="组合 42"/>
            <p:cNvGrpSpPr>
              <a:grpSpLocks/>
            </p:cNvGrpSpPr>
            <p:nvPr/>
          </p:nvGrpSpPr>
          <p:grpSpPr bwMode="auto">
            <a:xfrm>
              <a:off x="4303152" y="3470627"/>
              <a:ext cx="744305" cy="744305"/>
              <a:chOff x="0" y="0"/>
              <a:chExt cx="914400" cy="914400"/>
            </a:xfrm>
          </p:grpSpPr>
          <p:sp>
            <p:nvSpPr>
              <p:cNvPr id="22" name="椭圆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TextBox 44"/>
              <p:cNvSpPr txBox="1">
                <a:spLocks noChangeArrowheads="1"/>
              </p:cNvSpPr>
              <p:nvPr/>
            </p:nvSpPr>
            <p:spPr bwMode="auto">
              <a:xfrm>
                <a:off x="28674" y="257145"/>
                <a:ext cx="857055" cy="49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>
                    <a:solidFill>
                      <a:schemeClr val="bg1"/>
                    </a:solidFill>
                  </a:rPr>
                  <a:t>标题</a:t>
                </a:r>
              </a:p>
            </p:txBody>
          </p:sp>
        </p:grpSp>
        <p:grpSp>
          <p:nvGrpSpPr>
            <p:cNvPr id="24" name="组合 45"/>
            <p:cNvGrpSpPr>
              <a:grpSpLocks/>
            </p:cNvGrpSpPr>
            <p:nvPr/>
          </p:nvGrpSpPr>
          <p:grpSpPr bwMode="auto">
            <a:xfrm>
              <a:off x="5754340" y="4424225"/>
              <a:ext cx="744306" cy="744305"/>
              <a:chOff x="0" y="0"/>
              <a:chExt cx="914400" cy="914400"/>
            </a:xfrm>
          </p:grpSpPr>
          <p:sp>
            <p:nvSpPr>
              <p:cNvPr id="25" name="椭圆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TextBox 47"/>
              <p:cNvSpPr txBox="1">
                <a:spLocks noChangeArrowheads="1"/>
              </p:cNvSpPr>
              <p:nvPr/>
            </p:nvSpPr>
            <p:spPr bwMode="auto">
              <a:xfrm>
                <a:off x="28675" y="257145"/>
                <a:ext cx="857054" cy="49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 dirty="0">
                    <a:solidFill>
                      <a:schemeClr val="bg1"/>
                    </a:solidFill>
                  </a:rPr>
                  <a:t>标题</a:t>
                </a:r>
              </a:p>
            </p:txBody>
          </p:sp>
        </p:grpSp>
        <p:sp>
          <p:nvSpPr>
            <p:cNvPr id="29" name="dart-board-with-arrow_75526"/>
            <p:cNvSpPr>
              <a:spLocks noChangeAspect="1"/>
            </p:cNvSpPr>
            <p:nvPr/>
          </p:nvSpPr>
          <p:spPr bwMode="auto">
            <a:xfrm>
              <a:off x="5782773" y="3004652"/>
              <a:ext cx="779273" cy="778097"/>
            </a:xfrm>
            <a:custGeom>
              <a:avLst/>
              <a:gdLst>
                <a:gd name="connsiteX0" fmla="*/ 310830 w 607850"/>
                <a:gd name="connsiteY0" fmla="*/ 299268 h 606933"/>
                <a:gd name="connsiteX1" fmla="*/ 318107 w 607850"/>
                <a:gd name="connsiteY1" fmla="*/ 302272 h 606933"/>
                <a:gd name="connsiteX2" fmla="*/ 359243 w 607850"/>
                <a:gd name="connsiteY2" fmla="*/ 343358 h 606933"/>
                <a:gd name="connsiteX3" fmla="*/ 365355 w 607850"/>
                <a:gd name="connsiteY3" fmla="*/ 342486 h 606933"/>
                <a:gd name="connsiteX4" fmla="*/ 379519 w 607850"/>
                <a:gd name="connsiteY4" fmla="*/ 348300 h 606933"/>
                <a:gd name="connsiteX5" fmla="*/ 501084 w 607850"/>
                <a:gd name="connsiteY5" fmla="*/ 469717 h 606933"/>
                <a:gd name="connsiteX6" fmla="*/ 537175 w 607850"/>
                <a:gd name="connsiteY6" fmla="*/ 457507 h 606933"/>
                <a:gd name="connsiteX7" fmla="*/ 540474 w 607850"/>
                <a:gd name="connsiteY7" fmla="*/ 456926 h 606933"/>
                <a:gd name="connsiteX8" fmla="*/ 547750 w 607850"/>
                <a:gd name="connsiteY8" fmla="*/ 460027 h 606933"/>
                <a:gd name="connsiteX9" fmla="*/ 595677 w 607850"/>
                <a:gd name="connsiteY9" fmla="*/ 507799 h 606933"/>
                <a:gd name="connsiteX10" fmla="*/ 598394 w 607850"/>
                <a:gd name="connsiteY10" fmla="*/ 517392 h 606933"/>
                <a:gd name="connsiteX11" fmla="*/ 591603 w 607850"/>
                <a:gd name="connsiteY11" fmla="*/ 524757 h 606933"/>
                <a:gd name="connsiteX12" fmla="*/ 543093 w 607850"/>
                <a:gd name="connsiteY12" fmla="*/ 541133 h 606933"/>
                <a:gd name="connsiteX13" fmla="*/ 526697 w 607850"/>
                <a:gd name="connsiteY13" fmla="*/ 589583 h 606933"/>
                <a:gd name="connsiteX14" fmla="*/ 519324 w 607850"/>
                <a:gd name="connsiteY14" fmla="*/ 596366 h 606933"/>
                <a:gd name="connsiteX15" fmla="*/ 516995 w 607850"/>
                <a:gd name="connsiteY15" fmla="*/ 596560 h 606933"/>
                <a:gd name="connsiteX16" fmla="*/ 509719 w 607850"/>
                <a:gd name="connsiteY16" fmla="*/ 593556 h 606933"/>
                <a:gd name="connsiteX17" fmla="*/ 461888 w 607850"/>
                <a:gd name="connsiteY17" fmla="*/ 545784 h 606933"/>
                <a:gd name="connsiteX18" fmla="*/ 459366 w 607850"/>
                <a:gd name="connsiteY18" fmla="*/ 535222 h 606933"/>
                <a:gd name="connsiteX19" fmla="*/ 471784 w 607850"/>
                <a:gd name="connsiteY19" fmla="*/ 498690 h 606933"/>
                <a:gd name="connsiteX20" fmla="*/ 350317 w 607850"/>
                <a:gd name="connsiteY20" fmla="*/ 377370 h 606933"/>
                <a:gd name="connsiteX21" fmla="*/ 345175 w 607850"/>
                <a:gd name="connsiteY21" fmla="*/ 358475 h 606933"/>
                <a:gd name="connsiteX22" fmla="*/ 303554 w 607850"/>
                <a:gd name="connsiteY22" fmla="*/ 316807 h 606933"/>
                <a:gd name="connsiteX23" fmla="*/ 303554 w 607850"/>
                <a:gd name="connsiteY23" fmla="*/ 302272 h 606933"/>
                <a:gd name="connsiteX24" fmla="*/ 310830 w 607850"/>
                <a:gd name="connsiteY24" fmla="*/ 299268 h 606933"/>
                <a:gd name="connsiteX25" fmla="*/ 303924 w 607850"/>
                <a:gd name="connsiteY25" fmla="*/ 203158 h 606933"/>
                <a:gd name="connsiteX26" fmla="*/ 404339 w 607850"/>
                <a:gd name="connsiteY26" fmla="*/ 303467 h 606933"/>
                <a:gd name="connsiteX27" fmla="*/ 397936 w 607850"/>
                <a:gd name="connsiteY27" fmla="*/ 337775 h 606933"/>
                <a:gd name="connsiteX28" fmla="*/ 394055 w 607850"/>
                <a:gd name="connsiteY28" fmla="*/ 333802 h 606933"/>
                <a:gd name="connsiteX29" fmla="*/ 366890 w 607850"/>
                <a:gd name="connsiteY29" fmla="*/ 321978 h 606933"/>
                <a:gd name="connsiteX30" fmla="*/ 332642 w 607850"/>
                <a:gd name="connsiteY30" fmla="*/ 287766 h 606933"/>
                <a:gd name="connsiteX31" fmla="*/ 310813 w 607850"/>
                <a:gd name="connsiteY31" fmla="*/ 278753 h 606933"/>
                <a:gd name="connsiteX32" fmla="*/ 288984 w 607850"/>
                <a:gd name="connsiteY32" fmla="*/ 287766 h 606933"/>
                <a:gd name="connsiteX33" fmla="*/ 279864 w 607850"/>
                <a:gd name="connsiteY33" fmla="*/ 309572 h 606933"/>
                <a:gd name="connsiteX34" fmla="*/ 288984 w 607850"/>
                <a:gd name="connsiteY34" fmla="*/ 331476 h 606933"/>
                <a:gd name="connsiteX35" fmla="*/ 324104 w 607850"/>
                <a:gd name="connsiteY35" fmla="*/ 366559 h 606933"/>
                <a:gd name="connsiteX36" fmla="*/ 335747 w 607850"/>
                <a:gd name="connsiteY36" fmla="*/ 392048 h 606933"/>
                <a:gd name="connsiteX37" fmla="*/ 340501 w 607850"/>
                <a:gd name="connsiteY37" fmla="*/ 396700 h 606933"/>
                <a:gd name="connsiteX38" fmla="*/ 303924 w 607850"/>
                <a:gd name="connsiteY38" fmla="*/ 403775 h 606933"/>
                <a:gd name="connsiteX39" fmla="*/ 203510 w 607850"/>
                <a:gd name="connsiteY39" fmla="*/ 303467 h 606933"/>
                <a:gd name="connsiteX40" fmla="*/ 303924 w 607850"/>
                <a:gd name="connsiteY40" fmla="*/ 203158 h 606933"/>
                <a:gd name="connsiteX41" fmla="*/ 303926 w 607850"/>
                <a:gd name="connsiteY41" fmla="*/ 104648 h 606933"/>
                <a:gd name="connsiteX42" fmla="*/ 503061 w 607850"/>
                <a:gd name="connsiteY42" fmla="*/ 303466 h 606933"/>
                <a:gd name="connsiteX43" fmla="*/ 471230 w 607850"/>
                <a:gd name="connsiteY43" fmla="*/ 410820 h 606933"/>
                <a:gd name="connsiteX44" fmla="*/ 441341 w 607850"/>
                <a:gd name="connsiteY44" fmla="*/ 380978 h 606933"/>
                <a:gd name="connsiteX45" fmla="*/ 461817 w 607850"/>
                <a:gd name="connsiteY45" fmla="*/ 303466 h 606933"/>
                <a:gd name="connsiteX46" fmla="*/ 303926 w 607850"/>
                <a:gd name="connsiteY46" fmla="*/ 145826 h 606933"/>
                <a:gd name="connsiteX47" fmla="*/ 146034 w 607850"/>
                <a:gd name="connsiteY47" fmla="*/ 303466 h 606933"/>
                <a:gd name="connsiteX48" fmla="*/ 303926 w 607850"/>
                <a:gd name="connsiteY48" fmla="*/ 461106 h 606933"/>
                <a:gd name="connsiteX49" fmla="*/ 383405 w 607850"/>
                <a:gd name="connsiteY49" fmla="*/ 439500 h 606933"/>
                <a:gd name="connsiteX50" fmla="*/ 413295 w 607850"/>
                <a:gd name="connsiteY50" fmla="*/ 469439 h 606933"/>
                <a:gd name="connsiteX51" fmla="*/ 303926 w 607850"/>
                <a:gd name="connsiteY51" fmla="*/ 502284 h 606933"/>
                <a:gd name="connsiteX52" fmla="*/ 104790 w 607850"/>
                <a:gd name="connsiteY52" fmla="*/ 303466 h 606933"/>
                <a:gd name="connsiteX53" fmla="*/ 303926 w 607850"/>
                <a:gd name="connsiteY53" fmla="*/ 104648 h 606933"/>
                <a:gd name="connsiteX54" fmla="*/ 303925 w 607850"/>
                <a:gd name="connsiteY54" fmla="*/ 0 h 606933"/>
                <a:gd name="connsiteX55" fmla="*/ 607850 w 607850"/>
                <a:gd name="connsiteY55" fmla="*/ 303467 h 606933"/>
                <a:gd name="connsiteX56" fmla="*/ 568743 w 607850"/>
                <a:gd name="connsiteY56" fmla="*/ 451906 h 606933"/>
                <a:gd name="connsiteX57" fmla="*/ 562339 w 607850"/>
                <a:gd name="connsiteY57" fmla="*/ 445414 h 606933"/>
                <a:gd name="connsiteX58" fmla="*/ 540505 w 607850"/>
                <a:gd name="connsiteY58" fmla="*/ 436403 h 606933"/>
                <a:gd name="connsiteX59" fmla="*/ 530607 w 607850"/>
                <a:gd name="connsiteY59" fmla="*/ 438050 h 606933"/>
                <a:gd name="connsiteX60" fmla="*/ 528666 w 607850"/>
                <a:gd name="connsiteY60" fmla="*/ 438728 h 606933"/>
                <a:gd name="connsiteX61" fmla="*/ 566706 w 607850"/>
                <a:gd name="connsiteY61" fmla="*/ 303467 h 606933"/>
                <a:gd name="connsiteX62" fmla="*/ 303925 w 607850"/>
                <a:gd name="connsiteY62" fmla="*/ 41179 h 606933"/>
                <a:gd name="connsiteX63" fmla="*/ 41241 w 607850"/>
                <a:gd name="connsiteY63" fmla="*/ 303467 h 606933"/>
                <a:gd name="connsiteX64" fmla="*/ 303925 w 607850"/>
                <a:gd name="connsiteY64" fmla="*/ 565851 h 606933"/>
                <a:gd name="connsiteX65" fmla="*/ 440361 w 607850"/>
                <a:gd name="connsiteY65" fmla="*/ 527191 h 606933"/>
                <a:gd name="connsiteX66" fmla="*/ 439876 w 607850"/>
                <a:gd name="connsiteY66" fmla="*/ 528644 h 606933"/>
                <a:gd name="connsiteX67" fmla="*/ 447348 w 607850"/>
                <a:gd name="connsiteY67" fmla="*/ 560328 h 606933"/>
                <a:gd name="connsiteX68" fmla="*/ 454044 w 607850"/>
                <a:gd name="connsiteY68" fmla="*/ 567014 h 606933"/>
                <a:gd name="connsiteX69" fmla="*/ 303925 w 607850"/>
                <a:gd name="connsiteY69" fmla="*/ 606933 h 606933"/>
                <a:gd name="connsiteX70" fmla="*/ 0 w 607850"/>
                <a:gd name="connsiteY70" fmla="*/ 303467 h 606933"/>
                <a:gd name="connsiteX71" fmla="*/ 303925 w 607850"/>
                <a:gd name="connsiteY71" fmla="*/ 0 h 60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7850" h="606933">
                  <a:moveTo>
                    <a:pt x="310830" y="299268"/>
                  </a:moveTo>
                  <a:cubicBezTo>
                    <a:pt x="313450" y="299268"/>
                    <a:pt x="316069" y="300334"/>
                    <a:pt x="318107" y="302272"/>
                  </a:cubicBezTo>
                  <a:lnTo>
                    <a:pt x="359243" y="343358"/>
                  </a:lnTo>
                  <a:cubicBezTo>
                    <a:pt x="361183" y="342777"/>
                    <a:pt x="363317" y="342486"/>
                    <a:pt x="365355" y="342486"/>
                  </a:cubicBezTo>
                  <a:cubicBezTo>
                    <a:pt x="370497" y="342486"/>
                    <a:pt x="375542" y="344424"/>
                    <a:pt x="379519" y="348300"/>
                  </a:cubicBezTo>
                  <a:lnTo>
                    <a:pt x="501084" y="469717"/>
                  </a:lnTo>
                  <a:lnTo>
                    <a:pt x="537175" y="457507"/>
                  </a:lnTo>
                  <a:cubicBezTo>
                    <a:pt x="538242" y="457120"/>
                    <a:pt x="539406" y="456926"/>
                    <a:pt x="540474" y="456926"/>
                  </a:cubicBezTo>
                  <a:cubicBezTo>
                    <a:pt x="543190" y="456926"/>
                    <a:pt x="545810" y="457992"/>
                    <a:pt x="547750" y="460027"/>
                  </a:cubicBezTo>
                  <a:lnTo>
                    <a:pt x="595677" y="507799"/>
                  </a:lnTo>
                  <a:cubicBezTo>
                    <a:pt x="598103" y="510318"/>
                    <a:pt x="599170" y="513904"/>
                    <a:pt x="598394" y="517392"/>
                  </a:cubicBezTo>
                  <a:cubicBezTo>
                    <a:pt x="597521" y="520881"/>
                    <a:pt x="594998" y="523691"/>
                    <a:pt x="591603" y="524757"/>
                  </a:cubicBezTo>
                  <a:lnTo>
                    <a:pt x="543093" y="541133"/>
                  </a:lnTo>
                  <a:lnTo>
                    <a:pt x="526697" y="589583"/>
                  </a:lnTo>
                  <a:cubicBezTo>
                    <a:pt x="525630" y="592975"/>
                    <a:pt x="522816" y="595494"/>
                    <a:pt x="519324" y="596366"/>
                  </a:cubicBezTo>
                  <a:cubicBezTo>
                    <a:pt x="518547" y="596463"/>
                    <a:pt x="517771" y="596560"/>
                    <a:pt x="516995" y="596560"/>
                  </a:cubicBezTo>
                  <a:cubicBezTo>
                    <a:pt x="514279" y="596560"/>
                    <a:pt x="511659" y="595591"/>
                    <a:pt x="509719" y="593556"/>
                  </a:cubicBezTo>
                  <a:lnTo>
                    <a:pt x="461888" y="545784"/>
                  </a:lnTo>
                  <a:cubicBezTo>
                    <a:pt x="459075" y="542974"/>
                    <a:pt x="458105" y="538904"/>
                    <a:pt x="459366" y="535222"/>
                  </a:cubicBezTo>
                  <a:lnTo>
                    <a:pt x="471784" y="498690"/>
                  </a:lnTo>
                  <a:lnTo>
                    <a:pt x="350317" y="377370"/>
                  </a:lnTo>
                  <a:cubicBezTo>
                    <a:pt x="345175" y="372235"/>
                    <a:pt x="343720" y="365064"/>
                    <a:pt x="345175" y="358475"/>
                  </a:cubicBezTo>
                  <a:lnTo>
                    <a:pt x="303554" y="316807"/>
                  </a:lnTo>
                  <a:cubicBezTo>
                    <a:pt x="299479" y="312834"/>
                    <a:pt x="299479" y="306342"/>
                    <a:pt x="303554" y="302272"/>
                  </a:cubicBezTo>
                  <a:cubicBezTo>
                    <a:pt x="305591" y="300334"/>
                    <a:pt x="308211" y="299268"/>
                    <a:pt x="310830" y="299268"/>
                  </a:cubicBezTo>
                  <a:close/>
                  <a:moveTo>
                    <a:pt x="303924" y="203158"/>
                  </a:moveTo>
                  <a:cubicBezTo>
                    <a:pt x="359419" y="203158"/>
                    <a:pt x="404339" y="248030"/>
                    <a:pt x="404339" y="303467"/>
                  </a:cubicBezTo>
                  <a:cubicBezTo>
                    <a:pt x="404339" y="315581"/>
                    <a:pt x="401914" y="327017"/>
                    <a:pt x="397936" y="337775"/>
                  </a:cubicBezTo>
                  <a:lnTo>
                    <a:pt x="394055" y="333802"/>
                  </a:lnTo>
                  <a:cubicBezTo>
                    <a:pt x="386779" y="326533"/>
                    <a:pt x="377271" y="322462"/>
                    <a:pt x="366890" y="321978"/>
                  </a:cubicBezTo>
                  <a:lnTo>
                    <a:pt x="332642" y="287766"/>
                  </a:lnTo>
                  <a:cubicBezTo>
                    <a:pt x="326821" y="281951"/>
                    <a:pt x="319059" y="278753"/>
                    <a:pt x="310813" y="278753"/>
                  </a:cubicBezTo>
                  <a:cubicBezTo>
                    <a:pt x="302566" y="278753"/>
                    <a:pt x="294805" y="281951"/>
                    <a:pt x="288984" y="287766"/>
                  </a:cubicBezTo>
                  <a:cubicBezTo>
                    <a:pt x="283162" y="293581"/>
                    <a:pt x="279864" y="301335"/>
                    <a:pt x="279864" y="309572"/>
                  </a:cubicBezTo>
                  <a:cubicBezTo>
                    <a:pt x="279864" y="317810"/>
                    <a:pt x="283162" y="325564"/>
                    <a:pt x="288984" y="331476"/>
                  </a:cubicBezTo>
                  <a:lnTo>
                    <a:pt x="324104" y="366559"/>
                  </a:lnTo>
                  <a:cubicBezTo>
                    <a:pt x="324881" y="376154"/>
                    <a:pt x="328858" y="385167"/>
                    <a:pt x="335747" y="392048"/>
                  </a:cubicBezTo>
                  <a:lnTo>
                    <a:pt x="340501" y="396700"/>
                  </a:lnTo>
                  <a:cubicBezTo>
                    <a:pt x="329149" y="401158"/>
                    <a:pt x="316828" y="403775"/>
                    <a:pt x="303924" y="403775"/>
                  </a:cubicBezTo>
                  <a:cubicBezTo>
                    <a:pt x="248430" y="403775"/>
                    <a:pt x="203510" y="358903"/>
                    <a:pt x="203510" y="303467"/>
                  </a:cubicBezTo>
                  <a:cubicBezTo>
                    <a:pt x="203510" y="248030"/>
                    <a:pt x="248430" y="203158"/>
                    <a:pt x="303924" y="203158"/>
                  </a:cubicBezTo>
                  <a:close/>
                  <a:moveTo>
                    <a:pt x="303926" y="104648"/>
                  </a:moveTo>
                  <a:cubicBezTo>
                    <a:pt x="413780" y="104648"/>
                    <a:pt x="503061" y="193883"/>
                    <a:pt x="503061" y="303466"/>
                  </a:cubicBezTo>
                  <a:cubicBezTo>
                    <a:pt x="503061" y="342997"/>
                    <a:pt x="491319" y="379815"/>
                    <a:pt x="471230" y="410820"/>
                  </a:cubicBezTo>
                  <a:lnTo>
                    <a:pt x="441341" y="380978"/>
                  </a:lnTo>
                  <a:cubicBezTo>
                    <a:pt x="454345" y="358015"/>
                    <a:pt x="461817" y="331661"/>
                    <a:pt x="461817" y="303466"/>
                  </a:cubicBezTo>
                  <a:cubicBezTo>
                    <a:pt x="461817" y="216556"/>
                    <a:pt x="390974" y="145826"/>
                    <a:pt x="303926" y="145826"/>
                  </a:cubicBezTo>
                  <a:cubicBezTo>
                    <a:pt x="216876" y="145826"/>
                    <a:pt x="146034" y="216556"/>
                    <a:pt x="146034" y="303466"/>
                  </a:cubicBezTo>
                  <a:cubicBezTo>
                    <a:pt x="146034" y="390376"/>
                    <a:pt x="216876" y="461106"/>
                    <a:pt x="303926" y="461106"/>
                  </a:cubicBezTo>
                  <a:cubicBezTo>
                    <a:pt x="332942" y="461106"/>
                    <a:pt x="360017" y="453161"/>
                    <a:pt x="383405" y="439500"/>
                  </a:cubicBezTo>
                  <a:lnTo>
                    <a:pt x="413295" y="469439"/>
                  </a:lnTo>
                  <a:cubicBezTo>
                    <a:pt x="381949" y="490173"/>
                    <a:pt x="344296" y="502284"/>
                    <a:pt x="303926" y="502284"/>
                  </a:cubicBezTo>
                  <a:cubicBezTo>
                    <a:pt x="194168" y="502284"/>
                    <a:pt x="104790" y="413049"/>
                    <a:pt x="104790" y="303466"/>
                  </a:cubicBezTo>
                  <a:cubicBezTo>
                    <a:pt x="104790" y="193883"/>
                    <a:pt x="194168" y="104648"/>
                    <a:pt x="303926" y="104648"/>
                  </a:cubicBezTo>
                  <a:close/>
                  <a:moveTo>
                    <a:pt x="303925" y="0"/>
                  </a:moveTo>
                  <a:cubicBezTo>
                    <a:pt x="471511" y="0"/>
                    <a:pt x="607850" y="136133"/>
                    <a:pt x="607850" y="303467"/>
                  </a:cubicBezTo>
                  <a:cubicBezTo>
                    <a:pt x="607850" y="357339"/>
                    <a:pt x="593585" y="407917"/>
                    <a:pt x="568743" y="451906"/>
                  </a:cubicBezTo>
                  <a:lnTo>
                    <a:pt x="562339" y="445414"/>
                  </a:lnTo>
                  <a:cubicBezTo>
                    <a:pt x="556517" y="439600"/>
                    <a:pt x="548754" y="436403"/>
                    <a:pt x="540505" y="436403"/>
                  </a:cubicBezTo>
                  <a:cubicBezTo>
                    <a:pt x="537206" y="436403"/>
                    <a:pt x="533810" y="436984"/>
                    <a:pt x="530607" y="438050"/>
                  </a:cubicBezTo>
                  <a:lnTo>
                    <a:pt x="528666" y="438728"/>
                  </a:lnTo>
                  <a:cubicBezTo>
                    <a:pt x="552635" y="399196"/>
                    <a:pt x="566706" y="352979"/>
                    <a:pt x="566706" y="303467"/>
                  </a:cubicBezTo>
                  <a:cubicBezTo>
                    <a:pt x="566706" y="158806"/>
                    <a:pt x="448804" y="41179"/>
                    <a:pt x="303925" y="41179"/>
                  </a:cubicBezTo>
                  <a:cubicBezTo>
                    <a:pt x="159046" y="41179"/>
                    <a:pt x="41241" y="158806"/>
                    <a:pt x="41241" y="303467"/>
                  </a:cubicBezTo>
                  <a:cubicBezTo>
                    <a:pt x="41241" y="448127"/>
                    <a:pt x="159046" y="565851"/>
                    <a:pt x="303925" y="565851"/>
                  </a:cubicBezTo>
                  <a:cubicBezTo>
                    <a:pt x="353900" y="565851"/>
                    <a:pt x="400575" y="551511"/>
                    <a:pt x="440361" y="527191"/>
                  </a:cubicBezTo>
                  <a:lnTo>
                    <a:pt x="439876" y="528644"/>
                  </a:lnTo>
                  <a:cubicBezTo>
                    <a:pt x="436092" y="539884"/>
                    <a:pt x="438906" y="551995"/>
                    <a:pt x="447348" y="560328"/>
                  </a:cubicBezTo>
                  <a:lnTo>
                    <a:pt x="454044" y="567014"/>
                  </a:lnTo>
                  <a:cubicBezTo>
                    <a:pt x="409697" y="592302"/>
                    <a:pt x="358558" y="606933"/>
                    <a:pt x="303925" y="606933"/>
                  </a:cubicBezTo>
                  <a:cubicBezTo>
                    <a:pt x="136339" y="606933"/>
                    <a:pt x="0" y="470800"/>
                    <a:pt x="0" y="303467"/>
                  </a:cubicBezTo>
                  <a:cubicBezTo>
                    <a:pt x="0" y="136133"/>
                    <a:pt x="136339" y="0"/>
                    <a:pt x="30392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7" name="标题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7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0285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标题内容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0285" y="2062983"/>
            <a:ext cx="2397832" cy="199103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850285" y="4642083"/>
            <a:ext cx="239783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4813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3574813" y="2062983"/>
            <a:ext cx="2397832" cy="199103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3574813" y="4642083"/>
            <a:ext cx="239783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63263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6263263" y="2062983"/>
            <a:ext cx="2397832" cy="199103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6263263" y="4642083"/>
            <a:ext cx="239783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87791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8987791" y="2062983"/>
            <a:ext cx="2397832" cy="199103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8987791" y="4642083"/>
            <a:ext cx="239783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8078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6452527" y="4734693"/>
            <a:ext cx="648793" cy="648793"/>
            <a:chOff x="6443245" y="4780605"/>
            <a:chExt cx="751188" cy="751188"/>
          </a:xfrm>
          <a:solidFill>
            <a:sysClr val="window" lastClr="FFFFFF"/>
          </a:solidFill>
        </p:grpSpPr>
        <p:sp>
          <p:nvSpPr>
            <p:cNvPr id="44" name="椭圆 43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600772" y="4925106"/>
              <a:ext cx="482922" cy="481856"/>
              <a:chOff x="3175" y="4763"/>
              <a:chExt cx="717550" cy="715963"/>
            </a:xfrm>
            <a:grpFill/>
          </p:grpSpPr>
          <p:sp>
            <p:nvSpPr>
              <p:cNvPr id="46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7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8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452527" y="1995280"/>
            <a:ext cx="648793" cy="648793"/>
            <a:chOff x="6443245" y="1611109"/>
            <a:chExt cx="751188" cy="751188"/>
          </a:xfrm>
          <a:solidFill>
            <a:sysClr val="window" lastClr="FFFFFF"/>
          </a:solidFill>
        </p:grpSpPr>
        <p:sp>
          <p:nvSpPr>
            <p:cNvPr id="50" name="椭圆 49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1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52527" y="3394442"/>
            <a:ext cx="648793" cy="648793"/>
            <a:chOff x="6443245" y="3204483"/>
            <a:chExt cx="751188" cy="751188"/>
          </a:xfrm>
          <a:solidFill>
            <a:sysClr val="window" lastClr="FFFFFF"/>
          </a:solidFill>
        </p:grpSpPr>
        <p:sp>
          <p:nvSpPr>
            <p:cNvPr id="53" name="椭圆 52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386669" y="4732234"/>
            <a:ext cx="655558" cy="655558"/>
            <a:chOff x="816774" y="4776910"/>
            <a:chExt cx="759650" cy="759649"/>
          </a:xfrm>
          <a:solidFill>
            <a:sysClr val="window" lastClr="FFFFFF"/>
          </a:solidFill>
        </p:grpSpPr>
        <p:sp>
          <p:nvSpPr>
            <p:cNvPr id="56" name="椭圆 55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27948" y="4902209"/>
              <a:ext cx="469371" cy="442728"/>
              <a:chOff x="244475" y="2743200"/>
              <a:chExt cx="727075" cy="685800"/>
            </a:xfrm>
            <a:grpFill/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411268" y="3395671"/>
            <a:ext cx="655558" cy="655558"/>
            <a:chOff x="3424768" y="2961096"/>
            <a:chExt cx="759650" cy="759649"/>
          </a:xfrm>
          <a:solidFill>
            <a:sysClr val="window" lastClr="FFFFFF"/>
          </a:solidFill>
        </p:grpSpPr>
        <p:sp>
          <p:nvSpPr>
            <p:cNvPr id="62" name="椭圆 61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grpFill/>
          </p:grpSpPr>
          <p:sp>
            <p:nvSpPr>
              <p:cNvPr id="64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1411268" y="1996509"/>
            <a:ext cx="655558" cy="655558"/>
            <a:chOff x="3424768" y="1611109"/>
            <a:chExt cx="759650" cy="759649"/>
          </a:xfrm>
          <a:solidFill>
            <a:sysClr val="window" lastClr="FFFFFF"/>
          </a:solidFill>
        </p:grpSpPr>
        <p:sp>
          <p:nvSpPr>
            <p:cNvPr id="70" name="椭圆 69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1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6024" y="1968500"/>
            <a:ext cx="3698159" cy="776014"/>
            <a:chOff x="2077924" y="1968500"/>
            <a:chExt cx="3698159" cy="776014"/>
          </a:xfrm>
        </p:grpSpPr>
        <p:sp>
          <p:nvSpPr>
            <p:cNvPr id="72" name="TextBox 1210"/>
            <p:cNvSpPr/>
            <p:nvPr/>
          </p:nvSpPr>
          <p:spPr>
            <a:xfrm>
              <a:off x="2077925" y="1968500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73" name="文本框 11"/>
            <p:cNvSpPr txBox="1"/>
            <p:nvPr/>
          </p:nvSpPr>
          <p:spPr>
            <a:xfrm>
              <a:off x="2077924" y="2287466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6024" y="3355833"/>
            <a:ext cx="3698159" cy="776013"/>
            <a:chOff x="2077924" y="3355833"/>
            <a:chExt cx="3698159" cy="776013"/>
          </a:xfrm>
        </p:grpSpPr>
        <p:sp>
          <p:nvSpPr>
            <p:cNvPr id="74" name="TextBox 1210"/>
            <p:cNvSpPr/>
            <p:nvPr/>
          </p:nvSpPr>
          <p:spPr>
            <a:xfrm>
              <a:off x="2077925" y="3355833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75" name="文本框 11"/>
            <p:cNvSpPr txBox="1"/>
            <p:nvPr/>
          </p:nvSpPr>
          <p:spPr>
            <a:xfrm>
              <a:off x="2077924" y="3674798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16024" y="4646907"/>
            <a:ext cx="3698159" cy="776014"/>
            <a:chOff x="2077924" y="4646907"/>
            <a:chExt cx="3698159" cy="776014"/>
          </a:xfrm>
        </p:grpSpPr>
        <p:sp>
          <p:nvSpPr>
            <p:cNvPr id="76" name="TextBox 1210"/>
            <p:cNvSpPr/>
            <p:nvPr/>
          </p:nvSpPr>
          <p:spPr>
            <a:xfrm>
              <a:off x="2077925" y="4646907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77" name="文本框 11"/>
            <p:cNvSpPr txBox="1"/>
            <p:nvPr/>
          </p:nvSpPr>
          <p:spPr>
            <a:xfrm>
              <a:off x="2077924" y="4965873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83373" y="1968500"/>
            <a:ext cx="3698159" cy="776014"/>
            <a:chOff x="7145273" y="1968500"/>
            <a:chExt cx="3698159" cy="776014"/>
          </a:xfrm>
        </p:grpSpPr>
        <p:sp>
          <p:nvSpPr>
            <p:cNvPr id="78" name="TextBox 1210"/>
            <p:cNvSpPr/>
            <p:nvPr/>
          </p:nvSpPr>
          <p:spPr>
            <a:xfrm>
              <a:off x="7145274" y="1968500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79" name="文本框 11"/>
            <p:cNvSpPr txBox="1"/>
            <p:nvPr/>
          </p:nvSpPr>
          <p:spPr>
            <a:xfrm>
              <a:off x="7145273" y="2287466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83373" y="3355833"/>
            <a:ext cx="3698159" cy="776013"/>
            <a:chOff x="7145273" y="3355833"/>
            <a:chExt cx="3698159" cy="776013"/>
          </a:xfrm>
        </p:grpSpPr>
        <p:sp>
          <p:nvSpPr>
            <p:cNvPr id="80" name="TextBox 1210"/>
            <p:cNvSpPr/>
            <p:nvPr/>
          </p:nvSpPr>
          <p:spPr>
            <a:xfrm>
              <a:off x="7145274" y="3355833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81" name="文本框 11"/>
            <p:cNvSpPr txBox="1"/>
            <p:nvPr/>
          </p:nvSpPr>
          <p:spPr>
            <a:xfrm>
              <a:off x="7145273" y="3674798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83373" y="4646907"/>
            <a:ext cx="3698159" cy="776014"/>
            <a:chOff x="7145273" y="4646907"/>
            <a:chExt cx="3698159" cy="776014"/>
          </a:xfrm>
        </p:grpSpPr>
        <p:sp>
          <p:nvSpPr>
            <p:cNvPr id="82" name="TextBox 1210"/>
            <p:cNvSpPr/>
            <p:nvPr/>
          </p:nvSpPr>
          <p:spPr>
            <a:xfrm>
              <a:off x="7145274" y="4646907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83" name="文本框 11"/>
            <p:cNvSpPr txBox="1"/>
            <p:nvPr/>
          </p:nvSpPr>
          <p:spPr>
            <a:xfrm>
              <a:off x="7145273" y="4965873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920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C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计，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68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Other_5"/>
          <p:cNvSpPr/>
          <p:nvPr/>
        </p:nvSpPr>
        <p:spPr>
          <a:xfrm>
            <a:off x="2772349" y="3188322"/>
            <a:ext cx="512995" cy="51111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8" name="MH_Other_6"/>
          <p:cNvSpPr/>
          <p:nvPr/>
        </p:nvSpPr>
        <p:spPr>
          <a:xfrm>
            <a:off x="4529066" y="2192034"/>
            <a:ext cx="512995" cy="51299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9" name="MH_Other_7"/>
          <p:cNvSpPr/>
          <p:nvPr/>
        </p:nvSpPr>
        <p:spPr>
          <a:xfrm>
            <a:off x="7120786" y="3184583"/>
            <a:ext cx="512995" cy="51111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0" name="MH_Other_8"/>
          <p:cNvSpPr/>
          <p:nvPr/>
        </p:nvSpPr>
        <p:spPr>
          <a:xfrm>
            <a:off x="8890960" y="2210722"/>
            <a:ext cx="512995" cy="51299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484127" y="2273120"/>
            <a:ext cx="1346921" cy="1345047"/>
            <a:chOff x="1484127" y="2273120"/>
            <a:chExt cx="1346921" cy="1345047"/>
          </a:xfrm>
        </p:grpSpPr>
        <p:sp>
          <p:nvSpPr>
            <p:cNvPr id="3" name="MH_Other_1"/>
            <p:cNvSpPr/>
            <p:nvPr/>
          </p:nvSpPr>
          <p:spPr>
            <a:xfrm>
              <a:off x="1484127" y="2273120"/>
              <a:ext cx="1346921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" name="MH_Other_9"/>
            <p:cNvSpPr/>
            <p:nvPr/>
          </p:nvSpPr>
          <p:spPr bwMode="auto">
            <a:xfrm>
              <a:off x="1859693" y="2594299"/>
              <a:ext cx="695213" cy="63017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59349" y="2273120"/>
            <a:ext cx="1345047" cy="1345047"/>
            <a:chOff x="3259349" y="2273120"/>
            <a:chExt cx="1345047" cy="1345047"/>
          </a:xfrm>
        </p:grpSpPr>
        <p:sp>
          <p:nvSpPr>
            <p:cNvPr id="4" name="MH_Other_2"/>
            <p:cNvSpPr/>
            <p:nvPr/>
          </p:nvSpPr>
          <p:spPr>
            <a:xfrm>
              <a:off x="3259349" y="2273120"/>
              <a:ext cx="1345047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" name="MH_Other_10"/>
            <p:cNvSpPr/>
            <p:nvPr/>
          </p:nvSpPr>
          <p:spPr bwMode="auto">
            <a:xfrm>
              <a:off x="3706116" y="2637657"/>
              <a:ext cx="452261" cy="616720"/>
            </a:xfrm>
            <a:custGeom>
              <a:avLst/>
              <a:gdLst>
                <a:gd name="T0" fmla="*/ 821150 w 1122363"/>
                <a:gd name="T1" fmla="*/ 1319439 h 1531938"/>
                <a:gd name="T2" fmla="*/ 818610 w 1122363"/>
                <a:gd name="T3" fmla="*/ 1374324 h 1531938"/>
                <a:gd name="T4" fmla="*/ 763001 w 1122363"/>
                <a:gd name="T5" fmla="*/ 1407818 h 1531938"/>
                <a:gd name="T6" fmla="*/ 617712 w 1122363"/>
                <a:gd name="T7" fmla="*/ 1069756 h 1531938"/>
                <a:gd name="T8" fmla="*/ 595045 w 1122363"/>
                <a:gd name="T9" fmla="*/ 1020228 h 1531938"/>
                <a:gd name="T10" fmla="*/ 616862 w 1122363"/>
                <a:gd name="T11" fmla="*/ 985788 h 1531938"/>
                <a:gd name="T12" fmla="*/ 638822 w 1122363"/>
                <a:gd name="T13" fmla="*/ 861065 h 1531938"/>
                <a:gd name="T14" fmla="*/ 533011 w 1122363"/>
                <a:gd name="T15" fmla="*/ 900272 h 1531938"/>
                <a:gd name="T16" fmla="*/ 472344 w 1122363"/>
                <a:gd name="T17" fmla="*/ 959225 h 1531938"/>
                <a:gd name="T18" fmla="*/ 447514 w 1122363"/>
                <a:gd name="T19" fmla="*/ 1068950 h 1531938"/>
                <a:gd name="T20" fmla="*/ 483631 w 1122363"/>
                <a:gd name="T21" fmla="*/ 1155544 h 1531938"/>
                <a:gd name="T22" fmla="*/ 563202 w 1122363"/>
                <a:gd name="T23" fmla="*/ 1213369 h 1531938"/>
                <a:gd name="T24" fmla="*/ 641644 w 1122363"/>
                <a:gd name="T25" fmla="*/ 1407149 h 1531938"/>
                <a:gd name="T26" fmla="*/ 522288 w 1122363"/>
                <a:gd name="T27" fmla="*/ 1360326 h 1531938"/>
                <a:gd name="T28" fmla="*/ 562920 w 1122363"/>
                <a:gd name="T29" fmla="*/ 1503052 h 1531938"/>
                <a:gd name="T30" fmla="*/ 767489 w 1122363"/>
                <a:gd name="T31" fmla="*/ 1526182 h 1531938"/>
                <a:gd name="T32" fmla="*/ 873019 w 1122363"/>
                <a:gd name="T33" fmla="*/ 1493462 h 1531938"/>
                <a:gd name="T34" fmla="*/ 940739 w 1122363"/>
                <a:gd name="T35" fmla="*/ 1437049 h 1531938"/>
                <a:gd name="T36" fmla="*/ 975445 w 1122363"/>
                <a:gd name="T37" fmla="*/ 1352710 h 1531938"/>
                <a:gd name="T38" fmla="*/ 957387 w 1122363"/>
                <a:gd name="T39" fmla="*/ 1244960 h 1531938"/>
                <a:gd name="T40" fmla="*/ 862579 w 1122363"/>
                <a:gd name="T41" fmla="*/ 1159211 h 1531938"/>
                <a:gd name="T42" fmla="*/ 777366 w 1122363"/>
                <a:gd name="T43" fmla="*/ 984893 h 1531938"/>
                <a:gd name="T44" fmla="*/ 941021 w 1122363"/>
                <a:gd name="T45" fmla="*/ 1068103 h 1531938"/>
                <a:gd name="T46" fmla="*/ 812918 w 1122363"/>
                <a:gd name="T47" fmla="*/ 868963 h 1531938"/>
                <a:gd name="T48" fmla="*/ 768618 w 1122363"/>
                <a:gd name="T49" fmla="*/ 464758 h 1531938"/>
                <a:gd name="T50" fmla="*/ 956258 w 1122363"/>
                <a:gd name="T51" fmla="*/ 515531 h 1531938"/>
                <a:gd name="T52" fmla="*/ 1106652 w 1122363"/>
                <a:gd name="T53" fmla="*/ 632589 h 1531938"/>
                <a:gd name="T54" fmla="*/ 1227702 w 1122363"/>
                <a:gd name="T55" fmla="*/ 820164 h 1531938"/>
                <a:gd name="T56" fmla="*/ 1327023 w 1122363"/>
                <a:gd name="T57" fmla="*/ 1081925 h 1531938"/>
                <a:gd name="T58" fmla="*/ 1396717 w 1122363"/>
                <a:gd name="T59" fmla="*/ 1393892 h 1531938"/>
                <a:gd name="T60" fmla="*/ 1355239 w 1122363"/>
                <a:gd name="T61" fmla="*/ 1597827 h 1531938"/>
                <a:gd name="T62" fmla="*/ 1228829 w 1122363"/>
                <a:gd name="T63" fmla="*/ 1750144 h 1531938"/>
                <a:gd name="T64" fmla="*/ 1040908 w 1122363"/>
                <a:gd name="T65" fmla="*/ 1850561 h 1531938"/>
                <a:gd name="T66" fmla="*/ 813764 w 1122363"/>
                <a:gd name="T67" fmla="*/ 1899358 h 1531938"/>
                <a:gd name="T68" fmla="*/ 571385 w 1122363"/>
                <a:gd name="T69" fmla="*/ 1896538 h 1531938"/>
                <a:gd name="T70" fmla="*/ 341985 w 1122363"/>
                <a:gd name="T71" fmla="*/ 1837867 h 1531938"/>
                <a:gd name="T72" fmla="*/ 152933 w 1122363"/>
                <a:gd name="T73" fmla="*/ 1725604 h 1531938"/>
                <a:gd name="T74" fmla="*/ 31320 w 1122363"/>
                <a:gd name="T75" fmla="*/ 1563133 h 1531938"/>
                <a:gd name="T76" fmla="*/ 3668 w 1122363"/>
                <a:gd name="T77" fmla="*/ 1352710 h 1531938"/>
                <a:gd name="T78" fmla="*/ 126691 w 1122363"/>
                <a:gd name="T79" fmla="*/ 958096 h 1531938"/>
                <a:gd name="T80" fmla="*/ 230811 w 1122363"/>
                <a:gd name="T81" fmla="*/ 743160 h 1531938"/>
                <a:gd name="T82" fmla="*/ 362301 w 1122363"/>
                <a:gd name="T83" fmla="*/ 582099 h 1531938"/>
                <a:gd name="T84" fmla="*/ 534421 w 1122363"/>
                <a:gd name="T85" fmla="*/ 485632 h 1531938"/>
                <a:gd name="T86" fmla="*/ 596426 w 1122363"/>
                <a:gd name="T87" fmla="*/ 1978 h 1531938"/>
                <a:gd name="T88" fmla="*/ 686940 w 1122363"/>
                <a:gd name="T89" fmla="*/ 37299 h 1531938"/>
                <a:gd name="T90" fmla="*/ 778299 w 1122363"/>
                <a:gd name="T91" fmla="*/ 32213 h 1531938"/>
                <a:gd name="T92" fmla="*/ 882912 w 1122363"/>
                <a:gd name="T93" fmla="*/ 282 h 1531938"/>
                <a:gd name="T94" fmla="*/ 944383 w 1122363"/>
                <a:gd name="T95" fmla="*/ 34192 h 1531938"/>
                <a:gd name="T96" fmla="*/ 991755 w 1122363"/>
                <a:gd name="T97" fmla="*/ 157394 h 1531938"/>
                <a:gd name="T98" fmla="*/ 1048714 w 1122363"/>
                <a:gd name="T99" fmla="*/ 165023 h 1531938"/>
                <a:gd name="T100" fmla="*/ 1092702 w 1122363"/>
                <a:gd name="T101" fmla="*/ 159655 h 1531938"/>
                <a:gd name="T102" fmla="*/ 1063377 w 1122363"/>
                <a:gd name="T103" fmla="*/ 261663 h 1531938"/>
                <a:gd name="T104" fmla="*/ 978784 w 1122363"/>
                <a:gd name="T105" fmla="*/ 348130 h 1531938"/>
                <a:gd name="T106" fmla="*/ 836387 w 1122363"/>
                <a:gd name="T107" fmla="*/ 422166 h 1531938"/>
                <a:gd name="T108" fmla="*/ 657614 w 1122363"/>
                <a:gd name="T109" fmla="*/ 404646 h 1531938"/>
                <a:gd name="T110" fmla="*/ 554694 w 1122363"/>
                <a:gd name="T111" fmla="*/ 419340 h 1531938"/>
                <a:gd name="T112" fmla="*/ 313322 w 1122363"/>
                <a:gd name="T113" fmla="*/ 219560 h 1531938"/>
                <a:gd name="T114" fmla="*/ 410321 w 1122363"/>
                <a:gd name="T115" fmla="*/ 170392 h 1531938"/>
                <a:gd name="T116" fmla="*/ 485327 w 1122363"/>
                <a:gd name="T117" fmla="*/ 159089 h 1531938"/>
                <a:gd name="T118" fmla="*/ 519164 w 1122363"/>
                <a:gd name="T119" fmla="*/ 54537 h 1531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98193" y="1940360"/>
            <a:ext cx="2011314" cy="2011314"/>
            <a:chOff x="5098193" y="1940360"/>
            <a:chExt cx="2011314" cy="2011314"/>
          </a:xfrm>
        </p:grpSpPr>
        <p:sp>
          <p:nvSpPr>
            <p:cNvPr id="2" name="MH_Other_3"/>
            <p:cNvSpPr/>
            <p:nvPr/>
          </p:nvSpPr>
          <p:spPr>
            <a:xfrm>
              <a:off x="5098193" y="1940360"/>
              <a:ext cx="2011314" cy="20113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3" name="MH_Other_11"/>
            <p:cNvSpPr/>
            <p:nvPr/>
          </p:nvSpPr>
          <p:spPr bwMode="auto">
            <a:xfrm>
              <a:off x="5743163" y="2585330"/>
              <a:ext cx="721375" cy="721375"/>
            </a:xfrm>
            <a:custGeom>
              <a:avLst/>
              <a:gdLst>
                <a:gd name="T0" fmla="*/ 883582 w 2298700"/>
                <a:gd name="T1" fmla="*/ 1295872 h 2298700"/>
                <a:gd name="T2" fmla="*/ 899660 w 2298700"/>
                <a:gd name="T3" fmla="*/ 1824434 h 2298700"/>
                <a:gd name="T4" fmla="*/ 870674 w 2298700"/>
                <a:gd name="T5" fmla="*/ 1867800 h 2298700"/>
                <a:gd name="T6" fmla="*/ 472571 w 2298700"/>
                <a:gd name="T7" fmla="*/ 1870524 h 2298700"/>
                <a:gd name="T8" fmla="*/ 439282 w 2298700"/>
                <a:gd name="T9" fmla="*/ 1829883 h 2298700"/>
                <a:gd name="T10" fmla="*/ 450831 w 2298700"/>
                <a:gd name="T11" fmla="*/ 1299959 h 2298700"/>
                <a:gd name="T12" fmla="*/ 1168971 w 2298700"/>
                <a:gd name="T13" fmla="*/ 903287 h 2298700"/>
                <a:gd name="T14" fmla="*/ 1561900 w 2298700"/>
                <a:gd name="T15" fmla="*/ 923717 h 2298700"/>
                <a:gd name="T16" fmla="*/ 1573443 w 2298700"/>
                <a:gd name="T17" fmla="*/ 1829892 h 2298700"/>
                <a:gd name="T18" fmla="*/ 1540624 w 2298700"/>
                <a:gd name="T19" fmla="*/ 1870524 h 2298700"/>
                <a:gd name="T20" fmla="*/ 1142262 w 2298700"/>
                <a:gd name="T21" fmla="*/ 1867800 h 2298700"/>
                <a:gd name="T22" fmla="*/ 1113291 w 2298700"/>
                <a:gd name="T23" fmla="*/ 1824444 h 2298700"/>
                <a:gd name="T24" fmla="*/ 1129361 w 2298700"/>
                <a:gd name="T25" fmla="*/ 919404 h 2298700"/>
                <a:gd name="T26" fmla="*/ 2191940 w 2298700"/>
                <a:gd name="T27" fmla="*/ 450850 h 2298700"/>
                <a:gd name="T28" fmla="*/ 2238385 w 2298700"/>
                <a:gd name="T29" fmla="*/ 475582 h 2298700"/>
                <a:gd name="T30" fmla="*/ 2245636 w 2298700"/>
                <a:gd name="T31" fmla="*/ 1835358 h 2298700"/>
                <a:gd name="T32" fmla="*/ 2208706 w 2298700"/>
                <a:gd name="T33" fmla="*/ 1872115 h 2298700"/>
                <a:gd name="T34" fmla="*/ 1810633 w 2298700"/>
                <a:gd name="T35" fmla="*/ 1865309 h 2298700"/>
                <a:gd name="T36" fmla="*/ 1785938 w 2298700"/>
                <a:gd name="T37" fmla="*/ 1818568 h 2298700"/>
                <a:gd name="T38" fmla="*/ 1806329 w 2298700"/>
                <a:gd name="T39" fmla="*/ 463556 h 2298700"/>
                <a:gd name="T40" fmla="*/ 1464870 w 2298700"/>
                <a:gd name="T41" fmla="*/ 38100 h 2298700"/>
                <a:gd name="T42" fmla="*/ 1493876 w 2298700"/>
                <a:gd name="T43" fmla="*/ 48317 h 2298700"/>
                <a:gd name="T44" fmla="*/ 1512005 w 2298700"/>
                <a:gd name="T45" fmla="*/ 72609 h 2298700"/>
                <a:gd name="T46" fmla="*/ 1540105 w 2298700"/>
                <a:gd name="T47" fmla="*/ 509198 h 2298700"/>
                <a:gd name="T48" fmla="*/ 1503847 w 2298700"/>
                <a:gd name="T49" fmla="*/ 543253 h 2298700"/>
                <a:gd name="T50" fmla="*/ 1459205 w 2298700"/>
                <a:gd name="T51" fmla="*/ 535761 h 2298700"/>
                <a:gd name="T52" fmla="*/ 1437677 w 2298700"/>
                <a:gd name="T53" fmla="*/ 503749 h 2298700"/>
                <a:gd name="T54" fmla="*/ 1348845 w 2298700"/>
                <a:gd name="T55" fmla="*/ 357311 h 2298700"/>
                <a:gd name="T56" fmla="*/ 1214465 w 2298700"/>
                <a:gd name="T57" fmla="*/ 507608 h 2298700"/>
                <a:gd name="T58" fmla="*/ 1010062 w 2298700"/>
                <a:gd name="T59" fmla="*/ 669711 h 2298700"/>
                <a:gd name="T60" fmla="*/ 834212 w 2298700"/>
                <a:gd name="T61" fmla="*/ 763477 h 2298700"/>
                <a:gd name="T62" fmla="*/ 682609 w 2298700"/>
                <a:gd name="T63" fmla="*/ 817965 h 2298700"/>
                <a:gd name="T64" fmla="*/ 523528 w 2298700"/>
                <a:gd name="T65" fmla="*/ 852928 h 2298700"/>
                <a:gd name="T66" fmla="*/ 404104 w 2298700"/>
                <a:gd name="T67" fmla="*/ 862464 h 2298700"/>
                <a:gd name="T68" fmla="*/ 374191 w 2298700"/>
                <a:gd name="T69" fmla="*/ 838852 h 2298700"/>
                <a:gd name="T70" fmla="*/ 369206 w 2298700"/>
                <a:gd name="T71" fmla="*/ 795034 h 2298700"/>
                <a:gd name="T72" fmla="*/ 405237 w 2298700"/>
                <a:gd name="T73" fmla="*/ 760071 h 2298700"/>
                <a:gd name="T74" fmla="*/ 535765 w 2298700"/>
                <a:gd name="T75" fmla="*/ 742589 h 2298700"/>
                <a:gd name="T76" fmla="*/ 679890 w 2298700"/>
                <a:gd name="T77" fmla="*/ 706945 h 2298700"/>
                <a:gd name="T78" fmla="*/ 816536 w 2298700"/>
                <a:gd name="T79" fmla="*/ 654273 h 2298700"/>
                <a:gd name="T80" fmla="*/ 989667 w 2298700"/>
                <a:gd name="T81" fmla="*/ 554832 h 2298700"/>
                <a:gd name="T82" fmla="*/ 1171862 w 2298700"/>
                <a:gd name="T83" fmla="*/ 398859 h 2298700"/>
                <a:gd name="T84" fmla="*/ 1282675 w 2298700"/>
                <a:gd name="T85" fmla="*/ 267178 h 2298700"/>
                <a:gd name="T86" fmla="*/ 1087110 w 2298700"/>
                <a:gd name="T87" fmla="*/ 283979 h 2298700"/>
                <a:gd name="T88" fmla="*/ 1044054 w 2298700"/>
                <a:gd name="T89" fmla="*/ 259005 h 2298700"/>
                <a:gd name="T90" fmla="*/ 1040654 w 2298700"/>
                <a:gd name="T91" fmla="*/ 208376 h 2298700"/>
                <a:gd name="T92" fmla="*/ 1446288 w 2298700"/>
                <a:gd name="T93" fmla="*/ 40370 h 2298700"/>
                <a:gd name="T94" fmla="*/ 128386 w 2298700"/>
                <a:gd name="T95" fmla="*/ 3403 h 2298700"/>
                <a:gd name="T96" fmla="*/ 171711 w 2298700"/>
                <a:gd name="T97" fmla="*/ 26993 h 2298700"/>
                <a:gd name="T98" fmla="*/ 199157 w 2298700"/>
                <a:gd name="T99" fmla="*/ 67596 h 2298700"/>
                <a:gd name="T100" fmla="*/ 2201163 w 2298700"/>
                <a:gd name="T101" fmla="*/ 2093192 h 2298700"/>
                <a:gd name="T102" fmla="*/ 2249251 w 2298700"/>
                <a:gd name="T103" fmla="*/ 2107936 h 2298700"/>
                <a:gd name="T104" fmla="*/ 2283729 w 2298700"/>
                <a:gd name="T105" fmla="*/ 2142414 h 2298700"/>
                <a:gd name="T106" fmla="*/ 2298473 w 2298700"/>
                <a:gd name="T107" fmla="*/ 2190729 h 2298700"/>
                <a:gd name="T108" fmla="*/ 2288720 w 2298700"/>
                <a:gd name="T109" fmla="*/ 2240405 h 2298700"/>
                <a:gd name="T110" fmla="*/ 2257417 w 2298700"/>
                <a:gd name="T111" fmla="*/ 2278059 h 2298700"/>
                <a:gd name="T112" fmla="*/ 2211597 w 2298700"/>
                <a:gd name="T113" fmla="*/ 2297566 h 2298700"/>
                <a:gd name="T114" fmla="*/ 72132 w 2298700"/>
                <a:gd name="T115" fmla="*/ 2294164 h 2298700"/>
                <a:gd name="T116" fmla="*/ 29715 w 2298700"/>
                <a:gd name="T117" fmla="*/ 2268532 h 2298700"/>
                <a:gd name="T118" fmla="*/ 4537 w 2298700"/>
                <a:gd name="T119" fmla="*/ 2226568 h 2298700"/>
                <a:gd name="T120" fmla="*/ 907 w 2298700"/>
                <a:gd name="T121" fmla="*/ 87330 h 2298700"/>
                <a:gd name="T122" fmla="*/ 20188 w 2298700"/>
                <a:gd name="T123" fmla="*/ 41510 h 2298700"/>
                <a:gd name="T124" fmla="*/ 57842 w 2298700"/>
                <a:gd name="T125" fmla="*/ 10434 h 2298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8700" h="2298700">
                  <a:moveTo>
                    <a:pt x="494084" y="1279525"/>
                  </a:moveTo>
                  <a:lnTo>
                    <a:pt x="844179" y="1279525"/>
                  </a:lnTo>
                  <a:lnTo>
                    <a:pt x="849841" y="1279752"/>
                  </a:lnTo>
                  <a:lnTo>
                    <a:pt x="855502" y="1280660"/>
                  </a:lnTo>
                  <a:lnTo>
                    <a:pt x="860710" y="1282023"/>
                  </a:lnTo>
                  <a:lnTo>
                    <a:pt x="865692" y="1283839"/>
                  </a:lnTo>
                  <a:lnTo>
                    <a:pt x="870674" y="1286109"/>
                  </a:lnTo>
                  <a:lnTo>
                    <a:pt x="875203" y="1289061"/>
                  </a:lnTo>
                  <a:lnTo>
                    <a:pt x="879732" y="1292467"/>
                  </a:lnTo>
                  <a:lnTo>
                    <a:pt x="883582" y="1295872"/>
                  </a:lnTo>
                  <a:lnTo>
                    <a:pt x="887205" y="1299959"/>
                  </a:lnTo>
                  <a:lnTo>
                    <a:pt x="890602" y="1304273"/>
                  </a:lnTo>
                  <a:lnTo>
                    <a:pt x="893320" y="1308814"/>
                  </a:lnTo>
                  <a:lnTo>
                    <a:pt x="895584" y="1313809"/>
                  </a:lnTo>
                  <a:lnTo>
                    <a:pt x="897396" y="1319031"/>
                  </a:lnTo>
                  <a:lnTo>
                    <a:pt x="898981" y="1324480"/>
                  </a:lnTo>
                  <a:lnTo>
                    <a:pt x="899660" y="1329702"/>
                  </a:lnTo>
                  <a:lnTo>
                    <a:pt x="900113" y="1335378"/>
                  </a:lnTo>
                  <a:lnTo>
                    <a:pt x="900113" y="1818531"/>
                  </a:lnTo>
                  <a:lnTo>
                    <a:pt x="899660" y="1824434"/>
                  </a:lnTo>
                  <a:lnTo>
                    <a:pt x="898981" y="1829883"/>
                  </a:lnTo>
                  <a:lnTo>
                    <a:pt x="897396" y="1835332"/>
                  </a:lnTo>
                  <a:lnTo>
                    <a:pt x="895584" y="1840554"/>
                  </a:lnTo>
                  <a:lnTo>
                    <a:pt x="893320" y="1845322"/>
                  </a:lnTo>
                  <a:lnTo>
                    <a:pt x="890602" y="1850090"/>
                  </a:lnTo>
                  <a:lnTo>
                    <a:pt x="887205" y="1854404"/>
                  </a:lnTo>
                  <a:lnTo>
                    <a:pt x="883582" y="1858264"/>
                  </a:lnTo>
                  <a:lnTo>
                    <a:pt x="879732" y="1861897"/>
                  </a:lnTo>
                  <a:lnTo>
                    <a:pt x="875203" y="1865302"/>
                  </a:lnTo>
                  <a:lnTo>
                    <a:pt x="870674" y="1867800"/>
                  </a:lnTo>
                  <a:lnTo>
                    <a:pt x="865692" y="1870524"/>
                  </a:lnTo>
                  <a:lnTo>
                    <a:pt x="860710" y="1872114"/>
                  </a:lnTo>
                  <a:lnTo>
                    <a:pt x="855502" y="1873476"/>
                  </a:lnTo>
                  <a:lnTo>
                    <a:pt x="849841" y="1874611"/>
                  </a:lnTo>
                  <a:lnTo>
                    <a:pt x="844179" y="1874838"/>
                  </a:lnTo>
                  <a:lnTo>
                    <a:pt x="494084" y="1874838"/>
                  </a:lnTo>
                  <a:lnTo>
                    <a:pt x="488423" y="1874611"/>
                  </a:lnTo>
                  <a:lnTo>
                    <a:pt x="482761" y="1873476"/>
                  </a:lnTo>
                  <a:lnTo>
                    <a:pt x="477326" y="1872114"/>
                  </a:lnTo>
                  <a:lnTo>
                    <a:pt x="472571" y="1870524"/>
                  </a:lnTo>
                  <a:lnTo>
                    <a:pt x="467589" y="1867800"/>
                  </a:lnTo>
                  <a:lnTo>
                    <a:pt x="463060" y="1865302"/>
                  </a:lnTo>
                  <a:lnTo>
                    <a:pt x="458531" y="1861897"/>
                  </a:lnTo>
                  <a:lnTo>
                    <a:pt x="454455" y="1858264"/>
                  </a:lnTo>
                  <a:lnTo>
                    <a:pt x="450831" y="1854404"/>
                  </a:lnTo>
                  <a:lnTo>
                    <a:pt x="447661" y="1850090"/>
                  </a:lnTo>
                  <a:lnTo>
                    <a:pt x="444944" y="1845322"/>
                  </a:lnTo>
                  <a:lnTo>
                    <a:pt x="442679" y="1840554"/>
                  </a:lnTo>
                  <a:lnTo>
                    <a:pt x="440868" y="1835332"/>
                  </a:lnTo>
                  <a:lnTo>
                    <a:pt x="439282" y="1829883"/>
                  </a:lnTo>
                  <a:lnTo>
                    <a:pt x="438603" y="1824434"/>
                  </a:lnTo>
                  <a:lnTo>
                    <a:pt x="438150" y="1818531"/>
                  </a:lnTo>
                  <a:lnTo>
                    <a:pt x="438150" y="1335378"/>
                  </a:lnTo>
                  <a:lnTo>
                    <a:pt x="438603" y="1329702"/>
                  </a:lnTo>
                  <a:lnTo>
                    <a:pt x="439282" y="1324480"/>
                  </a:lnTo>
                  <a:lnTo>
                    <a:pt x="440868" y="1319031"/>
                  </a:lnTo>
                  <a:lnTo>
                    <a:pt x="442679" y="1313809"/>
                  </a:lnTo>
                  <a:lnTo>
                    <a:pt x="444944" y="1308814"/>
                  </a:lnTo>
                  <a:lnTo>
                    <a:pt x="447661" y="1304273"/>
                  </a:lnTo>
                  <a:lnTo>
                    <a:pt x="450831" y="1299959"/>
                  </a:lnTo>
                  <a:lnTo>
                    <a:pt x="454455" y="1295872"/>
                  </a:lnTo>
                  <a:lnTo>
                    <a:pt x="458531" y="1292467"/>
                  </a:lnTo>
                  <a:lnTo>
                    <a:pt x="463060" y="1289061"/>
                  </a:lnTo>
                  <a:lnTo>
                    <a:pt x="467589" y="1286109"/>
                  </a:lnTo>
                  <a:lnTo>
                    <a:pt x="472571" y="1283839"/>
                  </a:lnTo>
                  <a:lnTo>
                    <a:pt x="477326" y="1282023"/>
                  </a:lnTo>
                  <a:lnTo>
                    <a:pt x="482761" y="1280660"/>
                  </a:lnTo>
                  <a:lnTo>
                    <a:pt x="488423" y="1279752"/>
                  </a:lnTo>
                  <a:lnTo>
                    <a:pt x="494084" y="1279525"/>
                  </a:lnTo>
                  <a:close/>
                  <a:moveTo>
                    <a:pt x="1168971" y="903287"/>
                  </a:moveTo>
                  <a:lnTo>
                    <a:pt x="1518668" y="903287"/>
                  </a:lnTo>
                  <a:lnTo>
                    <a:pt x="1524553" y="903514"/>
                  </a:lnTo>
                  <a:lnTo>
                    <a:pt x="1529985" y="904195"/>
                  </a:lnTo>
                  <a:lnTo>
                    <a:pt x="1535418" y="905557"/>
                  </a:lnTo>
                  <a:lnTo>
                    <a:pt x="1540624" y="907600"/>
                  </a:lnTo>
                  <a:lnTo>
                    <a:pt x="1545377" y="909870"/>
                  </a:lnTo>
                  <a:lnTo>
                    <a:pt x="1550130" y="912821"/>
                  </a:lnTo>
                  <a:lnTo>
                    <a:pt x="1554430" y="915999"/>
                  </a:lnTo>
                  <a:lnTo>
                    <a:pt x="1558278" y="919404"/>
                  </a:lnTo>
                  <a:lnTo>
                    <a:pt x="1561900" y="923717"/>
                  </a:lnTo>
                  <a:lnTo>
                    <a:pt x="1565295" y="927803"/>
                  </a:lnTo>
                  <a:lnTo>
                    <a:pt x="1567784" y="932343"/>
                  </a:lnTo>
                  <a:lnTo>
                    <a:pt x="1570274" y="937337"/>
                  </a:lnTo>
                  <a:lnTo>
                    <a:pt x="1572085" y="942558"/>
                  </a:lnTo>
                  <a:lnTo>
                    <a:pt x="1573443" y="948006"/>
                  </a:lnTo>
                  <a:lnTo>
                    <a:pt x="1574575" y="953681"/>
                  </a:lnTo>
                  <a:lnTo>
                    <a:pt x="1574801" y="959355"/>
                  </a:lnTo>
                  <a:lnTo>
                    <a:pt x="1574801" y="1818542"/>
                  </a:lnTo>
                  <a:lnTo>
                    <a:pt x="1574575" y="1824444"/>
                  </a:lnTo>
                  <a:lnTo>
                    <a:pt x="1573443" y="1829892"/>
                  </a:lnTo>
                  <a:lnTo>
                    <a:pt x="1572085" y="1835340"/>
                  </a:lnTo>
                  <a:lnTo>
                    <a:pt x="1570274" y="1840560"/>
                  </a:lnTo>
                  <a:lnTo>
                    <a:pt x="1567784" y="1845327"/>
                  </a:lnTo>
                  <a:lnTo>
                    <a:pt x="1565295" y="1850094"/>
                  </a:lnTo>
                  <a:lnTo>
                    <a:pt x="1561900" y="1854407"/>
                  </a:lnTo>
                  <a:lnTo>
                    <a:pt x="1558278" y="1858266"/>
                  </a:lnTo>
                  <a:lnTo>
                    <a:pt x="1554430" y="1861898"/>
                  </a:lnTo>
                  <a:lnTo>
                    <a:pt x="1550130" y="1865303"/>
                  </a:lnTo>
                  <a:lnTo>
                    <a:pt x="1545377" y="1867800"/>
                  </a:lnTo>
                  <a:lnTo>
                    <a:pt x="1540624" y="1870524"/>
                  </a:lnTo>
                  <a:lnTo>
                    <a:pt x="1535418" y="1872113"/>
                  </a:lnTo>
                  <a:lnTo>
                    <a:pt x="1529985" y="1873475"/>
                  </a:lnTo>
                  <a:lnTo>
                    <a:pt x="1524553" y="1874610"/>
                  </a:lnTo>
                  <a:lnTo>
                    <a:pt x="1518668" y="1874837"/>
                  </a:lnTo>
                  <a:lnTo>
                    <a:pt x="1168971" y="1874837"/>
                  </a:lnTo>
                  <a:lnTo>
                    <a:pt x="1163312" y="1874610"/>
                  </a:lnTo>
                  <a:lnTo>
                    <a:pt x="1157654" y="1873475"/>
                  </a:lnTo>
                  <a:lnTo>
                    <a:pt x="1152221" y="1872113"/>
                  </a:lnTo>
                  <a:lnTo>
                    <a:pt x="1147242" y="1870524"/>
                  </a:lnTo>
                  <a:lnTo>
                    <a:pt x="1142262" y="1867800"/>
                  </a:lnTo>
                  <a:lnTo>
                    <a:pt x="1137736" y="1865303"/>
                  </a:lnTo>
                  <a:lnTo>
                    <a:pt x="1133435" y="1861898"/>
                  </a:lnTo>
                  <a:lnTo>
                    <a:pt x="1129361" y="1858266"/>
                  </a:lnTo>
                  <a:lnTo>
                    <a:pt x="1125740" y="1854407"/>
                  </a:lnTo>
                  <a:lnTo>
                    <a:pt x="1122797" y="1850094"/>
                  </a:lnTo>
                  <a:lnTo>
                    <a:pt x="1119855" y="1845327"/>
                  </a:lnTo>
                  <a:lnTo>
                    <a:pt x="1117365" y="1840560"/>
                  </a:lnTo>
                  <a:lnTo>
                    <a:pt x="1115554" y="1835340"/>
                  </a:lnTo>
                  <a:lnTo>
                    <a:pt x="1114196" y="1829892"/>
                  </a:lnTo>
                  <a:lnTo>
                    <a:pt x="1113291" y="1824444"/>
                  </a:lnTo>
                  <a:lnTo>
                    <a:pt x="1112838" y="1818542"/>
                  </a:lnTo>
                  <a:lnTo>
                    <a:pt x="1112838" y="959355"/>
                  </a:lnTo>
                  <a:lnTo>
                    <a:pt x="1113291" y="953681"/>
                  </a:lnTo>
                  <a:lnTo>
                    <a:pt x="1114196" y="948006"/>
                  </a:lnTo>
                  <a:lnTo>
                    <a:pt x="1115554" y="942558"/>
                  </a:lnTo>
                  <a:lnTo>
                    <a:pt x="1117365" y="937337"/>
                  </a:lnTo>
                  <a:lnTo>
                    <a:pt x="1119855" y="932343"/>
                  </a:lnTo>
                  <a:lnTo>
                    <a:pt x="1122797" y="927803"/>
                  </a:lnTo>
                  <a:lnTo>
                    <a:pt x="1125740" y="923717"/>
                  </a:lnTo>
                  <a:lnTo>
                    <a:pt x="1129361" y="919404"/>
                  </a:lnTo>
                  <a:lnTo>
                    <a:pt x="1133435" y="915999"/>
                  </a:lnTo>
                  <a:lnTo>
                    <a:pt x="1137736" y="912821"/>
                  </a:lnTo>
                  <a:lnTo>
                    <a:pt x="1142262" y="909870"/>
                  </a:lnTo>
                  <a:lnTo>
                    <a:pt x="1147242" y="907600"/>
                  </a:lnTo>
                  <a:lnTo>
                    <a:pt x="1152221" y="905557"/>
                  </a:lnTo>
                  <a:lnTo>
                    <a:pt x="1157654" y="904195"/>
                  </a:lnTo>
                  <a:lnTo>
                    <a:pt x="1163312" y="903514"/>
                  </a:lnTo>
                  <a:lnTo>
                    <a:pt x="1168971" y="903287"/>
                  </a:lnTo>
                  <a:close/>
                  <a:moveTo>
                    <a:pt x="1841899" y="450850"/>
                  </a:moveTo>
                  <a:lnTo>
                    <a:pt x="2191940" y="450850"/>
                  </a:lnTo>
                  <a:lnTo>
                    <a:pt x="2197604" y="451077"/>
                  </a:lnTo>
                  <a:lnTo>
                    <a:pt x="2203268" y="451985"/>
                  </a:lnTo>
                  <a:lnTo>
                    <a:pt x="2208706" y="453573"/>
                  </a:lnTo>
                  <a:lnTo>
                    <a:pt x="2213917" y="455388"/>
                  </a:lnTo>
                  <a:lnTo>
                    <a:pt x="2218674" y="457657"/>
                  </a:lnTo>
                  <a:lnTo>
                    <a:pt x="2223206" y="460380"/>
                  </a:lnTo>
                  <a:lnTo>
                    <a:pt x="2227510" y="463556"/>
                  </a:lnTo>
                  <a:lnTo>
                    <a:pt x="2231589" y="467186"/>
                  </a:lnTo>
                  <a:lnTo>
                    <a:pt x="2235214" y="471271"/>
                  </a:lnTo>
                  <a:lnTo>
                    <a:pt x="2238385" y="475582"/>
                  </a:lnTo>
                  <a:lnTo>
                    <a:pt x="2241104" y="480119"/>
                  </a:lnTo>
                  <a:lnTo>
                    <a:pt x="2243596" y="484884"/>
                  </a:lnTo>
                  <a:lnTo>
                    <a:pt x="2245636" y="490103"/>
                  </a:lnTo>
                  <a:lnTo>
                    <a:pt x="2246768" y="495548"/>
                  </a:lnTo>
                  <a:lnTo>
                    <a:pt x="2247675" y="501221"/>
                  </a:lnTo>
                  <a:lnTo>
                    <a:pt x="2247901" y="506893"/>
                  </a:lnTo>
                  <a:lnTo>
                    <a:pt x="2247901" y="1818568"/>
                  </a:lnTo>
                  <a:lnTo>
                    <a:pt x="2247675" y="1824468"/>
                  </a:lnTo>
                  <a:lnTo>
                    <a:pt x="2246768" y="1829913"/>
                  </a:lnTo>
                  <a:lnTo>
                    <a:pt x="2245636" y="1835358"/>
                  </a:lnTo>
                  <a:lnTo>
                    <a:pt x="2243596" y="1840577"/>
                  </a:lnTo>
                  <a:lnTo>
                    <a:pt x="2241104" y="1845342"/>
                  </a:lnTo>
                  <a:lnTo>
                    <a:pt x="2238385" y="1850107"/>
                  </a:lnTo>
                  <a:lnTo>
                    <a:pt x="2235214" y="1854418"/>
                  </a:lnTo>
                  <a:lnTo>
                    <a:pt x="2231589" y="1858275"/>
                  </a:lnTo>
                  <a:lnTo>
                    <a:pt x="2227510" y="1861905"/>
                  </a:lnTo>
                  <a:lnTo>
                    <a:pt x="2223206" y="1865309"/>
                  </a:lnTo>
                  <a:lnTo>
                    <a:pt x="2218674" y="1867804"/>
                  </a:lnTo>
                  <a:lnTo>
                    <a:pt x="2213917" y="1870527"/>
                  </a:lnTo>
                  <a:lnTo>
                    <a:pt x="2208706" y="1872115"/>
                  </a:lnTo>
                  <a:lnTo>
                    <a:pt x="2203268" y="1873477"/>
                  </a:lnTo>
                  <a:lnTo>
                    <a:pt x="2197604" y="1874611"/>
                  </a:lnTo>
                  <a:lnTo>
                    <a:pt x="2191940" y="1874838"/>
                  </a:lnTo>
                  <a:lnTo>
                    <a:pt x="1841899" y="1874838"/>
                  </a:lnTo>
                  <a:lnTo>
                    <a:pt x="1836235" y="1874611"/>
                  </a:lnTo>
                  <a:lnTo>
                    <a:pt x="1830798" y="1873477"/>
                  </a:lnTo>
                  <a:lnTo>
                    <a:pt x="1825360" y="1872115"/>
                  </a:lnTo>
                  <a:lnTo>
                    <a:pt x="1820149" y="1870527"/>
                  </a:lnTo>
                  <a:lnTo>
                    <a:pt x="1815165" y="1867804"/>
                  </a:lnTo>
                  <a:lnTo>
                    <a:pt x="1810633" y="1865309"/>
                  </a:lnTo>
                  <a:lnTo>
                    <a:pt x="1806329" y="1861905"/>
                  </a:lnTo>
                  <a:lnTo>
                    <a:pt x="1802477" y="1858275"/>
                  </a:lnTo>
                  <a:lnTo>
                    <a:pt x="1798852" y="1854418"/>
                  </a:lnTo>
                  <a:lnTo>
                    <a:pt x="1795454" y="1850107"/>
                  </a:lnTo>
                  <a:lnTo>
                    <a:pt x="1792508" y="1845342"/>
                  </a:lnTo>
                  <a:lnTo>
                    <a:pt x="1790243" y="1840577"/>
                  </a:lnTo>
                  <a:lnTo>
                    <a:pt x="1788430" y="1835358"/>
                  </a:lnTo>
                  <a:lnTo>
                    <a:pt x="1786844" y="1829913"/>
                  </a:lnTo>
                  <a:lnTo>
                    <a:pt x="1786165" y="1824468"/>
                  </a:lnTo>
                  <a:lnTo>
                    <a:pt x="1785938" y="1818568"/>
                  </a:lnTo>
                  <a:lnTo>
                    <a:pt x="1785938" y="506893"/>
                  </a:lnTo>
                  <a:lnTo>
                    <a:pt x="1786165" y="501221"/>
                  </a:lnTo>
                  <a:lnTo>
                    <a:pt x="1786844" y="495548"/>
                  </a:lnTo>
                  <a:lnTo>
                    <a:pt x="1788430" y="490103"/>
                  </a:lnTo>
                  <a:lnTo>
                    <a:pt x="1790243" y="484884"/>
                  </a:lnTo>
                  <a:lnTo>
                    <a:pt x="1792508" y="480119"/>
                  </a:lnTo>
                  <a:lnTo>
                    <a:pt x="1795454" y="475582"/>
                  </a:lnTo>
                  <a:lnTo>
                    <a:pt x="1798852" y="471271"/>
                  </a:lnTo>
                  <a:lnTo>
                    <a:pt x="1802477" y="467186"/>
                  </a:lnTo>
                  <a:lnTo>
                    <a:pt x="1806329" y="463556"/>
                  </a:lnTo>
                  <a:lnTo>
                    <a:pt x="1810633" y="460380"/>
                  </a:lnTo>
                  <a:lnTo>
                    <a:pt x="1815165" y="457657"/>
                  </a:lnTo>
                  <a:lnTo>
                    <a:pt x="1820149" y="455388"/>
                  </a:lnTo>
                  <a:lnTo>
                    <a:pt x="1825360" y="453573"/>
                  </a:lnTo>
                  <a:lnTo>
                    <a:pt x="1830798" y="451985"/>
                  </a:lnTo>
                  <a:lnTo>
                    <a:pt x="1836235" y="451077"/>
                  </a:lnTo>
                  <a:lnTo>
                    <a:pt x="1841899" y="450850"/>
                  </a:lnTo>
                  <a:close/>
                  <a:moveTo>
                    <a:pt x="1458752" y="38100"/>
                  </a:moveTo>
                  <a:lnTo>
                    <a:pt x="1461698" y="38100"/>
                  </a:lnTo>
                  <a:lnTo>
                    <a:pt x="1464870" y="38100"/>
                  </a:lnTo>
                  <a:lnTo>
                    <a:pt x="1468043" y="38327"/>
                  </a:lnTo>
                  <a:lnTo>
                    <a:pt x="1470989" y="38554"/>
                  </a:lnTo>
                  <a:lnTo>
                    <a:pt x="1473935" y="39235"/>
                  </a:lnTo>
                  <a:lnTo>
                    <a:pt x="1477107" y="40143"/>
                  </a:lnTo>
                  <a:lnTo>
                    <a:pt x="1479827" y="40825"/>
                  </a:lnTo>
                  <a:lnTo>
                    <a:pt x="1482773" y="42187"/>
                  </a:lnTo>
                  <a:lnTo>
                    <a:pt x="1485718" y="43322"/>
                  </a:lnTo>
                  <a:lnTo>
                    <a:pt x="1488438" y="44684"/>
                  </a:lnTo>
                  <a:lnTo>
                    <a:pt x="1491157" y="46500"/>
                  </a:lnTo>
                  <a:lnTo>
                    <a:pt x="1493876" y="48317"/>
                  </a:lnTo>
                  <a:lnTo>
                    <a:pt x="1496143" y="50133"/>
                  </a:lnTo>
                  <a:lnTo>
                    <a:pt x="1498409" y="52176"/>
                  </a:lnTo>
                  <a:lnTo>
                    <a:pt x="1500675" y="54447"/>
                  </a:lnTo>
                  <a:lnTo>
                    <a:pt x="1502714" y="56490"/>
                  </a:lnTo>
                  <a:lnTo>
                    <a:pt x="1504754" y="59214"/>
                  </a:lnTo>
                  <a:lnTo>
                    <a:pt x="1506567" y="61485"/>
                  </a:lnTo>
                  <a:lnTo>
                    <a:pt x="1508153" y="64436"/>
                  </a:lnTo>
                  <a:lnTo>
                    <a:pt x="1509739" y="66934"/>
                  </a:lnTo>
                  <a:lnTo>
                    <a:pt x="1511099" y="69658"/>
                  </a:lnTo>
                  <a:lnTo>
                    <a:pt x="1512005" y="72609"/>
                  </a:lnTo>
                  <a:lnTo>
                    <a:pt x="1513138" y="75334"/>
                  </a:lnTo>
                  <a:lnTo>
                    <a:pt x="1514045" y="78512"/>
                  </a:lnTo>
                  <a:lnTo>
                    <a:pt x="1514725" y="81691"/>
                  </a:lnTo>
                  <a:lnTo>
                    <a:pt x="1515178" y="84642"/>
                  </a:lnTo>
                  <a:lnTo>
                    <a:pt x="1515405" y="87821"/>
                  </a:lnTo>
                  <a:lnTo>
                    <a:pt x="1543051" y="488083"/>
                  </a:lnTo>
                  <a:lnTo>
                    <a:pt x="1543051" y="493305"/>
                  </a:lnTo>
                  <a:lnTo>
                    <a:pt x="1542371" y="498754"/>
                  </a:lnTo>
                  <a:lnTo>
                    <a:pt x="1541691" y="503976"/>
                  </a:lnTo>
                  <a:lnTo>
                    <a:pt x="1540105" y="509198"/>
                  </a:lnTo>
                  <a:lnTo>
                    <a:pt x="1538066" y="513965"/>
                  </a:lnTo>
                  <a:lnTo>
                    <a:pt x="1535800" y="518506"/>
                  </a:lnTo>
                  <a:lnTo>
                    <a:pt x="1532854" y="522820"/>
                  </a:lnTo>
                  <a:lnTo>
                    <a:pt x="1529908" y="526906"/>
                  </a:lnTo>
                  <a:lnTo>
                    <a:pt x="1526282" y="530539"/>
                  </a:lnTo>
                  <a:lnTo>
                    <a:pt x="1522429" y="533944"/>
                  </a:lnTo>
                  <a:lnTo>
                    <a:pt x="1518350" y="537123"/>
                  </a:lnTo>
                  <a:lnTo>
                    <a:pt x="1513592" y="539620"/>
                  </a:lnTo>
                  <a:lnTo>
                    <a:pt x="1509059" y="541663"/>
                  </a:lnTo>
                  <a:lnTo>
                    <a:pt x="1503847" y="543253"/>
                  </a:lnTo>
                  <a:lnTo>
                    <a:pt x="1498635" y="544615"/>
                  </a:lnTo>
                  <a:lnTo>
                    <a:pt x="1493197" y="545069"/>
                  </a:lnTo>
                  <a:lnTo>
                    <a:pt x="1488211" y="545296"/>
                  </a:lnTo>
                  <a:lnTo>
                    <a:pt x="1482999" y="544842"/>
                  </a:lnTo>
                  <a:lnTo>
                    <a:pt x="1478014" y="543934"/>
                  </a:lnTo>
                  <a:lnTo>
                    <a:pt x="1473481" y="542799"/>
                  </a:lnTo>
                  <a:lnTo>
                    <a:pt x="1469629" y="541437"/>
                  </a:lnTo>
                  <a:lnTo>
                    <a:pt x="1466003" y="539847"/>
                  </a:lnTo>
                  <a:lnTo>
                    <a:pt x="1462604" y="537804"/>
                  </a:lnTo>
                  <a:lnTo>
                    <a:pt x="1459205" y="535761"/>
                  </a:lnTo>
                  <a:lnTo>
                    <a:pt x="1456032" y="533490"/>
                  </a:lnTo>
                  <a:lnTo>
                    <a:pt x="1453086" y="530766"/>
                  </a:lnTo>
                  <a:lnTo>
                    <a:pt x="1450367" y="528041"/>
                  </a:lnTo>
                  <a:lnTo>
                    <a:pt x="1447874" y="525090"/>
                  </a:lnTo>
                  <a:lnTo>
                    <a:pt x="1445382" y="522139"/>
                  </a:lnTo>
                  <a:lnTo>
                    <a:pt x="1443342" y="518733"/>
                  </a:lnTo>
                  <a:lnTo>
                    <a:pt x="1441529" y="515100"/>
                  </a:lnTo>
                  <a:lnTo>
                    <a:pt x="1439943" y="511468"/>
                  </a:lnTo>
                  <a:lnTo>
                    <a:pt x="1438583" y="507608"/>
                  </a:lnTo>
                  <a:lnTo>
                    <a:pt x="1437677" y="503749"/>
                  </a:lnTo>
                  <a:lnTo>
                    <a:pt x="1436770" y="499662"/>
                  </a:lnTo>
                  <a:lnTo>
                    <a:pt x="1436317" y="495348"/>
                  </a:lnTo>
                  <a:lnTo>
                    <a:pt x="1419775" y="256735"/>
                  </a:lnTo>
                  <a:lnTo>
                    <a:pt x="1404592" y="280119"/>
                  </a:lnTo>
                  <a:lnTo>
                    <a:pt x="1396434" y="292606"/>
                  </a:lnTo>
                  <a:lnTo>
                    <a:pt x="1387596" y="304866"/>
                  </a:lnTo>
                  <a:lnTo>
                    <a:pt x="1378531" y="317580"/>
                  </a:lnTo>
                  <a:lnTo>
                    <a:pt x="1369014" y="330748"/>
                  </a:lnTo>
                  <a:lnTo>
                    <a:pt x="1359270" y="343916"/>
                  </a:lnTo>
                  <a:lnTo>
                    <a:pt x="1348845" y="357311"/>
                  </a:lnTo>
                  <a:lnTo>
                    <a:pt x="1338421" y="370933"/>
                  </a:lnTo>
                  <a:lnTo>
                    <a:pt x="1327317" y="384782"/>
                  </a:lnTo>
                  <a:lnTo>
                    <a:pt x="1315760" y="398632"/>
                  </a:lnTo>
                  <a:lnTo>
                    <a:pt x="1303750" y="412935"/>
                  </a:lnTo>
                  <a:lnTo>
                    <a:pt x="1291513" y="426784"/>
                  </a:lnTo>
                  <a:lnTo>
                    <a:pt x="1278823" y="441314"/>
                  </a:lnTo>
                  <a:lnTo>
                    <a:pt x="1265679" y="455390"/>
                  </a:lnTo>
                  <a:lnTo>
                    <a:pt x="1252082" y="469920"/>
                  </a:lnTo>
                  <a:lnTo>
                    <a:pt x="1233500" y="488991"/>
                  </a:lnTo>
                  <a:lnTo>
                    <a:pt x="1214465" y="507608"/>
                  </a:lnTo>
                  <a:lnTo>
                    <a:pt x="1195430" y="525998"/>
                  </a:lnTo>
                  <a:lnTo>
                    <a:pt x="1175715" y="543707"/>
                  </a:lnTo>
                  <a:lnTo>
                    <a:pt x="1156226" y="560961"/>
                  </a:lnTo>
                  <a:lnTo>
                    <a:pt x="1136058" y="577762"/>
                  </a:lnTo>
                  <a:lnTo>
                    <a:pt x="1115663" y="594336"/>
                  </a:lnTo>
                  <a:lnTo>
                    <a:pt x="1095041" y="610455"/>
                  </a:lnTo>
                  <a:lnTo>
                    <a:pt x="1074193" y="625893"/>
                  </a:lnTo>
                  <a:lnTo>
                    <a:pt x="1053118" y="641105"/>
                  </a:lnTo>
                  <a:lnTo>
                    <a:pt x="1031590" y="655408"/>
                  </a:lnTo>
                  <a:lnTo>
                    <a:pt x="1010062" y="669711"/>
                  </a:lnTo>
                  <a:lnTo>
                    <a:pt x="988081" y="683333"/>
                  </a:lnTo>
                  <a:lnTo>
                    <a:pt x="966099" y="696501"/>
                  </a:lnTo>
                  <a:lnTo>
                    <a:pt x="943891" y="709442"/>
                  </a:lnTo>
                  <a:lnTo>
                    <a:pt x="921004" y="721702"/>
                  </a:lnTo>
                  <a:lnTo>
                    <a:pt x="906954" y="729194"/>
                  </a:lnTo>
                  <a:lnTo>
                    <a:pt x="892451" y="736232"/>
                  </a:lnTo>
                  <a:lnTo>
                    <a:pt x="878174" y="743497"/>
                  </a:lnTo>
                  <a:lnTo>
                    <a:pt x="863671" y="750309"/>
                  </a:lnTo>
                  <a:lnTo>
                    <a:pt x="848941" y="756893"/>
                  </a:lnTo>
                  <a:lnTo>
                    <a:pt x="834212" y="763477"/>
                  </a:lnTo>
                  <a:lnTo>
                    <a:pt x="819482" y="769834"/>
                  </a:lnTo>
                  <a:lnTo>
                    <a:pt x="804526" y="775736"/>
                  </a:lnTo>
                  <a:lnTo>
                    <a:pt x="789569" y="781866"/>
                  </a:lnTo>
                  <a:lnTo>
                    <a:pt x="774613" y="787542"/>
                  </a:lnTo>
                  <a:lnTo>
                    <a:pt x="759430" y="793218"/>
                  </a:lnTo>
                  <a:lnTo>
                    <a:pt x="744247" y="798440"/>
                  </a:lnTo>
                  <a:lnTo>
                    <a:pt x="729064" y="803435"/>
                  </a:lnTo>
                  <a:lnTo>
                    <a:pt x="713655" y="808657"/>
                  </a:lnTo>
                  <a:lnTo>
                    <a:pt x="698472" y="813197"/>
                  </a:lnTo>
                  <a:lnTo>
                    <a:pt x="682609" y="817965"/>
                  </a:lnTo>
                  <a:lnTo>
                    <a:pt x="667199" y="822279"/>
                  </a:lnTo>
                  <a:lnTo>
                    <a:pt x="651563" y="826365"/>
                  </a:lnTo>
                  <a:lnTo>
                    <a:pt x="635701" y="830452"/>
                  </a:lnTo>
                  <a:lnTo>
                    <a:pt x="620064" y="834084"/>
                  </a:lnTo>
                  <a:lnTo>
                    <a:pt x="604202" y="837717"/>
                  </a:lnTo>
                  <a:lnTo>
                    <a:pt x="588112" y="841350"/>
                  </a:lnTo>
                  <a:lnTo>
                    <a:pt x="572249" y="844528"/>
                  </a:lnTo>
                  <a:lnTo>
                    <a:pt x="555933" y="847479"/>
                  </a:lnTo>
                  <a:lnTo>
                    <a:pt x="539618" y="850431"/>
                  </a:lnTo>
                  <a:lnTo>
                    <a:pt x="523528" y="852928"/>
                  </a:lnTo>
                  <a:lnTo>
                    <a:pt x="507212" y="855653"/>
                  </a:lnTo>
                  <a:lnTo>
                    <a:pt x="490896" y="857923"/>
                  </a:lnTo>
                  <a:lnTo>
                    <a:pt x="474353" y="859966"/>
                  </a:lnTo>
                  <a:lnTo>
                    <a:pt x="458037" y="861783"/>
                  </a:lnTo>
                  <a:lnTo>
                    <a:pt x="441268" y="863372"/>
                  </a:lnTo>
                  <a:lnTo>
                    <a:pt x="424726" y="864961"/>
                  </a:lnTo>
                  <a:lnTo>
                    <a:pt x="419287" y="865188"/>
                  </a:lnTo>
                  <a:lnTo>
                    <a:pt x="414075" y="864734"/>
                  </a:lnTo>
                  <a:lnTo>
                    <a:pt x="409089" y="863826"/>
                  </a:lnTo>
                  <a:lnTo>
                    <a:pt x="404104" y="862464"/>
                  </a:lnTo>
                  <a:lnTo>
                    <a:pt x="400252" y="861329"/>
                  </a:lnTo>
                  <a:lnTo>
                    <a:pt x="396626" y="859739"/>
                  </a:lnTo>
                  <a:lnTo>
                    <a:pt x="393227" y="857923"/>
                  </a:lnTo>
                  <a:lnTo>
                    <a:pt x="389827" y="855880"/>
                  </a:lnTo>
                  <a:lnTo>
                    <a:pt x="386882" y="853609"/>
                  </a:lnTo>
                  <a:lnTo>
                    <a:pt x="383936" y="850885"/>
                  </a:lnTo>
                  <a:lnTo>
                    <a:pt x="381216" y="848161"/>
                  </a:lnTo>
                  <a:lnTo>
                    <a:pt x="378497" y="845209"/>
                  </a:lnTo>
                  <a:lnTo>
                    <a:pt x="376231" y="842258"/>
                  </a:lnTo>
                  <a:lnTo>
                    <a:pt x="374191" y="838852"/>
                  </a:lnTo>
                  <a:lnTo>
                    <a:pt x="372378" y="835447"/>
                  </a:lnTo>
                  <a:lnTo>
                    <a:pt x="370566" y="831814"/>
                  </a:lnTo>
                  <a:lnTo>
                    <a:pt x="369206" y="827955"/>
                  </a:lnTo>
                  <a:lnTo>
                    <a:pt x="368299" y="824095"/>
                  </a:lnTo>
                  <a:lnTo>
                    <a:pt x="367620" y="820008"/>
                  </a:lnTo>
                  <a:lnTo>
                    <a:pt x="366940" y="815922"/>
                  </a:lnTo>
                  <a:lnTo>
                    <a:pt x="366713" y="810473"/>
                  </a:lnTo>
                  <a:lnTo>
                    <a:pt x="367167" y="805024"/>
                  </a:lnTo>
                  <a:lnTo>
                    <a:pt x="368073" y="799802"/>
                  </a:lnTo>
                  <a:lnTo>
                    <a:pt x="369206" y="795034"/>
                  </a:lnTo>
                  <a:lnTo>
                    <a:pt x="371472" y="790040"/>
                  </a:lnTo>
                  <a:lnTo>
                    <a:pt x="373738" y="785272"/>
                  </a:lnTo>
                  <a:lnTo>
                    <a:pt x="376231" y="780958"/>
                  </a:lnTo>
                  <a:lnTo>
                    <a:pt x="379403" y="776872"/>
                  </a:lnTo>
                  <a:lnTo>
                    <a:pt x="383029" y="773239"/>
                  </a:lnTo>
                  <a:lnTo>
                    <a:pt x="386882" y="769607"/>
                  </a:lnTo>
                  <a:lnTo>
                    <a:pt x="390961" y="766882"/>
                  </a:lnTo>
                  <a:lnTo>
                    <a:pt x="395266" y="763931"/>
                  </a:lnTo>
                  <a:lnTo>
                    <a:pt x="400252" y="761887"/>
                  </a:lnTo>
                  <a:lnTo>
                    <a:pt x="405237" y="760071"/>
                  </a:lnTo>
                  <a:lnTo>
                    <a:pt x="410222" y="758709"/>
                  </a:lnTo>
                  <a:lnTo>
                    <a:pt x="415661" y="758255"/>
                  </a:lnTo>
                  <a:lnTo>
                    <a:pt x="431071" y="756666"/>
                  </a:lnTo>
                  <a:lnTo>
                    <a:pt x="446027" y="755076"/>
                  </a:lnTo>
                  <a:lnTo>
                    <a:pt x="461210" y="753714"/>
                  </a:lnTo>
                  <a:lnTo>
                    <a:pt x="476166" y="751898"/>
                  </a:lnTo>
                  <a:lnTo>
                    <a:pt x="491123" y="749854"/>
                  </a:lnTo>
                  <a:lnTo>
                    <a:pt x="506079" y="747357"/>
                  </a:lnTo>
                  <a:lnTo>
                    <a:pt x="521035" y="745087"/>
                  </a:lnTo>
                  <a:lnTo>
                    <a:pt x="535765" y="742589"/>
                  </a:lnTo>
                  <a:lnTo>
                    <a:pt x="550495" y="739638"/>
                  </a:lnTo>
                  <a:lnTo>
                    <a:pt x="565224" y="736913"/>
                  </a:lnTo>
                  <a:lnTo>
                    <a:pt x="579728" y="733735"/>
                  </a:lnTo>
                  <a:lnTo>
                    <a:pt x="594231" y="730329"/>
                  </a:lnTo>
                  <a:lnTo>
                    <a:pt x="608734" y="726697"/>
                  </a:lnTo>
                  <a:lnTo>
                    <a:pt x="623010" y="723064"/>
                  </a:lnTo>
                  <a:lnTo>
                    <a:pt x="637287" y="719432"/>
                  </a:lnTo>
                  <a:lnTo>
                    <a:pt x="651563" y="715345"/>
                  </a:lnTo>
                  <a:lnTo>
                    <a:pt x="665613" y="711259"/>
                  </a:lnTo>
                  <a:lnTo>
                    <a:pt x="679890" y="706945"/>
                  </a:lnTo>
                  <a:lnTo>
                    <a:pt x="693713" y="702404"/>
                  </a:lnTo>
                  <a:lnTo>
                    <a:pt x="707763" y="697864"/>
                  </a:lnTo>
                  <a:lnTo>
                    <a:pt x="721586" y="692869"/>
                  </a:lnTo>
                  <a:lnTo>
                    <a:pt x="735183" y="687874"/>
                  </a:lnTo>
                  <a:lnTo>
                    <a:pt x="749233" y="682652"/>
                  </a:lnTo>
                  <a:lnTo>
                    <a:pt x="762603" y="677430"/>
                  </a:lnTo>
                  <a:lnTo>
                    <a:pt x="776199" y="671755"/>
                  </a:lnTo>
                  <a:lnTo>
                    <a:pt x="789569" y="666079"/>
                  </a:lnTo>
                  <a:lnTo>
                    <a:pt x="803166" y="660176"/>
                  </a:lnTo>
                  <a:lnTo>
                    <a:pt x="816536" y="654273"/>
                  </a:lnTo>
                  <a:lnTo>
                    <a:pt x="829679" y="648143"/>
                  </a:lnTo>
                  <a:lnTo>
                    <a:pt x="842823" y="641559"/>
                  </a:lnTo>
                  <a:lnTo>
                    <a:pt x="855966" y="634975"/>
                  </a:lnTo>
                  <a:lnTo>
                    <a:pt x="868883" y="628164"/>
                  </a:lnTo>
                  <a:lnTo>
                    <a:pt x="889505" y="617039"/>
                  </a:lnTo>
                  <a:lnTo>
                    <a:pt x="910126" y="605460"/>
                  </a:lnTo>
                  <a:lnTo>
                    <a:pt x="930068" y="593655"/>
                  </a:lnTo>
                  <a:lnTo>
                    <a:pt x="950237" y="580941"/>
                  </a:lnTo>
                  <a:lnTo>
                    <a:pt x="970178" y="568000"/>
                  </a:lnTo>
                  <a:lnTo>
                    <a:pt x="989667" y="554832"/>
                  </a:lnTo>
                  <a:lnTo>
                    <a:pt x="1008929" y="540982"/>
                  </a:lnTo>
                  <a:lnTo>
                    <a:pt x="1027964" y="526906"/>
                  </a:lnTo>
                  <a:lnTo>
                    <a:pt x="1046773" y="512149"/>
                  </a:lnTo>
                  <a:lnTo>
                    <a:pt x="1065355" y="497165"/>
                  </a:lnTo>
                  <a:lnTo>
                    <a:pt x="1083937" y="481726"/>
                  </a:lnTo>
                  <a:lnTo>
                    <a:pt x="1102066" y="466061"/>
                  </a:lnTo>
                  <a:lnTo>
                    <a:pt x="1119742" y="449714"/>
                  </a:lnTo>
                  <a:lnTo>
                    <a:pt x="1137644" y="433141"/>
                  </a:lnTo>
                  <a:lnTo>
                    <a:pt x="1154866" y="416113"/>
                  </a:lnTo>
                  <a:lnTo>
                    <a:pt x="1171862" y="398859"/>
                  </a:lnTo>
                  <a:lnTo>
                    <a:pt x="1184779" y="385236"/>
                  </a:lnTo>
                  <a:lnTo>
                    <a:pt x="1197469" y="371841"/>
                  </a:lnTo>
                  <a:lnTo>
                    <a:pt x="1209480" y="358219"/>
                  </a:lnTo>
                  <a:lnTo>
                    <a:pt x="1221037" y="344597"/>
                  </a:lnTo>
                  <a:lnTo>
                    <a:pt x="1232367" y="331429"/>
                  </a:lnTo>
                  <a:lnTo>
                    <a:pt x="1243245" y="318261"/>
                  </a:lnTo>
                  <a:lnTo>
                    <a:pt x="1253895" y="305093"/>
                  </a:lnTo>
                  <a:lnTo>
                    <a:pt x="1263866" y="292606"/>
                  </a:lnTo>
                  <a:lnTo>
                    <a:pt x="1273384" y="279665"/>
                  </a:lnTo>
                  <a:lnTo>
                    <a:pt x="1282675" y="267178"/>
                  </a:lnTo>
                  <a:lnTo>
                    <a:pt x="1291739" y="255145"/>
                  </a:lnTo>
                  <a:lnTo>
                    <a:pt x="1300124" y="242886"/>
                  </a:lnTo>
                  <a:lnTo>
                    <a:pt x="1308282" y="231307"/>
                  </a:lnTo>
                  <a:lnTo>
                    <a:pt x="1316213" y="219728"/>
                  </a:lnTo>
                  <a:lnTo>
                    <a:pt x="1330263" y="197706"/>
                  </a:lnTo>
                  <a:lnTo>
                    <a:pt x="1107958" y="281027"/>
                  </a:lnTo>
                  <a:lnTo>
                    <a:pt x="1102746" y="282390"/>
                  </a:lnTo>
                  <a:lnTo>
                    <a:pt x="1097534" y="283525"/>
                  </a:lnTo>
                  <a:lnTo>
                    <a:pt x="1092322" y="283979"/>
                  </a:lnTo>
                  <a:lnTo>
                    <a:pt x="1087110" y="283979"/>
                  </a:lnTo>
                  <a:lnTo>
                    <a:pt x="1081898" y="283752"/>
                  </a:lnTo>
                  <a:lnTo>
                    <a:pt x="1076686" y="282844"/>
                  </a:lnTo>
                  <a:lnTo>
                    <a:pt x="1071927" y="281255"/>
                  </a:lnTo>
                  <a:lnTo>
                    <a:pt x="1067168" y="279438"/>
                  </a:lnTo>
                  <a:lnTo>
                    <a:pt x="1062636" y="277168"/>
                  </a:lnTo>
                  <a:lnTo>
                    <a:pt x="1058103" y="274216"/>
                  </a:lnTo>
                  <a:lnTo>
                    <a:pt x="1054251" y="270811"/>
                  </a:lnTo>
                  <a:lnTo>
                    <a:pt x="1050399" y="267178"/>
                  </a:lnTo>
                  <a:lnTo>
                    <a:pt x="1047226" y="263319"/>
                  </a:lnTo>
                  <a:lnTo>
                    <a:pt x="1044054" y="259005"/>
                  </a:lnTo>
                  <a:lnTo>
                    <a:pt x="1041561" y="254237"/>
                  </a:lnTo>
                  <a:lnTo>
                    <a:pt x="1039295" y="249470"/>
                  </a:lnTo>
                  <a:lnTo>
                    <a:pt x="1037482" y="244021"/>
                  </a:lnTo>
                  <a:lnTo>
                    <a:pt x="1036575" y="238799"/>
                  </a:lnTo>
                  <a:lnTo>
                    <a:pt x="1036122" y="233350"/>
                  </a:lnTo>
                  <a:lnTo>
                    <a:pt x="1036122" y="228355"/>
                  </a:lnTo>
                  <a:lnTo>
                    <a:pt x="1036349" y="223134"/>
                  </a:lnTo>
                  <a:lnTo>
                    <a:pt x="1037255" y="218139"/>
                  </a:lnTo>
                  <a:lnTo>
                    <a:pt x="1038841" y="213144"/>
                  </a:lnTo>
                  <a:lnTo>
                    <a:pt x="1040654" y="208376"/>
                  </a:lnTo>
                  <a:lnTo>
                    <a:pt x="1042920" y="203836"/>
                  </a:lnTo>
                  <a:lnTo>
                    <a:pt x="1045866" y="199295"/>
                  </a:lnTo>
                  <a:lnTo>
                    <a:pt x="1049266" y="195435"/>
                  </a:lnTo>
                  <a:lnTo>
                    <a:pt x="1052891" y="191576"/>
                  </a:lnTo>
                  <a:lnTo>
                    <a:pt x="1056744" y="188170"/>
                  </a:lnTo>
                  <a:lnTo>
                    <a:pt x="1061049" y="185219"/>
                  </a:lnTo>
                  <a:lnTo>
                    <a:pt x="1065582" y="182494"/>
                  </a:lnTo>
                  <a:lnTo>
                    <a:pt x="1070567" y="180451"/>
                  </a:lnTo>
                  <a:lnTo>
                    <a:pt x="1443569" y="41279"/>
                  </a:lnTo>
                  <a:lnTo>
                    <a:pt x="1446288" y="40370"/>
                  </a:lnTo>
                  <a:lnTo>
                    <a:pt x="1449461" y="39462"/>
                  </a:lnTo>
                  <a:lnTo>
                    <a:pt x="1452633" y="38781"/>
                  </a:lnTo>
                  <a:lnTo>
                    <a:pt x="1455579" y="38327"/>
                  </a:lnTo>
                  <a:lnTo>
                    <a:pt x="1458752" y="38100"/>
                  </a:lnTo>
                  <a:close/>
                  <a:moveTo>
                    <a:pt x="102528" y="0"/>
                  </a:moveTo>
                  <a:lnTo>
                    <a:pt x="107971" y="454"/>
                  </a:lnTo>
                  <a:lnTo>
                    <a:pt x="113189" y="681"/>
                  </a:lnTo>
                  <a:lnTo>
                    <a:pt x="118406" y="1361"/>
                  </a:lnTo>
                  <a:lnTo>
                    <a:pt x="123169" y="2268"/>
                  </a:lnTo>
                  <a:lnTo>
                    <a:pt x="128386" y="3403"/>
                  </a:lnTo>
                  <a:lnTo>
                    <a:pt x="133376" y="4764"/>
                  </a:lnTo>
                  <a:lnTo>
                    <a:pt x="137913" y="6578"/>
                  </a:lnTo>
                  <a:lnTo>
                    <a:pt x="142450" y="8393"/>
                  </a:lnTo>
                  <a:lnTo>
                    <a:pt x="147213" y="10434"/>
                  </a:lnTo>
                  <a:lnTo>
                    <a:pt x="151523" y="12476"/>
                  </a:lnTo>
                  <a:lnTo>
                    <a:pt x="156059" y="14971"/>
                  </a:lnTo>
                  <a:lnTo>
                    <a:pt x="160143" y="17693"/>
                  </a:lnTo>
                  <a:lnTo>
                    <a:pt x="164225" y="20642"/>
                  </a:lnTo>
                  <a:lnTo>
                    <a:pt x="168082" y="23590"/>
                  </a:lnTo>
                  <a:lnTo>
                    <a:pt x="171711" y="26993"/>
                  </a:lnTo>
                  <a:lnTo>
                    <a:pt x="175340" y="30169"/>
                  </a:lnTo>
                  <a:lnTo>
                    <a:pt x="178743" y="33798"/>
                  </a:lnTo>
                  <a:lnTo>
                    <a:pt x="181918" y="37427"/>
                  </a:lnTo>
                  <a:lnTo>
                    <a:pt x="185094" y="41510"/>
                  </a:lnTo>
                  <a:lnTo>
                    <a:pt x="188043" y="45593"/>
                  </a:lnTo>
                  <a:lnTo>
                    <a:pt x="190538" y="49676"/>
                  </a:lnTo>
                  <a:lnTo>
                    <a:pt x="193033" y="53986"/>
                  </a:lnTo>
                  <a:lnTo>
                    <a:pt x="195074" y="58296"/>
                  </a:lnTo>
                  <a:lnTo>
                    <a:pt x="197343" y="63059"/>
                  </a:lnTo>
                  <a:lnTo>
                    <a:pt x="199157" y="67596"/>
                  </a:lnTo>
                  <a:lnTo>
                    <a:pt x="200745" y="72359"/>
                  </a:lnTo>
                  <a:lnTo>
                    <a:pt x="202106" y="77122"/>
                  </a:lnTo>
                  <a:lnTo>
                    <a:pt x="203467" y="82340"/>
                  </a:lnTo>
                  <a:lnTo>
                    <a:pt x="204148" y="87330"/>
                  </a:lnTo>
                  <a:lnTo>
                    <a:pt x="205055" y="92320"/>
                  </a:lnTo>
                  <a:lnTo>
                    <a:pt x="205282" y="97537"/>
                  </a:lnTo>
                  <a:lnTo>
                    <a:pt x="205509" y="102981"/>
                  </a:lnTo>
                  <a:lnTo>
                    <a:pt x="205509" y="2092965"/>
                  </a:lnTo>
                  <a:lnTo>
                    <a:pt x="2195719" y="2092965"/>
                  </a:lnTo>
                  <a:lnTo>
                    <a:pt x="2201163" y="2093192"/>
                  </a:lnTo>
                  <a:lnTo>
                    <a:pt x="2206380" y="2093419"/>
                  </a:lnTo>
                  <a:lnTo>
                    <a:pt x="2211597" y="2094326"/>
                  </a:lnTo>
                  <a:lnTo>
                    <a:pt x="2216587" y="2095233"/>
                  </a:lnTo>
                  <a:lnTo>
                    <a:pt x="2221578" y="2096367"/>
                  </a:lnTo>
                  <a:lnTo>
                    <a:pt x="2226568" y="2097501"/>
                  </a:lnTo>
                  <a:lnTo>
                    <a:pt x="2231105" y="2099316"/>
                  </a:lnTo>
                  <a:lnTo>
                    <a:pt x="2235868" y="2101131"/>
                  </a:lnTo>
                  <a:lnTo>
                    <a:pt x="2240405" y="2103172"/>
                  </a:lnTo>
                  <a:lnTo>
                    <a:pt x="2244714" y="2105667"/>
                  </a:lnTo>
                  <a:lnTo>
                    <a:pt x="2249251" y="2107936"/>
                  </a:lnTo>
                  <a:lnTo>
                    <a:pt x="2253334" y="2110658"/>
                  </a:lnTo>
                  <a:lnTo>
                    <a:pt x="2257417" y="2113606"/>
                  </a:lnTo>
                  <a:lnTo>
                    <a:pt x="2261273" y="2116328"/>
                  </a:lnTo>
                  <a:lnTo>
                    <a:pt x="2264902" y="2119731"/>
                  </a:lnTo>
                  <a:lnTo>
                    <a:pt x="2268532" y="2123133"/>
                  </a:lnTo>
                  <a:lnTo>
                    <a:pt x="2271934" y="2126763"/>
                  </a:lnTo>
                  <a:lnTo>
                    <a:pt x="2275337" y="2130619"/>
                  </a:lnTo>
                  <a:lnTo>
                    <a:pt x="2278285" y="2134475"/>
                  </a:lnTo>
                  <a:lnTo>
                    <a:pt x="2281234" y="2138331"/>
                  </a:lnTo>
                  <a:lnTo>
                    <a:pt x="2283729" y="2142414"/>
                  </a:lnTo>
                  <a:lnTo>
                    <a:pt x="2286224" y="2146724"/>
                  </a:lnTo>
                  <a:lnTo>
                    <a:pt x="2288720" y="2151260"/>
                  </a:lnTo>
                  <a:lnTo>
                    <a:pt x="2290761" y="2155797"/>
                  </a:lnTo>
                  <a:lnTo>
                    <a:pt x="2292576" y="2160560"/>
                  </a:lnTo>
                  <a:lnTo>
                    <a:pt x="2294164" y="2165324"/>
                  </a:lnTo>
                  <a:lnTo>
                    <a:pt x="2295298" y="2170087"/>
                  </a:lnTo>
                  <a:lnTo>
                    <a:pt x="2296659" y="2175304"/>
                  </a:lnTo>
                  <a:lnTo>
                    <a:pt x="2297339" y="2180068"/>
                  </a:lnTo>
                  <a:lnTo>
                    <a:pt x="2298246" y="2185285"/>
                  </a:lnTo>
                  <a:lnTo>
                    <a:pt x="2298473" y="2190729"/>
                  </a:lnTo>
                  <a:lnTo>
                    <a:pt x="2298700" y="2195946"/>
                  </a:lnTo>
                  <a:lnTo>
                    <a:pt x="2298473" y="2201163"/>
                  </a:lnTo>
                  <a:lnTo>
                    <a:pt x="2298246" y="2206380"/>
                  </a:lnTo>
                  <a:lnTo>
                    <a:pt x="2297339" y="2211597"/>
                  </a:lnTo>
                  <a:lnTo>
                    <a:pt x="2296659" y="2216361"/>
                  </a:lnTo>
                  <a:lnTo>
                    <a:pt x="2295298" y="2221578"/>
                  </a:lnTo>
                  <a:lnTo>
                    <a:pt x="2294164" y="2226568"/>
                  </a:lnTo>
                  <a:lnTo>
                    <a:pt x="2292576" y="2231105"/>
                  </a:lnTo>
                  <a:lnTo>
                    <a:pt x="2290761" y="2235868"/>
                  </a:lnTo>
                  <a:lnTo>
                    <a:pt x="2288720" y="2240405"/>
                  </a:lnTo>
                  <a:lnTo>
                    <a:pt x="2286224" y="2244941"/>
                  </a:lnTo>
                  <a:lnTo>
                    <a:pt x="2283729" y="2249251"/>
                  </a:lnTo>
                  <a:lnTo>
                    <a:pt x="2281234" y="2253334"/>
                  </a:lnTo>
                  <a:lnTo>
                    <a:pt x="2278285" y="2257417"/>
                  </a:lnTo>
                  <a:lnTo>
                    <a:pt x="2275337" y="2261273"/>
                  </a:lnTo>
                  <a:lnTo>
                    <a:pt x="2271934" y="2264902"/>
                  </a:lnTo>
                  <a:lnTo>
                    <a:pt x="2268532" y="2268532"/>
                  </a:lnTo>
                  <a:lnTo>
                    <a:pt x="2264902" y="2271934"/>
                  </a:lnTo>
                  <a:lnTo>
                    <a:pt x="2261273" y="2275337"/>
                  </a:lnTo>
                  <a:lnTo>
                    <a:pt x="2257417" y="2278059"/>
                  </a:lnTo>
                  <a:lnTo>
                    <a:pt x="2253334" y="2281234"/>
                  </a:lnTo>
                  <a:lnTo>
                    <a:pt x="2249251" y="2283729"/>
                  </a:lnTo>
                  <a:lnTo>
                    <a:pt x="2244714" y="2286451"/>
                  </a:lnTo>
                  <a:lnTo>
                    <a:pt x="2240405" y="2288493"/>
                  </a:lnTo>
                  <a:lnTo>
                    <a:pt x="2235868" y="2290534"/>
                  </a:lnTo>
                  <a:lnTo>
                    <a:pt x="2231105" y="2292349"/>
                  </a:lnTo>
                  <a:lnTo>
                    <a:pt x="2226568" y="2294164"/>
                  </a:lnTo>
                  <a:lnTo>
                    <a:pt x="2221578" y="2295298"/>
                  </a:lnTo>
                  <a:lnTo>
                    <a:pt x="2216587" y="2296659"/>
                  </a:lnTo>
                  <a:lnTo>
                    <a:pt x="2211597" y="2297566"/>
                  </a:lnTo>
                  <a:lnTo>
                    <a:pt x="2206380" y="2298246"/>
                  </a:lnTo>
                  <a:lnTo>
                    <a:pt x="2201163" y="2298473"/>
                  </a:lnTo>
                  <a:lnTo>
                    <a:pt x="2195719" y="2298700"/>
                  </a:lnTo>
                  <a:lnTo>
                    <a:pt x="102528" y="2298700"/>
                  </a:lnTo>
                  <a:lnTo>
                    <a:pt x="97310" y="2298473"/>
                  </a:lnTo>
                  <a:lnTo>
                    <a:pt x="92093" y="2298246"/>
                  </a:lnTo>
                  <a:lnTo>
                    <a:pt x="86876" y="2297566"/>
                  </a:lnTo>
                  <a:lnTo>
                    <a:pt x="81886" y="2296659"/>
                  </a:lnTo>
                  <a:lnTo>
                    <a:pt x="77122" y="2295298"/>
                  </a:lnTo>
                  <a:lnTo>
                    <a:pt x="72132" y="2294164"/>
                  </a:lnTo>
                  <a:lnTo>
                    <a:pt x="67142" y="2292349"/>
                  </a:lnTo>
                  <a:lnTo>
                    <a:pt x="62605" y="2290534"/>
                  </a:lnTo>
                  <a:lnTo>
                    <a:pt x="57842" y="2288493"/>
                  </a:lnTo>
                  <a:lnTo>
                    <a:pt x="53532" y="2286451"/>
                  </a:lnTo>
                  <a:lnTo>
                    <a:pt x="49449" y="2283729"/>
                  </a:lnTo>
                  <a:lnTo>
                    <a:pt x="45139" y="2281234"/>
                  </a:lnTo>
                  <a:lnTo>
                    <a:pt x="41283" y="2278059"/>
                  </a:lnTo>
                  <a:lnTo>
                    <a:pt x="37200" y="2275337"/>
                  </a:lnTo>
                  <a:lnTo>
                    <a:pt x="33344" y="2271934"/>
                  </a:lnTo>
                  <a:lnTo>
                    <a:pt x="29715" y="2268532"/>
                  </a:lnTo>
                  <a:lnTo>
                    <a:pt x="26539" y="2264902"/>
                  </a:lnTo>
                  <a:lnTo>
                    <a:pt x="23364" y="2261273"/>
                  </a:lnTo>
                  <a:lnTo>
                    <a:pt x="20188" y="2257417"/>
                  </a:lnTo>
                  <a:lnTo>
                    <a:pt x="17466" y="2253334"/>
                  </a:lnTo>
                  <a:lnTo>
                    <a:pt x="14517" y="2249251"/>
                  </a:lnTo>
                  <a:lnTo>
                    <a:pt x="12249" y="2244941"/>
                  </a:lnTo>
                  <a:lnTo>
                    <a:pt x="9981" y="2240405"/>
                  </a:lnTo>
                  <a:lnTo>
                    <a:pt x="7939" y="2235868"/>
                  </a:lnTo>
                  <a:lnTo>
                    <a:pt x="6125" y="2231105"/>
                  </a:lnTo>
                  <a:lnTo>
                    <a:pt x="4537" y="2226568"/>
                  </a:lnTo>
                  <a:lnTo>
                    <a:pt x="2949" y="2221578"/>
                  </a:lnTo>
                  <a:lnTo>
                    <a:pt x="2042" y="2216361"/>
                  </a:lnTo>
                  <a:lnTo>
                    <a:pt x="907" y="2211597"/>
                  </a:lnTo>
                  <a:lnTo>
                    <a:pt x="454" y="2206380"/>
                  </a:lnTo>
                  <a:lnTo>
                    <a:pt x="0" y="2201163"/>
                  </a:lnTo>
                  <a:lnTo>
                    <a:pt x="0" y="2195946"/>
                  </a:lnTo>
                  <a:lnTo>
                    <a:pt x="0" y="102981"/>
                  </a:lnTo>
                  <a:lnTo>
                    <a:pt x="0" y="97537"/>
                  </a:lnTo>
                  <a:lnTo>
                    <a:pt x="454" y="92320"/>
                  </a:lnTo>
                  <a:lnTo>
                    <a:pt x="907" y="87330"/>
                  </a:lnTo>
                  <a:lnTo>
                    <a:pt x="2042" y="82340"/>
                  </a:lnTo>
                  <a:lnTo>
                    <a:pt x="2949" y="77122"/>
                  </a:lnTo>
                  <a:lnTo>
                    <a:pt x="4537" y="72359"/>
                  </a:lnTo>
                  <a:lnTo>
                    <a:pt x="6125" y="67596"/>
                  </a:lnTo>
                  <a:lnTo>
                    <a:pt x="7939" y="63059"/>
                  </a:lnTo>
                  <a:lnTo>
                    <a:pt x="9981" y="58296"/>
                  </a:lnTo>
                  <a:lnTo>
                    <a:pt x="12249" y="53986"/>
                  </a:lnTo>
                  <a:lnTo>
                    <a:pt x="14517" y="49676"/>
                  </a:lnTo>
                  <a:lnTo>
                    <a:pt x="17466" y="45593"/>
                  </a:lnTo>
                  <a:lnTo>
                    <a:pt x="20188" y="41510"/>
                  </a:lnTo>
                  <a:lnTo>
                    <a:pt x="23364" y="37427"/>
                  </a:lnTo>
                  <a:lnTo>
                    <a:pt x="26539" y="33798"/>
                  </a:lnTo>
                  <a:lnTo>
                    <a:pt x="29715" y="30169"/>
                  </a:lnTo>
                  <a:lnTo>
                    <a:pt x="33344" y="26993"/>
                  </a:lnTo>
                  <a:lnTo>
                    <a:pt x="37200" y="23590"/>
                  </a:lnTo>
                  <a:lnTo>
                    <a:pt x="41283" y="20642"/>
                  </a:lnTo>
                  <a:lnTo>
                    <a:pt x="45139" y="17693"/>
                  </a:lnTo>
                  <a:lnTo>
                    <a:pt x="49449" y="14971"/>
                  </a:lnTo>
                  <a:lnTo>
                    <a:pt x="53532" y="12476"/>
                  </a:lnTo>
                  <a:lnTo>
                    <a:pt x="57842" y="10434"/>
                  </a:lnTo>
                  <a:lnTo>
                    <a:pt x="62605" y="8393"/>
                  </a:lnTo>
                  <a:lnTo>
                    <a:pt x="67142" y="6578"/>
                  </a:lnTo>
                  <a:lnTo>
                    <a:pt x="72132" y="4764"/>
                  </a:lnTo>
                  <a:lnTo>
                    <a:pt x="77122" y="3403"/>
                  </a:lnTo>
                  <a:lnTo>
                    <a:pt x="81886" y="2268"/>
                  </a:lnTo>
                  <a:lnTo>
                    <a:pt x="86876" y="1361"/>
                  </a:lnTo>
                  <a:lnTo>
                    <a:pt x="92093" y="681"/>
                  </a:lnTo>
                  <a:lnTo>
                    <a:pt x="97310" y="454"/>
                  </a:lnTo>
                  <a:lnTo>
                    <a:pt x="102528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02555" y="2273120"/>
            <a:ext cx="1345047" cy="1345047"/>
            <a:chOff x="7602555" y="2273120"/>
            <a:chExt cx="1345047" cy="1345047"/>
          </a:xfrm>
        </p:grpSpPr>
        <p:sp>
          <p:nvSpPr>
            <p:cNvPr id="5" name="MH_Other_3"/>
            <p:cNvSpPr/>
            <p:nvPr/>
          </p:nvSpPr>
          <p:spPr>
            <a:xfrm>
              <a:off x="7602555" y="2273120"/>
              <a:ext cx="1345047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4" name="MH_Other_12"/>
            <p:cNvSpPr/>
            <p:nvPr/>
          </p:nvSpPr>
          <p:spPr bwMode="auto">
            <a:xfrm>
              <a:off x="8026895" y="2695217"/>
              <a:ext cx="497113" cy="503094"/>
            </a:xfrm>
            <a:custGeom>
              <a:avLst/>
              <a:gdLst>
                <a:gd name="T0" fmla="*/ 2147483646 w 5438"/>
                <a:gd name="T1" fmla="*/ 0 h 5494"/>
                <a:gd name="T2" fmla="*/ 0 w 5438"/>
                <a:gd name="T3" fmla="*/ 2147483646 h 5494"/>
                <a:gd name="T4" fmla="*/ 2147483646 w 5438"/>
                <a:gd name="T5" fmla="*/ 2147483646 h 5494"/>
                <a:gd name="T6" fmla="*/ 2147483646 w 5438"/>
                <a:gd name="T7" fmla="*/ 2147483646 h 5494"/>
                <a:gd name="T8" fmla="*/ 2147483646 w 5438"/>
                <a:gd name="T9" fmla="*/ 2147483646 h 5494"/>
                <a:gd name="T10" fmla="*/ 2147483646 w 5438"/>
                <a:gd name="T11" fmla="*/ 2147483646 h 5494"/>
                <a:gd name="T12" fmla="*/ 2147483646 w 5438"/>
                <a:gd name="T13" fmla="*/ 2147483646 h 5494"/>
                <a:gd name="T14" fmla="*/ 2147483646 w 5438"/>
                <a:gd name="T15" fmla="*/ 2147483646 h 5494"/>
                <a:gd name="T16" fmla="*/ 2147483646 w 5438"/>
                <a:gd name="T17" fmla="*/ 2147483646 h 5494"/>
                <a:gd name="T18" fmla="*/ 2147483646 w 5438"/>
                <a:gd name="T19" fmla="*/ 2147483646 h 5494"/>
                <a:gd name="T20" fmla="*/ 2147483646 w 5438"/>
                <a:gd name="T21" fmla="*/ 2147483646 h 5494"/>
                <a:gd name="T22" fmla="*/ 2147483646 w 5438"/>
                <a:gd name="T23" fmla="*/ 2147483646 h 5494"/>
                <a:gd name="T24" fmla="*/ 2147483646 w 5438"/>
                <a:gd name="T25" fmla="*/ 2147483646 h 5494"/>
                <a:gd name="T26" fmla="*/ 2147483646 w 5438"/>
                <a:gd name="T27" fmla="*/ 2147483646 h 5494"/>
                <a:gd name="T28" fmla="*/ 2147483646 w 5438"/>
                <a:gd name="T29" fmla="*/ 2147483646 h 5494"/>
                <a:gd name="T30" fmla="*/ 2147483646 w 5438"/>
                <a:gd name="T31" fmla="*/ 2147483646 h 5494"/>
                <a:gd name="T32" fmla="*/ 2147483646 w 5438"/>
                <a:gd name="T33" fmla="*/ 2147483646 h 5494"/>
                <a:gd name="T34" fmla="*/ 2147483646 w 5438"/>
                <a:gd name="T35" fmla="*/ 2147483646 h 5494"/>
                <a:gd name="T36" fmla="*/ 2147483646 w 5438"/>
                <a:gd name="T37" fmla="*/ 2147483646 h 5494"/>
                <a:gd name="T38" fmla="*/ 2147483646 w 5438"/>
                <a:gd name="T39" fmla="*/ 2147483646 h 5494"/>
                <a:gd name="T40" fmla="*/ 2147483646 w 5438"/>
                <a:gd name="T41" fmla="*/ 2147483646 h 5494"/>
                <a:gd name="T42" fmla="*/ 2147483646 w 5438"/>
                <a:gd name="T43" fmla="*/ 2147483646 h 5494"/>
                <a:gd name="T44" fmla="*/ 2147483646 w 5438"/>
                <a:gd name="T45" fmla="*/ 2147483646 h 5494"/>
                <a:gd name="T46" fmla="*/ 2147483646 w 5438"/>
                <a:gd name="T47" fmla="*/ 2147483646 h 5494"/>
                <a:gd name="T48" fmla="*/ 2147483646 w 5438"/>
                <a:gd name="T49" fmla="*/ 2147483646 h 5494"/>
                <a:gd name="T50" fmla="*/ 2147483646 w 5438"/>
                <a:gd name="T51" fmla="*/ 2147483646 h 5494"/>
                <a:gd name="T52" fmla="*/ 2147483646 w 5438"/>
                <a:gd name="T53" fmla="*/ 2147483646 h 5494"/>
                <a:gd name="T54" fmla="*/ 2147483646 w 5438"/>
                <a:gd name="T55" fmla="*/ 2147483646 h 5494"/>
                <a:gd name="T56" fmla="*/ 2147483646 w 5438"/>
                <a:gd name="T57" fmla="*/ 2147483646 h 5494"/>
                <a:gd name="T58" fmla="*/ 2147483646 w 5438"/>
                <a:gd name="T59" fmla="*/ 2147483646 h 5494"/>
                <a:gd name="T60" fmla="*/ 2147483646 w 5438"/>
                <a:gd name="T61" fmla="*/ 2147483646 h 5494"/>
                <a:gd name="T62" fmla="*/ 2147483646 w 5438"/>
                <a:gd name="T63" fmla="*/ 2147483646 h 5494"/>
                <a:gd name="T64" fmla="*/ 2147483646 w 5438"/>
                <a:gd name="T65" fmla="*/ 2147483646 h 5494"/>
                <a:gd name="T66" fmla="*/ 2147483646 w 5438"/>
                <a:gd name="T67" fmla="*/ 2147483646 h 5494"/>
                <a:gd name="T68" fmla="*/ 2147483646 w 5438"/>
                <a:gd name="T69" fmla="*/ 2147483646 h 5494"/>
                <a:gd name="T70" fmla="*/ 2147483646 w 5438"/>
                <a:gd name="T71" fmla="*/ 2147483646 h 5494"/>
                <a:gd name="T72" fmla="*/ 2147483646 w 5438"/>
                <a:gd name="T73" fmla="*/ 2147483646 h 5494"/>
                <a:gd name="T74" fmla="*/ 2147483646 w 5438"/>
                <a:gd name="T75" fmla="*/ 2147483646 h 5494"/>
                <a:gd name="T76" fmla="*/ 2147483646 w 5438"/>
                <a:gd name="T77" fmla="*/ 2147483646 h 5494"/>
                <a:gd name="T78" fmla="*/ 2147483646 w 5438"/>
                <a:gd name="T79" fmla="*/ 2147483646 h 5494"/>
                <a:gd name="T80" fmla="*/ 2147483646 w 5438"/>
                <a:gd name="T81" fmla="*/ 2147483646 h 5494"/>
                <a:gd name="T82" fmla="*/ 2147483646 w 5438"/>
                <a:gd name="T83" fmla="*/ 2147483646 h 5494"/>
                <a:gd name="T84" fmla="*/ 2147483646 w 5438"/>
                <a:gd name="T85" fmla="*/ 2147483646 h 5494"/>
                <a:gd name="T86" fmla="*/ 2147483646 w 5438"/>
                <a:gd name="T87" fmla="*/ 2147483646 h 5494"/>
                <a:gd name="T88" fmla="*/ 2147483646 w 5438"/>
                <a:gd name="T89" fmla="*/ 2147483646 h 5494"/>
                <a:gd name="T90" fmla="*/ 2147483646 w 5438"/>
                <a:gd name="T91" fmla="*/ 2147483646 h 5494"/>
                <a:gd name="T92" fmla="*/ 2147483646 w 5438"/>
                <a:gd name="T93" fmla="*/ 2147483646 h 5494"/>
                <a:gd name="T94" fmla="*/ 2147483646 w 5438"/>
                <a:gd name="T95" fmla="*/ 2147483646 h 5494"/>
                <a:gd name="T96" fmla="*/ 2147483646 w 5438"/>
                <a:gd name="T97" fmla="*/ 2147483646 h 5494"/>
                <a:gd name="T98" fmla="*/ 2147483646 w 5438"/>
                <a:gd name="T99" fmla="*/ 2147483646 h 5494"/>
                <a:gd name="T100" fmla="*/ 2147483646 w 5438"/>
                <a:gd name="T101" fmla="*/ 2147483646 h 5494"/>
                <a:gd name="T102" fmla="*/ 2147483646 w 5438"/>
                <a:gd name="T103" fmla="*/ 2147483646 h 5494"/>
                <a:gd name="T104" fmla="*/ 2147483646 w 5438"/>
                <a:gd name="T105" fmla="*/ 2147483646 h 5494"/>
                <a:gd name="T106" fmla="*/ 2147483646 w 5438"/>
                <a:gd name="T107" fmla="*/ 2147483646 h 5494"/>
                <a:gd name="T108" fmla="*/ 2147483646 w 5438"/>
                <a:gd name="T109" fmla="*/ 2147483646 h 5494"/>
                <a:gd name="T110" fmla="*/ 2147483646 w 5438"/>
                <a:gd name="T111" fmla="*/ 2147483646 h 5494"/>
                <a:gd name="T112" fmla="*/ 2147483646 w 5438"/>
                <a:gd name="T113" fmla="*/ 2147483646 h 5494"/>
                <a:gd name="T114" fmla="*/ 2147483646 w 5438"/>
                <a:gd name="T115" fmla="*/ 2147483646 h 5494"/>
                <a:gd name="T116" fmla="*/ 2147483646 w 5438"/>
                <a:gd name="T117" fmla="*/ 2147483646 h 5494"/>
                <a:gd name="T118" fmla="*/ 2147483646 w 5438"/>
                <a:gd name="T119" fmla="*/ 2147483646 h 549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438" h="5494">
                  <a:moveTo>
                    <a:pt x="2825" y="454"/>
                  </a:moveTo>
                  <a:lnTo>
                    <a:pt x="2825" y="0"/>
                  </a:lnTo>
                  <a:lnTo>
                    <a:pt x="2514" y="0"/>
                  </a:lnTo>
                  <a:lnTo>
                    <a:pt x="2514" y="454"/>
                  </a:lnTo>
                  <a:lnTo>
                    <a:pt x="0" y="454"/>
                  </a:lnTo>
                  <a:lnTo>
                    <a:pt x="0" y="1259"/>
                  </a:lnTo>
                  <a:lnTo>
                    <a:pt x="276" y="1259"/>
                  </a:lnTo>
                  <a:lnTo>
                    <a:pt x="276" y="4295"/>
                  </a:lnTo>
                  <a:lnTo>
                    <a:pt x="2197" y="4295"/>
                  </a:lnTo>
                  <a:lnTo>
                    <a:pt x="1028" y="5252"/>
                  </a:lnTo>
                  <a:lnTo>
                    <a:pt x="1225" y="5494"/>
                  </a:lnTo>
                  <a:lnTo>
                    <a:pt x="2689" y="4295"/>
                  </a:lnTo>
                  <a:lnTo>
                    <a:pt x="2699" y="4295"/>
                  </a:lnTo>
                  <a:lnTo>
                    <a:pt x="4163" y="5494"/>
                  </a:lnTo>
                  <a:lnTo>
                    <a:pt x="4360" y="5252"/>
                  </a:lnTo>
                  <a:lnTo>
                    <a:pt x="3192" y="4295"/>
                  </a:lnTo>
                  <a:lnTo>
                    <a:pt x="5105" y="4295"/>
                  </a:lnTo>
                  <a:lnTo>
                    <a:pt x="5105" y="1259"/>
                  </a:lnTo>
                  <a:lnTo>
                    <a:pt x="5438" y="1259"/>
                  </a:lnTo>
                  <a:lnTo>
                    <a:pt x="5438" y="454"/>
                  </a:lnTo>
                  <a:lnTo>
                    <a:pt x="2825" y="454"/>
                  </a:lnTo>
                  <a:close/>
                  <a:moveTo>
                    <a:pt x="4793" y="3983"/>
                  </a:moveTo>
                  <a:lnTo>
                    <a:pt x="587" y="3983"/>
                  </a:lnTo>
                  <a:lnTo>
                    <a:pt x="587" y="1259"/>
                  </a:lnTo>
                  <a:lnTo>
                    <a:pt x="4793" y="1259"/>
                  </a:lnTo>
                  <a:lnTo>
                    <a:pt x="4793" y="3983"/>
                  </a:lnTo>
                  <a:close/>
                  <a:moveTo>
                    <a:pt x="1611" y="3281"/>
                  </a:moveTo>
                  <a:lnTo>
                    <a:pt x="1611" y="2471"/>
                  </a:lnTo>
                  <a:lnTo>
                    <a:pt x="2422" y="2471"/>
                  </a:lnTo>
                  <a:lnTo>
                    <a:pt x="2420" y="2429"/>
                  </a:lnTo>
                  <a:lnTo>
                    <a:pt x="2417" y="2388"/>
                  </a:lnTo>
                  <a:lnTo>
                    <a:pt x="2412" y="2347"/>
                  </a:lnTo>
                  <a:lnTo>
                    <a:pt x="2405" y="2308"/>
                  </a:lnTo>
                  <a:lnTo>
                    <a:pt x="2396" y="2268"/>
                  </a:lnTo>
                  <a:lnTo>
                    <a:pt x="2385" y="2230"/>
                  </a:lnTo>
                  <a:lnTo>
                    <a:pt x="2373" y="2192"/>
                  </a:lnTo>
                  <a:lnTo>
                    <a:pt x="2358" y="2156"/>
                  </a:lnTo>
                  <a:lnTo>
                    <a:pt x="2341" y="2120"/>
                  </a:lnTo>
                  <a:lnTo>
                    <a:pt x="2324" y="2085"/>
                  </a:lnTo>
                  <a:lnTo>
                    <a:pt x="2304" y="2051"/>
                  </a:lnTo>
                  <a:lnTo>
                    <a:pt x="2284" y="2018"/>
                  </a:lnTo>
                  <a:lnTo>
                    <a:pt x="2260" y="1986"/>
                  </a:lnTo>
                  <a:lnTo>
                    <a:pt x="2237" y="1956"/>
                  </a:lnTo>
                  <a:lnTo>
                    <a:pt x="2210" y="1926"/>
                  </a:lnTo>
                  <a:lnTo>
                    <a:pt x="2184" y="1898"/>
                  </a:lnTo>
                  <a:lnTo>
                    <a:pt x="2156" y="1871"/>
                  </a:lnTo>
                  <a:lnTo>
                    <a:pt x="2126" y="1846"/>
                  </a:lnTo>
                  <a:lnTo>
                    <a:pt x="2096" y="1822"/>
                  </a:lnTo>
                  <a:lnTo>
                    <a:pt x="2064" y="1799"/>
                  </a:lnTo>
                  <a:lnTo>
                    <a:pt x="2031" y="1778"/>
                  </a:lnTo>
                  <a:lnTo>
                    <a:pt x="1997" y="1759"/>
                  </a:lnTo>
                  <a:lnTo>
                    <a:pt x="1962" y="1741"/>
                  </a:lnTo>
                  <a:lnTo>
                    <a:pt x="1926" y="1724"/>
                  </a:lnTo>
                  <a:lnTo>
                    <a:pt x="1890" y="1710"/>
                  </a:lnTo>
                  <a:lnTo>
                    <a:pt x="1852" y="1697"/>
                  </a:lnTo>
                  <a:lnTo>
                    <a:pt x="1814" y="1686"/>
                  </a:lnTo>
                  <a:lnTo>
                    <a:pt x="1774" y="1677"/>
                  </a:lnTo>
                  <a:lnTo>
                    <a:pt x="1735" y="1670"/>
                  </a:lnTo>
                  <a:lnTo>
                    <a:pt x="1694" y="1665"/>
                  </a:lnTo>
                  <a:lnTo>
                    <a:pt x="1653" y="1662"/>
                  </a:lnTo>
                  <a:lnTo>
                    <a:pt x="1611" y="1660"/>
                  </a:lnTo>
                  <a:lnTo>
                    <a:pt x="1569" y="1662"/>
                  </a:lnTo>
                  <a:lnTo>
                    <a:pt x="1528" y="1665"/>
                  </a:lnTo>
                  <a:lnTo>
                    <a:pt x="1487" y="1670"/>
                  </a:lnTo>
                  <a:lnTo>
                    <a:pt x="1448" y="1677"/>
                  </a:lnTo>
                  <a:lnTo>
                    <a:pt x="1408" y="1686"/>
                  </a:lnTo>
                  <a:lnTo>
                    <a:pt x="1369" y="1697"/>
                  </a:lnTo>
                  <a:lnTo>
                    <a:pt x="1332" y="1710"/>
                  </a:lnTo>
                  <a:lnTo>
                    <a:pt x="1295" y="1724"/>
                  </a:lnTo>
                  <a:lnTo>
                    <a:pt x="1260" y="1741"/>
                  </a:lnTo>
                  <a:lnTo>
                    <a:pt x="1224" y="1759"/>
                  </a:lnTo>
                  <a:lnTo>
                    <a:pt x="1191" y="1778"/>
                  </a:lnTo>
                  <a:lnTo>
                    <a:pt x="1157" y="1799"/>
                  </a:lnTo>
                  <a:lnTo>
                    <a:pt x="1126" y="1822"/>
                  </a:lnTo>
                  <a:lnTo>
                    <a:pt x="1096" y="1846"/>
                  </a:lnTo>
                  <a:lnTo>
                    <a:pt x="1066" y="1871"/>
                  </a:lnTo>
                  <a:lnTo>
                    <a:pt x="1038" y="1898"/>
                  </a:lnTo>
                  <a:lnTo>
                    <a:pt x="1011" y="1926"/>
                  </a:lnTo>
                  <a:lnTo>
                    <a:pt x="986" y="1956"/>
                  </a:lnTo>
                  <a:lnTo>
                    <a:pt x="962" y="1986"/>
                  </a:lnTo>
                  <a:lnTo>
                    <a:pt x="939" y="2018"/>
                  </a:lnTo>
                  <a:lnTo>
                    <a:pt x="918" y="2051"/>
                  </a:lnTo>
                  <a:lnTo>
                    <a:pt x="899" y="2085"/>
                  </a:lnTo>
                  <a:lnTo>
                    <a:pt x="881" y="2120"/>
                  </a:lnTo>
                  <a:lnTo>
                    <a:pt x="864" y="2156"/>
                  </a:lnTo>
                  <a:lnTo>
                    <a:pt x="850" y="2192"/>
                  </a:lnTo>
                  <a:lnTo>
                    <a:pt x="837" y="2230"/>
                  </a:lnTo>
                  <a:lnTo>
                    <a:pt x="826" y="2268"/>
                  </a:lnTo>
                  <a:lnTo>
                    <a:pt x="817" y="2308"/>
                  </a:lnTo>
                  <a:lnTo>
                    <a:pt x="809" y="2347"/>
                  </a:lnTo>
                  <a:lnTo>
                    <a:pt x="804" y="2388"/>
                  </a:lnTo>
                  <a:lnTo>
                    <a:pt x="801" y="2429"/>
                  </a:lnTo>
                  <a:lnTo>
                    <a:pt x="800" y="2471"/>
                  </a:lnTo>
                  <a:lnTo>
                    <a:pt x="801" y="2513"/>
                  </a:lnTo>
                  <a:lnTo>
                    <a:pt x="804" y="2554"/>
                  </a:lnTo>
                  <a:lnTo>
                    <a:pt x="809" y="2595"/>
                  </a:lnTo>
                  <a:lnTo>
                    <a:pt x="817" y="2634"/>
                  </a:lnTo>
                  <a:lnTo>
                    <a:pt x="826" y="2674"/>
                  </a:lnTo>
                  <a:lnTo>
                    <a:pt x="837" y="2712"/>
                  </a:lnTo>
                  <a:lnTo>
                    <a:pt x="850" y="2750"/>
                  </a:lnTo>
                  <a:lnTo>
                    <a:pt x="864" y="2786"/>
                  </a:lnTo>
                  <a:lnTo>
                    <a:pt x="881" y="2822"/>
                  </a:lnTo>
                  <a:lnTo>
                    <a:pt x="899" y="2857"/>
                  </a:lnTo>
                  <a:lnTo>
                    <a:pt x="918" y="2891"/>
                  </a:lnTo>
                  <a:lnTo>
                    <a:pt x="939" y="2924"/>
                  </a:lnTo>
                  <a:lnTo>
                    <a:pt x="962" y="2956"/>
                  </a:lnTo>
                  <a:lnTo>
                    <a:pt x="986" y="2986"/>
                  </a:lnTo>
                  <a:lnTo>
                    <a:pt x="1011" y="3016"/>
                  </a:lnTo>
                  <a:lnTo>
                    <a:pt x="1038" y="3044"/>
                  </a:lnTo>
                  <a:lnTo>
                    <a:pt x="1066" y="3070"/>
                  </a:lnTo>
                  <a:lnTo>
                    <a:pt x="1096" y="3097"/>
                  </a:lnTo>
                  <a:lnTo>
                    <a:pt x="1126" y="3120"/>
                  </a:lnTo>
                  <a:lnTo>
                    <a:pt x="1157" y="3144"/>
                  </a:lnTo>
                  <a:lnTo>
                    <a:pt x="1191" y="3164"/>
                  </a:lnTo>
                  <a:lnTo>
                    <a:pt x="1224" y="3184"/>
                  </a:lnTo>
                  <a:lnTo>
                    <a:pt x="1260" y="3201"/>
                  </a:lnTo>
                  <a:lnTo>
                    <a:pt x="1295" y="3218"/>
                  </a:lnTo>
                  <a:lnTo>
                    <a:pt x="1332" y="3233"/>
                  </a:lnTo>
                  <a:lnTo>
                    <a:pt x="1369" y="3245"/>
                  </a:lnTo>
                  <a:lnTo>
                    <a:pt x="1408" y="3256"/>
                  </a:lnTo>
                  <a:lnTo>
                    <a:pt x="1448" y="3265"/>
                  </a:lnTo>
                  <a:lnTo>
                    <a:pt x="1487" y="3272"/>
                  </a:lnTo>
                  <a:lnTo>
                    <a:pt x="1528" y="3277"/>
                  </a:lnTo>
                  <a:lnTo>
                    <a:pt x="1569" y="3280"/>
                  </a:lnTo>
                  <a:lnTo>
                    <a:pt x="1611" y="3281"/>
                  </a:lnTo>
                  <a:close/>
                  <a:moveTo>
                    <a:pt x="1838" y="3503"/>
                  </a:moveTo>
                  <a:lnTo>
                    <a:pt x="1838" y="3503"/>
                  </a:lnTo>
                  <a:lnTo>
                    <a:pt x="1881" y="3502"/>
                  </a:lnTo>
                  <a:lnTo>
                    <a:pt x="1921" y="3499"/>
                  </a:lnTo>
                  <a:lnTo>
                    <a:pt x="1962" y="3493"/>
                  </a:lnTo>
                  <a:lnTo>
                    <a:pt x="2002" y="3486"/>
                  </a:lnTo>
                  <a:lnTo>
                    <a:pt x="2041" y="3477"/>
                  </a:lnTo>
                  <a:lnTo>
                    <a:pt x="2080" y="3466"/>
                  </a:lnTo>
                  <a:lnTo>
                    <a:pt x="2117" y="3453"/>
                  </a:lnTo>
                  <a:lnTo>
                    <a:pt x="2154" y="3439"/>
                  </a:lnTo>
                  <a:lnTo>
                    <a:pt x="2190" y="3422"/>
                  </a:lnTo>
                  <a:lnTo>
                    <a:pt x="2225" y="3404"/>
                  </a:lnTo>
                  <a:lnTo>
                    <a:pt x="2259" y="3385"/>
                  </a:lnTo>
                  <a:lnTo>
                    <a:pt x="2292" y="3364"/>
                  </a:lnTo>
                  <a:lnTo>
                    <a:pt x="2323" y="3341"/>
                  </a:lnTo>
                  <a:lnTo>
                    <a:pt x="2355" y="3317"/>
                  </a:lnTo>
                  <a:lnTo>
                    <a:pt x="2384" y="3292"/>
                  </a:lnTo>
                  <a:lnTo>
                    <a:pt x="2411" y="3265"/>
                  </a:lnTo>
                  <a:lnTo>
                    <a:pt x="2439" y="3237"/>
                  </a:lnTo>
                  <a:lnTo>
                    <a:pt x="2464" y="3207"/>
                  </a:lnTo>
                  <a:lnTo>
                    <a:pt x="2488" y="3177"/>
                  </a:lnTo>
                  <a:lnTo>
                    <a:pt x="2511" y="3146"/>
                  </a:lnTo>
                  <a:lnTo>
                    <a:pt x="2532" y="3112"/>
                  </a:lnTo>
                  <a:lnTo>
                    <a:pt x="2551" y="3079"/>
                  </a:lnTo>
                  <a:lnTo>
                    <a:pt x="2570" y="3043"/>
                  </a:lnTo>
                  <a:lnTo>
                    <a:pt x="2586" y="3008"/>
                  </a:lnTo>
                  <a:lnTo>
                    <a:pt x="2600" y="2971"/>
                  </a:lnTo>
                  <a:lnTo>
                    <a:pt x="2612" y="2933"/>
                  </a:lnTo>
                  <a:lnTo>
                    <a:pt x="2623" y="2895"/>
                  </a:lnTo>
                  <a:lnTo>
                    <a:pt x="2633" y="2855"/>
                  </a:lnTo>
                  <a:lnTo>
                    <a:pt x="2640" y="2816"/>
                  </a:lnTo>
                  <a:lnTo>
                    <a:pt x="2645" y="2775"/>
                  </a:lnTo>
                  <a:lnTo>
                    <a:pt x="2648" y="2734"/>
                  </a:lnTo>
                  <a:lnTo>
                    <a:pt x="2649" y="2692"/>
                  </a:lnTo>
                  <a:lnTo>
                    <a:pt x="1838" y="2692"/>
                  </a:lnTo>
                  <a:lnTo>
                    <a:pt x="1838" y="3503"/>
                  </a:lnTo>
                  <a:close/>
                  <a:moveTo>
                    <a:pt x="4318" y="1839"/>
                  </a:moveTo>
                  <a:lnTo>
                    <a:pt x="3281" y="1839"/>
                  </a:lnTo>
                  <a:lnTo>
                    <a:pt x="3281" y="2150"/>
                  </a:lnTo>
                  <a:lnTo>
                    <a:pt x="4318" y="2150"/>
                  </a:lnTo>
                  <a:lnTo>
                    <a:pt x="4318" y="1839"/>
                  </a:lnTo>
                  <a:close/>
                  <a:moveTo>
                    <a:pt x="4318" y="2411"/>
                  </a:moveTo>
                  <a:lnTo>
                    <a:pt x="3281" y="2411"/>
                  </a:lnTo>
                  <a:lnTo>
                    <a:pt x="3281" y="2723"/>
                  </a:lnTo>
                  <a:lnTo>
                    <a:pt x="4318" y="2723"/>
                  </a:lnTo>
                  <a:lnTo>
                    <a:pt x="4318" y="2411"/>
                  </a:lnTo>
                  <a:close/>
                  <a:moveTo>
                    <a:pt x="4318" y="2983"/>
                  </a:moveTo>
                  <a:lnTo>
                    <a:pt x="3281" y="2983"/>
                  </a:lnTo>
                  <a:lnTo>
                    <a:pt x="3281" y="3295"/>
                  </a:lnTo>
                  <a:lnTo>
                    <a:pt x="4318" y="3295"/>
                  </a:lnTo>
                  <a:lnTo>
                    <a:pt x="4318" y="298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76587" y="2273120"/>
            <a:ext cx="1346300" cy="1345047"/>
            <a:chOff x="9376587" y="2273120"/>
            <a:chExt cx="1346300" cy="1345047"/>
          </a:xfrm>
        </p:grpSpPr>
        <p:sp>
          <p:nvSpPr>
            <p:cNvPr id="6" name="MH_Other_4"/>
            <p:cNvSpPr/>
            <p:nvPr/>
          </p:nvSpPr>
          <p:spPr>
            <a:xfrm>
              <a:off x="9376587" y="2273120"/>
              <a:ext cx="1346300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5" name="MH_Other_13"/>
            <p:cNvSpPr/>
            <p:nvPr/>
          </p:nvSpPr>
          <p:spPr>
            <a:xfrm>
              <a:off x="9806039" y="2713905"/>
              <a:ext cx="485902" cy="465718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6" name="MH_SubTitle_3"/>
          <p:cNvSpPr txBox="1"/>
          <p:nvPr/>
        </p:nvSpPr>
        <p:spPr>
          <a:xfrm>
            <a:off x="5275949" y="4068595"/>
            <a:ext cx="1655801" cy="88583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17" name="MH_SubTitle_2"/>
          <p:cNvSpPr txBox="1"/>
          <p:nvPr/>
        </p:nvSpPr>
        <p:spPr>
          <a:xfrm>
            <a:off x="3083415" y="3717251"/>
            <a:ext cx="1695420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18" name="MH_SubTitle_1"/>
          <p:cNvSpPr txBox="1"/>
          <p:nvPr/>
        </p:nvSpPr>
        <p:spPr>
          <a:xfrm>
            <a:off x="1302776" y="3717251"/>
            <a:ext cx="1696916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19" name="MH_SubTitle_5"/>
          <p:cNvSpPr txBox="1"/>
          <p:nvPr/>
        </p:nvSpPr>
        <p:spPr>
          <a:xfrm>
            <a:off x="9192308" y="3717251"/>
            <a:ext cx="1696916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20" name="MH_SubTitle_4"/>
          <p:cNvSpPr txBox="1"/>
          <p:nvPr/>
        </p:nvSpPr>
        <p:spPr>
          <a:xfrm>
            <a:off x="7413166" y="3717251"/>
            <a:ext cx="1694673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21" name="MH_Desc_1"/>
          <p:cNvSpPr>
            <a:spLocks noChangeArrowheads="1"/>
          </p:cNvSpPr>
          <p:nvPr/>
        </p:nvSpPr>
        <p:spPr bwMode="auto">
          <a:xfrm>
            <a:off x="1073799" y="5096003"/>
            <a:ext cx="10044403" cy="105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0" rIns="68580" bIns="0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计。双击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kumimoji="1"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69097" y="4791137"/>
            <a:ext cx="10453806" cy="72000"/>
            <a:chOff x="862209" y="5186847"/>
            <a:chExt cx="10453806" cy="7200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933177" y="5226056"/>
              <a:ext cx="1032700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862209" y="5186847"/>
              <a:ext cx="10453806" cy="72000"/>
              <a:chOff x="862209" y="5186847"/>
              <a:chExt cx="10453806" cy="72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862209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1244015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0464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0977" y="1865271"/>
            <a:ext cx="4158082" cy="3753578"/>
            <a:chOff x="1127312" y="1541070"/>
            <a:chExt cx="4440138" cy="4008195"/>
          </a:xfrm>
        </p:grpSpPr>
        <p:grpSp>
          <p:nvGrpSpPr>
            <p:cNvPr id="3" name="Group 35"/>
            <p:cNvGrpSpPr/>
            <p:nvPr/>
          </p:nvGrpSpPr>
          <p:grpSpPr>
            <a:xfrm>
              <a:off x="1167064" y="1541070"/>
              <a:ext cx="4360635" cy="4008195"/>
              <a:chOff x="1802741" y="2042460"/>
              <a:chExt cx="4134755" cy="3800571"/>
            </a:xfrm>
          </p:grpSpPr>
          <p:grpSp>
            <p:nvGrpSpPr>
              <p:cNvPr id="20" name="Group 3"/>
              <p:cNvGrpSpPr/>
              <p:nvPr/>
            </p:nvGrpSpPr>
            <p:grpSpPr>
              <a:xfrm>
                <a:off x="1802741" y="2042460"/>
                <a:ext cx="829215" cy="3800571"/>
                <a:chOff x="1802741" y="2042460"/>
                <a:chExt cx="829215" cy="3800571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>
                  <a:off x="2047737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31" name="Oval 6"/>
                <p:cNvSpPr>
                  <a:spLocks noChangeArrowheads="1"/>
                </p:cNvSpPr>
                <p:nvPr/>
              </p:nvSpPr>
              <p:spPr bwMode="auto">
                <a:xfrm>
                  <a:off x="1802741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1" name="Group 5"/>
              <p:cNvGrpSpPr/>
              <p:nvPr/>
            </p:nvGrpSpPr>
            <p:grpSpPr>
              <a:xfrm>
                <a:off x="2899558" y="2042460"/>
                <a:ext cx="829215" cy="3800571"/>
                <a:chOff x="2899558" y="2042460"/>
                <a:chExt cx="829215" cy="3800571"/>
              </a:xfrm>
            </p:grpSpPr>
            <p:sp>
              <p:nvSpPr>
                <p:cNvPr id="28" name="Freeform 5"/>
                <p:cNvSpPr>
                  <a:spLocks/>
                </p:cNvSpPr>
                <p:nvPr/>
              </p:nvSpPr>
              <p:spPr bwMode="auto">
                <a:xfrm>
                  <a:off x="3144554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9" name="Oval 6"/>
                <p:cNvSpPr>
                  <a:spLocks noChangeArrowheads="1"/>
                </p:cNvSpPr>
                <p:nvPr/>
              </p:nvSpPr>
              <p:spPr bwMode="auto">
                <a:xfrm>
                  <a:off x="2899558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" name="Group 31"/>
              <p:cNvGrpSpPr/>
              <p:nvPr/>
            </p:nvGrpSpPr>
            <p:grpSpPr>
              <a:xfrm>
                <a:off x="4011464" y="2042460"/>
                <a:ext cx="829215" cy="3800571"/>
                <a:chOff x="4055006" y="2042460"/>
                <a:chExt cx="829215" cy="3800571"/>
              </a:xfrm>
            </p:grpSpPr>
            <p:sp>
              <p:nvSpPr>
                <p:cNvPr id="26" name="Freeform 5"/>
                <p:cNvSpPr>
                  <a:spLocks/>
                </p:cNvSpPr>
                <p:nvPr/>
              </p:nvSpPr>
              <p:spPr bwMode="auto">
                <a:xfrm>
                  <a:off x="4300002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7" name="Oval 6"/>
                <p:cNvSpPr>
                  <a:spLocks noChangeArrowheads="1"/>
                </p:cNvSpPr>
                <p:nvPr/>
              </p:nvSpPr>
              <p:spPr bwMode="auto">
                <a:xfrm>
                  <a:off x="4055006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3" name="Group 34"/>
              <p:cNvGrpSpPr/>
              <p:nvPr/>
            </p:nvGrpSpPr>
            <p:grpSpPr>
              <a:xfrm>
                <a:off x="5108281" y="2042460"/>
                <a:ext cx="829215" cy="3800571"/>
                <a:chOff x="5151823" y="2042460"/>
                <a:chExt cx="829215" cy="3800571"/>
              </a:xfrm>
            </p:grpSpPr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>
                  <a:off x="5396819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5" name="Oval 6"/>
                <p:cNvSpPr>
                  <a:spLocks noChangeArrowheads="1"/>
                </p:cNvSpPr>
                <p:nvPr/>
              </p:nvSpPr>
              <p:spPr bwMode="auto">
                <a:xfrm>
                  <a:off x="5151823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4" name="Group 2"/>
            <p:cNvGrpSpPr/>
            <p:nvPr/>
          </p:nvGrpSpPr>
          <p:grpSpPr>
            <a:xfrm>
              <a:off x="1167064" y="2516750"/>
              <a:ext cx="874515" cy="3032515"/>
              <a:chOff x="1802741" y="2967600"/>
              <a:chExt cx="829215" cy="2875431"/>
            </a:xfrm>
            <a:solidFill>
              <a:srgbClr val="FFC000"/>
            </a:solidFill>
          </p:grpSpPr>
          <p:sp>
            <p:nvSpPr>
              <p:cNvPr id="18" name="Rectangle 7"/>
              <p:cNvSpPr>
                <a:spLocks noChangeArrowheads="1"/>
              </p:cNvSpPr>
              <p:nvPr/>
            </p:nvSpPr>
            <p:spPr bwMode="auto">
              <a:xfrm>
                <a:off x="2047737" y="2967600"/>
                <a:ext cx="339225" cy="234146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Oval 8"/>
              <p:cNvSpPr>
                <a:spLocks noChangeArrowheads="1"/>
              </p:cNvSpPr>
              <p:nvPr/>
            </p:nvSpPr>
            <p:spPr bwMode="auto">
              <a:xfrm>
                <a:off x="1802741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5" name="Rectangle 11"/>
            <p:cNvSpPr/>
            <p:nvPr/>
          </p:nvSpPr>
          <p:spPr>
            <a:xfrm>
              <a:off x="112731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75%</a:t>
              </a:r>
              <a:endParaRPr lang="en-US" sz="1200" b="1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/>
            <p:nvPr/>
          </p:nvGrpSpPr>
          <p:grpSpPr>
            <a:xfrm>
              <a:off x="2323800" y="2303878"/>
              <a:ext cx="874515" cy="3245386"/>
              <a:chOff x="2899558" y="2765755"/>
              <a:chExt cx="829215" cy="3077276"/>
            </a:xfrm>
          </p:grpSpPr>
          <p:sp>
            <p:nvSpPr>
              <p:cNvPr id="16" name="Rectangle 7"/>
              <p:cNvSpPr>
                <a:spLocks noChangeArrowheads="1"/>
              </p:cNvSpPr>
              <p:nvPr/>
            </p:nvSpPr>
            <p:spPr bwMode="auto">
              <a:xfrm>
                <a:off x="3144554" y="2765755"/>
                <a:ext cx="339225" cy="254331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7" name="Oval 8"/>
              <p:cNvSpPr>
                <a:spLocks noChangeArrowheads="1"/>
              </p:cNvSpPr>
              <p:nvPr/>
            </p:nvSpPr>
            <p:spPr bwMode="auto">
              <a:xfrm>
                <a:off x="2899558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7" name="Rectangle 17"/>
            <p:cNvSpPr/>
            <p:nvPr/>
          </p:nvSpPr>
          <p:spPr>
            <a:xfrm>
              <a:off x="2284047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80%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3496449" y="3393144"/>
              <a:ext cx="874515" cy="2156121"/>
              <a:chOff x="4055006" y="3798597"/>
              <a:chExt cx="829215" cy="2044434"/>
            </a:xfrm>
            <a:solidFill>
              <a:srgbClr val="A5A5A5"/>
            </a:solidFill>
          </p:grpSpPr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4300002" y="3798597"/>
                <a:ext cx="339225" cy="151046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4055006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" name="Rectangle 23"/>
            <p:cNvSpPr/>
            <p:nvPr/>
          </p:nvSpPr>
          <p:spPr>
            <a:xfrm>
              <a:off x="342136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50%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10" name="Group 33"/>
            <p:cNvGrpSpPr/>
            <p:nvPr/>
          </p:nvGrpSpPr>
          <p:grpSpPr>
            <a:xfrm>
              <a:off x="4653185" y="1910393"/>
              <a:ext cx="874515" cy="3638872"/>
              <a:chOff x="5151823" y="2392652"/>
              <a:chExt cx="829215" cy="3450379"/>
            </a:xfrm>
            <a:solidFill>
              <a:srgbClr val="FFC000"/>
            </a:solidFill>
          </p:grpSpPr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>
                <a:off x="5396819" y="2392652"/>
                <a:ext cx="339225" cy="291641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Oval 8"/>
              <p:cNvSpPr>
                <a:spLocks noChangeArrowheads="1"/>
              </p:cNvSpPr>
              <p:nvPr/>
            </p:nvSpPr>
            <p:spPr bwMode="auto">
              <a:xfrm>
                <a:off x="5151823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1" name="Rectangle 29"/>
            <p:cNvSpPr/>
            <p:nvPr/>
          </p:nvSpPr>
          <p:spPr>
            <a:xfrm>
              <a:off x="461343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90%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509616" y="1426707"/>
            <a:ext cx="966049" cy="978254"/>
            <a:chOff x="6598516" y="1424849"/>
            <a:chExt cx="966049" cy="978254"/>
          </a:xfrm>
        </p:grpSpPr>
        <p:sp>
          <p:nvSpPr>
            <p:cNvPr id="52" name="Freeform 1812"/>
            <p:cNvSpPr/>
            <p:nvPr/>
          </p:nvSpPr>
          <p:spPr>
            <a:xfrm>
              <a:off x="6598516" y="1424849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33" name="Group 76"/>
            <p:cNvGrpSpPr/>
            <p:nvPr/>
          </p:nvGrpSpPr>
          <p:grpSpPr>
            <a:xfrm>
              <a:off x="6835060" y="1674993"/>
              <a:ext cx="492960" cy="477966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49" name="Freeform 28"/>
              <p:cNvSpPr>
                <a:spLocks/>
              </p:cNvSpPr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509616" y="2592384"/>
            <a:ext cx="966049" cy="978254"/>
            <a:chOff x="6598516" y="2592384"/>
            <a:chExt cx="966049" cy="978254"/>
          </a:xfrm>
        </p:grpSpPr>
        <p:sp>
          <p:nvSpPr>
            <p:cNvPr id="67" name="Freeform 1812"/>
            <p:cNvSpPr/>
            <p:nvPr/>
          </p:nvSpPr>
          <p:spPr>
            <a:xfrm>
              <a:off x="6598516" y="2592384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4" name="AutoShape 36"/>
            <p:cNvSpPr>
              <a:spLocks/>
            </p:cNvSpPr>
            <p:nvPr/>
          </p:nvSpPr>
          <p:spPr bwMode="auto">
            <a:xfrm>
              <a:off x="6804666" y="2888185"/>
              <a:ext cx="553748" cy="386652"/>
            </a:xfrm>
            <a:custGeom>
              <a:avLst/>
              <a:gdLst>
                <a:gd name="T0" fmla="*/ 2348 w 21600"/>
                <a:gd name="T1" fmla="*/ 2618 h 21600"/>
                <a:gd name="T2" fmla="*/ 13148 w 21600"/>
                <a:gd name="T3" fmla="*/ 2618 h 21600"/>
                <a:gd name="T4" fmla="*/ 13148 w 21600"/>
                <a:gd name="T5" fmla="*/ 2618 h 21600"/>
                <a:gd name="T6" fmla="*/ 13148 w 21600"/>
                <a:gd name="T7" fmla="*/ 1309 h 21600"/>
                <a:gd name="T8" fmla="*/ 13617 w 21600"/>
                <a:gd name="T9" fmla="*/ 0 h 21600"/>
                <a:gd name="T10" fmla="*/ 17843 w 21600"/>
                <a:gd name="T11" fmla="*/ 0 h 21600"/>
                <a:gd name="T12" fmla="*/ 18783 w 21600"/>
                <a:gd name="T13" fmla="*/ 1309 h 21600"/>
                <a:gd name="T14" fmla="*/ 18783 w 21600"/>
                <a:gd name="T15" fmla="*/ 2618 h 21600"/>
                <a:gd name="T16" fmla="*/ 18783 w 21600"/>
                <a:gd name="T17" fmla="*/ 2618 h 21600"/>
                <a:gd name="T18" fmla="*/ 19252 w 21600"/>
                <a:gd name="T19" fmla="*/ 2618 h 21600"/>
                <a:gd name="T20" fmla="*/ 21600 w 21600"/>
                <a:gd name="T21" fmla="*/ 5891 h 21600"/>
                <a:gd name="T22" fmla="*/ 21600 w 21600"/>
                <a:gd name="T23" fmla="*/ 18327 h 21600"/>
                <a:gd name="T24" fmla="*/ 19252 w 21600"/>
                <a:gd name="T25" fmla="*/ 21600 h 21600"/>
                <a:gd name="T26" fmla="*/ 2348 w 21600"/>
                <a:gd name="T27" fmla="*/ 21600 h 21600"/>
                <a:gd name="T28" fmla="*/ 0 w 21600"/>
                <a:gd name="T29" fmla="*/ 18327 h 21600"/>
                <a:gd name="T30" fmla="*/ 0 w 21600"/>
                <a:gd name="T31" fmla="*/ 5891 h 21600"/>
                <a:gd name="T32" fmla="*/ 2348 w 21600"/>
                <a:gd name="T33" fmla="*/ 2618 h 21600"/>
                <a:gd name="T34" fmla="*/ 14087 w 21600"/>
                <a:gd name="T35" fmla="*/ 2618 h 21600"/>
                <a:gd name="T36" fmla="*/ 17374 w 21600"/>
                <a:gd name="T37" fmla="*/ 2618 h 21600"/>
                <a:gd name="T38" fmla="*/ 17374 w 21600"/>
                <a:gd name="T39" fmla="*/ 1309 h 21600"/>
                <a:gd name="T40" fmla="*/ 14087 w 21600"/>
                <a:gd name="T41" fmla="*/ 1309 h 21600"/>
                <a:gd name="T42" fmla="*/ 14087 w 21600"/>
                <a:gd name="T43" fmla="*/ 2618 h 21600"/>
                <a:gd name="T44" fmla="*/ 11270 w 21600"/>
                <a:gd name="T45" fmla="*/ 4582 h 21600"/>
                <a:gd name="T46" fmla="*/ 5635 w 21600"/>
                <a:gd name="T47" fmla="*/ 12436 h 21600"/>
                <a:gd name="T48" fmla="*/ 11270 w 21600"/>
                <a:gd name="T49" fmla="*/ 19636 h 21600"/>
                <a:gd name="T50" fmla="*/ 16435 w 21600"/>
                <a:gd name="T51" fmla="*/ 12436 h 21600"/>
                <a:gd name="T52" fmla="*/ 11270 w 21600"/>
                <a:gd name="T53" fmla="*/ 4582 h 21600"/>
                <a:gd name="T54" fmla="*/ 14557 w 21600"/>
                <a:gd name="T55" fmla="*/ 12436 h 21600"/>
                <a:gd name="T56" fmla="*/ 11270 w 21600"/>
                <a:gd name="T57" fmla="*/ 7200 h 21600"/>
                <a:gd name="T58" fmla="*/ 7513 w 21600"/>
                <a:gd name="T59" fmla="*/ 12436 h 21600"/>
                <a:gd name="T60" fmla="*/ 11270 w 21600"/>
                <a:gd name="T61" fmla="*/ 17018 h 21600"/>
                <a:gd name="T62" fmla="*/ 14557 w 21600"/>
                <a:gd name="T63" fmla="*/ 12436 h 21600"/>
                <a:gd name="T64" fmla="*/ 11270 w 21600"/>
                <a:gd name="T65" fmla="*/ 6545 h 21600"/>
                <a:gd name="T66" fmla="*/ 6574 w 21600"/>
                <a:gd name="T67" fmla="*/ 12436 h 21600"/>
                <a:gd name="T68" fmla="*/ 11270 w 21600"/>
                <a:gd name="T69" fmla="*/ 18327 h 21600"/>
                <a:gd name="T70" fmla="*/ 15496 w 21600"/>
                <a:gd name="T71" fmla="*/ 12436 h 21600"/>
                <a:gd name="T72" fmla="*/ 11270 w 21600"/>
                <a:gd name="T73" fmla="*/ 6545 h 21600"/>
                <a:gd name="T74" fmla="*/ 11270 w 21600"/>
                <a:gd name="T75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00" h="21600">
                  <a:moveTo>
                    <a:pt x="2348" y="2618"/>
                  </a:move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1309"/>
                    <a:pt x="13148" y="1309"/>
                    <a:pt x="13148" y="1309"/>
                  </a:cubicBezTo>
                  <a:cubicBezTo>
                    <a:pt x="13148" y="655"/>
                    <a:pt x="13148" y="0"/>
                    <a:pt x="13617" y="0"/>
                  </a:cubicBezTo>
                  <a:cubicBezTo>
                    <a:pt x="17843" y="0"/>
                    <a:pt x="17843" y="0"/>
                    <a:pt x="17843" y="0"/>
                  </a:cubicBezTo>
                  <a:cubicBezTo>
                    <a:pt x="18313" y="0"/>
                    <a:pt x="18783" y="655"/>
                    <a:pt x="18783" y="1309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9252" y="2618"/>
                    <a:pt x="19252" y="2618"/>
                    <a:pt x="19252" y="2618"/>
                  </a:cubicBezTo>
                  <a:cubicBezTo>
                    <a:pt x="20661" y="2618"/>
                    <a:pt x="21600" y="3927"/>
                    <a:pt x="21600" y="5891"/>
                  </a:cubicBezTo>
                  <a:cubicBezTo>
                    <a:pt x="21600" y="18327"/>
                    <a:pt x="21600" y="18327"/>
                    <a:pt x="21600" y="18327"/>
                  </a:cubicBezTo>
                  <a:cubicBezTo>
                    <a:pt x="21600" y="20291"/>
                    <a:pt x="20661" y="21600"/>
                    <a:pt x="19252" y="21600"/>
                  </a:cubicBezTo>
                  <a:cubicBezTo>
                    <a:pt x="2348" y="21600"/>
                    <a:pt x="2348" y="21600"/>
                    <a:pt x="2348" y="21600"/>
                  </a:cubicBezTo>
                  <a:cubicBezTo>
                    <a:pt x="939" y="21600"/>
                    <a:pt x="0" y="20291"/>
                    <a:pt x="0" y="18327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0" y="3927"/>
                    <a:pt x="939" y="2618"/>
                    <a:pt x="2348" y="2618"/>
                  </a:cubicBezTo>
                  <a:close/>
                  <a:moveTo>
                    <a:pt x="14087" y="2618"/>
                  </a:moveTo>
                  <a:cubicBezTo>
                    <a:pt x="17374" y="2618"/>
                    <a:pt x="17374" y="2618"/>
                    <a:pt x="17374" y="2618"/>
                  </a:cubicBezTo>
                  <a:cubicBezTo>
                    <a:pt x="17374" y="1309"/>
                    <a:pt x="17374" y="1309"/>
                    <a:pt x="17374" y="1309"/>
                  </a:cubicBezTo>
                  <a:cubicBezTo>
                    <a:pt x="14087" y="1309"/>
                    <a:pt x="14087" y="1309"/>
                    <a:pt x="14087" y="1309"/>
                  </a:cubicBezTo>
                  <a:cubicBezTo>
                    <a:pt x="14087" y="2618"/>
                    <a:pt x="14087" y="2618"/>
                    <a:pt x="14087" y="2618"/>
                  </a:cubicBezTo>
                  <a:close/>
                  <a:moveTo>
                    <a:pt x="11270" y="4582"/>
                  </a:moveTo>
                  <a:cubicBezTo>
                    <a:pt x="7983" y="4582"/>
                    <a:pt x="5635" y="7855"/>
                    <a:pt x="5635" y="12436"/>
                  </a:cubicBezTo>
                  <a:cubicBezTo>
                    <a:pt x="5635" y="16364"/>
                    <a:pt x="7983" y="19636"/>
                    <a:pt x="11270" y="19636"/>
                  </a:cubicBezTo>
                  <a:cubicBezTo>
                    <a:pt x="14087" y="19636"/>
                    <a:pt x="16435" y="16364"/>
                    <a:pt x="16435" y="12436"/>
                  </a:cubicBezTo>
                  <a:cubicBezTo>
                    <a:pt x="16435" y="7855"/>
                    <a:pt x="14087" y="4582"/>
                    <a:pt x="11270" y="4582"/>
                  </a:cubicBezTo>
                  <a:close/>
                  <a:moveTo>
                    <a:pt x="14557" y="12436"/>
                  </a:moveTo>
                  <a:cubicBezTo>
                    <a:pt x="14557" y="9818"/>
                    <a:pt x="13148" y="7200"/>
                    <a:pt x="11270" y="7200"/>
                  </a:cubicBezTo>
                  <a:cubicBezTo>
                    <a:pt x="8922" y="7200"/>
                    <a:pt x="7513" y="9818"/>
                    <a:pt x="7513" y="12436"/>
                  </a:cubicBezTo>
                  <a:cubicBezTo>
                    <a:pt x="7513" y="15055"/>
                    <a:pt x="8922" y="17018"/>
                    <a:pt x="11270" y="17018"/>
                  </a:cubicBezTo>
                  <a:cubicBezTo>
                    <a:pt x="13148" y="17018"/>
                    <a:pt x="14557" y="15055"/>
                    <a:pt x="14557" y="12436"/>
                  </a:cubicBezTo>
                  <a:close/>
                  <a:moveTo>
                    <a:pt x="11270" y="6545"/>
                  </a:moveTo>
                  <a:cubicBezTo>
                    <a:pt x="8452" y="6545"/>
                    <a:pt x="6574" y="9164"/>
                    <a:pt x="6574" y="12436"/>
                  </a:cubicBezTo>
                  <a:cubicBezTo>
                    <a:pt x="6574" y="15709"/>
                    <a:pt x="8452" y="18327"/>
                    <a:pt x="11270" y="18327"/>
                  </a:cubicBezTo>
                  <a:cubicBezTo>
                    <a:pt x="13617" y="18327"/>
                    <a:pt x="15496" y="15709"/>
                    <a:pt x="15496" y="12436"/>
                  </a:cubicBezTo>
                  <a:cubicBezTo>
                    <a:pt x="15496" y="9164"/>
                    <a:pt x="13617" y="6545"/>
                    <a:pt x="11270" y="6545"/>
                  </a:cubicBezTo>
                  <a:close/>
                  <a:moveTo>
                    <a:pt x="11270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509616" y="3762975"/>
            <a:ext cx="966049" cy="978254"/>
            <a:chOff x="6598516" y="3762975"/>
            <a:chExt cx="966049" cy="978254"/>
          </a:xfrm>
        </p:grpSpPr>
        <p:sp>
          <p:nvSpPr>
            <p:cNvPr id="68" name="Freeform 1812"/>
            <p:cNvSpPr/>
            <p:nvPr/>
          </p:nvSpPr>
          <p:spPr>
            <a:xfrm>
              <a:off x="6598516" y="3762975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5" name="AutoShape 38"/>
            <p:cNvSpPr>
              <a:spLocks/>
            </p:cNvSpPr>
            <p:nvPr/>
          </p:nvSpPr>
          <p:spPr bwMode="auto">
            <a:xfrm>
              <a:off x="6835060" y="4003711"/>
              <a:ext cx="492960" cy="496782"/>
            </a:xfrm>
            <a:custGeom>
              <a:avLst/>
              <a:gdLst>
                <a:gd name="T0" fmla="*/ 16241 w 21600"/>
                <a:gd name="T1" fmla="*/ 491 h 21600"/>
                <a:gd name="T2" fmla="*/ 15753 w 21600"/>
                <a:gd name="T3" fmla="*/ 0 h 21600"/>
                <a:gd name="T4" fmla="*/ 5847 w 21600"/>
                <a:gd name="T5" fmla="*/ 0 h 21600"/>
                <a:gd name="T6" fmla="*/ 5359 w 21600"/>
                <a:gd name="T7" fmla="*/ 491 h 21600"/>
                <a:gd name="T8" fmla="*/ 5359 w 21600"/>
                <a:gd name="T9" fmla="*/ 5400 h 21600"/>
                <a:gd name="T10" fmla="*/ 16241 w 21600"/>
                <a:gd name="T11" fmla="*/ 5400 h 21600"/>
                <a:gd name="T12" fmla="*/ 16241 w 21600"/>
                <a:gd name="T13" fmla="*/ 491 h 21600"/>
                <a:gd name="T14" fmla="*/ 16403 w 21600"/>
                <a:gd name="T15" fmla="*/ 16691 h 21600"/>
                <a:gd name="T16" fmla="*/ 15916 w 21600"/>
                <a:gd name="T17" fmla="*/ 16364 h 21600"/>
                <a:gd name="T18" fmla="*/ 5684 w 21600"/>
                <a:gd name="T19" fmla="*/ 16364 h 21600"/>
                <a:gd name="T20" fmla="*/ 5197 w 21600"/>
                <a:gd name="T21" fmla="*/ 16691 h 21600"/>
                <a:gd name="T22" fmla="*/ 3573 w 21600"/>
                <a:gd name="T23" fmla="*/ 21109 h 21600"/>
                <a:gd name="T24" fmla="*/ 3735 w 21600"/>
                <a:gd name="T25" fmla="*/ 21436 h 21600"/>
                <a:gd name="T26" fmla="*/ 4060 w 21600"/>
                <a:gd name="T27" fmla="*/ 21600 h 21600"/>
                <a:gd name="T28" fmla="*/ 17540 w 21600"/>
                <a:gd name="T29" fmla="*/ 21600 h 21600"/>
                <a:gd name="T30" fmla="*/ 17865 w 21600"/>
                <a:gd name="T31" fmla="*/ 21436 h 21600"/>
                <a:gd name="T32" fmla="*/ 18027 w 21600"/>
                <a:gd name="T33" fmla="*/ 21109 h 21600"/>
                <a:gd name="T34" fmla="*/ 16403 w 21600"/>
                <a:gd name="T35" fmla="*/ 16691 h 21600"/>
                <a:gd name="T36" fmla="*/ 4872 w 21600"/>
                <a:gd name="T37" fmla="*/ 9164 h 21600"/>
                <a:gd name="T38" fmla="*/ 4872 w 21600"/>
                <a:gd name="T39" fmla="*/ 10964 h 21600"/>
                <a:gd name="T40" fmla="*/ 16565 w 21600"/>
                <a:gd name="T41" fmla="*/ 10964 h 21600"/>
                <a:gd name="T42" fmla="*/ 16565 w 21600"/>
                <a:gd name="T43" fmla="*/ 9164 h 21600"/>
                <a:gd name="T44" fmla="*/ 15266 w 21600"/>
                <a:gd name="T45" fmla="*/ 6545 h 21600"/>
                <a:gd name="T46" fmla="*/ 6334 w 21600"/>
                <a:gd name="T47" fmla="*/ 6545 h 21600"/>
                <a:gd name="T48" fmla="*/ 4872 w 21600"/>
                <a:gd name="T49" fmla="*/ 9164 h 21600"/>
                <a:gd name="T50" fmla="*/ 10719 w 21600"/>
                <a:gd name="T51" fmla="*/ 8345 h 21600"/>
                <a:gd name="T52" fmla="*/ 12505 w 21600"/>
                <a:gd name="T53" fmla="*/ 9164 h 21600"/>
                <a:gd name="T54" fmla="*/ 10719 w 21600"/>
                <a:gd name="T55" fmla="*/ 10145 h 21600"/>
                <a:gd name="T56" fmla="*/ 9095 w 21600"/>
                <a:gd name="T57" fmla="*/ 9164 h 21600"/>
                <a:gd name="T58" fmla="*/ 10719 w 21600"/>
                <a:gd name="T59" fmla="*/ 8345 h 21600"/>
                <a:gd name="T60" fmla="*/ 19326 w 21600"/>
                <a:gd name="T61" fmla="*/ 6545 h 21600"/>
                <a:gd name="T62" fmla="*/ 16403 w 21600"/>
                <a:gd name="T63" fmla="*/ 6545 h 21600"/>
                <a:gd name="T64" fmla="*/ 17540 w 21600"/>
                <a:gd name="T65" fmla="*/ 8836 h 21600"/>
                <a:gd name="T66" fmla="*/ 17540 w 21600"/>
                <a:gd name="T67" fmla="*/ 8836 h 21600"/>
                <a:gd name="T68" fmla="*/ 17702 w 21600"/>
                <a:gd name="T69" fmla="*/ 9000 h 21600"/>
                <a:gd name="T70" fmla="*/ 17702 w 21600"/>
                <a:gd name="T71" fmla="*/ 11455 h 21600"/>
                <a:gd name="T72" fmla="*/ 17215 w 21600"/>
                <a:gd name="T73" fmla="*/ 11945 h 21600"/>
                <a:gd name="T74" fmla="*/ 4385 w 21600"/>
                <a:gd name="T75" fmla="*/ 11945 h 21600"/>
                <a:gd name="T76" fmla="*/ 3898 w 21600"/>
                <a:gd name="T77" fmla="*/ 11455 h 21600"/>
                <a:gd name="T78" fmla="*/ 3898 w 21600"/>
                <a:gd name="T79" fmla="*/ 9000 h 21600"/>
                <a:gd name="T80" fmla="*/ 4060 w 21600"/>
                <a:gd name="T81" fmla="*/ 8836 h 21600"/>
                <a:gd name="T82" fmla="*/ 5197 w 21600"/>
                <a:gd name="T83" fmla="*/ 6545 h 21600"/>
                <a:gd name="T84" fmla="*/ 2274 w 21600"/>
                <a:gd name="T85" fmla="*/ 6545 h 21600"/>
                <a:gd name="T86" fmla="*/ 0 w 21600"/>
                <a:gd name="T87" fmla="*/ 8836 h 21600"/>
                <a:gd name="T88" fmla="*/ 0 w 21600"/>
                <a:gd name="T89" fmla="*/ 16527 h 21600"/>
                <a:gd name="T90" fmla="*/ 2274 w 21600"/>
                <a:gd name="T91" fmla="*/ 18818 h 21600"/>
                <a:gd name="T92" fmla="*/ 3086 w 21600"/>
                <a:gd name="T93" fmla="*/ 18818 h 21600"/>
                <a:gd name="T94" fmla="*/ 4060 w 21600"/>
                <a:gd name="T95" fmla="*/ 16200 h 21600"/>
                <a:gd name="T96" fmla="*/ 5684 w 21600"/>
                <a:gd name="T97" fmla="*/ 15055 h 21600"/>
                <a:gd name="T98" fmla="*/ 15916 w 21600"/>
                <a:gd name="T99" fmla="*/ 15055 h 21600"/>
                <a:gd name="T100" fmla="*/ 17540 w 21600"/>
                <a:gd name="T101" fmla="*/ 16200 h 21600"/>
                <a:gd name="T102" fmla="*/ 18514 w 21600"/>
                <a:gd name="T103" fmla="*/ 18818 h 21600"/>
                <a:gd name="T104" fmla="*/ 19326 w 21600"/>
                <a:gd name="T105" fmla="*/ 18818 h 21600"/>
                <a:gd name="T106" fmla="*/ 21600 w 21600"/>
                <a:gd name="T107" fmla="*/ 16527 h 21600"/>
                <a:gd name="T108" fmla="*/ 21600 w 21600"/>
                <a:gd name="T109" fmla="*/ 8836 h 21600"/>
                <a:gd name="T110" fmla="*/ 19326 w 21600"/>
                <a:gd name="T111" fmla="*/ 6545 h 21600"/>
                <a:gd name="T112" fmla="*/ 19326 w 21600"/>
                <a:gd name="T113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600" h="2160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  <a:moveTo>
                    <a:pt x="19326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509616" y="5002649"/>
            <a:ext cx="966049" cy="978254"/>
            <a:chOff x="6598516" y="4965292"/>
            <a:chExt cx="966049" cy="978254"/>
          </a:xfrm>
        </p:grpSpPr>
        <p:sp>
          <p:nvSpPr>
            <p:cNvPr id="69" name="Freeform 1812"/>
            <p:cNvSpPr/>
            <p:nvPr/>
          </p:nvSpPr>
          <p:spPr>
            <a:xfrm>
              <a:off x="6598516" y="4965292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6" name="AutoShape 32"/>
            <p:cNvSpPr>
              <a:spLocks/>
            </p:cNvSpPr>
            <p:nvPr/>
          </p:nvSpPr>
          <p:spPr bwMode="auto">
            <a:xfrm>
              <a:off x="6793413" y="5216476"/>
              <a:ext cx="576255" cy="475887"/>
            </a:xfrm>
            <a:custGeom>
              <a:avLst/>
              <a:gdLst>
                <a:gd name="T0" fmla="*/ 15660 w 21600"/>
                <a:gd name="T1" fmla="*/ 16668 h 21148"/>
                <a:gd name="T2" fmla="*/ 11880 w 21600"/>
                <a:gd name="T3" fmla="*/ 12668 h 21148"/>
                <a:gd name="T4" fmla="*/ 11880 w 21600"/>
                <a:gd name="T5" fmla="*/ 10428 h 21148"/>
                <a:gd name="T6" fmla="*/ 13365 w 21600"/>
                <a:gd name="T7" fmla="*/ 12508 h 21148"/>
                <a:gd name="T8" fmla="*/ 15390 w 21600"/>
                <a:gd name="T9" fmla="*/ 11388 h 21148"/>
                <a:gd name="T10" fmla="*/ 16470 w 21600"/>
                <a:gd name="T11" fmla="*/ 11228 h 21148"/>
                <a:gd name="T12" fmla="*/ 17820 w 21600"/>
                <a:gd name="T13" fmla="*/ 9948 h 21148"/>
                <a:gd name="T14" fmla="*/ 21600 w 21600"/>
                <a:gd name="T15" fmla="*/ 14428 h 21148"/>
                <a:gd name="T16" fmla="*/ 18765 w 21600"/>
                <a:gd name="T17" fmla="*/ 4828 h 21148"/>
                <a:gd name="T18" fmla="*/ 18630 w 21600"/>
                <a:gd name="T19" fmla="*/ 2588 h 21148"/>
                <a:gd name="T20" fmla="*/ 15660 w 21600"/>
                <a:gd name="T21" fmla="*/ 28 h 21148"/>
                <a:gd name="T22" fmla="*/ 12690 w 21600"/>
                <a:gd name="T23" fmla="*/ 4828 h 21148"/>
                <a:gd name="T24" fmla="*/ 12285 w 21600"/>
                <a:gd name="T25" fmla="*/ 5308 h 21148"/>
                <a:gd name="T26" fmla="*/ 13230 w 21600"/>
                <a:gd name="T27" fmla="*/ 6748 h 21148"/>
                <a:gd name="T28" fmla="*/ 13635 w 21600"/>
                <a:gd name="T29" fmla="*/ 8188 h 21148"/>
                <a:gd name="T30" fmla="*/ 13635 w 21600"/>
                <a:gd name="T31" fmla="*/ 8188 h 21148"/>
                <a:gd name="T32" fmla="*/ 13770 w 21600"/>
                <a:gd name="T33" fmla="*/ 8348 h 21148"/>
                <a:gd name="T34" fmla="*/ 13770 w 21600"/>
                <a:gd name="T35" fmla="*/ 8668 h 21148"/>
                <a:gd name="T36" fmla="*/ 15660 w 21600"/>
                <a:gd name="T37" fmla="*/ 11068 h 21148"/>
                <a:gd name="T38" fmla="*/ 17415 w 21600"/>
                <a:gd name="T39" fmla="*/ 8668 h 21148"/>
                <a:gd name="T40" fmla="*/ 17550 w 21600"/>
                <a:gd name="T41" fmla="*/ 8188 h 21148"/>
                <a:gd name="T42" fmla="*/ 17955 w 21600"/>
                <a:gd name="T43" fmla="*/ 6748 h 21148"/>
                <a:gd name="T44" fmla="*/ 18900 w 21600"/>
                <a:gd name="T45" fmla="*/ 5308 h 21148"/>
                <a:gd name="T46" fmla="*/ 16335 w 21600"/>
                <a:gd name="T47" fmla="*/ 14268 h 21148"/>
                <a:gd name="T48" fmla="*/ 16335 w 21600"/>
                <a:gd name="T49" fmla="*/ 14268 h 21148"/>
                <a:gd name="T50" fmla="*/ 16335 w 21600"/>
                <a:gd name="T51" fmla="*/ 14268 h 21148"/>
                <a:gd name="T52" fmla="*/ 16335 w 21600"/>
                <a:gd name="T53" fmla="*/ 14268 h 21148"/>
                <a:gd name="T54" fmla="*/ 16335 w 21600"/>
                <a:gd name="T55" fmla="*/ 14268 h 21148"/>
                <a:gd name="T56" fmla="*/ 9855 w 21600"/>
                <a:gd name="T57" fmla="*/ 13148 h 21148"/>
                <a:gd name="T58" fmla="*/ 8100 w 21600"/>
                <a:gd name="T59" fmla="*/ 14748 h 21148"/>
                <a:gd name="T60" fmla="*/ 7020 w 21600"/>
                <a:gd name="T61" fmla="*/ 14908 h 21148"/>
                <a:gd name="T62" fmla="*/ 4455 w 21600"/>
                <a:gd name="T63" fmla="*/ 16188 h 21148"/>
                <a:gd name="T64" fmla="*/ 2700 w 21600"/>
                <a:gd name="T65" fmla="*/ 13788 h 21148"/>
                <a:gd name="T66" fmla="*/ 7155 w 21600"/>
                <a:gd name="T67" fmla="*/ 21148 h 21148"/>
                <a:gd name="T68" fmla="*/ 11610 w 21600"/>
                <a:gd name="T69" fmla="*/ 13788 h 21148"/>
                <a:gd name="T70" fmla="*/ 10935 w 21600"/>
                <a:gd name="T71" fmla="*/ 7228 h 21148"/>
                <a:gd name="T72" fmla="*/ 10665 w 21600"/>
                <a:gd name="T73" fmla="*/ 4348 h 21148"/>
                <a:gd name="T74" fmla="*/ 7155 w 21600"/>
                <a:gd name="T75" fmla="*/ 1308 h 21148"/>
                <a:gd name="T76" fmla="*/ 3645 w 21600"/>
                <a:gd name="T77" fmla="*/ 7068 h 21148"/>
                <a:gd name="T78" fmla="*/ 3240 w 21600"/>
                <a:gd name="T79" fmla="*/ 7708 h 21148"/>
                <a:gd name="T80" fmla="*/ 4320 w 21600"/>
                <a:gd name="T81" fmla="*/ 9468 h 21148"/>
                <a:gd name="T82" fmla="*/ 4725 w 21600"/>
                <a:gd name="T83" fmla="*/ 11068 h 21148"/>
                <a:gd name="T84" fmla="*/ 4860 w 21600"/>
                <a:gd name="T85" fmla="*/ 11228 h 21148"/>
                <a:gd name="T86" fmla="*/ 4860 w 21600"/>
                <a:gd name="T87" fmla="*/ 11228 h 21148"/>
                <a:gd name="T88" fmla="*/ 4995 w 21600"/>
                <a:gd name="T89" fmla="*/ 11708 h 21148"/>
                <a:gd name="T90" fmla="*/ 7155 w 21600"/>
                <a:gd name="T91" fmla="*/ 14588 h 21148"/>
                <a:gd name="T92" fmla="*/ 9315 w 21600"/>
                <a:gd name="T93" fmla="*/ 11708 h 21148"/>
                <a:gd name="T94" fmla="*/ 9450 w 21600"/>
                <a:gd name="T95" fmla="*/ 11228 h 21148"/>
                <a:gd name="T96" fmla="*/ 9990 w 21600"/>
                <a:gd name="T97" fmla="*/ 9468 h 21148"/>
                <a:gd name="T98" fmla="*/ 11070 w 21600"/>
                <a:gd name="T99" fmla="*/ 7708 h 2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600" h="21148">
                  <a:moveTo>
                    <a:pt x="21600" y="14428"/>
                  </a:moveTo>
                  <a:cubicBezTo>
                    <a:pt x="21600" y="16188"/>
                    <a:pt x="17280" y="16668"/>
                    <a:pt x="15660" y="16668"/>
                  </a:cubicBezTo>
                  <a:cubicBezTo>
                    <a:pt x="15390" y="16668"/>
                    <a:pt x="15255" y="16668"/>
                    <a:pt x="15120" y="16668"/>
                  </a:cubicBezTo>
                  <a:cubicBezTo>
                    <a:pt x="14580" y="14748"/>
                    <a:pt x="13365" y="12988"/>
                    <a:pt x="11880" y="12668"/>
                  </a:cubicBezTo>
                  <a:cubicBezTo>
                    <a:pt x="11205" y="12508"/>
                    <a:pt x="10665" y="12188"/>
                    <a:pt x="10260" y="11868"/>
                  </a:cubicBezTo>
                  <a:cubicBezTo>
                    <a:pt x="10665" y="11228"/>
                    <a:pt x="11205" y="10588"/>
                    <a:pt x="11880" y="10428"/>
                  </a:cubicBezTo>
                  <a:cubicBezTo>
                    <a:pt x="12015" y="10428"/>
                    <a:pt x="12690" y="10268"/>
                    <a:pt x="13365" y="9948"/>
                  </a:cubicBezTo>
                  <a:cubicBezTo>
                    <a:pt x="13365" y="12508"/>
                    <a:pt x="13365" y="12508"/>
                    <a:pt x="13365" y="12508"/>
                  </a:cubicBezTo>
                  <a:cubicBezTo>
                    <a:pt x="13500" y="12188"/>
                    <a:pt x="14175" y="11068"/>
                    <a:pt x="14715" y="11228"/>
                  </a:cubicBezTo>
                  <a:cubicBezTo>
                    <a:pt x="14985" y="11228"/>
                    <a:pt x="15120" y="11388"/>
                    <a:pt x="15390" y="11388"/>
                  </a:cubicBezTo>
                  <a:cubicBezTo>
                    <a:pt x="15660" y="11388"/>
                    <a:pt x="15660" y="11388"/>
                    <a:pt x="15660" y="11388"/>
                  </a:cubicBezTo>
                  <a:cubicBezTo>
                    <a:pt x="16065" y="11388"/>
                    <a:pt x="16200" y="11228"/>
                    <a:pt x="16470" y="11228"/>
                  </a:cubicBezTo>
                  <a:cubicBezTo>
                    <a:pt x="16875" y="11068"/>
                    <a:pt x="17685" y="12188"/>
                    <a:pt x="17820" y="12508"/>
                  </a:cubicBezTo>
                  <a:cubicBezTo>
                    <a:pt x="17820" y="9948"/>
                    <a:pt x="17820" y="9948"/>
                    <a:pt x="17820" y="9948"/>
                  </a:cubicBezTo>
                  <a:cubicBezTo>
                    <a:pt x="18495" y="10268"/>
                    <a:pt x="19170" y="10428"/>
                    <a:pt x="19305" y="10428"/>
                  </a:cubicBezTo>
                  <a:cubicBezTo>
                    <a:pt x="20655" y="10748"/>
                    <a:pt x="21600" y="12828"/>
                    <a:pt x="21600" y="14428"/>
                  </a:cubicBezTo>
                  <a:close/>
                  <a:moveTo>
                    <a:pt x="18900" y="5308"/>
                  </a:moveTo>
                  <a:cubicBezTo>
                    <a:pt x="18900" y="4988"/>
                    <a:pt x="18765" y="4988"/>
                    <a:pt x="18765" y="4828"/>
                  </a:cubicBezTo>
                  <a:cubicBezTo>
                    <a:pt x="18630" y="4828"/>
                    <a:pt x="18630" y="4828"/>
                    <a:pt x="18495" y="4828"/>
                  </a:cubicBezTo>
                  <a:cubicBezTo>
                    <a:pt x="18765" y="4028"/>
                    <a:pt x="18765" y="3228"/>
                    <a:pt x="18630" y="2588"/>
                  </a:cubicBezTo>
                  <a:cubicBezTo>
                    <a:pt x="18225" y="1148"/>
                    <a:pt x="17550" y="508"/>
                    <a:pt x="17010" y="188"/>
                  </a:cubicBezTo>
                  <a:cubicBezTo>
                    <a:pt x="16605" y="28"/>
                    <a:pt x="15660" y="28"/>
                    <a:pt x="15660" y="28"/>
                  </a:cubicBezTo>
                  <a:cubicBezTo>
                    <a:pt x="15660" y="28"/>
                    <a:pt x="13500" y="-452"/>
                    <a:pt x="12555" y="2588"/>
                  </a:cubicBezTo>
                  <a:cubicBezTo>
                    <a:pt x="12420" y="3228"/>
                    <a:pt x="12555" y="4028"/>
                    <a:pt x="12690" y="4828"/>
                  </a:cubicBezTo>
                  <a:cubicBezTo>
                    <a:pt x="12555" y="4828"/>
                    <a:pt x="12555" y="4828"/>
                    <a:pt x="12420" y="4828"/>
                  </a:cubicBezTo>
                  <a:cubicBezTo>
                    <a:pt x="12420" y="4988"/>
                    <a:pt x="12285" y="4988"/>
                    <a:pt x="12285" y="5308"/>
                  </a:cubicBezTo>
                  <a:cubicBezTo>
                    <a:pt x="12285" y="5628"/>
                    <a:pt x="12285" y="5948"/>
                    <a:pt x="12420" y="6268"/>
                  </a:cubicBezTo>
                  <a:cubicBezTo>
                    <a:pt x="12555" y="6748"/>
                    <a:pt x="12690" y="7068"/>
                    <a:pt x="13230" y="6748"/>
                  </a:cubicBezTo>
                  <a:cubicBezTo>
                    <a:pt x="13230" y="7708"/>
                    <a:pt x="13365" y="802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770" y="8348"/>
                  </a:cubicBezTo>
                  <a:cubicBezTo>
                    <a:pt x="13770" y="8348"/>
                    <a:pt x="13770" y="8348"/>
                    <a:pt x="13770" y="8348"/>
                  </a:cubicBezTo>
                  <a:cubicBezTo>
                    <a:pt x="13770" y="8508"/>
                    <a:pt x="13770" y="8668"/>
                    <a:pt x="13770" y="8668"/>
                  </a:cubicBezTo>
                  <a:cubicBezTo>
                    <a:pt x="13770" y="8988"/>
                    <a:pt x="13770" y="9308"/>
                    <a:pt x="13770" y="9468"/>
                  </a:cubicBezTo>
                  <a:cubicBezTo>
                    <a:pt x="13905" y="9628"/>
                    <a:pt x="14715" y="11068"/>
                    <a:pt x="15660" y="11068"/>
                  </a:cubicBezTo>
                  <a:cubicBezTo>
                    <a:pt x="16605" y="11068"/>
                    <a:pt x="17415" y="9628"/>
                    <a:pt x="17415" y="9468"/>
                  </a:cubicBezTo>
                  <a:cubicBezTo>
                    <a:pt x="17415" y="9148"/>
                    <a:pt x="17415" y="8988"/>
                    <a:pt x="17415" y="8668"/>
                  </a:cubicBezTo>
                  <a:cubicBezTo>
                    <a:pt x="17415" y="8668"/>
                    <a:pt x="17415" y="8508"/>
                    <a:pt x="17415" y="8348"/>
                  </a:cubicBezTo>
                  <a:cubicBezTo>
                    <a:pt x="17415" y="8348"/>
                    <a:pt x="17550" y="8348"/>
                    <a:pt x="17550" y="8188"/>
                  </a:cubicBezTo>
                  <a:cubicBezTo>
                    <a:pt x="17550" y="8188"/>
                    <a:pt x="17550" y="8188"/>
                    <a:pt x="17550" y="8188"/>
                  </a:cubicBezTo>
                  <a:cubicBezTo>
                    <a:pt x="17685" y="8028"/>
                    <a:pt x="17955" y="7708"/>
                    <a:pt x="17955" y="6748"/>
                  </a:cubicBezTo>
                  <a:cubicBezTo>
                    <a:pt x="18495" y="7068"/>
                    <a:pt x="18630" y="6748"/>
                    <a:pt x="18765" y="6268"/>
                  </a:cubicBezTo>
                  <a:cubicBezTo>
                    <a:pt x="18900" y="5948"/>
                    <a:pt x="18900" y="5628"/>
                    <a:pt x="18900" y="530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1610" y="13788"/>
                  </a:moveTo>
                  <a:cubicBezTo>
                    <a:pt x="11475" y="13788"/>
                    <a:pt x="10530" y="13628"/>
                    <a:pt x="9855" y="13148"/>
                  </a:cubicBezTo>
                  <a:cubicBezTo>
                    <a:pt x="9855" y="16188"/>
                    <a:pt x="9855" y="16188"/>
                    <a:pt x="9855" y="16188"/>
                  </a:cubicBezTo>
                  <a:cubicBezTo>
                    <a:pt x="9585" y="15868"/>
                    <a:pt x="8775" y="14428"/>
                    <a:pt x="8100" y="14748"/>
                  </a:cubicBezTo>
                  <a:cubicBezTo>
                    <a:pt x="7830" y="14748"/>
                    <a:pt x="7695" y="14908"/>
                    <a:pt x="7290" y="14908"/>
                  </a:cubicBezTo>
                  <a:cubicBezTo>
                    <a:pt x="7020" y="14908"/>
                    <a:pt x="7020" y="14908"/>
                    <a:pt x="7020" y="14908"/>
                  </a:cubicBezTo>
                  <a:cubicBezTo>
                    <a:pt x="6615" y="14908"/>
                    <a:pt x="6480" y="14748"/>
                    <a:pt x="6210" y="14748"/>
                  </a:cubicBezTo>
                  <a:cubicBezTo>
                    <a:pt x="5535" y="14428"/>
                    <a:pt x="4725" y="15868"/>
                    <a:pt x="4455" y="16188"/>
                  </a:cubicBezTo>
                  <a:cubicBezTo>
                    <a:pt x="4455" y="13148"/>
                    <a:pt x="4455" y="13148"/>
                    <a:pt x="4455" y="13148"/>
                  </a:cubicBezTo>
                  <a:cubicBezTo>
                    <a:pt x="3780" y="13628"/>
                    <a:pt x="2835" y="13788"/>
                    <a:pt x="2700" y="13788"/>
                  </a:cubicBezTo>
                  <a:cubicBezTo>
                    <a:pt x="1080" y="14268"/>
                    <a:pt x="0" y="16668"/>
                    <a:pt x="0" y="18428"/>
                  </a:cubicBezTo>
                  <a:cubicBezTo>
                    <a:pt x="0" y="20508"/>
                    <a:pt x="5130" y="21148"/>
                    <a:pt x="7155" y="21148"/>
                  </a:cubicBezTo>
                  <a:cubicBezTo>
                    <a:pt x="9180" y="21148"/>
                    <a:pt x="14310" y="20508"/>
                    <a:pt x="14310" y="18428"/>
                  </a:cubicBezTo>
                  <a:cubicBezTo>
                    <a:pt x="14310" y="16668"/>
                    <a:pt x="13095" y="14268"/>
                    <a:pt x="11610" y="13788"/>
                  </a:cubicBezTo>
                  <a:close/>
                  <a:moveTo>
                    <a:pt x="11070" y="7708"/>
                  </a:moveTo>
                  <a:cubicBezTo>
                    <a:pt x="11070" y="7388"/>
                    <a:pt x="10935" y="7228"/>
                    <a:pt x="10935" y="7228"/>
                  </a:cubicBezTo>
                  <a:cubicBezTo>
                    <a:pt x="10800" y="7068"/>
                    <a:pt x="10665" y="7068"/>
                    <a:pt x="10665" y="7068"/>
                  </a:cubicBezTo>
                  <a:cubicBezTo>
                    <a:pt x="10800" y="6108"/>
                    <a:pt x="10935" y="5308"/>
                    <a:pt x="10665" y="4348"/>
                  </a:cubicBezTo>
                  <a:cubicBezTo>
                    <a:pt x="10260" y="2908"/>
                    <a:pt x="9450" y="2108"/>
                    <a:pt x="8775" y="1628"/>
                  </a:cubicBezTo>
                  <a:cubicBezTo>
                    <a:pt x="8370" y="1468"/>
                    <a:pt x="7155" y="1308"/>
                    <a:pt x="7155" y="1308"/>
                  </a:cubicBezTo>
                  <a:cubicBezTo>
                    <a:pt x="7155" y="1308"/>
                    <a:pt x="4590" y="988"/>
                    <a:pt x="3645" y="4348"/>
                  </a:cubicBezTo>
                  <a:cubicBezTo>
                    <a:pt x="3375" y="5308"/>
                    <a:pt x="3510" y="6108"/>
                    <a:pt x="3645" y="7068"/>
                  </a:cubicBezTo>
                  <a:cubicBezTo>
                    <a:pt x="3645" y="7068"/>
                    <a:pt x="3510" y="7068"/>
                    <a:pt x="3510" y="7228"/>
                  </a:cubicBezTo>
                  <a:cubicBezTo>
                    <a:pt x="3375" y="7228"/>
                    <a:pt x="3240" y="7388"/>
                    <a:pt x="3240" y="7708"/>
                  </a:cubicBezTo>
                  <a:cubicBezTo>
                    <a:pt x="3240" y="8028"/>
                    <a:pt x="3240" y="8508"/>
                    <a:pt x="3375" y="8828"/>
                  </a:cubicBezTo>
                  <a:cubicBezTo>
                    <a:pt x="3510" y="9468"/>
                    <a:pt x="3780" y="9788"/>
                    <a:pt x="4320" y="9468"/>
                  </a:cubicBezTo>
                  <a:cubicBezTo>
                    <a:pt x="4320" y="10428"/>
                    <a:pt x="4590" y="10908"/>
                    <a:pt x="4725" y="11068"/>
                  </a:cubicBezTo>
                  <a:cubicBezTo>
                    <a:pt x="4725" y="11068"/>
                    <a:pt x="4725" y="11068"/>
                    <a:pt x="4725" y="11068"/>
                  </a:cubicBezTo>
                  <a:cubicBezTo>
                    <a:pt x="4725" y="11068"/>
                    <a:pt x="4725" y="11068"/>
                    <a:pt x="4725" y="11068"/>
                  </a:cubicBezTo>
                  <a:cubicBezTo>
                    <a:pt x="4860" y="11068"/>
                    <a:pt x="4860" y="11228"/>
                    <a:pt x="4860" y="11228"/>
                  </a:cubicBezTo>
                  <a:cubicBezTo>
                    <a:pt x="4860" y="11228"/>
                    <a:pt x="4860" y="11228"/>
                    <a:pt x="4860" y="11228"/>
                  </a:cubicBezTo>
                  <a:cubicBezTo>
                    <a:pt x="4860" y="11228"/>
                    <a:pt x="4860" y="11228"/>
                    <a:pt x="4860" y="11228"/>
                  </a:cubicBezTo>
                  <a:cubicBezTo>
                    <a:pt x="4995" y="11228"/>
                    <a:pt x="4995" y="11228"/>
                    <a:pt x="4995" y="11388"/>
                  </a:cubicBezTo>
                  <a:cubicBezTo>
                    <a:pt x="4995" y="11388"/>
                    <a:pt x="4995" y="11548"/>
                    <a:pt x="4995" y="11708"/>
                  </a:cubicBezTo>
                  <a:cubicBezTo>
                    <a:pt x="4995" y="12028"/>
                    <a:pt x="4995" y="12348"/>
                    <a:pt x="5130" y="12668"/>
                  </a:cubicBezTo>
                  <a:cubicBezTo>
                    <a:pt x="5130" y="12988"/>
                    <a:pt x="6075" y="14588"/>
                    <a:pt x="7155" y="14588"/>
                  </a:cubicBezTo>
                  <a:cubicBezTo>
                    <a:pt x="8235" y="14588"/>
                    <a:pt x="9315" y="12828"/>
                    <a:pt x="9315" y="12508"/>
                  </a:cubicBezTo>
                  <a:cubicBezTo>
                    <a:pt x="9315" y="12348"/>
                    <a:pt x="9315" y="12028"/>
                    <a:pt x="9315" y="11708"/>
                  </a:cubicBezTo>
                  <a:cubicBezTo>
                    <a:pt x="9315" y="11548"/>
                    <a:pt x="9315" y="11388"/>
                    <a:pt x="9315" y="11388"/>
                  </a:cubicBezTo>
                  <a:cubicBezTo>
                    <a:pt x="9315" y="11228"/>
                    <a:pt x="9450" y="11228"/>
                    <a:pt x="9450" y="11228"/>
                  </a:cubicBezTo>
                  <a:cubicBezTo>
                    <a:pt x="9450" y="11228"/>
                    <a:pt x="9450" y="11228"/>
                    <a:pt x="9450" y="11228"/>
                  </a:cubicBezTo>
                  <a:cubicBezTo>
                    <a:pt x="9720" y="11068"/>
                    <a:pt x="9990" y="10588"/>
                    <a:pt x="9990" y="9468"/>
                  </a:cubicBezTo>
                  <a:cubicBezTo>
                    <a:pt x="10530" y="9788"/>
                    <a:pt x="10800" y="9468"/>
                    <a:pt x="10935" y="8828"/>
                  </a:cubicBezTo>
                  <a:cubicBezTo>
                    <a:pt x="11070" y="8508"/>
                    <a:pt x="11070" y="8028"/>
                    <a:pt x="11070" y="7708"/>
                  </a:cubicBezTo>
                  <a:close/>
                  <a:moveTo>
                    <a:pt x="11070" y="770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483945" y="1424849"/>
            <a:ext cx="3471331" cy="788070"/>
            <a:chOff x="7363446" y="1131424"/>
            <a:chExt cx="3051344" cy="788070"/>
          </a:xfrm>
        </p:grpSpPr>
        <p:sp>
          <p:nvSpPr>
            <p:cNvPr id="47" name="TextBox 76"/>
            <p:cNvSpPr txBox="1"/>
            <p:nvPr/>
          </p:nvSpPr>
          <p:spPr>
            <a:xfrm>
              <a:off x="7363446" y="1131424"/>
              <a:ext cx="2151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363446" y="1439363"/>
              <a:ext cx="3051344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83945" y="2574266"/>
            <a:ext cx="3471331" cy="788070"/>
            <a:chOff x="7363446" y="1131424"/>
            <a:chExt cx="3051344" cy="788070"/>
          </a:xfrm>
        </p:grpSpPr>
        <p:sp>
          <p:nvSpPr>
            <p:cNvPr id="45" name="TextBox 76"/>
            <p:cNvSpPr txBox="1"/>
            <p:nvPr/>
          </p:nvSpPr>
          <p:spPr>
            <a:xfrm>
              <a:off x="7363446" y="1131424"/>
              <a:ext cx="2329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363446" y="1439363"/>
              <a:ext cx="3051344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483945" y="3767927"/>
            <a:ext cx="3471331" cy="788070"/>
            <a:chOff x="7363446" y="1131424"/>
            <a:chExt cx="3051344" cy="788070"/>
          </a:xfrm>
        </p:grpSpPr>
        <p:sp>
          <p:nvSpPr>
            <p:cNvPr id="43" name="TextBox 76"/>
            <p:cNvSpPr txBox="1"/>
            <p:nvPr/>
          </p:nvSpPr>
          <p:spPr>
            <a:xfrm>
              <a:off x="7363446" y="1131424"/>
              <a:ext cx="2151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363446" y="1439363"/>
              <a:ext cx="3051344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83945" y="5000791"/>
            <a:ext cx="3471332" cy="788070"/>
            <a:chOff x="7363445" y="1131424"/>
            <a:chExt cx="3051345" cy="788070"/>
          </a:xfrm>
        </p:grpSpPr>
        <p:sp>
          <p:nvSpPr>
            <p:cNvPr id="41" name="TextBox 76"/>
            <p:cNvSpPr txBox="1"/>
            <p:nvPr/>
          </p:nvSpPr>
          <p:spPr>
            <a:xfrm>
              <a:off x="7363445" y="1131424"/>
              <a:ext cx="1800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363446" y="1439363"/>
              <a:ext cx="3051344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"/>
          <p:cNvSpPr/>
          <p:nvPr/>
        </p:nvSpPr>
        <p:spPr>
          <a:xfrm>
            <a:off x="6184460" y="1611703"/>
            <a:ext cx="531813" cy="5318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3" name="Oval 4"/>
          <p:cNvSpPr/>
          <p:nvPr/>
        </p:nvSpPr>
        <p:spPr>
          <a:xfrm>
            <a:off x="7236973" y="3270640"/>
            <a:ext cx="819150" cy="81915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4" name="Oval 12"/>
          <p:cNvSpPr/>
          <p:nvPr/>
        </p:nvSpPr>
        <p:spPr>
          <a:xfrm>
            <a:off x="2483998" y="2659453"/>
            <a:ext cx="819150" cy="8175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5" name="Oval 13"/>
          <p:cNvSpPr/>
          <p:nvPr/>
        </p:nvSpPr>
        <p:spPr>
          <a:xfrm>
            <a:off x="1247335" y="4369190"/>
            <a:ext cx="819150" cy="81915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6" name="Oval 15"/>
          <p:cNvSpPr/>
          <p:nvPr/>
        </p:nvSpPr>
        <p:spPr>
          <a:xfrm>
            <a:off x="8214873" y="5034353"/>
            <a:ext cx="531812" cy="531812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grpSp>
        <p:nvGrpSpPr>
          <p:cNvPr id="7" name="Group 19"/>
          <p:cNvGrpSpPr/>
          <p:nvPr/>
        </p:nvGrpSpPr>
        <p:grpSpPr>
          <a:xfrm>
            <a:off x="2183960" y="4323153"/>
            <a:ext cx="2390775" cy="794087"/>
            <a:chOff x="0" y="0"/>
            <a:chExt cx="2391371" cy="793914"/>
          </a:xfrm>
        </p:grpSpPr>
        <p:sp>
          <p:nvSpPr>
            <p:cNvPr id="8" name="TextBox 17"/>
            <p:cNvSpPr/>
            <p:nvPr/>
          </p:nvSpPr>
          <p:spPr>
            <a:xfrm>
              <a:off x="0" y="0"/>
              <a:ext cx="74590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 smtClean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  <a:endParaRPr lang="en-US" altLang="zh-CN" b="1" dirty="0">
                <a:solidFill>
                  <a:srgbClr val="3F3F3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Open Sans" panose="020B0606030504020204" pitchFamily="2" charset="0"/>
              </a:endParaRPr>
            </a:p>
          </p:txBody>
        </p:sp>
        <p:sp>
          <p:nvSpPr>
            <p:cNvPr id="9" name="Rectangle 18"/>
            <p:cNvSpPr/>
            <p:nvPr/>
          </p:nvSpPr>
          <p:spPr>
            <a:xfrm>
              <a:off x="0" y="332349"/>
              <a:ext cx="2391371" cy="461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0" name="Group 20"/>
          <p:cNvGrpSpPr/>
          <p:nvPr/>
        </p:nvGrpSpPr>
        <p:grpSpPr>
          <a:xfrm>
            <a:off x="3453960" y="2613415"/>
            <a:ext cx="2390775" cy="794087"/>
            <a:chOff x="0" y="0"/>
            <a:chExt cx="2391371" cy="793914"/>
          </a:xfrm>
        </p:grpSpPr>
        <p:sp>
          <p:nvSpPr>
            <p:cNvPr id="11" name="TextBox 21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12" name="Rectangle 22"/>
            <p:cNvSpPr/>
            <p:nvPr/>
          </p:nvSpPr>
          <p:spPr>
            <a:xfrm>
              <a:off x="0" y="332349"/>
              <a:ext cx="2391371" cy="461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3" name="Group 23"/>
          <p:cNvGrpSpPr/>
          <p:nvPr/>
        </p:nvGrpSpPr>
        <p:grpSpPr>
          <a:xfrm>
            <a:off x="6921060" y="1418028"/>
            <a:ext cx="2390775" cy="794418"/>
            <a:chOff x="0" y="0"/>
            <a:chExt cx="2391371" cy="793510"/>
          </a:xfrm>
        </p:grpSpPr>
        <p:sp>
          <p:nvSpPr>
            <p:cNvPr id="14" name="TextBox 24"/>
            <p:cNvSpPr/>
            <p:nvPr/>
          </p:nvSpPr>
          <p:spPr>
            <a:xfrm>
              <a:off x="0" y="0"/>
              <a:ext cx="755523" cy="3689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15" name="Rectangle 25"/>
            <p:cNvSpPr/>
            <p:nvPr/>
          </p:nvSpPr>
          <p:spPr>
            <a:xfrm>
              <a:off x="0" y="332373"/>
              <a:ext cx="2391371" cy="4611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6" name="Group 26"/>
          <p:cNvGrpSpPr/>
          <p:nvPr/>
        </p:nvGrpSpPr>
        <p:grpSpPr>
          <a:xfrm>
            <a:off x="8151373" y="3224603"/>
            <a:ext cx="2390775" cy="794087"/>
            <a:chOff x="0" y="0"/>
            <a:chExt cx="2391371" cy="793914"/>
          </a:xfrm>
        </p:grpSpPr>
        <p:sp>
          <p:nvSpPr>
            <p:cNvPr id="17" name="TextBox 27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18" name="Rectangle 28"/>
            <p:cNvSpPr/>
            <p:nvPr/>
          </p:nvSpPr>
          <p:spPr>
            <a:xfrm>
              <a:off x="0" y="332349"/>
              <a:ext cx="2391371" cy="461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9" name="Group 29"/>
          <p:cNvGrpSpPr/>
          <p:nvPr/>
        </p:nvGrpSpPr>
        <p:grpSpPr>
          <a:xfrm>
            <a:off x="8867335" y="4845440"/>
            <a:ext cx="2390775" cy="794087"/>
            <a:chOff x="0" y="0"/>
            <a:chExt cx="2391371" cy="793914"/>
          </a:xfrm>
        </p:grpSpPr>
        <p:sp>
          <p:nvSpPr>
            <p:cNvPr id="20" name="TextBox 30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21" name="Rectangle 31"/>
            <p:cNvSpPr/>
            <p:nvPr/>
          </p:nvSpPr>
          <p:spPr>
            <a:xfrm>
              <a:off x="0" y="332349"/>
              <a:ext cx="2391371" cy="461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cxnSp>
        <p:nvCxnSpPr>
          <p:cNvPr id="22" name="Curved Connector 33"/>
          <p:cNvCxnSpPr/>
          <p:nvPr/>
        </p:nvCxnSpPr>
        <p:spPr>
          <a:xfrm rot="5400000" flipH="1" flipV="1">
            <a:off x="1534673" y="3419865"/>
            <a:ext cx="1066800" cy="827088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23" name="Freeform 37"/>
          <p:cNvSpPr/>
          <p:nvPr/>
        </p:nvSpPr>
        <p:spPr>
          <a:xfrm>
            <a:off x="3249173" y="1878403"/>
            <a:ext cx="2955925" cy="844550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rect l="0" t="0" r="0" b="0"/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cxnSp>
        <p:nvCxnSpPr>
          <p:cNvPr id="24" name="Curved Connector 39"/>
          <p:cNvCxnSpPr>
            <a:endCxn id="3" idx="0"/>
          </p:cNvCxnSpPr>
          <p:nvPr/>
        </p:nvCxnSpPr>
        <p:spPr>
          <a:xfrm rot="10800000" flipH="1" flipV="1">
            <a:off x="6660710" y="2124465"/>
            <a:ext cx="985838" cy="1146175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25" name="Curved Connector 41"/>
          <p:cNvCxnSpPr>
            <a:endCxn id="3" idx="0"/>
          </p:cNvCxnSpPr>
          <p:nvPr/>
        </p:nvCxnSpPr>
        <p:spPr>
          <a:xfrm rot="-5400000" flipH="1">
            <a:off x="7635435" y="4100903"/>
            <a:ext cx="881063" cy="858837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26" name="Freeform 7"/>
          <p:cNvSpPr>
            <a:spLocks noEditPoints="1"/>
          </p:cNvSpPr>
          <p:nvPr/>
        </p:nvSpPr>
        <p:spPr>
          <a:xfrm>
            <a:off x="1485460" y="4569215"/>
            <a:ext cx="342900" cy="401638"/>
          </a:xfrm>
          <a:custGeom>
            <a:avLst/>
            <a:gdLst/>
            <a:ahLst/>
            <a:cxnLst>
              <a:cxn ang="0">
                <a:pos x="625374098" y="300437490"/>
              </a:cxn>
              <a:cxn ang="0">
                <a:pos x="572378801" y="346656327"/>
              </a:cxn>
              <a:cxn ang="0">
                <a:pos x="572378801" y="439097764"/>
              </a:cxn>
              <a:cxn ang="0">
                <a:pos x="487582197" y="439097764"/>
              </a:cxn>
              <a:cxn ang="0">
                <a:pos x="445183895" y="496875072"/>
              </a:cxn>
              <a:cxn ang="0">
                <a:pos x="487582197" y="543097672"/>
              </a:cxn>
              <a:cxn ang="0">
                <a:pos x="572378801" y="543097672"/>
              </a:cxn>
              <a:cxn ang="0">
                <a:pos x="572378801" y="635539109"/>
              </a:cxn>
              <a:cxn ang="0">
                <a:pos x="625374098" y="693312655"/>
              </a:cxn>
              <a:cxn ang="0">
                <a:pos x="667772400" y="635539109"/>
              </a:cxn>
              <a:cxn ang="0">
                <a:pos x="667772400" y="543097672"/>
              </a:cxn>
              <a:cxn ang="0">
                <a:pos x="752569005" y="543097672"/>
              </a:cxn>
              <a:cxn ang="0">
                <a:pos x="805567743" y="496875072"/>
              </a:cxn>
              <a:cxn ang="0">
                <a:pos x="752569005" y="439097764"/>
              </a:cxn>
              <a:cxn ang="0">
                <a:pos x="667772400" y="439097764"/>
              </a:cxn>
              <a:cxn ang="0">
                <a:pos x="667772400" y="346656327"/>
              </a:cxn>
              <a:cxn ang="0">
                <a:pos x="625374098" y="300437490"/>
              </a:cxn>
              <a:cxn ang="0">
                <a:pos x="105997476" y="1143968891"/>
              </a:cxn>
              <a:cxn ang="0">
                <a:pos x="95397040" y="1132414182"/>
              </a:cxn>
              <a:cxn ang="0">
                <a:pos x="84796604" y="1097746291"/>
              </a:cxn>
              <a:cxn ang="0">
                <a:pos x="95397040" y="1063082164"/>
              </a:cxn>
              <a:cxn ang="0">
                <a:pos x="233192383" y="912863418"/>
              </a:cxn>
              <a:cxn ang="0">
                <a:pos x="243789377" y="901308709"/>
              </a:cxn>
              <a:cxn ang="0">
                <a:pos x="264990249" y="912863418"/>
              </a:cxn>
              <a:cxn ang="0">
                <a:pos x="264990249" y="935972837"/>
              </a:cxn>
              <a:cxn ang="0">
                <a:pos x="127194906" y="1086191582"/>
              </a:cxn>
              <a:cxn ang="0">
                <a:pos x="116594470" y="1097746291"/>
              </a:cxn>
              <a:cxn ang="0">
                <a:pos x="127194906" y="1109301001"/>
              </a:cxn>
              <a:cxn ang="0">
                <a:pos x="127194906" y="1132414182"/>
              </a:cxn>
              <a:cxn ang="0">
                <a:pos x="105997476" y="1143968891"/>
              </a:cxn>
              <a:cxn ang="0">
                <a:pos x="614777104" y="831976691"/>
              </a:cxn>
              <a:cxn ang="0">
                <a:pos x="392185156" y="727980545"/>
              </a:cxn>
              <a:cxn ang="0">
                <a:pos x="296788116" y="485320363"/>
              </a:cxn>
              <a:cxn ang="0">
                <a:pos x="392185156" y="242660181"/>
              </a:cxn>
              <a:cxn ang="0">
                <a:pos x="614777104" y="138664036"/>
              </a:cxn>
              <a:cxn ang="0">
                <a:pos x="847966046" y="242660181"/>
              </a:cxn>
              <a:cxn ang="0">
                <a:pos x="932762650" y="485320363"/>
              </a:cxn>
              <a:cxn ang="0">
                <a:pos x="847966046" y="727980545"/>
              </a:cxn>
              <a:cxn ang="0">
                <a:pos x="614777104" y="831976691"/>
              </a:cxn>
              <a:cxn ang="0">
                <a:pos x="614777104" y="0"/>
              </a:cxn>
              <a:cxn ang="0">
                <a:pos x="180193645" y="485320363"/>
              </a:cxn>
              <a:cxn ang="0">
                <a:pos x="264990249" y="762644673"/>
              </a:cxn>
              <a:cxn ang="0">
                <a:pos x="42398302" y="1005304855"/>
              </a:cxn>
              <a:cxn ang="0">
                <a:pos x="42398302" y="1190187728"/>
              </a:cxn>
              <a:cxn ang="0">
                <a:pos x="127194906" y="1236410327"/>
              </a:cxn>
              <a:cxn ang="0">
                <a:pos x="211991511" y="1190187728"/>
              </a:cxn>
              <a:cxn ang="0">
                <a:pos x="423983023" y="970640727"/>
              </a:cxn>
              <a:cxn ang="0">
                <a:pos x="455780889" y="935972837"/>
              </a:cxn>
              <a:cxn ang="0">
                <a:pos x="614777104" y="970640727"/>
              </a:cxn>
              <a:cxn ang="0">
                <a:pos x="1059957557" y="485320363"/>
              </a:cxn>
              <a:cxn ang="0">
                <a:pos x="614777104" y="0"/>
              </a:cxn>
            </a:cxnLst>
            <a:rect l="0" t="0" r="0" b="0"/>
            <a:pathLst>
              <a:path w="100" h="107">
                <a:moveTo>
                  <a:pt x="59" y="26"/>
                </a:moveTo>
                <a:cubicBezTo>
                  <a:pt x="56" y="26"/>
                  <a:pt x="54" y="28"/>
                  <a:pt x="54" y="30"/>
                </a:cubicBezTo>
                <a:cubicBezTo>
                  <a:pt x="54" y="38"/>
                  <a:pt x="54" y="38"/>
                  <a:pt x="54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2" y="40"/>
                  <a:pt x="42" y="43"/>
                </a:cubicBezTo>
                <a:cubicBezTo>
                  <a:pt x="42" y="45"/>
                  <a:pt x="44" y="47"/>
                  <a:pt x="46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8"/>
                  <a:pt x="56" y="60"/>
                  <a:pt x="59" y="60"/>
                </a:cubicBezTo>
                <a:cubicBezTo>
                  <a:pt x="61" y="60"/>
                  <a:pt x="63" y="58"/>
                  <a:pt x="63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4" y="47"/>
                  <a:pt x="76" y="45"/>
                  <a:pt x="76" y="43"/>
                </a:cubicBezTo>
                <a:cubicBezTo>
                  <a:pt x="76" y="40"/>
                  <a:pt x="74" y="38"/>
                  <a:pt x="71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8"/>
                  <a:pt x="61" y="26"/>
                  <a:pt x="59" y="26"/>
                </a:cubicBezTo>
                <a:moveTo>
                  <a:pt x="10" y="99"/>
                </a:moveTo>
                <a:cubicBezTo>
                  <a:pt x="10" y="99"/>
                  <a:pt x="9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8"/>
                  <a:pt x="23" y="78"/>
                  <a:pt x="23" y="78"/>
                </a:cubicBezTo>
                <a:cubicBezTo>
                  <a:pt x="24" y="78"/>
                  <a:pt x="24" y="78"/>
                  <a:pt x="25" y="79"/>
                </a:cubicBezTo>
                <a:cubicBezTo>
                  <a:pt x="25" y="79"/>
                  <a:pt x="25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5"/>
                  <a:pt x="11" y="95"/>
                  <a:pt x="11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7"/>
                  <a:pt x="12" y="98"/>
                  <a:pt x="12" y="98"/>
                </a:cubicBezTo>
                <a:cubicBezTo>
                  <a:pt x="11" y="99"/>
                  <a:pt x="11" y="99"/>
                  <a:pt x="10" y="99"/>
                </a:cubicBezTo>
                <a:moveTo>
                  <a:pt x="58" y="72"/>
                </a:moveTo>
                <a:cubicBezTo>
                  <a:pt x="50" y="72"/>
                  <a:pt x="43" y="69"/>
                  <a:pt x="37" y="63"/>
                </a:cubicBezTo>
                <a:cubicBezTo>
                  <a:pt x="32" y="58"/>
                  <a:pt x="28" y="50"/>
                  <a:pt x="28" y="42"/>
                </a:cubicBezTo>
                <a:cubicBezTo>
                  <a:pt x="28" y="34"/>
                  <a:pt x="32" y="26"/>
                  <a:pt x="37" y="21"/>
                </a:cubicBezTo>
                <a:cubicBezTo>
                  <a:pt x="43" y="15"/>
                  <a:pt x="50" y="12"/>
                  <a:pt x="58" y="12"/>
                </a:cubicBezTo>
                <a:cubicBezTo>
                  <a:pt x="67" y="12"/>
                  <a:pt x="74" y="15"/>
                  <a:pt x="80" y="21"/>
                </a:cubicBezTo>
                <a:cubicBezTo>
                  <a:pt x="85" y="26"/>
                  <a:pt x="88" y="34"/>
                  <a:pt x="88" y="42"/>
                </a:cubicBezTo>
                <a:cubicBezTo>
                  <a:pt x="88" y="50"/>
                  <a:pt x="85" y="58"/>
                  <a:pt x="80" y="63"/>
                </a:cubicBezTo>
                <a:cubicBezTo>
                  <a:pt x="74" y="69"/>
                  <a:pt x="67" y="72"/>
                  <a:pt x="58" y="72"/>
                </a:cubicBezTo>
                <a:moveTo>
                  <a:pt x="58" y="0"/>
                </a:moveTo>
                <a:cubicBezTo>
                  <a:pt x="35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91"/>
                  <a:pt x="0" y="99"/>
                  <a:pt x="4" y="103"/>
                </a:cubicBezTo>
                <a:cubicBezTo>
                  <a:pt x="6" y="106"/>
                  <a:pt x="9" y="107"/>
                  <a:pt x="12" y="107"/>
                </a:cubicBezTo>
                <a:cubicBezTo>
                  <a:pt x="15" y="107"/>
                  <a:pt x="18" y="106"/>
                  <a:pt x="20" y="103"/>
                </a:cubicBezTo>
                <a:cubicBezTo>
                  <a:pt x="40" y="84"/>
                  <a:pt x="40" y="84"/>
                  <a:pt x="40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8" y="84"/>
                </a:cubicBezTo>
                <a:cubicBezTo>
                  <a:pt x="81" y="84"/>
                  <a:pt x="100" y="65"/>
                  <a:pt x="100" y="42"/>
                </a:cubicBezTo>
                <a:cubicBezTo>
                  <a:pt x="100" y="19"/>
                  <a:pt x="81" y="0"/>
                  <a:pt x="58" y="0"/>
                </a:cubicBezTo>
              </a:path>
            </a:pathLst>
          </a:custGeom>
          <a:solidFill>
            <a:sysClr val="window" lastClr="FFFFFF"/>
          </a:solidFill>
          <a:ln w="9525" cap="flat" cmpd="sng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>
          <a:xfrm>
            <a:off x="6316223" y="1741878"/>
            <a:ext cx="269875" cy="271462"/>
          </a:xfrm>
          <a:custGeom>
            <a:avLst/>
            <a:gdLst/>
            <a:ahLst/>
            <a:cxnLst>
              <a:cxn ang="0">
                <a:pos x="405548911" y="718604737"/>
              </a:cxn>
              <a:cxn ang="0">
                <a:pos x="113837642" y="426893468"/>
              </a:cxn>
              <a:cxn ang="0">
                <a:pos x="170758773" y="249022152"/>
              </a:cxn>
              <a:cxn ang="0">
                <a:pos x="241907300" y="184986168"/>
              </a:cxn>
              <a:cxn ang="0">
                <a:pos x="270366710" y="177871316"/>
              </a:cxn>
              <a:cxn ang="0">
                <a:pos x="305940973" y="192101021"/>
              </a:cxn>
              <a:cxn ang="0">
                <a:pos x="291711268" y="256137005"/>
              </a:cxn>
              <a:cxn ang="0">
                <a:pos x="241907300" y="305940973"/>
              </a:cxn>
              <a:cxn ang="0">
                <a:pos x="206333036" y="426893468"/>
              </a:cxn>
              <a:cxn ang="0">
                <a:pos x="263251858" y="569190521"/>
              </a:cxn>
              <a:cxn ang="0">
                <a:pos x="405548911" y="626111653"/>
              </a:cxn>
              <a:cxn ang="0">
                <a:pos x="554963126" y="569190521"/>
              </a:cxn>
              <a:cxn ang="0">
                <a:pos x="611881947" y="426893468"/>
              </a:cxn>
              <a:cxn ang="0">
                <a:pos x="569192832" y="305940973"/>
              </a:cxn>
              <a:cxn ang="0">
                <a:pos x="533618568" y="263251858"/>
              </a:cxn>
              <a:cxn ang="0">
                <a:pos x="526503716" y="206330726"/>
              </a:cxn>
              <a:cxn ang="0">
                <a:pos x="562077979" y="184986168"/>
              </a:cxn>
              <a:cxn ang="0">
                <a:pos x="590537389" y="199215874"/>
              </a:cxn>
              <a:cxn ang="0">
                <a:pos x="640341358" y="249022152"/>
              </a:cxn>
              <a:cxn ang="0">
                <a:pos x="704377342" y="426893468"/>
              </a:cxn>
              <a:cxn ang="0">
                <a:pos x="405548911" y="718604737"/>
              </a:cxn>
              <a:cxn ang="0">
                <a:pos x="405548911" y="462467732"/>
              </a:cxn>
              <a:cxn ang="0">
                <a:pos x="362859795" y="419778616"/>
              </a:cxn>
              <a:cxn ang="0">
                <a:pos x="362859795" y="120952495"/>
              </a:cxn>
              <a:cxn ang="0">
                <a:pos x="405548911" y="78263379"/>
              </a:cxn>
              <a:cxn ang="0">
                <a:pos x="455355189" y="120952495"/>
              </a:cxn>
              <a:cxn ang="0">
                <a:pos x="455355189" y="419778616"/>
              </a:cxn>
              <a:cxn ang="0">
                <a:pos x="405548911" y="462467732"/>
              </a:cxn>
              <a:cxn ang="0">
                <a:pos x="412663763" y="0"/>
              </a:cxn>
              <a:cxn ang="0">
                <a:pos x="0" y="412663763"/>
              </a:cxn>
              <a:cxn ang="0">
                <a:pos x="412663763" y="832442380"/>
              </a:cxn>
              <a:cxn ang="0">
                <a:pos x="832444690" y="412663763"/>
              </a:cxn>
              <a:cxn ang="0">
                <a:pos x="412663763" y="0"/>
              </a:cxn>
            </a:cxnLst>
            <a:rect l="0" t="0" r="0" b="0"/>
            <a:pathLst>
              <a:path w="117" h="117">
                <a:moveTo>
                  <a:pt x="57" y="101"/>
                </a:moveTo>
                <a:cubicBezTo>
                  <a:pt x="35" y="101"/>
                  <a:pt x="16" y="82"/>
                  <a:pt x="16" y="60"/>
                </a:cubicBezTo>
                <a:cubicBezTo>
                  <a:pt x="16" y="50"/>
                  <a:pt x="19" y="42"/>
                  <a:pt x="24" y="35"/>
                </a:cubicBezTo>
                <a:cubicBezTo>
                  <a:pt x="27" y="31"/>
                  <a:pt x="30" y="28"/>
                  <a:pt x="34" y="26"/>
                </a:cubicBezTo>
                <a:cubicBezTo>
                  <a:pt x="35" y="25"/>
                  <a:pt x="36" y="25"/>
                  <a:pt x="38" y="25"/>
                </a:cubicBezTo>
                <a:cubicBezTo>
                  <a:pt x="39" y="25"/>
                  <a:pt x="41" y="26"/>
                  <a:pt x="43" y="27"/>
                </a:cubicBezTo>
                <a:cubicBezTo>
                  <a:pt x="45" y="30"/>
                  <a:pt x="44" y="34"/>
                  <a:pt x="41" y="36"/>
                </a:cubicBezTo>
                <a:cubicBezTo>
                  <a:pt x="38" y="38"/>
                  <a:pt x="36" y="40"/>
                  <a:pt x="34" y="43"/>
                </a:cubicBezTo>
                <a:cubicBezTo>
                  <a:pt x="31" y="47"/>
                  <a:pt x="29" y="53"/>
                  <a:pt x="29" y="60"/>
                </a:cubicBezTo>
                <a:cubicBezTo>
                  <a:pt x="29" y="68"/>
                  <a:pt x="32" y="75"/>
                  <a:pt x="37" y="80"/>
                </a:cubicBezTo>
                <a:cubicBezTo>
                  <a:pt x="42" y="85"/>
                  <a:pt x="49" y="88"/>
                  <a:pt x="57" y="88"/>
                </a:cubicBezTo>
                <a:cubicBezTo>
                  <a:pt x="65" y="88"/>
                  <a:pt x="72" y="85"/>
                  <a:pt x="78" y="80"/>
                </a:cubicBezTo>
                <a:cubicBezTo>
                  <a:pt x="83" y="75"/>
                  <a:pt x="86" y="68"/>
                  <a:pt x="86" y="60"/>
                </a:cubicBezTo>
                <a:cubicBezTo>
                  <a:pt x="86" y="53"/>
                  <a:pt x="84" y="47"/>
                  <a:pt x="80" y="43"/>
                </a:cubicBezTo>
                <a:cubicBezTo>
                  <a:pt x="79" y="41"/>
                  <a:pt x="77" y="39"/>
                  <a:pt x="75" y="37"/>
                </a:cubicBezTo>
                <a:cubicBezTo>
                  <a:pt x="73" y="35"/>
                  <a:pt x="72" y="31"/>
                  <a:pt x="74" y="29"/>
                </a:cubicBezTo>
                <a:cubicBezTo>
                  <a:pt x="76" y="27"/>
                  <a:pt x="77" y="26"/>
                  <a:pt x="79" y="26"/>
                </a:cubicBezTo>
                <a:cubicBezTo>
                  <a:pt x="81" y="26"/>
                  <a:pt x="82" y="27"/>
                  <a:pt x="83" y="28"/>
                </a:cubicBezTo>
                <a:cubicBezTo>
                  <a:pt x="86" y="30"/>
                  <a:pt x="88" y="32"/>
                  <a:pt x="90" y="35"/>
                </a:cubicBezTo>
                <a:cubicBezTo>
                  <a:pt x="96" y="42"/>
                  <a:pt x="99" y="51"/>
                  <a:pt x="99" y="60"/>
                </a:cubicBezTo>
                <a:cubicBezTo>
                  <a:pt x="99" y="82"/>
                  <a:pt x="80" y="101"/>
                  <a:pt x="57" y="101"/>
                </a:cubicBezTo>
                <a:moveTo>
                  <a:pt x="57" y="65"/>
                </a:moveTo>
                <a:cubicBezTo>
                  <a:pt x="54" y="65"/>
                  <a:pt x="51" y="62"/>
                  <a:pt x="51" y="59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"/>
                  <a:pt x="54" y="11"/>
                  <a:pt x="57" y="11"/>
                </a:cubicBezTo>
                <a:cubicBezTo>
                  <a:pt x="61" y="11"/>
                  <a:pt x="64" y="14"/>
                  <a:pt x="64" y="17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62"/>
                  <a:pt x="61" y="65"/>
                  <a:pt x="57" y="65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8" y="117"/>
                </a:cubicBezTo>
                <a:cubicBezTo>
                  <a:pt x="90" y="117"/>
                  <a:pt x="117" y="90"/>
                  <a:pt x="117" y="58"/>
                </a:cubicBezTo>
                <a:cubicBezTo>
                  <a:pt x="117" y="26"/>
                  <a:pt x="90" y="0"/>
                  <a:pt x="58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8" name="Freeform 10"/>
          <p:cNvSpPr>
            <a:spLocks noEditPoints="1"/>
          </p:cNvSpPr>
          <p:nvPr/>
        </p:nvSpPr>
        <p:spPr>
          <a:xfrm>
            <a:off x="2596710" y="2838840"/>
            <a:ext cx="595313" cy="431800"/>
          </a:xfrm>
          <a:custGeom>
            <a:avLst/>
            <a:gdLst/>
            <a:ahLst/>
            <a:cxnLst>
              <a:cxn ang="0">
                <a:pos x="909491562" y="890655822"/>
              </a:cxn>
              <a:cxn ang="0">
                <a:pos x="755048655" y="957874511"/>
              </a:cxn>
              <a:cxn ang="0">
                <a:pos x="755048655" y="1260364075"/>
              </a:cxn>
              <a:cxn ang="0">
                <a:pos x="909491562" y="1327582764"/>
              </a:cxn>
              <a:cxn ang="0">
                <a:pos x="1063934470" y="1260364075"/>
              </a:cxn>
              <a:cxn ang="0">
                <a:pos x="1063934470" y="957874511"/>
              </a:cxn>
              <a:cxn ang="0">
                <a:pos x="909491562" y="890655822"/>
              </a:cxn>
              <a:cxn ang="0">
                <a:pos x="909491562" y="470536286"/>
              </a:cxn>
              <a:cxn ang="0">
                <a:pos x="377527107" y="688999756"/>
              </a:cxn>
              <a:cxn ang="0">
                <a:pos x="377527107" y="857046478"/>
              </a:cxn>
              <a:cxn ang="0">
                <a:pos x="463323162" y="890655822"/>
              </a:cxn>
              <a:cxn ang="0">
                <a:pos x="549124777" y="857046478"/>
              </a:cxn>
              <a:cxn ang="0">
                <a:pos x="909491562" y="722609101"/>
              </a:cxn>
              <a:cxn ang="0">
                <a:pos x="1269858347" y="857046478"/>
              </a:cxn>
              <a:cxn ang="0">
                <a:pos x="1355659962" y="890655822"/>
              </a:cxn>
              <a:cxn ang="0">
                <a:pos x="1441456017" y="857046478"/>
              </a:cxn>
              <a:cxn ang="0">
                <a:pos x="1441456017" y="688999756"/>
              </a:cxn>
              <a:cxn ang="0">
                <a:pos x="909491562" y="470536286"/>
              </a:cxn>
              <a:cxn ang="0">
                <a:pos x="909491562" y="0"/>
              </a:cxn>
              <a:cxn ang="0">
                <a:pos x="34320646" y="369708253"/>
              </a:cxn>
              <a:cxn ang="0">
                <a:pos x="34320646" y="520947569"/>
              </a:cxn>
              <a:cxn ang="0">
                <a:pos x="120122261" y="554562379"/>
              </a:cxn>
              <a:cxn ang="0">
                <a:pos x="205923877" y="520947569"/>
              </a:cxn>
              <a:cxn ang="0">
                <a:pos x="909491562" y="235265410"/>
              </a:cxn>
              <a:cxn ang="0">
                <a:pos x="1630219571" y="520947569"/>
              </a:cxn>
              <a:cxn ang="0">
                <a:pos x="1716021187" y="554562379"/>
              </a:cxn>
              <a:cxn ang="0">
                <a:pos x="1784662479" y="520947569"/>
              </a:cxn>
              <a:cxn ang="0">
                <a:pos x="1784662479" y="369708253"/>
              </a:cxn>
              <a:cxn ang="0">
                <a:pos x="909491562" y="0"/>
              </a:cxn>
            </a:cxnLst>
            <a:rect l="0" t="0" r="0" b="0"/>
            <a:pathLst>
              <a:path w="107" h="79">
                <a:moveTo>
                  <a:pt x="53" y="53"/>
                </a:moveTo>
                <a:cubicBezTo>
                  <a:pt x="50" y="53"/>
                  <a:pt x="46" y="55"/>
                  <a:pt x="44" y="57"/>
                </a:cubicBezTo>
                <a:cubicBezTo>
                  <a:pt x="39" y="62"/>
                  <a:pt x="39" y="70"/>
                  <a:pt x="44" y="75"/>
                </a:cubicBezTo>
                <a:cubicBezTo>
                  <a:pt x="46" y="77"/>
                  <a:pt x="50" y="79"/>
                  <a:pt x="53" y="79"/>
                </a:cubicBezTo>
                <a:cubicBezTo>
                  <a:pt x="56" y="79"/>
                  <a:pt x="59" y="77"/>
                  <a:pt x="62" y="75"/>
                </a:cubicBezTo>
                <a:cubicBezTo>
                  <a:pt x="67" y="70"/>
                  <a:pt x="67" y="62"/>
                  <a:pt x="62" y="57"/>
                </a:cubicBezTo>
                <a:cubicBezTo>
                  <a:pt x="59" y="55"/>
                  <a:pt x="56" y="53"/>
                  <a:pt x="53" y="53"/>
                </a:cubicBezTo>
                <a:moveTo>
                  <a:pt x="53" y="28"/>
                </a:moveTo>
                <a:cubicBezTo>
                  <a:pt x="42" y="28"/>
                  <a:pt x="31" y="32"/>
                  <a:pt x="22" y="41"/>
                </a:cubicBezTo>
                <a:cubicBezTo>
                  <a:pt x="19" y="44"/>
                  <a:pt x="19" y="48"/>
                  <a:pt x="22" y="51"/>
                </a:cubicBezTo>
                <a:cubicBezTo>
                  <a:pt x="24" y="53"/>
                  <a:pt x="25" y="53"/>
                  <a:pt x="27" y="53"/>
                </a:cubicBezTo>
                <a:cubicBezTo>
                  <a:pt x="29" y="53"/>
                  <a:pt x="31" y="53"/>
                  <a:pt x="32" y="51"/>
                </a:cubicBezTo>
                <a:cubicBezTo>
                  <a:pt x="38" y="45"/>
                  <a:pt x="46" y="43"/>
                  <a:pt x="53" y="43"/>
                </a:cubicBezTo>
                <a:cubicBezTo>
                  <a:pt x="61" y="43"/>
                  <a:pt x="68" y="45"/>
                  <a:pt x="74" y="51"/>
                </a:cubicBezTo>
                <a:cubicBezTo>
                  <a:pt x="76" y="53"/>
                  <a:pt x="77" y="53"/>
                  <a:pt x="79" y="53"/>
                </a:cubicBezTo>
                <a:cubicBezTo>
                  <a:pt x="81" y="53"/>
                  <a:pt x="83" y="53"/>
                  <a:pt x="84" y="51"/>
                </a:cubicBezTo>
                <a:cubicBezTo>
                  <a:pt x="87" y="48"/>
                  <a:pt x="87" y="44"/>
                  <a:pt x="84" y="41"/>
                </a:cubicBezTo>
                <a:cubicBezTo>
                  <a:pt x="76" y="32"/>
                  <a:pt x="65" y="28"/>
                  <a:pt x="53" y="28"/>
                </a:cubicBezTo>
                <a:moveTo>
                  <a:pt x="53" y="0"/>
                </a:moveTo>
                <a:cubicBezTo>
                  <a:pt x="35" y="0"/>
                  <a:pt x="16" y="7"/>
                  <a:pt x="2" y="22"/>
                </a:cubicBezTo>
                <a:cubicBezTo>
                  <a:pt x="0" y="24"/>
                  <a:pt x="0" y="28"/>
                  <a:pt x="2" y="31"/>
                </a:cubicBezTo>
                <a:cubicBezTo>
                  <a:pt x="3" y="32"/>
                  <a:pt x="5" y="33"/>
                  <a:pt x="7" y="33"/>
                </a:cubicBezTo>
                <a:cubicBezTo>
                  <a:pt x="9" y="33"/>
                  <a:pt x="10" y="32"/>
                  <a:pt x="12" y="31"/>
                </a:cubicBezTo>
                <a:cubicBezTo>
                  <a:pt x="23" y="20"/>
                  <a:pt x="38" y="14"/>
                  <a:pt x="53" y="14"/>
                </a:cubicBezTo>
                <a:cubicBezTo>
                  <a:pt x="68" y="14"/>
                  <a:pt x="83" y="20"/>
                  <a:pt x="95" y="31"/>
                </a:cubicBezTo>
                <a:cubicBezTo>
                  <a:pt x="96" y="32"/>
                  <a:pt x="98" y="33"/>
                  <a:pt x="100" y="33"/>
                </a:cubicBezTo>
                <a:cubicBezTo>
                  <a:pt x="101" y="33"/>
                  <a:pt x="103" y="32"/>
                  <a:pt x="104" y="31"/>
                </a:cubicBezTo>
                <a:cubicBezTo>
                  <a:pt x="107" y="28"/>
                  <a:pt x="107" y="24"/>
                  <a:pt x="104" y="22"/>
                </a:cubicBezTo>
                <a:cubicBezTo>
                  <a:pt x="90" y="7"/>
                  <a:pt x="72" y="0"/>
                  <a:pt x="53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9" name="Freeform 73"/>
          <p:cNvSpPr>
            <a:spLocks noEditPoints="1"/>
          </p:cNvSpPr>
          <p:nvPr/>
        </p:nvSpPr>
        <p:spPr>
          <a:xfrm>
            <a:off x="7394135" y="3419865"/>
            <a:ext cx="504825" cy="569913"/>
          </a:xfrm>
          <a:custGeom>
            <a:avLst/>
            <a:gdLst/>
            <a:ahLst/>
            <a:cxnLst>
              <a:cxn ang="0">
                <a:pos x="786242555" y="393990353"/>
              </a:cxn>
              <a:cxn ang="0">
                <a:pos x="769866386" y="393990353"/>
              </a:cxn>
              <a:cxn ang="0">
                <a:pos x="769866386" y="393990353"/>
              </a:cxn>
              <a:cxn ang="0">
                <a:pos x="671582737" y="439452861"/>
              </a:cxn>
              <a:cxn ang="0">
                <a:pos x="671582737" y="606140520"/>
              </a:cxn>
              <a:cxn ang="0">
                <a:pos x="687964233" y="621293048"/>
              </a:cxn>
              <a:cxn ang="0">
                <a:pos x="687964233" y="1682043880"/>
              </a:cxn>
              <a:cxn ang="0">
                <a:pos x="769866386" y="1757811445"/>
              </a:cxn>
              <a:cxn ang="0">
                <a:pos x="868144708" y="1682043880"/>
              </a:cxn>
              <a:cxn ang="0">
                <a:pos x="868144708" y="621293048"/>
              </a:cxn>
              <a:cxn ang="0">
                <a:pos x="884526204" y="606140520"/>
              </a:cxn>
              <a:cxn ang="0">
                <a:pos x="884526204" y="439452861"/>
              </a:cxn>
              <a:cxn ang="0">
                <a:pos x="786242555" y="393990353"/>
              </a:cxn>
              <a:cxn ang="0">
                <a:pos x="573304416" y="196997637"/>
              </a:cxn>
              <a:cxn ang="0">
                <a:pos x="524165255" y="212150166"/>
              </a:cxn>
              <a:cxn ang="0">
                <a:pos x="524165255" y="833443215"/>
              </a:cxn>
              <a:cxn ang="0">
                <a:pos x="573304416" y="863753193"/>
              </a:cxn>
              <a:cxn ang="0">
                <a:pos x="622443576" y="833443215"/>
              </a:cxn>
              <a:cxn ang="0">
                <a:pos x="622443576" y="742523121"/>
              </a:cxn>
              <a:cxn ang="0">
                <a:pos x="540541423" y="530372955"/>
              </a:cxn>
              <a:cxn ang="0">
                <a:pos x="622443576" y="318222788"/>
              </a:cxn>
              <a:cxn ang="0">
                <a:pos x="622443576" y="212150166"/>
              </a:cxn>
              <a:cxn ang="0">
                <a:pos x="573304416" y="196997637"/>
              </a:cxn>
              <a:cxn ang="0">
                <a:pos x="982804526" y="196997637"/>
              </a:cxn>
              <a:cxn ang="0">
                <a:pos x="917283869" y="212150166"/>
              </a:cxn>
              <a:cxn ang="0">
                <a:pos x="917283869" y="318222788"/>
              </a:cxn>
              <a:cxn ang="0">
                <a:pos x="1015567518" y="530372955"/>
              </a:cxn>
              <a:cxn ang="0">
                <a:pos x="917283869" y="742523121"/>
              </a:cxn>
              <a:cxn ang="0">
                <a:pos x="917283869" y="833443215"/>
              </a:cxn>
              <a:cxn ang="0">
                <a:pos x="982804526" y="863753193"/>
              </a:cxn>
              <a:cxn ang="0">
                <a:pos x="1031943686" y="833443215"/>
              </a:cxn>
              <a:cxn ang="0">
                <a:pos x="1031943686" y="212150166"/>
              </a:cxn>
              <a:cxn ang="0">
                <a:pos x="982804526" y="196997637"/>
              </a:cxn>
              <a:cxn ang="0">
                <a:pos x="360360949" y="0"/>
              </a:cxn>
              <a:cxn ang="0">
                <a:pos x="311221788" y="15152528"/>
              </a:cxn>
              <a:cxn ang="0">
                <a:pos x="311221788" y="1045593381"/>
              </a:cxn>
              <a:cxn ang="0">
                <a:pos x="360360949" y="1060745910"/>
              </a:cxn>
              <a:cxn ang="0">
                <a:pos x="409500110" y="1045593381"/>
              </a:cxn>
              <a:cxn ang="0">
                <a:pos x="409500110" y="939520758"/>
              </a:cxn>
              <a:cxn ang="0">
                <a:pos x="229319635" y="530372955"/>
              </a:cxn>
              <a:cxn ang="0">
                <a:pos x="409500110" y="106072622"/>
              </a:cxn>
              <a:cxn ang="0">
                <a:pos x="409500110" y="15152528"/>
              </a:cxn>
              <a:cxn ang="0">
                <a:pos x="360360949" y="0"/>
              </a:cxn>
              <a:cxn ang="0">
                <a:pos x="1195747992" y="0"/>
              </a:cxn>
              <a:cxn ang="0">
                <a:pos x="1146608832" y="15152528"/>
              </a:cxn>
              <a:cxn ang="0">
                <a:pos x="1146608832" y="106072622"/>
              </a:cxn>
              <a:cxn ang="0">
                <a:pos x="1326789306" y="530372955"/>
              </a:cxn>
              <a:cxn ang="0">
                <a:pos x="1146608832" y="939520758"/>
              </a:cxn>
              <a:cxn ang="0">
                <a:pos x="1146608832" y="1045593381"/>
              </a:cxn>
              <a:cxn ang="0">
                <a:pos x="1195747992" y="1060745910"/>
              </a:cxn>
              <a:cxn ang="0">
                <a:pos x="1244887153" y="1045593381"/>
              </a:cxn>
              <a:cxn ang="0">
                <a:pos x="1244887153" y="15152528"/>
              </a:cxn>
              <a:cxn ang="0">
                <a:pos x="1195747992" y="0"/>
              </a:cxn>
            </a:cxnLst>
            <a:rect l="0" t="0" r="0" b="0"/>
            <a:pathLst>
              <a:path w="95" h="116">
                <a:moveTo>
                  <a:pt x="48" y="26"/>
                </a:move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5" y="26"/>
                  <a:pt x="42" y="27"/>
                  <a:pt x="41" y="29"/>
                </a:cubicBezTo>
                <a:cubicBezTo>
                  <a:pt x="38" y="32"/>
                  <a:pt x="38" y="37"/>
                  <a:pt x="41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4"/>
                  <a:pt x="44" y="116"/>
                  <a:pt x="47" y="116"/>
                </a:cubicBezTo>
                <a:cubicBezTo>
                  <a:pt x="50" y="116"/>
                  <a:pt x="53" y="114"/>
                  <a:pt x="53" y="11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7" y="37"/>
                  <a:pt x="57" y="32"/>
                  <a:pt x="54" y="29"/>
                </a:cubicBezTo>
                <a:cubicBezTo>
                  <a:pt x="52" y="27"/>
                  <a:pt x="50" y="26"/>
                  <a:pt x="48" y="26"/>
                </a:cubicBezTo>
                <a:moveTo>
                  <a:pt x="35" y="13"/>
                </a:moveTo>
                <a:cubicBezTo>
                  <a:pt x="34" y="13"/>
                  <a:pt x="32" y="13"/>
                  <a:pt x="32" y="14"/>
                </a:cubicBezTo>
                <a:cubicBezTo>
                  <a:pt x="20" y="26"/>
                  <a:pt x="20" y="44"/>
                  <a:pt x="32" y="55"/>
                </a:cubicBezTo>
                <a:cubicBezTo>
                  <a:pt x="32" y="56"/>
                  <a:pt x="34" y="57"/>
                  <a:pt x="35" y="57"/>
                </a:cubicBezTo>
                <a:cubicBezTo>
                  <a:pt x="36" y="57"/>
                  <a:pt x="37" y="56"/>
                  <a:pt x="38" y="55"/>
                </a:cubicBezTo>
                <a:cubicBezTo>
                  <a:pt x="40" y="53"/>
                  <a:pt x="40" y="50"/>
                  <a:pt x="38" y="49"/>
                </a:cubicBezTo>
                <a:cubicBezTo>
                  <a:pt x="34" y="45"/>
                  <a:pt x="33" y="40"/>
                  <a:pt x="33" y="35"/>
                </a:cubicBezTo>
                <a:cubicBezTo>
                  <a:pt x="33" y="30"/>
                  <a:pt x="34" y="25"/>
                  <a:pt x="38" y="21"/>
                </a:cubicBezTo>
                <a:cubicBezTo>
                  <a:pt x="40" y="19"/>
                  <a:pt x="40" y="16"/>
                  <a:pt x="38" y="14"/>
                </a:cubicBezTo>
                <a:cubicBezTo>
                  <a:pt x="37" y="13"/>
                  <a:pt x="36" y="13"/>
                  <a:pt x="35" y="13"/>
                </a:cubicBezTo>
                <a:moveTo>
                  <a:pt x="60" y="13"/>
                </a:moveTo>
                <a:cubicBezTo>
                  <a:pt x="59" y="13"/>
                  <a:pt x="57" y="13"/>
                  <a:pt x="56" y="14"/>
                </a:cubicBezTo>
                <a:cubicBezTo>
                  <a:pt x="55" y="16"/>
                  <a:pt x="55" y="19"/>
                  <a:pt x="56" y="21"/>
                </a:cubicBezTo>
                <a:cubicBezTo>
                  <a:pt x="60" y="25"/>
                  <a:pt x="62" y="30"/>
                  <a:pt x="62" y="35"/>
                </a:cubicBezTo>
                <a:cubicBezTo>
                  <a:pt x="62" y="40"/>
                  <a:pt x="60" y="45"/>
                  <a:pt x="56" y="49"/>
                </a:cubicBezTo>
                <a:cubicBezTo>
                  <a:pt x="55" y="50"/>
                  <a:pt x="55" y="53"/>
                  <a:pt x="56" y="55"/>
                </a:cubicBezTo>
                <a:cubicBezTo>
                  <a:pt x="57" y="56"/>
                  <a:pt x="59" y="57"/>
                  <a:pt x="60" y="57"/>
                </a:cubicBezTo>
                <a:cubicBezTo>
                  <a:pt x="61" y="57"/>
                  <a:pt x="62" y="56"/>
                  <a:pt x="63" y="55"/>
                </a:cubicBezTo>
                <a:cubicBezTo>
                  <a:pt x="75" y="44"/>
                  <a:pt x="75" y="26"/>
                  <a:pt x="63" y="14"/>
                </a:cubicBezTo>
                <a:cubicBezTo>
                  <a:pt x="62" y="13"/>
                  <a:pt x="61" y="13"/>
                  <a:pt x="60" y="13"/>
                </a:cubicBezTo>
                <a:moveTo>
                  <a:pt x="22" y="0"/>
                </a:moveTo>
                <a:cubicBezTo>
                  <a:pt x="21" y="0"/>
                  <a:pt x="19" y="0"/>
                  <a:pt x="19" y="1"/>
                </a:cubicBezTo>
                <a:cubicBezTo>
                  <a:pt x="0" y="20"/>
                  <a:pt x="0" y="50"/>
                  <a:pt x="19" y="69"/>
                </a:cubicBezTo>
                <a:cubicBezTo>
                  <a:pt x="19" y="69"/>
                  <a:pt x="21" y="70"/>
                  <a:pt x="22" y="70"/>
                </a:cubicBezTo>
                <a:cubicBezTo>
                  <a:pt x="23" y="70"/>
                  <a:pt x="24" y="69"/>
                  <a:pt x="25" y="69"/>
                </a:cubicBezTo>
                <a:cubicBezTo>
                  <a:pt x="27" y="67"/>
                  <a:pt x="27" y="64"/>
                  <a:pt x="25" y="62"/>
                </a:cubicBezTo>
                <a:cubicBezTo>
                  <a:pt x="17" y="55"/>
                  <a:pt x="14" y="45"/>
                  <a:pt x="14" y="35"/>
                </a:cubicBezTo>
                <a:cubicBezTo>
                  <a:pt x="14" y="25"/>
                  <a:pt x="17" y="15"/>
                  <a:pt x="25" y="7"/>
                </a:cubicBezTo>
                <a:cubicBezTo>
                  <a:pt x="27" y="6"/>
                  <a:pt x="27" y="3"/>
                  <a:pt x="25" y="1"/>
                </a:cubicBezTo>
                <a:cubicBezTo>
                  <a:pt x="24" y="0"/>
                  <a:pt x="23" y="0"/>
                  <a:pt x="22" y="0"/>
                </a:cubicBezTo>
                <a:moveTo>
                  <a:pt x="73" y="0"/>
                </a:moveTo>
                <a:cubicBezTo>
                  <a:pt x="72" y="0"/>
                  <a:pt x="71" y="0"/>
                  <a:pt x="70" y="1"/>
                </a:cubicBezTo>
                <a:cubicBezTo>
                  <a:pt x="68" y="3"/>
                  <a:pt x="68" y="6"/>
                  <a:pt x="70" y="7"/>
                </a:cubicBezTo>
                <a:cubicBezTo>
                  <a:pt x="77" y="15"/>
                  <a:pt x="81" y="25"/>
                  <a:pt x="81" y="35"/>
                </a:cubicBezTo>
                <a:cubicBezTo>
                  <a:pt x="81" y="45"/>
                  <a:pt x="77" y="55"/>
                  <a:pt x="70" y="62"/>
                </a:cubicBezTo>
                <a:cubicBezTo>
                  <a:pt x="68" y="64"/>
                  <a:pt x="68" y="67"/>
                  <a:pt x="70" y="69"/>
                </a:cubicBezTo>
                <a:cubicBezTo>
                  <a:pt x="71" y="69"/>
                  <a:pt x="72" y="70"/>
                  <a:pt x="73" y="70"/>
                </a:cubicBezTo>
                <a:cubicBezTo>
                  <a:pt x="74" y="70"/>
                  <a:pt x="75" y="69"/>
                  <a:pt x="76" y="69"/>
                </a:cubicBezTo>
                <a:cubicBezTo>
                  <a:pt x="95" y="50"/>
                  <a:pt x="95" y="20"/>
                  <a:pt x="76" y="1"/>
                </a:cubicBezTo>
                <a:cubicBezTo>
                  <a:pt x="75" y="0"/>
                  <a:pt x="74" y="0"/>
                  <a:pt x="73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>
          <a:xfrm>
            <a:off x="8354573" y="5188340"/>
            <a:ext cx="252412" cy="241300"/>
          </a:xfrm>
          <a:custGeom>
            <a:avLst/>
            <a:gdLst/>
            <a:ahLst/>
            <a:cxnLst>
              <a:cxn ang="0">
                <a:pos x="100101438" y="541922457"/>
              </a:cxn>
              <a:cxn ang="0">
                <a:pos x="71500034" y="520531298"/>
              </a:cxn>
              <a:cxn ang="0">
                <a:pos x="71500034" y="221048139"/>
              </a:cxn>
              <a:cxn ang="0">
                <a:pos x="100101438" y="199656980"/>
              </a:cxn>
              <a:cxn ang="0">
                <a:pos x="550552120" y="199656980"/>
              </a:cxn>
              <a:cxn ang="0">
                <a:pos x="586302137" y="221048139"/>
              </a:cxn>
              <a:cxn ang="0">
                <a:pos x="586302137" y="520531298"/>
              </a:cxn>
              <a:cxn ang="0">
                <a:pos x="550552120" y="541922457"/>
              </a:cxn>
              <a:cxn ang="0">
                <a:pos x="100101438" y="541922457"/>
              </a:cxn>
              <a:cxn ang="0">
                <a:pos x="200200560" y="128349264"/>
              </a:cxn>
              <a:cxn ang="0">
                <a:pos x="200200560" y="99828490"/>
              </a:cxn>
              <a:cxn ang="0">
                <a:pos x="228801963" y="71305403"/>
              </a:cxn>
              <a:cxn ang="0">
                <a:pos x="679252645" y="71305403"/>
              </a:cxn>
              <a:cxn ang="0">
                <a:pos x="707854049" y="99828490"/>
              </a:cxn>
              <a:cxn ang="0">
                <a:pos x="707854049" y="392182033"/>
              </a:cxn>
              <a:cxn ang="0">
                <a:pos x="679252645" y="413573192"/>
              </a:cxn>
              <a:cxn ang="0">
                <a:pos x="657804488" y="413573192"/>
              </a:cxn>
              <a:cxn ang="0">
                <a:pos x="657804488" y="221048139"/>
              </a:cxn>
              <a:cxn ang="0">
                <a:pos x="550552120" y="128349264"/>
              </a:cxn>
              <a:cxn ang="0">
                <a:pos x="200200560" y="128349264"/>
              </a:cxn>
              <a:cxn ang="0">
                <a:pos x="679252645" y="0"/>
              </a:cxn>
              <a:cxn ang="0">
                <a:pos x="228801963" y="0"/>
              </a:cxn>
              <a:cxn ang="0">
                <a:pos x="128700525" y="99828490"/>
              </a:cxn>
              <a:cxn ang="0">
                <a:pos x="128700525" y="128349264"/>
              </a:cxn>
              <a:cxn ang="0">
                <a:pos x="100101438" y="128349264"/>
              </a:cxn>
              <a:cxn ang="0">
                <a:pos x="0" y="221048139"/>
              </a:cxn>
              <a:cxn ang="0">
                <a:pos x="0" y="520531298"/>
              </a:cxn>
              <a:cxn ang="0">
                <a:pos x="100101438" y="613230173"/>
              </a:cxn>
              <a:cxn ang="0">
                <a:pos x="278851524" y="613230173"/>
              </a:cxn>
              <a:cxn ang="0">
                <a:pos x="278851524" y="663142106"/>
              </a:cxn>
              <a:cxn ang="0">
                <a:pos x="185901016" y="663142106"/>
              </a:cxn>
              <a:cxn ang="0">
                <a:pos x="150150999" y="698797120"/>
              </a:cxn>
              <a:cxn ang="0">
                <a:pos x="185901016" y="741579437"/>
              </a:cxn>
              <a:cxn ang="0">
                <a:pos x="471903471" y="741579437"/>
              </a:cxn>
              <a:cxn ang="0">
                <a:pos x="507653488" y="698797120"/>
              </a:cxn>
              <a:cxn ang="0">
                <a:pos x="471903471" y="663142106"/>
              </a:cxn>
              <a:cxn ang="0">
                <a:pos x="378952963" y="663142106"/>
              </a:cxn>
              <a:cxn ang="0">
                <a:pos x="378952963" y="613230173"/>
              </a:cxn>
              <a:cxn ang="0">
                <a:pos x="550552120" y="613230173"/>
              </a:cxn>
              <a:cxn ang="0">
                <a:pos x="657804488" y="520531298"/>
              </a:cxn>
              <a:cxn ang="0">
                <a:pos x="657804488" y="484878596"/>
              </a:cxn>
              <a:cxn ang="0">
                <a:pos x="679252645" y="484878596"/>
              </a:cxn>
              <a:cxn ang="0">
                <a:pos x="779354083" y="392182033"/>
              </a:cxn>
              <a:cxn ang="0">
                <a:pos x="779354083" y="99828490"/>
              </a:cxn>
              <a:cxn ang="0">
                <a:pos x="679252645" y="0"/>
              </a:cxn>
            </a:cxnLst>
            <a:rect l="0" t="0" r="0" b="0"/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1" name="标题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395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3032136" y="1380615"/>
            <a:ext cx="6127728" cy="1569660"/>
            <a:chOff x="1459139" y="2477587"/>
            <a:chExt cx="6127728" cy="1569660"/>
          </a:xfrm>
        </p:grpSpPr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1533671" y="2477587"/>
              <a:ext cx="605319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fontAlgn="auto" hangingPunct="1">
                <a:spcBef>
                  <a:spcPts val="0"/>
                </a:spcBef>
                <a:spcAft>
                  <a:spcPts val="0"/>
                </a:spcAft>
                <a:defRPr sz="700">
                  <a:latin typeface="Helvetica" panose="020B0604020202020204" pitchFamily="34" charset="0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sz="9600" spc="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CONTENT</a:t>
              </a:r>
              <a:endParaRPr lang="zh-CN" altLang="en-US" sz="96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59139" y="3262417"/>
              <a:ext cx="55066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kern="2000" spc="5000" dirty="0">
                  <a:solidFill>
                    <a:prstClr val="white">
                      <a:lumMod val="75000"/>
                    </a:prst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content</a:t>
              </a:r>
              <a:endParaRPr lang="zh-CN" altLang="en-US" b="1" kern="2000" spc="5000" dirty="0">
                <a:solidFill>
                  <a:prstClr val="white">
                    <a:lumMod val="75000"/>
                  </a:prst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407469" y="3735105"/>
            <a:ext cx="2892585" cy="1255422"/>
            <a:chOff x="394769" y="4253131"/>
            <a:chExt cx="2892585" cy="1255422"/>
          </a:xfrm>
        </p:grpSpPr>
        <p:sp>
          <p:nvSpPr>
            <p:cNvPr id="45" name="矩形: 圆角 31"/>
            <p:cNvSpPr/>
            <p:nvPr/>
          </p:nvSpPr>
          <p:spPr>
            <a:xfrm>
              <a:off x="1194684" y="427315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394769" y="4253131"/>
              <a:ext cx="2892585" cy="1255422"/>
              <a:chOff x="658850" y="4386410"/>
              <a:chExt cx="2892585" cy="1255422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1448552" y="5210945"/>
                <a:ext cx="13131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18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A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58" name="组合 157"/>
          <p:cNvGrpSpPr/>
          <p:nvPr/>
        </p:nvGrpSpPr>
        <p:grpSpPr>
          <a:xfrm>
            <a:off x="3233573" y="3735105"/>
            <a:ext cx="2892585" cy="1255422"/>
            <a:chOff x="3212504" y="4255861"/>
            <a:chExt cx="2892585" cy="1255422"/>
          </a:xfrm>
        </p:grpSpPr>
        <p:sp>
          <p:nvSpPr>
            <p:cNvPr id="120" name="矩形: 圆角 31"/>
            <p:cNvSpPr/>
            <p:nvPr/>
          </p:nvSpPr>
          <p:spPr>
            <a:xfrm>
              <a:off x="4012419" y="427588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3212504" y="4255861"/>
              <a:ext cx="2892585" cy="1255422"/>
              <a:chOff x="658850" y="4386410"/>
              <a:chExt cx="2892585" cy="1255422"/>
            </a:xfrm>
          </p:grpSpPr>
          <p:sp>
            <p:nvSpPr>
              <p:cNvPr id="122" name="矩形 121"/>
              <p:cNvSpPr/>
              <p:nvPr/>
            </p:nvSpPr>
            <p:spPr>
              <a:xfrm>
                <a:off x="1448552" y="5210945"/>
                <a:ext cx="13131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23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B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33" name="组合 132"/>
          <p:cNvGrpSpPr/>
          <p:nvPr/>
        </p:nvGrpSpPr>
        <p:grpSpPr>
          <a:xfrm>
            <a:off x="3029132" y="3746354"/>
            <a:ext cx="624482" cy="1232924"/>
            <a:chOff x="3016432" y="4273159"/>
            <a:chExt cx="624482" cy="1232924"/>
          </a:xfrm>
        </p:grpSpPr>
        <p:cxnSp>
          <p:nvCxnSpPr>
            <p:cNvPr id="102" name="直接连接符 101"/>
            <p:cNvCxnSpPr>
              <a:cxnSpLocks/>
            </p:cNvCxnSpPr>
            <p:nvPr/>
          </p:nvCxnSpPr>
          <p:spPr>
            <a:xfrm flipV="1">
              <a:off x="3045450" y="4338681"/>
              <a:ext cx="546312" cy="112782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8" name="组合 127"/>
            <p:cNvGrpSpPr/>
            <p:nvPr/>
          </p:nvGrpSpPr>
          <p:grpSpPr>
            <a:xfrm>
              <a:off x="3016432" y="4273159"/>
              <a:ext cx="624482" cy="1232924"/>
              <a:chOff x="3016432" y="4273159"/>
              <a:chExt cx="624482" cy="1232924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3568914" y="427315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3016432" y="543408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5835282" y="3746354"/>
            <a:ext cx="624482" cy="1232924"/>
            <a:chOff x="3016432" y="4273159"/>
            <a:chExt cx="624482" cy="1232924"/>
          </a:xfrm>
        </p:grpSpPr>
        <p:cxnSp>
          <p:nvCxnSpPr>
            <p:cNvPr id="140" name="直接连接符 139"/>
            <p:cNvCxnSpPr>
              <a:cxnSpLocks/>
            </p:cNvCxnSpPr>
            <p:nvPr/>
          </p:nvCxnSpPr>
          <p:spPr>
            <a:xfrm flipV="1">
              <a:off x="3045450" y="4338681"/>
              <a:ext cx="546312" cy="112782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组合 140"/>
            <p:cNvGrpSpPr/>
            <p:nvPr/>
          </p:nvGrpSpPr>
          <p:grpSpPr>
            <a:xfrm>
              <a:off x="3016432" y="4273159"/>
              <a:ext cx="624482" cy="1232924"/>
              <a:chOff x="3016432" y="4273159"/>
              <a:chExt cx="624482" cy="1232924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3568914" y="427315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016432" y="543408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8613381" y="3746354"/>
            <a:ext cx="624482" cy="1232924"/>
            <a:chOff x="3016432" y="4273159"/>
            <a:chExt cx="624482" cy="1232924"/>
          </a:xfrm>
        </p:grpSpPr>
        <p:cxnSp>
          <p:nvCxnSpPr>
            <p:cNvPr id="150" name="直接连接符 149"/>
            <p:cNvCxnSpPr>
              <a:cxnSpLocks/>
            </p:cNvCxnSpPr>
            <p:nvPr/>
          </p:nvCxnSpPr>
          <p:spPr>
            <a:xfrm flipV="1">
              <a:off x="3045450" y="4338681"/>
              <a:ext cx="546312" cy="112782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1" name="组合 150"/>
            <p:cNvGrpSpPr/>
            <p:nvPr/>
          </p:nvGrpSpPr>
          <p:grpSpPr>
            <a:xfrm>
              <a:off x="3016432" y="4273159"/>
              <a:ext cx="624482" cy="1232924"/>
              <a:chOff x="3016432" y="4273159"/>
              <a:chExt cx="624482" cy="1232924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3568914" y="427315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3016432" y="543408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6059677" y="3735105"/>
            <a:ext cx="2892585" cy="1255422"/>
            <a:chOff x="3212504" y="4255861"/>
            <a:chExt cx="2892585" cy="1255422"/>
          </a:xfrm>
        </p:grpSpPr>
        <p:sp>
          <p:nvSpPr>
            <p:cNvPr id="160" name="矩形: 圆角 31"/>
            <p:cNvSpPr/>
            <p:nvPr/>
          </p:nvSpPr>
          <p:spPr>
            <a:xfrm>
              <a:off x="4012419" y="427588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61" name="组合 160"/>
            <p:cNvGrpSpPr/>
            <p:nvPr/>
          </p:nvGrpSpPr>
          <p:grpSpPr>
            <a:xfrm>
              <a:off x="3212504" y="4255861"/>
              <a:ext cx="2892585" cy="1255422"/>
              <a:chOff x="658850" y="4386410"/>
              <a:chExt cx="2892585" cy="1255422"/>
            </a:xfrm>
          </p:grpSpPr>
          <p:sp>
            <p:nvSpPr>
              <p:cNvPr id="162" name="矩形 161"/>
              <p:cNvSpPr/>
              <p:nvPr/>
            </p:nvSpPr>
            <p:spPr>
              <a:xfrm>
                <a:off x="1448552" y="5210945"/>
                <a:ext cx="13131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63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C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8885782" y="3735105"/>
            <a:ext cx="2892585" cy="1255422"/>
            <a:chOff x="3212504" y="4255861"/>
            <a:chExt cx="2892585" cy="1255422"/>
          </a:xfrm>
        </p:grpSpPr>
        <p:sp>
          <p:nvSpPr>
            <p:cNvPr id="166" name="矩形: 圆角 31"/>
            <p:cNvSpPr/>
            <p:nvPr/>
          </p:nvSpPr>
          <p:spPr>
            <a:xfrm>
              <a:off x="4012419" y="427588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3212504" y="4255861"/>
              <a:ext cx="2892585" cy="1255422"/>
              <a:chOff x="658850" y="4386410"/>
              <a:chExt cx="2892585" cy="1255422"/>
            </a:xfrm>
          </p:grpSpPr>
          <p:sp>
            <p:nvSpPr>
              <p:cNvPr id="168" name="矩形 167"/>
              <p:cNvSpPr/>
              <p:nvPr/>
            </p:nvSpPr>
            <p:spPr>
              <a:xfrm>
                <a:off x="1448552" y="5210945"/>
                <a:ext cx="13131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69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D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5912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6"/>
          <p:cNvSpPr txBox="1"/>
          <p:nvPr/>
        </p:nvSpPr>
        <p:spPr>
          <a:xfrm>
            <a:off x="6207972" y="2957751"/>
            <a:ext cx="3255860" cy="4616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请此处添加您的副标题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07971" y="3597644"/>
            <a:ext cx="4749840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6057660" y="1902102"/>
            <a:ext cx="5484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20XX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关键词</a:t>
            </a:r>
            <a:endParaRPr lang="en-US" altLang="zh-CN" sz="60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07971" y="5055081"/>
            <a:ext cx="59840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207971" y="4238241"/>
            <a:ext cx="4749840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77211" y="1125816"/>
            <a:ext cx="8218154" cy="5311819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461974" y="2008036"/>
            <a:ext cx="5680943" cy="378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406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D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计，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993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2"/>
          <p:cNvSpPr>
            <a:spLocks noEditPoints="1"/>
          </p:cNvSpPr>
          <p:nvPr/>
        </p:nvSpPr>
        <p:spPr bwMode="auto">
          <a:xfrm>
            <a:off x="1025474" y="4672169"/>
            <a:ext cx="755845" cy="894956"/>
          </a:xfrm>
          <a:custGeom>
            <a:avLst/>
            <a:gdLst>
              <a:gd name="T0" fmla="*/ 386 w 414"/>
              <a:gd name="T1" fmla="*/ 452 h 490"/>
              <a:gd name="T2" fmla="*/ 386 w 414"/>
              <a:gd name="T3" fmla="*/ 63 h 490"/>
              <a:gd name="T4" fmla="*/ 351 w 414"/>
              <a:gd name="T5" fmla="*/ 24 h 490"/>
              <a:gd name="T6" fmla="*/ 63 w 414"/>
              <a:gd name="T7" fmla="*/ 24 h 490"/>
              <a:gd name="T8" fmla="*/ 28 w 414"/>
              <a:gd name="T9" fmla="*/ 63 h 490"/>
              <a:gd name="T10" fmla="*/ 85 w 414"/>
              <a:gd name="T11" fmla="*/ 63 h 490"/>
              <a:gd name="T12" fmla="*/ 101 w 414"/>
              <a:gd name="T13" fmla="*/ 81 h 490"/>
              <a:gd name="T14" fmla="*/ 101 w 414"/>
              <a:gd name="T15" fmla="*/ 100 h 490"/>
              <a:gd name="T16" fmla="*/ 85 w 414"/>
              <a:gd name="T17" fmla="*/ 118 h 490"/>
              <a:gd name="T18" fmla="*/ 28 w 414"/>
              <a:gd name="T19" fmla="*/ 118 h 490"/>
              <a:gd name="T20" fmla="*/ 28 w 414"/>
              <a:gd name="T21" fmla="*/ 397 h 490"/>
              <a:gd name="T22" fmla="*/ 85 w 414"/>
              <a:gd name="T23" fmla="*/ 397 h 490"/>
              <a:gd name="T24" fmla="*/ 101 w 414"/>
              <a:gd name="T25" fmla="*/ 414 h 490"/>
              <a:gd name="T26" fmla="*/ 101 w 414"/>
              <a:gd name="T27" fmla="*/ 434 h 490"/>
              <a:gd name="T28" fmla="*/ 85 w 414"/>
              <a:gd name="T29" fmla="*/ 451 h 490"/>
              <a:gd name="T30" fmla="*/ 30 w 414"/>
              <a:gd name="T31" fmla="*/ 451 h 490"/>
              <a:gd name="T32" fmla="*/ 30 w 414"/>
              <a:gd name="T33" fmla="*/ 452 h 490"/>
              <a:gd name="T34" fmla="*/ 66 w 414"/>
              <a:gd name="T35" fmla="*/ 490 h 490"/>
              <a:gd name="T36" fmla="*/ 351 w 414"/>
              <a:gd name="T37" fmla="*/ 490 h 490"/>
              <a:gd name="T38" fmla="*/ 386 w 414"/>
              <a:gd name="T39" fmla="*/ 452 h 490"/>
              <a:gd name="T40" fmla="*/ 414 w 414"/>
              <a:gd name="T41" fmla="*/ 431 h 490"/>
              <a:gd name="T42" fmla="*/ 393 w 414"/>
              <a:gd name="T43" fmla="*/ 463 h 490"/>
              <a:gd name="T44" fmla="*/ 401 w 414"/>
              <a:gd name="T45" fmla="*/ 438 h 490"/>
              <a:gd name="T46" fmla="*/ 401 w 414"/>
              <a:gd name="T47" fmla="*/ 55 h 490"/>
              <a:gd name="T48" fmla="*/ 362 w 414"/>
              <a:gd name="T49" fmla="*/ 11 h 490"/>
              <a:gd name="T50" fmla="*/ 78 w 414"/>
              <a:gd name="T51" fmla="*/ 11 h 490"/>
              <a:gd name="T52" fmla="*/ 57 w 414"/>
              <a:gd name="T53" fmla="*/ 18 h 490"/>
              <a:gd name="T54" fmla="*/ 85 w 414"/>
              <a:gd name="T55" fmla="*/ 0 h 490"/>
              <a:gd name="T56" fmla="*/ 367 w 414"/>
              <a:gd name="T57" fmla="*/ 0 h 490"/>
              <a:gd name="T58" fmla="*/ 414 w 414"/>
              <a:gd name="T59" fmla="*/ 50 h 490"/>
              <a:gd name="T60" fmla="*/ 414 w 414"/>
              <a:gd name="T61" fmla="*/ 431 h 490"/>
              <a:gd name="T62" fmla="*/ 146 w 414"/>
              <a:gd name="T63" fmla="*/ 314 h 490"/>
              <a:gd name="T64" fmla="*/ 292 w 414"/>
              <a:gd name="T65" fmla="*/ 314 h 490"/>
              <a:gd name="T66" fmla="*/ 292 w 414"/>
              <a:gd name="T67" fmla="*/ 329 h 490"/>
              <a:gd name="T68" fmla="*/ 281 w 414"/>
              <a:gd name="T69" fmla="*/ 341 h 490"/>
              <a:gd name="T70" fmla="*/ 156 w 414"/>
              <a:gd name="T71" fmla="*/ 341 h 490"/>
              <a:gd name="T72" fmla="*/ 146 w 414"/>
              <a:gd name="T73" fmla="*/ 329 h 490"/>
              <a:gd name="T74" fmla="*/ 146 w 414"/>
              <a:gd name="T75" fmla="*/ 314 h 490"/>
              <a:gd name="T76" fmla="*/ 219 w 414"/>
              <a:gd name="T77" fmla="*/ 263 h 490"/>
              <a:gd name="T78" fmla="*/ 180 w 414"/>
              <a:gd name="T79" fmla="*/ 203 h 490"/>
              <a:gd name="T80" fmla="*/ 219 w 414"/>
              <a:gd name="T81" fmla="*/ 143 h 490"/>
              <a:gd name="T82" fmla="*/ 257 w 414"/>
              <a:gd name="T83" fmla="*/ 203 h 490"/>
              <a:gd name="T84" fmla="*/ 219 w 414"/>
              <a:gd name="T85" fmla="*/ 263 h 490"/>
              <a:gd name="T86" fmla="*/ 74 w 414"/>
              <a:gd name="T87" fmla="*/ 440 h 490"/>
              <a:gd name="T88" fmla="*/ 26 w 414"/>
              <a:gd name="T89" fmla="*/ 440 h 490"/>
              <a:gd name="T90" fmla="*/ 0 w 414"/>
              <a:gd name="T91" fmla="*/ 419 h 490"/>
              <a:gd name="T92" fmla="*/ 0 w 414"/>
              <a:gd name="T93" fmla="*/ 417 h 490"/>
              <a:gd name="T94" fmla="*/ 18 w 414"/>
              <a:gd name="T95" fmla="*/ 404 h 490"/>
              <a:gd name="T96" fmla="*/ 29 w 414"/>
              <a:gd name="T97" fmla="*/ 408 h 490"/>
              <a:gd name="T98" fmla="*/ 74 w 414"/>
              <a:gd name="T99" fmla="*/ 408 h 490"/>
              <a:gd name="T100" fmla="*/ 87 w 414"/>
              <a:gd name="T101" fmla="*/ 423 h 490"/>
              <a:gd name="T102" fmla="*/ 87 w 414"/>
              <a:gd name="T103" fmla="*/ 425 h 490"/>
              <a:gd name="T104" fmla="*/ 74 w 414"/>
              <a:gd name="T105" fmla="*/ 440 h 490"/>
              <a:gd name="T106" fmla="*/ 74 w 414"/>
              <a:gd name="T107" fmla="*/ 107 h 490"/>
              <a:gd name="T108" fmla="*/ 26 w 414"/>
              <a:gd name="T109" fmla="*/ 107 h 490"/>
              <a:gd name="T110" fmla="*/ 0 w 414"/>
              <a:gd name="T111" fmla="*/ 86 h 490"/>
              <a:gd name="T112" fmla="*/ 0 w 414"/>
              <a:gd name="T113" fmla="*/ 83 h 490"/>
              <a:gd name="T114" fmla="*/ 18 w 414"/>
              <a:gd name="T115" fmla="*/ 71 h 490"/>
              <a:gd name="T116" fmla="*/ 29 w 414"/>
              <a:gd name="T117" fmla="*/ 74 h 490"/>
              <a:gd name="T118" fmla="*/ 74 w 414"/>
              <a:gd name="T119" fmla="*/ 74 h 490"/>
              <a:gd name="T120" fmla="*/ 87 w 414"/>
              <a:gd name="T121" fmla="*/ 89 h 490"/>
              <a:gd name="T122" fmla="*/ 87 w 414"/>
              <a:gd name="T123" fmla="*/ 92 h 490"/>
              <a:gd name="T124" fmla="*/ 74 w 414"/>
              <a:gd name="T125" fmla="*/ 10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490">
                <a:moveTo>
                  <a:pt x="386" y="452"/>
                </a:moveTo>
                <a:cubicBezTo>
                  <a:pt x="386" y="322"/>
                  <a:pt x="386" y="193"/>
                  <a:pt x="386" y="63"/>
                </a:cubicBezTo>
                <a:cubicBezTo>
                  <a:pt x="386" y="42"/>
                  <a:pt x="371" y="24"/>
                  <a:pt x="351" y="24"/>
                </a:cubicBezTo>
                <a:cubicBezTo>
                  <a:pt x="255" y="24"/>
                  <a:pt x="159" y="24"/>
                  <a:pt x="63" y="24"/>
                </a:cubicBezTo>
                <a:cubicBezTo>
                  <a:pt x="44" y="24"/>
                  <a:pt x="28" y="42"/>
                  <a:pt x="28" y="63"/>
                </a:cubicBezTo>
                <a:cubicBezTo>
                  <a:pt x="47" y="63"/>
                  <a:pt x="66" y="63"/>
                  <a:pt x="85" y="63"/>
                </a:cubicBezTo>
                <a:cubicBezTo>
                  <a:pt x="94" y="63"/>
                  <a:pt x="101" y="71"/>
                  <a:pt x="101" y="81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10"/>
                  <a:pt x="94" y="118"/>
                  <a:pt x="85" y="118"/>
                </a:cubicBezTo>
                <a:cubicBezTo>
                  <a:pt x="66" y="118"/>
                  <a:pt x="47" y="118"/>
                  <a:pt x="28" y="118"/>
                </a:cubicBezTo>
                <a:cubicBezTo>
                  <a:pt x="28" y="397"/>
                  <a:pt x="28" y="397"/>
                  <a:pt x="28" y="397"/>
                </a:cubicBezTo>
                <a:cubicBezTo>
                  <a:pt x="47" y="397"/>
                  <a:pt x="66" y="397"/>
                  <a:pt x="85" y="397"/>
                </a:cubicBezTo>
                <a:cubicBezTo>
                  <a:pt x="94" y="397"/>
                  <a:pt x="101" y="405"/>
                  <a:pt x="101" y="414"/>
                </a:cubicBezTo>
                <a:cubicBezTo>
                  <a:pt x="101" y="434"/>
                  <a:pt x="101" y="434"/>
                  <a:pt x="101" y="434"/>
                </a:cubicBezTo>
                <a:cubicBezTo>
                  <a:pt x="101" y="443"/>
                  <a:pt x="94" y="451"/>
                  <a:pt x="85" y="451"/>
                </a:cubicBezTo>
                <a:cubicBezTo>
                  <a:pt x="67" y="451"/>
                  <a:pt x="49" y="451"/>
                  <a:pt x="30" y="451"/>
                </a:cubicBezTo>
                <a:cubicBezTo>
                  <a:pt x="30" y="452"/>
                  <a:pt x="30" y="452"/>
                  <a:pt x="30" y="452"/>
                </a:cubicBezTo>
                <a:cubicBezTo>
                  <a:pt x="30" y="473"/>
                  <a:pt x="46" y="490"/>
                  <a:pt x="66" y="490"/>
                </a:cubicBezTo>
                <a:cubicBezTo>
                  <a:pt x="161" y="490"/>
                  <a:pt x="256" y="490"/>
                  <a:pt x="351" y="490"/>
                </a:cubicBezTo>
                <a:cubicBezTo>
                  <a:pt x="371" y="490"/>
                  <a:pt x="386" y="473"/>
                  <a:pt x="386" y="452"/>
                </a:cubicBezTo>
                <a:close/>
                <a:moveTo>
                  <a:pt x="414" y="431"/>
                </a:moveTo>
                <a:cubicBezTo>
                  <a:pt x="414" y="444"/>
                  <a:pt x="402" y="456"/>
                  <a:pt x="393" y="463"/>
                </a:cubicBezTo>
                <a:cubicBezTo>
                  <a:pt x="398" y="456"/>
                  <a:pt x="401" y="447"/>
                  <a:pt x="401" y="438"/>
                </a:cubicBezTo>
                <a:cubicBezTo>
                  <a:pt x="401" y="310"/>
                  <a:pt x="402" y="183"/>
                  <a:pt x="401" y="55"/>
                </a:cubicBezTo>
                <a:cubicBezTo>
                  <a:pt x="401" y="29"/>
                  <a:pt x="385" y="11"/>
                  <a:pt x="362" y="11"/>
                </a:cubicBezTo>
                <a:cubicBezTo>
                  <a:pt x="266" y="11"/>
                  <a:pt x="174" y="11"/>
                  <a:pt x="78" y="11"/>
                </a:cubicBezTo>
                <a:cubicBezTo>
                  <a:pt x="70" y="11"/>
                  <a:pt x="63" y="13"/>
                  <a:pt x="57" y="18"/>
                </a:cubicBezTo>
                <a:cubicBezTo>
                  <a:pt x="64" y="9"/>
                  <a:pt x="74" y="0"/>
                  <a:pt x="85" y="0"/>
                </a:cubicBezTo>
                <a:cubicBezTo>
                  <a:pt x="180" y="0"/>
                  <a:pt x="271" y="0"/>
                  <a:pt x="367" y="0"/>
                </a:cubicBezTo>
                <a:cubicBezTo>
                  <a:pt x="392" y="0"/>
                  <a:pt x="414" y="22"/>
                  <a:pt x="414" y="50"/>
                </a:cubicBezTo>
                <a:cubicBezTo>
                  <a:pt x="414" y="177"/>
                  <a:pt x="414" y="304"/>
                  <a:pt x="414" y="431"/>
                </a:cubicBezTo>
                <a:close/>
                <a:moveTo>
                  <a:pt x="146" y="314"/>
                </a:moveTo>
                <a:cubicBezTo>
                  <a:pt x="146" y="261"/>
                  <a:pt x="292" y="261"/>
                  <a:pt x="292" y="314"/>
                </a:cubicBezTo>
                <a:cubicBezTo>
                  <a:pt x="292" y="329"/>
                  <a:pt x="292" y="329"/>
                  <a:pt x="292" y="329"/>
                </a:cubicBezTo>
                <a:cubicBezTo>
                  <a:pt x="292" y="335"/>
                  <a:pt x="287" y="341"/>
                  <a:pt x="281" y="341"/>
                </a:cubicBezTo>
                <a:cubicBezTo>
                  <a:pt x="156" y="341"/>
                  <a:pt x="156" y="341"/>
                  <a:pt x="156" y="341"/>
                </a:cubicBezTo>
                <a:cubicBezTo>
                  <a:pt x="150" y="341"/>
                  <a:pt x="146" y="335"/>
                  <a:pt x="146" y="329"/>
                </a:cubicBezTo>
                <a:cubicBezTo>
                  <a:pt x="146" y="314"/>
                  <a:pt x="146" y="314"/>
                  <a:pt x="146" y="314"/>
                </a:cubicBezTo>
                <a:close/>
                <a:moveTo>
                  <a:pt x="219" y="263"/>
                </a:moveTo>
                <a:cubicBezTo>
                  <a:pt x="201" y="263"/>
                  <a:pt x="180" y="236"/>
                  <a:pt x="180" y="203"/>
                </a:cubicBezTo>
                <a:cubicBezTo>
                  <a:pt x="180" y="170"/>
                  <a:pt x="175" y="143"/>
                  <a:pt x="219" y="143"/>
                </a:cubicBezTo>
                <a:cubicBezTo>
                  <a:pt x="263" y="143"/>
                  <a:pt x="257" y="170"/>
                  <a:pt x="257" y="203"/>
                </a:cubicBezTo>
                <a:cubicBezTo>
                  <a:pt x="257" y="236"/>
                  <a:pt x="237" y="263"/>
                  <a:pt x="219" y="263"/>
                </a:cubicBezTo>
                <a:close/>
                <a:moveTo>
                  <a:pt x="74" y="440"/>
                </a:moveTo>
                <a:cubicBezTo>
                  <a:pt x="26" y="440"/>
                  <a:pt x="26" y="440"/>
                  <a:pt x="26" y="440"/>
                </a:cubicBezTo>
                <a:cubicBezTo>
                  <a:pt x="14" y="440"/>
                  <a:pt x="0" y="435"/>
                  <a:pt x="0" y="419"/>
                </a:cubicBezTo>
                <a:cubicBezTo>
                  <a:pt x="0" y="418"/>
                  <a:pt x="0" y="417"/>
                  <a:pt x="0" y="417"/>
                </a:cubicBezTo>
                <a:cubicBezTo>
                  <a:pt x="0" y="398"/>
                  <a:pt x="15" y="397"/>
                  <a:pt x="18" y="404"/>
                </a:cubicBezTo>
                <a:cubicBezTo>
                  <a:pt x="19" y="407"/>
                  <a:pt x="23" y="408"/>
                  <a:pt x="29" y="408"/>
                </a:cubicBezTo>
                <a:cubicBezTo>
                  <a:pt x="74" y="408"/>
                  <a:pt x="74" y="408"/>
                  <a:pt x="74" y="408"/>
                </a:cubicBezTo>
                <a:cubicBezTo>
                  <a:pt x="81" y="408"/>
                  <a:pt x="87" y="415"/>
                  <a:pt x="87" y="423"/>
                </a:cubicBezTo>
                <a:cubicBezTo>
                  <a:pt x="87" y="424"/>
                  <a:pt x="87" y="424"/>
                  <a:pt x="87" y="425"/>
                </a:cubicBezTo>
                <a:cubicBezTo>
                  <a:pt x="87" y="433"/>
                  <a:pt x="81" y="440"/>
                  <a:pt x="74" y="440"/>
                </a:cubicBezTo>
                <a:close/>
                <a:moveTo>
                  <a:pt x="74" y="107"/>
                </a:moveTo>
                <a:cubicBezTo>
                  <a:pt x="26" y="107"/>
                  <a:pt x="26" y="107"/>
                  <a:pt x="26" y="107"/>
                </a:cubicBezTo>
                <a:cubicBezTo>
                  <a:pt x="14" y="107"/>
                  <a:pt x="0" y="102"/>
                  <a:pt x="0" y="86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5"/>
                  <a:pt x="15" y="64"/>
                  <a:pt x="18" y="71"/>
                </a:cubicBezTo>
                <a:cubicBezTo>
                  <a:pt x="19" y="74"/>
                  <a:pt x="23" y="74"/>
                  <a:pt x="29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1" y="74"/>
                  <a:pt x="87" y="81"/>
                  <a:pt x="87" y="89"/>
                </a:cubicBezTo>
                <a:cubicBezTo>
                  <a:pt x="87" y="90"/>
                  <a:pt x="87" y="91"/>
                  <a:pt x="87" y="92"/>
                </a:cubicBezTo>
                <a:cubicBezTo>
                  <a:pt x="87" y="100"/>
                  <a:pt x="81" y="107"/>
                  <a:pt x="74" y="10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  <a:latin typeface="华文细黑"/>
              <a:ea typeface="微软雅黑 Light"/>
              <a:cs typeface="+mn-ea"/>
              <a:sym typeface="+mn-lt"/>
            </a:endParaRPr>
          </a:p>
        </p:txBody>
      </p:sp>
      <p:sp>
        <p:nvSpPr>
          <p:cNvPr id="4" name="Freeform 23"/>
          <p:cNvSpPr>
            <a:spLocks noEditPoints="1"/>
          </p:cNvSpPr>
          <p:nvPr/>
        </p:nvSpPr>
        <p:spPr bwMode="auto">
          <a:xfrm>
            <a:off x="4659777" y="4628373"/>
            <a:ext cx="618959" cy="923117"/>
          </a:xfrm>
          <a:custGeom>
            <a:avLst/>
            <a:gdLst>
              <a:gd name="T0" fmla="*/ 385 w 385"/>
              <a:gd name="T1" fmla="*/ 222 h 522"/>
              <a:gd name="T2" fmla="*/ 346 w 385"/>
              <a:gd name="T3" fmla="*/ 217 h 522"/>
              <a:gd name="T4" fmla="*/ 340 w 385"/>
              <a:gd name="T5" fmla="*/ 317 h 522"/>
              <a:gd name="T6" fmla="*/ 321 w 385"/>
              <a:gd name="T7" fmla="*/ 324 h 522"/>
              <a:gd name="T8" fmla="*/ 315 w 385"/>
              <a:gd name="T9" fmla="*/ 300 h 522"/>
              <a:gd name="T10" fmla="*/ 64 w 385"/>
              <a:gd name="T11" fmla="*/ 306 h 522"/>
              <a:gd name="T12" fmla="*/ 54 w 385"/>
              <a:gd name="T13" fmla="*/ 325 h 522"/>
              <a:gd name="T14" fmla="*/ 45 w 385"/>
              <a:gd name="T15" fmla="*/ 222 h 522"/>
              <a:gd name="T16" fmla="*/ 6 w 385"/>
              <a:gd name="T17" fmla="*/ 217 h 522"/>
              <a:gd name="T18" fmla="*/ 0 w 385"/>
              <a:gd name="T19" fmla="*/ 344 h 522"/>
              <a:gd name="T20" fmla="*/ 172 w 385"/>
              <a:gd name="T21" fmla="*/ 365 h 522"/>
              <a:gd name="T22" fmla="*/ 63 w 385"/>
              <a:gd name="T23" fmla="*/ 468 h 522"/>
              <a:gd name="T24" fmla="*/ 43 w 385"/>
              <a:gd name="T25" fmla="*/ 516 h 522"/>
              <a:gd name="T26" fmla="*/ 78 w 385"/>
              <a:gd name="T27" fmla="*/ 522 h 522"/>
              <a:gd name="T28" fmla="*/ 84 w 385"/>
              <a:gd name="T29" fmla="*/ 504 h 522"/>
              <a:gd name="T30" fmla="*/ 172 w 385"/>
              <a:gd name="T31" fmla="*/ 516 h 522"/>
              <a:gd name="T32" fmla="*/ 207 w 385"/>
              <a:gd name="T33" fmla="*/ 522 h 522"/>
              <a:gd name="T34" fmla="*/ 213 w 385"/>
              <a:gd name="T35" fmla="*/ 504 h 522"/>
              <a:gd name="T36" fmla="*/ 301 w 385"/>
              <a:gd name="T37" fmla="*/ 516 h 522"/>
              <a:gd name="T38" fmla="*/ 336 w 385"/>
              <a:gd name="T39" fmla="*/ 522 h 522"/>
              <a:gd name="T40" fmla="*/ 342 w 385"/>
              <a:gd name="T41" fmla="*/ 486 h 522"/>
              <a:gd name="T42" fmla="*/ 213 w 385"/>
              <a:gd name="T43" fmla="*/ 468 h 522"/>
              <a:gd name="T44" fmla="*/ 362 w 385"/>
              <a:gd name="T45" fmla="*/ 365 h 522"/>
              <a:gd name="T46" fmla="*/ 70 w 385"/>
              <a:gd name="T47" fmla="*/ 149 h 522"/>
              <a:gd name="T48" fmla="*/ 322 w 385"/>
              <a:gd name="T49" fmla="*/ 155 h 522"/>
              <a:gd name="T50" fmla="*/ 316 w 385"/>
              <a:gd name="T51" fmla="*/ 273 h 522"/>
              <a:gd name="T52" fmla="*/ 63 w 385"/>
              <a:gd name="T53" fmla="*/ 268 h 522"/>
              <a:gd name="T54" fmla="*/ 70 w 385"/>
              <a:gd name="T55" fmla="*/ 149 h 522"/>
              <a:gd name="T56" fmla="*/ 281 w 385"/>
              <a:gd name="T57" fmla="*/ 0 h 522"/>
              <a:gd name="T58" fmla="*/ 322 w 385"/>
              <a:gd name="T59" fmla="*/ 119 h 522"/>
              <a:gd name="T60" fmla="*/ 70 w 385"/>
              <a:gd name="T61" fmla="*/ 124 h 522"/>
              <a:gd name="T62" fmla="*/ 63 w 385"/>
              <a:gd name="T63" fmla="*/ 36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5" h="522">
                <a:moveTo>
                  <a:pt x="385" y="345"/>
                </a:moveTo>
                <a:cubicBezTo>
                  <a:pt x="385" y="305"/>
                  <a:pt x="385" y="263"/>
                  <a:pt x="385" y="222"/>
                </a:cubicBezTo>
                <a:cubicBezTo>
                  <a:pt x="385" y="219"/>
                  <a:pt x="382" y="217"/>
                  <a:pt x="379" y="217"/>
                </a:cubicBezTo>
                <a:cubicBezTo>
                  <a:pt x="346" y="217"/>
                  <a:pt x="346" y="217"/>
                  <a:pt x="346" y="217"/>
                </a:cubicBezTo>
                <a:cubicBezTo>
                  <a:pt x="342" y="217"/>
                  <a:pt x="340" y="219"/>
                  <a:pt x="340" y="222"/>
                </a:cubicBezTo>
                <a:cubicBezTo>
                  <a:pt x="340" y="254"/>
                  <a:pt x="340" y="285"/>
                  <a:pt x="340" y="317"/>
                </a:cubicBezTo>
                <a:cubicBezTo>
                  <a:pt x="340" y="321"/>
                  <a:pt x="336" y="324"/>
                  <a:pt x="331" y="324"/>
                </a:cubicBezTo>
                <a:cubicBezTo>
                  <a:pt x="330" y="324"/>
                  <a:pt x="323" y="324"/>
                  <a:pt x="321" y="324"/>
                </a:cubicBezTo>
                <a:cubicBezTo>
                  <a:pt x="321" y="306"/>
                  <a:pt x="321" y="306"/>
                  <a:pt x="321" y="306"/>
                </a:cubicBezTo>
                <a:cubicBezTo>
                  <a:pt x="321" y="303"/>
                  <a:pt x="319" y="300"/>
                  <a:pt x="315" y="300"/>
                </a:cubicBezTo>
                <a:cubicBezTo>
                  <a:pt x="233" y="300"/>
                  <a:pt x="152" y="300"/>
                  <a:pt x="70" y="300"/>
                </a:cubicBezTo>
                <a:cubicBezTo>
                  <a:pt x="67" y="300"/>
                  <a:pt x="64" y="303"/>
                  <a:pt x="64" y="306"/>
                </a:cubicBezTo>
                <a:cubicBezTo>
                  <a:pt x="64" y="325"/>
                  <a:pt x="64" y="325"/>
                  <a:pt x="64" y="325"/>
                </a:cubicBezTo>
                <a:cubicBezTo>
                  <a:pt x="54" y="325"/>
                  <a:pt x="54" y="325"/>
                  <a:pt x="54" y="325"/>
                </a:cubicBezTo>
                <a:cubicBezTo>
                  <a:pt x="49" y="325"/>
                  <a:pt x="45" y="322"/>
                  <a:pt x="45" y="318"/>
                </a:cubicBezTo>
                <a:cubicBezTo>
                  <a:pt x="45" y="222"/>
                  <a:pt x="45" y="222"/>
                  <a:pt x="45" y="222"/>
                </a:cubicBezTo>
                <a:cubicBezTo>
                  <a:pt x="45" y="219"/>
                  <a:pt x="42" y="217"/>
                  <a:pt x="39" y="217"/>
                </a:cubicBezTo>
                <a:cubicBezTo>
                  <a:pt x="6" y="217"/>
                  <a:pt x="6" y="217"/>
                  <a:pt x="6" y="217"/>
                </a:cubicBezTo>
                <a:cubicBezTo>
                  <a:pt x="2" y="217"/>
                  <a:pt x="0" y="219"/>
                  <a:pt x="0" y="222"/>
                </a:cubicBezTo>
                <a:cubicBezTo>
                  <a:pt x="0" y="263"/>
                  <a:pt x="0" y="304"/>
                  <a:pt x="0" y="344"/>
                </a:cubicBezTo>
                <a:cubicBezTo>
                  <a:pt x="0" y="356"/>
                  <a:pt x="9" y="365"/>
                  <a:pt x="22" y="365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2" y="468"/>
                  <a:pt x="172" y="468"/>
                  <a:pt x="172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52" y="468"/>
                  <a:pt x="43" y="476"/>
                  <a:pt x="43" y="486"/>
                </a:cubicBezTo>
                <a:cubicBezTo>
                  <a:pt x="43" y="496"/>
                  <a:pt x="43" y="506"/>
                  <a:pt x="43" y="516"/>
                </a:cubicBezTo>
                <a:cubicBezTo>
                  <a:pt x="43" y="519"/>
                  <a:pt x="46" y="522"/>
                  <a:pt x="49" y="522"/>
                </a:cubicBezTo>
                <a:cubicBezTo>
                  <a:pt x="78" y="522"/>
                  <a:pt x="78" y="522"/>
                  <a:pt x="78" y="522"/>
                </a:cubicBezTo>
                <a:cubicBezTo>
                  <a:pt x="81" y="522"/>
                  <a:pt x="84" y="519"/>
                  <a:pt x="84" y="516"/>
                </a:cubicBezTo>
                <a:cubicBezTo>
                  <a:pt x="84" y="504"/>
                  <a:pt x="84" y="504"/>
                  <a:pt x="84" y="504"/>
                </a:cubicBezTo>
                <a:cubicBezTo>
                  <a:pt x="172" y="504"/>
                  <a:pt x="172" y="504"/>
                  <a:pt x="172" y="504"/>
                </a:cubicBezTo>
                <a:cubicBezTo>
                  <a:pt x="172" y="516"/>
                  <a:pt x="172" y="516"/>
                  <a:pt x="172" y="516"/>
                </a:cubicBezTo>
                <a:cubicBezTo>
                  <a:pt x="172" y="519"/>
                  <a:pt x="175" y="522"/>
                  <a:pt x="179" y="522"/>
                </a:cubicBezTo>
                <a:cubicBezTo>
                  <a:pt x="207" y="522"/>
                  <a:pt x="207" y="522"/>
                  <a:pt x="207" y="522"/>
                </a:cubicBezTo>
                <a:cubicBezTo>
                  <a:pt x="210" y="522"/>
                  <a:pt x="213" y="519"/>
                  <a:pt x="213" y="516"/>
                </a:cubicBezTo>
                <a:cubicBezTo>
                  <a:pt x="213" y="504"/>
                  <a:pt x="213" y="504"/>
                  <a:pt x="213" y="504"/>
                </a:cubicBezTo>
                <a:cubicBezTo>
                  <a:pt x="301" y="504"/>
                  <a:pt x="301" y="504"/>
                  <a:pt x="301" y="504"/>
                </a:cubicBezTo>
                <a:cubicBezTo>
                  <a:pt x="301" y="516"/>
                  <a:pt x="301" y="516"/>
                  <a:pt x="301" y="516"/>
                </a:cubicBezTo>
                <a:cubicBezTo>
                  <a:pt x="301" y="519"/>
                  <a:pt x="304" y="522"/>
                  <a:pt x="308" y="522"/>
                </a:cubicBezTo>
                <a:cubicBezTo>
                  <a:pt x="336" y="522"/>
                  <a:pt x="336" y="522"/>
                  <a:pt x="336" y="522"/>
                </a:cubicBezTo>
                <a:cubicBezTo>
                  <a:pt x="339" y="522"/>
                  <a:pt x="342" y="519"/>
                  <a:pt x="342" y="516"/>
                </a:cubicBezTo>
                <a:cubicBezTo>
                  <a:pt x="342" y="486"/>
                  <a:pt x="342" y="486"/>
                  <a:pt x="342" y="486"/>
                </a:cubicBezTo>
                <a:cubicBezTo>
                  <a:pt x="342" y="476"/>
                  <a:pt x="333" y="468"/>
                  <a:pt x="322" y="468"/>
                </a:cubicBezTo>
                <a:cubicBezTo>
                  <a:pt x="213" y="468"/>
                  <a:pt x="213" y="468"/>
                  <a:pt x="213" y="468"/>
                </a:cubicBezTo>
                <a:cubicBezTo>
                  <a:pt x="213" y="365"/>
                  <a:pt x="213" y="365"/>
                  <a:pt x="213" y="365"/>
                </a:cubicBezTo>
                <a:cubicBezTo>
                  <a:pt x="362" y="365"/>
                  <a:pt x="362" y="365"/>
                  <a:pt x="362" y="365"/>
                </a:cubicBezTo>
                <a:cubicBezTo>
                  <a:pt x="374" y="365"/>
                  <a:pt x="385" y="356"/>
                  <a:pt x="385" y="345"/>
                </a:cubicBezTo>
                <a:close/>
                <a:moveTo>
                  <a:pt x="70" y="149"/>
                </a:moveTo>
                <a:cubicBezTo>
                  <a:pt x="152" y="149"/>
                  <a:pt x="234" y="149"/>
                  <a:pt x="316" y="149"/>
                </a:cubicBezTo>
                <a:cubicBezTo>
                  <a:pt x="319" y="149"/>
                  <a:pt x="322" y="152"/>
                  <a:pt x="322" y="155"/>
                </a:cubicBezTo>
                <a:cubicBezTo>
                  <a:pt x="322" y="197"/>
                  <a:pt x="322" y="225"/>
                  <a:pt x="322" y="268"/>
                </a:cubicBezTo>
                <a:cubicBezTo>
                  <a:pt x="322" y="271"/>
                  <a:pt x="319" y="273"/>
                  <a:pt x="316" y="273"/>
                </a:cubicBezTo>
                <a:cubicBezTo>
                  <a:pt x="234" y="273"/>
                  <a:pt x="152" y="273"/>
                  <a:pt x="70" y="273"/>
                </a:cubicBezTo>
                <a:cubicBezTo>
                  <a:pt x="66" y="273"/>
                  <a:pt x="63" y="271"/>
                  <a:pt x="63" y="268"/>
                </a:cubicBezTo>
                <a:cubicBezTo>
                  <a:pt x="63" y="225"/>
                  <a:pt x="63" y="197"/>
                  <a:pt x="63" y="155"/>
                </a:cubicBezTo>
                <a:cubicBezTo>
                  <a:pt x="63" y="152"/>
                  <a:pt x="66" y="149"/>
                  <a:pt x="70" y="149"/>
                </a:cubicBezTo>
                <a:close/>
                <a:moveTo>
                  <a:pt x="104" y="0"/>
                </a:moveTo>
                <a:cubicBezTo>
                  <a:pt x="163" y="0"/>
                  <a:pt x="222" y="0"/>
                  <a:pt x="281" y="0"/>
                </a:cubicBezTo>
                <a:cubicBezTo>
                  <a:pt x="303" y="0"/>
                  <a:pt x="322" y="16"/>
                  <a:pt x="322" y="36"/>
                </a:cubicBezTo>
                <a:cubicBezTo>
                  <a:pt x="322" y="68"/>
                  <a:pt x="322" y="87"/>
                  <a:pt x="322" y="119"/>
                </a:cubicBezTo>
                <a:cubicBezTo>
                  <a:pt x="322" y="122"/>
                  <a:pt x="319" y="124"/>
                  <a:pt x="316" y="124"/>
                </a:cubicBezTo>
                <a:cubicBezTo>
                  <a:pt x="234" y="124"/>
                  <a:pt x="152" y="124"/>
                  <a:pt x="70" y="124"/>
                </a:cubicBezTo>
                <a:cubicBezTo>
                  <a:pt x="66" y="124"/>
                  <a:pt x="63" y="122"/>
                  <a:pt x="63" y="119"/>
                </a:cubicBezTo>
                <a:cubicBezTo>
                  <a:pt x="63" y="87"/>
                  <a:pt x="63" y="68"/>
                  <a:pt x="63" y="36"/>
                </a:cubicBezTo>
                <a:cubicBezTo>
                  <a:pt x="63" y="16"/>
                  <a:pt x="82" y="0"/>
                  <a:pt x="10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  <a:latin typeface="华文细黑"/>
              <a:ea typeface="微软雅黑 Light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23920" y="4515121"/>
            <a:ext cx="2282358" cy="1009286"/>
            <a:chOff x="1823920" y="4515121"/>
            <a:chExt cx="2282358" cy="1009286"/>
          </a:xfrm>
        </p:grpSpPr>
        <p:sp>
          <p:nvSpPr>
            <p:cNvPr id="5" name="TextBox 76"/>
            <p:cNvSpPr txBox="1"/>
            <p:nvPr/>
          </p:nvSpPr>
          <p:spPr>
            <a:xfrm>
              <a:off x="1823920" y="4515121"/>
              <a:ext cx="1633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823920" y="4850376"/>
              <a:ext cx="2282358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8741830" y="1584626"/>
            <a:ext cx="2425123" cy="24271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6872" y="1584626"/>
            <a:ext cx="2425123" cy="242718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4060" y="1584626"/>
            <a:ext cx="2425123" cy="242718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102" y="1584626"/>
            <a:ext cx="2425123" cy="242718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77"/>
          <p:cNvGrpSpPr/>
          <p:nvPr/>
        </p:nvGrpSpPr>
        <p:grpSpPr>
          <a:xfrm>
            <a:off x="8092045" y="4813039"/>
            <a:ext cx="890444" cy="681825"/>
            <a:chOff x="5552261" y="1554043"/>
            <a:chExt cx="363359" cy="27822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7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8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21134" y="4515121"/>
            <a:ext cx="2282358" cy="1009286"/>
            <a:chOff x="1823920" y="4515121"/>
            <a:chExt cx="2282358" cy="1009286"/>
          </a:xfrm>
        </p:grpSpPr>
        <p:sp>
          <p:nvSpPr>
            <p:cNvPr id="21" name="TextBox 76"/>
            <p:cNvSpPr txBox="1"/>
            <p:nvPr/>
          </p:nvSpPr>
          <p:spPr>
            <a:xfrm>
              <a:off x="1823920" y="4515121"/>
              <a:ext cx="1633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3920" y="4850376"/>
              <a:ext cx="2282358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08716" y="4515121"/>
            <a:ext cx="2282358" cy="1009286"/>
            <a:chOff x="1823920" y="4515121"/>
            <a:chExt cx="2282358" cy="1009286"/>
          </a:xfrm>
        </p:grpSpPr>
        <p:sp>
          <p:nvSpPr>
            <p:cNvPr id="24" name="TextBox 76"/>
            <p:cNvSpPr txBox="1"/>
            <p:nvPr/>
          </p:nvSpPr>
          <p:spPr>
            <a:xfrm>
              <a:off x="1823920" y="4515121"/>
              <a:ext cx="1633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23920" y="4850376"/>
              <a:ext cx="2282358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157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7"/>
          <p:cNvCxnSpPr>
            <a:stCxn id="42" idx="6"/>
            <a:endCxn id="5" idx="2"/>
          </p:cNvCxnSpPr>
          <p:nvPr/>
        </p:nvCxnSpPr>
        <p:spPr>
          <a:xfrm>
            <a:off x="1329209" y="5227157"/>
            <a:ext cx="9547363" cy="2119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ysDash"/>
            <a:round/>
          </a:ln>
          <a:effectLst/>
        </p:spPr>
      </p:cxnSp>
      <p:grpSp>
        <p:nvGrpSpPr>
          <p:cNvPr id="4" name="Group 69"/>
          <p:cNvGrpSpPr/>
          <p:nvPr/>
        </p:nvGrpSpPr>
        <p:grpSpPr>
          <a:xfrm>
            <a:off x="400365" y="4762567"/>
            <a:ext cx="928847" cy="929183"/>
            <a:chOff x="255774" y="3805440"/>
            <a:chExt cx="696726" cy="696726"/>
          </a:xfrm>
        </p:grpSpPr>
        <p:sp>
          <p:nvSpPr>
            <p:cNvPr id="42" name="Oval 9"/>
            <p:cNvSpPr/>
            <p:nvPr/>
          </p:nvSpPr>
          <p:spPr>
            <a:xfrm>
              <a:off x="255774" y="3805440"/>
              <a:ext cx="696726" cy="6967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Isosceles Triangle 40"/>
            <p:cNvSpPr/>
            <p:nvPr/>
          </p:nvSpPr>
          <p:spPr>
            <a:xfrm rot="5400000">
              <a:off x="493716" y="4019782"/>
              <a:ext cx="279448" cy="240904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876574" y="4762567"/>
            <a:ext cx="928847" cy="929183"/>
            <a:chOff x="10876574" y="4762567"/>
            <a:chExt cx="928847" cy="929183"/>
          </a:xfrm>
        </p:grpSpPr>
        <p:sp>
          <p:nvSpPr>
            <p:cNvPr id="5" name="Oval 20"/>
            <p:cNvSpPr/>
            <p:nvPr/>
          </p:nvSpPr>
          <p:spPr>
            <a:xfrm>
              <a:off x="10876574" y="4762567"/>
              <a:ext cx="928847" cy="92918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46"/>
            <p:cNvSpPr/>
            <p:nvPr/>
          </p:nvSpPr>
          <p:spPr>
            <a:xfrm>
              <a:off x="10965402" y="5011714"/>
              <a:ext cx="759176" cy="430885"/>
            </a:xfrm>
            <a:prstGeom prst="rect">
              <a:avLst/>
            </a:prstGeom>
          </p:spPr>
          <p:txBody>
            <a:bodyPr wrap="none" lIns="121917" tIns="60959" rIns="121917" bIns="60959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目标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9" name="Group 66"/>
          <p:cNvGrpSpPr/>
          <p:nvPr/>
        </p:nvGrpSpPr>
        <p:grpSpPr>
          <a:xfrm>
            <a:off x="2608115" y="2640900"/>
            <a:ext cx="1587179" cy="1153748"/>
            <a:chOff x="2285983" y="2214560"/>
            <a:chExt cx="1190539" cy="865111"/>
          </a:xfrm>
        </p:grpSpPr>
        <p:sp>
          <p:nvSpPr>
            <p:cNvPr id="40" name="Rectangle 43"/>
            <p:cNvSpPr/>
            <p:nvPr/>
          </p:nvSpPr>
          <p:spPr>
            <a:xfrm>
              <a:off x="2285983" y="2428874"/>
              <a:ext cx="1190539" cy="650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41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45324" y="1902565"/>
            <a:ext cx="557634" cy="3463428"/>
            <a:chOff x="2145324" y="1902565"/>
            <a:chExt cx="557634" cy="3463428"/>
          </a:xfrm>
        </p:grpSpPr>
        <p:sp>
          <p:nvSpPr>
            <p:cNvPr id="8" name="Oval 12"/>
            <p:cNvSpPr/>
            <p:nvPr/>
          </p:nvSpPr>
          <p:spPr>
            <a:xfrm>
              <a:off x="2274735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Straight Connector 26"/>
            <p:cNvCxnSpPr/>
            <p:nvPr/>
          </p:nvCxnSpPr>
          <p:spPr>
            <a:xfrm rot="16200000" flipH="1">
              <a:off x="1242427" y="3906143"/>
              <a:ext cx="2351684" cy="1174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11" name="Group 59"/>
            <p:cNvGrpSpPr/>
            <p:nvPr/>
          </p:nvGrpSpPr>
          <p:grpSpPr>
            <a:xfrm>
              <a:off x="2145324" y="1902565"/>
              <a:ext cx="557634" cy="557836"/>
              <a:chOff x="2014215" y="1660936"/>
              <a:chExt cx="418280" cy="418280"/>
            </a:xfrm>
          </p:grpSpPr>
          <p:sp>
            <p:nvSpPr>
              <p:cNvPr id="38" name="Teardrop 25"/>
              <p:cNvSpPr/>
              <p:nvPr/>
            </p:nvSpPr>
            <p:spPr>
              <a:xfrm rot="8100000">
                <a:off x="2014215" y="1660936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63"/>
              <p:cNvSpPr>
                <a:spLocks noEditPoints="1"/>
              </p:cNvSpPr>
              <p:nvPr/>
            </p:nvSpPr>
            <p:spPr bwMode="auto">
              <a:xfrm>
                <a:off x="2115407" y="1783949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662430" y="1871460"/>
            <a:ext cx="557634" cy="3494535"/>
            <a:chOff x="6662430" y="1871460"/>
            <a:chExt cx="557634" cy="3494535"/>
          </a:xfrm>
        </p:grpSpPr>
        <p:sp>
          <p:nvSpPr>
            <p:cNvPr id="12" name="Oval 16"/>
            <p:cNvSpPr/>
            <p:nvPr/>
          </p:nvSpPr>
          <p:spPr>
            <a:xfrm>
              <a:off x="6802908" y="5088323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Straight Connector 38"/>
            <p:cNvCxnSpPr/>
            <p:nvPr/>
          </p:nvCxnSpPr>
          <p:spPr>
            <a:xfrm rot="16200000" flipH="1">
              <a:off x="5770599" y="3906144"/>
              <a:ext cx="2351685" cy="1174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14" name="Group 63"/>
            <p:cNvGrpSpPr/>
            <p:nvPr/>
          </p:nvGrpSpPr>
          <p:grpSpPr>
            <a:xfrm>
              <a:off x="6662430" y="1871460"/>
              <a:ext cx="557634" cy="557836"/>
              <a:chOff x="5077748" y="1637612"/>
              <a:chExt cx="418280" cy="418280"/>
            </a:xfrm>
          </p:grpSpPr>
          <p:sp>
            <p:nvSpPr>
              <p:cNvPr id="36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100"/>
              <p:cNvSpPr>
                <a:spLocks/>
              </p:cNvSpPr>
              <p:nvPr/>
            </p:nvSpPr>
            <p:spPr bwMode="auto">
              <a:xfrm>
                <a:off x="5191415" y="1759857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364896" y="2946979"/>
            <a:ext cx="557634" cy="2419014"/>
            <a:chOff x="4364896" y="2946979"/>
            <a:chExt cx="557634" cy="2419014"/>
          </a:xfrm>
        </p:grpSpPr>
        <p:sp>
          <p:nvSpPr>
            <p:cNvPr id="15" name="Oval 14"/>
            <p:cNvSpPr/>
            <p:nvPr/>
          </p:nvSpPr>
          <p:spPr>
            <a:xfrm>
              <a:off x="4504442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Straight Connector 34"/>
            <p:cNvCxnSpPr/>
            <p:nvPr/>
          </p:nvCxnSpPr>
          <p:spPr>
            <a:xfrm rot="5400000">
              <a:off x="4023890" y="4467527"/>
              <a:ext cx="1238545" cy="211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17" name="Group 62"/>
            <p:cNvGrpSpPr/>
            <p:nvPr/>
          </p:nvGrpSpPr>
          <p:grpSpPr>
            <a:xfrm>
              <a:off x="4364896" y="2946979"/>
              <a:ext cx="557634" cy="557836"/>
              <a:chOff x="3506811" y="2444065"/>
              <a:chExt cx="418280" cy="418280"/>
            </a:xfrm>
          </p:grpSpPr>
          <p:sp>
            <p:nvSpPr>
              <p:cNvPr id="34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103"/>
              <p:cNvSpPr>
                <a:spLocks/>
              </p:cNvSpPr>
              <p:nvPr/>
            </p:nvSpPr>
            <p:spPr bwMode="auto">
              <a:xfrm>
                <a:off x="3628143" y="2582692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8924999" y="2946979"/>
            <a:ext cx="557634" cy="2419014"/>
            <a:chOff x="8924999" y="2946979"/>
            <a:chExt cx="557634" cy="2419014"/>
          </a:xfrm>
        </p:grpSpPr>
        <p:sp>
          <p:nvSpPr>
            <p:cNvPr id="18" name="Oval 18"/>
            <p:cNvSpPr/>
            <p:nvPr/>
          </p:nvSpPr>
          <p:spPr>
            <a:xfrm>
              <a:off x="9064545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Straight Connector 24"/>
            <p:cNvCxnSpPr/>
            <p:nvPr/>
          </p:nvCxnSpPr>
          <p:spPr>
            <a:xfrm rot="5400000">
              <a:off x="8583993" y="4467527"/>
              <a:ext cx="1238545" cy="211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20" name="Group 64"/>
            <p:cNvGrpSpPr/>
            <p:nvPr/>
          </p:nvGrpSpPr>
          <p:grpSpPr>
            <a:xfrm>
              <a:off x="8924999" y="2946979"/>
              <a:ext cx="557634" cy="557836"/>
              <a:chOff x="6650083" y="2444065"/>
              <a:chExt cx="418280" cy="418280"/>
            </a:xfrm>
          </p:grpSpPr>
          <p:sp>
            <p:nvSpPr>
              <p:cNvPr id="30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ysClr val="window" lastClr="FFFFFF"/>
              </a:solidFill>
            </p:grpSpPr>
            <p:sp>
              <p:nvSpPr>
                <p:cNvPr id="32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09"/>
                <p:cNvSpPr>
                  <a:spLocks/>
                </p:cNvSpPr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1" name="Group 66"/>
          <p:cNvGrpSpPr/>
          <p:nvPr/>
        </p:nvGrpSpPr>
        <p:grpSpPr>
          <a:xfrm>
            <a:off x="4985237" y="3189817"/>
            <a:ext cx="1587179" cy="1153749"/>
            <a:chOff x="2285983" y="2214560"/>
            <a:chExt cx="1190539" cy="865112"/>
          </a:xfrm>
        </p:grpSpPr>
        <p:sp>
          <p:nvSpPr>
            <p:cNvPr id="28" name="Rectangle 43"/>
            <p:cNvSpPr/>
            <p:nvPr/>
          </p:nvSpPr>
          <p:spPr>
            <a:xfrm>
              <a:off x="2285983" y="2428875"/>
              <a:ext cx="1190539" cy="650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9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  <p:grpSp>
        <p:nvGrpSpPr>
          <p:cNvPr id="22" name="Group 66"/>
          <p:cNvGrpSpPr/>
          <p:nvPr/>
        </p:nvGrpSpPr>
        <p:grpSpPr>
          <a:xfrm>
            <a:off x="7093462" y="2640899"/>
            <a:ext cx="1587179" cy="1153749"/>
            <a:chOff x="2285983" y="2214560"/>
            <a:chExt cx="1190539" cy="865112"/>
          </a:xfrm>
        </p:grpSpPr>
        <p:sp>
          <p:nvSpPr>
            <p:cNvPr id="26" name="Rectangle 43"/>
            <p:cNvSpPr/>
            <p:nvPr/>
          </p:nvSpPr>
          <p:spPr>
            <a:xfrm>
              <a:off x="2285983" y="2428875"/>
              <a:ext cx="1190539" cy="650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7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  <p:grpSp>
        <p:nvGrpSpPr>
          <p:cNvPr id="23" name="Group 66"/>
          <p:cNvGrpSpPr/>
          <p:nvPr/>
        </p:nvGrpSpPr>
        <p:grpSpPr>
          <a:xfrm>
            <a:off x="9558556" y="3189817"/>
            <a:ext cx="1587179" cy="1153749"/>
            <a:chOff x="2285983" y="2214560"/>
            <a:chExt cx="1190539" cy="865112"/>
          </a:xfrm>
        </p:grpSpPr>
        <p:sp>
          <p:nvSpPr>
            <p:cNvPr id="24" name="Rectangle 43"/>
            <p:cNvSpPr/>
            <p:nvPr/>
          </p:nvSpPr>
          <p:spPr>
            <a:xfrm>
              <a:off x="2285983" y="2428875"/>
              <a:ext cx="1190539" cy="650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5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3386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983399" y="197001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01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3" name="直接连接符 2"/>
          <p:cNvCxnSpPr>
            <a:stCxn id="2" idx="6"/>
          </p:cNvCxnSpPr>
          <p:nvPr/>
        </p:nvCxnSpPr>
        <p:spPr>
          <a:xfrm>
            <a:off x="1788617" y="2372621"/>
            <a:ext cx="468781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4" name="椭圆 3"/>
          <p:cNvSpPr/>
          <p:nvPr/>
        </p:nvSpPr>
        <p:spPr>
          <a:xfrm>
            <a:off x="983399" y="3289786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02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5" name="直接连接符 4"/>
          <p:cNvCxnSpPr>
            <a:stCxn id="4" idx="6"/>
          </p:cNvCxnSpPr>
          <p:nvPr/>
        </p:nvCxnSpPr>
        <p:spPr>
          <a:xfrm>
            <a:off x="1788617" y="3692395"/>
            <a:ext cx="468781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6" name="椭圆 5"/>
          <p:cNvSpPr/>
          <p:nvPr/>
        </p:nvSpPr>
        <p:spPr>
          <a:xfrm>
            <a:off x="983399" y="475429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03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7" name="直接连接符 6"/>
          <p:cNvCxnSpPr>
            <a:stCxn id="6" idx="6"/>
          </p:cNvCxnSpPr>
          <p:nvPr/>
        </p:nvCxnSpPr>
        <p:spPr>
          <a:xfrm>
            <a:off x="1788617" y="5156901"/>
            <a:ext cx="468781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8" name="椭圆 7"/>
          <p:cNvSpPr/>
          <p:nvPr/>
        </p:nvSpPr>
        <p:spPr>
          <a:xfrm>
            <a:off x="6303240" y="197001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04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9" name="直接连接符 8"/>
          <p:cNvCxnSpPr>
            <a:stCxn id="8" idx="6"/>
          </p:cNvCxnSpPr>
          <p:nvPr/>
        </p:nvCxnSpPr>
        <p:spPr>
          <a:xfrm>
            <a:off x="7108458" y="2372621"/>
            <a:ext cx="46878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10" name="椭圆 9"/>
          <p:cNvSpPr/>
          <p:nvPr/>
        </p:nvSpPr>
        <p:spPr>
          <a:xfrm>
            <a:off x="6303240" y="3289786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05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>
            <a:stCxn id="10" idx="6"/>
          </p:cNvCxnSpPr>
          <p:nvPr/>
        </p:nvCxnSpPr>
        <p:spPr>
          <a:xfrm>
            <a:off x="7108458" y="3692395"/>
            <a:ext cx="46878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12" name="椭圆 11"/>
          <p:cNvSpPr/>
          <p:nvPr/>
        </p:nvSpPr>
        <p:spPr>
          <a:xfrm>
            <a:off x="6303240" y="475429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06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>
            <a:stCxn id="12" idx="6"/>
          </p:cNvCxnSpPr>
          <p:nvPr/>
        </p:nvCxnSpPr>
        <p:spPr>
          <a:xfrm>
            <a:off x="7108458" y="5156901"/>
            <a:ext cx="46878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oval" w="lg" len="lg"/>
          </a:ln>
          <a:effectLst/>
        </p:spPr>
      </p:cxnSp>
      <p:grpSp>
        <p:nvGrpSpPr>
          <p:cNvPr id="14" name="组合 13"/>
          <p:cNvGrpSpPr/>
          <p:nvPr/>
        </p:nvGrpSpPr>
        <p:grpSpPr>
          <a:xfrm>
            <a:off x="2356400" y="2025621"/>
            <a:ext cx="3551959" cy="582456"/>
            <a:chOff x="2136461" y="1993722"/>
            <a:chExt cx="3551959" cy="582456"/>
          </a:xfrm>
        </p:grpSpPr>
        <p:sp>
          <p:nvSpPr>
            <p:cNvPr id="15" name="文本框 14"/>
            <p:cNvSpPr txBox="1"/>
            <p:nvPr/>
          </p:nvSpPr>
          <p:spPr>
            <a:xfrm>
              <a:off x="2136462" y="2280712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56400" y="3411754"/>
            <a:ext cx="3551959" cy="584532"/>
            <a:chOff x="2136461" y="1993722"/>
            <a:chExt cx="3551959" cy="584532"/>
          </a:xfrm>
        </p:grpSpPr>
        <p:sp>
          <p:nvSpPr>
            <p:cNvPr id="18" name="文本框 17"/>
            <p:cNvSpPr txBox="1"/>
            <p:nvPr/>
          </p:nvSpPr>
          <p:spPr>
            <a:xfrm>
              <a:off x="2136462" y="2282788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56400" y="4797887"/>
            <a:ext cx="3551959" cy="584532"/>
            <a:chOff x="2136461" y="1993722"/>
            <a:chExt cx="3551959" cy="584532"/>
          </a:xfrm>
        </p:grpSpPr>
        <p:sp>
          <p:nvSpPr>
            <p:cNvPr id="21" name="文本框 20"/>
            <p:cNvSpPr txBox="1"/>
            <p:nvPr/>
          </p:nvSpPr>
          <p:spPr>
            <a:xfrm>
              <a:off x="2136462" y="2282788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00817" y="1993722"/>
            <a:ext cx="3551959" cy="584532"/>
            <a:chOff x="2136461" y="1993722"/>
            <a:chExt cx="3551959" cy="584532"/>
          </a:xfrm>
        </p:grpSpPr>
        <p:sp>
          <p:nvSpPr>
            <p:cNvPr id="24" name="文本框 23"/>
            <p:cNvSpPr txBox="1"/>
            <p:nvPr/>
          </p:nvSpPr>
          <p:spPr>
            <a:xfrm>
              <a:off x="2136462" y="2282788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00817" y="3379855"/>
            <a:ext cx="3551959" cy="584532"/>
            <a:chOff x="2136461" y="1993722"/>
            <a:chExt cx="3551959" cy="584532"/>
          </a:xfrm>
        </p:grpSpPr>
        <p:sp>
          <p:nvSpPr>
            <p:cNvPr id="27" name="文本框 26"/>
            <p:cNvSpPr txBox="1"/>
            <p:nvPr/>
          </p:nvSpPr>
          <p:spPr>
            <a:xfrm>
              <a:off x="2136462" y="2282788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00817" y="4765988"/>
            <a:ext cx="3551959" cy="584532"/>
            <a:chOff x="2136461" y="1993722"/>
            <a:chExt cx="3551959" cy="584532"/>
          </a:xfrm>
        </p:grpSpPr>
        <p:sp>
          <p:nvSpPr>
            <p:cNvPr id="30" name="文本框 29"/>
            <p:cNvSpPr txBox="1"/>
            <p:nvPr/>
          </p:nvSpPr>
          <p:spPr>
            <a:xfrm>
              <a:off x="2136462" y="2282788"/>
              <a:ext cx="3551958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744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7017525"/>
              </p:ext>
            </p:extLst>
          </p:nvPr>
        </p:nvGraphicFramePr>
        <p:xfrm>
          <a:off x="1051380" y="1719487"/>
          <a:ext cx="5778446" cy="4202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208242" y="3267680"/>
            <a:ext cx="977806" cy="977806"/>
            <a:chOff x="7489036" y="3140075"/>
            <a:chExt cx="1123950" cy="1123950"/>
          </a:xfrm>
        </p:grpSpPr>
        <p:sp>
          <p:nvSpPr>
            <p:cNvPr id="5" name="椭圆 4"/>
            <p:cNvSpPr/>
            <p:nvPr/>
          </p:nvSpPr>
          <p:spPr>
            <a:xfrm>
              <a:off x="7489036" y="3140075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Freeform 252"/>
            <p:cNvSpPr>
              <a:spLocks noEditPoints="1"/>
            </p:cNvSpPr>
            <p:nvPr/>
          </p:nvSpPr>
          <p:spPr bwMode="auto">
            <a:xfrm>
              <a:off x="7857729" y="3391794"/>
              <a:ext cx="417909" cy="611386"/>
            </a:xfrm>
            <a:custGeom>
              <a:avLst/>
              <a:gdLst>
                <a:gd name="T0" fmla="*/ 91596 w 73"/>
                <a:gd name="T1" fmla="*/ 439969 h 107"/>
                <a:gd name="T2" fmla="*/ 326313 w 73"/>
                <a:gd name="T3" fmla="*/ 439969 h 107"/>
                <a:gd name="T4" fmla="*/ 297689 w 73"/>
                <a:gd name="T5" fmla="*/ 577103 h 107"/>
                <a:gd name="T6" fmla="*/ 257615 w 73"/>
                <a:gd name="T7" fmla="*/ 577103 h 107"/>
                <a:gd name="T8" fmla="*/ 211817 w 73"/>
                <a:gd name="T9" fmla="*/ 611386 h 107"/>
                <a:gd name="T10" fmla="*/ 166019 w 73"/>
                <a:gd name="T11" fmla="*/ 577103 h 107"/>
                <a:gd name="T12" fmla="*/ 120220 w 73"/>
                <a:gd name="T13" fmla="*/ 577103 h 107"/>
                <a:gd name="T14" fmla="*/ 91596 w 73"/>
                <a:gd name="T15" fmla="*/ 439969 h 107"/>
                <a:gd name="T16" fmla="*/ 291964 w 73"/>
                <a:gd name="T17" fmla="*/ 165703 h 107"/>
                <a:gd name="T18" fmla="*/ 297689 w 73"/>
                <a:gd name="T19" fmla="*/ 199986 h 107"/>
                <a:gd name="T20" fmla="*/ 291964 w 73"/>
                <a:gd name="T21" fmla="*/ 211414 h 107"/>
                <a:gd name="T22" fmla="*/ 303413 w 73"/>
                <a:gd name="T23" fmla="*/ 217128 h 107"/>
                <a:gd name="T24" fmla="*/ 297689 w 73"/>
                <a:gd name="T25" fmla="*/ 239983 h 107"/>
                <a:gd name="T26" fmla="*/ 286239 w 73"/>
                <a:gd name="T27" fmla="*/ 239983 h 107"/>
                <a:gd name="T28" fmla="*/ 297689 w 73"/>
                <a:gd name="T29" fmla="*/ 245697 h 107"/>
                <a:gd name="T30" fmla="*/ 291964 w 73"/>
                <a:gd name="T31" fmla="*/ 268553 h 107"/>
                <a:gd name="T32" fmla="*/ 286239 w 73"/>
                <a:gd name="T33" fmla="*/ 274267 h 107"/>
                <a:gd name="T34" fmla="*/ 291964 w 73"/>
                <a:gd name="T35" fmla="*/ 279981 h 107"/>
                <a:gd name="T36" fmla="*/ 286239 w 73"/>
                <a:gd name="T37" fmla="*/ 302836 h 107"/>
                <a:gd name="T38" fmla="*/ 269065 w 73"/>
                <a:gd name="T39" fmla="*/ 308550 h 107"/>
                <a:gd name="T40" fmla="*/ 166019 w 73"/>
                <a:gd name="T41" fmla="*/ 279981 h 107"/>
                <a:gd name="T42" fmla="*/ 120220 w 73"/>
                <a:gd name="T43" fmla="*/ 279981 h 107"/>
                <a:gd name="T44" fmla="*/ 120220 w 73"/>
                <a:gd name="T45" fmla="*/ 182844 h 107"/>
                <a:gd name="T46" fmla="*/ 160294 w 73"/>
                <a:gd name="T47" fmla="*/ 177131 h 107"/>
                <a:gd name="T48" fmla="*/ 240441 w 73"/>
                <a:gd name="T49" fmla="*/ 91422 h 107"/>
                <a:gd name="T50" fmla="*/ 217542 w 73"/>
                <a:gd name="T51" fmla="*/ 171417 h 107"/>
                <a:gd name="T52" fmla="*/ 291964 w 73"/>
                <a:gd name="T53" fmla="*/ 165703 h 107"/>
                <a:gd name="T54" fmla="*/ 85872 w 73"/>
                <a:gd name="T55" fmla="*/ 405686 h 107"/>
                <a:gd name="T56" fmla="*/ 143120 w 73"/>
                <a:gd name="T57" fmla="*/ 405686 h 107"/>
                <a:gd name="T58" fmla="*/ 97321 w 73"/>
                <a:gd name="T59" fmla="*/ 274267 h 107"/>
                <a:gd name="T60" fmla="*/ 62973 w 73"/>
                <a:gd name="T61" fmla="*/ 165703 h 107"/>
                <a:gd name="T62" fmla="*/ 131670 w 73"/>
                <a:gd name="T63" fmla="*/ 74281 h 107"/>
                <a:gd name="T64" fmla="*/ 211817 w 73"/>
                <a:gd name="T65" fmla="*/ 62853 h 107"/>
                <a:gd name="T66" fmla="*/ 286239 w 73"/>
                <a:gd name="T67" fmla="*/ 79994 h 107"/>
                <a:gd name="T68" fmla="*/ 354936 w 73"/>
                <a:gd name="T69" fmla="*/ 165703 h 107"/>
                <a:gd name="T70" fmla="*/ 320588 w 73"/>
                <a:gd name="T71" fmla="*/ 274267 h 107"/>
                <a:gd name="T72" fmla="*/ 274789 w 73"/>
                <a:gd name="T73" fmla="*/ 405686 h 107"/>
                <a:gd name="T74" fmla="*/ 332037 w 73"/>
                <a:gd name="T75" fmla="*/ 405686 h 107"/>
                <a:gd name="T76" fmla="*/ 372111 w 73"/>
                <a:gd name="T77" fmla="*/ 297122 h 107"/>
                <a:gd name="T78" fmla="*/ 406459 w 73"/>
                <a:gd name="T79" fmla="*/ 154275 h 107"/>
                <a:gd name="T80" fmla="*/ 314863 w 73"/>
                <a:gd name="T81" fmla="*/ 28569 h 107"/>
                <a:gd name="T82" fmla="*/ 211817 w 73"/>
                <a:gd name="T83" fmla="*/ 5714 h 107"/>
                <a:gd name="T84" fmla="*/ 108771 w 73"/>
                <a:gd name="T85" fmla="*/ 22856 h 107"/>
                <a:gd name="T86" fmla="*/ 11450 w 73"/>
                <a:gd name="T87" fmla="*/ 154275 h 107"/>
                <a:gd name="T88" fmla="*/ 45798 w 73"/>
                <a:gd name="T89" fmla="*/ 297122 h 107"/>
                <a:gd name="T90" fmla="*/ 85872 w 73"/>
                <a:gd name="T91" fmla="*/ 405686 h 10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6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4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2"/>
                  </a:cubicBezTo>
                  <a:cubicBezTo>
                    <a:pt x="10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7208242" y="4828302"/>
            <a:ext cx="977806" cy="977806"/>
            <a:chOff x="7489036" y="4857235"/>
            <a:chExt cx="1123950" cy="1123950"/>
          </a:xfrm>
        </p:grpSpPr>
        <p:sp>
          <p:nvSpPr>
            <p:cNvPr id="8" name="椭圆 7"/>
            <p:cNvSpPr/>
            <p:nvPr/>
          </p:nvSpPr>
          <p:spPr>
            <a:xfrm>
              <a:off x="7489036" y="4857235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Freeform 273"/>
            <p:cNvSpPr>
              <a:spLocks noEditPoints="1"/>
            </p:cNvSpPr>
            <p:nvPr/>
          </p:nvSpPr>
          <p:spPr bwMode="auto">
            <a:xfrm>
              <a:off x="7781429" y="5193487"/>
              <a:ext cx="595908" cy="451446"/>
            </a:xfrm>
            <a:custGeom>
              <a:avLst/>
              <a:gdLst>
                <a:gd name="T0" fmla="*/ 91678 w 104"/>
                <a:gd name="T1" fmla="*/ 11429 h 79"/>
                <a:gd name="T2" fmla="*/ 154707 w 104"/>
                <a:gd name="T3" fmla="*/ 22858 h 79"/>
                <a:gd name="T4" fmla="*/ 108868 w 104"/>
                <a:gd name="T5" fmla="*/ 274296 h 79"/>
                <a:gd name="T6" fmla="*/ 22920 w 104"/>
                <a:gd name="T7" fmla="*/ 257153 h 79"/>
                <a:gd name="T8" fmla="*/ 91678 w 104"/>
                <a:gd name="T9" fmla="*/ 11429 h 79"/>
                <a:gd name="T10" fmla="*/ 103138 w 104"/>
                <a:gd name="T11" fmla="*/ 371443 h 79"/>
                <a:gd name="T12" fmla="*/ 91678 w 104"/>
                <a:gd name="T13" fmla="*/ 411444 h 79"/>
                <a:gd name="T14" fmla="*/ 578718 w 104"/>
                <a:gd name="T15" fmla="*/ 411444 h 79"/>
                <a:gd name="T16" fmla="*/ 595908 w 104"/>
                <a:gd name="T17" fmla="*/ 411444 h 79"/>
                <a:gd name="T18" fmla="*/ 595908 w 104"/>
                <a:gd name="T19" fmla="*/ 388586 h 79"/>
                <a:gd name="T20" fmla="*/ 595908 w 104"/>
                <a:gd name="T21" fmla="*/ 148577 h 79"/>
                <a:gd name="T22" fmla="*/ 595908 w 104"/>
                <a:gd name="T23" fmla="*/ 137148 h 79"/>
                <a:gd name="T24" fmla="*/ 590178 w 104"/>
                <a:gd name="T25" fmla="*/ 131434 h 79"/>
                <a:gd name="T26" fmla="*/ 515690 w 104"/>
                <a:gd name="T27" fmla="*/ 57145 h 79"/>
                <a:gd name="T28" fmla="*/ 509960 w 104"/>
                <a:gd name="T29" fmla="*/ 51431 h 79"/>
                <a:gd name="T30" fmla="*/ 498500 w 104"/>
                <a:gd name="T31" fmla="*/ 51431 h 79"/>
                <a:gd name="T32" fmla="*/ 177626 w 104"/>
                <a:gd name="T33" fmla="*/ 51431 h 79"/>
                <a:gd name="T34" fmla="*/ 177626 w 104"/>
                <a:gd name="T35" fmla="*/ 97147 h 79"/>
                <a:gd name="T36" fmla="*/ 481310 w 104"/>
                <a:gd name="T37" fmla="*/ 97147 h 79"/>
                <a:gd name="T38" fmla="*/ 475580 w 104"/>
                <a:gd name="T39" fmla="*/ 160006 h 79"/>
                <a:gd name="T40" fmla="*/ 475580 w 104"/>
                <a:gd name="T41" fmla="*/ 171435 h 79"/>
                <a:gd name="T42" fmla="*/ 487040 w 104"/>
                <a:gd name="T43" fmla="*/ 171435 h 79"/>
                <a:gd name="T44" fmla="*/ 555799 w 104"/>
                <a:gd name="T45" fmla="*/ 165721 h 79"/>
                <a:gd name="T46" fmla="*/ 555799 w 104"/>
                <a:gd name="T47" fmla="*/ 371443 h 79"/>
                <a:gd name="T48" fmla="*/ 103138 w 104"/>
                <a:gd name="T49" fmla="*/ 371443 h 79"/>
                <a:gd name="T50" fmla="*/ 544339 w 104"/>
                <a:gd name="T51" fmla="*/ 148577 h 79"/>
                <a:gd name="T52" fmla="*/ 492770 w 104"/>
                <a:gd name="T53" fmla="*/ 148577 h 79"/>
                <a:gd name="T54" fmla="*/ 498500 w 104"/>
                <a:gd name="T55" fmla="*/ 102861 h 79"/>
                <a:gd name="T56" fmla="*/ 544339 w 104"/>
                <a:gd name="T57" fmla="*/ 148577 h 79"/>
                <a:gd name="T58" fmla="*/ 183356 w 104"/>
                <a:gd name="T59" fmla="*/ 245724 h 79"/>
                <a:gd name="T60" fmla="*/ 424011 w 104"/>
                <a:gd name="T61" fmla="*/ 245724 h 79"/>
                <a:gd name="T62" fmla="*/ 424011 w 104"/>
                <a:gd name="T63" fmla="*/ 257153 h 79"/>
                <a:gd name="T64" fmla="*/ 183356 w 104"/>
                <a:gd name="T65" fmla="*/ 257153 h 79"/>
                <a:gd name="T66" fmla="*/ 183356 w 104"/>
                <a:gd name="T67" fmla="*/ 245724 h 79"/>
                <a:gd name="T68" fmla="*/ 183356 w 104"/>
                <a:gd name="T69" fmla="*/ 182864 h 79"/>
                <a:gd name="T70" fmla="*/ 406822 w 104"/>
                <a:gd name="T71" fmla="*/ 182864 h 79"/>
                <a:gd name="T72" fmla="*/ 406822 w 104"/>
                <a:gd name="T73" fmla="*/ 200008 h 79"/>
                <a:gd name="T74" fmla="*/ 183356 w 104"/>
                <a:gd name="T75" fmla="*/ 200008 h 79"/>
                <a:gd name="T76" fmla="*/ 183356 w 104"/>
                <a:gd name="T77" fmla="*/ 182864 h 79"/>
                <a:gd name="T78" fmla="*/ 183356 w 104"/>
                <a:gd name="T79" fmla="*/ 125719 h 79"/>
                <a:gd name="T80" fmla="*/ 406822 w 104"/>
                <a:gd name="T81" fmla="*/ 125719 h 79"/>
                <a:gd name="T82" fmla="*/ 406822 w 104"/>
                <a:gd name="T83" fmla="*/ 142863 h 79"/>
                <a:gd name="T84" fmla="*/ 183356 w 104"/>
                <a:gd name="T85" fmla="*/ 142863 h 79"/>
                <a:gd name="T86" fmla="*/ 183356 w 104"/>
                <a:gd name="T87" fmla="*/ 125719 h 79"/>
                <a:gd name="T88" fmla="*/ 17190 w 104"/>
                <a:gd name="T89" fmla="*/ 377157 h 79"/>
                <a:gd name="T90" fmla="*/ 51569 w 104"/>
                <a:gd name="T91" fmla="*/ 388586 h 79"/>
                <a:gd name="T92" fmla="*/ 51569 w 104"/>
                <a:gd name="T93" fmla="*/ 422873 h 79"/>
                <a:gd name="T94" fmla="*/ 28649 w 104"/>
                <a:gd name="T95" fmla="*/ 451446 h 79"/>
                <a:gd name="T96" fmla="*/ 11460 w 104"/>
                <a:gd name="T97" fmla="*/ 445731 h 79"/>
                <a:gd name="T98" fmla="*/ 0 w 104"/>
                <a:gd name="T99" fmla="*/ 411444 h 79"/>
                <a:gd name="T100" fmla="*/ 17190 w 104"/>
                <a:gd name="T101" fmla="*/ 377157 h 79"/>
                <a:gd name="T102" fmla="*/ 22920 w 104"/>
                <a:gd name="T103" fmla="*/ 274296 h 79"/>
                <a:gd name="T104" fmla="*/ 11460 w 104"/>
                <a:gd name="T105" fmla="*/ 371443 h 79"/>
                <a:gd name="T106" fmla="*/ 68759 w 104"/>
                <a:gd name="T107" fmla="*/ 382872 h 79"/>
                <a:gd name="T108" fmla="*/ 97408 w 104"/>
                <a:gd name="T109" fmla="*/ 291440 h 79"/>
                <a:gd name="T110" fmla="*/ 22920 w 104"/>
                <a:gd name="T111" fmla="*/ 274296 h 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7208242" y="1707058"/>
            <a:ext cx="977806" cy="977806"/>
            <a:chOff x="7489036" y="1422916"/>
            <a:chExt cx="1123950" cy="1123950"/>
          </a:xfrm>
        </p:grpSpPr>
        <p:sp>
          <p:nvSpPr>
            <p:cNvPr id="11" name="椭圆 10"/>
            <p:cNvSpPr/>
            <p:nvPr/>
          </p:nvSpPr>
          <p:spPr>
            <a:xfrm>
              <a:off x="7489036" y="1422916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Freeform 274"/>
            <p:cNvSpPr>
              <a:spLocks noEditPoints="1"/>
            </p:cNvSpPr>
            <p:nvPr/>
          </p:nvSpPr>
          <p:spPr bwMode="auto">
            <a:xfrm>
              <a:off x="7773695" y="1706285"/>
              <a:ext cx="554633" cy="557212"/>
            </a:xfrm>
            <a:custGeom>
              <a:avLst/>
              <a:gdLst>
                <a:gd name="T0" fmla="*/ 280175 w 97"/>
                <a:gd name="T1" fmla="*/ 0 h 97"/>
                <a:gd name="T2" fmla="*/ 474583 w 97"/>
                <a:gd name="T3" fmla="*/ 80422 h 97"/>
                <a:gd name="T4" fmla="*/ 554633 w 97"/>
                <a:gd name="T5" fmla="*/ 281478 h 97"/>
                <a:gd name="T6" fmla="*/ 474583 w 97"/>
                <a:gd name="T7" fmla="*/ 476790 h 97"/>
                <a:gd name="T8" fmla="*/ 280175 w 97"/>
                <a:gd name="T9" fmla="*/ 557212 h 97"/>
                <a:gd name="T10" fmla="*/ 80050 w 97"/>
                <a:gd name="T11" fmla="*/ 476790 h 97"/>
                <a:gd name="T12" fmla="*/ 0 w 97"/>
                <a:gd name="T13" fmla="*/ 281478 h 97"/>
                <a:gd name="T14" fmla="*/ 80050 w 97"/>
                <a:gd name="T15" fmla="*/ 80422 h 97"/>
                <a:gd name="T16" fmla="*/ 280175 w 97"/>
                <a:gd name="T17" fmla="*/ 0 h 97"/>
                <a:gd name="T18" fmla="*/ 314483 w 97"/>
                <a:gd name="T19" fmla="*/ 269989 h 97"/>
                <a:gd name="T20" fmla="*/ 308765 w 97"/>
                <a:gd name="T21" fmla="*/ 258500 h 97"/>
                <a:gd name="T22" fmla="*/ 388815 w 97"/>
                <a:gd name="T23" fmla="*/ 137867 h 97"/>
                <a:gd name="T24" fmla="*/ 371661 w 97"/>
                <a:gd name="T25" fmla="*/ 120634 h 97"/>
                <a:gd name="T26" fmla="*/ 285893 w 97"/>
                <a:gd name="T27" fmla="*/ 247012 h 97"/>
                <a:gd name="T28" fmla="*/ 257304 w 97"/>
                <a:gd name="T29" fmla="*/ 247012 h 97"/>
                <a:gd name="T30" fmla="*/ 240150 w 97"/>
                <a:gd name="T31" fmla="*/ 298712 h 97"/>
                <a:gd name="T32" fmla="*/ 291611 w 97"/>
                <a:gd name="T33" fmla="*/ 321689 h 97"/>
                <a:gd name="T34" fmla="*/ 297329 w 97"/>
                <a:gd name="T35" fmla="*/ 315945 h 97"/>
                <a:gd name="T36" fmla="*/ 394533 w 97"/>
                <a:gd name="T37" fmla="*/ 350412 h 97"/>
                <a:gd name="T38" fmla="*/ 405968 w 97"/>
                <a:gd name="T39" fmla="*/ 321689 h 97"/>
                <a:gd name="T40" fmla="*/ 314483 w 97"/>
                <a:gd name="T41" fmla="*/ 287223 h 97"/>
                <a:gd name="T42" fmla="*/ 314483 w 97"/>
                <a:gd name="T43" fmla="*/ 269989 h 97"/>
                <a:gd name="T44" fmla="*/ 423122 w 97"/>
                <a:gd name="T45" fmla="*/ 137867 h 97"/>
                <a:gd name="T46" fmla="*/ 280175 w 97"/>
                <a:gd name="T47" fmla="*/ 74678 h 97"/>
                <a:gd name="T48" fmla="*/ 131511 w 97"/>
                <a:gd name="T49" fmla="*/ 137867 h 97"/>
                <a:gd name="T50" fmla="*/ 74332 w 97"/>
                <a:gd name="T51" fmla="*/ 281478 h 97"/>
                <a:gd name="T52" fmla="*/ 131511 w 97"/>
                <a:gd name="T53" fmla="*/ 425090 h 97"/>
                <a:gd name="T54" fmla="*/ 280175 w 97"/>
                <a:gd name="T55" fmla="*/ 482534 h 97"/>
                <a:gd name="T56" fmla="*/ 423122 w 97"/>
                <a:gd name="T57" fmla="*/ 425090 h 97"/>
                <a:gd name="T58" fmla="*/ 480301 w 97"/>
                <a:gd name="T59" fmla="*/ 281478 h 97"/>
                <a:gd name="T60" fmla="*/ 423122 w 97"/>
                <a:gd name="T61" fmla="*/ 137867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34386" y="1643528"/>
            <a:ext cx="2825693" cy="969051"/>
            <a:chOff x="8234386" y="1643528"/>
            <a:chExt cx="2825693" cy="969051"/>
          </a:xfrm>
        </p:grpSpPr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8234386" y="1643528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234386" y="1910848"/>
              <a:ext cx="2825693" cy="7017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34386" y="4785637"/>
            <a:ext cx="2825693" cy="992029"/>
            <a:chOff x="8234386" y="4785637"/>
            <a:chExt cx="2825693" cy="992029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8234386" y="4785637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234386" y="5075935"/>
              <a:ext cx="2825693" cy="7017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34386" y="3148115"/>
            <a:ext cx="2825693" cy="977357"/>
            <a:chOff x="8234386" y="3148115"/>
            <a:chExt cx="2825693" cy="977357"/>
          </a:xfrm>
        </p:grpSpPr>
        <p:sp>
          <p:nvSpPr>
            <p:cNvPr id="16" name="矩形 15"/>
            <p:cNvSpPr/>
            <p:nvPr/>
          </p:nvSpPr>
          <p:spPr>
            <a:xfrm>
              <a:off x="8234386" y="3423741"/>
              <a:ext cx="2825693" cy="7017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8234386" y="3148115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50522" y="1596571"/>
            <a:ext cx="72000" cy="4349117"/>
            <a:chOff x="6950522" y="1596571"/>
            <a:chExt cx="72000" cy="434911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6986522" y="1596571"/>
              <a:ext cx="0" cy="4313117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25" name="Oval 12"/>
            <p:cNvSpPr/>
            <p:nvPr/>
          </p:nvSpPr>
          <p:spPr>
            <a:xfrm>
              <a:off x="6950522" y="1596571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12"/>
            <p:cNvSpPr/>
            <p:nvPr/>
          </p:nvSpPr>
          <p:spPr>
            <a:xfrm>
              <a:off x="6950522" y="5873688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4810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40049" y="2810049"/>
            <a:ext cx="4311902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谢谢观看！</a:t>
            </a:r>
            <a:endParaRPr lang="zh-CN" altLang="en-US" sz="54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C4B55A2-CE4C-4E21-88B6-165B86513B71}"/>
              </a:ext>
            </a:extLst>
          </p:cNvPr>
          <p:cNvSpPr txBox="1"/>
          <p:nvPr/>
        </p:nvSpPr>
        <p:spPr>
          <a:xfrm>
            <a:off x="4055473" y="3638277"/>
            <a:ext cx="4081054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-PROJECT PLANNING PPT TEMPLATE-</a:t>
            </a:r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175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3314" y="4107543"/>
            <a:ext cx="7576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816537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A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计，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66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12693" y="5337681"/>
            <a:ext cx="103298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just">
              <a:spcBef>
                <a:spcPct val="0"/>
              </a:spcBef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912693" y="4624002"/>
            <a:ext cx="3049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添加标题内容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5" name="Rectangle 4"/>
          <p:cNvSpPr/>
          <p:nvPr/>
        </p:nvSpPr>
        <p:spPr>
          <a:xfrm>
            <a:off x="7588469" y="1430808"/>
            <a:ext cx="3782727" cy="28844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rgbClr val="48474A"/>
              </a:solidFill>
              <a:effectLst/>
              <a:uLnTx/>
              <a:uFillTx/>
              <a:latin typeface="华文细黑"/>
              <a:ea typeface="微软雅黑 Light"/>
              <a:cs typeface="+mn-ea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8443730" y="2231688"/>
            <a:ext cx="2071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标题内容</a:t>
            </a:r>
            <a:endParaRPr lang="zh-CN" altLang="en-US" sz="2400" b="1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28657" y="2804133"/>
            <a:ext cx="31020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</a:pP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计。</a:t>
            </a:r>
            <a:endParaRPr lang="en-US" altLang="zh-CN" sz="1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just">
              <a:spcBef>
                <a:spcPct val="0"/>
              </a:spcBef>
            </a:pPr>
            <a:endParaRPr lang="en-US" altLang="zh-CN" sz="1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2209" y="5186847"/>
            <a:ext cx="10453806" cy="72000"/>
            <a:chOff x="862209" y="5186847"/>
            <a:chExt cx="10453806" cy="7200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933177" y="5226056"/>
              <a:ext cx="1032700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862209" y="5186847"/>
              <a:ext cx="10453806" cy="72000"/>
              <a:chOff x="862209" y="5186847"/>
              <a:chExt cx="10453806" cy="7200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862209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1244015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33177" y="1455058"/>
            <a:ext cx="6506714" cy="285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142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68"/>
          <p:cNvSpPr>
            <a:spLocks/>
          </p:cNvSpPr>
          <p:nvPr/>
        </p:nvSpPr>
        <p:spPr bwMode="auto">
          <a:xfrm>
            <a:off x="8515388" y="4346968"/>
            <a:ext cx="1143995" cy="189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en-US" sz="11733" b="1" kern="2000" dirty="0">
                <a:solidFill>
                  <a:srgbClr val="595959"/>
                </a:solidFill>
                <a:latin typeface="Helvetica" panose="020B0604020202020204" pitchFamily="34" charset="0"/>
                <a:ea typeface="微软雅黑"/>
                <a:sym typeface="Bebas Neue" charset="0"/>
              </a:rPr>
              <a:t>,,</a:t>
            </a:r>
          </a:p>
        </p:txBody>
      </p:sp>
      <p:sp>
        <p:nvSpPr>
          <p:cNvPr id="26" name="矩形 25"/>
          <p:cNvSpPr/>
          <p:nvPr/>
        </p:nvSpPr>
        <p:spPr>
          <a:xfrm>
            <a:off x="1275048" y="1879111"/>
            <a:ext cx="2006600" cy="243840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70463" y="4476859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29" name="矩形 28"/>
          <p:cNvSpPr/>
          <p:nvPr/>
        </p:nvSpPr>
        <p:spPr>
          <a:xfrm>
            <a:off x="3694988" y="3426935"/>
            <a:ext cx="2006600" cy="2438401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90401" y="6019184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kern="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6218037" y="2387911"/>
            <a:ext cx="2006600" cy="2438401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33920" y="4980160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kern="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35" name="矩形 34"/>
          <p:cNvSpPr/>
          <p:nvPr/>
        </p:nvSpPr>
        <p:spPr>
          <a:xfrm>
            <a:off x="8619167" y="1012672"/>
            <a:ext cx="2006600" cy="243840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15738" y="3604921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kern="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771395" y="2234614"/>
            <a:ext cx="3259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kern="2000" dirty="0">
                <a:solidFill>
                  <a:srgbClr val="59595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TEMPLATE</a:t>
            </a:r>
            <a:endParaRPr lang="zh-CN" altLang="en-US" sz="4800" b="1" kern="2000" dirty="0">
              <a:solidFill>
                <a:srgbClr val="59595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19369" y="1675151"/>
            <a:ext cx="3289064" cy="583523"/>
            <a:chOff x="6645025" y="646088"/>
            <a:chExt cx="2466798" cy="437643"/>
          </a:xfrm>
        </p:grpSpPr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6646169" y="829815"/>
              <a:ext cx="2465654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ts val="600"/>
                </a:lnSpc>
                <a:defRPr sz="500">
                  <a:solidFill>
                    <a:schemeClr val="bg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just">
                <a:lnSpc>
                  <a:spcPct val="100000"/>
                </a:lnSpc>
              </a:pP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zh-CN" altLang="en-US" sz="800" kern="0" dirty="0">
                <a:solidFill>
                  <a:srgbClr val="595959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645025" y="646088"/>
              <a:ext cx="1732686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Helvetica" panose="020B0604020202020204" pitchFamily="34" charset="0"/>
                  <a:ea typeface="微软雅黑"/>
                </a:rPr>
                <a:t>PLEASE ADD YOUR TITLE HERE</a:t>
              </a:r>
              <a:endParaRPr kumimoji="0" lang="zh-CN" alt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anose="020B0604020202020204" pitchFamily="34" charset="0"/>
                <a:ea typeface="微软雅黑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16200000">
            <a:off x="9452316" y="3225952"/>
            <a:ext cx="1155840" cy="3029694"/>
            <a:chOff x="8295091" y="2345256"/>
            <a:chExt cx="866881" cy="2272270"/>
          </a:xfrm>
        </p:grpSpPr>
        <p:sp>
          <p:nvSpPr>
            <p:cNvPr id="42" name="文本框 41"/>
            <p:cNvSpPr txBox="1"/>
            <p:nvPr/>
          </p:nvSpPr>
          <p:spPr>
            <a:xfrm rot="5400000">
              <a:off x="7950102" y="3118544"/>
              <a:ext cx="1985158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2000" cap="none" spc="0" normalizeH="0" baseline="0" noProof="0" dirty="0" smtClean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添加标题内容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 rot="5400000">
              <a:off x="7384669" y="3255682"/>
              <a:ext cx="2272266" cy="451422"/>
              <a:chOff x="6645025" y="1769813"/>
              <a:chExt cx="2272266" cy="451422"/>
            </a:xfrm>
          </p:grpSpPr>
          <p:sp>
            <p:nvSpPr>
              <p:cNvPr id="44" name="文本框 66"/>
              <p:cNvSpPr txBox="1">
                <a:spLocks noChangeArrowheads="1"/>
              </p:cNvSpPr>
              <p:nvPr/>
            </p:nvSpPr>
            <p:spPr bwMode="auto">
              <a:xfrm>
                <a:off x="6646172" y="1944236"/>
                <a:ext cx="2271119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ts val="700"/>
                  </a:lnSpc>
                  <a:defRPr sz="50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lnSpc>
                    <a:spcPct val="100000"/>
                  </a:lnSpc>
                </a:pP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，轻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计。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，轻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计。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，轻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计。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645025" y="1769813"/>
                <a:ext cx="1732686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67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微软雅黑"/>
                  </a:rPr>
                  <a:t>PLEASE ADD YOUR TITLE HERE</a:t>
                </a:r>
                <a:endParaRPr kumimoji="0" lang="zh-CN" alt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Helvetica" panose="020B0604020202020204" pitchFamily="34" charset="0"/>
                  <a:ea typeface="微软雅黑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571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132211" y="3914937"/>
            <a:ext cx="1202531" cy="1202531"/>
            <a:chOff x="4420032" y="1854736"/>
            <a:chExt cx="1603375" cy="1603375"/>
          </a:xfrm>
          <a:solidFill>
            <a:srgbClr val="1B4367"/>
          </a:solidFill>
        </p:grpSpPr>
        <p:sp>
          <p:nvSpPr>
            <p:cNvPr id="26" name="Rectangle 5"/>
            <p:cNvSpPr/>
            <p:nvPr/>
          </p:nvSpPr>
          <p:spPr>
            <a:xfrm>
              <a:off x="4420032" y="1854736"/>
              <a:ext cx="1603375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7" name="Freeform 132"/>
            <p:cNvSpPr>
              <a:spLocks noEditPoints="1"/>
            </p:cNvSpPr>
            <p:nvPr/>
          </p:nvSpPr>
          <p:spPr>
            <a:xfrm>
              <a:off x="4971860" y="2268369"/>
              <a:ext cx="497814" cy="691654"/>
            </a:xfrm>
            <a:custGeom>
              <a:avLst/>
              <a:gdLst/>
              <a:ahLst/>
              <a:cxnLst>
                <a:cxn ang="0">
                  <a:pos x="69148" y="0"/>
                </a:cxn>
                <a:cxn ang="0">
                  <a:pos x="69148" y="0"/>
                </a:cxn>
                <a:cxn ang="0">
                  <a:pos x="69148" y="48617"/>
                </a:cxn>
                <a:cxn ang="0">
                  <a:pos x="69148" y="70611"/>
                </a:cxn>
                <a:cxn ang="0">
                  <a:pos x="47251" y="70611"/>
                </a:cxn>
                <a:cxn ang="0">
                  <a:pos x="0" y="70611"/>
                </a:cxn>
                <a:cxn ang="0">
                  <a:pos x="0" y="333375"/>
                </a:cxn>
                <a:cxn ang="0">
                  <a:pos x="239712" y="333375"/>
                </a:cxn>
                <a:cxn ang="0">
                  <a:pos x="239712" y="0"/>
                </a:cxn>
                <a:cxn ang="0">
                  <a:pos x="69148" y="0"/>
                </a:cxn>
                <a:cxn ang="0">
                  <a:pos x="187851" y="193311"/>
                </a:cxn>
                <a:cxn ang="0">
                  <a:pos x="154430" y="193311"/>
                </a:cxn>
                <a:cxn ang="0">
                  <a:pos x="140600" y="193311"/>
                </a:cxn>
                <a:cxn ang="0">
                  <a:pos x="140600" y="266237"/>
                </a:cxn>
                <a:cxn ang="0">
                  <a:pos x="127923" y="278970"/>
                </a:cxn>
                <a:cxn ang="0">
                  <a:pos x="111789" y="278970"/>
                </a:cxn>
                <a:cxn ang="0">
                  <a:pos x="99112" y="266237"/>
                </a:cxn>
                <a:cxn ang="0">
                  <a:pos x="99112" y="193311"/>
                </a:cxn>
                <a:cxn ang="0">
                  <a:pos x="85282" y="193311"/>
                </a:cxn>
                <a:cxn ang="0">
                  <a:pos x="51861" y="193311"/>
                </a:cxn>
                <a:cxn ang="0">
                  <a:pos x="46098" y="182893"/>
                </a:cxn>
                <a:cxn ang="0">
                  <a:pos x="111789" y="105337"/>
                </a:cxn>
                <a:cxn ang="0">
                  <a:pos x="127923" y="105337"/>
                </a:cxn>
                <a:cxn ang="0">
                  <a:pos x="192461" y="182893"/>
                </a:cxn>
                <a:cxn ang="0">
                  <a:pos x="187851" y="193311"/>
                </a:cxn>
              </a:cxnLst>
              <a:rect l="0" t="0" r="0" b="0"/>
              <a:pathLst>
                <a:path w="208" h="288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08" y="288"/>
                    <a:pt x="208" y="288"/>
                    <a:pt x="208" y="288"/>
                  </a:cubicBezTo>
                  <a:cubicBezTo>
                    <a:pt x="208" y="0"/>
                    <a:pt x="208" y="0"/>
                    <a:pt x="208" y="0"/>
                  </a:cubicBezTo>
                  <a:lnTo>
                    <a:pt x="60" y="0"/>
                  </a:lnTo>
                  <a:close/>
                  <a:moveTo>
                    <a:pt x="163" y="167"/>
                  </a:moveTo>
                  <a:cubicBezTo>
                    <a:pt x="134" y="167"/>
                    <a:pt x="134" y="167"/>
                    <a:pt x="134" y="167"/>
                  </a:cubicBezTo>
                  <a:cubicBezTo>
                    <a:pt x="131" y="167"/>
                    <a:pt x="126" y="167"/>
                    <a:pt x="122" y="167"/>
                  </a:cubicBezTo>
                  <a:cubicBezTo>
                    <a:pt x="122" y="230"/>
                    <a:pt x="122" y="230"/>
                    <a:pt x="122" y="230"/>
                  </a:cubicBezTo>
                  <a:cubicBezTo>
                    <a:pt x="122" y="236"/>
                    <a:pt x="117" y="241"/>
                    <a:pt x="111" y="241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1" y="241"/>
                    <a:pt x="86" y="236"/>
                    <a:pt x="86" y="230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1" y="167"/>
                    <a:pt x="77" y="167"/>
                    <a:pt x="74" y="167"/>
                  </a:cubicBezTo>
                  <a:cubicBezTo>
                    <a:pt x="45" y="167"/>
                    <a:pt x="45" y="167"/>
                    <a:pt x="45" y="167"/>
                  </a:cubicBezTo>
                  <a:cubicBezTo>
                    <a:pt x="38" y="167"/>
                    <a:pt x="36" y="163"/>
                    <a:pt x="40" y="158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1" y="86"/>
                    <a:pt x="107" y="86"/>
                    <a:pt x="111" y="91"/>
                  </a:cubicBezTo>
                  <a:cubicBezTo>
                    <a:pt x="167" y="158"/>
                    <a:pt x="167" y="158"/>
                    <a:pt x="167" y="158"/>
                  </a:cubicBezTo>
                  <a:cubicBezTo>
                    <a:pt x="172" y="163"/>
                    <a:pt x="170" y="167"/>
                    <a:pt x="163" y="167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28058" y="2146300"/>
            <a:ext cx="1202531" cy="1202531"/>
            <a:chOff x="2361414" y="1854736"/>
            <a:chExt cx="1603375" cy="1603375"/>
          </a:xfrm>
          <a:solidFill>
            <a:srgbClr val="1B4367"/>
          </a:solidFill>
        </p:grpSpPr>
        <p:sp>
          <p:nvSpPr>
            <p:cNvPr id="29" name="Rectangle 3"/>
            <p:cNvSpPr/>
            <p:nvPr/>
          </p:nvSpPr>
          <p:spPr>
            <a:xfrm>
              <a:off x="2361414" y="1854736"/>
              <a:ext cx="1603375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0" name="Freeform 220"/>
            <p:cNvSpPr/>
            <p:nvPr/>
          </p:nvSpPr>
          <p:spPr>
            <a:xfrm>
              <a:off x="2770383" y="2305455"/>
              <a:ext cx="796514" cy="594622"/>
            </a:xfrm>
            <a:custGeom>
              <a:avLst/>
              <a:gdLst/>
              <a:ahLst/>
              <a:cxnLst>
                <a:cxn ang="0">
                  <a:pos x="384421" y="282893"/>
                </a:cxn>
                <a:cxn ang="0">
                  <a:pos x="384421" y="0"/>
                </a:cxn>
                <a:cxn ang="0">
                  <a:pos x="299800" y="0"/>
                </a:cxn>
                <a:cxn ang="0">
                  <a:pos x="299800" y="282893"/>
                </a:cxn>
                <a:cxn ang="0">
                  <a:pos x="251445" y="282893"/>
                </a:cxn>
                <a:cxn ang="0">
                  <a:pos x="251445" y="174088"/>
                </a:cxn>
                <a:cxn ang="0">
                  <a:pos x="166824" y="174088"/>
                </a:cxn>
                <a:cxn ang="0">
                  <a:pos x="166824" y="282893"/>
                </a:cxn>
                <a:cxn ang="0">
                  <a:pos x="120887" y="282893"/>
                </a:cxn>
                <a:cxn ang="0">
                  <a:pos x="120887" y="77372"/>
                </a:cxn>
                <a:cxn ang="0">
                  <a:pos x="36266" y="77372"/>
                </a:cxn>
                <a:cxn ang="0">
                  <a:pos x="36266" y="282893"/>
                </a:cxn>
                <a:cxn ang="0">
                  <a:pos x="0" y="282893"/>
                </a:cxn>
                <a:cxn ang="0">
                  <a:pos x="0" y="314325"/>
                </a:cxn>
                <a:cxn ang="0">
                  <a:pos x="420687" y="314325"/>
                </a:cxn>
                <a:cxn ang="0">
                  <a:pos x="420687" y="282893"/>
                </a:cxn>
                <a:cxn ang="0">
                  <a:pos x="384421" y="282893"/>
                </a:cxn>
              </a:cxnLst>
              <a:rect l="0" t="0" r="0" b="0"/>
              <a:pathLst>
                <a:path w="174" h="130">
                  <a:moveTo>
                    <a:pt x="159" y="117"/>
                  </a:moveTo>
                  <a:lnTo>
                    <a:pt x="159" y="0"/>
                  </a:lnTo>
                  <a:lnTo>
                    <a:pt x="124" y="0"/>
                  </a:lnTo>
                  <a:lnTo>
                    <a:pt x="124" y="117"/>
                  </a:lnTo>
                  <a:lnTo>
                    <a:pt x="104" y="117"/>
                  </a:lnTo>
                  <a:lnTo>
                    <a:pt x="104" y="72"/>
                  </a:lnTo>
                  <a:lnTo>
                    <a:pt x="69" y="72"/>
                  </a:lnTo>
                  <a:lnTo>
                    <a:pt x="69" y="117"/>
                  </a:lnTo>
                  <a:lnTo>
                    <a:pt x="50" y="117"/>
                  </a:lnTo>
                  <a:lnTo>
                    <a:pt x="50" y="32"/>
                  </a:lnTo>
                  <a:lnTo>
                    <a:pt x="15" y="32"/>
                  </a:lnTo>
                  <a:lnTo>
                    <a:pt x="15" y="117"/>
                  </a:lnTo>
                  <a:lnTo>
                    <a:pt x="0" y="117"/>
                  </a:lnTo>
                  <a:lnTo>
                    <a:pt x="0" y="130"/>
                  </a:lnTo>
                  <a:lnTo>
                    <a:pt x="174" y="130"/>
                  </a:lnTo>
                  <a:lnTo>
                    <a:pt x="174" y="117"/>
                  </a:lnTo>
                  <a:lnTo>
                    <a:pt x="159" y="11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62609" y="3914937"/>
            <a:ext cx="1181100" cy="1202531"/>
            <a:chOff x="8565208" y="1856641"/>
            <a:chExt cx="1574800" cy="1603375"/>
          </a:xfrm>
          <a:solidFill>
            <a:srgbClr val="1B4367"/>
          </a:solidFill>
        </p:grpSpPr>
        <p:sp>
          <p:nvSpPr>
            <p:cNvPr id="32" name="Rectangle 7"/>
            <p:cNvSpPr/>
            <p:nvPr/>
          </p:nvSpPr>
          <p:spPr>
            <a:xfrm>
              <a:off x="8565208" y="1856641"/>
              <a:ext cx="1574800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3" name="Freeform 289"/>
            <p:cNvSpPr>
              <a:spLocks noEditPoints="1"/>
            </p:cNvSpPr>
            <p:nvPr/>
          </p:nvSpPr>
          <p:spPr>
            <a:xfrm>
              <a:off x="9100279" y="2382692"/>
              <a:ext cx="557770" cy="565878"/>
            </a:xfrm>
            <a:custGeom>
              <a:avLst/>
              <a:gdLst/>
              <a:ahLst/>
              <a:cxnLst>
                <a:cxn ang="0">
                  <a:pos x="244146" y="20836"/>
                </a:cxn>
                <a:cxn ang="0">
                  <a:pos x="163149" y="0"/>
                </a:cxn>
                <a:cxn ang="0">
                  <a:pos x="0" y="0"/>
                </a:cxn>
                <a:cxn ang="0">
                  <a:pos x="0" y="77556"/>
                </a:cxn>
                <a:cxn ang="0">
                  <a:pos x="161992" y="77556"/>
                </a:cxn>
                <a:cxn ang="0">
                  <a:pos x="208276" y="90289"/>
                </a:cxn>
                <a:cxn ang="0">
                  <a:pos x="251088" y="167845"/>
                </a:cxn>
                <a:cxn ang="0">
                  <a:pos x="210590" y="243086"/>
                </a:cxn>
                <a:cxn ang="0">
                  <a:pos x="161992" y="255819"/>
                </a:cxn>
                <a:cxn ang="0">
                  <a:pos x="0" y="255819"/>
                </a:cxn>
                <a:cxn ang="0">
                  <a:pos x="0" y="333375"/>
                </a:cxn>
                <a:cxn ang="0">
                  <a:pos x="161992" y="333375"/>
                </a:cxn>
                <a:cxn ang="0">
                  <a:pos x="242988" y="313697"/>
                </a:cxn>
                <a:cxn ang="0">
                  <a:pos x="328613" y="167845"/>
                </a:cxn>
                <a:cxn ang="0">
                  <a:pos x="244146" y="20836"/>
                </a:cxn>
                <a:cxn ang="0">
                  <a:pos x="60169" y="57878"/>
                </a:cxn>
                <a:cxn ang="0">
                  <a:pos x="21985" y="57878"/>
                </a:cxn>
                <a:cxn ang="0">
                  <a:pos x="21985" y="19678"/>
                </a:cxn>
                <a:cxn ang="0">
                  <a:pos x="60169" y="19678"/>
                </a:cxn>
                <a:cxn ang="0">
                  <a:pos x="60169" y="57878"/>
                </a:cxn>
                <a:cxn ang="0">
                  <a:pos x="60169" y="314854"/>
                </a:cxn>
                <a:cxn ang="0">
                  <a:pos x="21985" y="314854"/>
                </a:cxn>
                <a:cxn ang="0">
                  <a:pos x="21985" y="275497"/>
                </a:cxn>
                <a:cxn ang="0">
                  <a:pos x="60169" y="275497"/>
                </a:cxn>
                <a:cxn ang="0">
                  <a:pos x="60169" y="314854"/>
                </a:cxn>
              </a:cxnLst>
              <a:rect l="0" t="0" r="0" b="0"/>
              <a:pathLst>
                <a:path w="284" h="288">
                  <a:moveTo>
                    <a:pt x="211" y="18"/>
                  </a:moveTo>
                  <a:cubicBezTo>
                    <a:pt x="177" y="1"/>
                    <a:pt x="144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41" y="67"/>
                    <a:pt x="161" y="68"/>
                    <a:pt x="180" y="78"/>
                  </a:cubicBezTo>
                  <a:cubicBezTo>
                    <a:pt x="205" y="91"/>
                    <a:pt x="217" y="112"/>
                    <a:pt x="217" y="145"/>
                  </a:cubicBezTo>
                  <a:cubicBezTo>
                    <a:pt x="217" y="177"/>
                    <a:pt x="206" y="198"/>
                    <a:pt x="182" y="210"/>
                  </a:cubicBezTo>
                  <a:cubicBezTo>
                    <a:pt x="162" y="221"/>
                    <a:pt x="140" y="221"/>
                    <a:pt x="140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0" y="288"/>
                    <a:pt x="140" y="288"/>
                    <a:pt x="140" y="288"/>
                  </a:cubicBezTo>
                  <a:cubicBezTo>
                    <a:pt x="144" y="288"/>
                    <a:pt x="177" y="288"/>
                    <a:pt x="210" y="271"/>
                  </a:cubicBezTo>
                  <a:cubicBezTo>
                    <a:pt x="258" y="247"/>
                    <a:pt x="284" y="203"/>
                    <a:pt x="284" y="145"/>
                  </a:cubicBezTo>
                  <a:cubicBezTo>
                    <a:pt x="284" y="87"/>
                    <a:pt x="258" y="42"/>
                    <a:pt x="211" y="18"/>
                  </a:cubicBezTo>
                  <a:close/>
                  <a:moveTo>
                    <a:pt x="52" y="50"/>
                  </a:moveTo>
                  <a:cubicBezTo>
                    <a:pt x="19" y="50"/>
                    <a:pt x="19" y="50"/>
                    <a:pt x="19" y="5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52" y="17"/>
                    <a:pt x="52" y="17"/>
                    <a:pt x="52" y="17"/>
                  </a:cubicBezTo>
                  <a:lnTo>
                    <a:pt x="52" y="50"/>
                  </a:lnTo>
                  <a:close/>
                  <a:moveTo>
                    <a:pt x="52" y="272"/>
                  </a:moveTo>
                  <a:cubicBezTo>
                    <a:pt x="19" y="272"/>
                    <a:pt x="19" y="272"/>
                    <a:pt x="19" y="272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52" y="238"/>
                    <a:pt x="52" y="238"/>
                    <a:pt x="52" y="238"/>
                  </a:cubicBezTo>
                  <a:lnTo>
                    <a:pt x="52" y="27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55287" y="2230016"/>
            <a:ext cx="2429499" cy="856772"/>
            <a:chOff x="3455287" y="2230016"/>
            <a:chExt cx="2429499" cy="856772"/>
          </a:xfrm>
        </p:grpSpPr>
        <p:sp>
          <p:nvSpPr>
            <p:cNvPr id="34" name="TextBox 13"/>
            <p:cNvSpPr txBox="1"/>
            <p:nvPr/>
          </p:nvSpPr>
          <p:spPr>
            <a:xfrm>
              <a:off x="3455288" y="2230016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3455287" y="2505090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内容，轻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52608" y="2147728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37" name="Rectangle 6"/>
            <p:cNvSpPr/>
            <p:nvPr/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27985" y="2230016"/>
            <a:ext cx="2429499" cy="856772"/>
            <a:chOff x="7827985" y="2230016"/>
            <a:chExt cx="2429499" cy="856772"/>
          </a:xfrm>
        </p:grpSpPr>
        <p:sp>
          <p:nvSpPr>
            <p:cNvPr id="39" name="TextBox 13"/>
            <p:cNvSpPr txBox="1"/>
            <p:nvPr/>
          </p:nvSpPr>
          <p:spPr>
            <a:xfrm>
              <a:off x="7827986" y="2230016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40" name="TextBox 13"/>
            <p:cNvSpPr txBox="1"/>
            <p:nvPr/>
          </p:nvSpPr>
          <p:spPr>
            <a:xfrm>
              <a:off x="7827985" y="2505090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55287" y="4016694"/>
            <a:ext cx="2429499" cy="856772"/>
            <a:chOff x="3455287" y="4016694"/>
            <a:chExt cx="2429499" cy="856772"/>
          </a:xfrm>
        </p:grpSpPr>
        <p:sp>
          <p:nvSpPr>
            <p:cNvPr id="41" name="TextBox 13"/>
            <p:cNvSpPr txBox="1"/>
            <p:nvPr/>
          </p:nvSpPr>
          <p:spPr>
            <a:xfrm>
              <a:off x="3455288" y="4016694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3455287" y="4291768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27985" y="4016694"/>
            <a:ext cx="2429499" cy="856772"/>
            <a:chOff x="7827985" y="4016694"/>
            <a:chExt cx="2429499" cy="856772"/>
          </a:xfrm>
        </p:grpSpPr>
        <p:sp>
          <p:nvSpPr>
            <p:cNvPr id="43" name="TextBox 13"/>
            <p:cNvSpPr txBox="1"/>
            <p:nvPr/>
          </p:nvSpPr>
          <p:spPr>
            <a:xfrm>
              <a:off x="7827986" y="4016694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7827985" y="4291768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，轻</a:t>
              </a:r>
              <a:r>
                <a:rPr lang="zh-CN" altLang="en-US" dirty="0"/>
                <a:t>松设</a:t>
              </a:r>
              <a:r>
                <a:rPr lang="zh-CN" altLang="en-US" dirty="0" smtClean="0"/>
                <a:t>计。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5067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415423" y="3995846"/>
            <a:ext cx="718642" cy="720679"/>
            <a:chOff x="5202" y="5131"/>
            <a:chExt cx="1058" cy="1061"/>
          </a:xfrm>
          <a:solidFill>
            <a:srgbClr val="1B4367"/>
          </a:solidFill>
        </p:grpSpPr>
        <p:sp>
          <p:nvSpPr>
            <p:cNvPr id="31" name="Freeform 12"/>
            <p:cNvSpPr/>
            <p:nvPr/>
          </p:nvSpPr>
          <p:spPr>
            <a:xfrm>
              <a:off x="5202" y="5131"/>
              <a:ext cx="1058" cy="1061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104722" y="74794"/>
                </a:cxn>
                <a:cxn ang="0">
                  <a:pos x="406465" y="103287"/>
                </a:cxn>
                <a:cxn ang="0">
                  <a:pos x="378066" y="406025"/>
                </a:cxn>
                <a:cxn ang="0">
                  <a:pos x="76323" y="377532"/>
                </a:cxn>
                <a:cxn ang="0">
                  <a:pos x="104722" y="74794"/>
                </a:cxn>
              </a:cxnLst>
              <a:rect l="txL" t="txT" r="txR" b="txB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2" name="Freeform 43"/>
            <p:cNvSpPr/>
            <p:nvPr/>
          </p:nvSpPr>
          <p:spPr>
            <a:xfrm>
              <a:off x="5428" y="5413"/>
              <a:ext cx="628" cy="562"/>
            </a:xfrm>
            <a:custGeom>
              <a:avLst/>
              <a:gdLst>
                <a:gd name="txL" fmla="*/ 0 w 161"/>
                <a:gd name="txT" fmla="*/ 0 h 144"/>
                <a:gd name="txR" fmla="*/ 161 w 161"/>
                <a:gd name="txB" fmla="*/ 144 h 144"/>
              </a:gdLst>
              <a:ahLst/>
              <a:cxnLst>
                <a:cxn ang="0">
                  <a:pos x="141988" y="55022"/>
                </a:cxn>
                <a:cxn ang="0">
                  <a:pos x="70994" y="1775"/>
                </a:cxn>
                <a:cxn ang="0">
                  <a:pos x="5325" y="88746"/>
                </a:cxn>
                <a:cxn ang="0">
                  <a:pos x="140213" y="255588"/>
                </a:cxn>
                <a:cxn ang="0">
                  <a:pos x="280425" y="90521"/>
                </a:cxn>
                <a:cxn ang="0">
                  <a:pos x="214756" y="3550"/>
                </a:cxn>
                <a:cxn ang="0">
                  <a:pos x="141988" y="55022"/>
                </a:cxn>
              </a:cxnLst>
              <a:rect l="txL" t="txT" r="txR" b="tx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7976883" y="3995846"/>
            <a:ext cx="720000" cy="720000"/>
            <a:chOff x="9978" y="7833"/>
            <a:chExt cx="1064" cy="1064"/>
          </a:xfrm>
          <a:solidFill>
            <a:srgbClr val="1B4367"/>
          </a:solidFill>
        </p:grpSpPr>
        <p:sp>
          <p:nvSpPr>
            <p:cNvPr id="34" name="Freeform 18"/>
            <p:cNvSpPr/>
            <p:nvPr/>
          </p:nvSpPr>
          <p:spPr>
            <a:xfrm>
              <a:off x="9978" y="7833"/>
              <a:ext cx="1065" cy="1065"/>
            </a:xfrm>
            <a:custGeom>
              <a:avLst/>
              <a:gdLst>
                <a:gd name="txL" fmla="*/ 0 w 273"/>
                <a:gd name="txT" fmla="*/ 0 h 273"/>
                <a:gd name="txR" fmla="*/ 273 w 273"/>
                <a:gd name="txB" fmla="*/ 273 h 273"/>
              </a:gdLst>
              <a:ahLst/>
              <a:cxnLst>
                <a:cxn ang="0">
                  <a:pos x="168490" y="443396"/>
                </a:cxn>
                <a:cxn ang="0">
                  <a:pos x="40792" y="168490"/>
                </a:cxn>
                <a:cxn ang="0">
                  <a:pos x="317471" y="40792"/>
                </a:cxn>
                <a:cxn ang="0">
                  <a:pos x="443396" y="317471"/>
                </a:cxn>
                <a:cxn ang="0">
                  <a:pos x="168490" y="443396"/>
                </a:cxn>
              </a:cxnLst>
              <a:rect l="txL" t="txT" r="txR" b="tx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5" name="Freeform 53"/>
            <p:cNvSpPr/>
            <p:nvPr/>
          </p:nvSpPr>
          <p:spPr>
            <a:xfrm>
              <a:off x="10251" y="8102"/>
              <a:ext cx="478" cy="321"/>
            </a:xfrm>
            <a:custGeom>
              <a:avLst/>
              <a:gdLst>
                <a:gd name="txL" fmla="*/ 0 w 123"/>
                <a:gd name="txT" fmla="*/ 0 h 82"/>
                <a:gd name="txR" fmla="*/ 123 w 123"/>
                <a:gd name="txB" fmla="*/ 82 h 82"/>
              </a:gdLst>
              <a:ahLst/>
              <a:cxnLst>
                <a:cxn ang="0">
                  <a:pos x="205111" y="46309"/>
                </a:cxn>
                <a:cxn ang="0">
                  <a:pos x="38900" y="46309"/>
                </a:cxn>
                <a:cxn ang="0">
                  <a:pos x="5305" y="146050"/>
                </a:cxn>
                <a:cxn ang="0">
                  <a:pos x="31828" y="94398"/>
                </a:cxn>
                <a:cxn ang="0">
                  <a:pos x="166210" y="85493"/>
                </a:cxn>
                <a:cxn ang="0">
                  <a:pos x="152065" y="99741"/>
                </a:cxn>
                <a:cxn ang="0">
                  <a:pos x="217488" y="99741"/>
                </a:cxn>
                <a:cxn ang="0">
                  <a:pos x="217488" y="32060"/>
                </a:cxn>
                <a:cxn ang="0">
                  <a:pos x="205111" y="46309"/>
                </a:cxn>
              </a:cxnLst>
              <a:rect l="txL" t="txT" r="txR" b="tx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6" name="Freeform 54"/>
            <p:cNvSpPr/>
            <p:nvPr/>
          </p:nvSpPr>
          <p:spPr>
            <a:xfrm>
              <a:off x="10303" y="8357"/>
              <a:ext cx="478" cy="318"/>
            </a:xfrm>
            <a:custGeom>
              <a:avLst/>
              <a:gdLst>
                <a:gd name="txL" fmla="*/ 0 w 123"/>
                <a:gd name="txT" fmla="*/ 0 h 81"/>
                <a:gd name="txR" fmla="*/ 123 w 123"/>
                <a:gd name="txB" fmla="*/ 81 h 81"/>
              </a:gdLst>
              <a:ahLst/>
              <a:cxnLst>
                <a:cxn ang="0">
                  <a:pos x="14145" y="98092"/>
                </a:cxn>
                <a:cxn ang="0">
                  <a:pos x="180355" y="98092"/>
                </a:cxn>
                <a:cxn ang="0">
                  <a:pos x="213951" y="0"/>
                </a:cxn>
                <a:cxn ang="0">
                  <a:pos x="185660" y="49938"/>
                </a:cxn>
                <a:cxn ang="0">
                  <a:pos x="53046" y="58855"/>
                </a:cxn>
                <a:cxn ang="0">
                  <a:pos x="67191" y="44587"/>
                </a:cxn>
                <a:cxn ang="0">
                  <a:pos x="0" y="44587"/>
                </a:cxn>
                <a:cxn ang="0">
                  <a:pos x="0" y="112360"/>
                </a:cxn>
                <a:cxn ang="0">
                  <a:pos x="14145" y="98092"/>
                </a:cxn>
              </a:cxnLst>
              <a:rect l="txL" t="txT" r="txR" b="tx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30182" y="2186852"/>
            <a:ext cx="731637" cy="731637"/>
            <a:chOff x="8470" y="2554"/>
            <a:chExt cx="1060" cy="1054"/>
          </a:xfrm>
          <a:solidFill>
            <a:srgbClr val="1B4367"/>
          </a:solidFill>
        </p:grpSpPr>
        <p:sp>
          <p:nvSpPr>
            <p:cNvPr id="38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9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4156070" y="2757307"/>
            <a:ext cx="638536" cy="638536"/>
            <a:chOff x="4704" y="4364"/>
            <a:chExt cx="946" cy="950"/>
          </a:xfrm>
          <a:solidFill>
            <a:srgbClr val="1B4367"/>
          </a:solidFill>
        </p:grpSpPr>
        <p:sp>
          <p:nvSpPr>
            <p:cNvPr id="41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2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>
          <a:xfrm>
            <a:off x="7415545" y="2768596"/>
            <a:ext cx="720000" cy="720000"/>
            <a:chOff x="4030" y="4930"/>
            <a:chExt cx="840" cy="843"/>
          </a:xfrm>
          <a:solidFill>
            <a:srgbClr val="1B4367"/>
          </a:solidFill>
        </p:grpSpPr>
        <p:sp>
          <p:nvSpPr>
            <p:cNvPr id="44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5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85137" y="2615015"/>
            <a:ext cx="2060788" cy="714839"/>
            <a:chOff x="1985137" y="2615015"/>
            <a:chExt cx="2060788" cy="714839"/>
          </a:xfrm>
        </p:grpSpPr>
        <p:sp>
          <p:nvSpPr>
            <p:cNvPr id="46" name="TextBox 1210"/>
            <p:cNvSpPr/>
            <p:nvPr/>
          </p:nvSpPr>
          <p:spPr>
            <a:xfrm>
              <a:off x="2457802" y="2615015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r"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85137" y="2872806"/>
              <a:ext cx="2060788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8402" y="3104444"/>
            <a:ext cx="2300353" cy="450665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05377" y="3901022"/>
            <a:ext cx="2060788" cy="695342"/>
            <a:chOff x="1305377" y="3901022"/>
            <a:chExt cx="2060788" cy="695342"/>
          </a:xfrm>
        </p:grpSpPr>
        <p:sp>
          <p:nvSpPr>
            <p:cNvPr id="48" name="TextBox 1210"/>
            <p:cNvSpPr/>
            <p:nvPr/>
          </p:nvSpPr>
          <p:spPr>
            <a:xfrm>
              <a:off x="1791375" y="3901022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r"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305377" y="4139316"/>
              <a:ext cx="2060788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89363" y="3901022"/>
            <a:ext cx="2060788" cy="695342"/>
            <a:chOff x="8689363" y="3901022"/>
            <a:chExt cx="2060788" cy="695342"/>
          </a:xfrm>
        </p:grpSpPr>
        <p:sp>
          <p:nvSpPr>
            <p:cNvPr id="54" name="TextBox 1210"/>
            <p:cNvSpPr/>
            <p:nvPr/>
          </p:nvSpPr>
          <p:spPr>
            <a:xfrm>
              <a:off x="8689363" y="3901022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689363" y="4139316"/>
              <a:ext cx="2060788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33308" y="2615015"/>
            <a:ext cx="2060788" cy="714839"/>
            <a:chOff x="8133308" y="2615015"/>
            <a:chExt cx="2060788" cy="714839"/>
          </a:xfrm>
        </p:grpSpPr>
        <p:sp>
          <p:nvSpPr>
            <p:cNvPr id="52" name="TextBox 1210"/>
            <p:cNvSpPr/>
            <p:nvPr/>
          </p:nvSpPr>
          <p:spPr>
            <a:xfrm>
              <a:off x="8133308" y="2615015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133308" y="2872806"/>
              <a:ext cx="2060788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14342" y="1187493"/>
            <a:ext cx="2163316" cy="741741"/>
            <a:chOff x="5014342" y="1187493"/>
            <a:chExt cx="2163316" cy="741741"/>
          </a:xfrm>
        </p:grpSpPr>
        <p:sp>
          <p:nvSpPr>
            <p:cNvPr id="50" name="TextBox 1210"/>
            <p:cNvSpPr/>
            <p:nvPr/>
          </p:nvSpPr>
          <p:spPr>
            <a:xfrm>
              <a:off x="5308605" y="1187493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14342" y="1472186"/>
              <a:ext cx="2163316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1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940852" y="1975089"/>
            <a:ext cx="3251051" cy="1487646"/>
            <a:chOff x="2940852" y="1975089"/>
            <a:chExt cx="3251051" cy="1487646"/>
          </a:xfrm>
        </p:grpSpPr>
        <p:sp>
          <p:nvSpPr>
            <p:cNvPr id="2" name="Text Placeholder 2"/>
            <p:cNvSpPr txBox="1"/>
            <p:nvPr/>
          </p:nvSpPr>
          <p:spPr>
            <a:xfrm>
              <a:off x="2940854" y="1975089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" name="Text Placeholder 8"/>
            <p:cNvSpPr txBox="1"/>
            <p:nvPr/>
          </p:nvSpPr>
          <p:spPr>
            <a:xfrm>
              <a:off x="2940852" y="235269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40852" y="4008898"/>
            <a:ext cx="3251051" cy="1505427"/>
            <a:chOff x="2940852" y="4008898"/>
            <a:chExt cx="3251051" cy="1505427"/>
          </a:xfrm>
        </p:grpSpPr>
        <p:sp>
          <p:nvSpPr>
            <p:cNvPr id="4" name="Text Placeholder 2"/>
            <p:cNvSpPr txBox="1"/>
            <p:nvPr/>
          </p:nvSpPr>
          <p:spPr>
            <a:xfrm>
              <a:off x="2940854" y="4008898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" name="Text Placeholder 8"/>
            <p:cNvSpPr txBox="1"/>
            <p:nvPr/>
          </p:nvSpPr>
          <p:spPr>
            <a:xfrm>
              <a:off x="2940852" y="440428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35699" y="2100517"/>
            <a:ext cx="737219" cy="737219"/>
            <a:chOff x="1201568" y="1323581"/>
            <a:chExt cx="602227" cy="602227"/>
          </a:xfrm>
          <a:solidFill>
            <a:schemeClr val="bg1"/>
          </a:solidFill>
        </p:grpSpPr>
        <p:sp>
          <p:nvSpPr>
            <p:cNvPr id="7" name="泪滴形 6"/>
            <p:cNvSpPr/>
            <p:nvPr/>
          </p:nvSpPr>
          <p:spPr>
            <a:xfrm>
              <a:off x="1201568" y="1323581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70273" y="1442634"/>
              <a:ext cx="264816" cy="364121"/>
              <a:chOff x="6766243" y="2767965"/>
              <a:chExt cx="139700" cy="192088"/>
            </a:xfrm>
            <a:grpFill/>
          </p:grpSpPr>
          <p:sp>
            <p:nvSpPr>
              <p:cNvPr id="9" name="Rectangle 27"/>
              <p:cNvSpPr/>
              <p:nvPr/>
            </p:nvSpPr>
            <p:spPr>
              <a:xfrm>
                <a:off x="6766243" y="2807653"/>
                <a:ext cx="22225" cy="152400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" name="Rectangle 28"/>
              <p:cNvSpPr/>
              <p:nvPr/>
            </p:nvSpPr>
            <p:spPr>
              <a:xfrm>
                <a:off x="6807518" y="2783840"/>
                <a:ext cx="20637" cy="176213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" name="Rectangle 29"/>
              <p:cNvSpPr/>
              <p:nvPr/>
            </p:nvSpPr>
            <p:spPr>
              <a:xfrm>
                <a:off x="6844030" y="2767965"/>
                <a:ext cx="22225" cy="192088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Rectangle 30"/>
              <p:cNvSpPr/>
              <p:nvPr/>
            </p:nvSpPr>
            <p:spPr>
              <a:xfrm>
                <a:off x="6882130" y="2866390"/>
                <a:ext cx="23813" cy="93663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2135699" y="4126624"/>
            <a:ext cx="737219" cy="737219"/>
            <a:chOff x="1201568" y="2978687"/>
            <a:chExt cx="602227" cy="602227"/>
          </a:xfrm>
          <a:solidFill>
            <a:schemeClr val="bg1"/>
          </a:solidFill>
        </p:grpSpPr>
        <p:sp>
          <p:nvSpPr>
            <p:cNvPr id="14" name="泪滴形 13"/>
            <p:cNvSpPr/>
            <p:nvPr/>
          </p:nvSpPr>
          <p:spPr>
            <a:xfrm>
              <a:off x="1201568" y="2978687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36"/>
            <p:cNvSpPr/>
            <p:nvPr/>
          </p:nvSpPr>
          <p:spPr>
            <a:xfrm>
              <a:off x="1311282" y="3111644"/>
              <a:ext cx="382799" cy="3363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16950" y="1975089"/>
            <a:ext cx="3251051" cy="1487646"/>
            <a:chOff x="7416950" y="1975089"/>
            <a:chExt cx="3251051" cy="1487646"/>
          </a:xfrm>
        </p:grpSpPr>
        <p:sp>
          <p:nvSpPr>
            <p:cNvPr id="16" name="Text Placeholder 2"/>
            <p:cNvSpPr txBox="1"/>
            <p:nvPr/>
          </p:nvSpPr>
          <p:spPr>
            <a:xfrm>
              <a:off x="7416953" y="1975089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7" name="Text Placeholder 8"/>
            <p:cNvSpPr txBox="1"/>
            <p:nvPr/>
          </p:nvSpPr>
          <p:spPr>
            <a:xfrm>
              <a:off x="7416950" y="235269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16950" y="4008898"/>
            <a:ext cx="3251051" cy="1505427"/>
            <a:chOff x="7416950" y="4008898"/>
            <a:chExt cx="3251051" cy="1505427"/>
          </a:xfrm>
        </p:grpSpPr>
        <p:sp>
          <p:nvSpPr>
            <p:cNvPr id="18" name="Text Placeholder 2"/>
            <p:cNvSpPr txBox="1"/>
            <p:nvPr/>
          </p:nvSpPr>
          <p:spPr>
            <a:xfrm>
              <a:off x="7416953" y="4008898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9" name="Text Placeholder 8"/>
            <p:cNvSpPr txBox="1"/>
            <p:nvPr/>
          </p:nvSpPr>
          <p:spPr>
            <a:xfrm>
              <a:off x="7416950" y="440428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11798" y="2100517"/>
            <a:ext cx="737219" cy="737219"/>
            <a:chOff x="4440068" y="1361681"/>
            <a:chExt cx="602227" cy="602227"/>
          </a:xfrm>
          <a:solidFill>
            <a:schemeClr val="bg1"/>
          </a:solidFill>
        </p:grpSpPr>
        <p:sp>
          <p:nvSpPr>
            <p:cNvPr id="21" name="泪滴形 20"/>
            <p:cNvSpPr/>
            <p:nvPr/>
          </p:nvSpPr>
          <p:spPr>
            <a:xfrm>
              <a:off x="4440068" y="1361681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565190" y="1486803"/>
              <a:ext cx="351983" cy="351983"/>
              <a:chOff x="4953318" y="2640965"/>
              <a:chExt cx="227012" cy="227013"/>
            </a:xfrm>
            <a:grpFill/>
          </p:grpSpPr>
          <p:sp>
            <p:nvSpPr>
              <p:cNvPr id="23" name="Freeform 21"/>
              <p:cNvSpPr/>
              <p:nvPr/>
            </p:nvSpPr>
            <p:spPr>
              <a:xfrm>
                <a:off x="4953318" y="2658428"/>
                <a:ext cx="211137" cy="209550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</a:cxnLst>
                <a:rect l="0" t="0" r="0" b="0"/>
                <a:pathLst>
                  <a:path w="129" h="128">
                    <a:moveTo>
                      <a:pt x="62" y="0"/>
                    </a:moveTo>
                    <a:cubicBezTo>
                      <a:pt x="48" y="1"/>
                      <a:pt x="35" y="7"/>
                      <a:pt x="24" y="18"/>
                    </a:cubicBezTo>
                    <a:cubicBezTo>
                      <a:pt x="0" y="42"/>
                      <a:pt x="0" y="80"/>
                      <a:pt x="24" y="104"/>
                    </a:cubicBezTo>
                    <a:cubicBezTo>
                      <a:pt x="48" y="128"/>
                      <a:pt x="87" y="128"/>
                      <a:pt x="111" y="104"/>
                    </a:cubicBezTo>
                    <a:cubicBezTo>
                      <a:pt x="122" y="94"/>
                      <a:pt x="127" y="80"/>
                      <a:pt x="129" y="66"/>
                    </a:cubicBezTo>
                    <a:cubicBezTo>
                      <a:pt x="62" y="66"/>
                      <a:pt x="62" y="66"/>
                      <a:pt x="62" y="66"/>
                    </a:cubicBez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2"/>
              <p:cNvSpPr/>
              <p:nvPr/>
            </p:nvSpPr>
            <p:spPr>
              <a:xfrm>
                <a:off x="5070793" y="2640965"/>
                <a:ext cx="109537" cy="109538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68" h="68">
                    <a:moveTo>
                      <a:pt x="49" y="20"/>
                    </a:moveTo>
                    <a:cubicBezTo>
                      <a:pt x="35" y="6"/>
                      <a:pt x="18" y="0"/>
                      <a:pt x="0" y="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8" y="51"/>
                      <a:pt x="62" y="33"/>
                      <a:pt x="49" y="2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611798" y="4126624"/>
            <a:ext cx="737219" cy="737219"/>
            <a:chOff x="4440068" y="3016787"/>
            <a:chExt cx="602227" cy="602227"/>
          </a:xfrm>
          <a:solidFill>
            <a:schemeClr val="bg1"/>
          </a:solidFill>
        </p:grpSpPr>
        <p:sp>
          <p:nvSpPr>
            <p:cNvPr id="26" name="泪滴形 25"/>
            <p:cNvSpPr/>
            <p:nvPr/>
          </p:nvSpPr>
          <p:spPr>
            <a:xfrm>
              <a:off x="4440068" y="3016787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571197" y="3149450"/>
              <a:ext cx="339968" cy="336901"/>
              <a:chOff x="4735830" y="4453890"/>
              <a:chExt cx="176213" cy="174625"/>
            </a:xfrm>
            <a:grpFill/>
          </p:grpSpPr>
          <p:sp>
            <p:nvSpPr>
              <p:cNvPr id="28" name="Oval 42"/>
              <p:cNvSpPr/>
              <p:nvPr/>
            </p:nvSpPr>
            <p:spPr>
              <a:xfrm>
                <a:off x="4735830" y="4472940"/>
                <a:ext cx="73025" cy="69850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Oval 43"/>
              <p:cNvSpPr/>
              <p:nvPr/>
            </p:nvSpPr>
            <p:spPr>
              <a:xfrm>
                <a:off x="4823143" y="4453890"/>
                <a:ext cx="88900" cy="88900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" name="Oval 44"/>
              <p:cNvSpPr/>
              <p:nvPr/>
            </p:nvSpPr>
            <p:spPr>
              <a:xfrm>
                <a:off x="4735830" y="4557078"/>
                <a:ext cx="73025" cy="71437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4823143" y="4557078"/>
                <a:ext cx="71437" cy="71437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882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6592859" y="1271805"/>
            <a:ext cx="3793643" cy="784535"/>
            <a:chOff x="6178340" y="1457775"/>
            <a:chExt cx="3592830" cy="743004"/>
          </a:xfrm>
        </p:grpSpPr>
        <p:sp>
          <p:nvSpPr>
            <p:cNvPr id="55" name="文本框 54"/>
            <p:cNvSpPr txBox="1"/>
            <p:nvPr/>
          </p:nvSpPr>
          <p:spPr>
            <a:xfrm>
              <a:off x="6178340" y="1746065"/>
              <a:ext cx="3592830" cy="454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6" name="TextBox 1956"/>
            <p:cNvSpPr/>
            <p:nvPr/>
          </p:nvSpPr>
          <p:spPr>
            <a:xfrm>
              <a:off x="6182151" y="1457775"/>
              <a:ext cx="1921944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595605" y="3762125"/>
            <a:ext cx="3793643" cy="784536"/>
            <a:chOff x="6180940" y="3828220"/>
            <a:chExt cx="3592830" cy="743005"/>
          </a:xfrm>
        </p:grpSpPr>
        <p:sp>
          <p:nvSpPr>
            <p:cNvPr id="58" name="文本框 57"/>
            <p:cNvSpPr txBox="1"/>
            <p:nvPr/>
          </p:nvSpPr>
          <p:spPr>
            <a:xfrm>
              <a:off x="6180940" y="4116511"/>
              <a:ext cx="3592830" cy="454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9" name="TextBox 1956"/>
            <p:cNvSpPr/>
            <p:nvPr/>
          </p:nvSpPr>
          <p:spPr>
            <a:xfrm>
              <a:off x="6184751" y="3828220"/>
              <a:ext cx="2086684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cxnSp>
        <p:nvCxnSpPr>
          <p:cNvPr id="60" name="直接连接符 59"/>
          <p:cNvCxnSpPr>
            <a:stCxn id="71" idx="0"/>
          </p:cNvCxnSpPr>
          <p:nvPr/>
        </p:nvCxnSpPr>
        <p:spPr>
          <a:xfrm>
            <a:off x="6088380" y="1412504"/>
            <a:ext cx="0" cy="4715214"/>
          </a:xfrm>
          <a:prstGeom prst="line">
            <a:avLst/>
          </a:prstGeom>
          <a:noFill/>
          <a:ln w="9525" cap="flat" cmpd="sng" algn="ctr">
            <a:solidFill>
              <a:srgbClr val="1B4367"/>
            </a:solidFill>
            <a:prstDash val="solid"/>
            <a:miter lim="800000"/>
          </a:ln>
          <a:effectLst/>
        </p:spPr>
      </p:cxnSp>
      <p:grpSp>
        <p:nvGrpSpPr>
          <p:cNvPr id="61" name="组合 60"/>
          <p:cNvGrpSpPr/>
          <p:nvPr/>
        </p:nvGrpSpPr>
        <p:grpSpPr>
          <a:xfrm>
            <a:off x="5599142" y="4983936"/>
            <a:ext cx="966049" cy="978254"/>
            <a:chOff x="5237224" y="4937554"/>
            <a:chExt cx="914912" cy="926470"/>
          </a:xfrm>
          <a:solidFill>
            <a:sysClr val="window" lastClr="FFFFFF"/>
          </a:solidFill>
        </p:grpSpPr>
        <p:sp>
          <p:nvSpPr>
            <p:cNvPr id="62" name="Freeform 1812"/>
            <p:cNvSpPr/>
            <p:nvPr/>
          </p:nvSpPr>
          <p:spPr>
            <a:xfrm>
              <a:off x="5237224" y="4937554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474309" y="5184293"/>
              <a:ext cx="438631" cy="441328"/>
              <a:chOff x="5595939" y="4999038"/>
              <a:chExt cx="515938" cy="519113"/>
            </a:xfrm>
            <a:grpFill/>
          </p:grpSpPr>
          <p:sp>
            <p:nvSpPr>
              <p:cNvPr id="64" name="Freeform 5"/>
              <p:cNvSpPr/>
              <p:nvPr/>
            </p:nvSpPr>
            <p:spPr bwMode="auto">
              <a:xfrm>
                <a:off x="5599114" y="4999038"/>
                <a:ext cx="430213" cy="303213"/>
              </a:xfrm>
              <a:custGeom>
                <a:avLst/>
                <a:gdLst>
                  <a:gd name="T0" fmla="*/ 298 w 298"/>
                  <a:gd name="T1" fmla="*/ 81 h 211"/>
                  <a:gd name="T2" fmla="*/ 292 w 298"/>
                  <a:gd name="T3" fmla="*/ 0 h 211"/>
                  <a:gd name="T4" fmla="*/ 210 w 298"/>
                  <a:gd name="T5" fmla="*/ 30 h 211"/>
                  <a:gd name="T6" fmla="*/ 242 w 298"/>
                  <a:gd name="T7" fmla="*/ 48 h 211"/>
                  <a:gd name="T8" fmla="*/ 100 w 298"/>
                  <a:gd name="T9" fmla="*/ 155 h 211"/>
                  <a:gd name="T10" fmla="*/ 1 w 298"/>
                  <a:gd name="T11" fmla="*/ 169 h 211"/>
                  <a:gd name="T12" fmla="*/ 1 w 298"/>
                  <a:gd name="T13" fmla="*/ 188 h 211"/>
                  <a:gd name="T14" fmla="*/ 1 w 298"/>
                  <a:gd name="T15" fmla="*/ 207 h 211"/>
                  <a:gd name="T16" fmla="*/ 1 w 298"/>
                  <a:gd name="T17" fmla="*/ 207 h 211"/>
                  <a:gd name="T18" fmla="*/ 112 w 298"/>
                  <a:gd name="T19" fmla="*/ 191 h 211"/>
                  <a:gd name="T20" fmla="*/ 208 w 298"/>
                  <a:gd name="T21" fmla="*/ 139 h 211"/>
                  <a:gd name="T22" fmla="*/ 275 w 298"/>
                  <a:gd name="T23" fmla="*/ 68 h 211"/>
                  <a:gd name="T24" fmla="*/ 298 w 298"/>
                  <a:gd name="T25" fmla="*/ 8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8" h="211">
                    <a:moveTo>
                      <a:pt x="298" y="81"/>
                    </a:moveTo>
                    <a:cubicBezTo>
                      <a:pt x="292" y="0"/>
                      <a:pt x="292" y="0"/>
                      <a:pt x="292" y="0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242" y="48"/>
                      <a:pt x="242" y="48"/>
                      <a:pt x="242" y="48"/>
                    </a:cubicBezTo>
                    <a:cubicBezTo>
                      <a:pt x="208" y="98"/>
                      <a:pt x="160" y="133"/>
                      <a:pt x="100" y="155"/>
                    </a:cubicBezTo>
                    <a:cubicBezTo>
                      <a:pt x="46" y="174"/>
                      <a:pt x="1" y="169"/>
                      <a:pt x="1" y="169"/>
                    </a:cubicBezTo>
                    <a:cubicBezTo>
                      <a:pt x="1" y="188"/>
                      <a:pt x="1" y="188"/>
                      <a:pt x="1" y="188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7"/>
                      <a:pt x="0" y="207"/>
                      <a:pt x="1" y="207"/>
                    </a:cubicBezTo>
                    <a:cubicBezTo>
                      <a:pt x="8" y="207"/>
                      <a:pt x="55" y="211"/>
                      <a:pt x="112" y="191"/>
                    </a:cubicBezTo>
                    <a:cubicBezTo>
                      <a:pt x="147" y="179"/>
                      <a:pt x="180" y="161"/>
                      <a:pt x="208" y="139"/>
                    </a:cubicBezTo>
                    <a:cubicBezTo>
                      <a:pt x="234" y="119"/>
                      <a:pt x="256" y="95"/>
                      <a:pt x="275" y="68"/>
                    </a:cubicBezTo>
                    <a:lnTo>
                      <a:pt x="298" y="8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5" name="Rectangle 6"/>
              <p:cNvSpPr>
                <a:spLocks noChangeArrowheads="1"/>
              </p:cNvSpPr>
              <p:nvPr/>
            </p:nvSpPr>
            <p:spPr bwMode="auto">
              <a:xfrm>
                <a:off x="5595939" y="5345113"/>
                <a:ext cx="100013" cy="109538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6" name="Freeform 7"/>
              <p:cNvSpPr/>
              <p:nvPr/>
            </p:nvSpPr>
            <p:spPr bwMode="auto">
              <a:xfrm>
                <a:off x="5713414" y="5310188"/>
                <a:ext cx="98425" cy="144463"/>
              </a:xfrm>
              <a:custGeom>
                <a:avLst/>
                <a:gdLst>
                  <a:gd name="T0" fmla="*/ 62 w 62"/>
                  <a:gd name="T1" fmla="*/ 0 h 91"/>
                  <a:gd name="T2" fmla="*/ 1 w 62"/>
                  <a:gd name="T3" fmla="*/ 0 h 91"/>
                  <a:gd name="T4" fmla="*/ 0 w 62"/>
                  <a:gd name="T5" fmla="*/ 91 h 91"/>
                  <a:gd name="T6" fmla="*/ 62 w 62"/>
                  <a:gd name="T7" fmla="*/ 91 h 91"/>
                  <a:gd name="T8" fmla="*/ 62 w 6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1">
                    <a:moveTo>
                      <a:pt x="62" y="0"/>
                    </a:moveTo>
                    <a:lnTo>
                      <a:pt x="1" y="0"/>
                    </a:lnTo>
                    <a:lnTo>
                      <a:pt x="0" y="91"/>
                    </a:lnTo>
                    <a:lnTo>
                      <a:pt x="62" y="9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7" name="Rectangle 8"/>
              <p:cNvSpPr>
                <a:spLocks noChangeArrowheads="1"/>
              </p:cNvSpPr>
              <p:nvPr/>
            </p:nvSpPr>
            <p:spPr bwMode="auto">
              <a:xfrm>
                <a:off x="5830889" y="5260976"/>
                <a:ext cx="98425" cy="193675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8" name="Rectangle 9"/>
              <p:cNvSpPr>
                <a:spLocks noChangeArrowheads="1"/>
              </p:cNvSpPr>
              <p:nvPr/>
            </p:nvSpPr>
            <p:spPr bwMode="auto">
              <a:xfrm>
                <a:off x="5948364" y="5183188"/>
                <a:ext cx="98425" cy="271463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9" name="Freeform 10"/>
              <p:cNvSpPr/>
              <p:nvPr/>
            </p:nvSpPr>
            <p:spPr bwMode="auto">
              <a:xfrm>
                <a:off x="5595939" y="4999038"/>
                <a:ext cx="515938" cy="519113"/>
              </a:xfrm>
              <a:custGeom>
                <a:avLst/>
                <a:gdLst>
                  <a:gd name="T0" fmla="*/ 343 w 358"/>
                  <a:gd name="T1" fmla="*/ 0 h 361"/>
                  <a:gd name="T2" fmla="*/ 343 w 358"/>
                  <a:gd name="T3" fmla="*/ 0 h 361"/>
                  <a:gd name="T4" fmla="*/ 343 w 358"/>
                  <a:gd name="T5" fmla="*/ 0 h 361"/>
                  <a:gd name="T6" fmla="*/ 334 w 358"/>
                  <a:gd name="T7" fmla="*/ 4 h 361"/>
                  <a:gd name="T8" fmla="*/ 329 w 358"/>
                  <a:gd name="T9" fmla="*/ 14 h 361"/>
                  <a:gd name="T10" fmla="*/ 339 w 358"/>
                  <a:gd name="T11" fmla="*/ 28 h 361"/>
                  <a:gd name="T12" fmla="*/ 339 w 358"/>
                  <a:gd name="T13" fmla="*/ 343 h 361"/>
                  <a:gd name="T14" fmla="*/ 29 w 358"/>
                  <a:gd name="T15" fmla="*/ 343 h 361"/>
                  <a:gd name="T16" fmla="*/ 15 w 358"/>
                  <a:gd name="T17" fmla="*/ 332 h 361"/>
                  <a:gd name="T18" fmla="*/ 0 w 358"/>
                  <a:gd name="T19" fmla="*/ 347 h 361"/>
                  <a:gd name="T20" fmla="*/ 0 w 358"/>
                  <a:gd name="T21" fmla="*/ 348 h 361"/>
                  <a:gd name="T22" fmla="*/ 15 w 358"/>
                  <a:gd name="T23" fmla="*/ 361 h 361"/>
                  <a:gd name="T24" fmla="*/ 29 w 358"/>
                  <a:gd name="T25" fmla="*/ 351 h 361"/>
                  <a:gd name="T26" fmla="*/ 347 w 358"/>
                  <a:gd name="T27" fmla="*/ 351 h 361"/>
                  <a:gd name="T28" fmla="*/ 347 w 358"/>
                  <a:gd name="T29" fmla="*/ 28 h 361"/>
                  <a:gd name="T30" fmla="*/ 358 w 358"/>
                  <a:gd name="T31" fmla="*/ 14 h 361"/>
                  <a:gd name="T32" fmla="*/ 343 w 358"/>
                  <a:gd name="T3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361">
                    <a:moveTo>
                      <a:pt x="343" y="0"/>
                    </a:move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39" y="0"/>
                      <a:pt x="336" y="1"/>
                      <a:pt x="334" y="4"/>
                    </a:cubicBezTo>
                    <a:cubicBezTo>
                      <a:pt x="331" y="6"/>
                      <a:pt x="329" y="10"/>
                      <a:pt x="329" y="14"/>
                    </a:cubicBezTo>
                    <a:cubicBezTo>
                      <a:pt x="329" y="21"/>
                      <a:pt x="333" y="26"/>
                      <a:pt x="339" y="28"/>
                    </a:cubicBezTo>
                    <a:cubicBezTo>
                      <a:pt x="339" y="343"/>
                      <a:pt x="339" y="343"/>
                      <a:pt x="339" y="343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7" y="337"/>
                      <a:pt x="21" y="332"/>
                      <a:pt x="15" y="332"/>
                    </a:cubicBezTo>
                    <a:cubicBezTo>
                      <a:pt x="7" y="332"/>
                      <a:pt x="0" y="339"/>
                      <a:pt x="0" y="347"/>
                    </a:cubicBezTo>
                    <a:cubicBezTo>
                      <a:pt x="0" y="347"/>
                      <a:pt x="0" y="348"/>
                      <a:pt x="0" y="348"/>
                    </a:cubicBezTo>
                    <a:cubicBezTo>
                      <a:pt x="1" y="355"/>
                      <a:pt x="7" y="361"/>
                      <a:pt x="15" y="361"/>
                    </a:cubicBezTo>
                    <a:cubicBezTo>
                      <a:pt x="21" y="361"/>
                      <a:pt x="27" y="357"/>
                      <a:pt x="29" y="351"/>
                    </a:cubicBezTo>
                    <a:cubicBezTo>
                      <a:pt x="347" y="351"/>
                      <a:pt x="347" y="351"/>
                      <a:pt x="347" y="351"/>
                    </a:cubicBezTo>
                    <a:cubicBezTo>
                      <a:pt x="347" y="28"/>
                      <a:pt x="347" y="28"/>
                      <a:pt x="347" y="28"/>
                    </a:cubicBezTo>
                    <a:cubicBezTo>
                      <a:pt x="353" y="27"/>
                      <a:pt x="358" y="21"/>
                      <a:pt x="358" y="14"/>
                    </a:cubicBezTo>
                    <a:cubicBezTo>
                      <a:pt x="358" y="6"/>
                      <a:pt x="351" y="0"/>
                      <a:pt x="343" y="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5599142" y="1253336"/>
            <a:ext cx="966049" cy="978254"/>
            <a:chOff x="5237224" y="1404429"/>
            <a:chExt cx="914912" cy="926470"/>
          </a:xfrm>
          <a:solidFill>
            <a:sysClr val="window" lastClr="FFFFFF"/>
          </a:solidFill>
        </p:grpSpPr>
        <p:sp>
          <p:nvSpPr>
            <p:cNvPr id="71" name="Freeform 1812"/>
            <p:cNvSpPr/>
            <p:nvPr/>
          </p:nvSpPr>
          <p:spPr>
            <a:xfrm>
              <a:off x="5237224" y="1404429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5414070" y="1669201"/>
              <a:ext cx="567104" cy="386174"/>
              <a:chOff x="5842315" y="2065986"/>
              <a:chExt cx="592138" cy="403225"/>
            </a:xfrm>
            <a:grpFill/>
          </p:grpSpPr>
          <p:sp>
            <p:nvSpPr>
              <p:cNvPr id="73" name="Oval 14"/>
              <p:cNvSpPr>
                <a:spLocks noChangeArrowheads="1"/>
              </p:cNvSpPr>
              <p:nvPr/>
            </p:nvSpPr>
            <p:spPr bwMode="auto">
              <a:xfrm>
                <a:off x="6050278" y="2065986"/>
                <a:ext cx="174625" cy="171450"/>
              </a:xfrm>
              <a:prstGeom prst="ellipse">
                <a:avLst/>
              </a:pr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5842315" y="2112023"/>
                <a:ext cx="592138" cy="357188"/>
                <a:chOff x="5543551" y="2033588"/>
                <a:chExt cx="592138" cy="357188"/>
              </a:xfrm>
              <a:grpFill/>
            </p:grpSpPr>
            <p:sp>
              <p:nvSpPr>
                <p:cNvPr id="75" name="Freeform 15"/>
                <p:cNvSpPr/>
                <p:nvPr/>
              </p:nvSpPr>
              <p:spPr bwMode="auto">
                <a:xfrm>
                  <a:off x="5681664" y="2170113"/>
                  <a:ext cx="315913" cy="220663"/>
                </a:xfrm>
                <a:custGeom>
                  <a:avLst/>
                  <a:gdLst>
                    <a:gd name="T0" fmla="*/ 219 w 219"/>
                    <a:gd name="T1" fmla="*/ 93 h 154"/>
                    <a:gd name="T2" fmla="*/ 156 w 219"/>
                    <a:gd name="T3" fmla="*/ 0 h 154"/>
                    <a:gd name="T4" fmla="*/ 110 w 219"/>
                    <a:gd name="T5" fmla="*/ 125 h 154"/>
                    <a:gd name="T6" fmla="*/ 64 w 219"/>
                    <a:gd name="T7" fmla="*/ 0 h 154"/>
                    <a:gd name="T8" fmla="*/ 0 w 219"/>
                    <a:gd name="T9" fmla="*/ 93 h 154"/>
                    <a:gd name="T10" fmla="*/ 0 w 219"/>
                    <a:gd name="T11" fmla="*/ 96 h 154"/>
                    <a:gd name="T12" fmla="*/ 0 w 219"/>
                    <a:gd name="T13" fmla="*/ 97 h 154"/>
                    <a:gd name="T14" fmla="*/ 110 w 219"/>
                    <a:gd name="T15" fmla="*/ 154 h 154"/>
                    <a:gd name="T16" fmla="*/ 219 w 219"/>
                    <a:gd name="T17" fmla="*/ 97 h 154"/>
                    <a:gd name="T18" fmla="*/ 219 w 219"/>
                    <a:gd name="T19" fmla="*/ 96 h 154"/>
                    <a:gd name="T20" fmla="*/ 219 w 219"/>
                    <a:gd name="T21" fmla="*/ 93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9" h="154">
                      <a:moveTo>
                        <a:pt x="219" y="93"/>
                      </a:moveTo>
                      <a:cubicBezTo>
                        <a:pt x="217" y="52"/>
                        <a:pt x="191" y="16"/>
                        <a:pt x="156" y="0"/>
                      </a:cubicBezTo>
                      <a:cubicBezTo>
                        <a:pt x="110" y="125"/>
                        <a:pt x="110" y="125"/>
                        <a:pt x="110" y="125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28" y="16"/>
                        <a:pt x="2" y="52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0" y="96"/>
                        <a:pt x="0" y="97"/>
                        <a:pt x="0" y="97"/>
                      </a:cubicBezTo>
                      <a:cubicBezTo>
                        <a:pt x="1" y="122"/>
                        <a:pt x="50" y="154"/>
                        <a:pt x="110" y="154"/>
                      </a:cubicBezTo>
                      <a:cubicBezTo>
                        <a:pt x="169" y="154"/>
                        <a:pt x="218" y="122"/>
                        <a:pt x="219" y="97"/>
                      </a:cubicBezTo>
                      <a:cubicBezTo>
                        <a:pt x="219" y="97"/>
                        <a:pt x="219" y="96"/>
                        <a:pt x="219" y="96"/>
                      </a:cubicBezTo>
                      <a:cubicBezTo>
                        <a:pt x="219" y="95"/>
                        <a:pt x="219" y="94"/>
                        <a:pt x="219" y="9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6"/>
                <p:cNvSpPr/>
                <p:nvPr/>
              </p:nvSpPr>
              <p:spPr bwMode="auto">
                <a:xfrm>
                  <a:off x="5824539" y="2165351"/>
                  <a:ext cx="31750" cy="31750"/>
                </a:xfrm>
                <a:custGeom>
                  <a:avLst/>
                  <a:gdLst>
                    <a:gd name="T0" fmla="*/ 10 w 20"/>
                    <a:gd name="T1" fmla="*/ 0 h 20"/>
                    <a:gd name="T2" fmla="*/ 20 w 20"/>
                    <a:gd name="T3" fmla="*/ 10 h 20"/>
                    <a:gd name="T4" fmla="*/ 10 w 20"/>
                    <a:gd name="T5" fmla="*/ 20 h 20"/>
                    <a:gd name="T6" fmla="*/ 0 w 20"/>
                    <a:gd name="T7" fmla="*/ 10 h 20"/>
                    <a:gd name="T8" fmla="*/ 10 w 20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lnTo>
                        <a:pt x="20" y="10"/>
                      </a:lnTo>
                      <a:lnTo>
                        <a:pt x="10" y="20"/>
                      </a:lnTo>
                      <a:lnTo>
                        <a:pt x="0" y="1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7"/>
                <p:cNvSpPr/>
                <p:nvPr/>
              </p:nvSpPr>
              <p:spPr bwMode="auto">
                <a:xfrm>
                  <a:off x="5816601" y="2197101"/>
                  <a:ext cx="46038" cy="117475"/>
                </a:xfrm>
                <a:custGeom>
                  <a:avLst/>
                  <a:gdLst>
                    <a:gd name="T0" fmla="*/ 21 w 29"/>
                    <a:gd name="T1" fmla="*/ 6 h 74"/>
                    <a:gd name="T2" fmla="*/ 15 w 29"/>
                    <a:gd name="T3" fmla="*/ 0 h 74"/>
                    <a:gd name="T4" fmla="*/ 7 w 29"/>
                    <a:gd name="T5" fmla="*/ 6 h 74"/>
                    <a:gd name="T6" fmla="*/ 0 w 29"/>
                    <a:gd name="T7" fmla="*/ 37 h 74"/>
                    <a:gd name="T8" fmla="*/ 15 w 29"/>
                    <a:gd name="T9" fmla="*/ 74 h 74"/>
                    <a:gd name="T10" fmla="*/ 29 w 29"/>
                    <a:gd name="T11" fmla="*/ 37 h 74"/>
                    <a:gd name="T12" fmla="*/ 21 w 29"/>
                    <a:gd name="T13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74">
                      <a:moveTo>
                        <a:pt x="21" y="6"/>
                      </a:moveTo>
                      <a:lnTo>
                        <a:pt x="15" y="0"/>
                      </a:lnTo>
                      <a:lnTo>
                        <a:pt x="7" y="6"/>
                      </a:lnTo>
                      <a:lnTo>
                        <a:pt x="0" y="37"/>
                      </a:lnTo>
                      <a:lnTo>
                        <a:pt x="15" y="74"/>
                      </a:lnTo>
                      <a:lnTo>
                        <a:pt x="29" y="37"/>
                      </a:lnTo>
                      <a:lnTo>
                        <a:pt x="21" y="6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8"/>
                <p:cNvSpPr/>
                <p:nvPr/>
              </p:nvSpPr>
              <p:spPr bwMode="auto">
                <a:xfrm>
                  <a:off x="5956301" y="2033588"/>
                  <a:ext cx="127000" cy="125413"/>
                </a:xfrm>
                <a:custGeom>
                  <a:avLst/>
                  <a:gdLst>
                    <a:gd name="T0" fmla="*/ 88 w 88"/>
                    <a:gd name="T1" fmla="*/ 44 h 87"/>
                    <a:gd name="T2" fmla="*/ 44 w 88"/>
                    <a:gd name="T3" fmla="*/ 0 h 87"/>
                    <a:gd name="T4" fmla="*/ 0 w 88"/>
                    <a:gd name="T5" fmla="*/ 44 h 87"/>
                    <a:gd name="T6" fmla="*/ 44 w 88"/>
                    <a:gd name="T7" fmla="*/ 87 h 87"/>
                    <a:gd name="T8" fmla="*/ 88 w 88"/>
                    <a:gd name="T9" fmla="*/ 4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7">
                      <a:moveTo>
                        <a:pt x="88" y="44"/>
                      </a:moveTo>
                      <a:cubicBezTo>
                        <a:pt x="88" y="19"/>
                        <a:pt x="68" y="0"/>
                        <a:pt x="44" y="0"/>
                      </a:cubicBezTo>
                      <a:cubicBezTo>
                        <a:pt x="20" y="0"/>
                        <a:pt x="1" y="19"/>
                        <a:pt x="0" y="44"/>
                      </a:cubicBezTo>
                      <a:cubicBezTo>
                        <a:pt x="0" y="68"/>
                        <a:pt x="20" y="87"/>
                        <a:pt x="44" y="87"/>
                      </a:cubicBezTo>
                      <a:cubicBezTo>
                        <a:pt x="68" y="87"/>
                        <a:pt x="88" y="68"/>
                        <a:pt x="88" y="4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9"/>
                <p:cNvSpPr/>
                <p:nvPr/>
              </p:nvSpPr>
              <p:spPr bwMode="auto">
                <a:xfrm>
                  <a:off x="600868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20"/>
                <p:cNvSpPr/>
                <p:nvPr/>
              </p:nvSpPr>
              <p:spPr bwMode="auto">
                <a:xfrm>
                  <a:off x="600392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6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Oval 21"/>
                <p:cNvSpPr>
                  <a:spLocks noChangeArrowheads="1"/>
                </p:cNvSpPr>
                <p:nvPr/>
              </p:nvSpPr>
              <p:spPr bwMode="auto">
                <a:xfrm>
                  <a:off x="5594351" y="2033588"/>
                  <a:ext cx="127000" cy="125413"/>
                </a:xfrm>
                <a:prstGeom prst="ellipse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22"/>
                <p:cNvSpPr/>
                <p:nvPr/>
              </p:nvSpPr>
              <p:spPr bwMode="auto">
                <a:xfrm>
                  <a:off x="5543551" y="2165351"/>
                  <a:ext cx="190500" cy="161925"/>
                </a:xfrm>
                <a:custGeom>
                  <a:avLst/>
                  <a:gdLst>
                    <a:gd name="T0" fmla="*/ 91 w 133"/>
                    <a:gd name="T1" fmla="*/ 100 h 112"/>
                    <a:gd name="T2" fmla="*/ 91 w 133"/>
                    <a:gd name="T3" fmla="*/ 100 h 112"/>
                    <a:gd name="T4" fmla="*/ 91 w 133"/>
                    <a:gd name="T5" fmla="*/ 99 h 112"/>
                    <a:gd name="T6" fmla="*/ 91 w 133"/>
                    <a:gd name="T7" fmla="*/ 96 h 112"/>
                    <a:gd name="T8" fmla="*/ 133 w 133"/>
                    <a:gd name="T9" fmla="*/ 13 h 112"/>
                    <a:gd name="T10" fmla="*/ 114 w 133"/>
                    <a:gd name="T11" fmla="*/ 0 h 112"/>
                    <a:gd name="T12" fmla="*/ 80 w 133"/>
                    <a:gd name="T13" fmla="*/ 92 h 112"/>
                    <a:gd name="T14" fmla="*/ 47 w 133"/>
                    <a:gd name="T15" fmla="*/ 0 h 112"/>
                    <a:gd name="T16" fmla="*/ 0 w 133"/>
                    <a:gd name="T17" fmla="*/ 68 h 112"/>
                    <a:gd name="T18" fmla="*/ 0 w 133"/>
                    <a:gd name="T19" fmla="*/ 70 h 112"/>
                    <a:gd name="T20" fmla="*/ 0 w 133"/>
                    <a:gd name="T21" fmla="*/ 71 h 112"/>
                    <a:gd name="T22" fmla="*/ 80 w 133"/>
                    <a:gd name="T23" fmla="*/ 112 h 112"/>
                    <a:gd name="T24" fmla="*/ 94 w 133"/>
                    <a:gd name="T25" fmla="*/ 112 h 112"/>
                    <a:gd name="T26" fmla="*/ 91 w 133"/>
                    <a:gd name="T27" fmla="*/ 10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3" h="112">
                      <a:moveTo>
                        <a:pt x="91" y="100"/>
                      </a:move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0"/>
                        <a:pt x="91" y="100"/>
                        <a:pt x="91" y="99"/>
                      </a:cubicBezTo>
                      <a:cubicBezTo>
                        <a:pt x="91" y="98"/>
                        <a:pt x="91" y="97"/>
                        <a:pt x="91" y="96"/>
                      </a:cubicBezTo>
                      <a:cubicBezTo>
                        <a:pt x="93" y="63"/>
                        <a:pt x="108" y="33"/>
                        <a:pt x="133" y="13"/>
                      </a:cubicBezTo>
                      <a:cubicBezTo>
                        <a:pt x="127" y="8"/>
                        <a:pt x="121" y="4"/>
                        <a:pt x="114" y="0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1" y="12"/>
                        <a:pt x="2" y="38"/>
                        <a:pt x="0" y="68"/>
                      </a:cubicBezTo>
                      <a:cubicBezTo>
                        <a:pt x="0" y="69"/>
                        <a:pt x="0" y="70"/>
                        <a:pt x="0" y="7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90"/>
                        <a:pt x="37" y="112"/>
                        <a:pt x="80" y="112"/>
                      </a:cubicBezTo>
                      <a:cubicBezTo>
                        <a:pt x="85" y="112"/>
                        <a:pt x="89" y="112"/>
                        <a:pt x="94" y="112"/>
                      </a:cubicBezTo>
                      <a:cubicBezTo>
                        <a:pt x="92" y="108"/>
                        <a:pt x="91" y="104"/>
                        <a:pt x="91" y="10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23"/>
                <p:cNvSpPr/>
                <p:nvPr/>
              </p:nvSpPr>
              <p:spPr bwMode="auto">
                <a:xfrm>
                  <a:off x="564673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24"/>
                <p:cNvSpPr/>
                <p:nvPr/>
              </p:nvSpPr>
              <p:spPr bwMode="auto">
                <a:xfrm>
                  <a:off x="564197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5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5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25"/>
                <p:cNvSpPr/>
                <p:nvPr/>
              </p:nvSpPr>
              <p:spPr bwMode="auto">
                <a:xfrm>
                  <a:off x="5943601" y="2165351"/>
                  <a:ext cx="192088" cy="161925"/>
                </a:xfrm>
                <a:custGeom>
                  <a:avLst/>
                  <a:gdLst>
                    <a:gd name="T0" fmla="*/ 133 w 133"/>
                    <a:gd name="T1" fmla="*/ 69 h 113"/>
                    <a:gd name="T2" fmla="*/ 87 w 133"/>
                    <a:gd name="T3" fmla="*/ 0 h 113"/>
                    <a:gd name="T4" fmla="*/ 53 w 133"/>
                    <a:gd name="T5" fmla="*/ 92 h 113"/>
                    <a:gd name="T6" fmla="*/ 20 w 133"/>
                    <a:gd name="T7" fmla="*/ 0 h 113"/>
                    <a:gd name="T8" fmla="*/ 0 w 133"/>
                    <a:gd name="T9" fmla="*/ 13 h 113"/>
                    <a:gd name="T10" fmla="*/ 22 w 133"/>
                    <a:gd name="T11" fmla="*/ 37 h 113"/>
                    <a:gd name="T12" fmla="*/ 43 w 133"/>
                    <a:gd name="T13" fmla="*/ 96 h 113"/>
                    <a:gd name="T14" fmla="*/ 43 w 133"/>
                    <a:gd name="T15" fmla="*/ 99 h 113"/>
                    <a:gd name="T16" fmla="*/ 43 w 133"/>
                    <a:gd name="T17" fmla="*/ 100 h 113"/>
                    <a:gd name="T18" fmla="*/ 43 w 133"/>
                    <a:gd name="T19" fmla="*/ 100 h 113"/>
                    <a:gd name="T20" fmla="*/ 40 w 133"/>
                    <a:gd name="T21" fmla="*/ 112 h 113"/>
                    <a:gd name="T22" fmla="*/ 53 w 133"/>
                    <a:gd name="T23" fmla="*/ 113 h 113"/>
                    <a:gd name="T24" fmla="*/ 133 w 133"/>
                    <a:gd name="T25" fmla="*/ 71 h 113"/>
                    <a:gd name="T26" fmla="*/ 133 w 133"/>
                    <a:gd name="T27" fmla="*/ 70 h 113"/>
                    <a:gd name="T28" fmla="*/ 133 w 133"/>
                    <a:gd name="T29" fmla="*/ 69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" h="113">
                      <a:moveTo>
                        <a:pt x="133" y="69"/>
                      </a:moveTo>
                      <a:cubicBezTo>
                        <a:pt x="131" y="38"/>
                        <a:pt x="113" y="12"/>
                        <a:pt x="87" y="0"/>
                      </a:cubicBezTo>
                      <a:cubicBezTo>
                        <a:pt x="53" y="92"/>
                        <a:pt x="53" y="92"/>
                        <a:pt x="53" y="9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4"/>
                        <a:pt x="6" y="8"/>
                        <a:pt x="0" y="13"/>
                      </a:cubicBezTo>
                      <a:cubicBezTo>
                        <a:pt x="9" y="20"/>
                        <a:pt x="16" y="28"/>
                        <a:pt x="22" y="37"/>
                      </a:cubicBezTo>
                      <a:cubicBezTo>
                        <a:pt x="34" y="55"/>
                        <a:pt x="41" y="75"/>
                        <a:pt x="43" y="96"/>
                      </a:cubicBezTo>
                      <a:cubicBezTo>
                        <a:pt x="43" y="97"/>
                        <a:pt x="43" y="98"/>
                        <a:pt x="43" y="99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4"/>
                        <a:pt x="41" y="108"/>
                        <a:pt x="40" y="112"/>
                      </a:cubicBezTo>
                      <a:cubicBezTo>
                        <a:pt x="44" y="112"/>
                        <a:pt x="49" y="113"/>
                        <a:pt x="53" y="113"/>
                      </a:cubicBezTo>
                      <a:cubicBezTo>
                        <a:pt x="97" y="112"/>
                        <a:pt x="132" y="90"/>
                        <a:pt x="133" y="71"/>
                      </a:cubicBezTo>
                      <a:cubicBezTo>
                        <a:pt x="133" y="71"/>
                        <a:pt x="133" y="71"/>
                        <a:pt x="133" y="70"/>
                      </a:cubicBezTo>
                      <a:cubicBezTo>
                        <a:pt x="133" y="70"/>
                        <a:pt x="133" y="69"/>
                        <a:pt x="133" y="6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6" name="组合 85"/>
          <p:cNvGrpSpPr/>
          <p:nvPr/>
        </p:nvGrpSpPr>
        <p:grpSpPr>
          <a:xfrm>
            <a:off x="5599143" y="2496869"/>
            <a:ext cx="966049" cy="978254"/>
            <a:chOff x="5237226" y="2582137"/>
            <a:chExt cx="914912" cy="926470"/>
          </a:xfrm>
          <a:solidFill>
            <a:sysClr val="window" lastClr="FFFFFF"/>
          </a:solidFill>
        </p:grpSpPr>
        <p:sp>
          <p:nvSpPr>
            <p:cNvPr id="87" name="Freeform 1812"/>
            <p:cNvSpPr/>
            <p:nvPr/>
          </p:nvSpPr>
          <p:spPr>
            <a:xfrm>
              <a:off x="5237226" y="2582137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443702" y="2786512"/>
              <a:ext cx="478851" cy="491868"/>
              <a:chOff x="5572126" y="3962401"/>
              <a:chExt cx="525463" cy="539750"/>
            </a:xfrm>
            <a:grpFill/>
          </p:grpSpPr>
          <p:sp>
            <p:nvSpPr>
              <p:cNvPr id="89" name="Freeform 26"/>
              <p:cNvSpPr>
                <a:spLocks noEditPoints="1"/>
              </p:cNvSpPr>
              <p:nvPr/>
            </p:nvSpPr>
            <p:spPr bwMode="auto">
              <a:xfrm>
                <a:off x="5572126" y="4130676"/>
                <a:ext cx="371475" cy="371475"/>
              </a:xfrm>
              <a:custGeom>
                <a:avLst/>
                <a:gdLst>
                  <a:gd name="T0" fmla="*/ 258 w 258"/>
                  <a:gd name="T1" fmla="*/ 156 h 259"/>
                  <a:gd name="T2" fmla="*/ 258 w 258"/>
                  <a:gd name="T3" fmla="*/ 104 h 259"/>
                  <a:gd name="T4" fmla="*/ 239 w 258"/>
                  <a:gd name="T5" fmla="*/ 94 h 259"/>
                  <a:gd name="T6" fmla="*/ 232 w 258"/>
                  <a:gd name="T7" fmla="*/ 78 h 259"/>
                  <a:gd name="T8" fmla="*/ 239 w 258"/>
                  <a:gd name="T9" fmla="*/ 57 h 259"/>
                  <a:gd name="T10" fmla="*/ 202 w 258"/>
                  <a:gd name="T11" fmla="*/ 20 h 259"/>
                  <a:gd name="T12" fmla="*/ 180 w 258"/>
                  <a:gd name="T13" fmla="*/ 27 h 259"/>
                  <a:gd name="T14" fmla="*/ 166 w 258"/>
                  <a:gd name="T15" fmla="*/ 21 h 259"/>
                  <a:gd name="T16" fmla="*/ 155 w 258"/>
                  <a:gd name="T17" fmla="*/ 0 h 259"/>
                  <a:gd name="T18" fmla="*/ 103 w 258"/>
                  <a:gd name="T19" fmla="*/ 0 h 259"/>
                  <a:gd name="T20" fmla="*/ 92 w 258"/>
                  <a:gd name="T21" fmla="*/ 21 h 259"/>
                  <a:gd name="T22" fmla="*/ 79 w 258"/>
                  <a:gd name="T23" fmla="*/ 26 h 259"/>
                  <a:gd name="T24" fmla="*/ 56 w 258"/>
                  <a:gd name="T25" fmla="*/ 19 h 259"/>
                  <a:gd name="T26" fmla="*/ 19 w 258"/>
                  <a:gd name="T27" fmla="*/ 56 h 259"/>
                  <a:gd name="T28" fmla="*/ 26 w 258"/>
                  <a:gd name="T29" fmla="*/ 79 h 259"/>
                  <a:gd name="T30" fmla="*/ 21 w 258"/>
                  <a:gd name="T31" fmla="*/ 92 h 259"/>
                  <a:gd name="T32" fmla="*/ 0 w 258"/>
                  <a:gd name="T33" fmla="*/ 103 h 259"/>
                  <a:gd name="T34" fmla="*/ 0 w 258"/>
                  <a:gd name="T35" fmla="*/ 155 h 259"/>
                  <a:gd name="T36" fmla="*/ 20 w 258"/>
                  <a:gd name="T37" fmla="*/ 166 h 259"/>
                  <a:gd name="T38" fmla="*/ 26 w 258"/>
                  <a:gd name="T39" fmla="*/ 180 h 259"/>
                  <a:gd name="T40" fmla="*/ 19 w 258"/>
                  <a:gd name="T41" fmla="*/ 202 h 259"/>
                  <a:gd name="T42" fmla="*/ 56 w 258"/>
                  <a:gd name="T43" fmla="*/ 239 h 259"/>
                  <a:gd name="T44" fmla="*/ 76 w 258"/>
                  <a:gd name="T45" fmla="*/ 233 h 259"/>
                  <a:gd name="T46" fmla="*/ 92 w 258"/>
                  <a:gd name="T47" fmla="*/ 240 h 259"/>
                  <a:gd name="T48" fmla="*/ 102 w 258"/>
                  <a:gd name="T49" fmla="*/ 259 h 259"/>
                  <a:gd name="T50" fmla="*/ 155 w 258"/>
                  <a:gd name="T51" fmla="*/ 259 h 259"/>
                  <a:gd name="T52" fmla="*/ 164 w 258"/>
                  <a:gd name="T53" fmla="*/ 240 h 259"/>
                  <a:gd name="T54" fmla="*/ 181 w 258"/>
                  <a:gd name="T55" fmla="*/ 233 h 259"/>
                  <a:gd name="T56" fmla="*/ 201 w 258"/>
                  <a:gd name="T57" fmla="*/ 240 h 259"/>
                  <a:gd name="T58" fmla="*/ 238 w 258"/>
                  <a:gd name="T59" fmla="*/ 202 h 259"/>
                  <a:gd name="T60" fmla="*/ 232 w 258"/>
                  <a:gd name="T61" fmla="*/ 183 h 259"/>
                  <a:gd name="T62" fmla="*/ 239 w 258"/>
                  <a:gd name="T63" fmla="*/ 166 h 259"/>
                  <a:gd name="T64" fmla="*/ 258 w 258"/>
                  <a:gd name="T65" fmla="*/ 156 h 259"/>
                  <a:gd name="T66" fmla="*/ 187 w 258"/>
                  <a:gd name="T67" fmla="*/ 130 h 259"/>
                  <a:gd name="T68" fmla="*/ 130 w 258"/>
                  <a:gd name="T69" fmla="*/ 188 h 259"/>
                  <a:gd name="T70" fmla="*/ 71 w 258"/>
                  <a:gd name="T71" fmla="*/ 130 h 259"/>
                  <a:gd name="T72" fmla="*/ 130 w 258"/>
                  <a:gd name="T73" fmla="*/ 72 h 259"/>
                  <a:gd name="T74" fmla="*/ 187 w 258"/>
                  <a:gd name="T75" fmla="*/ 13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59">
                    <a:moveTo>
                      <a:pt x="258" y="156"/>
                    </a:move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37" y="88"/>
                      <a:pt x="235" y="83"/>
                      <a:pt x="232" y="78"/>
                    </a:cubicBezTo>
                    <a:cubicBezTo>
                      <a:pt x="239" y="57"/>
                      <a:pt x="239" y="57"/>
                      <a:pt x="239" y="57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75" y="25"/>
                      <a:pt x="171" y="23"/>
                      <a:pt x="166" y="2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88" y="23"/>
                      <a:pt x="83" y="25"/>
                      <a:pt x="79" y="2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4" y="83"/>
                      <a:pt x="22" y="87"/>
                      <a:pt x="21" y="9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1" y="171"/>
                      <a:pt x="23" y="176"/>
                      <a:pt x="26" y="180"/>
                    </a:cubicBezTo>
                    <a:cubicBezTo>
                      <a:pt x="19" y="202"/>
                      <a:pt x="19" y="202"/>
                      <a:pt x="19" y="202"/>
                    </a:cubicBezTo>
                    <a:cubicBezTo>
                      <a:pt x="56" y="239"/>
                      <a:pt x="56" y="239"/>
                      <a:pt x="56" y="239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1" y="235"/>
                      <a:pt x="87" y="238"/>
                      <a:pt x="92" y="240"/>
                    </a:cubicBezTo>
                    <a:cubicBezTo>
                      <a:pt x="102" y="259"/>
                      <a:pt x="102" y="259"/>
                      <a:pt x="102" y="259"/>
                    </a:cubicBez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4" y="240"/>
                      <a:pt x="164" y="240"/>
                      <a:pt x="164" y="240"/>
                    </a:cubicBezTo>
                    <a:cubicBezTo>
                      <a:pt x="170" y="239"/>
                      <a:pt x="176" y="236"/>
                      <a:pt x="181" y="233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2" y="183"/>
                      <a:pt x="232" y="183"/>
                      <a:pt x="232" y="183"/>
                    </a:cubicBezTo>
                    <a:cubicBezTo>
                      <a:pt x="235" y="177"/>
                      <a:pt x="237" y="172"/>
                      <a:pt x="239" y="166"/>
                    </a:cubicBezTo>
                    <a:lnTo>
                      <a:pt x="258" y="156"/>
                    </a:lnTo>
                    <a:close/>
                    <a:moveTo>
                      <a:pt x="187" y="130"/>
                    </a:moveTo>
                    <a:cubicBezTo>
                      <a:pt x="187" y="162"/>
                      <a:pt x="161" y="188"/>
                      <a:pt x="130" y="188"/>
                    </a:cubicBezTo>
                    <a:cubicBezTo>
                      <a:pt x="97" y="188"/>
                      <a:pt x="71" y="162"/>
                      <a:pt x="71" y="130"/>
                    </a:cubicBezTo>
                    <a:cubicBezTo>
                      <a:pt x="71" y="98"/>
                      <a:pt x="97" y="72"/>
                      <a:pt x="130" y="72"/>
                    </a:cubicBezTo>
                    <a:cubicBezTo>
                      <a:pt x="161" y="72"/>
                      <a:pt x="187" y="98"/>
                      <a:pt x="187" y="13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0" name="Freeform 27"/>
              <p:cNvSpPr>
                <a:spLocks noEditPoints="1"/>
              </p:cNvSpPr>
              <p:nvPr/>
            </p:nvSpPr>
            <p:spPr bwMode="auto">
              <a:xfrm>
                <a:off x="5818189" y="3962401"/>
                <a:ext cx="192088" cy="188913"/>
              </a:xfrm>
              <a:custGeom>
                <a:avLst/>
                <a:gdLst>
                  <a:gd name="T0" fmla="*/ 133 w 133"/>
                  <a:gd name="T1" fmla="*/ 80 h 132"/>
                  <a:gd name="T2" fmla="*/ 133 w 133"/>
                  <a:gd name="T3" fmla="*/ 53 h 132"/>
                  <a:gd name="T4" fmla="*/ 123 w 133"/>
                  <a:gd name="T5" fmla="*/ 48 h 132"/>
                  <a:gd name="T6" fmla="*/ 120 w 133"/>
                  <a:gd name="T7" fmla="*/ 40 h 132"/>
                  <a:gd name="T8" fmla="*/ 123 w 133"/>
                  <a:gd name="T9" fmla="*/ 29 h 132"/>
                  <a:gd name="T10" fmla="*/ 104 w 133"/>
                  <a:gd name="T11" fmla="*/ 9 h 132"/>
                  <a:gd name="T12" fmla="*/ 93 w 133"/>
                  <a:gd name="T13" fmla="*/ 13 h 132"/>
                  <a:gd name="T14" fmla="*/ 86 w 133"/>
                  <a:gd name="T15" fmla="*/ 10 h 132"/>
                  <a:gd name="T16" fmla="*/ 80 w 133"/>
                  <a:gd name="T17" fmla="*/ 0 h 132"/>
                  <a:gd name="T18" fmla="*/ 53 w 133"/>
                  <a:gd name="T19" fmla="*/ 0 h 132"/>
                  <a:gd name="T20" fmla="*/ 48 w 133"/>
                  <a:gd name="T21" fmla="*/ 10 h 132"/>
                  <a:gd name="T22" fmla="*/ 41 w 133"/>
                  <a:gd name="T23" fmla="*/ 13 h 132"/>
                  <a:gd name="T24" fmla="*/ 29 w 133"/>
                  <a:gd name="T25" fmla="*/ 9 h 132"/>
                  <a:gd name="T26" fmla="*/ 10 w 133"/>
                  <a:gd name="T27" fmla="*/ 28 h 132"/>
                  <a:gd name="T28" fmla="*/ 14 w 133"/>
                  <a:gd name="T29" fmla="*/ 40 h 132"/>
                  <a:gd name="T30" fmla="*/ 11 w 133"/>
                  <a:gd name="T31" fmla="*/ 47 h 132"/>
                  <a:gd name="T32" fmla="*/ 0 w 133"/>
                  <a:gd name="T33" fmla="*/ 52 h 132"/>
                  <a:gd name="T34" fmla="*/ 0 w 133"/>
                  <a:gd name="T35" fmla="*/ 79 h 132"/>
                  <a:gd name="T36" fmla="*/ 11 w 133"/>
                  <a:gd name="T37" fmla="*/ 85 h 132"/>
                  <a:gd name="T38" fmla="*/ 13 w 133"/>
                  <a:gd name="T39" fmla="*/ 92 h 132"/>
                  <a:gd name="T40" fmla="*/ 10 w 133"/>
                  <a:gd name="T41" fmla="*/ 103 h 132"/>
                  <a:gd name="T42" fmla="*/ 29 w 133"/>
                  <a:gd name="T43" fmla="*/ 122 h 132"/>
                  <a:gd name="T44" fmla="*/ 39 w 133"/>
                  <a:gd name="T45" fmla="*/ 119 h 132"/>
                  <a:gd name="T46" fmla="*/ 48 w 133"/>
                  <a:gd name="T47" fmla="*/ 122 h 132"/>
                  <a:gd name="T48" fmla="*/ 53 w 133"/>
                  <a:gd name="T49" fmla="*/ 132 h 132"/>
                  <a:gd name="T50" fmla="*/ 80 w 133"/>
                  <a:gd name="T51" fmla="*/ 132 h 132"/>
                  <a:gd name="T52" fmla="*/ 85 w 133"/>
                  <a:gd name="T53" fmla="*/ 123 h 132"/>
                  <a:gd name="T54" fmla="*/ 94 w 133"/>
                  <a:gd name="T55" fmla="*/ 119 h 132"/>
                  <a:gd name="T56" fmla="*/ 104 w 133"/>
                  <a:gd name="T57" fmla="*/ 122 h 132"/>
                  <a:gd name="T58" fmla="*/ 123 w 133"/>
                  <a:gd name="T59" fmla="*/ 103 h 132"/>
                  <a:gd name="T60" fmla="*/ 120 w 133"/>
                  <a:gd name="T61" fmla="*/ 93 h 132"/>
                  <a:gd name="T62" fmla="*/ 123 w 133"/>
                  <a:gd name="T63" fmla="*/ 85 h 132"/>
                  <a:gd name="T64" fmla="*/ 133 w 133"/>
                  <a:gd name="T65" fmla="*/ 80 h 132"/>
                  <a:gd name="T66" fmla="*/ 97 w 133"/>
                  <a:gd name="T67" fmla="*/ 66 h 132"/>
                  <a:gd name="T68" fmla="*/ 67 w 133"/>
                  <a:gd name="T69" fmla="*/ 96 h 132"/>
                  <a:gd name="T70" fmla="*/ 37 w 133"/>
                  <a:gd name="T71" fmla="*/ 66 h 132"/>
                  <a:gd name="T72" fmla="*/ 67 w 133"/>
                  <a:gd name="T73" fmla="*/ 37 h 132"/>
                  <a:gd name="T74" fmla="*/ 97 w 133"/>
                  <a:gd name="T75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2">
                    <a:moveTo>
                      <a:pt x="133" y="80"/>
                    </a:moveTo>
                    <a:cubicBezTo>
                      <a:pt x="133" y="53"/>
                      <a:pt x="133" y="53"/>
                      <a:pt x="133" y="53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2" y="45"/>
                      <a:pt x="121" y="42"/>
                      <a:pt x="120" y="40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1" y="12"/>
                      <a:pt x="88" y="11"/>
                      <a:pt x="86" y="1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11"/>
                      <a:pt x="43" y="12"/>
                      <a:pt x="41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2"/>
                      <a:pt x="12" y="44"/>
                      <a:pt x="1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7"/>
                      <a:pt x="12" y="90"/>
                      <a:pt x="13" y="92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42" y="120"/>
                      <a:pt x="45" y="122"/>
                      <a:pt x="48" y="12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2"/>
                      <a:pt x="91" y="121"/>
                      <a:pt x="94" y="119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1" y="90"/>
                      <a:pt x="122" y="88"/>
                      <a:pt x="123" y="85"/>
                    </a:cubicBezTo>
                    <a:lnTo>
                      <a:pt x="133" y="80"/>
                    </a:lnTo>
                    <a:close/>
                    <a:moveTo>
                      <a:pt x="97" y="66"/>
                    </a:moveTo>
                    <a:cubicBezTo>
                      <a:pt x="97" y="83"/>
                      <a:pt x="83" y="96"/>
                      <a:pt x="67" y="96"/>
                    </a:cubicBezTo>
                    <a:cubicBezTo>
                      <a:pt x="50" y="96"/>
                      <a:pt x="37" y="83"/>
                      <a:pt x="37" y="66"/>
                    </a:cubicBezTo>
                    <a:cubicBezTo>
                      <a:pt x="37" y="50"/>
                      <a:pt x="50" y="37"/>
                      <a:pt x="67" y="37"/>
                    </a:cubicBezTo>
                    <a:cubicBezTo>
                      <a:pt x="83" y="37"/>
                      <a:pt x="97" y="50"/>
                      <a:pt x="97" y="66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Freeform 28"/>
              <p:cNvSpPr>
                <a:spLocks noEditPoints="1"/>
              </p:cNvSpPr>
              <p:nvPr/>
            </p:nvSpPr>
            <p:spPr bwMode="auto">
              <a:xfrm>
                <a:off x="5942014" y="4138613"/>
                <a:ext cx="155575" cy="155575"/>
              </a:xfrm>
              <a:custGeom>
                <a:avLst/>
                <a:gdLst>
                  <a:gd name="T0" fmla="*/ 108 w 108"/>
                  <a:gd name="T1" fmla="*/ 65 h 108"/>
                  <a:gd name="T2" fmla="*/ 108 w 108"/>
                  <a:gd name="T3" fmla="*/ 43 h 108"/>
                  <a:gd name="T4" fmla="*/ 100 w 108"/>
                  <a:gd name="T5" fmla="*/ 39 h 108"/>
                  <a:gd name="T6" fmla="*/ 97 w 108"/>
                  <a:gd name="T7" fmla="*/ 33 h 108"/>
                  <a:gd name="T8" fmla="*/ 100 w 108"/>
                  <a:gd name="T9" fmla="*/ 24 h 108"/>
                  <a:gd name="T10" fmla="*/ 84 w 108"/>
                  <a:gd name="T11" fmla="*/ 8 h 108"/>
                  <a:gd name="T12" fmla="*/ 75 w 108"/>
                  <a:gd name="T13" fmla="*/ 11 h 108"/>
                  <a:gd name="T14" fmla="*/ 70 w 108"/>
                  <a:gd name="T15" fmla="*/ 9 h 108"/>
                  <a:gd name="T16" fmla="*/ 65 w 108"/>
                  <a:gd name="T17" fmla="*/ 0 h 108"/>
                  <a:gd name="T18" fmla="*/ 43 w 108"/>
                  <a:gd name="T19" fmla="*/ 0 h 108"/>
                  <a:gd name="T20" fmla="*/ 39 w 108"/>
                  <a:gd name="T21" fmla="*/ 9 h 108"/>
                  <a:gd name="T22" fmla="*/ 33 w 108"/>
                  <a:gd name="T23" fmla="*/ 11 h 108"/>
                  <a:gd name="T24" fmla="*/ 24 w 108"/>
                  <a:gd name="T25" fmla="*/ 8 h 108"/>
                  <a:gd name="T26" fmla="*/ 8 w 108"/>
                  <a:gd name="T27" fmla="*/ 24 h 108"/>
                  <a:gd name="T28" fmla="*/ 11 w 108"/>
                  <a:gd name="T29" fmla="*/ 33 h 108"/>
                  <a:gd name="T30" fmla="*/ 9 w 108"/>
                  <a:gd name="T31" fmla="*/ 39 h 108"/>
                  <a:gd name="T32" fmla="*/ 0 w 108"/>
                  <a:gd name="T33" fmla="*/ 43 h 108"/>
                  <a:gd name="T34" fmla="*/ 0 w 108"/>
                  <a:gd name="T35" fmla="*/ 65 h 108"/>
                  <a:gd name="T36" fmla="*/ 8 w 108"/>
                  <a:gd name="T37" fmla="*/ 69 h 108"/>
                  <a:gd name="T38" fmla="*/ 11 w 108"/>
                  <a:gd name="T39" fmla="*/ 76 h 108"/>
                  <a:gd name="T40" fmla="*/ 8 w 108"/>
                  <a:gd name="T41" fmla="*/ 84 h 108"/>
                  <a:gd name="T42" fmla="*/ 23 w 108"/>
                  <a:gd name="T43" fmla="*/ 100 h 108"/>
                  <a:gd name="T44" fmla="*/ 32 w 108"/>
                  <a:gd name="T45" fmla="*/ 97 h 108"/>
                  <a:gd name="T46" fmla="*/ 39 w 108"/>
                  <a:gd name="T47" fmla="*/ 100 h 108"/>
                  <a:gd name="T48" fmla="*/ 43 w 108"/>
                  <a:gd name="T49" fmla="*/ 108 h 108"/>
                  <a:gd name="T50" fmla="*/ 65 w 108"/>
                  <a:gd name="T51" fmla="*/ 108 h 108"/>
                  <a:gd name="T52" fmla="*/ 69 w 108"/>
                  <a:gd name="T53" fmla="*/ 100 h 108"/>
                  <a:gd name="T54" fmla="*/ 76 w 108"/>
                  <a:gd name="T55" fmla="*/ 98 h 108"/>
                  <a:gd name="T56" fmla="*/ 84 w 108"/>
                  <a:gd name="T57" fmla="*/ 100 h 108"/>
                  <a:gd name="T58" fmla="*/ 100 w 108"/>
                  <a:gd name="T59" fmla="*/ 85 h 108"/>
                  <a:gd name="T60" fmla="*/ 97 w 108"/>
                  <a:gd name="T61" fmla="*/ 76 h 108"/>
                  <a:gd name="T62" fmla="*/ 100 w 108"/>
                  <a:gd name="T63" fmla="*/ 69 h 108"/>
                  <a:gd name="T64" fmla="*/ 108 w 108"/>
                  <a:gd name="T65" fmla="*/ 65 h 108"/>
                  <a:gd name="T66" fmla="*/ 78 w 108"/>
                  <a:gd name="T67" fmla="*/ 54 h 108"/>
                  <a:gd name="T68" fmla="*/ 54 w 108"/>
                  <a:gd name="T69" fmla="*/ 79 h 108"/>
                  <a:gd name="T70" fmla="*/ 30 w 108"/>
                  <a:gd name="T71" fmla="*/ 54 h 108"/>
                  <a:gd name="T72" fmla="*/ 54 w 108"/>
                  <a:gd name="T73" fmla="*/ 30 h 108"/>
                  <a:gd name="T74" fmla="*/ 78 w 108"/>
                  <a:gd name="T7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108" y="65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37"/>
                      <a:pt x="98" y="35"/>
                      <a:pt x="97" y="3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3" y="10"/>
                      <a:pt x="72" y="10"/>
                      <a:pt x="70" y="9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10"/>
                      <a:pt x="35" y="10"/>
                      <a:pt x="33" y="1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5"/>
                      <a:pt x="9" y="37"/>
                      <a:pt x="9" y="3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71"/>
                      <a:pt x="10" y="73"/>
                      <a:pt x="11" y="7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4" y="98"/>
                      <a:pt x="36" y="99"/>
                      <a:pt x="39" y="100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1" y="100"/>
                      <a:pt x="74" y="99"/>
                      <a:pt x="76" y="98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4"/>
                      <a:pt x="99" y="72"/>
                      <a:pt x="100" y="69"/>
                    </a:cubicBezTo>
                    <a:lnTo>
                      <a:pt x="108" y="65"/>
                    </a:lnTo>
                    <a:close/>
                    <a:moveTo>
                      <a:pt x="78" y="54"/>
                    </a:moveTo>
                    <a:cubicBezTo>
                      <a:pt x="78" y="68"/>
                      <a:pt x="68" y="79"/>
                      <a:pt x="54" y="79"/>
                    </a:cubicBezTo>
                    <a:cubicBezTo>
                      <a:pt x="41" y="79"/>
                      <a:pt x="30" y="68"/>
                      <a:pt x="30" y="54"/>
                    </a:cubicBezTo>
                    <a:cubicBezTo>
                      <a:pt x="30" y="41"/>
                      <a:pt x="41" y="30"/>
                      <a:pt x="54" y="30"/>
                    </a:cubicBezTo>
                    <a:cubicBezTo>
                      <a:pt x="68" y="30"/>
                      <a:pt x="78" y="41"/>
                      <a:pt x="78" y="54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5599142" y="3740402"/>
            <a:ext cx="966049" cy="978254"/>
            <a:chOff x="5237224" y="3759845"/>
            <a:chExt cx="914912" cy="926470"/>
          </a:xfrm>
          <a:solidFill>
            <a:sysClr val="window" lastClr="FFFFFF"/>
          </a:solidFill>
        </p:grpSpPr>
        <p:sp>
          <p:nvSpPr>
            <p:cNvPr id="93" name="Freeform 1812"/>
            <p:cNvSpPr/>
            <p:nvPr/>
          </p:nvSpPr>
          <p:spPr>
            <a:xfrm>
              <a:off x="5237224" y="3759845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539564" y="3983837"/>
              <a:ext cx="345128" cy="512366"/>
              <a:chOff x="5649914" y="2946401"/>
              <a:chExt cx="360363" cy="534987"/>
            </a:xfrm>
            <a:grpFill/>
          </p:grpSpPr>
          <p:sp>
            <p:nvSpPr>
              <p:cNvPr id="95" name="Freeform 29"/>
              <p:cNvSpPr/>
              <p:nvPr/>
            </p:nvSpPr>
            <p:spPr bwMode="auto">
              <a:xfrm>
                <a:off x="5776914" y="3424238"/>
                <a:ext cx="106363" cy="57150"/>
              </a:xfrm>
              <a:custGeom>
                <a:avLst/>
                <a:gdLst>
                  <a:gd name="T0" fmla="*/ 0 w 74"/>
                  <a:gd name="T1" fmla="*/ 0 h 40"/>
                  <a:gd name="T2" fmla="*/ 37 w 74"/>
                  <a:gd name="T3" fmla="*/ 40 h 40"/>
                  <a:gd name="T4" fmla="*/ 74 w 74"/>
                  <a:gd name="T5" fmla="*/ 0 h 40"/>
                  <a:gd name="T6" fmla="*/ 0 w 74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40">
                    <a:moveTo>
                      <a:pt x="0" y="0"/>
                    </a:moveTo>
                    <a:cubicBezTo>
                      <a:pt x="0" y="22"/>
                      <a:pt x="17" y="40"/>
                      <a:pt x="37" y="40"/>
                    </a:cubicBezTo>
                    <a:cubicBezTo>
                      <a:pt x="57" y="40"/>
                      <a:pt x="74" y="22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Freeform 30"/>
              <p:cNvSpPr/>
              <p:nvPr/>
            </p:nvSpPr>
            <p:spPr bwMode="auto">
              <a:xfrm>
                <a:off x="5753101" y="3346451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6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6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4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Freeform 31"/>
              <p:cNvSpPr/>
              <p:nvPr/>
            </p:nvSpPr>
            <p:spPr bwMode="auto">
              <a:xfrm>
                <a:off x="5753101" y="3386138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5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3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8" name="Freeform 32"/>
              <p:cNvSpPr/>
              <p:nvPr/>
            </p:nvSpPr>
            <p:spPr bwMode="auto">
              <a:xfrm>
                <a:off x="5649914" y="2946401"/>
                <a:ext cx="360363" cy="385763"/>
              </a:xfrm>
              <a:custGeom>
                <a:avLst/>
                <a:gdLst>
                  <a:gd name="T0" fmla="*/ 250 w 250"/>
                  <a:gd name="T1" fmla="*/ 125 h 268"/>
                  <a:gd name="T2" fmla="*/ 125 w 250"/>
                  <a:gd name="T3" fmla="*/ 0 h 268"/>
                  <a:gd name="T4" fmla="*/ 0 w 250"/>
                  <a:gd name="T5" fmla="*/ 125 h 268"/>
                  <a:gd name="T6" fmla="*/ 72 w 250"/>
                  <a:gd name="T7" fmla="*/ 238 h 268"/>
                  <a:gd name="T8" fmla="*/ 72 w 250"/>
                  <a:gd name="T9" fmla="*/ 244 h 268"/>
                  <a:gd name="T10" fmla="*/ 96 w 250"/>
                  <a:gd name="T11" fmla="*/ 268 h 268"/>
                  <a:gd name="T12" fmla="*/ 154 w 250"/>
                  <a:gd name="T13" fmla="*/ 268 h 268"/>
                  <a:gd name="T14" fmla="*/ 178 w 250"/>
                  <a:gd name="T15" fmla="*/ 244 h 268"/>
                  <a:gd name="T16" fmla="*/ 178 w 250"/>
                  <a:gd name="T17" fmla="*/ 238 h 268"/>
                  <a:gd name="T18" fmla="*/ 250 w 250"/>
                  <a:gd name="T19" fmla="*/ 12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268">
                    <a:moveTo>
                      <a:pt x="250" y="125"/>
                    </a:move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5"/>
                      <a:pt x="30" y="218"/>
                      <a:pt x="72" y="238"/>
                    </a:cubicBezTo>
                    <a:cubicBezTo>
                      <a:pt x="72" y="244"/>
                      <a:pt x="72" y="244"/>
                      <a:pt x="72" y="244"/>
                    </a:cubicBezTo>
                    <a:cubicBezTo>
                      <a:pt x="72" y="257"/>
                      <a:pt x="83" y="268"/>
                      <a:pt x="96" y="268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67" y="268"/>
                      <a:pt x="178" y="257"/>
                      <a:pt x="178" y="244"/>
                    </a:cubicBezTo>
                    <a:cubicBezTo>
                      <a:pt x="178" y="238"/>
                      <a:pt x="178" y="238"/>
                      <a:pt x="178" y="238"/>
                    </a:cubicBezTo>
                    <a:cubicBezTo>
                      <a:pt x="221" y="218"/>
                      <a:pt x="250" y="175"/>
                      <a:pt x="250" y="125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1802753" y="2488271"/>
            <a:ext cx="3793643" cy="784536"/>
            <a:chOff x="1641794" y="2573986"/>
            <a:chExt cx="3592830" cy="743005"/>
          </a:xfrm>
        </p:grpSpPr>
        <p:sp>
          <p:nvSpPr>
            <p:cNvPr id="100" name="文本框 85"/>
            <p:cNvSpPr txBox="1"/>
            <p:nvPr/>
          </p:nvSpPr>
          <p:spPr>
            <a:xfrm>
              <a:off x="1641794" y="2862276"/>
              <a:ext cx="3592830" cy="45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01" name="TextBox 1956"/>
            <p:cNvSpPr/>
            <p:nvPr/>
          </p:nvSpPr>
          <p:spPr>
            <a:xfrm>
              <a:off x="3438210" y="2573986"/>
              <a:ext cx="1765746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r"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805498" y="4890721"/>
            <a:ext cx="3793643" cy="784534"/>
            <a:chOff x="1644394" y="4873181"/>
            <a:chExt cx="3592830" cy="743005"/>
          </a:xfrm>
        </p:grpSpPr>
        <p:sp>
          <p:nvSpPr>
            <p:cNvPr id="103" name="文本框 5"/>
            <p:cNvSpPr txBox="1"/>
            <p:nvPr/>
          </p:nvSpPr>
          <p:spPr>
            <a:xfrm>
              <a:off x="1644394" y="5161471"/>
              <a:ext cx="3592830" cy="45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计。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04" name="TextBox 1956"/>
            <p:cNvSpPr/>
            <p:nvPr/>
          </p:nvSpPr>
          <p:spPr>
            <a:xfrm>
              <a:off x="3334871" y="4873181"/>
              <a:ext cx="1847934" cy="32063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r"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8770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色 II">
    <a:dk1>
      <a:sysClr val="windowText" lastClr="000000"/>
    </a:dk1>
    <a:lt1>
      <a:sysClr val="window" lastClr="FFFFFF"/>
    </a:lt1>
    <a:dk2>
      <a:srgbClr val="335B74"/>
    </a:dk2>
    <a:lt2>
      <a:srgbClr val="DFE3E5"/>
    </a:lt2>
    <a:accent1>
      <a:srgbClr val="1CADE4"/>
    </a:accent1>
    <a:accent2>
      <a:srgbClr val="2683C6"/>
    </a:accent2>
    <a:accent3>
      <a:srgbClr val="27CED7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  <a:fontScheme name="微软雅黑 Arial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3565</Words>
  <Application>Microsoft Office PowerPoint</Application>
  <PresentationFormat>宽屏</PresentationFormat>
  <Paragraphs>230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Bebas Neue</vt:lpstr>
      <vt:lpstr>FontAwesome</vt:lpstr>
      <vt:lpstr>Open Sans Light</vt:lpstr>
      <vt:lpstr>华文细黑</vt:lpstr>
      <vt:lpstr>思源黑体 CN Bold</vt:lpstr>
      <vt:lpstr>思源黑体 CN Heavy</vt:lpstr>
      <vt:lpstr>思源黑体 CN Light</vt:lpstr>
      <vt:lpstr>思源黑体 CN Normal</vt:lpstr>
      <vt:lpstr>宋体</vt:lpstr>
      <vt:lpstr>微软雅黑</vt:lpstr>
      <vt:lpstr>微软雅黑 Light</vt:lpstr>
      <vt:lpstr>Arial</vt:lpstr>
      <vt:lpstr>Calibri</vt:lpstr>
      <vt:lpstr>Calibri Light</vt:lpstr>
      <vt:lpstr>Helvetica</vt:lpstr>
      <vt:lpstr>Open Sans</vt:lpstr>
      <vt:lpstr>Roboto condensed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粒子点线</dc:title>
  <dc:creator>USER</dc:creator>
  <cp:keywords>USER</cp:keywords>
  <dc:description>USER</dc:description>
  <cp:lastModifiedBy>阳光 男孩</cp:lastModifiedBy>
  <cp:revision>85</cp:revision>
  <dcterms:created xsi:type="dcterms:W3CDTF">2018-09-11T09:25:09Z</dcterms:created>
  <dcterms:modified xsi:type="dcterms:W3CDTF">2019-06-12T12:20:25Z</dcterms:modified>
</cp:coreProperties>
</file>