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7" r:id="rId1"/>
  </p:sldMasterIdLst>
  <p:notesMasterIdLst>
    <p:notesMasterId r:id="rId28"/>
  </p:notesMasterIdLst>
  <p:handoutMasterIdLst>
    <p:handoutMasterId r:id="rId29"/>
  </p:handoutMasterIdLst>
  <p:sldIdLst>
    <p:sldId id="4833" r:id="rId2"/>
    <p:sldId id="5122" r:id="rId3"/>
    <p:sldId id="5123" r:id="rId4"/>
    <p:sldId id="5133" r:id="rId5"/>
    <p:sldId id="5135" r:id="rId6"/>
    <p:sldId id="5144" r:id="rId7"/>
    <p:sldId id="5147" r:id="rId8"/>
    <p:sldId id="5149" r:id="rId9"/>
    <p:sldId id="5130" r:id="rId10"/>
    <p:sldId id="5137" r:id="rId11"/>
    <p:sldId id="5138" r:id="rId12"/>
    <p:sldId id="5142" r:id="rId13"/>
    <p:sldId id="5145" r:id="rId14"/>
    <p:sldId id="5150" r:id="rId15"/>
    <p:sldId id="5129" r:id="rId16"/>
    <p:sldId id="5131" r:id="rId17"/>
    <p:sldId id="5140" r:id="rId18"/>
    <p:sldId id="5143" r:id="rId19"/>
    <p:sldId id="5146" r:id="rId20"/>
    <p:sldId id="5151" r:id="rId21"/>
    <p:sldId id="5132" r:id="rId22"/>
    <p:sldId id="5139" r:id="rId23"/>
    <p:sldId id="5134" r:id="rId24"/>
    <p:sldId id="5136" r:id="rId25"/>
    <p:sldId id="5152" r:id="rId26"/>
    <p:sldId id="5153" r:id="rId27"/>
  </p:sldIdLst>
  <p:sldSz cx="12858750" cy="723265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67B1"/>
    <a:srgbClr val="1F933B"/>
    <a:srgbClr val="F28F1A"/>
    <a:srgbClr val="E14D1D"/>
    <a:srgbClr val="D13622"/>
    <a:srgbClr val="002F71"/>
    <a:srgbClr val="39B37D"/>
    <a:srgbClr val="FFFFFF"/>
    <a:srgbClr val="4A6694"/>
    <a:srgbClr val="EDD2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428" autoAdjust="0"/>
    <p:restoredTop sz="95394" autoAdjust="0"/>
  </p:normalViewPr>
  <p:slideViewPr>
    <p:cSldViewPr>
      <p:cViewPr varScale="1">
        <p:scale>
          <a:sx n="104" d="100"/>
          <a:sy n="104" d="100"/>
        </p:scale>
        <p:origin x="384" y="114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3209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283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/>
          <a:lstStyle/>
          <a:p>
            <a:endParaRPr lang="tr-TR"/>
          </a:p>
        </c:rich>
      </c:tx>
      <c:layout/>
      <c:overlay val="1"/>
    </c:title>
    <c:autoTitleDeleted val="0"/>
    <c:plotArea>
      <c:layout>
        <c:manualLayout>
          <c:layoutTarget val="inner"/>
          <c:xMode val="edge"/>
          <c:yMode val="edge"/>
          <c:x val="7.1984800000000002E-2"/>
          <c:y val="5.4327399999999998E-2"/>
          <c:w val="0.90603199999999995"/>
          <c:h val="0.85404199999999997"/>
        </c:manualLayout>
      </c:layout>
      <c:lineChart>
        <c:grouping val="standard"/>
        <c:varyColors val="0"/>
        <c:ser>
          <c:idx val="0"/>
          <c:order val="0"/>
          <c:spPr>
            <a:ln w="12700" cap="flat">
              <a:solidFill>
                <a:schemeClr val="accent1"/>
              </a:solidFill>
              <a:prstDash val="solid"/>
              <a:miter lim="400000"/>
            </a:ln>
            <a:effectLst/>
          </c:spPr>
          <c:marker>
            <c:symbol val="circle"/>
            <c:size val="8"/>
            <c:spPr>
              <a:solidFill>
                <a:srgbClr val="FFFFFF"/>
              </a:solidFill>
              <a:ln w="12700" cap="flat">
                <a:solidFill>
                  <a:schemeClr val="accent1"/>
                </a:solidFill>
                <a:prstDash val="solid"/>
                <a:miter lim="400000"/>
              </a:ln>
              <a:effectLst/>
            </c:spPr>
          </c:marker>
          <c:val>
            <c:numRef>
              <c:f>Sheet1!$B$2:$G$2</c:f>
              <c:numCache>
                <c:formatCode>General</c:formatCode>
                <c:ptCount val="6"/>
                <c:pt idx="0">
                  <c:v>17</c:v>
                </c:pt>
                <c:pt idx="1">
                  <c:v>26</c:v>
                </c:pt>
                <c:pt idx="2">
                  <c:v>53</c:v>
                </c:pt>
                <c:pt idx="3">
                  <c:v>96</c:v>
                </c:pt>
                <c:pt idx="4">
                  <c:v>76</c:v>
                </c:pt>
                <c:pt idx="5">
                  <c:v>87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97D9-43F1-B15A-691282241642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Area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Sheet1!$B$1:$G$1</c15:sqref>
                        </c15:formulaRef>
                      </c:ext>
                    </c:extLst>
                    <c:strCache>
                      <c:ptCount val="6"/>
                      <c:pt idx="0">
                        <c:v>Jan</c:v>
                      </c:pt>
                      <c:pt idx="1">
                        <c:v>Feb</c:v>
                      </c:pt>
                      <c:pt idx="2">
                        <c:v>Mar</c:v>
                      </c:pt>
                      <c:pt idx="3">
                        <c:v>April</c:v>
                      </c:pt>
                      <c:pt idx="4">
                        <c:v>May</c:v>
                      </c:pt>
                      <c:pt idx="5">
                        <c:v>Jun</c:v>
                      </c:pt>
                    </c:strCache>
                  </c:strRef>
                </c15:cat>
              </c15:filteredCategoryTitle>
            </c:ext>
          </c:extLst>
        </c:ser>
        <c:ser>
          <c:idx val="1"/>
          <c:order val="1"/>
          <c:spPr>
            <a:ln w="12700" cap="flat">
              <a:solidFill>
                <a:schemeClr val="accent2"/>
              </a:solidFill>
              <a:prstDash val="solid"/>
              <a:miter lim="400000"/>
            </a:ln>
            <a:effectLst/>
          </c:spPr>
          <c:marker>
            <c:symbol val="circle"/>
            <c:size val="8"/>
            <c:spPr>
              <a:solidFill>
                <a:srgbClr val="FFFFFF"/>
              </a:solidFill>
              <a:ln w="12700" cap="flat">
                <a:solidFill>
                  <a:schemeClr val="accent2"/>
                </a:solidFill>
                <a:prstDash val="solid"/>
                <a:miter lim="400000"/>
              </a:ln>
              <a:effectLst/>
            </c:spPr>
          </c:marker>
          <c:val>
            <c:numRef>
              <c:f>Sheet1!$B$3:$G$3</c:f>
              <c:numCache>
                <c:formatCode>General</c:formatCode>
                <c:ptCount val="6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58</c:v>
                </c:pt>
                <c:pt idx="4">
                  <c:v>43</c:v>
                </c:pt>
                <c:pt idx="5">
                  <c:v>23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97D9-43F1-B15A-691282241642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Area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Sheet1!$B$1:$G$1</c15:sqref>
                        </c15:formulaRef>
                      </c:ext>
                    </c:extLst>
                    <c:strCache>
                      <c:ptCount val="6"/>
                      <c:pt idx="0">
                        <c:v>Jan</c:v>
                      </c:pt>
                      <c:pt idx="1">
                        <c:v>Feb</c:v>
                      </c:pt>
                      <c:pt idx="2">
                        <c:v>Mar</c:v>
                      </c:pt>
                      <c:pt idx="3">
                        <c:v>April</c:v>
                      </c:pt>
                      <c:pt idx="4">
                        <c:v>May</c:v>
                      </c:pt>
                      <c:pt idx="5">
                        <c:v>Jun</c:v>
                      </c:pt>
                    </c:strCache>
                  </c:strRef>
                </c15:cat>
              </c15:filteredCategoryTitle>
            </c:ext>
          </c:extLst>
        </c:ser>
        <c:ser>
          <c:idx val="2"/>
          <c:order val="2"/>
          <c:spPr>
            <a:ln w="12700" cap="flat">
              <a:solidFill>
                <a:schemeClr val="accent3"/>
              </a:solidFill>
              <a:prstDash val="solid"/>
              <a:miter lim="400000"/>
            </a:ln>
            <a:effectLst/>
          </c:spPr>
          <c:marker>
            <c:symbol val="circle"/>
            <c:size val="8"/>
            <c:spPr>
              <a:solidFill>
                <a:srgbClr val="FFFFFF"/>
              </a:solidFill>
              <a:ln w="12700" cap="flat">
                <a:solidFill>
                  <a:schemeClr val="accent3"/>
                </a:solidFill>
                <a:prstDash val="solid"/>
                <a:miter lim="400000"/>
              </a:ln>
              <a:effectLst/>
            </c:spPr>
          </c:marker>
          <c:val>
            <c:numRef>
              <c:f>Sheet1!$B$4:$G$4</c:f>
              <c:numCache>
                <c:formatCode>General</c:formatCode>
                <c:ptCount val="6"/>
                <c:pt idx="0">
                  <c:v>45</c:v>
                </c:pt>
                <c:pt idx="1">
                  <c:v>87</c:v>
                </c:pt>
                <c:pt idx="2">
                  <c:v>43</c:v>
                </c:pt>
                <c:pt idx="3">
                  <c:v>56</c:v>
                </c:pt>
                <c:pt idx="4">
                  <c:v>89</c:v>
                </c:pt>
                <c:pt idx="5">
                  <c:v>87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97D9-43F1-B15A-691282241642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Area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Sheet1!$B$1:$G$1</c15:sqref>
                        </c15:formulaRef>
                      </c:ext>
                    </c:extLst>
                    <c:strCache>
                      <c:ptCount val="6"/>
                      <c:pt idx="0">
                        <c:v>Jan</c:v>
                      </c:pt>
                      <c:pt idx="1">
                        <c:v>Feb</c:v>
                      </c:pt>
                      <c:pt idx="2">
                        <c:v>Mar</c:v>
                      </c:pt>
                      <c:pt idx="3">
                        <c:v>April</c:v>
                      </c:pt>
                      <c:pt idx="4">
                        <c:v>May</c:v>
                      </c:pt>
                      <c:pt idx="5">
                        <c:v>Jun</c:v>
                      </c:pt>
                    </c:strCache>
                  </c:strRef>
                </c15:cat>
              </c15:filteredCategoryTitle>
            </c:ext>
          </c:extLst>
        </c:ser>
        <c:ser>
          <c:idx val="3"/>
          <c:order val="3"/>
          <c:spPr>
            <a:ln w="12700" cap="flat">
              <a:solidFill>
                <a:schemeClr val="accent4"/>
              </a:solidFill>
              <a:prstDash val="solid"/>
              <a:miter lim="400000"/>
            </a:ln>
            <a:effectLst/>
          </c:spPr>
          <c:marker>
            <c:symbol val="circle"/>
            <c:size val="8"/>
            <c:spPr>
              <a:solidFill>
                <a:srgbClr val="FFFFFF"/>
              </a:solidFill>
              <a:ln w="12700" cap="flat">
                <a:solidFill>
                  <a:schemeClr val="accent4"/>
                </a:solidFill>
                <a:prstDash val="solid"/>
                <a:miter lim="400000"/>
              </a:ln>
              <a:effectLst/>
            </c:spPr>
          </c:marker>
          <c:val>
            <c:numRef>
              <c:f>Sheet1!$B$5:$G$5</c:f>
              <c:numCache>
                <c:formatCode>General</c:formatCode>
                <c:ptCount val="6"/>
                <c:pt idx="0">
                  <c:v>20</c:v>
                </c:pt>
                <c:pt idx="1">
                  <c:v>41</c:v>
                </c:pt>
                <c:pt idx="2">
                  <c:v>45</c:v>
                </c:pt>
                <c:pt idx="3">
                  <c:v>78</c:v>
                </c:pt>
                <c:pt idx="4">
                  <c:v>23</c:v>
                </c:pt>
                <c:pt idx="5">
                  <c:v>78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97D9-43F1-B15A-691282241642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Area 4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Sheet1!$B$1:$G$1</c15:sqref>
                        </c15:formulaRef>
                      </c:ext>
                    </c:extLst>
                    <c:strCache>
                      <c:ptCount val="6"/>
                      <c:pt idx="0">
                        <c:v>Jan</c:v>
                      </c:pt>
                      <c:pt idx="1">
                        <c:v>Feb</c:v>
                      </c:pt>
                      <c:pt idx="2">
                        <c:v>Mar</c:v>
                      </c:pt>
                      <c:pt idx="3">
                        <c:v>April</c:v>
                      </c:pt>
                      <c:pt idx="4">
                        <c:v>May</c:v>
                      </c:pt>
                      <c:pt idx="5">
                        <c:v>Jun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493473152"/>
        <c:axId val="-493467168"/>
      </c:lineChart>
      <c:catAx>
        <c:axId val="-4934731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ln w="12700" cap="flat">
            <a:solidFill>
              <a:schemeClr val="bg1">
                <a:lumMod val="65000"/>
              </a:schemeClr>
            </a:solidFill>
            <a:prstDash val="solid"/>
            <a:miter lim="400000"/>
          </a:ln>
        </c:spPr>
        <c:txPr>
          <a:bodyPr rot="0"/>
          <a:lstStyle/>
          <a:p>
            <a:pPr>
              <a:defRPr>
                <a:solidFill>
                  <a:schemeClr val="bg1">
                    <a:lumMod val="65000"/>
                  </a:schemeClr>
                </a:solidFill>
              </a:defRPr>
            </a:pPr>
            <a:endParaRPr lang="zh-CN"/>
          </a:p>
        </c:txPr>
        <c:crossAx val="-493467168"/>
        <c:crosses val="autoZero"/>
        <c:auto val="1"/>
        <c:lblAlgn val="ctr"/>
        <c:lblOffset val="100"/>
        <c:noMultiLvlLbl val="1"/>
      </c:catAx>
      <c:valAx>
        <c:axId val="-493467168"/>
        <c:scaling>
          <c:orientation val="minMax"/>
        </c:scaling>
        <c:delete val="0"/>
        <c:axPos val="l"/>
        <c:majorGridlines>
          <c:spPr>
            <a:ln w="12700" cap="flat">
              <a:solidFill>
                <a:schemeClr val="bg1">
                  <a:lumMod val="65000"/>
                </a:schemeClr>
              </a:solidFill>
              <a:custDash>
                <a:ds d="200000" sp="200000"/>
              </a:custDash>
              <a:miter lim="400000"/>
            </a:ln>
          </c:spPr>
        </c:majorGridlines>
        <c:numFmt formatCode="0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>
                <a:solidFill>
                  <a:schemeClr val="bg1">
                    <a:lumMod val="65000"/>
                  </a:schemeClr>
                </a:solidFill>
              </a:defRPr>
            </a:pPr>
            <a:endParaRPr lang="zh-CN"/>
          </a:p>
        </c:txPr>
        <c:crossAx val="-493473152"/>
        <c:crosses val="autoZero"/>
        <c:crossBetween val="midCat"/>
        <c:majorUnit val="25"/>
        <c:minorUnit val="12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2019/6/12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2019/6/12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7941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466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8638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89032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86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50238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5031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3441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53840B-94F0-49FA-A493-1B79233BF67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1695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9702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5667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7667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1901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8637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53840B-94F0-49FA-A493-1B79233BF67D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302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05036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04451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9197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90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5930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2571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60675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5631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3147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5291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2019/6/12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47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2019/6/12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54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2019/6/12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9542671" y="6826488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505762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2019/6/12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246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</p:sldLayoutIdLst>
  <p:timing>
    <p:tnLst>
      <p:par>
        <p:cTn id="1" dur="indefinite" restart="never" nodeType="tmRoot"/>
      </p:par>
    </p:tnLst>
  </p:timing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8014" y="580571"/>
            <a:ext cx="8702722" cy="6071508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1" y="2392189"/>
            <a:ext cx="12858750" cy="2448273"/>
          </a:xfrm>
          <a:prstGeom prst="roundRect">
            <a:avLst>
              <a:gd name="adj" fmla="val 0"/>
            </a:avLst>
          </a:prstGeom>
          <a:solidFill>
            <a:srgbClr val="1567B1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3045000" y="3169282"/>
            <a:ext cx="782334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48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彩色工</a:t>
            </a:r>
            <a:r>
              <a:rPr lang="zh-CN" altLang="en-US" sz="4800" b="1" dirty="0">
                <a:solidFill>
                  <a:schemeClr val="bg1"/>
                </a:solidFill>
                <a:cs typeface="Arial" panose="020B0604020202020204" pitchFamily="34" charset="0"/>
              </a:rPr>
              <a:t>作计</a:t>
            </a:r>
            <a:r>
              <a:rPr lang="zh-CN" altLang="en-US" sz="48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划</a:t>
            </a:r>
            <a:r>
              <a:rPr lang="en-US" altLang="zh-CN" sz="3600" dirty="0" smtClean="0">
                <a:solidFill>
                  <a:schemeClr val="bg1"/>
                </a:solidFill>
                <a:cs typeface="Arial" panose="020B0604020202020204" pitchFamily="34" charset="0"/>
              </a:rPr>
              <a:t>POWERPOINT</a:t>
            </a:r>
            <a:endParaRPr lang="zh-CN" altLang="en-US" sz="36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3044999" y="2752230"/>
            <a:ext cx="756084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800" dirty="0" smtClean="0">
                <a:solidFill>
                  <a:schemeClr val="bg1"/>
                </a:solidFill>
                <a:cs typeface="Arial" panose="020B0604020202020204" pitchFamily="34" charset="0"/>
              </a:rPr>
              <a:t>BUSINESS FINANCING PROPOSAL PPT</a:t>
            </a:r>
            <a:endParaRPr lang="zh-CN" altLang="en-US" sz="28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68446" y="4750387"/>
            <a:ext cx="7721856" cy="180149"/>
            <a:chOff x="1292350" y="-1299312"/>
            <a:chExt cx="7721856" cy="3007554"/>
          </a:xfrm>
        </p:grpSpPr>
        <p:sp>
          <p:nvSpPr>
            <p:cNvPr id="12" name="Rectangle 74"/>
            <p:cNvSpPr/>
            <p:nvPr/>
          </p:nvSpPr>
          <p:spPr>
            <a:xfrm>
              <a:off x="1292350" y="-1285081"/>
              <a:ext cx="1930464" cy="299332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8587" tIns="64293" rIns="128587" bIns="64293" anchor="ctr"/>
            <a:lstStyle/>
            <a:p>
              <a:pPr algn="ctr" defTabSz="57403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Rectangle 90"/>
            <p:cNvSpPr/>
            <p:nvPr/>
          </p:nvSpPr>
          <p:spPr>
            <a:xfrm>
              <a:off x="3222814" y="-1285081"/>
              <a:ext cx="1930464" cy="2993323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8587" tIns="64293" rIns="128587" bIns="64293" anchor="ctr"/>
            <a:lstStyle/>
            <a:p>
              <a:pPr algn="ctr" defTabSz="57403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Rectangle 127"/>
            <p:cNvSpPr/>
            <p:nvPr/>
          </p:nvSpPr>
          <p:spPr>
            <a:xfrm>
              <a:off x="5153278" y="-1291779"/>
              <a:ext cx="1930464" cy="299232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8587" tIns="64293" rIns="128587" bIns="64293" anchor="ctr"/>
            <a:lstStyle/>
            <a:p>
              <a:pPr algn="ctr" defTabSz="57403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Rectangle 138"/>
            <p:cNvSpPr/>
            <p:nvPr/>
          </p:nvSpPr>
          <p:spPr>
            <a:xfrm>
              <a:off x="7083742" y="-1299312"/>
              <a:ext cx="1930464" cy="299332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8587" tIns="64293" rIns="128587" bIns="64293" anchor="ctr"/>
            <a:lstStyle/>
            <a:p>
              <a:pPr algn="ctr" defTabSz="57403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4529546" y="4123936"/>
            <a:ext cx="3799657" cy="318924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汇报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:sunny   </a:t>
            </a: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时间：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2020</a:t>
            </a: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年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6</a:t>
            </a: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月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12</a:t>
            </a: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日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25578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8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35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600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1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8" grpId="0"/>
      <p:bldP spid="18" grpId="1"/>
      <p:bldP spid="1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1896"/>
          <p:cNvSpPr/>
          <p:nvPr/>
        </p:nvSpPr>
        <p:spPr>
          <a:xfrm>
            <a:off x="9290816" y="5026631"/>
            <a:ext cx="2727012" cy="738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 algn="l">
              <a:lnSpc>
                <a:spcPct val="120000"/>
              </a:lnSpc>
              <a:spcBef>
                <a:spcPts val="2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Shape 1897"/>
          <p:cNvSpPr/>
          <p:nvPr/>
        </p:nvSpPr>
        <p:spPr>
          <a:xfrm>
            <a:off x="1820678" y="3816271"/>
            <a:ext cx="2713354" cy="738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>
            <a:lvl1pPr algn="r"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Shape 1899"/>
          <p:cNvSpPr/>
          <p:nvPr/>
        </p:nvSpPr>
        <p:spPr>
          <a:xfrm>
            <a:off x="3794437" y="4882282"/>
            <a:ext cx="5269876" cy="12131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557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8043" y="0"/>
                </a:lnTo>
                <a:lnTo>
                  <a:pt x="3557" y="0"/>
                </a:ln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26788" tIns="26788" rIns="26788" bIns="26788" anchor="ctr"/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Shape 1900"/>
          <p:cNvSpPr/>
          <p:nvPr/>
        </p:nvSpPr>
        <p:spPr>
          <a:xfrm>
            <a:off x="4660210" y="3657600"/>
            <a:ext cx="3538330" cy="12246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347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6251" y="0"/>
                </a:lnTo>
                <a:lnTo>
                  <a:pt x="5347" y="0"/>
                </a:ln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26788" tIns="26788" rIns="26788" bIns="26788" anchor="ctr"/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Shape 1901"/>
          <p:cNvSpPr/>
          <p:nvPr/>
        </p:nvSpPr>
        <p:spPr>
          <a:xfrm>
            <a:off x="5538092" y="2404123"/>
            <a:ext cx="1782568" cy="12470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8183" y="5234"/>
                </a:lnTo>
                <a:lnTo>
                  <a:pt x="8190" y="5234"/>
                </a:lnTo>
                <a:lnTo>
                  <a:pt x="0" y="21600"/>
                </a:lnTo>
                <a:lnTo>
                  <a:pt x="21600" y="21600"/>
                </a:lnTo>
                <a:lnTo>
                  <a:pt x="13410" y="5234"/>
                </a:lnTo>
                <a:lnTo>
                  <a:pt x="13417" y="5234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26788" tIns="26788" rIns="26788" bIns="26788" anchor="ctr"/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5615665" y="5359317"/>
            <a:ext cx="1627416" cy="2585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zh-CN" altLang="en-US" sz="1400" smtClean="0">
                <a:solidFill>
                  <a:srgbClr val="FCFCFC"/>
                </a:solidFill>
                <a:latin typeface="+mn-ea"/>
                <a:ea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20" name="Text Placeholder 3"/>
          <p:cNvSpPr txBox="1">
            <a:spLocks/>
          </p:cNvSpPr>
          <p:nvPr/>
        </p:nvSpPr>
        <p:spPr>
          <a:xfrm>
            <a:off x="6008004" y="3032691"/>
            <a:ext cx="842738" cy="49475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 Placeholder 3"/>
          <p:cNvSpPr txBox="1">
            <a:spLocks/>
          </p:cNvSpPr>
          <p:nvPr/>
        </p:nvSpPr>
        <p:spPr>
          <a:xfrm>
            <a:off x="5743573" y="4146146"/>
            <a:ext cx="1371602" cy="258532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Shape 1896"/>
          <p:cNvSpPr/>
          <p:nvPr/>
        </p:nvSpPr>
        <p:spPr>
          <a:xfrm>
            <a:off x="7466146" y="2559203"/>
            <a:ext cx="2727012" cy="738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 algn="l">
              <a:lnSpc>
                <a:spcPct val="120000"/>
              </a:lnSpc>
              <a:spcBef>
                <a:spcPts val="2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5273787" y="297529"/>
            <a:ext cx="2311176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481965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9621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13" grpId="0" animBg="1"/>
      <p:bldP spid="14" grpId="0" animBg="1"/>
      <p:bldP spid="4" grpId="0" build="p"/>
      <p:bldP spid="20" grpId="0"/>
      <p:bldP spid="19" grpId="0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Rectangle 86"/>
          <p:cNvSpPr/>
          <p:nvPr/>
        </p:nvSpPr>
        <p:spPr>
          <a:xfrm rot="5400000">
            <a:off x="5791343" y="-1099772"/>
            <a:ext cx="1276066" cy="12858045"/>
          </a:xfrm>
          <a:prstGeom prst="rect">
            <a:avLst/>
          </a:prstGeom>
          <a:solidFill>
            <a:schemeClr val="accent6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915220" y="3333024"/>
            <a:ext cx="1702308" cy="4906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155049" y="3333024"/>
            <a:ext cx="1702308" cy="4906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408389" y="3333024"/>
            <a:ext cx="1702308" cy="4906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661728" y="3333024"/>
            <a:ext cx="1702308" cy="4906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2485481" y="3154039"/>
            <a:ext cx="848631" cy="848631"/>
            <a:chOff x="817364" y="1776265"/>
            <a:chExt cx="826181" cy="826181"/>
          </a:xfrm>
        </p:grpSpPr>
        <p:sp>
          <p:nvSpPr>
            <p:cNvPr id="37" name="Oval 36"/>
            <p:cNvSpPr/>
            <p:nvPr/>
          </p:nvSpPr>
          <p:spPr>
            <a:xfrm>
              <a:off x="817364" y="1776265"/>
              <a:ext cx="826181" cy="82618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7"/>
            <p:cNvSpPr>
              <a:spLocks noEditPoints="1"/>
            </p:cNvSpPr>
            <p:nvPr/>
          </p:nvSpPr>
          <p:spPr bwMode="auto">
            <a:xfrm>
              <a:off x="1014427" y="1973328"/>
              <a:ext cx="432054" cy="432054"/>
            </a:xfrm>
            <a:custGeom>
              <a:avLst/>
              <a:gdLst>
                <a:gd name="T0" fmla="*/ 347 w 376"/>
                <a:gd name="T1" fmla="*/ 284 h 376"/>
                <a:gd name="T2" fmla="*/ 347 w 376"/>
                <a:gd name="T3" fmla="*/ 238 h 376"/>
                <a:gd name="T4" fmla="*/ 278 w 376"/>
                <a:gd name="T5" fmla="*/ 169 h 376"/>
                <a:gd name="T6" fmla="*/ 238 w 376"/>
                <a:gd name="T7" fmla="*/ 169 h 376"/>
                <a:gd name="T8" fmla="*/ 207 w 376"/>
                <a:gd name="T9" fmla="*/ 148 h 376"/>
                <a:gd name="T10" fmla="*/ 207 w 376"/>
                <a:gd name="T11" fmla="*/ 92 h 376"/>
                <a:gd name="T12" fmla="*/ 236 w 376"/>
                <a:gd name="T13" fmla="*/ 48 h 376"/>
                <a:gd name="T14" fmla="*/ 188 w 376"/>
                <a:gd name="T15" fmla="*/ 0 h 376"/>
                <a:gd name="T16" fmla="*/ 140 w 376"/>
                <a:gd name="T17" fmla="*/ 48 h 376"/>
                <a:gd name="T18" fmla="*/ 169 w 376"/>
                <a:gd name="T19" fmla="*/ 92 h 376"/>
                <a:gd name="T20" fmla="*/ 169 w 376"/>
                <a:gd name="T21" fmla="*/ 148 h 376"/>
                <a:gd name="T22" fmla="*/ 138 w 376"/>
                <a:gd name="T23" fmla="*/ 169 h 376"/>
                <a:gd name="T24" fmla="*/ 98 w 376"/>
                <a:gd name="T25" fmla="*/ 169 h 376"/>
                <a:gd name="T26" fmla="*/ 29 w 376"/>
                <a:gd name="T27" fmla="*/ 238 h 376"/>
                <a:gd name="T28" fmla="*/ 29 w 376"/>
                <a:gd name="T29" fmla="*/ 284 h 376"/>
                <a:gd name="T30" fmla="*/ 0 w 376"/>
                <a:gd name="T31" fmla="*/ 328 h 376"/>
                <a:gd name="T32" fmla="*/ 48 w 376"/>
                <a:gd name="T33" fmla="*/ 376 h 376"/>
                <a:gd name="T34" fmla="*/ 96 w 376"/>
                <a:gd name="T35" fmla="*/ 328 h 376"/>
                <a:gd name="T36" fmla="*/ 67 w 376"/>
                <a:gd name="T37" fmla="*/ 284 h 376"/>
                <a:gd name="T38" fmla="*/ 67 w 376"/>
                <a:gd name="T39" fmla="*/ 238 h 376"/>
                <a:gd name="T40" fmla="*/ 98 w 376"/>
                <a:gd name="T41" fmla="*/ 207 h 376"/>
                <a:gd name="T42" fmla="*/ 138 w 376"/>
                <a:gd name="T43" fmla="*/ 207 h 376"/>
                <a:gd name="T44" fmla="*/ 169 w 376"/>
                <a:gd name="T45" fmla="*/ 202 h 376"/>
                <a:gd name="T46" fmla="*/ 169 w 376"/>
                <a:gd name="T47" fmla="*/ 284 h 376"/>
                <a:gd name="T48" fmla="*/ 140 w 376"/>
                <a:gd name="T49" fmla="*/ 328 h 376"/>
                <a:gd name="T50" fmla="*/ 188 w 376"/>
                <a:gd name="T51" fmla="*/ 376 h 376"/>
                <a:gd name="T52" fmla="*/ 236 w 376"/>
                <a:gd name="T53" fmla="*/ 328 h 376"/>
                <a:gd name="T54" fmla="*/ 207 w 376"/>
                <a:gd name="T55" fmla="*/ 284 h 376"/>
                <a:gd name="T56" fmla="*/ 207 w 376"/>
                <a:gd name="T57" fmla="*/ 202 h 376"/>
                <a:gd name="T58" fmla="*/ 238 w 376"/>
                <a:gd name="T59" fmla="*/ 207 h 376"/>
                <a:gd name="T60" fmla="*/ 278 w 376"/>
                <a:gd name="T61" fmla="*/ 207 h 376"/>
                <a:gd name="T62" fmla="*/ 309 w 376"/>
                <a:gd name="T63" fmla="*/ 238 h 376"/>
                <a:gd name="T64" fmla="*/ 309 w 376"/>
                <a:gd name="T65" fmla="*/ 284 h 376"/>
                <a:gd name="T66" fmla="*/ 280 w 376"/>
                <a:gd name="T67" fmla="*/ 328 h 376"/>
                <a:gd name="T68" fmla="*/ 328 w 376"/>
                <a:gd name="T69" fmla="*/ 376 h 376"/>
                <a:gd name="T70" fmla="*/ 376 w 376"/>
                <a:gd name="T71" fmla="*/ 328 h 376"/>
                <a:gd name="T72" fmla="*/ 347 w 376"/>
                <a:gd name="T73" fmla="*/ 284 h 376"/>
                <a:gd name="T74" fmla="*/ 75 w 376"/>
                <a:gd name="T75" fmla="*/ 328 h 376"/>
                <a:gd name="T76" fmla="*/ 48 w 376"/>
                <a:gd name="T77" fmla="*/ 356 h 376"/>
                <a:gd name="T78" fmla="*/ 20 w 376"/>
                <a:gd name="T79" fmla="*/ 328 h 376"/>
                <a:gd name="T80" fmla="*/ 48 w 376"/>
                <a:gd name="T81" fmla="*/ 300 h 376"/>
                <a:gd name="T82" fmla="*/ 75 w 376"/>
                <a:gd name="T83" fmla="*/ 328 h 376"/>
                <a:gd name="T84" fmla="*/ 160 w 376"/>
                <a:gd name="T85" fmla="*/ 48 h 376"/>
                <a:gd name="T86" fmla="*/ 188 w 376"/>
                <a:gd name="T87" fmla="*/ 20 h 376"/>
                <a:gd name="T88" fmla="*/ 215 w 376"/>
                <a:gd name="T89" fmla="*/ 48 h 376"/>
                <a:gd name="T90" fmla="*/ 188 w 376"/>
                <a:gd name="T91" fmla="*/ 76 h 376"/>
                <a:gd name="T92" fmla="*/ 160 w 376"/>
                <a:gd name="T93" fmla="*/ 48 h 376"/>
                <a:gd name="T94" fmla="*/ 215 w 376"/>
                <a:gd name="T95" fmla="*/ 328 h 376"/>
                <a:gd name="T96" fmla="*/ 188 w 376"/>
                <a:gd name="T97" fmla="*/ 356 h 376"/>
                <a:gd name="T98" fmla="*/ 160 w 376"/>
                <a:gd name="T99" fmla="*/ 328 h 376"/>
                <a:gd name="T100" fmla="*/ 188 w 376"/>
                <a:gd name="T101" fmla="*/ 300 h 376"/>
                <a:gd name="T102" fmla="*/ 215 w 376"/>
                <a:gd name="T103" fmla="*/ 328 h 376"/>
                <a:gd name="T104" fmla="*/ 328 w 376"/>
                <a:gd name="T105" fmla="*/ 356 h 376"/>
                <a:gd name="T106" fmla="*/ 300 w 376"/>
                <a:gd name="T107" fmla="*/ 328 h 376"/>
                <a:gd name="T108" fmla="*/ 328 w 376"/>
                <a:gd name="T109" fmla="*/ 300 h 376"/>
                <a:gd name="T110" fmla="*/ 355 w 376"/>
                <a:gd name="T111" fmla="*/ 328 h 376"/>
                <a:gd name="T112" fmla="*/ 328 w 376"/>
                <a:gd name="T113" fmla="*/ 35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6" h="376">
                  <a:moveTo>
                    <a:pt x="347" y="284"/>
                  </a:moveTo>
                  <a:cubicBezTo>
                    <a:pt x="347" y="238"/>
                    <a:pt x="347" y="238"/>
                    <a:pt x="347" y="238"/>
                  </a:cubicBezTo>
                  <a:cubicBezTo>
                    <a:pt x="347" y="210"/>
                    <a:pt x="328" y="169"/>
                    <a:pt x="278" y="169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10" y="169"/>
                    <a:pt x="207" y="155"/>
                    <a:pt x="207" y="148"/>
                  </a:cubicBezTo>
                  <a:cubicBezTo>
                    <a:pt x="207" y="92"/>
                    <a:pt x="207" y="92"/>
                    <a:pt x="207" y="92"/>
                  </a:cubicBezTo>
                  <a:cubicBezTo>
                    <a:pt x="224" y="85"/>
                    <a:pt x="236" y="68"/>
                    <a:pt x="236" y="48"/>
                  </a:cubicBezTo>
                  <a:cubicBezTo>
                    <a:pt x="236" y="21"/>
                    <a:pt x="214" y="0"/>
                    <a:pt x="188" y="0"/>
                  </a:cubicBezTo>
                  <a:cubicBezTo>
                    <a:pt x="161" y="0"/>
                    <a:pt x="140" y="21"/>
                    <a:pt x="140" y="48"/>
                  </a:cubicBezTo>
                  <a:cubicBezTo>
                    <a:pt x="140" y="68"/>
                    <a:pt x="152" y="85"/>
                    <a:pt x="169" y="92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9" y="153"/>
                    <a:pt x="167" y="169"/>
                    <a:pt x="138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47" y="169"/>
                    <a:pt x="29" y="210"/>
                    <a:pt x="29" y="238"/>
                  </a:cubicBezTo>
                  <a:cubicBezTo>
                    <a:pt x="29" y="284"/>
                    <a:pt x="29" y="284"/>
                    <a:pt x="29" y="284"/>
                  </a:cubicBezTo>
                  <a:cubicBezTo>
                    <a:pt x="12" y="291"/>
                    <a:pt x="0" y="308"/>
                    <a:pt x="0" y="328"/>
                  </a:cubicBezTo>
                  <a:cubicBezTo>
                    <a:pt x="0" y="354"/>
                    <a:pt x="21" y="376"/>
                    <a:pt x="48" y="376"/>
                  </a:cubicBezTo>
                  <a:cubicBezTo>
                    <a:pt x="74" y="376"/>
                    <a:pt x="96" y="354"/>
                    <a:pt x="96" y="328"/>
                  </a:cubicBezTo>
                  <a:cubicBezTo>
                    <a:pt x="96" y="308"/>
                    <a:pt x="84" y="291"/>
                    <a:pt x="67" y="284"/>
                  </a:cubicBezTo>
                  <a:cubicBezTo>
                    <a:pt x="67" y="238"/>
                    <a:pt x="67" y="238"/>
                    <a:pt x="67" y="238"/>
                  </a:cubicBezTo>
                  <a:cubicBezTo>
                    <a:pt x="67" y="233"/>
                    <a:pt x="68" y="207"/>
                    <a:pt x="98" y="207"/>
                  </a:cubicBezTo>
                  <a:cubicBezTo>
                    <a:pt x="138" y="207"/>
                    <a:pt x="138" y="207"/>
                    <a:pt x="138" y="207"/>
                  </a:cubicBezTo>
                  <a:cubicBezTo>
                    <a:pt x="150" y="207"/>
                    <a:pt x="160" y="205"/>
                    <a:pt x="169" y="202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52" y="291"/>
                    <a:pt x="140" y="308"/>
                    <a:pt x="140" y="328"/>
                  </a:cubicBezTo>
                  <a:cubicBezTo>
                    <a:pt x="140" y="354"/>
                    <a:pt x="161" y="376"/>
                    <a:pt x="188" y="376"/>
                  </a:cubicBezTo>
                  <a:cubicBezTo>
                    <a:pt x="214" y="376"/>
                    <a:pt x="236" y="354"/>
                    <a:pt x="236" y="328"/>
                  </a:cubicBezTo>
                  <a:cubicBezTo>
                    <a:pt x="236" y="308"/>
                    <a:pt x="224" y="291"/>
                    <a:pt x="207" y="284"/>
                  </a:cubicBezTo>
                  <a:cubicBezTo>
                    <a:pt x="207" y="202"/>
                    <a:pt x="207" y="202"/>
                    <a:pt x="207" y="202"/>
                  </a:cubicBezTo>
                  <a:cubicBezTo>
                    <a:pt x="215" y="205"/>
                    <a:pt x="226" y="207"/>
                    <a:pt x="238" y="207"/>
                  </a:cubicBezTo>
                  <a:cubicBezTo>
                    <a:pt x="278" y="207"/>
                    <a:pt x="278" y="207"/>
                    <a:pt x="278" y="207"/>
                  </a:cubicBezTo>
                  <a:cubicBezTo>
                    <a:pt x="306" y="207"/>
                    <a:pt x="309" y="231"/>
                    <a:pt x="309" y="238"/>
                  </a:cubicBezTo>
                  <a:cubicBezTo>
                    <a:pt x="309" y="284"/>
                    <a:pt x="309" y="284"/>
                    <a:pt x="309" y="284"/>
                  </a:cubicBezTo>
                  <a:cubicBezTo>
                    <a:pt x="292" y="291"/>
                    <a:pt x="280" y="308"/>
                    <a:pt x="280" y="328"/>
                  </a:cubicBezTo>
                  <a:cubicBezTo>
                    <a:pt x="280" y="354"/>
                    <a:pt x="301" y="376"/>
                    <a:pt x="328" y="376"/>
                  </a:cubicBezTo>
                  <a:cubicBezTo>
                    <a:pt x="354" y="376"/>
                    <a:pt x="376" y="354"/>
                    <a:pt x="376" y="328"/>
                  </a:cubicBezTo>
                  <a:cubicBezTo>
                    <a:pt x="376" y="308"/>
                    <a:pt x="364" y="291"/>
                    <a:pt x="347" y="284"/>
                  </a:cubicBezTo>
                  <a:close/>
                  <a:moveTo>
                    <a:pt x="75" y="328"/>
                  </a:moveTo>
                  <a:cubicBezTo>
                    <a:pt x="75" y="343"/>
                    <a:pt x="63" y="356"/>
                    <a:pt x="48" y="356"/>
                  </a:cubicBezTo>
                  <a:cubicBezTo>
                    <a:pt x="32" y="356"/>
                    <a:pt x="20" y="343"/>
                    <a:pt x="20" y="328"/>
                  </a:cubicBezTo>
                  <a:cubicBezTo>
                    <a:pt x="20" y="313"/>
                    <a:pt x="32" y="300"/>
                    <a:pt x="48" y="300"/>
                  </a:cubicBezTo>
                  <a:cubicBezTo>
                    <a:pt x="63" y="300"/>
                    <a:pt x="75" y="313"/>
                    <a:pt x="75" y="328"/>
                  </a:cubicBezTo>
                  <a:close/>
                  <a:moveTo>
                    <a:pt x="160" y="48"/>
                  </a:moveTo>
                  <a:cubicBezTo>
                    <a:pt x="160" y="33"/>
                    <a:pt x="172" y="20"/>
                    <a:pt x="188" y="20"/>
                  </a:cubicBezTo>
                  <a:cubicBezTo>
                    <a:pt x="203" y="20"/>
                    <a:pt x="215" y="33"/>
                    <a:pt x="215" y="48"/>
                  </a:cubicBezTo>
                  <a:cubicBezTo>
                    <a:pt x="215" y="63"/>
                    <a:pt x="203" y="76"/>
                    <a:pt x="188" y="76"/>
                  </a:cubicBezTo>
                  <a:cubicBezTo>
                    <a:pt x="172" y="76"/>
                    <a:pt x="160" y="63"/>
                    <a:pt x="160" y="48"/>
                  </a:cubicBezTo>
                  <a:close/>
                  <a:moveTo>
                    <a:pt x="215" y="328"/>
                  </a:moveTo>
                  <a:cubicBezTo>
                    <a:pt x="215" y="343"/>
                    <a:pt x="203" y="356"/>
                    <a:pt x="188" y="356"/>
                  </a:cubicBezTo>
                  <a:cubicBezTo>
                    <a:pt x="172" y="356"/>
                    <a:pt x="160" y="343"/>
                    <a:pt x="160" y="328"/>
                  </a:cubicBezTo>
                  <a:cubicBezTo>
                    <a:pt x="160" y="313"/>
                    <a:pt x="172" y="300"/>
                    <a:pt x="188" y="300"/>
                  </a:cubicBezTo>
                  <a:cubicBezTo>
                    <a:pt x="203" y="300"/>
                    <a:pt x="215" y="313"/>
                    <a:pt x="215" y="328"/>
                  </a:cubicBezTo>
                  <a:close/>
                  <a:moveTo>
                    <a:pt x="328" y="356"/>
                  </a:moveTo>
                  <a:cubicBezTo>
                    <a:pt x="312" y="356"/>
                    <a:pt x="300" y="343"/>
                    <a:pt x="300" y="328"/>
                  </a:cubicBezTo>
                  <a:cubicBezTo>
                    <a:pt x="300" y="313"/>
                    <a:pt x="312" y="300"/>
                    <a:pt x="328" y="300"/>
                  </a:cubicBezTo>
                  <a:cubicBezTo>
                    <a:pt x="343" y="300"/>
                    <a:pt x="355" y="313"/>
                    <a:pt x="355" y="328"/>
                  </a:cubicBezTo>
                  <a:cubicBezTo>
                    <a:pt x="355" y="343"/>
                    <a:pt x="343" y="356"/>
                    <a:pt x="328" y="3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172350" y="3154039"/>
            <a:ext cx="848631" cy="848631"/>
            <a:chOff x="5773542" y="1776265"/>
            <a:chExt cx="826181" cy="826181"/>
          </a:xfrm>
        </p:grpSpPr>
        <p:sp>
          <p:nvSpPr>
            <p:cNvPr id="40" name="Oval 39"/>
            <p:cNvSpPr/>
            <p:nvPr/>
          </p:nvSpPr>
          <p:spPr>
            <a:xfrm>
              <a:off x="5773542" y="1776265"/>
              <a:ext cx="826181" cy="82618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22"/>
            <p:cNvSpPr>
              <a:spLocks noEditPoints="1"/>
            </p:cNvSpPr>
            <p:nvPr/>
          </p:nvSpPr>
          <p:spPr bwMode="auto">
            <a:xfrm>
              <a:off x="5989302" y="1999111"/>
              <a:ext cx="394661" cy="394133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7724307" y="3154039"/>
            <a:ext cx="848631" cy="848631"/>
            <a:chOff x="4168892" y="2012305"/>
            <a:chExt cx="739552" cy="743795"/>
          </a:xfrm>
        </p:grpSpPr>
        <p:sp>
          <p:nvSpPr>
            <p:cNvPr id="43" name="Oval 42"/>
            <p:cNvSpPr/>
            <p:nvPr/>
          </p:nvSpPr>
          <p:spPr>
            <a:xfrm>
              <a:off x="4168892" y="2012305"/>
              <a:ext cx="739552" cy="74379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374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44" name="Group 43"/>
            <p:cNvGrpSpPr/>
            <p:nvPr/>
          </p:nvGrpSpPr>
          <p:grpSpPr>
            <a:xfrm>
              <a:off x="4374990" y="2274029"/>
              <a:ext cx="335260" cy="209340"/>
              <a:chOff x="7507288" y="3873501"/>
              <a:chExt cx="338138" cy="211137"/>
            </a:xfrm>
            <a:solidFill>
              <a:schemeClr val="bg1"/>
            </a:solidFill>
          </p:grpSpPr>
          <p:sp>
            <p:nvSpPr>
              <p:cNvPr id="45" name="Freeform 8"/>
              <p:cNvSpPr>
                <a:spLocks/>
              </p:cNvSpPr>
              <p:nvPr/>
            </p:nvSpPr>
            <p:spPr bwMode="auto">
              <a:xfrm>
                <a:off x="7507288" y="3873501"/>
                <a:ext cx="338138" cy="79375"/>
              </a:xfrm>
              <a:custGeom>
                <a:avLst/>
                <a:gdLst>
                  <a:gd name="T0" fmla="*/ 154 w 213"/>
                  <a:gd name="T1" fmla="*/ 50 h 50"/>
                  <a:gd name="T2" fmla="*/ 213 w 213"/>
                  <a:gd name="T3" fmla="*/ 50 h 50"/>
                  <a:gd name="T4" fmla="*/ 170 w 213"/>
                  <a:gd name="T5" fmla="*/ 0 h 50"/>
                  <a:gd name="T6" fmla="*/ 106 w 213"/>
                  <a:gd name="T7" fmla="*/ 0 h 50"/>
                  <a:gd name="T8" fmla="*/ 42 w 213"/>
                  <a:gd name="T9" fmla="*/ 0 h 50"/>
                  <a:gd name="T10" fmla="*/ 0 w 213"/>
                  <a:gd name="T11" fmla="*/ 50 h 50"/>
                  <a:gd name="T12" fmla="*/ 59 w 213"/>
                  <a:gd name="T13" fmla="*/ 50 h 50"/>
                  <a:gd name="T14" fmla="*/ 154 w 213"/>
                  <a:gd name="T15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3" h="50">
                    <a:moveTo>
                      <a:pt x="154" y="50"/>
                    </a:moveTo>
                    <a:lnTo>
                      <a:pt x="213" y="50"/>
                    </a:lnTo>
                    <a:lnTo>
                      <a:pt x="170" y="0"/>
                    </a:lnTo>
                    <a:lnTo>
                      <a:pt x="106" y="0"/>
                    </a:lnTo>
                    <a:lnTo>
                      <a:pt x="42" y="0"/>
                    </a:lnTo>
                    <a:lnTo>
                      <a:pt x="0" y="50"/>
                    </a:lnTo>
                    <a:lnTo>
                      <a:pt x="59" y="50"/>
                    </a:lnTo>
                    <a:lnTo>
                      <a:pt x="154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9"/>
              <p:cNvSpPr>
                <a:spLocks/>
              </p:cNvSpPr>
              <p:nvPr/>
            </p:nvSpPr>
            <p:spPr bwMode="auto">
              <a:xfrm>
                <a:off x="7507288" y="3978276"/>
                <a:ext cx="338138" cy="38100"/>
              </a:xfrm>
              <a:custGeom>
                <a:avLst/>
                <a:gdLst>
                  <a:gd name="T0" fmla="*/ 21 w 213"/>
                  <a:gd name="T1" fmla="*/ 0 h 24"/>
                  <a:gd name="T2" fmla="*/ 0 w 213"/>
                  <a:gd name="T3" fmla="*/ 24 h 24"/>
                  <a:gd name="T4" fmla="*/ 59 w 213"/>
                  <a:gd name="T5" fmla="*/ 24 h 24"/>
                  <a:gd name="T6" fmla="*/ 154 w 213"/>
                  <a:gd name="T7" fmla="*/ 24 h 24"/>
                  <a:gd name="T8" fmla="*/ 213 w 213"/>
                  <a:gd name="T9" fmla="*/ 24 h 24"/>
                  <a:gd name="T10" fmla="*/ 191 w 213"/>
                  <a:gd name="T11" fmla="*/ 0 h 24"/>
                  <a:gd name="T12" fmla="*/ 21 w 213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24">
                    <a:moveTo>
                      <a:pt x="21" y="0"/>
                    </a:moveTo>
                    <a:lnTo>
                      <a:pt x="0" y="24"/>
                    </a:lnTo>
                    <a:lnTo>
                      <a:pt x="59" y="24"/>
                    </a:lnTo>
                    <a:lnTo>
                      <a:pt x="154" y="24"/>
                    </a:lnTo>
                    <a:lnTo>
                      <a:pt x="213" y="24"/>
                    </a:lnTo>
                    <a:lnTo>
                      <a:pt x="191" y="0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10"/>
              <p:cNvSpPr>
                <a:spLocks/>
              </p:cNvSpPr>
              <p:nvPr/>
            </p:nvSpPr>
            <p:spPr bwMode="auto">
              <a:xfrm>
                <a:off x="7507288" y="4043363"/>
                <a:ext cx="338138" cy="41275"/>
              </a:xfrm>
              <a:custGeom>
                <a:avLst/>
                <a:gdLst>
                  <a:gd name="T0" fmla="*/ 21 w 213"/>
                  <a:gd name="T1" fmla="*/ 0 h 26"/>
                  <a:gd name="T2" fmla="*/ 0 w 213"/>
                  <a:gd name="T3" fmla="*/ 26 h 26"/>
                  <a:gd name="T4" fmla="*/ 59 w 213"/>
                  <a:gd name="T5" fmla="*/ 26 h 26"/>
                  <a:gd name="T6" fmla="*/ 154 w 213"/>
                  <a:gd name="T7" fmla="*/ 26 h 26"/>
                  <a:gd name="T8" fmla="*/ 213 w 213"/>
                  <a:gd name="T9" fmla="*/ 26 h 26"/>
                  <a:gd name="T10" fmla="*/ 191 w 213"/>
                  <a:gd name="T11" fmla="*/ 0 h 26"/>
                  <a:gd name="T12" fmla="*/ 21 w 213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26">
                    <a:moveTo>
                      <a:pt x="21" y="0"/>
                    </a:moveTo>
                    <a:lnTo>
                      <a:pt x="0" y="26"/>
                    </a:lnTo>
                    <a:lnTo>
                      <a:pt x="59" y="26"/>
                    </a:lnTo>
                    <a:lnTo>
                      <a:pt x="154" y="26"/>
                    </a:lnTo>
                    <a:lnTo>
                      <a:pt x="213" y="26"/>
                    </a:lnTo>
                    <a:lnTo>
                      <a:pt x="191" y="0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8" name="Group 47"/>
          <p:cNvGrpSpPr/>
          <p:nvPr/>
        </p:nvGrpSpPr>
        <p:grpSpPr>
          <a:xfrm>
            <a:off x="5933331" y="3154039"/>
            <a:ext cx="848631" cy="848631"/>
            <a:chOff x="8173630" y="2776471"/>
            <a:chExt cx="1039365" cy="1045329"/>
          </a:xfrm>
        </p:grpSpPr>
        <p:sp>
          <p:nvSpPr>
            <p:cNvPr id="49" name="Oval 48"/>
            <p:cNvSpPr/>
            <p:nvPr/>
          </p:nvSpPr>
          <p:spPr>
            <a:xfrm>
              <a:off x="8173630" y="2776471"/>
              <a:ext cx="1039365" cy="104532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374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50" name="Group 49"/>
            <p:cNvGrpSpPr/>
            <p:nvPr/>
          </p:nvGrpSpPr>
          <p:grpSpPr>
            <a:xfrm>
              <a:off x="8473738" y="3091969"/>
              <a:ext cx="429464" cy="359632"/>
              <a:chOff x="5099051" y="3930651"/>
              <a:chExt cx="390525" cy="327025"/>
            </a:xfrm>
            <a:solidFill>
              <a:schemeClr val="bg1"/>
            </a:solidFill>
          </p:grpSpPr>
          <p:sp>
            <p:nvSpPr>
              <p:cNvPr id="51" name="Freeform 103"/>
              <p:cNvSpPr>
                <a:spLocks/>
              </p:cNvSpPr>
              <p:nvPr/>
            </p:nvSpPr>
            <p:spPr bwMode="auto">
              <a:xfrm>
                <a:off x="5165726" y="4027488"/>
                <a:ext cx="255588" cy="230188"/>
              </a:xfrm>
              <a:custGeom>
                <a:avLst/>
                <a:gdLst>
                  <a:gd name="T0" fmla="*/ 0 w 161"/>
                  <a:gd name="T1" fmla="*/ 62 h 145"/>
                  <a:gd name="T2" fmla="*/ 0 w 161"/>
                  <a:gd name="T3" fmla="*/ 145 h 145"/>
                  <a:gd name="T4" fmla="*/ 31 w 161"/>
                  <a:gd name="T5" fmla="*/ 145 h 145"/>
                  <a:gd name="T6" fmla="*/ 130 w 161"/>
                  <a:gd name="T7" fmla="*/ 145 h 145"/>
                  <a:gd name="T8" fmla="*/ 161 w 161"/>
                  <a:gd name="T9" fmla="*/ 145 h 145"/>
                  <a:gd name="T10" fmla="*/ 161 w 161"/>
                  <a:gd name="T11" fmla="*/ 62 h 145"/>
                  <a:gd name="T12" fmla="*/ 81 w 161"/>
                  <a:gd name="T13" fmla="*/ 0 h 145"/>
                  <a:gd name="T14" fmla="*/ 0 w 161"/>
                  <a:gd name="T15" fmla="*/ 62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1" h="145">
                    <a:moveTo>
                      <a:pt x="0" y="62"/>
                    </a:moveTo>
                    <a:lnTo>
                      <a:pt x="0" y="145"/>
                    </a:lnTo>
                    <a:lnTo>
                      <a:pt x="31" y="145"/>
                    </a:lnTo>
                    <a:lnTo>
                      <a:pt x="130" y="145"/>
                    </a:lnTo>
                    <a:lnTo>
                      <a:pt x="161" y="145"/>
                    </a:lnTo>
                    <a:lnTo>
                      <a:pt x="161" y="62"/>
                    </a:lnTo>
                    <a:lnTo>
                      <a:pt x="81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" name="Freeform 104"/>
              <p:cNvSpPr>
                <a:spLocks/>
              </p:cNvSpPr>
              <p:nvPr/>
            </p:nvSpPr>
            <p:spPr bwMode="auto">
              <a:xfrm>
                <a:off x="5099051" y="3930651"/>
                <a:ext cx="390525" cy="195263"/>
              </a:xfrm>
              <a:custGeom>
                <a:avLst/>
                <a:gdLst>
                  <a:gd name="T0" fmla="*/ 225 w 246"/>
                  <a:gd name="T1" fmla="*/ 80 h 123"/>
                  <a:gd name="T2" fmla="*/ 225 w 246"/>
                  <a:gd name="T3" fmla="*/ 21 h 123"/>
                  <a:gd name="T4" fmla="*/ 182 w 246"/>
                  <a:gd name="T5" fmla="*/ 21 h 123"/>
                  <a:gd name="T6" fmla="*/ 182 w 246"/>
                  <a:gd name="T7" fmla="*/ 47 h 123"/>
                  <a:gd name="T8" fmla="*/ 123 w 246"/>
                  <a:gd name="T9" fmla="*/ 0 h 123"/>
                  <a:gd name="T10" fmla="*/ 123 w 246"/>
                  <a:gd name="T11" fmla="*/ 0 h 123"/>
                  <a:gd name="T12" fmla="*/ 123 w 246"/>
                  <a:gd name="T13" fmla="*/ 0 h 123"/>
                  <a:gd name="T14" fmla="*/ 123 w 246"/>
                  <a:gd name="T15" fmla="*/ 0 h 123"/>
                  <a:gd name="T16" fmla="*/ 123 w 246"/>
                  <a:gd name="T17" fmla="*/ 0 h 123"/>
                  <a:gd name="T18" fmla="*/ 0 w 246"/>
                  <a:gd name="T19" fmla="*/ 97 h 123"/>
                  <a:gd name="T20" fmla="*/ 21 w 246"/>
                  <a:gd name="T21" fmla="*/ 123 h 123"/>
                  <a:gd name="T22" fmla="*/ 123 w 246"/>
                  <a:gd name="T23" fmla="*/ 42 h 123"/>
                  <a:gd name="T24" fmla="*/ 225 w 246"/>
                  <a:gd name="T25" fmla="*/ 123 h 123"/>
                  <a:gd name="T26" fmla="*/ 246 w 246"/>
                  <a:gd name="T27" fmla="*/ 97 h 123"/>
                  <a:gd name="T28" fmla="*/ 225 w 246"/>
                  <a:gd name="T29" fmla="*/ 8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6" h="123">
                    <a:moveTo>
                      <a:pt x="225" y="80"/>
                    </a:moveTo>
                    <a:lnTo>
                      <a:pt x="225" y="21"/>
                    </a:lnTo>
                    <a:lnTo>
                      <a:pt x="182" y="21"/>
                    </a:lnTo>
                    <a:lnTo>
                      <a:pt x="182" y="47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0" y="97"/>
                    </a:lnTo>
                    <a:lnTo>
                      <a:pt x="21" y="123"/>
                    </a:lnTo>
                    <a:lnTo>
                      <a:pt x="123" y="42"/>
                    </a:lnTo>
                    <a:lnTo>
                      <a:pt x="225" y="123"/>
                    </a:lnTo>
                    <a:lnTo>
                      <a:pt x="246" y="97"/>
                    </a:lnTo>
                    <a:lnTo>
                      <a:pt x="225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53" name="Group 52"/>
          <p:cNvGrpSpPr/>
          <p:nvPr/>
        </p:nvGrpSpPr>
        <p:grpSpPr>
          <a:xfrm>
            <a:off x="9459216" y="3154039"/>
            <a:ext cx="848631" cy="848631"/>
            <a:chOff x="6740410" y="578561"/>
            <a:chExt cx="826181" cy="826181"/>
          </a:xfrm>
        </p:grpSpPr>
        <p:sp>
          <p:nvSpPr>
            <p:cNvPr id="54" name="Oval 53"/>
            <p:cNvSpPr/>
            <p:nvPr/>
          </p:nvSpPr>
          <p:spPr>
            <a:xfrm>
              <a:off x="6740410" y="578561"/>
              <a:ext cx="826181" cy="826181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reeform 6"/>
            <p:cNvSpPr>
              <a:spLocks noEditPoints="1"/>
            </p:cNvSpPr>
            <p:nvPr/>
          </p:nvSpPr>
          <p:spPr bwMode="auto">
            <a:xfrm>
              <a:off x="6895800" y="727929"/>
              <a:ext cx="515401" cy="527448"/>
            </a:xfrm>
            <a:custGeom>
              <a:avLst/>
              <a:gdLst>
                <a:gd name="T0" fmla="*/ 121 w 417"/>
                <a:gd name="T1" fmla="*/ 94 h 426"/>
                <a:gd name="T2" fmla="*/ 85 w 417"/>
                <a:gd name="T3" fmla="*/ 341 h 426"/>
                <a:gd name="T4" fmla="*/ 332 w 417"/>
                <a:gd name="T5" fmla="*/ 305 h 426"/>
                <a:gd name="T6" fmla="*/ 267 w 417"/>
                <a:gd name="T7" fmla="*/ 159 h 426"/>
                <a:gd name="T8" fmla="*/ 121 w 417"/>
                <a:gd name="T9" fmla="*/ 94 h 426"/>
                <a:gd name="T10" fmla="*/ 306 w 417"/>
                <a:gd name="T11" fmla="*/ 286 h 426"/>
                <a:gd name="T12" fmla="*/ 199 w 417"/>
                <a:gd name="T13" fmla="*/ 227 h 426"/>
                <a:gd name="T14" fmla="*/ 140 w 417"/>
                <a:gd name="T15" fmla="*/ 120 h 426"/>
                <a:gd name="T16" fmla="*/ 247 w 417"/>
                <a:gd name="T17" fmla="*/ 179 h 426"/>
                <a:gd name="T18" fmla="*/ 306 w 417"/>
                <a:gd name="T19" fmla="*/ 286 h 426"/>
                <a:gd name="T20" fmla="*/ 309 w 417"/>
                <a:gd name="T21" fmla="*/ 128 h 426"/>
                <a:gd name="T22" fmla="*/ 323 w 417"/>
                <a:gd name="T23" fmla="*/ 122 h 426"/>
                <a:gd name="T24" fmla="*/ 361 w 417"/>
                <a:gd name="T25" fmla="*/ 84 h 426"/>
                <a:gd name="T26" fmla="*/ 361 w 417"/>
                <a:gd name="T27" fmla="*/ 56 h 426"/>
                <a:gd name="T28" fmla="*/ 333 w 417"/>
                <a:gd name="T29" fmla="*/ 56 h 426"/>
                <a:gd name="T30" fmla="*/ 295 w 417"/>
                <a:gd name="T31" fmla="*/ 94 h 426"/>
                <a:gd name="T32" fmla="*/ 295 w 417"/>
                <a:gd name="T33" fmla="*/ 122 h 426"/>
                <a:gd name="T34" fmla="*/ 309 w 417"/>
                <a:gd name="T35" fmla="*/ 128 h 426"/>
                <a:gd name="T36" fmla="*/ 237 w 417"/>
                <a:gd name="T37" fmla="*/ 79 h 426"/>
                <a:gd name="T38" fmla="*/ 247 w 417"/>
                <a:gd name="T39" fmla="*/ 81 h 426"/>
                <a:gd name="T40" fmla="*/ 264 w 417"/>
                <a:gd name="T41" fmla="*/ 71 h 426"/>
                <a:gd name="T42" fmla="*/ 286 w 417"/>
                <a:gd name="T43" fmla="*/ 33 h 426"/>
                <a:gd name="T44" fmla="*/ 278 w 417"/>
                <a:gd name="T45" fmla="*/ 5 h 426"/>
                <a:gd name="T46" fmla="*/ 251 w 417"/>
                <a:gd name="T47" fmla="*/ 13 h 426"/>
                <a:gd name="T48" fmla="*/ 229 w 417"/>
                <a:gd name="T49" fmla="*/ 52 h 426"/>
                <a:gd name="T50" fmla="*/ 237 w 417"/>
                <a:gd name="T51" fmla="*/ 79 h 426"/>
                <a:gd name="T52" fmla="*/ 412 w 417"/>
                <a:gd name="T53" fmla="*/ 139 h 426"/>
                <a:gd name="T54" fmla="*/ 385 w 417"/>
                <a:gd name="T55" fmla="*/ 131 h 426"/>
                <a:gd name="T56" fmla="*/ 346 w 417"/>
                <a:gd name="T57" fmla="*/ 153 h 426"/>
                <a:gd name="T58" fmla="*/ 338 w 417"/>
                <a:gd name="T59" fmla="*/ 180 h 426"/>
                <a:gd name="T60" fmla="*/ 356 w 417"/>
                <a:gd name="T61" fmla="*/ 190 h 426"/>
                <a:gd name="T62" fmla="*/ 366 w 417"/>
                <a:gd name="T63" fmla="*/ 188 h 426"/>
                <a:gd name="T64" fmla="*/ 404 w 417"/>
                <a:gd name="T65" fmla="*/ 166 h 426"/>
                <a:gd name="T66" fmla="*/ 412 w 417"/>
                <a:gd name="T67" fmla="*/ 139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7" h="426">
                  <a:moveTo>
                    <a:pt x="121" y="94"/>
                  </a:moveTo>
                  <a:cubicBezTo>
                    <a:pt x="98" y="116"/>
                    <a:pt x="0" y="256"/>
                    <a:pt x="85" y="341"/>
                  </a:cubicBezTo>
                  <a:cubicBezTo>
                    <a:pt x="170" y="426"/>
                    <a:pt x="309" y="328"/>
                    <a:pt x="332" y="305"/>
                  </a:cubicBezTo>
                  <a:cubicBezTo>
                    <a:pt x="354" y="283"/>
                    <a:pt x="325" y="217"/>
                    <a:pt x="267" y="159"/>
                  </a:cubicBezTo>
                  <a:cubicBezTo>
                    <a:pt x="209" y="101"/>
                    <a:pt x="143" y="72"/>
                    <a:pt x="121" y="94"/>
                  </a:cubicBezTo>
                  <a:close/>
                  <a:moveTo>
                    <a:pt x="306" y="286"/>
                  </a:moveTo>
                  <a:cubicBezTo>
                    <a:pt x="299" y="292"/>
                    <a:pt x="248" y="277"/>
                    <a:pt x="199" y="227"/>
                  </a:cubicBezTo>
                  <a:cubicBezTo>
                    <a:pt x="149" y="178"/>
                    <a:pt x="134" y="127"/>
                    <a:pt x="140" y="120"/>
                  </a:cubicBezTo>
                  <a:cubicBezTo>
                    <a:pt x="147" y="113"/>
                    <a:pt x="198" y="129"/>
                    <a:pt x="247" y="179"/>
                  </a:cubicBezTo>
                  <a:cubicBezTo>
                    <a:pt x="297" y="228"/>
                    <a:pt x="313" y="279"/>
                    <a:pt x="306" y="286"/>
                  </a:cubicBezTo>
                  <a:close/>
                  <a:moveTo>
                    <a:pt x="309" y="128"/>
                  </a:moveTo>
                  <a:cubicBezTo>
                    <a:pt x="314" y="128"/>
                    <a:pt x="319" y="126"/>
                    <a:pt x="323" y="122"/>
                  </a:cubicBezTo>
                  <a:cubicBezTo>
                    <a:pt x="361" y="84"/>
                    <a:pt x="361" y="84"/>
                    <a:pt x="361" y="84"/>
                  </a:cubicBezTo>
                  <a:cubicBezTo>
                    <a:pt x="369" y="76"/>
                    <a:pt x="369" y="64"/>
                    <a:pt x="361" y="56"/>
                  </a:cubicBezTo>
                  <a:cubicBezTo>
                    <a:pt x="353" y="48"/>
                    <a:pt x="341" y="48"/>
                    <a:pt x="333" y="56"/>
                  </a:cubicBezTo>
                  <a:cubicBezTo>
                    <a:pt x="295" y="94"/>
                    <a:pt x="295" y="94"/>
                    <a:pt x="295" y="94"/>
                  </a:cubicBezTo>
                  <a:cubicBezTo>
                    <a:pt x="287" y="102"/>
                    <a:pt x="287" y="115"/>
                    <a:pt x="295" y="122"/>
                  </a:cubicBezTo>
                  <a:cubicBezTo>
                    <a:pt x="299" y="126"/>
                    <a:pt x="304" y="128"/>
                    <a:pt x="309" y="128"/>
                  </a:cubicBezTo>
                  <a:close/>
                  <a:moveTo>
                    <a:pt x="237" y="79"/>
                  </a:moveTo>
                  <a:cubicBezTo>
                    <a:pt x="240" y="81"/>
                    <a:pt x="243" y="81"/>
                    <a:pt x="247" y="81"/>
                  </a:cubicBezTo>
                  <a:cubicBezTo>
                    <a:pt x="254" y="81"/>
                    <a:pt x="260" y="78"/>
                    <a:pt x="264" y="71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91" y="23"/>
                    <a:pt x="288" y="11"/>
                    <a:pt x="278" y="5"/>
                  </a:cubicBezTo>
                  <a:cubicBezTo>
                    <a:pt x="268" y="0"/>
                    <a:pt x="256" y="3"/>
                    <a:pt x="251" y="13"/>
                  </a:cubicBezTo>
                  <a:cubicBezTo>
                    <a:pt x="229" y="52"/>
                    <a:pt x="229" y="52"/>
                    <a:pt x="229" y="52"/>
                  </a:cubicBezTo>
                  <a:cubicBezTo>
                    <a:pt x="224" y="61"/>
                    <a:pt x="227" y="73"/>
                    <a:pt x="237" y="79"/>
                  </a:cubicBezTo>
                  <a:close/>
                  <a:moveTo>
                    <a:pt x="412" y="139"/>
                  </a:moveTo>
                  <a:cubicBezTo>
                    <a:pt x="406" y="129"/>
                    <a:pt x="394" y="126"/>
                    <a:pt x="385" y="131"/>
                  </a:cubicBezTo>
                  <a:cubicBezTo>
                    <a:pt x="346" y="153"/>
                    <a:pt x="346" y="153"/>
                    <a:pt x="346" y="153"/>
                  </a:cubicBezTo>
                  <a:cubicBezTo>
                    <a:pt x="336" y="158"/>
                    <a:pt x="333" y="171"/>
                    <a:pt x="338" y="180"/>
                  </a:cubicBezTo>
                  <a:cubicBezTo>
                    <a:pt x="342" y="187"/>
                    <a:pt x="349" y="190"/>
                    <a:pt x="356" y="190"/>
                  </a:cubicBezTo>
                  <a:cubicBezTo>
                    <a:pt x="359" y="190"/>
                    <a:pt x="363" y="190"/>
                    <a:pt x="366" y="188"/>
                  </a:cubicBezTo>
                  <a:cubicBezTo>
                    <a:pt x="404" y="166"/>
                    <a:pt x="404" y="166"/>
                    <a:pt x="404" y="166"/>
                  </a:cubicBezTo>
                  <a:cubicBezTo>
                    <a:pt x="414" y="161"/>
                    <a:pt x="417" y="149"/>
                    <a:pt x="412" y="1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2663211" y="2601359"/>
            <a:ext cx="470000" cy="4277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4350081" y="2601359"/>
            <a:ext cx="470000" cy="4277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6106394" y="2601359"/>
            <a:ext cx="470000" cy="4277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7908463" y="2601359"/>
            <a:ext cx="470000" cy="4277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9618828" y="2601359"/>
            <a:ext cx="529406" cy="427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n-US" altLang="zh-CN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305384" y="5198163"/>
            <a:ext cx="256480" cy="30187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64" name="Rectangle 63"/>
          <p:cNvSpPr/>
          <p:nvPr/>
        </p:nvSpPr>
        <p:spPr>
          <a:xfrm>
            <a:off x="2642059" y="5237946"/>
            <a:ext cx="1500281" cy="5773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637104" y="4938541"/>
            <a:ext cx="1256754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499509" y="5198163"/>
            <a:ext cx="256480" cy="30187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76" name="Rectangle 75"/>
          <p:cNvSpPr/>
          <p:nvPr/>
        </p:nvSpPr>
        <p:spPr>
          <a:xfrm>
            <a:off x="4836185" y="5237946"/>
            <a:ext cx="1500281" cy="5773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831230" y="4938541"/>
            <a:ext cx="1256754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698589" y="5198163"/>
            <a:ext cx="256480" cy="30187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79" name="Rectangle 78"/>
          <p:cNvSpPr/>
          <p:nvPr/>
        </p:nvSpPr>
        <p:spPr>
          <a:xfrm>
            <a:off x="7035265" y="5237946"/>
            <a:ext cx="1500281" cy="5773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7030310" y="4938541"/>
            <a:ext cx="1256754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8892715" y="5198163"/>
            <a:ext cx="256480" cy="30187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82" name="Rectangle 81"/>
          <p:cNvSpPr/>
          <p:nvPr/>
        </p:nvSpPr>
        <p:spPr>
          <a:xfrm>
            <a:off x="9229390" y="5237946"/>
            <a:ext cx="1500281" cy="5773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9224435" y="4938541"/>
            <a:ext cx="1256754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Box 8"/>
          <p:cNvSpPr txBox="1"/>
          <p:nvPr/>
        </p:nvSpPr>
        <p:spPr>
          <a:xfrm>
            <a:off x="5273787" y="297529"/>
            <a:ext cx="2311176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Box 8"/>
          <p:cNvSpPr txBox="1"/>
          <p:nvPr/>
        </p:nvSpPr>
        <p:spPr>
          <a:xfrm>
            <a:off x="481965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1867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  <p:bldP spid="11" grpId="0" animBg="1"/>
      <p:bldP spid="7" grpId="0" animBg="1"/>
      <p:bldP spid="8" grpId="0" animBg="1"/>
      <p:bldP spid="9" grpId="0" animBg="1"/>
      <p:bldP spid="56" grpId="0"/>
      <p:bldP spid="57" grpId="0"/>
      <p:bldP spid="60" grpId="0"/>
      <p:bldP spid="61" grpId="0"/>
      <p:bldP spid="62" grpId="0"/>
      <p:bldP spid="63" grpId="0"/>
      <p:bldP spid="64" grpId="0"/>
      <p:bldP spid="65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>
            <a:off x="6453372" y="2379991"/>
            <a:ext cx="1298379" cy="2385935"/>
          </a:xfrm>
          <a:custGeom>
            <a:avLst/>
            <a:gdLst>
              <a:gd name="T0" fmla="*/ 1 w 902"/>
              <a:gd name="T1" fmla="*/ 497 h 1659"/>
              <a:gd name="T2" fmla="*/ 66 w 902"/>
              <a:gd name="T3" fmla="*/ 464 h 1659"/>
              <a:gd name="T4" fmla="*/ 246 w 902"/>
              <a:gd name="T5" fmla="*/ 439 h 1659"/>
              <a:gd name="T6" fmla="*/ 404 w 902"/>
              <a:gd name="T7" fmla="*/ 616 h 1659"/>
              <a:gd name="T8" fmla="*/ 307 w 902"/>
              <a:gd name="T9" fmla="*/ 833 h 1659"/>
              <a:gd name="T10" fmla="*/ 70 w 902"/>
              <a:gd name="T11" fmla="*/ 835 h 1659"/>
              <a:gd name="T12" fmla="*/ 1 w 902"/>
              <a:gd name="T13" fmla="*/ 798 h 1659"/>
              <a:gd name="T14" fmla="*/ 2 w 902"/>
              <a:gd name="T15" fmla="*/ 1228 h 1659"/>
              <a:gd name="T16" fmla="*/ 100 w 902"/>
              <a:gd name="T17" fmla="*/ 1319 h 1659"/>
              <a:gd name="T18" fmla="*/ 430 w 902"/>
              <a:gd name="T19" fmla="*/ 1319 h 1659"/>
              <a:gd name="T20" fmla="*/ 589 w 902"/>
              <a:gd name="T21" fmla="*/ 1319 h 1659"/>
              <a:gd name="T22" fmla="*/ 551 w 902"/>
              <a:gd name="T23" fmla="*/ 1470 h 1659"/>
              <a:gd name="T24" fmla="*/ 554 w 902"/>
              <a:gd name="T25" fmla="*/ 1634 h 1659"/>
              <a:gd name="T26" fmla="*/ 574 w 902"/>
              <a:gd name="T27" fmla="*/ 1659 h 1659"/>
              <a:gd name="T28" fmla="*/ 598 w 902"/>
              <a:gd name="T29" fmla="*/ 1446 h 1659"/>
              <a:gd name="T30" fmla="*/ 629 w 902"/>
              <a:gd name="T31" fmla="*/ 1347 h 1659"/>
              <a:gd name="T32" fmla="*/ 630 w 902"/>
              <a:gd name="T33" fmla="*/ 1347 h 1659"/>
              <a:gd name="T34" fmla="*/ 783 w 902"/>
              <a:gd name="T35" fmla="*/ 1090 h 1659"/>
              <a:gd name="T36" fmla="*/ 872 w 902"/>
              <a:gd name="T37" fmla="*/ 915 h 1659"/>
              <a:gd name="T38" fmla="*/ 894 w 902"/>
              <a:gd name="T39" fmla="*/ 660 h 1659"/>
              <a:gd name="T40" fmla="*/ 895 w 902"/>
              <a:gd name="T41" fmla="*/ 660 h 1659"/>
              <a:gd name="T42" fmla="*/ 829 w 902"/>
              <a:gd name="T43" fmla="*/ 374 h 1659"/>
              <a:gd name="T44" fmla="*/ 822 w 902"/>
              <a:gd name="T45" fmla="*/ 353 h 1659"/>
              <a:gd name="T46" fmla="*/ 809 w 902"/>
              <a:gd name="T47" fmla="*/ 363 h 1659"/>
              <a:gd name="T48" fmla="*/ 531 w 902"/>
              <a:gd name="T49" fmla="*/ 343 h 1659"/>
              <a:gd name="T50" fmla="*/ 498 w 902"/>
              <a:gd name="T51" fmla="*/ 63 h 1659"/>
              <a:gd name="T52" fmla="*/ 509 w 902"/>
              <a:gd name="T53" fmla="*/ 45 h 1659"/>
              <a:gd name="T54" fmla="*/ 470 w 902"/>
              <a:gd name="T55" fmla="*/ 32 h 1659"/>
              <a:gd name="T56" fmla="*/ 349 w 902"/>
              <a:gd name="T57" fmla="*/ 0 h 1659"/>
              <a:gd name="T58" fmla="*/ 100 w 902"/>
              <a:gd name="T59" fmla="*/ 1 h 1659"/>
              <a:gd name="T60" fmla="*/ 1 w 902"/>
              <a:gd name="T61" fmla="*/ 103 h 1659"/>
              <a:gd name="T62" fmla="*/ 1 w 902"/>
              <a:gd name="T63" fmla="*/ 364 h 1659"/>
              <a:gd name="T64" fmla="*/ 1 w 902"/>
              <a:gd name="T65" fmla="*/ 497 h 1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02" h="1659">
                <a:moveTo>
                  <a:pt x="1" y="497"/>
                </a:moveTo>
                <a:cubicBezTo>
                  <a:pt x="28" y="483"/>
                  <a:pt x="47" y="474"/>
                  <a:pt x="66" y="464"/>
                </a:cubicBezTo>
                <a:cubicBezTo>
                  <a:pt x="123" y="433"/>
                  <a:pt x="183" y="421"/>
                  <a:pt x="246" y="439"/>
                </a:cubicBezTo>
                <a:cubicBezTo>
                  <a:pt x="335" y="464"/>
                  <a:pt x="390" y="525"/>
                  <a:pt x="404" y="616"/>
                </a:cubicBezTo>
                <a:cubicBezTo>
                  <a:pt x="418" y="706"/>
                  <a:pt x="386" y="782"/>
                  <a:pt x="307" y="833"/>
                </a:cubicBezTo>
                <a:cubicBezTo>
                  <a:pt x="230" y="883"/>
                  <a:pt x="149" y="882"/>
                  <a:pt x="70" y="835"/>
                </a:cubicBezTo>
                <a:cubicBezTo>
                  <a:pt x="49" y="823"/>
                  <a:pt x="28" y="812"/>
                  <a:pt x="1" y="798"/>
                </a:cubicBezTo>
                <a:cubicBezTo>
                  <a:pt x="1" y="947"/>
                  <a:pt x="0" y="1088"/>
                  <a:pt x="2" y="1228"/>
                </a:cubicBezTo>
                <a:cubicBezTo>
                  <a:pt x="3" y="1282"/>
                  <a:pt x="44" y="1319"/>
                  <a:pt x="100" y="1319"/>
                </a:cubicBezTo>
                <a:cubicBezTo>
                  <a:pt x="210" y="1319"/>
                  <a:pt x="320" y="1319"/>
                  <a:pt x="430" y="1319"/>
                </a:cubicBezTo>
                <a:cubicBezTo>
                  <a:pt x="482" y="1319"/>
                  <a:pt x="534" y="1319"/>
                  <a:pt x="589" y="1319"/>
                </a:cubicBezTo>
                <a:cubicBezTo>
                  <a:pt x="597" y="1378"/>
                  <a:pt x="577" y="1424"/>
                  <a:pt x="551" y="1470"/>
                </a:cubicBezTo>
                <a:cubicBezTo>
                  <a:pt x="519" y="1525"/>
                  <a:pt x="519" y="1581"/>
                  <a:pt x="554" y="1634"/>
                </a:cubicBezTo>
                <a:cubicBezTo>
                  <a:pt x="560" y="1643"/>
                  <a:pt x="567" y="1652"/>
                  <a:pt x="574" y="1659"/>
                </a:cubicBezTo>
                <a:cubicBezTo>
                  <a:pt x="575" y="1589"/>
                  <a:pt x="583" y="1518"/>
                  <a:pt x="598" y="1446"/>
                </a:cubicBezTo>
                <a:cubicBezTo>
                  <a:pt x="605" y="1412"/>
                  <a:pt x="617" y="1378"/>
                  <a:pt x="629" y="1347"/>
                </a:cubicBezTo>
                <a:cubicBezTo>
                  <a:pt x="630" y="1347"/>
                  <a:pt x="630" y="1347"/>
                  <a:pt x="630" y="1347"/>
                </a:cubicBezTo>
                <a:cubicBezTo>
                  <a:pt x="666" y="1254"/>
                  <a:pt x="724" y="1172"/>
                  <a:pt x="783" y="1090"/>
                </a:cubicBezTo>
                <a:cubicBezTo>
                  <a:pt x="821" y="1039"/>
                  <a:pt x="855" y="978"/>
                  <a:pt x="872" y="915"/>
                </a:cubicBezTo>
                <a:cubicBezTo>
                  <a:pt x="897" y="830"/>
                  <a:pt x="902" y="745"/>
                  <a:pt x="894" y="660"/>
                </a:cubicBezTo>
                <a:cubicBezTo>
                  <a:pt x="895" y="660"/>
                  <a:pt x="895" y="660"/>
                  <a:pt x="895" y="660"/>
                </a:cubicBezTo>
                <a:cubicBezTo>
                  <a:pt x="887" y="563"/>
                  <a:pt x="863" y="469"/>
                  <a:pt x="829" y="374"/>
                </a:cubicBezTo>
                <a:cubicBezTo>
                  <a:pt x="827" y="367"/>
                  <a:pt x="824" y="360"/>
                  <a:pt x="822" y="353"/>
                </a:cubicBezTo>
                <a:cubicBezTo>
                  <a:pt x="817" y="357"/>
                  <a:pt x="813" y="360"/>
                  <a:pt x="809" y="363"/>
                </a:cubicBezTo>
                <a:cubicBezTo>
                  <a:pt x="723" y="423"/>
                  <a:pt x="608" y="415"/>
                  <a:pt x="531" y="343"/>
                </a:cubicBezTo>
                <a:cubicBezTo>
                  <a:pt x="454" y="271"/>
                  <a:pt x="441" y="156"/>
                  <a:pt x="498" y="63"/>
                </a:cubicBezTo>
                <a:cubicBezTo>
                  <a:pt x="502" y="58"/>
                  <a:pt x="505" y="51"/>
                  <a:pt x="509" y="45"/>
                </a:cubicBezTo>
                <a:cubicBezTo>
                  <a:pt x="496" y="41"/>
                  <a:pt x="483" y="36"/>
                  <a:pt x="470" y="32"/>
                </a:cubicBezTo>
                <a:cubicBezTo>
                  <a:pt x="430" y="21"/>
                  <a:pt x="389" y="10"/>
                  <a:pt x="349" y="0"/>
                </a:cubicBezTo>
                <a:cubicBezTo>
                  <a:pt x="266" y="0"/>
                  <a:pt x="183" y="0"/>
                  <a:pt x="100" y="1"/>
                </a:cubicBezTo>
                <a:cubicBezTo>
                  <a:pt x="38" y="1"/>
                  <a:pt x="2" y="41"/>
                  <a:pt x="1" y="103"/>
                </a:cubicBezTo>
                <a:cubicBezTo>
                  <a:pt x="1" y="190"/>
                  <a:pt x="1" y="277"/>
                  <a:pt x="1" y="364"/>
                </a:cubicBezTo>
                <a:cubicBezTo>
                  <a:pt x="1" y="406"/>
                  <a:pt x="1" y="448"/>
                  <a:pt x="1" y="49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IN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5200067" y="3799048"/>
            <a:ext cx="1200964" cy="1317280"/>
          </a:xfrm>
          <a:custGeom>
            <a:avLst/>
            <a:gdLst>
              <a:gd name="T0" fmla="*/ 494 w 834"/>
              <a:gd name="T1" fmla="*/ 856 h 916"/>
              <a:gd name="T2" fmla="*/ 509 w 834"/>
              <a:gd name="T3" fmla="*/ 892 h 916"/>
              <a:gd name="T4" fmla="*/ 747 w 834"/>
              <a:gd name="T5" fmla="*/ 870 h 916"/>
              <a:gd name="T6" fmla="*/ 830 w 834"/>
              <a:gd name="T7" fmla="*/ 916 h 916"/>
              <a:gd name="T8" fmla="*/ 831 w 834"/>
              <a:gd name="T9" fmla="*/ 516 h 916"/>
              <a:gd name="T10" fmla="*/ 705 w 834"/>
              <a:gd name="T11" fmla="*/ 392 h 916"/>
              <a:gd name="T12" fmla="*/ 291 w 834"/>
              <a:gd name="T13" fmla="*/ 393 h 916"/>
              <a:gd name="T14" fmla="*/ 245 w 834"/>
              <a:gd name="T15" fmla="*/ 393 h 916"/>
              <a:gd name="T16" fmla="*/ 281 w 834"/>
              <a:gd name="T17" fmla="*/ 246 h 916"/>
              <a:gd name="T18" fmla="*/ 274 w 834"/>
              <a:gd name="T19" fmla="*/ 72 h 916"/>
              <a:gd name="T20" fmla="*/ 120 w 834"/>
              <a:gd name="T21" fmla="*/ 13 h 916"/>
              <a:gd name="T22" fmla="*/ 1 w 834"/>
              <a:gd name="T23" fmla="*/ 139 h 916"/>
              <a:gd name="T24" fmla="*/ 5 w 834"/>
              <a:gd name="T25" fmla="*/ 183 h 916"/>
              <a:gd name="T26" fmla="*/ 6 w 834"/>
              <a:gd name="T27" fmla="*/ 184 h 916"/>
              <a:gd name="T28" fmla="*/ 42 w 834"/>
              <a:gd name="T29" fmla="*/ 266 h 916"/>
              <a:gd name="T30" fmla="*/ 35 w 834"/>
              <a:gd name="T31" fmla="*/ 280 h 916"/>
              <a:gd name="T32" fmla="*/ 78 w 834"/>
              <a:gd name="T33" fmla="*/ 393 h 916"/>
              <a:gd name="T34" fmla="*/ 56 w 834"/>
              <a:gd name="T35" fmla="*/ 393 h 916"/>
              <a:gd name="T36" fmla="*/ 40 w 834"/>
              <a:gd name="T37" fmla="*/ 460 h 916"/>
              <a:gd name="T38" fmla="*/ 43 w 834"/>
              <a:gd name="T39" fmla="*/ 596 h 916"/>
              <a:gd name="T40" fmla="*/ 123 w 834"/>
              <a:gd name="T41" fmla="*/ 749 h 916"/>
              <a:gd name="T42" fmla="*/ 365 w 834"/>
              <a:gd name="T43" fmla="*/ 781 h 916"/>
              <a:gd name="T44" fmla="*/ 494 w 834"/>
              <a:gd name="T45" fmla="*/ 856 h 9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34" h="916">
                <a:moveTo>
                  <a:pt x="494" y="856"/>
                </a:moveTo>
                <a:cubicBezTo>
                  <a:pt x="499" y="867"/>
                  <a:pt x="504" y="879"/>
                  <a:pt x="509" y="892"/>
                </a:cubicBezTo>
                <a:cubicBezTo>
                  <a:pt x="577" y="839"/>
                  <a:pt x="671" y="830"/>
                  <a:pt x="747" y="870"/>
                </a:cubicBezTo>
                <a:cubicBezTo>
                  <a:pt x="773" y="884"/>
                  <a:pt x="799" y="899"/>
                  <a:pt x="830" y="916"/>
                </a:cubicBezTo>
                <a:cubicBezTo>
                  <a:pt x="830" y="777"/>
                  <a:pt x="827" y="646"/>
                  <a:pt x="831" y="516"/>
                </a:cubicBezTo>
                <a:cubicBezTo>
                  <a:pt x="834" y="422"/>
                  <a:pt x="778" y="391"/>
                  <a:pt x="705" y="392"/>
                </a:cubicBezTo>
                <a:cubicBezTo>
                  <a:pt x="567" y="395"/>
                  <a:pt x="429" y="393"/>
                  <a:pt x="291" y="393"/>
                </a:cubicBezTo>
                <a:cubicBezTo>
                  <a:pt x="275" y="393"/>
                  <a:pt x="260" y="393"/>
                  <a:pt x="245" y="393"/>
                </a:cubicBezTo>
                <a:cubicBezTo>
                  <a:pt x="239" y="335"/>
                  <a:pt x="247" y="303"/>
                  <a:pt x="281" y="246"/>
                </a:cubicBezTo>
                <a:cubicBezTo>
                  <a:pt x="315" y="188"/>
                  <a:pt x="313" y="122"/>
                  <a:pt x="274" y="72"/>
                </a:cubicBezTo>
                <a:cubicBezTo>
                  <a:pt x="235" y="21"/>
                  <a:pt x="182" y="0"/>
                  <a:pt x="120" y="13"/>
                </a:cubicBezTo>
                <a:cubicBezTo>
                  <a:pt x="54" y="28"/>
                  <a:pt x="6" y="71"/>
                  <a:pt x="1" y="139"/>
                </a:cubicBezTo>
                <a:cubicBezTo>
                  <a:pt x="0" y="154"/>
                  <a:pt x="2" y="168"/>
                  <a:pt x="5" y="183"/>
                </a:cubicBezTo>
                <a:cubicBezTo>
                  <a:pt x="6" y="183"/>
                  <a:pt x="6" y="183"/>
                  <a:pt x="6" y="184"/>
                </a:cubicBezTo>
                <a:cubicBezTo>
                  <a:pt x="57" y="198"/>
                  <a:pt x="67" y="222"/>
                  <a:pt x="42" y="266"/>
                </a:cubicBezTo>
                <a:cubicBezTo>
                  <a:pt x="40" y="271"/>
                  <a:pt x="37" y="276"/>
                  <a:pt x="35" y="280"/>
                </a:cubicBezTo>
                <a:cubicBezTo>
                  <a:pt x="46" y="315"/>
                  <a:pt x="62" y="351"/>
                  <a:pt x="78" y="393"/>
                </a:cubicBezTo>
                <a:cubicBezTo>
                  <a:pt x="69" y="393"/>
                  <a:pt x="62" y="393"/>
                  <a:pt x="56" y="393"/>
                </a:cubicBezTo>
                <a:cubicBezTo>
                  <a:pt x="47" y="420"/>
                  <a:pt x="32" y="450"/>
                  <a:pt x="40" y="460"/>
                </a:cubicBezTo>
                <a:cubicBezTo>
                  <a:pt x="79" y="506"/>
                  <a:pt x="62" y="548"/>
                  <a:pt x="43" y="596"/>
                </a:cubicBezTo>
                <a:cubicBezTo>
                  <a:pt x="13" y="681"/>
                  <a:pt x="33" y="727"/>
                  <a:pt x="123" y="749"/>
                </a:cubicBezTo>
                <a:cubicBezTo>
                  <a:pt x="200" y="768"/>
                  <a:pt x="283" y="776"/>
                  <a:pt x="365" y="781"/>
                </a:cubicBezTo>
                <a:cubicBezTo>
                  <a:pt x="424" y="783"/>
                  <a:pt x="467" y="805"/>
                  <a:pt x="494" y="85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IN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665331" y="5551059"/>
            <a:ext cx="731338" cy="713891"/>
          </a:xfrm>
          <a:custGeom>
            <a:avLst/>
            <a:gdLst>
              <a:gd name="T0" fmla="*/ 417 w 508"/>
              <a:gd name="T1" fmla="*/ 496 h 497"/>
              <a:gd name="T2" fmla="*/ 507 w 508"/>
              <a:gd name="T3" fmla="*/ 402 h 497"/>
              <a:gd name="T4" fmla="*/ 507 w 508"/>
              <a:gd name="T5" fmla="*/ 232 h 497"/>
              <a:gd name="T6" fmla="*/ 507 w 508"/>
              <a:gd name="T7" fmla="*/ 0 h 497"/>
              <a:gd name="T8" fmla="*/ 440 w 508"/>
              <a:gd name="T9" fmla="*/ 33 h 497"/>
              <a:gd name="T10" fmla="*/ 334 w 508"/>
              <a:gd name="T11" fmla="*/ 65 h 497"/>
              <a:gd name="T12" fmla="*/ 202 w 508"/>
              <a:gd name="T13" fmla="*/ 30 h 497"/>
              <a:gd name="T14" fmla="*/ 200 w 508"/>
              <a:gd name="T15" fmla="*/ 62 h 497"/>
              <a:gd name="T16" fmla="*/ 40 w 508"/>
              <a:gd name="T17" fmla="*/ 451 h 497"/>
              <a:gd name="T18" fmla="*/ 0 w 508"/>
              <a:gd name="T19" fmla="*/ 496 h 497"/>
              <a:gd name="T20" fmla="*/ 417 w 508"/>
              <a:gd name="T21" fmla="*/ 496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08" h="497">
                <a:moveTo>
                  <a:pt x="417" y="496"/>
                </a:moveTo>
                <a:cubicBezTo>
                  <a:pt x="469" y="495"/>
                  <a:pt x="506" y="456"/>
                  <a:pt x="507" y="402"/>
                </a:cubicBezTo>
                <a:cubicBezTo>
                  <a:pt x="508" y="345"/>
                  <a:pt x="507" y="289"/>
                  <a:pt x="507" y="232"/>
                </a:cubicBezTo>
                <a:cubicBezTo>
                  <a:pt x="507" y="157"/>
                  <a:pt x="507" y="82"/>
                  <a:pt x="507" y="0"/>
                </a:cubicBezTo>
                <a:cubicBezTo>
                  <a:pt x="481" y="13"/>
                  <a:pt x="461" y="25"/>
                  <a:pt x="440" y="33"/>
                </a:cubicBezTo>
                <a:cubicBezTo>
                  <a:pt x="405" y="45"/>
                  <a:pt x="370" y="61"/>
                  <a:pt x="334" y="65"/>
                </a:cubicBezTo>
                <a:cubicBezTo>
                  <a:pt x="287" y="69"/>
                  <a:pt x="240" y="56"/>
                  <a:pt x="202" y="30"/>
                </a:cubicBezTo>
                <a:cubicBezTo>
                  <a:pt x="201" y="41"/>
                  <a:pt x="201" y="52"/>
                  <a:pt x="200" y="62"/>
                </a:cubicBezTo>
                <a:cubicBezTo>
                  <a:pt x="191" y="210"/>
                  <a:pt x="152" y="344"/>
                  <a:pt x="40" y="451"/>
                </a:cubicBezTo>
                <a:cubicBezTo>
                  <a:pt x="26" y="464"/>
                  <a:pt x="13" y="479"/>
                  <a:pt x="0" y="496"/>
                </a:cubicBezTo>
                <a:cubicBezTo>
                  <a:pt x="145" y="496"/>
                  <a:pt x="281" y="497"/>
                  <a:pt x="417" y="49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IN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5098289" y="2398891"/>
            <a:ext cx="1866874" cy="1901769"/>
          </a:xfrm>
          <a:custGeom>
            <a:avLst/>
            <a:gdLst>
              <a:gd name="T0" fmla="*/ 412 w 1297"/>
              <a:gd name="T1" fmla="*/ 1024 h 1322"/>
              <a:gd name="T2" fmla="*/ 417 w 1297"/>
              <a:gd name="T3" fmla="*/ 1259 h 1322"/>
              <a:gd name="T4" fmla="*/ 381 w 1297"/>
              <a:gd name="T5" fmla="*/ 1322 h 1322"/>
              <a:gd name="T6" fmla="*/ 780 w 1297"/>
              <a:gd name="T7" fmla="*/ 1322 h 1322"/>
              <a:gd name="T8" fmla="*/ 900 w 1297"/>
              <a:gd name="T9" fmla="*/ 1202 h 1322"/>
              <a:gd name="T10" fmla="*/ 900 w 1297"/>
              <a:gd name="T11" fmla="*/ 764 h 1322"/>
              <a:gd name="T12" fmla="*/ 936 w 1297"/>
              <a:gd name="T13" fmla="*/ 732 h 1322"/>
              <a:gd name="T14" fmla="*/ 1050 w 1297"/>
              <a:gd name="T15" fmla="*/ 774 h 1322"/>
              <a:gd name="T16" fmla="*/ 1240 w 1297"/>
              <a:gd name="T17" fmla="*/ 748 h 1322"/>
              <a:gd name="T18" fmla="*/ 1256 w 1297"/>
              <a:gd name="T19" fmla="*/ 554 h 1322"/>
              <a:gd name="T20" fmla="*/ 1047 w 1297"/>
              <a:gd name="T21" fmla="*/ 509 h 1322"/>
              <a:gd name="T22" fmla="*/ 900 w 1297"/>
              <a:gd name="T23" fmla="*/ 569 h 1322"/>
              <a:gd name="T24" fmla="*/ 900 w 1297"/>
              <a:gd name="T25" fmla="*/ 516 h 1322"/>
              <a:gd name="T26" fmla="*/ 900 w 1297"/>
              <a:gd name="T27" fmla="*/ 123 h 1322"/>
              <a:gd name="T28" fmla="*/ 777 w 1297"/>
              <a:gd name="T29" fmla="*/ 1 h 1322"/>
              <a:gd name="T30" fmla="*/ 639 w 1297"/>
              <a:gd name="T31" fmla="*/ 0 h 1322"/>
              <a:gd name="T32" fmla="*/ 451 w 1297"/>
              <a:gd name="T33" fmla="*/ 114 h 1322"/>
              <a:gd name="T34" fmla="*/ 126 w 1297"/>
              <a:gd name="T35" fmla="*/ 647 h 1322"/>
              <a:gd name="T36" fmla="*/ 125 w 1297"/>
              <a:gd name="T37" fmla="*/ 647 h 1322"/>
              <a:gd name="T38" fmla="*/ 145 w 1297"/>
              <a:gd name="T39" fmla="*/ 749 h 1322"/>
              <a:gd name="T40" fmla="*/ 150 w 1297"/>
              <a:gd name="T41" fmla="*/ 836 h 1322"/>
              <a:gd name="T42" fmla="*/ 31 w 1297"/>
              <a:gd name="T43" fmla="*/ 1021 h 1322"/>
              <a:gd name="T44" fmla="*/ 12 w 1297"/>
              <a:gd name="T45" fmla="*/ 1113 h 1322"/>
              <a:gd name="T46" fmla="*/ 20 w 1297"/>
              <a:gd name="T47" fmla="*/ 1079 h 1322"/>
              <a:gd name="T48" fmla="*/ 203 w 1297"/>
              <a:gd name="T49" fmla="*/ 927 h 1322"/>
              <a:gd name="T50" fmla="*/ 412 w 1297"/>
              <a:gd name="T51" fmla="*/ 1024 h 1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297" h="1322">
                <a:moveTo>
                  <a:pt x="412" y="1024"/>
                </a:moveTo>
                <a:cubicBezTo>
                  <a:pt x="461" y="1100"/>
                  <a:pt x="462" y="1180"/>
                  <a:pt x="417" y="1259"/>
                </a:cubicBezTo>
                <a:cubicBezTo>
                  <a:pt x="406" y="1278"/>
                  <a:pt x="395" y="1297"/>
                  <a:pt x="381" y="1322"/>
                </a:cubicBezTo>
                <a:cubicBezTo>
                  <a:pt x="521" y="1322"/>
                  <a:pt x="651" y="1322"/>
                  <a:pt x="780" y="1322"/>
                </a:cubicBezTo>
                <a:cubicBezTo>
                  <a:pt x="867" y="1322"/>
                  <a:pt x="900" y="1288"/>
                  <a:pt x="900" y="1202"/>
                </a:cubicBezTo>
                <a:cubicBezTo>
                  <a:pt x="900" y="1056"/>
                  <a:pt x="901" y="910"/>
                  <a:pt x="900" y="764"/>
                </a:cubicBezTo>
                <a:cubicBezTo>
                  <a:pt x="900" y="736"/>
                  <a:pt x="909" y="723"/>
                  <a:pt x="936" y="732"/>
                </a:cubicBezTo>
                <a:cubicBezTo>
                  <a:pt x="974" y="744"/>
                  <a:pt x="1014" y="755"/>
                  <a:pt x="1050" y="774"/>
                </a:cubicBezTo>
                <a:cubicBezTo>
                  <a:pt x="1113" y="807"/>
                  <a:pt x="1192" y="798"/>
                  <a:pt x="1240" y="748"/>
                </a:cubicBezTo>
                <a:cubicBezTo>
                  <a:pt x="1290" y="696"/>
                  <a:pt x="1297" y="614"/>
                  <a:pt x="1256" y="554"/>
                </a:cubicBezTo>
                <a:cubicBezTo>
                  <a:pt x="1209" y="485"/>
                  <a:pt x="1130" y="470"/>
                  <a:pt x="1047" y="509"/>
                </a:cubicBezTo>
                <a:cubicBezTo>
                  <a:pt x="1002" y="531"/>
                  <a:pt x="955" y="547"/>
                  <a:pt x="900" y="569"/>
                </a:cubicBezTo>
                <a:cubicBezTo>
                  <a:pt x="900" y="543"/>
                  <a:pt x="900" y="529"/>
                  <a:pt x="900" y="516"/>
                </a:cubicBezTo>
                <a:cubicBezTo>
                  <a:pt x="900" y="385"/>
                  <a:pt x="900" y="254"/>
                  <a:pt x="900" y="123"/>
                </a:cubicBezTo>
                <a:cubicBezTo>
                  <a:pt x="900" y="35"/>
                  <a:pt x="866" y="1"/>
                  <a:pt x="777" y="1"/>
                </a:cubicBezTo>
                <a:cubicBezTo>
                  <a:pt x="731" y="0"/>
                  <a:pt x="685" y="0"/>
                  <a:pt x="639" y="0"/>
                </a:cubicBezTo>
                <a:cubicBezTo>
                  <a:pt x="571" y="27"/>
                  <a:pt x="508" y="64"/>
                  <a:pt x="451" y="114"/>
                </a:cubicBezTo>
                <a:cubicBezTo>
                  <a:pt x="286" y="257"/>
                  <a:pt x="186" y="444"/>
                  <a:pt x="126" y="647"/>
                </a:cubicBezTo>
                <a:cubicBezTo>
                  <a:pt x="125" y="647"/>
                  <a:pt x="125" y="647"/>
                  <a:pt x="125" y="647"/>
                </a:cubicBezTo>
                <a:cubicBezTo>
                  <a:pt x="116" y="676"/>
                  <a:pt x="128" y="720"/>
                  <a:pt x="145" y="749"/>
                </a:cubicBezTo>
                <a:cubicBezTo>
                  <a:pt x="164" y="781"/>
                  <a:pt x="169" y="807"/>
                  <a:pt x="150" y="836"/>
                </a:cubicBezTo>
                <a:cubicBezTo>
                  <a:pt x="113" y="899"/>
                  <a:pt x="72" y="960"/>
                  <a:pt x="31" y="1021"/>
                </a:cubicBezTo>
                <a:cubicBezTo>
                  <a:pt x="7" y="1060"/>
                  <a:pt x="0" y="1090"/>
                  <a:pt x="12" y="1113"/>
                </a:cubicBezTo>
                <a:cubicBezTo>
                  <a:pt x="14" y="1102"/>
                  <a:pt x="17" y="1091"/>
                  <a:pt x="20" y="1079"/>
                </a:cubicBezTo>
                <a:cubicBezTo>
                  <a:pt x="50" y="991"/>
                  <a:pt x="113" y="939"/>
                  <a:pt x="203" y="927"/>
                </a:cubicBezTo>
                <a:cubicBezTo>
                  <a:pt x="291" y="916"/>
                  <a:pt x="364" y="950"/>
                  <a:pt x="412" y="10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IN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7126650" y="4793154"/>
            <a:ext cx="2176567" cy="532255"/>
            <a:chOff x="5095082" y="3828931"/>
            <a:chExt cx="2376489" cy="581144"/>
          </a:xfrm>
          <a:solidFill>
            <a:schemeClr val="accent4"/>
          </a:solidFill>
        </p:grpSpPr>
        <p:cxnSp>
          <p:nvCxnSpPr>
            <p:cNvPr id="11" name="Straight Connector 10"/>
            <p:cNvCxnSpPr/>
            <p:nvPr/>
          </p:nvCxnSpPr>
          <p:spPr bwMode="auto">
            <a:xfrm>
              <a:off x="5095082" y="3828931"/>
              <a:ext cx="403756" cy="376604"/>
            </a:xfrm>
            <a:prstGeom prst="line">
              <a:avLst/>
            </a:prstGeom>
            <a:grpFill/>
            <a:ln w="12700" cap="flat" cmpd="sng" algn="ctr">
              <a:solidFill>
                <a:schemeClr val="accent4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" name="Straight Connector 11"/>
            <p:cNvCxnSpPr/>
            <p:nvPr/>
          </p:nvCxnSpPr>
          <p:spPr bwMode="auto">
            <a:xfrm flipV="1">
              <a:off x="5686647" y="4315130"/>
              <a:ext cx="1599407" cy="0"/>
            </a:xfrm>
            <a:prstGeom prst="line">
              <a:avLst/>
            </a:prstGeom>
            <a:grpFill/>
            <a:ln w="12700" cap="flat" cmpd="sng" algn="ctr">
              <a:solidFill>
                <a:schemeClr val="accent4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8" name="Freeform 22"/>
            <p:cNvSpPr>
              <a:spLocks noEditPoints="1"/>
            </p:cNvSpPr>
            <p:nvPr/>
          </p:nvSpPr>
          <p:spPr bwMode="auto">
            <a:xfrm flipH="1" flipV="1">
              <a:off x="5491740" y="4199703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chemeClr val="accent4"/>
              </a:solidFill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22"/>
            <p:cNvSpPr>
              <a:spLocks noEditPoints="1"/>
            </p:cNvSpPr>
            <p:nvPr/>
          </p:nvSpPr>
          <p:spPr bwMode="auto">
            <a:xfrm flipH="1" flipV="1">
              <a:off x="7276664" y="4215168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chemeClr val="accent4"/>
              </a:solidFill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7088750" y="2593174"/>
            <a:ext cx="2176567" cy="532255"/>
            <a:chOff x="5314951" y="1576421"/>
            <a:chExt cx="2376489" cy="581144"/>
          </a:xfrm>
          <a:solidFill>
            <a:schemeClr val="accent5"/>
          </a:solidFill>
        </p:grpSpPr>
        <p:cxnSp>
          <p:nvCxnSpPr>
            <p:cNvPr id="20" name="Straight Connector 19"/>
            <p:cNvCxnSpPr/>
            <p:nvPr/>
          </p:nvCxnSpPr>
          <p:spPr bwMode="auto">
            <a:xfrm flipV="1">
              <a:off x="5314951" y="1780961"/>
              <a:ext cx="403756" cy="376604"/>
            </a:xfrm>
            <a:prstGeom prst="line">
              <a:avLst/>
            </a:prstGeom>
            <a:grpFill/>
            <a:ln w="12700" cap="flat" cmpd="sng" algn="ctr">
              <a:solidFill>
                <a:schemeClr val="accent2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" name="Straight Connector 20"/>
            <p:cNvCxnSpPr/>
            <p:nvPr/>
          </p:nvCxnSpPr>
          <p:spPr bwMode="auto">
            <a:xfrm>
              <a:off x="5906516" y="1671366"/>
              <a:ext cx="1599407" cy="0"/>
            </a:xfrm>
            <a:prstGeom prst="line">
              <a:avLst/>
            </a:prstGeom>
            <a:grpFill/>
            <a:ln w="12700" cap="flat" cmpd="sng" algn="ctr">
              <a:solidFill>
                <a:schemeClr val="accent2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7" name="Freeform 22"/>
            <p:cNvSpPr>
              <a:spLocks noEditPoints="1"/>
            </p:cNvSpPr>
            <p:nvPr/>
          </p:nvSpPr>
          <p:spPr bwMode="auto">
            <a:xfrm flipH="1">
              <a:off x="5711609" y="1591886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22"/>
            <p:cNvSpPr>
              <a:spLocks noEditPoints="1"/>
            </p:cNvSpPr>
            <p:nvPr/>
          </p:nvSpPr>
          <p:spPr bwMode="auto">
            <a:xfrm flipH="1">
              <a:off x="7496533" y="1576421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3478225" y="2593174"/>
            <a:ext cx="2176567" cy="532255"/>
            <a:chOff x="1601392" y="1504354"/>
            <a:chExt cx="2376489" cy="581144"/>
          </a:xfrm>
          <a:solidFill>
            <a:schemeClr val="accent1"/>
          </a:solidFill>
        </p:grpSpPr>
        <p:cxnSp>
          <p:nvCxnSpPr>
            <p:cNvPr id="29" name="Straight Connector 28"/>
            <p:cNvCxnSpPr/>
            <p:nvPr/>
          </p:nvCxnSpPr>
          <p:spPr bwMode="auto">
            <a:xfrm flipH="1" flipV="1">
              <a:off x="3574125" y="1708894"/>
              <a:ext cx="403756" cy="376604"/>
            </a:xfrm>
            <a:prstGeom prst="line">
              <a:avLst/>
            </a:prstGeom>
            <a:grpFill/>
            <a:ln w="12700" cap="flat" cmpd="sng" algn="ctr">
              <a:solidFill>
                <a:schemeClr val="accent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0" name="Straight Connector 29"/>
            <p:cNvCxnSpPr/>
            <p:nvPr/>
          </p:nvCxnSpPr>
          <p:spPr bwMode="auto">
            <a:xfrm flipH="1">
              <a:off x="1786909" y="1599299"/>
              <a:ext cx="1599407" cy="0"/>
            </a:xfrm>
            <a:prstGeom prst="line">
              <a:avLst/>
            </a:prstGeom>
            <a:grpFill/>
            <a:ln w="12700" cap="flat" cmpd="sng" algn="ctr">
              <a:solidFill>
                <a:schemeClr val="accent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6" name="Freeform 22"/>
            <p:cNvSpPr>
              <a:spLocks noEditPoints="1"/>
            </p:cNvSpPr>
            <p:nvPr/>
          </p:nvSpPr>
          <p:spPr bwMode="auto">
            <a:xfrm>
              <a:off x="3386316" y="1519819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22"/>
            <p:cNvSpPr>
              <a:spLocks noEditPoints="1"/>
            </p:cNvSpPr>
            <p:nvPr/>
          </p:nvSpPr>
          <p:spPr bwMode="auto">
            <a:xfrm>
              <a:off x="1601392" y="1504354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553466" y="4771631"/>
            <a:ext cx="2176567" cy="532255"/>
            <a:chOff x="1683544" y="3746382"/>
            <a:chExt cx="2376489" cy="581144"/>
          </a:xfrm>
          <a:solidFill>
            <a:schemeClr val="accent1"/>
          </a:solidFill>
        </p:grpSpPr>
        <p:cxnSp>
          <p:nvCxnSpPr>
            <p:cNvPr id="38" name="Straight Connector 37"/>
            <p:cNvCxnSpPr/>
            <p:nvPr/>
          </p:nvCxnSpPr>
          <p:spPr bwMode="auto">
            <a:xfrm flipH="1">
              <a:off x="3656277" y="3746382"/>
              <a:ext cx="403756" cy="376604"/>
            </a:xfrm>
            <a:prstGeom prst="line">
              <a:avLst/>
            </a:prstGeom>
            <a:grpFill/>
            <a:ln w="12700" cap="flat" cmpd="sng" algn="ctr">
              <a:solidFill>
                <a:schemeClr val="accent3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9" name="Straight Connector 38"/>
            <p:cNvCxnSpPr/>
            <p:nvPr/>
          </p:nvCxnSpPr>
          <p:spPr bwMode="auto">
            <a:xfrm flipH="1" flipV="1">
              <a:off x="1869061" y="4232581"/>
              <a:ext cx="1599407" cy="0"/>
            </a:xfrm>
            <a:prstGeom prst="line">
              <a:avLst/>
            </a:prstGeom>
            <a:grpFill/>
            <a:ln w="12700" cap="flat" cmpd="sng" algn="ctr">
              <a:solidFill>
                <a:schemeClr val="accent3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5" name="Freeform 22"/>
            <p:cNvSpPr>
              <a:spLocks noEditPoints="1"/>
            </p:cNvSpPr>
            <p:nvPr/>
          </p:nvSpPr>
          <p:spPr bwMode="auto">
            <a:xfrm flipV="1">
              <a:off x="3468468" y="4117154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chemeClr val="accent3"/>
              </a:solidFill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22"/>
            <p:cNvSpPr>
              <a:spLocks noEditPoints="1"/>
            </p:cNvSpPr>
            <p:nvPr/>
          </p:nvSpPr>
          <p:spPr bwMode="auto">
            <a:xfrm flipV="1">
              <a:off x="1683544" y="4132619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chemeClr val="accent3"/>
              </a:solidFill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7" name="Freeform 46"/>
          <p:cNvSpPr>
            <a:spLocks/>
          </p:cNvSpPr>
          <p:nvPr/>
        </p:nvSpPr>
        <p:spPr bwMode="auto">
          <a:xfrm>
            <a:off x="5962988" y="4352688"/>
            <a:ext cx="1720025" cy="1981737"/>
          </a:xfrm>
          <a:custGeom>
            <a:avLst/>
            <a:gdLst>
              <a:gd name="T0" fmla="*/ 1195 w 1195"/>
              <a:gd name="T1" fmla="*/ 1319 h 1377"/>
              <a:gd name="T2" fmla="*/ 1027 w 1195"/>
              <a:gd name="T3" fmla="*/ 831 h 1377"/>
              <a:gd name="T4" fmla="*/ 972 w 1195"/>
              <a:gd name="T5" fmla="*/ 676 h 1377"/>
              <a:gd name="T6" fmla="*/ 971 w 1195"/>
              <a:gd name="T7" fmla="*/ 676 h 1377"/>
              <a:gd name="T8" fmla="*/ 917 w 1195"/>
              <a:gd name="T9" fmla="*/ 384 h 1377"/>
              <a:gd name="T10" fmla="*/ 861 w 1195"/>
              <a:gd name="T11" fmla="*/ 346 h 1377"/>
              <a:gd name="T12" fmla="*/ 830 w 1195"/>
              <a:gd name="T13" fmla="*/ 60 h 1377"/>
              <a:gd name="T14" fmla="*/ 858 w 1195"/>
              <a:gd name="T15" fmla="*/ 8 h 1377"/>
              <a:gd name="T16" fmla="*/ 846 w 1195"/>
              <a:gd name="T17" fmla="*/ 1 h 1377"/>
              <a:gd name="T18" fmla="*/ 429 w 1195"/>
              <a:gd name="T19" fmla="*/ 3 h 1377"/>
              <a:gd name="T20" fmla="*/ 341 w 1195"/>
              <a:gd name="T21" fmla="*/ 98 h 1377"/>
              <a:gd name="T22" fmla="*/ 341 w 1195"/>
              <a:gd name="T23" fmla="*/ 268 h 1377"/>
              <a:gd name="T24" fmla="*/ 342 w 1195"/>
              <a:gd name="T25" fmla="*/ 591 h 1377"/>
              <a:gd name="T26" fmla="*/ 183 w 1195"/>
              <a:gd name="T27" fmla="*/ 548 h 1377"/>
              <a:gd name="T28" fmla="*/ 23 w 1195"/>
              <a:gd name="T29" fmla="*/ 558 h 1377"/>
              <a:gd name="T30" fmla="*/ 2 w 1195"/>
              <a:gd name="T31" fmla="*/ 575 h 1377"/>
              <a:gd name="T32" fmla="*/ 5 w 1195"/>
              <a:gd name="T33" fmla="*/ 596 h 1377"/>
              <a:gd name="T34" fmla="*/ 5 w 1195"/>
              <a:gd name="T35" fmla="*/ 676 h 1377"/>
              <a:gd name="T36" fmla="*/ 5 w 1195"/>
              <a:gd name="T37" fmla="*/ 676 h 1377"/>
              <a:gd name="T38" fmla="*/ 0 w 1195"/>
              <a:gd name="T39" fmla="*/ 790 h 1377"/>
              <a:gd name="T40" fmla="*/ 71 w 1195"/>
              <a:gd name="T41" fmla="*/ 831 h 1377"/>
              <a:gd name="T42" fmla="*/ 205 w 1195"/>
              <a:gd name="T43" fmla="*/ 810 h 1377"/>
              <a:gd name="T44" fmla="*/ 341 w 1195"/>
              <a:gd name="T45" fmla="*/ 756 h 1377"/>
              <a:gd name="T46" fmla="*/ 343 w 1195"/>
              <a:gd name="T47" fmla="*/ 819 h 1377"/>
              <a:gd name="T48" fmla="*/ 344 w 1195"/>
              <a:gd name="T49" fmla="*/ 1215 h 1377"/>
              <a:gd name="T50" fmla="*/ 452 w 1195"/>
              <a:gd name="T51" fmla="*/ 1321 h 1377"/>
              <a:gd name="T52" fmla="*/ 881 w 1195"/>
              <a:gd name="T53" fmla="*/ 1320 h 1377"/>
              <a:gd name="T54" fmla="*/ 934 w 1195"/>
              <a:gd name="T55" fmla="*/ 1323 h 1377"/>
              <a:gd name="T56" fmla="*/ 913 w 1195"/>
              <a:gd name="T57" fmla="*/ 1377 h 1377"/>
              <a:gd name="T58" fmla="*/ 1117 w 1195"/>
              <a:gd name="T59" fmla="*/ 1377 h 1377"/>
              <a:gd name="T60" fmla="*/ 1094 w 1195"/>
              <a:gd name="T61" fmla="*/ 1320 h 1377"/>
              <a:gd name="T62" fmla="*/ 1146 w 1195"/>
              <a:gd name="T63" fmla="*/ 1319 h 1377"/>
              <a:gd name="T64" fmla="*/ 1195 w 1195"/>
              <a:gd name="T65" fmla="*/ 1319 h 1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95" h="1377">
                <a:moveTo>
                  <a:pt x="1195" y="1319"/>
                </a:moveTo>
                <a:cubicBezTo>
                  <a:pt x="1141" y="1155"/>
                  <a:pt x="1094" y="989"/>
                  <a:pt x="1027" y="831"/>
                </a:cubicBezTo>
                <a:cubicBezTo>
                  <a:pt x="1006" y="780"/>
                  <a:pt x="986" y="727"/>
                  <a:pt x="972" y="676"/>
                </a:cubicBezTo>
                <a:cubicBezTo>
                  <a:pt x="971" y="676"/>
                  <a:pt x="971" y="676"/>
                  <a:pt x="971" y="676"/>
                </a:cubicBezTo>
                <a:cubicBezTo>
                  <a:pt x="941" y="580"/>
                  <a:pt x="923" y="483"/>
                  <a:pt x="917" y="384"/>
                </a:cubicBezTo>
                <a:cubicBezTo>
                  <a:pt x="897" y="375"/>
                  <a:pt x="878" y="362"/>
                  <a:pt x="861" y="346"/>
                </a:cubicBezTo>
                <a:cubicBezTo>
                  <a:pt x="781" y="269"/>
                  <a:pt x="769" y="157"/>
                  <a:pt x="830" y="60"/>
                </a:cubicBezTo>
                <a:cubicBezTo>
                  <a:pt x="841" y="43"/>
                  <a:pt x="849" y="25"/>
                  <a:pt x="858" y="8"/>
                </a:cubicBezTo>
                <a:cubicBezTo>
                  <a:pt x="851" y="4"/>
                  <a:pt x="849" y="1"/>
                  <a:pt x="846" y="1"/>
                </a:cubicBezTo>
                <a:cubicBezTo>
                  <a:pt x="707" y="1"/>
                  <a:pt x="568" y="0"/>
                  <a:pt x="429" y="3"/>
                </a:cubicBezTo>
                <a:cubicBezTo>
                  <a:pt x="376" y="4"/>
                  <a:pt x="342" y="43"/>
                  <a:pt x="341" y="98"/>
                </a:cubicBezTo>
                <a:cubicBezTo>
                  <a:pt x="340" y="155"/>
                  <a:pt x="341" y="211"/>
                  <a:pt x="341" y="268"/>
                </a:cubicBezTo>
                <a:cubicBezTo>
                  <a:pt x="341" y="374"/>
                  <a:pt x="342" y="481"/>
                  <a:pt x="342" y="591"/>
                </a:cubicBezTo>
                <a:cubicBezTo>
                  <a:pt x="281" y="597"/>
                  <a:pt x="231" y="575"/>
                  <a:pt x="183" y="548"/>
                </a:cubicBezTo>
                <a:cubicBezTo>
                  <a:pt x="128" y="518"/>
                  <a:pt x="74" y="522"/>
                  <a:pt x="23" y="558"/>
                </a:cubicBezTo>
                <a:cubicBezTo>
                  <a:pt x="16" y="563"/>
                  <a:pt x="9" y="569"/>
                  <a:pt x="2" y="575"/>
                </a:cubicBezTo>
                <a:cubicBezTo>
                  <a:pt x="4" y="582"/>
                  <a:pt x="5" y="589"/>
                  <a:pt x="5" y="596"/>
                </a:cubicBezTo>
                <a:cubicBezTo>
                  <a:pt x="5" y="622"/>
                  <a:pt x="5" y="649"/>
                  <a:pt x="5" y="676"/>
                </a:cubicBezTo>
                <a:cubicBezTo>
                  <a:pt x="5" y="676"/>
                  <a:pt x="5" y="676"/>
                  <a:pt x="5" y="676"/>
                </a:cubicBezTo>
                <a:cubicBezTo>
                  <a:pt x="4" y="714"/>
                  <a:pt x="2" y="752"/>
                  <a:pt x="0" y="790"/>
                </a:cubicBezTo>
                <a:cubicBezTo>
                  <a:pt x="18" y="808"/>
                  <a:pt x="41" y="822"/>
                  <a:pt x="71" y="831"/>
                </a:cubicBezTo>
                <a:cubicBezTo>
                  <a:pt x="119" y="845"/>
                  <a:pt x="162" y="831"/>
                  <a:pt x="205" y="810"/>
                </a:cubicBezTo>
                <a:cubicBezTo>
                  <a:pt x="247" y="789"/>
                  <a:pt x="292" y="775"/>
                  <a:pt x="341" y="756"/>
                </a:cubicBezTo>
                <a:cubicBezTo>
                  <a:pt x="342" y="786"/>
                  <a:pt x="343" y="802"/>
                  <a:pt x="343" y="819"/>
                </a:cubicBezTo>
                <a:cubicBezTo>
                  <a:pt x="343" y="951"/>
                  <a:pt x="343" y="1083"/>
                  <a:pt x="344" y="1215"/>
                </a:cubicBezTo>
                <a:cubicBezTo>
                  <a:pt x="345" y="1286"/>
                  <a:pt x="381" y="1321"/>
                  <a:pt x="452" y="1321"/>
                </a:cubicBezTo>
                <a:cubicBezTo>
                  <a:pt x="595" y="1321"/>
                  <a:pt x="738" y="1320"/>
                  <a:pt x="881" y="1320"/>
                </a:cubicBezTo>
                <a:cubicBezTo>
                  <a:pt x="895" y="1320"/>
                  <a:pt x="910" y="1321"/>
                  <a:pt x="934" y="1323"/>
                </a:cubicBezTo>
                <a:cubicBezTo>
                  <a:pt x="926" y="1342"/>
                  <a:pt x="919" y="1360"/>
                  <a:pt x="913" y="1377"/>
                </a:cubicBezTo>
                <a:cubicBezTo>
                  <a:pt x="981" y="1377"/>
                  <a:pt x="1049" y="1377"/>
                  <a:pt x="1117" y="1377"/>
                </a:cubicBezTo>
                <a:cubicBezTo>
                  <a:pt x="1110" y="1359"/>
                  <a:pt x="1103" y="1340"/>
                  <a:pt x="1094" y="1320"/>
                </a:cubicBezTo>
                <a:cubicBezTo>
                  <a:pt x="1119" y="1320"/>
                  <a:pt x="1133" y="1319"/>
                  <a:pt x="1146" y="1319"/>
                </a:cubicBezTo>
                <a:cubicBezTo>
                  <a:pt x="1162" y="1319"/>
                  <a:pt x="1178" y="1319"/>
                  <a:pt x="1195" y="131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IN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8050605" y="3128648"/>
            <a:ext cx="1465526" cy="5773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8050603" y="2893450"/>
            <a:ext cx="1271478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3420787" y="3128648"/>
            <a:ext cx="1465526" cy="5773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420786" y="2868634"/>
            <a:ext cx="1271478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3420787" y="4638341"/>
            <a:ext cx="1465526" cy="5773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420786" y="4378327"/>
            <a:ext cx="1271478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8050605" y="4638341"/>
            <a:ext cx="1465526" cy="5773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8050603" y="4403143"/>
            <a:ext cx="1271478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8235103" y="2243529"/>
            <a:ext cx="343043" cy="4431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8235103" y="5276333"/>
            <a:ext cx="343043" cy="4431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4244638" y="2243529"/>
            <a:ext cx="343043" cy="4431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4244638" y="5276333"/>
            <a:ext cx="343043" cy="4431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grpSp>
        <p:nvGrpSpPr>
          <p:cNvPr id="61" name="Group 60"/>
          <p:cNvGrpSpPr/>
          <p:nvPr/>
        </p:nvGrpSpPr>
        <p:grpSpPr>
          <a:xfrm>
            <a:off x="2910658" y="5030360"/>
            <a:ext cx="418738" cy="418738"/>
            <a:chOff x="4168892" y="2012305"/>
            <a:chExt cx="739552" cy="743795"/>
          </a:xfrm>
        </p:grpSpPr>
        <p:sp>
          <p:nvSpPr>
            <p:cNvPr id="62" name="Oval 61"/>
            <p:cNvSpPr/>
            <p:nvPr/>
          </p:nvSpPr>
          <p:spPr>
            <a:xfrm>
              <a:off x="4168892" y="2012305"/>
              <a:ext cx="739552" cy="74379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63" name="Group 62"/>
            <p:cNvGrpSpPr/>
            <p:nvPr/>
          </p:nvGrpSpPr>
          <p:grpSpPr>
            <a:xfrm>
              <a:off x="4374990" y="2274029"/>
              <a:ext cx="335260" cy="209340"/>
              <a:chOff x="7507288" y="3873501"/>
              <a:chExt cx="338138" cy="211137"/>
            </a:xfrm>
            <a:solidFill>
              <a:schemeClr val="bg1"/>
            </a:solidFill>
          </p:grpSpPr>
          <p:sp>
            <p:nvSpPr>
              <p:cNvPr id="64" name="Freeform 8"/>
              <p:cNvSpPr>
                <a:spLocks/>
              </p:cNvSpPr>
              <p:nvPr/>
            </p:nvSpPr>
            <p:spPr bwMode="auto">
              <a:xfrm>
                <a:off x="7507288" y="3873501"/>
                <a:ext cx="338138" cy="79375"/>
              </a:xfrm>
              <a:custGeom>
                <a:avLst/>
                <a:gdLst>
                  <a:gd name="T0" fmla="*/ 154 w 213"/>
                  <a:gd name="T1" fmla="*/ 50 h 50"/>
                  <a:gd name="T2" fmla="*/ 213 w 213"/>
                  <a:gd name="T3" fmla="*/ 50 h 50"/>
                  <a:gd name="T4" fmla="*/ 170 w 213"/>
                  <a:gd name="T5" fmla="*/ 0 h 50"/>
                  <a:gd name="T6" fmla="*/ 106 w 213"/>
                  <a:gd name="T7" fmla="*/ 0 h 50"/>
                  <a:gd name="T8" fmla="*/ 42 w 213"/>
                  <a:gd name="T9" fmla="*/ 0 h 50"/>
                  <a:gd name="T10" fmla="*/ 0 w 213"/>
                  <a:gd name="T11" fmla="*/ 50 h 50"/>
                  <a:gd name="T12" fmla="*/ 59 w 213"/>
                  <a:gd name="T13" fmla="*/ 50 h 50"/>
                  <a:gd name="T14" fmla="*/ 154 w 213"/>
                  <a:gd name="T15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3" h="50">
                    <a:moveTo>
                      <a:pt x="154" y="50"/>
                    </a:moveTo>
                    <a:lnTo>
                      <a:pt x="213" y="50"/>
                    </a:lnTo>
                    <a:lnTo>
                      <a:pt x="170" y="0"/>
                    </a:lnTo>
                    <a:lnTo>
                      <a:pt x="106" y="0"/>
                    </a:lnTo>
                    <a:lnTo>
                      <a:pt x="42" y="0"/>
                    </a:lnTo>
                    <a:lnTo>
                      <a:pt x="0" y="50"/>
                    </a:lnTo>
                    <a:lnTo>
                      <a:pt x="59" y="50"/>
                    </a:lnTo>
                    <a:lnTo>
                      <a:pt x="154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5" name="Freeform 9"/>
              <p:cNvSpPr>
                <a:spLocks/>
              </p:cNvSpPr>
              <p:nvPr/>
            </p:nvSpPr>
            <p:spPr bwMode="auto">
              <a:xfrm>
                <a:off x="7507288" y="3978276"/>
                <a:ext cx="338138" cy="38100"/>
              </a:xfrm>
              <a:custGeom>
                <a:avLst/>
                <a:gdLst>
                  <a:gd name="T0" fmla="*/ 21 w 213"/>
                  <a:gd name="T1" fmla="*/ 0 h 24"/>
                  <a:gd name="T2" fmla="*/ 0 w 213"/>
                  <a:gd name="T3" fmla="*/ 24 h 24"/>
                  <a:gd name="T4" fmla="*/ 59 w 213"/>
                  <a:gd name="T5" fmla="*/ 24 h 24"/>
                  <a:gd name="T6" fmla="*/ 154 w 213"/>
                  <a:gd name="T7" fmla="*/ 24 h 24"/>
                  <a:gd name="T8" fmla="*/ 213 w 213"/>
                  <a:gd name="T9" fmla="*/ 24 h 24"/>
                  <a:gd name="T10" fmla="*/ 191 w 213"/>
                  <a:gd name="T11" fmla="*/ 0 h 24"/>
                  <a:gd name="T12" fmla="*/ 21 w 213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24">
                    <a:moveTo>
                      <a:pt x="21" y="0"/>
                    </a:moveTo>
                    <a:lnTo>
                      <a:pt x="0" y="24"/>
                    </a:lnTo>
                    <a:lnTo>
                      <a:pt x="59" y="24"/>
                    </a:lnTo>
                    <a:lnTo>
                      <a:pt x="154" y="24"/>
                    </a:lnTo>
                    <a:lnTo>
                      <a:pt x="213" y="24"/>
                    </a:lnTo>
                    <a:lnTo>
                      <a:pt x="191" y="0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6" name="Freeform 10"/>
              <p:cNvSpPr>
                <a:spLocks/>
              </p:cNvSpPr>
              <p:nvPr/>
            </p:nvSpPr>
            <p:spPr bwMode="auto">
              <a:xfrm>
                <a:off x="7507288" y="4043363"/>
                <a:ext cx="338138" cy="41275"/>
              </a:xfrm>
              <a:custGeom>
                <a:avLst/>
                <a:gdLst>
                  <a:gd name="T0" fmla="*/ 21 w 213"/>
                  <a:gd name="T1" fmla="*/ 0 h 26"/>
                  <a:gd name="T2" fmla="*/ 0 w 213"/>
                  <a:gd name="T3" fmla="*/ 26 h 26"/>
                  <a:gd name="T4" fmla="*/ 59 w 213"/>
                  <a:gd name="T5" fmla="*/ 26 h 26"/>
                  <a:gd name="T6" fmla="*/ 154 w 213"/>
                  <a:gd name="T7" fmla="*/ 26 h 26"/>
                  <a:gd name="T8" fmla="*/ 213 w 213"/>
                  <a:gd name="T9" fmla="*/ 26 h 26"/>
                  <a:gd name="T10" fmla="*/ 191 w 213"/>
                  <a:gd name="T11" fmla="*/ 0 h 26"/>
                  <a:gd name="T12" fmla="*/ 21 w 213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26">
                    <a:moveTo>
                      <a:pt x="21" y="0"/>
                    </a:moveTo>
                    <a:lnTo>
                      <a:pt x="0" y="26"/>
                    </a:lnTo>
                    <a:lnTo>
                      <a:pt x="59" y="26"/>
                    </a:lnTo>
                    <a:lnTo>
                      <a:pt x="154" y="26"/>
                    </a:lnTo>
                    <a:lnTo>
                      <a:pt x="213" y="26"/>
                    </a:lnTo>
                    <a:lnTo>
                      <a:pt x="191" y="0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7" name="Group 66"/>
          <p:cNvGrpSpPr/>
          <p:nvPr/>
        </p:nvGrpSpPr>
        <p:grpSpPr>
          <a:xfrm>
            <a:off x="9478157" y="5030360"/>
            <a:ext cx="418738" cy="418738"/>
            <a:chOff x="8173630" y="2776471"/>
            <a:chExt cx="1039365" cy="1045329"/>
          </a:xfrm>
        </p:grpSpPr>
        <p:sp>
          <p:nvSpPr>
            <p:cNvPr id="68" name="Oval 67"/>
            <p:cNvSpPr/>
            <p:nvPr/>
          </p:nvSpPr>
          <p:spPr>
            <a:xfrm>
              <a:off x="8173630" y="2776471"/>
              <a:ext cx="1039365" cy="104532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69" name="Group 68"/>
            <p:cNvGrpSpPr/>
            <p:nvPr/>
          </p:nvGrpSpPr>
          <p:grpSpPr>
            <a:xfrm>
              <a:off x="8473738" y="3091969"/>
              <a:ext cx="429464" cy="359632"/>
              <a:chOff x="5099051" y="3930651"/>
              <a:chExt cx="390525" cy="327025"/>
            </a:xfrm>
            <a:solidFill>
              <a:schemeClr val="bg1"/>
            </a:solidFill>
          </p:grpSpPr>
          <p:sp>
            <p:nvSpPr>
              <p:cNvPr id="70" name="Freeform 103"/>
              <p:cNvSpPr>
                <a:spLocks/>
              </p:cNvSpPr>
              <p:nvPr/>
            </p:nvSpPr>
            <p:spPr bwMode="auto">
              <a:xfrm>
                <a:off x="5165726" y="4027488"/>
                <a:ext cx="255588" cy="230188"/>
              </a:xfrm>
              <a:custGeom>
                <a:avLst/>
                <a:gdLst>
                  <a:gd name="T0" fmla="*/ 0 w 161"/>
                  <a:gd name="T1" fmla="*/ 62 h 145"/>
                  <a:gd name="T2" fmla="*/ 0 w 161"/>
                  <a:gd name="T3" fmla="*/ 145 h 145"/>
                  <a:gd name="T4" fmla="*/ 31 w 161"/>
                  <a:gd name="T5" fmla="*/ 145 h 145"/>
                  <a:gd name="T6" fmla="*/ 130 w 161"/>
                  <a:gd name="T7" fmla="*/ 145 h 145"/>
                  <a:gd name="T8" fmla="*/ 161 w 161"/>
                  <a:gd name="T9" fmla="*/ 145 h 145"/>
                  <a:gd name="T10" fmla="*/ 161 w 161"/>
                  <a:gd name="T11" fmla="*/ 62 h 145"/>
                  <a:gd name="T12" fmla="*/ 81 w 161"/>
                  <a:gd name="T13" fmla="*/ 0 h 145"/>
                  <a:gd name="T14" fmla="*/ 0 w 161"/>
                  <a:gd name="T15" fmla="*/ 62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1" h="145">
                    <a:moveTo>
                      <a:pt x="0" y="62"/>
                    </a:moveTo>
                    <a:lnTo>
                      <a:pt x="0" y="145"/>
                    </a:lnTo>
                    <a:lnTo>
                      <a:pt x="31" y="145"/>
                    </a:lnTo>
                    <a:lnTo>
                      <a:pt x="130" y="145"/>
                    </a:lnTo>
                    <a:lnTo>
                      <a:pt x="161" y="145"/>
                    </a:lnTo>
                    <a:lnTo>
                      <a:pt x="161" y="62"/>
                    </a:lnTo>
                    <a:lnTo>
                      <a:pt x="81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" name="Freeform 104"/>
              <p:cNvSpPr>
                <a:spLocks/>
              </p:cNvSpPr>
              <p:nvPr/>
            </p:nvSpPr>
            <p:spPr bwMode="auto">
              <a:xfrm>
                <a:off x="5099051" y="3930651"/>
                <a:ext cx="390525" cy="195263"/>
              </a:xfrm>
              <a:custGeom>
                <a:avLst/>
                <a:gdLst>
                  <a:gd name="T0" fmla="*/ 225 w 246"/>
                  <a:gd name="T1" fmla="*/ 80 h 123"/>
                  <a:gd name="T2" fmla="*/ 225 w 246"/>
                  <a:gd name="T3" fmla="*/ 21 h 123"/>
                  <a:gd name="T4" fmla="*/ 182 w 246"/>
                  <a:gd name="T5" fmla="*/ 21 h 123"/>
                  <a:gd name="T6" fmla="*/ 182 w 246"/>
                  <a:gd name="T7" fmla="*/ 47 h 123"/>
                  <a:gd name="T8" fmla="*/ 123 w 246"/>
                  <a:gd name="T9" fmla="*/ 0 h 123"/>
                  <a:gd name="T10" fmla="*/ 123 w 246"/>
                  <a:gd name="T11" fmla="*/ 0 h 123"/>
                  <a:gd name="T12" fmla="*/ 123 w 246"/>
                  <a:gd name="T13" fmla="*/ 0 h 123"/>
                  <a:gd name="T14" fmla="*/ 123 w 246"/>
                  <a:gd name="T15" fmla="*/ 0 h 123"/>
                  <a:gd name="T16" fmla="*/ 123 w 246"/>
                  <a:gd name="T17" fmla="*/ 0 h 123"/>
                  <a:gd name="T18" fmla="*/ 0 w 246"/>
                  <a:gd name="T19" fmla="*/ 97 h 123"/>
                  <a:gd name="T20" fmla="*/ 21 w 246"/>
                  <a:gd name="T21" fmla="*/ 123 h 123"/>
                  <a:gd name="T22" fmla="*/ 123 w 246"/>
                  <a:gd name="T23" fmla="*/ 42 h 123"/>
                  <a:gd name="T24" fmla="*/ 225 w 246"/>
                  <a:gd name="T25" fmla="*/ 123 h 123"/>
                  <a:gd name="T26" fmla="*/ 246 w 246"/>
                  <a:gd name="T27" fmla="*/ 97 h 123"/>
                  <a:gd name="T28" fmla="*/ 225 w 246"/>
                  <a:gd name="T29" fmla="*/ 8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6" h="123">
                    <a:moveTo>
                      <a:pt x="225" y="80"/>
                    </a:moveTo>
                    <a:lnTo>
                      <a:pt x="225" y="21"/>
                    </a:lnTo>
                    <a:lnTo>
                      <a:pt x="182" y="21"/>
                    </a:lnTo>
                    <a:lnTo>
                      <a:pt x="182" y="47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0" y="97"/>
                    </a:lnTo>
                    <a:lnTo>
                      <a:pt x="21" y="123"/>
                    </a:lnTo>
                    <a:lnTo>
                      <a:pt x="123" y="42"/>
                    </a:lnTo>
                    <a:lnTo>
                      <a:pt x="225" y="123"/>
                    </a:lnTo>
                    <a:lnTo>
                      <a:pt x="246" y="97"/>
                    </a:lnTo>
                    <a:lnTo>
                      <a:pt x="225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2" name="Group 71"/>
          <p:cNvGrpSpPr/>
          <p:nvPr/>
        </p:nvGrpSpPr>
        <p:grpSpPr>
          <a:xfrm>
            <a:off x="2910658" y="2596890"/>
            <a:ext cx="418738" cy="418738"/>
            <a:chOff x="817364" y="1776265"/>
            <a:chExt cx="826181" cy="826181"/>
          </a:xfrm>
        </p:grpSpPr>
        <p:sp>
          <p:nvSpPr>
            <p:cNvPr id="73" name="Oval 72"/>
            <p:cNvSpPr/>
            <p:nvPr/>
          </p:nvSpPr>
          <p:spPr>
            <a:xfrm>
              <a:off x="817364" y="1776265"/>
              <a:ext cx="826181" cy="82618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4" name="Freeform 7"/>
            <p:cNvSpPr>
              <a:spLocks noEditPoints="1"/>
            </p:cNvSpPr>
            <p:nvPr/>
          </p:nvSpPr>
          <p:spPr bwMode="auto">
            <a:xfrm>
              <a:off x="1014427" y="1973328"/>
              <a:ext cx="432054" cy="432054"/>
            </a:xfrm>
            <a:custGeom>
              <a:avLst/>
              <a:gdLst>
                <a:gd name="T0" fmla="*/ 347 w 376"/>
                <a:gd name="T1" fmla="*/ 284 h 376"/>
                <a:gd name="T2" fmla="*/ 347 w 376"/>
                <a:gd name="T3" fmla="*/ 238 h 376"/>
                <a:gd name="T4" fmla="*/ 278 w 376"/>
                <a:gd name="T5" fmla="*/ 169 h 376"/>
                <a:gd name="T6" fmla="*/ 238 w 376"/>
                <a:gd name="T7" fmla="*/ 169 h 376"/>
                <a:gd name="T8" fmla="*/ 207 w 376"/>
                <a:gd name="T9" fmla="*/ 148 h 376"/>
                <a:gd name="T10" fmla="*/ 207 w 376"/>
                <a:gd name="T11" fmla="*/ 92 h 376"/>
                <a:gd name="T12" fmla="*/ 236 w 376"/>
                <a:gd name="T13" fmla="*/ 48 h 376"/>
                <a:gd name="T14" fmla="*/ 188 w 376"/>
                <a:gd name="T15" fmla="*/ 0 h 376"/>
                <a:gd name="T16" fmla="*/ 140 w 376"/>
                <a:gd name="T17" fmla="*/ 48 h 376"/>
                <a:gd name="T18" fmla="*/ 169 w 376"/>
                <a:gd name="T19" fmla="*/ 92 h 376"/>
                <a:gd name="T20" fmla="*/ 169 w 376"/>
                <a:gd name="T21" fmla="*/ 148 h 376"/>
                <a:gd name="T22" fmla="*/ 138 w 376"/>
                <a:gd name="T23" fmla="*/ 169 h 376"/>
                <a:gd name="T24" fmla="*/ 98 w 376"/>
                <a:gd name="T25" fmla="*/ 169 h 376"/>
                <a:gd name="T26" fmla="*/ 29 w 376"/>
                <a:gd name="T27" fmla="*/ 238 h 376"/>
                <a:gd name="T28" fmla="*/ 29 w 376"/>
                <a:gd name="T29" fmla="*/ 284 h 376"/>
                <a:gd name="T30" fmla="*/ 0 w 376"/>
                <a:gd name="T31" fmla="*/ 328 h 376"/>
                <a:gd name="T32" fmla="*/ 48 w 376"/>
                <a:gd name="T33" fmla="*/ 376 h 376"/>
                <a:gd name="T34" fmla="*/ 96 w 376"/>
                <a:gd name="T35" fmla="*/ 328 h 376"/>
                <a:gd name="T36" fmla="*/ 67 w 376"/>
                <a:gd name="T37" fmla="*/ 284 h 376"/>
                <a:gd name="T38" fmla="*/ 67 w 376"/>
                <a:gd name="T39" fmla="*/ 238 h 376"/>
                <a:gd name="T40" fmla="*/ 98 w 376"/>
                <a:gd name="T41" fmla="*/ 207 h 376"/>
                <a:gd name="T42" fmla="*/ 138 w 376"/>
                <a:gd name="T43" fmla="*/ 207 h 376"/>
                <a:gd name="T44" fmla="*/ 169 w 376"/>
                <a:gd name="T45" fmla="*/ 202 h 376"/>
                <a:gd name="T46" fmla="*/ 169 w 376"/>
                <a:gd name="T47" fmla="*/ 284 h 376"/>
                <a:gd name="T48" fmla="*/ 140 w 376"/>
                <a:gd name="T49" fmla="*/ 328 h 376"/>
                <a:gd name="T50" fmla="*/ 188 w 376"/>
                <a:gd name="T51" fmla="*/ 376 h 376"/>
                <a:gd name="T52" fmla="*/ 236 w 376"/>
                <a:gd name="T53" fmla="*/ 328 h 376"/>
                <a:gd name="T54" fmla="*/ 207 w 376"/>
                <a:gd name="T55" fmla="*/ 284 h 376"/>
                <a:gd name="T56" fmla="*/ 207 w 376"/>
                <a:gd name="T57" fmla="*/ 202 h 376"/>
                <a:gd name="T58" fmla="*/ 238 w 376"/>
                <a:gd name="T59" fmla="*/ 207 h 376"/>
                <a:gd name="T60" fmla="*/ 278 w 376"/>
                <a:gd name="T61" fmla="*/ 207 h 376"/>
                <a:gd name="T62" fmla="*/ 309 w 376"/>
                <a:gd name="T63" fmla="*/ 238 h 376"/>
                <a:gd name="T64" fmla="*/ 309 w 376"/>
                <a:gd name="T65" fmla="*/ 284 h 376"/>
                <a:gd name="T66" fmla="*/ 280 w 376"/>
                <a:gd name="T67" fmla="*/ 328 h 376"/>
                <a:gd name="T68" fmla="*/ 328 w 376"/>
                <a:gd name="T69" fmla="*/ 376 h 376"/>
                <a:gd name="T70" fmla="*/ 376 w 376"/>
                <a:gd name="T71" fmla="*/ 328 h 376"/>
                <a:gd name="T72" fmla="*/ 347 w 376"/>
                <a:gd name="T73" fmla="*/ 284 h 376"/>
                <a:gd name="T74" fmla="*/ 75 w 376"/>
                <a:gd name="T75" fmla="*/ 328 h 376"/>
                <a:gd name="T76" fmla="*/ 48 w 376"/>
                <a:gd name="T77" fmla="*/ 356 h 376"/>
                <a:gd name="T78" fmla="*/ 20 w 376"/>
                <a:gd name="T79" fmla="*/ 328 h 376"/>
                <a:gd name="T80" fmla="*/ 48 w 376"/>
                <a:gd name="T81" fmla="*/ 300 h 376"/>
                <a:gd name="T82" fmla="*/ 75 w 376"/>
                <a:gd name="T83" fmla="*/ 328 h 376"/>
                <a:gd name="T84" fmla="*/ 160 w 376"/>
                <a:gd name="T85" fmla="*/ 48 h 376"/>
                <a:gd name="T86" fmla="*/ 188 w 376"/>
                <a:gd name="T87" fmla="*/ 20 h 376"/>
                <a:gd name="T88" fmla="*/ 215 w 376"/>
                <a:gd name="T89" fmla="*/ 48 h 376"/>
                <a:gd name="T90" fmla="*/ 188 w 376"/>
                <a:gd name="T91" fmla="*/ 76 h 376"/>
                <a:gd name="T92" fmla="*/ 160 w 376"/>
                <a:gd name="T93" fmla="*/ 48 h 376"/>
                <a:gd name="T94" fmla="*/ 215 w 376"/>
                <a:gd name="T95" fmla="*/ 328 h 376"/>
                <a:gd name="T96" fmla="*/ 188 w 376"/>
                <a:gd name="T97" fmla="*/ 356 h 376"/>
                <a:gd name="T98" fmla="*/ 160 w 376"/>
                <a:gd name="T99" fmla="*/ 328 h 376"/>
                <a:gd name="T100" fmla="*/ 188 w 376"/>
                <a:gd name="T101" fmla="*/ 300 h 376"/>
                <a:gd name="T102" fmla="*/ 215 w 376"/>
                <a:gd name="T103" fmla="*/ 328 h 376"/>
                <a:gd name="T104" fmla="*/ 328 w 376"/>
                <a:gd name="T105" fmla="*/ 356 h 376"/>
                <a:gd name="T106" fmla="*/ 300 w 376"/>
                <a:gd name="T107" fmla="*/ 328 h 376"/>
                <a:gd name="T108" fmla="*/ 328 w 376"/>
                <a:gd name="T109" fmla="*/ 300 h 376"/>
                <a:gd name="T110" fmla="*/ 355 w 376"/>
                <a:gd name="T111" fmla="*/ 328 h 376"/>
                <a:gd name="T112" fmla="*/ 328 w 376"/>
                <a:gd name="T113" fmla="*/ 35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6" h="376">
                  <a:moveTo>
                    <a:pt x="347" y="284"/>
                  </a:moveTo>
                  <a:cubicBezTo>
                    <a:pt x="347" y="238"/>
                    <a:pt x="347" y="238"/>
                    <a:pt x="347" y="238"/>
                  </a:cubicBezTo>
                  <a:cubicBezTo>
                    <a:pt x="347" y="210"/>
                    <a:pt x="328" y="169"/>
                    <a:pt x="278" y="169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10" y="169"/>
                    <a:pt x="207" y="155"/>
                    <a:pt x="207" y="148"/>
                  </a:cubicBezTo>
                  <a:cubicBezTo>
                    <a:pt x="207" y="92"/>
                    <a:pt x="207" y="92"/>
                    <a:pt x="207" y="92"/>
                  </a:cubicBezTo>
                  <a:cubicBezTo>
                    <a:pt x="224" y="85"/>
                    <a:pt x="236" y="68"/>
                    <a:pt x="236" y="48"/>
                  </a:cubicBezTo>
                  <a:cubicBezTo>
                    <a:pt x="236" y="21"/>
                    <a:pt x="214" y="0"/>
                    <a:pt x="188" y="0"/>
                  </a:cubicBezTo>
                  <a:cubicBezTo>
                    <a:pt x="161" y="0"/>
                    <a:pt x="140" y="21"/>
                    <a:pt x="140" y="48"/>
                  </a:cubicBezTo>
                  <a:cubicBezTo>
                    <a:pt x="140" y="68"/>
                    <a:pt x="152" y="85"/>
                    <a:pt x="169" y="92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9" y="153"/>
                    <a:pt x="167" y="169"/>
                    <a:pt x="138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47" y="169"/>
                    <a:pt x="29" y="210"/>
                    <a:pt x="29" y="238"/>
                  </a:cubicBezTo>
                  <a:cubicBezTo>
                    <a:pt x="29" y="284"/>
                    <a:pt x="29" y="284"/>
                    <a:pt x="29" y="284"/>
                  </a:cubicBezTo>
                  <a:cubicBezTo>
                    <a:pt x="12" y="291"/>
                    <a:pt x="0" y="308"/>
                    <a:pt x="0" y="328"/>
                  </a:cubicBezTo>
                  <a:cubicBezTo>
                    <a:pt x="0" y="354"/>
                    <a:pt x="21" y="376"/>
                    <a:pt x="48" y="376"/>
                  </a:cubicBezTo>
                  <a:cubicBezTo>
                    <a:pt x="74" y="376"/>
                    <a:pt x="96" y="354"/>
                    <a:pt x="96" y="328"/>
                  </a:cubicBezTo>
                  <a:cubicBezTo>
                    <a:pt x="96" y="308"/>
                    <a:pt x="84" y="291"/>
                    <a:pt x="67" y="284"/>
                  </a:cubicBezTo>
                  <a:cubicBezTo>
                    <a:pt x="67" y="238"/>
                    <a:pt x="67" y="238"/>
                    <a:pt x="67" y="238"/>
                  </a:cubicBezTo>
                  <a:cubicBezTo>
                    <a:pt x="67" y="233"/>
                    <a:pt x="68" y="207"/>
                    <a:pt x="98" y="207"/>
                  </a:cubicBezTo>
                  <a:cubicBezTo>
                    <a:pt x="138" y="207"/>
                    <a:pt x="138" y="207"/>
                    <a:pt x="138" y="207"/>
                  </a:cubicBezTo>
                  <a:cubicBezTo>
                    <a:pt x="150" y="207"/>
                    <a:pt x="160" y="205"/>
                    <a:pt x="169" y="202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52" y="291"/>
                    <a:pt x="140" y="308"/>
                    <a:pt x="140" y="328"/>
                  </a:cubicBezTo>
                  <a:cubicBezTo>
                    <a:pt x="140" y="354"/>
                    <a:pt x="161" y="376"/>
                    <a:pt x="188" y="376"/>
                  </a:cubicBezTo>
                  <a:cubicBezTo>
                    <a:pt x="214" y="376"/>
                    <a:pt x="236" y="354"/>
                    <a:pt x="236" y="328"/>
                  </a:cubicBezTo>
                  <a:cubicBezTo>
                    <a:pt x="236" y="308"/>
                    <a:pt x="224" y="291"/>
                    <a:pt x="207" y="284"/>
                  </a:cubicBezTo>
                  <a:cubicBezTo>
                    <a:pt x="207" y="202"/>
                    <a:pt x="207" y="202"/>
                    <a:pt x="207" y="202"/>
                  </a:cubicBezTo>
                  <a:cubicBezTo>
                    <a:pt x="215" y="205"/>
                    <a:pt x="226" y="207"/>
                    <a:pt x="238" y="207"/>
                  </a:cubicBezTo>
                  <a:cubicBezTo>
                    <a:pt x="278" y="207"/>
                    <a:pt x="278" y="207"/>
                    <a:pt x="278" y="207"/>
                  </a:cubicBezTo>
                  <a:cubicBezTo>
                    <a:pt x="306" y="207"/>
                    <a:pt x="309" y="231"/>
                    <a:pt x="309" y="238"/>
                  </a:cubicBezTo>
                  <a:cubicBezTo>
                    <a:pt x="309" y="284"/>
                    <a:pt x="309" y="284"/>
                    <a:pt x="309" y="284"/>
                  </a:cubicBezTo>
                  <a:cubicBezTo>
                    <a:pt x="292" y="291"/>
                    <a:pt x="280" y="308"/>
                    <a:pt x="280" y="328"/>
                  </a:cubicBezTo>
                  <a:cubicBezTo>
                    <a:pt x="280" y="354"/>
                    <a:pt x="301" y="376"/>
                    <a:pt x="328" y="376"/>
                  </a:cubicBezTo>
                  <a:cubicBezTo>
                    <a:pt x="354" y="376"/>
                    <a:pt x="376" y="354"/>
                    <a:pt x="376" y="328"/>
                  </a:cubicBezTo>
                  <a:cubicBezTo>
                    <a:pt x="376" y="308"/>
                    <a:pt x="364" y="291"/>
                    <a:pt x="347" y="284"/>
                  </a:cubicBezTo>
                  <a:close/>
                  <a:moveTo>
                    <a:pt x="75" y="328"/>
                  </a:moveTo>
                  <a:cubicBezTo>
                    <a:pt x="75" y="343"/>
                    <a:pt x="63" y="356"/>
                    <a:pt x="48" y="356"/>
                  </a:cubicBezTo>
                  <a:cubicBezTo>
                    <a:pt x="32" y="356"/>
                    <a:pt x="20" y="343"/>
                    <a:pt x="20" y="328"/>
                  </a:cubicBezTo>
                  <a:cubicBezTo>
                    <a:pt x="20" y="313"/>
                    <a:pt x="32" y="300"/>
                    <a:pt x="48" y="300"/>
                  </a:cubicBezTo>
                  <a:cubicBezTo>
                    <a:pt x="63" y="300"/>
                    <a:pt x="75" y="313"/>
                    <a:pt x="75" y="328"/>
                  </a:cubicBezTo>
                  <a:close/>
                  <a:moveTo>
                    <a:pt x="160" y="48"/>
                  </a:moveTo>
                  <a:cubicBezTo>
                    <a:pt x="160" y="33"/>
                    <a:pt x="172" y="20"/>
                    <a:pt x="188" y="20"/>
                  </a:cubicBezTo>
                  <a:cubicBezTo>
                    <a:pt x="203" y="20"/>
                    <a:pt x="215" y="33"/>
                    <a:pt x="215" y="48"/>
                  </a:cubicBezTo>
                  <a:cubicBezTo>
                    <a:pt x="215" y="63"/>
                    <a:pt x="203" y="76"/>
                    <a:pt x="188" y="76"/>
                  </a:cubicBezTo>
                  <a:cubicBezTo>
                    <a:pt x="172" y="76"/>
                    <a:pt x="160" y="63"/>
                    <a:pt x="160" y="48"/>
                  </a:cubicBezTo>
                  <a:close/>
                  <a:moveTo>
                    <a:pt x="215" y="328"/>
                  </a:moveTo>
                  <a:cubicBezTo>
                    <a:pt x="215" y="343"/>
                    <a:pt x="203" y="356"/>
                    <a:pt x="188" y="356"/>
                  </a:cubicBezTo>
                  <a:cubicBezTo>
                    <a:pt x="172" y="356"/>
                    <a:pt x="160" y="343"/>
                    <a:pt x="160" y="328"/>
                  </a:cubicBezTo>
                  <a:cubicBezTo>
                    <a:pt x="160" y="313"/>
                    <a:pt x="172" y="300"/>
                    <a:pt x="188" y="300"/>
                  </a:cubicBezTo>
                  <a:cubicBezTo>
                    <a:pt x="203" y="300"/>
                    <a:pt x="215" y="313"/>
                    <a:pt x="215" y="328"/>
                  </a:cubicBezTo>
                  <a:close/>
                  <a:moveTo>
                    <a:pt x="328" y="356"/>
                  </a:moveTo>
                  <a:cubicBezTo>
                    <a:pt x="312" y="356"/>
                    <a:pt x="300" y="343"/>
                    <a:pt x="300" y="328"/>
                  </a:cubicBezTo>
                  <a:cubicBezTo>
                    <a:pt x="300" y="313"/>
                    <a:pt x="312" y="300"/>
                    <a:pt x="328" y="300"/>
                  </a:cubicBezTo>
                  <a:cubicBezTo>
                    <a:pt x="343" y="300"/>
                    <a:pt x="355" y="313"/>
                    <a:pt x="355" y="328"/>
                  </a:cubicBezTo>
                  <a:cubicBezTo>
                    <a:pt x="355" y="343"/>
                    <a:pt x="343" y="356"/>
                    <a:pt x="328" y="3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9478157" y="2596890"/>
            <a:ext cx="418738" cy="418738"/>
            <a:chOff x="5773542" y="1776265"/>
            <a:chExt cx="826181" cy="826181"/>
          </a:xfrm>
        </p:grpSpPr>
        <p:sp>
          <p:nvSpPr>
            <p:cNvPr id="76" name="Oval 75"/>
            <p:cNvSpPr/>
            <p:nvPr/>
          </p:nvSpPr>
          <p:spPr>
            <a:xfrm>
              <a:off x="5773542" y="1776265"/>
              <a:ext cx="826181" cy="82618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7" name="Freeform 22"/>
            <p:cNvSpPr>
              <a:spLocks noEditPoints="1"/>
            </p:cNvSpPr>
            <p:nvPr/>
          </p:nvSpPr>
          <p:spPr bwMode="auto">
            <a:xfrm>
              <a:off x="5989302" y="1999111"/>
              <a:ext cx="394661" cy="394133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8" name="TextBox 8"/>
          <p:cNvSpPr txBox="1"/>
          <p:nvPr/>
        </p:nvSpPr>
        <p:spPr>
          <a:xfrm>
            <a:off x="5273787" y="297529"/>
            <a:ext cx="2311176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TextBox 8"/>
          <p:cNvSpPr txBox="1"/>
          <p:nvPr/>
        </p:nvSpPr>
        <p:spPr>
          <a:xfrm>
            <a:off x="481965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186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47" grpId="0" animBg="1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0" name="Group 2010"/>
          <p:cNvGrpSpPr/>
          <p:nvPr/>
        </p:nvGrpSpPr>
        <p:grpSpPr>
          <a:xfrm>
            <a:off x="1360921" y="1890783"/>
            <a:ext cx="1535181" cy="4336538"/>
            <a:chOff x="-1" y="-15"/>
            <a:chExt cx="2911317" cy="8223811"/>
          </a:xfrm>
        </p:grpSpPr>
        <p:sp>
          <p:nvSpPr>
            <p:cNvPr id="2003" name="Shape 2003"/>
            <p:cNvSpPr/>
            <p:nvPr/>
          </p:nvSpPr>
          <p:spPr>
            <a:xfrm flipV="1">
              <a:off x="1449306" y="2818308"/>
              <a:ext cx="2" cy="3702985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04" name="Shape 2004"/>
            <p:cNvSpPr/>
            <p:nvPr/>
          </p:nvSpPr>
          <p:spPr>
            <a:xfrm>
              <a:off x="518981" y="-15"/>
              <a:ext cx="1860633" cy="2767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5" name="Shape 2005"/>
            <p:cNvSpPr/>
            <p:nvPr/>
          </p:nvSpPr>
          <p:spPr>
            <a:xfrm>
              <a:off x="895303" y="328849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6" name="Shape 2006"/>
            <p:cNvSpPr/>
            <p:nvPr/>
          </p:nvSpPr>
          <p:spPr>
            <a:xfrm>
              <a:off x="1315248" y="272346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7" name="Shape 2007"/>
            <p:cNvSpPr/>
            <p:nvPr/>
          </p:nvSpPr>
          <p:spPr>
            <a:xfrm>
              <a:off x="263953" y="6664725"/>
              <a:ext cx="2383308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4A5E6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8" name="Shape 2008"/>
            <p:cNvSpPr/>
            <p:nvPr/>
          </p:nvSpPr>
          <p:spPr>
            <a:xfrm>
              <a:off x="-1" y="7128932"/>
              <a:ext cx="2911317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09" name="Shape 2009"/>
            <p:cNvSpPr/>
            <p:nvPr/>
          </p:nvSpPr>
          <p:spPr>
            <a:xfrm>
              <a:off x="1315248" y="759053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18" name="Group 2018"/>
          <p:cNvGrpSpPr/>
          <p:nvPr/>
        </p:nvGrpSpPr>
        <p:grpSpPr>
          <a:xfrm>
            <a:off x="3081267" y="2634492"/>
            <a:ext cx="1535181" cy="3621840"/>
            <a:chOff x="0" y="0"/>
            <a:chExt cx="2911316" cy="6868459"/>
          </a:xfrm>
        </p:grpSpPr>
        <p:sp>
          <p:nvSpPr>
            <p:cNvPr id="2011" name="Shape 2011"/>
            <p:cNvSpPr/>
            <p:nvPr/>
          </p:nvSpPr>
          <p:spPr>
            <a:xfrm>
              <a:off x="525331" y="0"/>
              <a:ext cx="1860634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12" name="Shape 2012"/>
            <p:cNvSpPr/>
            <p:nvPr/>
          </p:nvSpPr>
          <p:spPr>
            <a:xfrm>
              <a:off x="901653" y="328863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13" name="Shape 2013"/>
            <p:cNvSpPr/>
            <p:nvPr/>
          </p:nvSpPr>
          <p:spPr>
            <a:xfrm>
              <a:off x="1321606" y="274724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14" name="Shape 2014"/>
            <p:cNvSpPr/>
            <p:nvPr/>
          </p:nvSpPr>
          <p:spPr>
            <a:xfrm flipV="1">
              <a:off x="1455665" y="2990855"/>
              <a:ext cx="2" cy="206507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15" name="Shape 2015"/>
            <p:cNvSpPr/>
            <p:nvPr/>
          </p:nvSpPr>
          <p:spPr>
            <a:xfrm>
              <a:off x="263979" y="5233217"/>
              <a:ext cx="2383307" cy="4902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CD321B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defTabSz="45720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 Light" charset="0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016" name="Shape 2016"/>
            <p:cNvSpPr/>
            <p:nvPr/>
          </p:nvSpPr>
          <p:spPr>
            <a:xfrm>
              <a:off x="0" y="5773595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17" name="Shape 2017"/>
            <p:cNvSpPr/>
            <p:nvPr/>
          </p:nvSpPr>
          <p:spPr>
            <a:xfrm>
              <a:off x="1321606" y="812771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26" name="Group 2026"/>
          <p:cNvGrpSpPr/>
          <p:nvPr/>
        </p:nvGrpSpPr>
        <p:grpSpPr>
          <a:xfrm>
            <a:off x="4801613" y="1890784"/>
            <a:ext cx="1535181" cy="4365548"/>
            <a:chOff x="0" y="0"/>
            <a:chExt cx="2911316" cy="8278827"/>
          </a:xfrm>
        </p:grpSpPr>
        <p:sp>
          <p:nvSpPr>
            <p:cNvPr id="2019" name="Shape 2019"/>
            <p:cNvSpPr/>
            <p:nvPr/>
          </p:nvSpPr>
          <p:spPr>
            <a:xfrm flipV="1">
              <a:off x="1455656" y="2825143"/>
              <a:ext cx="2" cy="3702986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20" name="Shape 2020"/>
            <p:cNvSpPr/>
            <p:nvPr/>
          </p:nvSpPr>
          <p:spPr>
            <a:xfrm>
              <a:off x="531680" y="0"/>
              <a:ext cx="1860635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1" name="Shape 2021"/>
            <p:cNvSpPr/>
            <p:nvPr/>
          </p:nvSpPr>
          <p:spPr>
            <a:xfrm>
              <a:off x="908003" y="328863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2" name="Shape 2022"/>
            <p:cNvSpPr/>
            <p:nvPr/>
          </p:nvSpPr>
          <p:spPr>
            <a:xfrm>
              <a:off x="1327931" y="2723483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3" name="Shape 2023"/>
            <p:cNvSpPr/>
            <p:nvPr/>
          </p:nvSpPr>
          <p:spPr>
            <a:xfrm>
              <a:off x="264002" y="6664741"/>
              <a:ext cx="2383307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FBBE48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024" name="Shape 2024"/>
            <p:cNvSpPr/>
            <p:nvPr/>
          </p:nvSpPr>
          <p:spPr>
            <a:xfrm>
              <a:off x="0" y="7183963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25" name="Shape 2025"/>
            <p:cNvSpPr/>
            <p:nvPr/>
          </p:nvSpPr>
          <p:spPr>
            <a:xfrm>
              <a:off x="1327964" y="759067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34" name="Group 2034"/>
          <p:cNvGrpSpPr/>
          <p:nvPr/>
        </p:nvGrpSpPr>
        <p:grpSpPr>
          <a:xfrm>
            <a:off x="6521959" y="2634492"/>
            <a:ext cx="1535181" cy="3607251"/>
            <a:chOff x="0" y="0"/>
            <a:chExt cx="2911316" cy="6840792"/>
          </a:xfrm>
        </p:grpSpPr>
        <p:sp>
          <p:nvSpPr>
            <p:cNvPr id="2027" name="Shape 2027"/>
            <p:cNvSpPr/>
            <p:nvPr/>
          </p:nvSpPr>
          <p:spPr>
            <a:xfrm>
              <a:off x="523115" y="0"/>
              <a:ext cx="1860634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8" name="Shape 2028"/>
            <p:cNvSpPr/>
            <p:nvPr/>
          </p:nvSpPr>
          <p:spPr>
            <a:xfrm>
              <a:off x="899437" y="328863"/>
              <a:ext cx="1107962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9" name="Shape 2029"/>
            <p:cNvSpPr/>
            <p:nvPr/>
          </p:nvSpPr>
          <p:spPr>
            <a:xfrm>
              <a:off x="1319399" y="274724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0" name="Shape 2030"/>
            <p:cNvSpPr/>
            <p:nvPr/>
          </p:nvSpPr>
          <p:spPr>
            <a:xfrm>
              <a:off x="251332" y="5254375"/>
              <a:ext cx="2383307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809D2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1" name="Shape 2031"/>
            <p:cNvSpPr/>
            <p:nvPr/>
          </p:nvSpPr>
          <p:spPr>
            <a:xfrm flipV="1">
              <a:off x="1453458" y="2990855"/>
              <a:ext cx="2" cy="206507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32" name="Shape 2032"/>
            <p:cNvSpPr/>
            <p:nvPr/>
          </p:nvSpPr>
          <p:spPr>
            <a:xfrm>
              <a:off x="0" y="5745928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33" name="Shape 2033"/>
            <p:cNvSpPr/>
            <p:nvPr/>
          </p:nvSpPr>
          <p:spPr>
            <a:xfrm>
              <a:off x="1324773" y="812771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42" name="Group 2042"/>
          <p:cNvGrpSpPr/>
          <p:nvPr/>
        </p:nvGrpSpPr>
        <p:grpSpPr>
          <a:xfrm>
            <a:off x="8242305" y="1890784"/>
            <a:ext cx="1535181" cy="4365548"/>
            <a:chOff x="0" y="0"/>
            <a:chExt cx="2911316" cy="8278827"/>
          </a:xfrm>
        </p:grpSpPr>
        <p:sp>
          <p:nvSpPr>
            <p:cNvPr id="2035" name="Shape 2035"/>
            <p:cNvSpPr/>
            <p:nvPr/>
          </p:nvSpPr>
          <p:spPr>
            <a:xfrm flipV="1">
              <a:off x="1468347" y="2825143"/>
              <a:ext cx="2" cy="3702986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36" name="Shape 2036"/>
            <p:cNvSpPr/>
            <p:nvPr/>
          </p:nvSpPr>
          <p:spPr>
            <a:xfrm>
              <a:off x="544381" y="0"/>
              <a:ext cx="1860634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7" name="Shape 2037"/>
            <p:cNvSpPr/>
            <p:nvPr/>
          </p:nvSpPr>
          <p:spPr>
            <a:xfrm>
              <a:off x="920703" y="328863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8" name="Shape 2038"/>
            <p:cNvSpPr/>
            <p:nvPr/>
          </p:nvSpPr>
          <p:spPr>
            <a:xfrm>
              <a:off x="1340665" y="2723483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9" name="Shape 2039"/>
            <p:cNvSpPr/>
            <p:nvPr/>
          </p:nvSpPr>
          <p:spPr>
            <a:xfrm>
              <a:off x="264003" y="6664741"/>
              <a:ext cx="2383307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3A9A87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040" name="Shape 2040"/>
            <p:cNvSpPr/>
            <p:nvPr/>
          </p:nvSpPr>
          <p:spPr>
            <a:xfrm>
              <a:off x="0" y="7183963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41" name="Shape 2041"/>
            <p:cNvSpPr/>
            <p:nvPr/>
          </p:nvSpPr>
          <p:spPr>
            <a:xfrm>
              <a:off x="1334281" y="754485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50" name="Group 2050"/>
          <p:cNvGrpSpPr/>
          <p:nvPr/>
        </p:nvGrpSpPr>
        <p:grpSpPr>
          <a:xfrm>
            <a:off x="9962649" y="2634492"/>
            <a:ext cx="1535181" cy="3592829"/>
            <a:chOff x="0" y="0"/>
            <a:chExt cx="2911316" cy="6813442"/>
          </a:xfrm>
        </p:grpSpPr>
        <p:sp>
          <p:nvSpPr>
            <p:cNvPr id="2043" name="Shape 2043"/>
            <p:cNvSpPr/>
            <p:nvPr/>
          </p:nvSpPr>
          <p:spPr>
            <a:xfrm flipV="1">
              <a:off x="1442907" y="2990855"/>
              <a:ext cx="2" cy="206507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44" name="Shape 2044"/>
            <p:cNvSpPr/>
            <p:nvPr/>
          </p:nvSpPr>
          <p:spPr>
            <a:xfrm>
              <a:off x="525331" y="0"/>
              <a:ext cx="1860634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5" name="Shape 2045"/>
            <p:cNvSpPr/>
            <p:nvPr/>
          </p:nvSpPr>
          <p:spPr>
            <a:xfrm>
              <a:off x="901654" y="328863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6" name="Shape 2046"/>
            <p:cNvSpPr/>
            <p:nvPr/>
          </p:nvSpPr>
          <p:spPr>
            <a:xfrm>
              <a:off x="1321581" y="274724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7" name="Shape 2047"/>
            <p:cNvSpPr/>
            <p:nvPr/>
          </p:nvSpPr>
          <p:spPr>
            <a:xfrm>
              <a:off x="263981" y="5254373"/>
              <a:ext cx="2383307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694E7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8" name="Shape 2048"/>
            <p:cNvSpPr/>
            <p:nvPr/>
          </p:nvSpPr>
          <p:spPr>
            <a:xfrm>
              <a:off x="0" y="5718578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49" name="Shape 2049"/>
            <p:cNvSpPr/>
            <p:nvPr/>
          </p:nvSpPr>
          <p:spPr>
            <a:xfrm>
              <a:off x="1321598" y="812771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0" name="TextBox 8"/>
          <p:cNvSpPr txBox="1"/>
          <p:nvPr/>
        </p:nvSpPr>
        <p:spPr>
          <a:xfrm>
            <a:off x="5273787" y="297529"/>
            <a:ext cx="2311176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8"/>
          <p:cNvSpPr txBox="1"/>
          <p:nvPr/>
        </p:nvSpPr>
        <p:spPr>
          <a:xfrm>
            <a:off x="481965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689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900" fill="hold"/>
                                        <p:tgtEl>
                                          <p:spTgt spid="2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900" fill="hold"/>
                                        <p:tgtEl>
                                          <p:spTgt spid="2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900" fill="hold"/>
                                        <p:tgtEl>
                                          <p:spTgt spid="2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fill="hold"/>
                                        <p:tgtEl>
                                          <p:spTgt spid="2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900" fill="hold"/>
                                        <p:tgtEl>
                                          <p:spTgt spid="2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fill="hold"/>
                                        <p:tgtEl>
                                          <p:spTgt spid="2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900" fill="hold"/>
                                        <p:tgtEl>
                                          <p:spTgt spid="2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fill="hold"/>
                                        <p:tgtEl>
                                          <p:spTgt spid="2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2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900" fill="hold"/>
                                        <p:tgtEl>
                                          <p:spTgt spid="2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fill="hold"/>
                                        <p:tgtEl>
                                          <p:spTgt spid="2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9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0" grpId="0" advAuto="0"/>
      <p:bldP spid="2018" grpId="0" advAuto="0"/>
      <p:bldP spid="2026" grpId="0" advAuto="0"/>
      <p:bldP spid="2034" grpId="0" advAuto="0"/>
      <p:bldP spid="2042" grpId="0" advAuto="0"/>
      <p:bldP spid="2050" grpId="0" advAuto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5084" y="580571"/>
            <a:ext cx="8702722" cy="6071508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1" y="2392189"/>
            <a:ext cx="8205444" cy="2448273"/>
          </a:xfrm>
          <a:prstGeom prst="roundRect">
            <a:avLst>
              <a:gd name="adj" fmla="val 0"/>
            </a:avLst>
          </a:prstGeom>
          <a:solidFill>
            <a:srgbClr val="1567B1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483589" y="4750387"/>
            <a:ext cx="7721856" cy="180149"/>
            <a:chOff x="1292350" y="-1299312"/>
            <a:chExt cx="7721856" cy="3007554"/>
          </a:xfrm>
        </p:grpSpPr>
        <p:sp>
          <p:nvSpPr>
            <p:cNvPr id="10" name="Rectangle 74"/>
            <p:cNvSpPr/>
            <p:nvPr/>
          </p:nvSpPr>
          <p:spPr>
            <a:xfrm>
              <a:off x="1292350" y="-1285081"/>
              <a:ext cx="1930464" cy="299332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8587" tIns="64293" rIns="128587" bIns="64293" anchor="ctr"/>
            <a:lstStyle/>
            <a:p>
              <a:pPr algn="ctr" defTabSz="57403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Rectangle 90"/>
            <p:cNvSpPr/>
            <p:nvPr/>
          </p:nvSpPr>
          <p:spPr>
            <a:xfrm>
              <a:off x="3222814" y="-1285081"/>
              <a:ext cx="1930464" cy="2993323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8587" tIns="64293" rIns="128587" bIns="64293" anchor="ctr"/>
            <a:lstStyle/>
            <a:p>
              <a:pPr algn="ctr" defTabSz="57403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Rectangle 127"/>
            <p:cNvSpPr/>
            <p:nvPr/>
          </p:nvSpPr>
          <p:spPr>
            <a:xfrm>
              <a:off x="5153278" y="-1291779"/>
              <a:ext cx="1930464" cy="299232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8587" tIns="64293" rIns="128587" bIns="64293" anchor="ctr"/>
            <a:lstStyle/>
            <a:p>
              <a:pPr algn="ctr" defTabSz="57403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Rectangle 138"/>
            <p:cNvSpPr/>
            <p:nvPr/>
          </p:nvSpPr>
          <p:spPr>
            <a:xfrm>
              <a:off x="7083742" y="-1299312"/>
              <a:ext cx="1930464" cy="299332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8587" tIns="64293" rIns="128587" bIns="64293" anchor="ctr"/>
            <a:lstStyle/>
            <a:p>
              <a:pPr algn="ctr" defTabSz="57403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530139" y="3264430"/>
            <a:ext cx="480131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zh-CN" altLang="en-US" sz="6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5124" name="矩形 10"/>
          <p:cNvSpPr>
            <a:spLocks noChangeArrowheads="1"/>
          </p:cNvSpPr>
          <p:nvPr/>
        </p:nvSpPr>
        <p:spPr bwMode="auto">
          <a:xfrm>
            <a:off x="3427820" y="2773925"/>
            <a:ext cx="3903633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</a:t>
            </a:r>
            <a:r>
              <a:rPr lang="en-US" sz="2002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</a:t>
            </a:r>
            <a:r>
              <a:rPr lang="en-US" sz="200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2002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7628083" y="2039194"/>
            <a:ext cx="3021981" cy="315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19897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19897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8648642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84732" y="2376873"/>
            <a:ext cx="3535962" cy="300021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61395" y="2376873"/>
            <a:ext cx="3535962" cy="300021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438057" y="2376873"/>
            <a:ext cx="3535962" cy="300021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5"/>
          <p:cNvSpPr txBox="1"/>
          <p:nvPr/>
        </p:nvSpPr>
        <p:spPr>
          <a:xfrm>
            <a:off x="1261838" y="5982987"/>
            <a:ext cx="278175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6" name="TextBox 16"/>
          <p:cNvSpPr txBox="1"/>
          <p:nvPr/>
        </p:nvSpPr>
        <p:spPr>
          <a:xfrm>
            <a:off x="1844800" y="5662256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5"/>
          <p:cNvSpPr txBox="1"/>
          <p:nvPr/>
        </p:nvSpPr>
        <p:spPr>
          <a:xfrm>
            <a:off x="5038501" y="5982987"/>
            <a:ext cx="278175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8" name="TextBox 16"/>
          <p:cNvSpPr txBox="1"/>
          <p:nvPr/>
        </p:nvSpPr>
        <p:spPr>
          <a:xfrm>
            <a:off x="5621463" y="5662256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8815163" y="5982987"/>
            <a:ext cx="278175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9398125" y="5662256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5"/>
          <p:cNvSpPr txBox="1"/>
          <p:nvPr/>
        </p:nvSpPr>
        <p:spPr>
          <a:xfrm>
            <a:off x="885696" y="1531151"/>
            <a:ext cx="1108832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8"/>
          <p:cNvSpPr txBox="1"/>
          <p:nvPr/>
        </p:nvSpPr>
        <p:spPr>
          <a:xfrm>
            <a:off x="5273787" y="297529"/>
            <a:ext cx="2311176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481965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021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50"/>
                            </p:stCondLst>
                            <p:childTnLst>
                              <p:par>
                                <p:cTn id="3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1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600"/>
                            </p:stCondLst>
                            <p:childTnLst>
                              <p:par>
                                <p:cTn id="4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6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1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Group 1"/>
          <p:cNvGrpSpPr>
            <a:grpSpLocks/>
          </p:cNvGrpSpPr>
          <p:nvPr/>
        </p:nvGrpSpPr>
        <p:grpSpPr bwMode="auto">
          <a:xfrm>
            <a:off x="353" y="1573890"/>
            <a:ext cx="2571609" cy="5058390"/>
            <a:chOff x="-1" y="0"/>
            <a:chExt cx="1829063" cy="3596384"/>
          </a:xfrm>
        </p:grpSpPr>
        <p:sp>
          <p:nvSpPr>
            <p:cNvPr id="19458" name="AutoShape 2" descr="pic12.jpg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19459" name="AutoShape 3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19460" name="AutoShape 4"/>
            <p:cNvSpPr>
              <a:spLocks/>
            </p:cNvSpPr>
            <p:nvPr/>
          </p:nvSpPr>
          <p:spPr bwMode="auto">
            <a:xfrm>
              <a:off x="187351" y="2493345"/>
              <a:ext cx="1436893" cy="5251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19461" name="AutoShape 5"/>
            <p:cNvSpPr>
              <a:spLocks/>
            </p:cNvSpPr>
            <p:nvPr/>
          </p:nvSpPr>
          <p:spPr bwMode="auto">
            <a:xfrm>
              <a:off x="275469" y="2281610"/>
              <a:ext cx="1260656" cy="1531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9462" name="Group 6"/>
          <p:cNvGrpSpPr>
            <a:grpSpLocks/>
          </p:cNvGrpSpPr>
          <p:nvPr/>
        </p:nvGrpSpPr>
        <p:grpSpPr bwMode="auto">
          <a:xfrm>
            <a:off x="5141340" y="1573890"/>
            <a:ext cx="2573840" cy="5058390"/>
            <a:chOff x="0" y="-1"/>
            <a:chExt cx="1830362" cy="3596385"/>
          </a:xfrm>
        </p:grpSpPr>
        <p:pic>
          <p:nvPicPr>
            <p:cNvPr id="19463" name="Picture 7" descr="pic10.jp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828775" cy="17981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2" name="AutoShape 8"/>
            <p:cNvSpPr>
              <a:spLocks/>
            </p:cNvSpPr>
            <p:nvPr/>
          </p:nvSpPr>
          <p:spPr bwMode="auto">
            <a:xfrm>
              <a:off x="1587" y="1798192"/>
              <a:ext cx="1828775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sp>
        <p:nvSpPr>
          <p:cNvPr id="19465" name="AutoShape 9"/>
          <p:cNvSpPr>
            <a:spLocks/>
          </p:cNvSpPr>
          <p:nvPr/>
        </p:nvSpPr>
        <p:spPr bwMode="auto">
          <a:xfrm>
            <a:off x="5399314" y="5078600"/>
            <a:ext cx="2006548" cy="73866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9466" name="AutoShape 10"/>
          <p:cNvSpPr>
            <a:spLocks/>
          </p:cNvSpPr>
          <p:nvPr/>
        </p:nvSpPr>
        <p:spPr bwMode="auto">
          <a:xfrm>
            <a:off x="5418146" y="4723777"/>
            <a:ext cx="1988691" cy="24622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grpSp>
        <p:nvGrpSpPr>
          <p:cNvPr id="19467" name="Group 11"/>
          <p:cNvGrpSpPr>
            <a:grpSpLocks/>
          </p:cNvGrpSpPr>
          <p:nvPr/>
        </p:nvGrpSpPr>
        <p:grpSpPr bwMode="auto">
          <a:xfrm>
            <a:off x="7712948" y="1573890"/>
            <a:ext cx="2571609" cy="5058390"/>
            <a:chOff x="-1" y="0"/>
            <a:chExt cx="1829063" cy="3596384"/>
          </a:xfrm>
        </p:grpSpPr>
        <p:sp>
          <p:nvSpPr>
            <p:cNvPr id="19468" name="AutoShape 12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pic>
          <p:nvPicPr>
            <p:cNvPr id="19469" name="Picture 13" descr="pic9.jp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1798192"/>
              <a:ext cx="1829063" cy="1798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9470" name="AutoShape 14"/>
            <p:cNvSpPr>
              <a:spLocks/>
            </p:cNvSpPr>
            <p:nvPr/>
          </p:nvSpPr>
          <p:spPr bwMode="auto">
            <a:xfrm>
              <a:off x="193014" y="674521"/>
              <a:ext cx="1443033" cy="5251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19471" name="AutoShape 15"/>
            <p:cNvSpPr>
              <a:spLocks/>
            </p:cNvSpPr>
            <p:nvPr/>
          </p:nvSpPr>
          <p:spPr bwMode="auto">
            <a:xfrm>
              <a:off x="106377" y="393602"/>
              <a:ext cx="1616307" cy="30789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9472" name="Group 16"/>
          <p:cNvGrpSpPr>
            <a:grpSpLocks/>
          </p:cNvGrpSpPr>
          <p:nvPr/>
        </p:nvGrpSpPr>
        <p:grpSpPr bwMode="auto">
          <a:xfrm>
            <a:off x="10287141" y="1573890"/>
            <a:ext cx="2571609" cy="5058390"/>
            <a:chOff x="-1" y="0"/>
            <a:chExt cx="1829063" cy="3596384"/>
          </a:xfrm>
        </p:grpSpPr>
        <p:pic>
          <p:nvPicPr>
            <p:cNvPr id="19473" name="Picture 17" descr="pic7.jpg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0"/>
              <a:ext cx="1829063" cy="1798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9474" name="AutoShape 18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19475" name="AutoShape 19"/>
            <p:cNvSpPr>
              <a:spLocks/>
            </p:cNvSpPr>
            <p:nvPr/>
          </p:nvSpPr>
          <p:spPr bwMode="auto">
            <a:xfrm>
              <a:off x="197773" y="2493345"/>
              <a:ext cx="1431928" cy="5251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19476" name="AutoShape 20"/>
            <p:cNvSpPr>
              <a:spLocks/>
            </p:cNvSpPr>
            <p:nvPr/>
          </p:nvSpPr>
          <p:spPr bwMode="auto">
            <a:xfrm>
              <a:off x="177825" y="2260548"/>
              <a:ext cx="1471824" cy="1750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9477" name="Group 21"/>
          <p:cNvGrpSpPr>
            <a:grpSpLocks/>
          </p:cNvGrpSpPr>
          <p:nvPr/>
        </p:nvGrpSpPr>
        <p:grpSpPr bwMode="auto">
          <a:xfrm>
            <a:off x="2565266" y="1573889"/>
            <a:ext cx="2573840" cy="5056159"/>
            <a:chOff x="-1" y="0"/>
            <a:chExt cx="1829063" cy="3596384"/>
          </a:xfrm>
        </p:grpSpPr>
        <p:sp>
          <p:nvSpPr>
            <p:cNvPr id="19478" name="AutoShape 22"/>
            <p:cNvSpPr>
              <a:spLocks/>
            </p:cNvSpPr>
            <p:nvPr/>
          </p:nvSpPr>
          <p:spPr bwMode="auto">
            <a:xfrm>
              <a:off x="-1" y="0"/>
              <a:ext cx="1829063" cy="179898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pic>
          <p:nvPicPr>
            <p:cNvPr id="19479" name="Picture 23" descr="pic13.jpg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1797398"/>
              <a:ext cx="1829063" cy="17989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9480" name="AutoShape 24"/>
            <p:cNvSpPr>
              <a:spLocks/>
            </p:cNvSpPr>
            <p:nvPr/>
          </p:nvSpPr>
          <p:spPr bwMode="auto">
            <a:xfrm>
              <a:off x="221189" y="674819"/>
              <a:ext cx="1421373" cy="52540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19481" name="AutoShape 25"/>
            <p:cNvSpPr>
              <a:spLocks/>
            </p:cNvSpPr>
            <p:nvPr/>
          </p:nvSpPr>
          <p:spPr bwMode="auto">
            <a:xfrm>
              <a:off x="123630" y="441919"/>
              <a:ext cx="1616492" cy="17513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27" name="TextBox 8"/>
          <p:cNvSpPr txBox="1"/>
          <p:nvPr/>
        </p:nvSpPr>
        <p:spPr>
          <a:xfrm>
            <a:off x="5273787" y="297529"/>
            <a:ext cx="2311176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8"/>
          <p:cNvSpPr txBox="1"/>
          <p:nvPr/>
        </p:nvSpPr>
        <p:spPr>
          <a:xfrm>
            <a:off x="481965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7740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3669210" y="2214563"/>
            <a:ext cx="4192252" cy="5777090"/>
            <a:chOff x="1079500" y="969962"/>
            <a:chExt cx="8877301" cy="12233276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079500" y="4344988"/>
              <a:ext cx="5178425" cy="7847013"/>
            </a:xfrm>
            <a:custGeom>
              <a:avLst/>
              <a:gdLst>
                <a:gd name="T0" fmla="*/ 245 w 245"/>
                <a:gd name="T1" fmla="*/ 0 h 372"/>
                <a:gd name="T2" fmla="*/ 5 w 245"/>
                <a:gd name="T3" fmla="*/ 353 h 372"/>
                <a:gd name="T4" fmla="*/ 14 w 245"/>
                <a:gd name="T5" fmla="*/ 371 h 372"/>
                <a:gd name="T6" fmla="*/ 15 w 245"/>
                <a:gd name="T7" fmla="*/ 372 h 372"/>
                <a:gd name="T8" fmla="*/ 245 w 245"/>
                <a:gd name="T9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372">
                  <a:moveTo>
                    <a:pt x="245" y="0"/>
                  </a:moveTo>
                  <a:cubicBezTo>
                    <a:pt x="97" y="179"/>
                    <a:pt x="1" y="321"/>
                    <a:pt x="5" y="353"/>
                  </a:cubicBezTo>
                  <a:cubicBezTo>
                    <a:pt x="7" y="358"/>
                    <a:pt x="11" y="366"/>
                    <a:pt x="14" y="371"/>
                  </a:cubicBezTo>
                  <a:cubicBezTo>
                    <a:pt x="15" y="372"/>
                    <a:pt x="15" y="372"/>
                    <a:pt x="15" y="372"/>
                  </a:cubicBezTo>
                  <a:cubicBezTo>
                    <a:pt x="0" y="335"/>
                    <a:pt x="129" y="148"/>
                    <a:pt x="245" y="0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565275" y="5335588"/>
              <a:ext cx="5178425" cy="7867650"/>
            </a:xfrm>
            <a:custGeom>
              <a:avLst/>
              <a:gdLst>
                <a:gd name="T0" fmla="*/ 245 w 245"/>
                <a:gd name="T1" fmla="*/ 0 h 373"/>
                <a:gd name="T2" fmla="*/ 5 w 245"/>
                <a:gd name="T3" fmla="*/ 353 h 373"/>
                <a:gd name="T4" fmla="*/ 14 w 245"/>
                <a:gd name="T5" fmla="*/ 372 h 373"/>
                <a:gd name="T6" fmla="*/ 15 w 245"/>
                <a:gd name="T7" fmla="*/ 373 h 373"/>
                <a:gd name="T8" fmla="*/ 245 w 245"/>
                <a:gd name="T9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373">
                  <a:moveTo>
                    <a:pt x="245" y="0"/>
                  </a:moveTo>
                  <a:cubicBezTo>
                    <a:pt x="97" y="180"/>
                    <a:pt x="1" y="322"/>
                    <a:pt x="5" y="353"/>
                  </a:cubicBezTo>
                  <a:cubicBezTo>
                    <a:pt x="7" y="359"/>
                    <a:pt x="11" y="367"/>
                    <a:pt x="14" y="372"/>
                  </a:cubicBezTo>
                  <a:cubicBezTo>
                    <a:pt x="15" y="373"/>
                    <a:pt x="15" y="373"/>
                    <a:pt x="15" y="373"/>
                  </a:cubicBezTo>
                  <a:cubicBezTo>
                    <a:pt x="0" y="335"/>
                    <a:pt x="130" y="149"/>
                    <a:pt x="245" y="0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3954463" y="1011237"/>
              <a:ext cx="5283199" cy="6391276"/>
            </a:xfrm>
            <a:custGeom>
              <a:avLst/>
              <a:gdLst>
                <a:gd name="T0" fmla="*/ 84 w 250"/>
                <a:gd name="T1" fmla="*/ 232 h 303"/>
                <a:gd name="T2" fmla="*/ 79 w 250"/>
                <a:gd name="T3" fmla="*/ 226 h 303"/>
                <a:gd name="T4" fmla="*/ 66 w 250"/>
                <a:gd name="T5" fmla="*/ 218 h 303"/>
                <a:gd name="T6" fmla="*/ 66 w 250"/>
                <a:gd name="T7" fmla="*/ 218 h 303"/>
                <a:gd name="T8" fmla="*/ 132 w 250"/>
                <a:gd name="T9" fmla="*/ 225 h 303"/>
                <a:gd name="T10" fmla="*/ 177 w 250"/>
                <a:gd name="T11" fmla="*/ 217 h 303"/>
                <a:gd name="T12" fmla="*/ 65 w 250"/>
                <a:gd name="T13" fmla="*/ 192 h 303"/>
                <a:gd name="T14" fmla="*/ 65 w 250"/>
                <a:gd name="T15" fmla="*/ 192 h 303"/>
                <a:gd name="T16" fmla="*/ 65 w 250"/>
                <a:gd name="T17" fmla="*/ 190 h 303"/>
                <a:gd name="T18" fmla="*/ 65 w 250"/>
                <a:gd name="T19" fmla="*/ 191 h 303"/>
                <a:gd name="T20" fmla="*/ 67 w 250"/>
                <a:gd name="T21" fmla="*/ 186 h 303"/>
                <a:gd name="T22" fmla="*/ 66 w 250"/>
                <a:gd name="T23" fmla="*/ 187 h 303"/>
                <a:gd name="T24" fmla="*/ 68 w 250"/>
                <a:gd name="T25" fmla="*/ 185 h 303"/>
                <a:gd name="T26" fmla="*/ 68 w 250"/>
                <a:gd name="T27" fmla="*/ 185 h 303"/>
                <a:gd name="T28" fmla="*/ 68 w 250"/>
                <a:gd name="T29" fmla="*/ 184 h 303"/>
                <a:gd name="T30" fmla="*/ 68 w 250"/>
                <a:gd name="T31" fmla="*/ 184 h 303"/>
                <a:gd name="T32" fmla="*/ 69 w 250"/>
                <a:gd name="T33" fmla="*/ 182 h 303"/>
                <a:gd name="T34" fmla="*/ 70 w 250"/>
                <a:gd name="T35" fmla="*/ 180 h 303"/>
                <a:gd name="T36" fmla="*/ 69 w 250"/>
                <a:gd name="T37" fmla="*/ 182 h 303"/>
                <a:gd name="T38" fmla="*/ 70 w 250"/>
                <a:gd name="T39" fmla="*/ 179 h 303"/>
                <a:gd name="T40" fmla="*/ 72 w 250"/>
                <a:gd name="T41" fmla="*/ 177 h 303"/>
                <a:gd name="T42" fmla="*/ 73 w 250"/>
                <a:gd name="T43" fmla="*/ 174 h 303"/>
                <a:gd name="T44" fmla="*/ 73 w 250"/>
                <a:gd name="T45" fmla="*/ 173 h 303"/>
                <a:gd name="T46" fmla="*/ 73 w 250"/>
                <a:gd name="T47" fmla="*/ 173 h 303"/>
                <a:gd name="T48" fmla="*/ 47 w 250"/>
                <a:gd name="T49" fmla="*/ 146 h 303"/>
                <a:gd name="T50" fmla="*/ 47 w 250"/>
                <a:gd name="T51" fmla="*/ 146 h 303"/>
                <a:gd name="T52" fmla="*/ 62 w 250"/>
                <a:gd name="T53" fmla="*/ 133 h 303"/>
                <a:gd name="T54" fmla="*/ 80 w 250"/>
                <a:gd name="T55" fmla="*/ 126 h 303"/>
                <a:gd name="T56" fmla="*/ 80 w 250"/>
                <a:gd name="T57" fmla="*/ 126 h 303"/>
                <a:gd name="T58" fmla="*/ 97 w 250"/>
                <a:gd name="T59" fmla="*/ 128 h 303"/>
                <a:gd name="T60" fmla="*/ 103 w 250"/>
                <a:gd name="T61" fmla="*/ 119 h 303"/>
                <a:gd name="T62" fmla="*/ 103 w 250"/>
                <a:gd name="T63" fmla="*/ 119 h 303"/>
                <a:gd name="T64" fmla="*/ 108 w 250"/>
                <a:gd name="T65" fmla="*/ 110 h 303"/>
                <a:gd name="T66" fmla="*/ 103 w 250"/>
                <a:gd name="T67" fmla="*/ 118 h 303"/>
                <a:gd name="T68" fmla="*/ 128 w 250"/>
                <a:gd name="T69" fmla="*/ 79 h 303"/>
                <a:gd name="T70" fmla="*/ 123 w 250"/>
                <a:gd name="T71" fmla="*/ 87 h 303"/>
                <a:gd name="T72" fmla="*/ 113 w 250"/>
                <a:gd name="T73" fmla="*/ 102 h 303"/>
                <a:gd name="T74" fmla="*/ 133 w 250"/>
                <a:gd name="T75" fmla="*/ 72 h 303"/>
                <a:gd name="T76" fmla="*/ 140 w 250"/>
                <a:gd name="T77" fmla="*/ 62 h 303"/>
                <a:gd name="T78" fmla="*/ 140 w 250"/>
                <a:gd name="T79" fmla="*/ 62 h 303"/>
                <a:gd name="T80" fmla="*/ 161 w 250"/>
                <a:gd name="T81" fmla="*/ 37 h 303"/>
                <a:gd name="T82" fmla="*/ 178 w 250"/>
                <a:gd name="T83" fmla="*/ 22 h 303"/>
                <a:gd name="T84" fmla="*/ 178 w 250"/>
                <a:gd name="T85" fmla="*/ 22 h 303"/>
                <a:gd name="T86" fmla="*/ 181 w 250"/>
                <a:gd name="T87" fmla="*/ 19 h 303"/>
                <a:gd name="T88" fmla="*/ 183 w 250"/>
                <a:gd name="T89" fmla="*/ 18 h 303"/>
                <a:gd name="T90" fmla="*/ 189 w 250"/>
                <a:gd name="T91" fmla="*/ 15 h 303"/>
                <a:gd name="T92" fmla="*/ 207 w 250"/>
                <a:gd name="T93" fmla="*/ 8 h 303"/>
                <a:gd name="T94" fmla="*/ 229 w 250"/>
                <a:gd name="T95" fmla="*/ 3 h 303"/>
                <a:gd name="T96" fmla="*/ 219 w 250"/>
                <a:gd name="T97" fmla="*/ 5 h 303"/>
                <a:gd name="T98" fmla="*/ 228 w 250"/>
                <a:gd name="T99" fmla="*/ 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50" h="303">
                  <a:moveTo>
                    <a:pt x="79" y="226"/>
                  </a:moveTo>
                  <a:cubicBezTo>
                    <a:pt x="77" y="227"/>
                    <a:pt x="77" y="227"/>
                    <a:pt x="77" y="227"/>
                  </a:cubicBezTo>
                  <a:cubicBezTo>
                    <a:pt x="84" y="232"/>
                    <a:pt x="84" y="232"/>
                    <a:pt x="84" y="232"/>
                  </a:cubicBezTo>
                  <a:cubicBezTo>
                    <a:pt x="92" y="239"/>
                    <a:pt x="92" y="239"/>
                    <a:pt x="92" y="239"/>
                  </a:cubicBezTo>
                  <a:cubicBezTo>
                    <a:pt x="94" y="239"/>
                    <a:pt x="94" y="239"/>
                    <a:pt x="94" y="239"/>
                  </a:cubicBezTo>
                  <a:cubicBezTo>
                    <a:pt x="79" y="226"/>
                    <a:pt x="79" y="226"/>
                    <a:pt x="79" y="226"/>
                  </a:cubicBezTo>
                  <a:moveTo>
                    <a:pt x="66" y="214"/>
                  </a:moveTo>
                  <a:cubicBezTo>
                    <a:pt x="66" y="214"/>
                    <a:pt x="66" y="214"/>
                    <a:pt x="66" y="214"/>
                  </a:cubicBezTo>
                  <a:cubicBezTo>
                    <a:pt x="66" y="218"/>
                    <a:pt x="66" y="218"/>
                    <a:pt x="66" y="218"/>
                  </a:cubicBezTo>
                  <a:cubicBezTo>
                    <a:pt x="67" y="218"/>
                    <a:pt x="67" y="218"/>
                    <a:pt x="67" y="218"/>
                  </a:cubicBezTo>
                  <a:cubicBezTo>
                    <a:pt x="67" y="218"/>
                    <a:pt x="67" y="218"/>
                    <a:pt x="67" y="218"/>
                  </a:cubicBezTo>
                  <a:cubicBezTo>
                    <a:pt x="66" y="218"/>
                    <a:pt x="66" y="218"/>
                    <a:pt x="66" y="218"/>
                  </a:cubicBezTo>
                  <a:cubicBezTo>
                    <a:pt x="66" y="214"/>
                    <a:pt x="66" y="214"/>
                    <a:pt x="66" y="214"/>
                  </a:cubicBezTo>
                  <a:moveTo>
                    <a:pt x="171" y="194"/>
                  </a:moveTo>
                  <a:cubicBezTo>
                    <a:pt x="156" y="207"/>
                    <a:pt x="142" y="217"/>
                    <a:pt x="132" y="225"/>
                  </a:cubicBezTo>
                  <a:cubicBezTo>
                    <a:pt x="133" y="238"/>
                    <a:pt x="98" y="287"/>
                    <a:pt x="98" y="287"/>
                  </a:cubicBezTo>
                  <a:cubicBezTo>
                    <a:pt x="98" y="303"/>
                    <a:pt x="98" y="303"/>
                    <a:pt x="98" y="303"/>
                  </a:cubicBezTo>
                  <a:cubicBezTo>
                    <a:pt x="129" y="271"/>
                    <a:pt x="171" y="249"/>
                    <a:pt x="177" y="217"/>
                  </a:cubicBezTo>
                  <a:cubicBezTo>
                    <a:pt x="179" y="205"/>
                    <a:pt x="176" y="198"/>
                    <a:pt x="171" y="194"/>
                  </a:cubicBezTo>
                  <a:moveTo>
                    <a:pt x="65" y="192"/>
                  </a:moveTo>
                  <a:cubicBezTo>
                    <a:pt x="65" y="192"/>
                    <a:pt x="65" y="192"/>
                    <a:pt x="65" y="192"/>
                  </a:cubicBezTo>
                  <a:cubicBezTo>
                    <a:pt x="66" y="211"/>
                    <a:pt x="66" y="211"/>
                    <a:pt x="66" y="211"/>
                  </a:cubicBezTo>
                  <a:cubicBezTo>
                    <a:pt x="66" y="211"/>
                    <a:pt x="66" y="211"/>
                    <a:pt x="66" y="211"/>
                  </a:cubicBezTo>
                  <a:cubicBezTo>
                    <a:pt x="65" y="192"/>
                    <a:pt x="65" y="192"/>
                    <a:pt x="65" y="192"/>
                  </a:cubicBezTo>
                  <a:moveTo>
                    <a:pt x="66" y="188"/>
                  </a:moveTo>
                  <a:cubicBezTo>
                    <a:pt x="66" y="188"/>
                    <a:pt x="66" y="188"/>
                    <a:pt x="66" y="188"/>
                  </a:cubicBezTo>
                  <a:cubicBezTo>
                    <a:pt x="66" y="189"/>
                    <a:pt x="65" y="190"/>
                    <a:pt x="65" y="190"/>
                  </a:cubicBezTo>
                  <a:cubicBezTo>
                    <a:pt x="65" y="190"/>
                    <a:pt x="65" y="190"/>
                    <a:pt x="65" y="190"/>
                  </a:cubicBezTo>
                  <a:cubicBezTo>
                    <a:pt x="65" y="191"/>
                    <a:pt x="65" y="191"/>
                    <a:pt x="65" y="191"/>
                  </a:cubicBezTo>
                  <a:cubicBezTo>
                    <a:pt x="65" y="191"/>
                    <a:pt x="65" y="191"/>
                    <a:pt x="65" y="191"/>
                  </a:cubicBezTo>
                  <a:cubicBezTo>
                    <a:pt x="65" y="191"/>
                    <a:pt x="65" y="191"/>
                    <a:pt x="65" y="191"/>
                  </a:cubicBezTo>
                  <a:cubicBezTo>
                    <a:pt x="65" y="190"/>
                    <a:pt x="65" y="189"/>
                    <a:pt x="66" y="188"/>
                  </a:cubicBezTo>
                  <a:moveTo>
                    <a:pt x="67" y="186"/>
                  </a:moveTo>
                  <a:cubicBezTo>
                    <a:pt x="67" y="186"/>
                    <a:pt x="67" y="186"/>
                    <a:pt x="67" y="186"/>
                  </a:cubicBezTo>
                  <a:cubicBezTo>
                    <a:pt x="67" y="187"/>
                    <a:pt x="67" y="187"/>
                    <a:pt x="67" y="187"/>
                  </a:cubicBezTo>
                  <a:cubicBezTo>
                    <a:pt x="67" y="187"/>
                    <a:pt x="66" y="187"/>
                    <a:pt x="66" y="187"/>
                  </a:cubicBezTo>
                  <a:cubicBezTo>
                    <a:pt x="67" y="187"/>
                    <a:pt x="67" y="186"/>
                    <a:pt x="67" y="186"/>
                  </a:cubicBezTo>
                  <a:moveTo>
                    <a:pt x="68" y="185"/>
                  </a:moveTo>
                  <a:cubicBezTo>
                    <a:pt x="68" y="185"/>
                    <a:pt x="68" y="185"/>
                    <a:pt x="68" y="185"/>
                  </a:cubicBezTo>
                  <a:cubicBezTo>
                    <a:pt x="68" y="185"/>
                    <a:pt x="68" y="185"/>
                    <a:pt x="68" y="185"/>
                  </a:cubicBezTo>
                  <a:cubicBezTo>
                    <a:pt x="67" y="185"/>
                    <a:pt x="67" y="185"/>
                    <a:pt x="67" y="185"/>
                  </a:cubicBezTo>
                  <a:cubicBezTo>
                    <a:pt x="67" y="185"/>
                    <a:pt x="67" y="185"/>
                    <a:pt x="68" y="185"/>
                  </a:cubicBezTo>
                  <a:cubicBezTo>
                    <a:pt x="68" y="185"/>
                    <a:pt x="68" y="185"/>
                    <a:pt x="68" y="185"/>
                  </a:cubicBezTo>
                  <a:moveTo>
                    <a:pt x="68" y="184"/>
                  </a:moveTo>
                  <a:cubicBezTo>
                    <a:pt x="68" y="184"/>
                    <a:pt x="68" y="184"/>
                    <a:pt x="68" y="184"/>
                  </a:cubicBezTo>
                  <a:cubicBezTo>
                    <a:pt x="68" y="184"/>
                    <a:pt x="68" y="184"/>
                    <a:pt x="68" y="184"/>
                  </a:cubicBezTo>
                  <a:cubicBezTo>
                    <a:pt x="68" y="185"/>
                    <a:pt x="68" y="185"/>
                    <a:pt x="68" y="185"/>
                  </a:cubicBezTo>
                  <a:cubicBezTo>
                    <a:pt x="68" y="184"/>
                    <a:pt x="68" y="184"/>
                    <a:pt x="68" y="184"/>
                  </a:cubicBezTo>
                  <a:cubicBezTo>
                    <a:pt x="68" y="184"/>
                    <a:pt x="68" y="184"/>
                    <a:pt x="68" y="184"/>
                  </a:cubicBezTo>
                  <a:moveTo>
                    <a:pt x="69" y="182"/>
                  </a:moveTo>
                  <a:cubicBezTo>
                    <a:pt x="69" y="182"/>
                    <a:pt x="69" y="182"/>
                    <a:pt x="69" y="182"/>
                  </a:cubicBezTo>
                  <a:cubicBezTo>
                    <a:pt x="69" y="182"/>
                    <a:pt x="69" y="182"/>
                    <a:pt x="69" y="182"/>
                  </a:cubicBezTo>
                  <a:cubicBezTo>
                    <a:pt x="69" y="182"/>
                    <a:pt x="69" y="182"/>
                    <a:pt x="69" y="182"/>
                  </a:cubicBezTo>
                  <a:moveTo>
                    <a:pt x="70" y="180"/>
                  </a:moveTo>
                  <a:cubicBezTo>
                    <a:pt x="70" y="180"/>
                    <a:pt x="70" y="180"/>
                    <a:pt x="70" y="180"/>
                  </a:cubicBezTo>
                  <a:cubicBezTo>
                    <a:pt x="70" y="180"/>
                    <a:pt x="70" y="181"/>
                    <a:pt x="69" y="181"/>
                  </a:cubicBezTo>
                  <a:cubicBezTo>
                    <a:pt x="69" y="182"/>
                    <a:pt x="69" y="182"/>
                    <a:pt x="69" y="182"/>
                  </a:cubicBezTo>
                  <a:cubicBezTo>
                    <a:pt x="70" y="181"/>
                    <a:pt x="70" y="180"/>
                    <a:pt x="70" y="180"/>
                  </a:cubicBezTo>
                  <a:moveTo>
                    <a:pt x="71" y="179"/>
                  </a:moveTo>
                  <a:cubicBezTo>
                    <a:pt x="70" y="179"/>
                    <a:pt x="70" y="179"/>
                    <a:pt x="70" y="179"/>
                  </a:cubicBezTo>
                  <a:cubicBezTo>
                    <a:pt x="70" y="180"/>
                    <a:pt x="70" y="180"/>
                    <a:pt x="70" y="180"/>
                  </a:cubicBezTo>
                  <a:cubicBezTo>
                    <a:pt x="71" y="179"/>
                    <a:pt x="71" y="179"/>
                    <a:pt x="71" y="179"/>
                  </a:cubicBezTo>
                  <a:moveTo>
                    <a:pt x="72" y="177"/>
                  </a:moveTo>
                  <a:cubicBezTo>
                    <a:pt x="71" y="177"/>
                    <a:pt x="71" y="178"/>
                    <a:pt x="71" y="178"/>
                  </a:cubicBezTo>
                  <a:cubicBezTo>
                    <a:pt x="71" y="178"/>
                    <a:pt x="71" y="177"/>
                    <a:pt x="72" y="177"/>
                  </a:cubicBezTo>
                  <a:moveTo>
                    <a:pt x="73" y="174"/>
                  </a:moveTo>
                  <a:cubicBezTo>
                    <a:pt x="73" y="174"/>
                    <a:pt x="73" y="175"/>
                    <a:pt x="72" y="175"/>
                  </a:cubicBezTo>
                  <a:cubicBezTo>
                    <a:pt x="73" y="175"/>
                    <a:pt x="73" y="174"/>
                    <a:pt x="73" y="174"/>
                  </a:cubicBezTo>
                  <a:moveTo>
                    <a:pt x="73" y="173"/>
                  </a:moveTo>
                  <a:cubicBezTo>
                    <a:pt x="73" y="173"/>
                    <a:pt x="73" y="173"/>
                    <a:pt x="73" y="173"/>
                  </a:cubicBezTo>
                  <a:cubicBezTo>
                    <a:pt x="73" y="173"/>
                    <a:pt x="73" y="173"/>
                    <a:pt x="73" y="173"/>
                  </a:cubicBezTo>
                  <a:cubicBezTo>
                    <a:pt x="73" y="173"/>
                    <a:pt x="73" y="173"/>
                    <a:pt x="73" y="173"/>
                  </a:cubicBezTo>
                  <a:cubicBezTo>
                    <a:pt x="73" y="173"/>
                    <a:pt x="73" y="173"/>
                    <a:pt x="73" y="173"/>
                  </a:cubicBezTo>
                  <a:cubicBezTo>
                    <a:pt x="73" y="173"/>
                    <a:pt x="73" y="173"/>
                    <a:pt x="73" y="173"/>
                  </a:cubicBezTo>
                  <a:moveTo>
                    <a:pt x="47" y="146"/>
                  </a:moveTo>
                  <a:cubicBezTo>
                    <a:pt x="31" y="166"/>
                    <a:pt x="18" y="195"/>
                    <a:pt x="0" y="220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18" y="195"/>
                    <a:pt x="31" y="166"/>
                    <a:pt x="47" y="146"/>
                  </a:cubicBezTo>
                  <a:moveTo>
                    <a:pt x="73" y="128"/>
                  </a:moveTo>
                  <a:cubicBezTo>
                    <a:pt x="72" y="128"/>
                    <a:pt x="72" y="128"/>
                    <a:pt x="72" y="128"/>
                  </a:cubicBezTo>
                  <a:cubicBezTo>
                    <a:pt x="68" y="129"/>
                    <a:pt x="65" y="131"/>
                    <a:pt x="62" y="133"/>
                  </a:cubicBezTo>
                  <a:cubicBezTo>
                    <a:pt x="65" y="131"/>
                    <a:pt x="68" y="129"/>
                    <a:pt x="72" y="128"/>
                  </a:cubicBezTo>
                  <a:cubicBezTo>
                    <a:pt x="72" y="128"/>
                    <a:pt x="72" y="128"/>
                    <a:pt x="73" y="128"/>
                  </a:cubicBezTo>
                  <a:moveTo>
                    <a:pt x="80" y="126"/>
                  </a:moveTo>
                  <a:cubicBezTo>
                    <a:pt x="80" y="126"/>
                    <a:pt x="80" y="126"/>
                    <a:pt x="80" y="126"/>
                  </a:cubicBezTo>
                  <a:cubicBezTo>
                    <a:pt x="80" y="126"/>
                    <a:pt x="79" y="126"/>
                    <a:pt x="79" y="126"/>
                  </a:cubicBezTo>
                  <a:cubicBezTo>
                    <a:pt x="79" y="126"/>
                    <a:pt x="80" y="126"/>
                    <a:pt x="80" y="126"/>
                  </a:cubicBezTo>
                  <a:moveTo>
                    <a:pt x="100" y="123"/>
                  </a:moveTo>
                  <a:cubicBezTo>
                    <a:pt x="100" y="124"/>
                    <a:pt x="100" y="124"/>
                    <a:pt x="100" y="124"/>
                  </a:cubicBezTo>
                  <a:cubicBezTo>
                    <a:pt x="99" y="126"/>
                    <a:pt x="98" y="127"/>
                    <a:pt x="97" y="128"/>
                  </a:cubicBezTo>
                  <a:cubicBezTo>
                    <a:pt x="98" y="127"/>
                    <a:pt x="99" y="126"/>
                    <a:pt x="100" y="124"/>
                  </a:cubicBezTo>
                  <a:cubicBezTo>
                    <a:pt x="100" y="124"/>
                    <a:pt x="100" y="124"/>
                    <a:pt x="100" y="123"/>
                  </a:cubicBezTo>
                  <a:moveTo>
                    <a:pt x="103" y="119"/>
                  </a:moveTo>
                  <a:cubicBezTo>
                    <a:pt x="102" y="120"/>
                    <a:pt x="101" y="122"/>
                    <a:pt x="101" y="123"/>
                  </a:cubicBezTo>
                  <a:cubicBezTo>
                    <a:pt x="101" y="123"/>
                    <a:pt x="101" y="123"/>
                    <a:pt x="101" y="123"/>
                  </a:cubicBezTo>
                  <a:cubicBezTo>
                    <a:pt x="101" y="122"/>
                    <a:pt x="102" y="121"/>
                    <a:pt x="103" y="119"/>
                  </a:cubicBezTo>
                  <a:moveTo>
                    <a:pt x="111" y="106"/>
                  </a:moveTo>
                  <a:cubicBezTo>
                    <a:pt x="110" y="107"/>
                    <a:pt x="109" y="108"/>
                    <a:pt x="108" y="110"/>
                  </a:cubicBezTo>
                  <a:cubicBezTo>
                    <a:pt x="108" y="110"/>
                    <a:pt x="108" y="110"/>
                    <a:pt x="108" y="110"/>
                  </a:cubicBezTo>
                  <a:cubicBezTo>
                    <a:pt x="107" y="113"/>
                    <a:pt x="105" y="115"/>
                    <a:pt x="104" y="118"/>
                  </a:cubicBez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ubicBezTo>
                    <a:pt x="106" y="114"/>
                    <a:pt x="108" y="110"/>
                    <a:pt x="111" y="106"/>
                  </a:cubicBezTo>
                  <a:moveTo>
                    <a:pt x="128" y="79"/>
                  </a:moveTo>
                  <a:cubicBezTo>
                    <a:pt x="128" y="79"/>
                    <a:pt x="128" y="79"/>
                    <a:pt x="128" y="79"/>
                  </a:cubicBezTo>
                  <a:cubicBezTo>
                    <a:pt x="127" y="81"/>
                    <a:pt x="125" y="83"/>
                    <a:pt x="123" y="86"/>
                  </a:cubicBezTo>
                  <a:cubicBezTo>
                    <a:pt x="123" y="87"/>
                    <a:pt x="123" y="87"/>
                    <a:pt x="123" y="87"/>
                  </a:cubicBezTo>
                  <a:cubicBezTo>
                    <a:pt x="121" y="89"/>
                    <a:pt x="120" y="91"/>
                    <a:pt x="118" y="94"/>
                  </a:cubicBezTo>
                  <a:cubicBezTo>
                    <a:pt x="118" y="94"/>
                    <a:pt x="118" y="94"/>
                    <a:pt x="118" y="94"/>
                  </a:cubicBezTo>
                  <a:cubicBezTo>
                    <a:pt x="116" y="97"/>
                    <a:pt x="115" y="99"/>
                    <a:pt x="113" y="102"/>
                  </a:cubicBezTo>
                  <a:cubicBezTo>
                    <a:pt x="113" y="102"/>
                    <a:pt x="113" y="102"/>
                    <a:pt x="113" y="102"/>
                  </a:cubicBezTo>
                  <a:cubicBezTo>
                    <a:pt x="118" y="94"/>
                    <a:pt x="123" y="86"/>
                    <a:pt x="128" y="79"/>
                  </a:cubicBezTo>
                  <a:moveTo>
                    <a:pt x="133" y="72"/>
                  </a:moveTo>
                  <a:cubicBezTo>
                    <a:pt x="132" y="73"/>
                    <a:pt x="132" y="74"/>
                    <a:pt x="131" y="75"/>
                  </a:cubicBezTo>
                  <a:cubicBezTo>
                    <a:pt x="132" y="74"/>
                    <a:pt x="132" y="73"/>
                    <a:pt x="133" y="72"/>
                  </a:cubicBezTo>
                  <a:moveTo>
                    <a:pt x="140" y="62"/>
                  </a:moveTo>
                  <a:cubicBezTo>
                    <a:pt x="140" y="62"/>
                    <a:pt x="140" y="63"/>
                    <a:pt x="139" y="63"/>
                  </a:cubicBezTo>
                  <a:cubicBezTo>
                    <a:pt x="139" y="63"/>
                    <a:pt x="139" y="63"/>
                    <a:pt x="139" y="63"/>
                  </a:cubicBezTo>
                  <a:cubicBezTo>
                    <a:pt x="139" y="63"/>
                    <a:pt x="140" y="63"/>
                    <a:pt x="140" y="62"/>
                  </a:cubicBezTo>
                  <a:moveTo>
                    <a:pt x="161" y="37"/>
                  </a:moveTo>
                  <a:cubicBezTo>
                    <a:pt x="161" y="37"/>
                    <a:pt x="161" y="37"/>
                    <a:pt x="161" y="37"/>
                  </a:cubicBezTo>
                  <a:cubicBezTo>
                    <a:pt x="161" y="37"/>
                    <a:pt x="161" y="37"/>
                    <a:pt x="161" y="37"/>
                  </a:cubicBezTo>
                  <a:cubicBezTo>
                    <a:pt x="161" y="37"/>
                    <a:pt x="161" y="37"/>
                    <a:pt x="161" y="37"/>
                  </a:cubicBezTo>
                  <a:moveTo>
                    <a:pt x="178" y="22"/>
                  </a:moveTo>
                  <a:cubicBezTo>
                    <a:pt x="178" y="22"/>
                    <a:pt x="178" y="22"/>
                    <a:pt x="178" y="22"/>
                  </a:cubicBezTo>
                  <a:cubicBezTo>
                    <a:pt x="176" y="23"/>
                    <a:pt x="174" y="25"/>
                    <a:pt x="172" y="26"/>
                  </a:cubicBezTo>
                  <a:cubicBezTo>
                    <a:pt x="172" y="26"/>
                    <a:pt x="172" y="26"/>
                    <a:pt x="172" y="26"/>
                  </a:cubicBezTo>
                  <a:cubicBezTo>
                    <a:pt x="174" y="25"/>
                    <a:pt x="176" y="23"/>
                    <a:pt x="178" y="22"/>
                  </a:cubicBezTo>
                  <a:moveTo>
                    <a:pt x="181" y="19"/>
                  </a:moveTo>
                  <a:cubicBezTo>
                    <a:pt x="180" y="20"/>
                    <a:pt x="179" y="21"/>
                    <a:pt x="178" y="22"/>
                  </a:cubicBezTo>
                  <a:cubicBezTo>
                    <a:pt x="179" y="21"/>
                    <a:pt x="180" y="20"/>
                    <a:pt x="181" y="19"/>
                  </a:cubicBezTo>
                  <a:moveTo>
                    <a:pt x="189" y="15"/>
                  </a:moveTo>
                  <a:cubicBezTo>
                    <a:pt x="189" y="15"/>
                    <a:pt x="189" y="15"/>
                    <a:pt x="189" y="15"/>
                  </a:cubicBezTo>
                  <a:cubicBezTo>
                    <a:pt x="187" y="16"/>
                    <a:pt x="185" y="17"/>
                    <a:pt x="183" y="18"/>
                  </a:cubicBezTo>
                  <a:cubicBezTo>
                    <a:pt x="183" y="18"/>
                    <a:pt x="183" y="18"/>
                    <a:pt x="183" y="18"/>
                  </a:cubicBezTo>
                  <a:cubicBezTo>
                    <a:pt x="185" y="17"/>
                    <a:pt x="187" y="16"/>
                    <a:pt x="189" y="15"/>
                  </a:cubicBezTo>
                  <a:cubicBezTo>
                    <a:pt x="189" y="15"/>
                    <a:pt x="189" y="15"/>
                    <a:pt x="189" y="15"/>
                  </a:cubicBezTo>
                  <a:moveTo>
                    <a:pt x="208" y="8"/>
                  </a:moveTo>
                  <a:cubicBezTo>
                    <a:pt x="208" y="8"/>
                    <a:pt x="208" y="8"/>
                    <a:pt x="208" y="8"/>
                  </a:cubicBezTo>
                  <a:cubicBezTo>
                    <a:pt x="208" y="8"/>
                    <a:pt x="208" y="8"/>
                    <a:pt x="207" y="8"/>
                  </a:cubicBezTo>
                  <a:cubicBezTo>
                    <a:pt x="208" y="8"/>
                    <a:pt x="208" y="8"/>
                    <a:pt x="208" y="8"/>
                  </a:cubicBezTo>
                  <a:moveTo>
                    <a:pt x="229" y="3"/>
                  </a:moveTo>
                  <a:cubicBezTo>
                    <a:pt x="229" y="3"/>
                    <a:pt x="229" y="3"/>
                    <a:pt x="229" y="3"/>
                  </a:cubicBezTo>
                  <a:cubicBezTo>
                    <a:pt x="227" y="3"/>
                    <a:pt x="226" y="4"/>
                    <a:pt x="224" y="4"/>
                  </a:cubicBezTo>
                  <a:cubicBezTo>
                    <a:pt x="223" y="4"/>
                    <a:pt x="223" y="4"/>
                    <a:pt x="223" y="4"/>
                  </a:cubicBezTo>
                  <a:cubicBezTo>
                    <a:pt x="222" y="4"/>
                    <a:pt x="221" y="4"/>
                    <a:pt x="219" y="5"/>
                  </a:cubicBezTo>
                  <a:cubicBezTo>
                    <a:pt x="222" y="4"/>
                    <a:pt x="226" y="3"/>
                    <a:pt x="229" y="3"/>
                  </a:cubicBezTo>
                  <a:moveTo>
                    <a:pt x="250" y="0"/>
                  </a:moveTo>
                  <a:cubicBezTo>
                    <a:pt x="244" y="0"/>
                    <a:pt x="236" y="1"/>
                    <a:pt x="228" y="2"/>
                  </a:cubicBezTo>
                  <a:cubicBezTo>
                    <a:pt x="236" y="1"/>
                    <a:pt x="243" y="0"/>
                    <a:pt x="250" y="0"/>
                  </a:cubicBezTo>
                  <a:cubicBezTo>
                    <a:pt x="250" y="0"/>
                    <a:pt x="250" y="0"/>
                    <a:pt x="250" y="0"/>
                  </a:cubicBezTo>
                </a:path>
              </a:pathLst>
            </a:custGeom>
            <a:solidFill>
              <a:srgbClr val="A7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5348288" y="5462588"/>
              <a:ext cx="0" cy="63500"/>
            </a:xfrm>
            <a:custGeom>
              <a:avLst/>
              <a:gdLst>
                <a:gd name="T0" fmla="*/ 0 h 3"/>
                <a:gd name="T1" fmla="*/ 0 h 3"/>
                <a:gd name="T2" fmla="*/ 3 h 3"/>
                <a:gd name="T3" fmla="*/ 3 h 3"/>
                <a:gd name="T4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D5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481513" y="5630863"/>
              <a:ext cx="866775" cy="1455738"/>
            </a:xfrm>
            <a:custGeom>
              <a:avLst/>
              <a:gdLst>
                <a:gd name="T0" fmla="*/ 39 w 41"/>
                <a:gd name="T1" fmla="*/ 0 h 69"/>
                <a:gd name="T2" fmla="*/ 31 w 41"/>
                <a:gd name="T3" fmla="*/ 8 h 69"/>
                <a:gd name="T4" fmla="*/ 13 w 41"/>
                <a:gd name="T5" fmla="*/ 33 h 69"/>
                <a:gd name="T6" fmla="*/ 3 w 41"/>
                <a:gd name="T7" fmla="*/ 69 h 69"/>
                <a:gd name="T8" fmla="*/ 5 w 41"/>
                <a:gd name="T9" fmla="*/ 69 h 69"/>
                <a:gd name="T10" fmla="*/ 41 w 41"/>
                <a:gd name="T11" fmla="*/ 1 h 69"/>
                <a:gd name="T12" fmla="*/ 39 w 41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69">
                  <a:moveTo>
                    <a:pt x="39" y="0"/>
                  </a:moveTo>
                  <a:cubicBezTo>
                    <a:pt x="36" y="2"/>
                    <a:pt x="34" y="5"/>
                    <a:pt x="31" y="8"/>
                  </a:cubicBezTo>
                  <a:cubicBezTo>
                    <a:pt x="25" y="16"/>
                    <a:pt x="19" y="24"/>
                    <a:pt x="13" y="33"/>
                  </a:cubicBezTo>
                  <a:cubicBezTo>
                    <a:pt x="0" y="55"/>
                    <a:pt x="3" y="69"/>
                    <a:pt x="3" y="69"/>
                  </a:cubicBezTo>
                  <a:cubicBezTo>
                    <a:pt x="3" y="69"/>
                    <a:pt x="3" y="69"/>
                    <a:pt x="5" y="69"/>
                  </a:cubicBezTo>
                  <a:cubicBezTo>
                    <a:pt x="5" y="66"/>
                    <a:pt x="3" y="37"/>
                    <a:pt x="41" y="1"/>
                  </a:cubicBezTo>
                  <a:cubicBezTo>
                    <a:pt x="39" y="0"/>
                    <a:pt x="39" y="0"/>
                    <a:pt x="39" y="0"/>
                  </a:cubicBezTo>
                </a:path>
              </a:pathLst>
            </a:custGeom>
            <a:solidFill>
              <a:srgbClr val="A7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4756150" y="5800725"/>
              <a:ext cx="381000" cy="527050"/>
            </a:xfrm>
            <a:custGeom>
              <a:avLst/>
              <a:gdLst>
                <a:gd name="T0" fmla="*/ 18 w 18"/>
                <a:gd name="T1" fmla="*/ 0 h 25"/>
                <a:gd name="T2" fmla="*/ 0 w 18"/>
                <a:gd name="T3" fmla="*/ 25 h 25"/>
                <a:gd name="T4" fmla="*/ 18 w 18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5">
                  <a:moveTo>
                    <a:pt x="18" y="0"/>
                  </a:moveTo>
                  <a:cubicBezTo>
                    <a:pt x="10" y="9"/>
                    <a:pt x="4" y="17"/>
                    <a:pt x="0" y="25"/>
                  </a:cubicBezTo>
                  <a:cubicBezTo>
                    <a:pt x="6" y="16"/>
                    <a:pt x="12" y="8"/>
                    <a:pt x="18" y="0"/>
                  </a:cubicBezTo>
                </a:path>
              </a:pathLst>
            </a:custGeom>
            <a:solidFill>
              <a:srgbClr val="6D5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5370514" y="5060950"/>
              <a:ext cx="1098550" cy="992188"/>
            </a:xfrm>
            <a:custGeom>
              <a:avLst/>
              <a:gdLst>
                <a:gd name="T0" fmla="*/ 692 w 692"/>
                <a:gd name="T1" fmla="*/ 585 h 625"/>
                <a:gd name="T2" fmla="*/ 0 w 692"/>
                <a:gd name="T3" fmla="*/ 0 h 625"/>
                <a:gd name="T4" fmla="*/ 26 w 692"/>
                <a:gd name="T5" fmla="*/ 333 h 625"/>
                <a:gd name="T6" fmla="*/ 359 w 692"/>
                <a:gd name="T7" fmla="*/ 625 h 625"/>
                <a:gd name="T8" fmla="*/ 692 w 692"/>
                <a:gd name="T9" fmla="*/ 58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2" h="625">
                  <a:moveTo>
                    <a:pt x="692" y="585"/>
                  </a:moveTo>
                  <a:lnTo>
                    <a:pt x="0" y="0"/>
                  </a:lnTo>
                  <a:lnTo>
                    <a:pt x="26" y="333"/>
                  </a:lnTo>
                  <a:lnTo>
                    <a:pt x="359" y="625"/>
                  </a:lnTo>
                  <a:lnTo>
                    <a:pt x="692" y="5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5370513" y="5060950"/>
              <a:ext cx="1098550" cy="992188"/>
            </a:xfrm>
            <a:custGeom>
              <a:avLst/>
              <a:gdLst>
                <a:gd name="T0" fmla="*/ 692 w 692"/>
                <a:gd name="T1" fmla="*/ 585 h 625"/>
                <a:gd name="T2" fmla="*/ 0 w 692"/>
                <a:gd name="T3" fmla="*/ 0 h 625"/>
                <a:gd name="T4" fmla="*/ 26 w 692"/>
                <a:gd name="T5" fmla="*/ 333 h 625"/>
                <a:gd name="T6" fmla="*/ 359 w 692"/>
                <a:gd name="T7" fmla="*/ 625 h 625"/>
                <a:gd name="T8" fmla="*/ 692 w 692"/>
                <a:gd name="T9" fmla="*/ 58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2" h="625">
                  <a:moveTo>
                    <a:pt x="692" y="585"/>
                  </a:moveTo>
                  <a:lnTo>
                    <a:pt x="0" y="0"/>
                  </a:lnTo>
                  <a:lnTo>
                    <a:pt x="26" y="333"/>
                  </a:lnTo>
                  <a:lnTo>
                    <a:pt x="359" y="625"/>
                  </a:lnTo>
                  <a:lnTo>
                    <a:pt x="692" y="58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5370513" y="969962"/>
              <a:ext cx="4586288" cy="4999038"/>
            </a:xfrm>
            <a:custGeom>
              <a:avLst/>
              <a:gdLst>
                <a:gd name="T0" fmla="*/ 51 w 217"/>
                <a:gd name="T1" fmla="*/ 237 h 237"/>
                <a:gd name="T2" fmla="*/ 0 w 217"/>
                <a:gd name="T3" fmla="*/ 194 h 237"/>
                <a:gd name="T4" fmla="*/ 124 w 217"/>
                <a:gd name="T5" fmla="*/ 17 h 237"/>
                <a:gd name="T6" fmla="*/ 207 w 217"/>
                <a:gd name="T7" fmla="*/ 1 h 237"/>
                <a:gd name="T8" fmla="*/ 206 w 217"/>
                <a:gd name="T9" fmla="*/ 86 h 237"/>
                <a:gd name="T10" fmla="*/ 51 w 217"/>
                <a:gd name="T11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7" h="237">
                  <a:moveTo>
                    <a:pt x="51" y="237"/>
                  </a:moveTo>
                  <a:cubicBezTo>
                    <a:pt x="0" y="194"/>
                    <a:pt x="0" y="194"/>
                    <a:pt x="0" y="194"/>
                  </a:cubicBezTo>
                  <a:cubicBezTo>
                    <a:pt x="0" y="194"/>
                    <a:pt x="69" y="45"/>
                    <a:pt x="124" y="17"/>
                  </a:cubicBezTo>
                  <a:cubicBezTo>
                    <a:pt x="156" y="0"/>
                    <a:pt x="207" y="1"/>
                    <a:pt x="207" y="1"/>
                  </a:cubicBezTo>
                  <a:cubicBezTo>
                    <a:pt x="207" y="1"/>
                    <a:pt x="217" y="53"/>
                    <a:pt x="206" y="86"/>
                  </a:cubicBezTo>
                  <a:cubicBezTo>
                    <a:pt x="187" y="138"/>
                    <a:pt x="51" y="237"/>
                    <a:pt x="51" y="23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7483475" y="1960563"/>
              <a:ext cx="1543050" cy="1519238"/>
            </a:xfrm>
            <a:custGeom>
              <a:avLst/>
              <a:gdLst>
                <a:gd name="T0" fmla="*/ 61 w 73"/>
                <a:gd name="T1" fmla="*/ 57 h 72"/>
                <a:gd name="T2" fmla="*/ 16 w 73"/>
                <a:gd name="T3" fmla="*/ 61 h 72"/>
                <a:gd name="T4" fmla="*/ 12 w 73"/>
                <a:gd name="T5" fmla="*/ 16 h 72"/>
                <a:gd name="T6" fmla="*/ 57 w 73"/>
                <a:gd name="T7" fmla="*/ 12 h 72"/>
                <a:gd name="T8" fmla="*/ 61 w 73"/>
                <a:gd name="T9" fmla="*/ 5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72">
                  <a:moveTo>
                    <a:pt x="61" y="57"/>
                  </a:moveTo>
                  <a:cubicBezTo>
                    <a:pt x="50" y="71"/>
                    <a:pt x="29" y="72"/>
                    <a:pt x="16" y="61"/>
                  </a:cubicBezTo>
                  <a:cubicBezTo>
                    <a:pt x="2" y="49"/>
                    <a:pt x="0" y="29"/>
                    <a:pt x="12" y="16"/>
                  </a:cubicBezTo>
                  <a:cubicBezTo>
                    <a:pt x="23" y="2"/>
                    <a:pt x="44" y="0"/>
                    <a:pt x="57" y="12"/>
                  </a:cubicBezTo>
                  <a:cubicBezTo>
                    <a:pt x="71" y="23"/>
                    <a:pt x="73" y="44"/>
                    <a:pt x="61" y="57"/>
                  </a:cubicBezTo>
                </a:path>
              </a:pathLst>
            </a:custGeom>
            <a:solidFill>
              <a:srgbClr val="113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7631113" y="2108200"/>
              <a:ext cx="1247775" cy="1244600"/>
            </a:xfrm>
            <a:custGeom>
              <a:avLst/>
              <a:gdLst>
                <a:gd name="T0" fmla="*/ 49 w 59"/>
                <a:gd name="T1" fmla="*/ 46 h 59"/>
                <a:gd name="T2" fmla="*/ 13 w 59"/>
                <a:gd name="T3" fmla="*/ 49 h 59"/>
                <a:gd name="T4" fmla="*/ 10 w 59"/>
                <a:gd name="T5" fmla="*/ 13 h 59"/>
                <a:gd name="T6" fmla="*/ 46 w 59"/>
                <a:gd name="T7" fmla="*/ 10 h 59"/>
                <a:gd name="T8" fmla="*/ 49 w 59"/>
                <a:gd name="T9" fmla="*/ 4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49" y="46"/>
                  </a:moveTo>
                  <a:cubicBezTo>
                    <a:pt x="40" y="57"/>
                    <a:pt x="24" y="59"/>
                    <a:pt x="13" y="49"/>
                  </a:cubicBezTo>
                  <a:cubicBezTo>
                    <a:pt x="2" y="40"/>
                    <a:pt x="0" y="24"/>
                    <a:pt x="10" y="13"/>
                  </a:cubicBezTo>
                  <a:cubicBezTo>
                    <a:pt x="19" y="2"/>
                    <a:pt x="35" y="0"/>
                    <a:pt x="46" y="10"/>
                  </a:cubicBezTo>
                  <a:cubicBezTo>
                    <a:pt x="57" y="19"/>
                    <a:pt x="59" y="35"/>
                    <a:pt x="49" y="46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8836025" y="969962"/>
              <a:ext cx="973138" cy="927100"/>
            </a:xfrm>
            <a:custGeom>
              <a:avLst/>
              <a:gdLst>
                <a:gd name="T0" fmla="*/ 46 w 46"/>
                <a:gd name="T1" fmla="*/ 44 h 44"/>
                <a:gd name="T2" fmla="*/ 42 w 46"/>
                <a:gd name="T3" fmla="*/ 1 h 44"/>
                <a:gd name="T4" fmla="*/ 0 w 46"/>
                <a:gd name="T5" fmla="*/ 4 h 44"/>
                <a:gd name="T6" fmla="*/ 46 w 46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4">
                  <a:moveTo>
                    <a:pt x="46" y="44"/>
                  </a:moveTo>
                  <a:cubicBezTo>
                    <a:pt x="46" y="21"/>
                    <a:pt x="42" y="1"/>
                    <a:pt x="42" y="1"/>
                  </a:cubicBezTo>
                  <a:cubicBezTo>
                    <a:pt x="42" y="1"/>
                    <a:pt x="22" y="0"/>
                    <a:pt x="0" y="4"/>
                  </a:cubicBezTo>
                  <a:cubicBezTo>
                    <a:pt x="46" y="44"/>
                    <a:pt x="46" y="44"/>
                    <a:pt x="46" y="4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5411788" y="3500438"/>
              <a:ext cx="2430463" cy="2405063"/>
            </a:xfrm>
            <a:custGeom>
              <a:avLst/>
              <a:gdLst>
                <a:gd name="T0" fmla="*/ 0 w 115"/>
                <a:gd name="T1" fmla="*/ 69 h 114"/>
                <a:gd name="T2" fmla="*/ 54 w 115"/>
                <a:gd name="T3" fmla="*/ 114 h 114"/>
                <a:gd name="T4" fmla="*/ 115 w 115"/>
                <a:gd name="T5" fmla="*/ 65 h 114"/>
                <a:gd name="T6" fmla="*/ 37 w 115"/>
                <a:gd name="T7" fmla="*/ 0 h 114"/>
                <a:gd name="T8" fmla="*/ 0 w 115"/>
                <a:gd name="T9" fmla="*/ 6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14">
                  <a:moveTo>
                    <a:pt x="0" y="69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63" y="107"/>
                    <a:pt x="88" y="88"/>
                    <a:pt x="115" y="65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9" y="30"/>
                    <a:pt x="6" y="58"/>
                    <a:pt x="0" y="69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4016375" y="3479800"/>
              <a:ext cx="2198688" cy="2171700"/>
            </a:xfrm>
            <a:custGeom>
              <a:avLst/>
              <a:gdLst>
                <a:gd name="T0" fmla="*/ 72 w 104"/>
                <a:gd name="T1" fmla="*/ 71 h 103"/>
                <a:gd name="T2" fmla="*/ 16 w 104"/>
                <a:gd name="T3" fmla="*/ 100 h 103"/>
                <a:gd name="T4" fmla="*/ 0 w 104"/>
                <a:gd name="T5" fmla="*/ 103 h 103"/>
                <a:gd name="T6" fmla="*/ 71 w 104"/>
                <a:gd name="T7" fmla="*/ 11 h 103"/>
                <a:gd name="T8" fmla="*/ 104 w 104"/>
                <a:gd name="T9" fmla="*/ 33 h 103"/>
                <a:gd name="T10" fmla="*/ 72 w 104"/>
                <a:gd name="T11" fmla="*/ 7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103">
                  <a:moveTo>
                    <a:pt x="72" y="71"/>
                  </a:moveTo>
                  <a:cubicBezTo>
                    <a:pt x="92" y="25"/>
                    <a:pt x="16" y="100"/>
                    <a:pt x="16" y="100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26" y="67"/>
                    <a:pt x="41" y="22"/>
                    <a:pt x="71" y="11"/>
                  </a:cubicBezTo>
                  <a:cubicBezTo>
                    <a:pt x="103" y="0"/>
                    <a:pt x="104" y="33"/>
                    <a:pt x="104" y="33"/>
                  </a:cubicBezTo>
                  <a:cubicBezTo>
                    <a:pt x="72" y="71"/>
                    <a:pt x="72" y="71"/>
                    <a:pt x="72" y="7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6067425" y="4913313"/>
              <a:ext cx="1797050" cy="2489200"/>
            </a:xfrm>
            <a:custGeom>
              <a:avLst/>
              <a:gdLst>
                <a:gd name="T0" fmla="*/ 20 w 85"/>
                <a:gd name="T1" fmla="*/ 42 h 118"/>
                <a:gd name="T2" fmla="*/ 1 w 85"/>
                <a:gd name="T3" fmla="*/ 101 h 118"/>
                <a:gd name="T4" fmla="*/ 0 w 85"/>
                <a:gd name="T5" fmla="*/ 118 h 118"/>
                <a:gd name="T6" fmla="*/ 80 w 85"/>
                <a:gd name="T7" fmla="*/ 32 h 118"/>
                <a:gd name="T8" fmla="*/ 52 w 85"/>
                <a:gd name="T9" fmla="*/ 4 h 118"/>
                <a:gd name="T10" fmla="*/ 20 w 85"/>
                <a:gd name="T11" fmla="*/ 4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118">
                  <a:moveTo>
                    <a:pt x="20" y="42"/>
                  </a:moveTo>
                  <a:cubicBezTo>
                    <a:pt x="63" y="14"/>
                    <a:pt x="1" y="101"/>
                    <a:pt x="1" y="101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32" y="86"/>
                    <a:pt x="74" y="64"/>
                    <a:pt x="80" y="32"/>
                  </a:cubicBezTo>
                  <a:cubicBezTo>
                    <a:pt x="85" y="0"/>
                    <a:pt x="52" y="4"/>
                    <a:pt x="52" y="4"/>
                  </a:cubicBezTo>
                  <a:lnTo>
                    <a:pt x="20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4503738" y="5610225"/>
              <a:ext cx="1416050" cy="1476375"/>
            </a:xfrm>
            <a:custGeom>
              <a:avLst/>
              <a:gdLst>
                <a:gd name="T0" fmla="*/ 41 w 67"/>
                <a:gd name="T1" fmla="*/ 0 h 70"/>
                <a:gd name="T2" fmla="*/ 67 w 67"/>
                <a:gd name="T3" fmla="*/ 22 h 70"/>
                <a:gd name="T4" fmla="*/ 4 w 67"/>
                <a:gd name="T5" fmla="*/ 70 h 70"/>
                <a:gd name="T6" fmla="*/ 41 w 67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70">
                  <a:moveTo>
                    <a:pt x="41" y="0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33" y="67"/>
                    <a:pt x="4" y="70"/>
                    <a:pt x="4" y="70"/>
                  </a:cubicBezTo>
                  <a:cubicBezTo>
                    <a:pt x="4" y="70"/>
                    <a:pt x="0" y="40"/>
                    <a:pt x="41" y="0"/>
                  </a:cubicBezTo>
                </a:path>
              </a:pathLst>
            </a:custGeom>
            <a:solidFill>
              <a:srgbClr val="FFD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4926013" y="5651500"/>
              <a:ext cx="950913" cy="1055688"/>
            </a:xfrm>
            <a:custGeom>
              <a:avLst/>
              <a:gdLst>
                <a:gd name="T0" fmla="*/ 23 w 45"/>
                <a:gd name="T1" fmla="*/ 0 h 50"/>
                <a:gd name="T2" fmla="*/ 45 w 45"/>
                <a:gd name="T3" fmla="*/ 19 h 50"/>
                <a:gd name="T4" fmla="*/ 0 w 45"/>
                <a:gd name="T5" fmla="*/ 50 h 50"/>
                <a:gd name="T6" fmla="*/ 23 w 45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50">
                  <a:moveTo>
                    <a:pt x="23" y="0"/>
                  </a:moveTo>
                  <a:cubicBezTo>
                    <a:pt x="45" y="19"/>
                    <a:pt x="45" y="19"/>
                    <a:pt x="45" y="19"/>
                  </a:cubicBezTo>
                  <a:cubicBezTo>
                    <a:pt x="29" y="38"/>
                    <a:pt x="0" y="50"/>
                    <a:pt x="0" y="50"/>
                  </a:cubicBezTo>
                  <a:cubicBezTo>
                    <a:pt x="0" y="50"/>
                    <a:pt x="7" y="16"/>
                    <a:pt x="23" y="0"/>
                  </a:cubicBezTo>
                </a:path>
              </a:pathLst>
            </a:custGeom>
            <a:solidFill>
              <a:srgbClr val="FFAC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5116513" y="5694363"/>
              <a:ext cx="719138" cy="781050"/>
            </a:xfrm>
            <a:custGeom>
              <a:avLst/>
              <a:gdLst>
                <a:gd name="T0" fmla="*/ 16 w 34"/>
                <a:gd name="T1" fmla="*/ 0 h 37"/>
                <a:gd name="T2" fmla="*/ 34 w 34"/>
                <a:gd name="T3" fmla="*/ 15 h 37"/>
                <a:gd name="T4" fmla="*/ 0 w 34"/>
                <a:gd name="T5" fmla="*/ 37 h 37"/>
                <a:gd name="T6" fmla="*/ 16 w 3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37">
                  <a:moveTo>
                    <a:pt x="16" y="0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18" y="34"/>
                    <a:pt x="0" y="37"/>
                    <a:pt x="0" y="37"/>
                  </a:cubicBezTo>
                  <a:cubicBezTo>
                    <a:pt x="0" y="37"/>
                    <a:pt x="1" y="16"/>
                    <a:pt x="16" y="0"/>
                  </a:cubicBezTo>
                </a:path>
              </a:pathLst>
            </a:custGeom>
            <a:solidFill>
              <a:srgbClr val="E06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5307013" y="1117600"/>
              <a:ext cx="3275013" cy="3943350"/>
            </a:xfrm>
            <a:custGeom>
              <a:avLst/>
              <a:gdLst>
                <a:gd name="T0" fmla="*/ 0 w 155"/>
                <a:gd name="T1" fmla="*/ 187 h 187"/>
                <a:gd name="T2" fmla="*/ 0 w 155"/>
                <a:gd name="T3" fmla="*/ 187 h 187"/>
                <a:gd name="T4" fmla="*/ 1 w 155"/>
                <a:gd name="T5" fmla="*/ 186 h 187"/>
                <a:gd name="T6" fmla="*/ 2 w 155"/>
                <a:gd name="T7" fmla="*/ 183 h 187"/>
                <a:gd name="T8" fmla="*/ 2 w 155"/>
                <a:gd name="T9" fmla="*/ 182 h 187"/>
                <a:gd name="T10" fmla="*/ 3 w 155"/>
                <a:gd name="T11" fmla="*/ 181 h 187"/>
                <a:gd name="T12" fmla="*/ 3 w 155"/>
                <a:gd name="T13" fmla="*/ 180 h 187"/>
                <a:gd name="T14" fmla="*/ 4 w 155"/>
                <a:gd name="T15" fmla="*/ 180 h 187"/>
                <a:gd name="T16" fmla="*/ 4 w 155"/>
                <a:gd name="T17" fmla="*/ 180 h 187"/>
                <a:gd name="T18" fmla="*/ 5 w 155"/>
                <a:gd name="T19" fmla="*/ 177 h 187"/>
                <a:gd name="T20" fmla="*/ 5 w 155"/>
                <a:gd name="T21" fmla="*/ 177 h 187"/>
                <a:gd name="T22" fmla="*/ 5 w 155"/>
                <a:gd name="T23" fmla="*/ 177 h 187"/>
                <a:gd name="T24" fmla="*/ 5 w 155"/>
                <a:gd name="T25" fmla="*/ 177 h 187"/>
                <a:gd name="T26" fmla="*/ 5 w 155"/>
                <a:gd name="T27" fmla="*/ 177 h 187"/>
                <a:gd name="T28" fmla="*/ 7 w 155"/>
                <a:gd name="T29" fmla="*/ 174 h 187"/>
                <a:gd name="T30" fmla="*/ 7 w 155"/>
                <a:gd name="T31" fmla="*/ 173 h 187"/>
                <a:gd name="T32" fmla="*/ 8 w 155"/>
                <a:gd name="T33" fmla="*/ 170 h 187"/>
                <a:gd name="T34" fmla="*/ 8 w 155"/>
                <a:gd name="T35" fmla="*/ 172 h 187"/>
                <a:gd name="T36" fmla="*/ 8 w 155"/>
                <a:gd name="T37" fmla="*/ 171 h 187"/>
                <a:gd name="T38" fmla="*/ 8 w 155"/>
                <a:gd name="T39" fmla="*/ 170 h 187"/>
                <a:gd name="T40" fmla="*/ 9 w 155"/>
                <a:gd name="T41" fmla="*/ 169 h 187"/>
                <a:gd name="T42" fmla="*/ 9 w 155"/>
                <a:gd name="T43" fmla="*/ 169 h 187"/>
                <a:gd name="T44" fmla="*/ 33 w 155"/>
                <a:gd name="T45" fmla="*/ 123 h 187"/>
                <a:gd name="T46" fmla="*/ 33 w 155"/>
                <a:gd name="T47" fmla="*/ 124 h 187"/>
                <a:gd name="T48" fmla="*/ 33 w 155"/>
                <a:gd name="T49" fmla="*/ 123 h 187"/>
                <a:gd name="T50" fmla="*/ 37 w 155"/>
                <a:gd name="T51" fmla="*/ 118 h 187"/>
                <a:gd name="T52" fmla="*/ 36 w 155"/>
                <a:gd name="T53" fmla="*/ 118 h 187"/>
                <a:gd name="T54" fmla="*/ 37 w 155"/>
                <a:gd name="T55" fmla="*/ 118 h 187"/>
                <a:gd name="T56" fmla="*/ 39 w 155"/>
                <a:gd name="T57" fmla="*/ 113 h 187"/>
                <a:gd name="T58" fmla="*/ 39 w 155"/>
                <a:gd name="T59" fmla="*/ 114 h 187"/>
                <a:gd name="T60" fmla="*/ 39 w 155"/>
                <a:gd name="T61" fmla="*/ 113 h 187"/>
                <a:gd name="T62" fmla="*/ 47 w 155"/>
                <a:gd name="T63" fmla="*/ 101 h 187"/>
                <a:gd name="T64" fmla="*/ 49 w 155"/>
                <a:gd name="T65" fmla="*/ 97 h 187"/>
                <a:gd name="T66" fmla="*/ 64 w 155"/>
                <a:gd name="T67" fmla="*/ 74 h 187"/>
                <a:gd name="T68" fmla="*/ 67 w 155"/>
                <a:gd name="T69" fmla="*/ 70 h 187"/>
                <a:gd name="T70" fmla="*/ 69 w 155"/>
                <a:gd name="T71" fmla="*/ 67 h 187"/>
                <a:gd name="T72" fmla="*/ 70 w 155"/>
                <a:gd name="T73" fmla="*/ 65 h 187"/>
                <a:gd name="T74" fmla="*/ 75 w 155"/>
                <a:gd name="T75" fmla="*/ 58 h 187"/>
                <a:gd name="T76" fmla="*/ 76 w 155"/>
                <a:gd name="T77" fmla="*/ 57 h 187"/>
                <a:gd name="T78" fmla="*/ 81 w 155"/>
                <a:gd name="T79" fmla="*/ 51 h 187"/>
                <a:gd name="T80" fmla="*/ 86 w 155"/>
                <a:gd name="T81" fmla="*/ 44 h 187"/>
                <a:gd name="T82" fmla="*/ 92 w 155"/>
                <a:gd name="T83" fmla="*/ 38 h 187"/>
                <a:gd name="T84" fmla="*/ 108 w 155"/>
                <a:gd name="T85" fmla="*/ 21 h 187"/>
                <a:gd name="T86" fmla="*/ 97 w 155"/>
                <a:gd name="T87" fmla="*/ 32 h 187"/>
                <a:gd name="T88" fmla="*/ 103 w 155"/>
                <a:gd name="T89" fmla="*/ 26 h 187"/>
                <a:gd name="T90" fmla="*/ 108 w 155"/>
                <a:gd name="T91" fmla="*/ 21 h 187"/>
                <a:gd name="T92" fmla="*/ 114 w 155"/>
                <a:gd name="T93" fmla="*/ 17 h 187"/>
                <a:gd name="T94" fmla="*/ 114 w 155"/>
                <a:gd name="T95" fmla="*/ 17 h 187"/>
                <a:gd name="T96" fmla="*/ 117 w 155"/>
                <a:gd name="T97" fmla="*/ 14 h 187"/>
                <a:gd name="T98" fmla="*/ 119 w 155"/>
                <a:gd name="T99" fmla="*/ 13 h 187"/>
                <a:gd name="T100" fmla="*/ 125 w 155"/>
                <a:gd name="T101" fmla="*/ 10 h 187"/>
                <a:gd name="T102" fmla="*/ 130 w 155"/>
                <a:gd name="T103" fmla="*/ 8 h 187"/>
                <a:gd name="T104" fmla="*/ 134 w 155"/>
                <a:gd name="T105" fmla="*/ 6 h 187"/>
                <a:gd name="T106" fmla="*/ 139 w 155"/>
                <a:gd name="T107" fmla="*/ 4 h 187"/>
                <a:gd name="T108" fmla="*/ 155 w 155"/>
                <a:gd name="T109" fmla="*/ 0 h 187"/>
                <a:gd name="T110" fmla="*/ 144 w 155"/>
                <a:gd name="T111" fmla="*/ 3 h 187"/>
                <a:gd name="T112" fmla="*/ 150 w 155"/>
                <a:gd name="T113" fmla="*/ 1 h 187"/>
                <a:gd name="T114" fmla="*/ 154 w 155"/>
                <a:gd name="T11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5" h="187">
                  <a:moveTo>
                    <a:pt x="1" y="186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1" y="187"/>
                    <a:pt x="1" y="187"/>
                    <a:pt x="1" y="187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1" y="186"/>
                    <a:pt x="1" y="186"/>
                    <a:pt x="1" y="186"/>
                  </a:cubicBezTo>
                  <a:moveTo>
                    <a:pt x="2" y="182"/>
                  </a:moveTo>
                  <a:cubicBezTo>
                    <a:pt x="2" y="183"/>
                    <a:pt x="2" y="183"/>
                    <a:pt x="2" y="183"/>
                  </a:cubicBezTo>
                  <a:cubicBezTo>
                    <a:pt x="2" y="183"/>
                    <a:pt x="2" y="183"/>
                    <a:pt x="2" y="183"/>
                  </a:cubicBezTo>
                  <a:cubicBezTo>
                    <a:pt x="2" y="183"/>
                    <a:pt x="2" y="183"/>
                    <a:pt x="2" y="182"/>
                  </a:cubicBezTo>
                  <a:moveTo>
                    <a:pt x="3" y="180"/>
                  </a:moveTo>
                  <a:cubicBezTo>
                    <a:pt x="3" y="180"/>
                    <a:pt x="3" y="181"/>
                    <a:pt x="3" y="181"/>
                  </a:cubicBezTo>
                  <a:cubicBezTo>
                    <a:pt x="3" y="180"/>
                    <a:pt x="3" y="180"/>
                    <a:pt x="3" y="180"/>
                  </a:cubicBezTo>
                  <a:cubicBezTo>
                    <a:pt x="3" y="180"/>
                    <a:pt x="3" y="180"/>
                    <a:pt x="3" y="180"/>
                  </a:cubicBezTo>
                  <a:moveTo>
                    <a:pt x="4" y="180"/>
                  </a:moveTo>
                  <a:cubicBezTo>
                    <a:pt x="4" y="180"/>
                    <a:pt x="4" y="180"/>
                    <a:pt x="4" y="180"/>
                  </a:cubicBezTo>
                  <a:cubicBezTo>
                    <a:pt x="4" y="180"/>
                    <a:pt x="4" y="180"/>
                    <a:pt x="4" y="180"/>
                  </a:cubicBezTo>
                  <a:cubicBezTo>
                    <a:pt x="4" y="180"/>
                    <a:pt x="4" y="180"/>
                    <a:pt x="4" y="180"/>
                  </a:cubicBezTo>
                  <a:moveTo>
                    <a:pt x="5" y="177"/>
                  </a:moveTo>
                  <a:cubicBezTo>
                    <a:pt x="5" y="177"/>
                    <a:pt x="5" y="177"/>
                    <a:pt x="5" y="177"/>
                  </a:cubicBezTo>
                  <a:cubicBezTo>
                    <a:pt x="5" y="178"/>
                    <a:pt x="4" y="178"/>
                    <a:pt x="4" y="179"/>
                  </a:cubicBezTo>
                  <a:cubicBezTo>
                    <a:pt x="4" y="178"/>
                    <a:pt x="5" y="178"/>
                    <a:pt x="5" y="177"/>
                  </a:cubicBezTo>
                  <a:cubicBezTo>
                    <a:pt x="5" y="177"/>
                    <a:pt x="5" y="177"/>
                    <a:pt x="5" y="177"/>
                  </a:cubicBezTo>
                  <a:moveTo>
                    <a:pt x="5" y="177"/>
                  </a:moveTo>
                  <a:cubicBezTo>
                    <a:pt x="5" y="177"/>
                    <a:pt x="5" y="177"/>
                    <a:pt x="5" y="177"/>
                  </a:cubicBezTo>
                  <a:cubicBezTo>
                    <a:pt x="5" y="177"/>
                    <a:pt x="5" y="177"/>
                    <a:pt x="5" y="177"/>
                  </a:cubicBezTo>
                  <a:cubicBezTo>
                    <a:pt x="5" y="177"/>
                    <a:pt x="5" y="177"/>
                    <a:pt x="5" y="177"/>
                  </a:cubicBezTo>
                  <a:cubicBezTo>
                    <a:pt x="5" y="177"/>
                    <a:pt x="5" y="177"/>
                    <a:pt x="5" y="177"/>
                  </a:cubicBezTo>
                  <a:moveTo>
                    <a:pt x="7" y="173"/>
                  </a:moveTo>
                  <a:cubicBezTo>
                    <a:pt x="7" y="173"/>
                    <a:pt x="7" y="174"/>
                    <a:pt x="7" y="174"/>
                  </a:cubicBezTo>
                  <a:cubicBezTo>
                    <a:pt x="7" y="174"/>
                    <a:pt x="7" y="174"/>
                    <a:pt x="7" y="174"/>
                  </a:cubicBezTo>
                  <a:cubicBezTo>
                    <a:pt x="7" y="174"/>
                    <a:pt x="7" y="173"/>
                    <a:pt x="7" y="173"/>
                  </a:cubicBezTo>
                  <a:moveTo>
                    <a:pt x="8" y="170"/>
                  </a:moveTo>
                  <a:cubicBezTo>
                    <a:pt x="8" y="170"/>
                    <a:pt x="8" y="170"/>
                    <a:pt x="8" y="170"/>
                  </a:cubicBezTo>
                  <a:cubicBezTo>
                    <a:pt x="8" y="171"/>
                    <a:pt x="8" y="171"/>
                    <a:pt x="8" y="171"/>
                  </a:cubicBezTo>
                  <a:cubicBezTo>
                    <a:pt x="8" y="171"/>
                    <a:pt x="8" y="172"/>
                    <a:pt x="8" y="172"/>
                  </a:cubicBezTo>
                  <a:cubicBezTo>
                    <a:pt x="8" y="172"/>
                    <a:pt x="8" y="172"/>
                    <a:pt x="8" y="171"/>
                  </a:cubicBezTo>
                  <a:cubicBezTo>
                    <a:pt x="8" y="171"/>
                    <a:pt x="8" y="171"/>
                    <a:pt x="8" y="171"/>
                  </a:cubicBezTo>
                  <a:cubicBezTo>
                    <a:pt x="8" y="170"/>
                    <a:pt x="8" y="170"/>
                    <a:pt x="8" y="170"/>
                  </a:cubicBezTo>
                  <a:cubicBezTo>
                    <a:pt x="8" y="170"/>
                    <a:pt x="8" y="170"/>
                    <a:pt x="8" y="170"/>
                  </a:cubicBezTo>
                  <a:moveTo>
                    <a:pt x="9" y="168"/>
                  </a:moveTo>
                  <a:cubicBezTo>
                    <a:pt x="9" y="169"/>
                    <a:pt x="9" y="169"/>
                    <a:pt x="9" y="169"/>
                  </a:cubicBezTo>
                  <a:cubicBezTo>
                    <a:pt x="9" y="169"/>
                    <a:pt x="9" y="169"/>
                    <a:pt x="9" y="169"/>
                  </a:cubicBezTo>
                  <a:cubicBezTo>
                    <a:pt x="9" y="169"/>
                    <a:pt x="9" y="169"/>
                    <a:pt x="9" y="169"/>
                  </a:cubicBezTo>
                  <a:cubicBezTo>
                    <a:pt x="9" y="168"/>
                    <a:pt x="9" y="168"/>
                    <a:pt x="9" y="168"/>
                  </a:cubicBezTo>
                  <a:moveTo>
                    <a:pt x="33" y="123"/>
                  </a:moveTo>
                  <a:cubicBezTo>
                    <a:pt x="33" y="123"/>
                    <a:pt x="33" y="123"/>
                    <a:pt x="33" y="123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3" y="123"/>
                    <a:pt x="33" y="123"/>
                    <a:pt x="33" y="123"/>
                  </a:cubicBezTo>
                  <a:moveTo>
                    <a:pt x="37" y="118"/>
                  </a:moveTo>
                  <a:cubicBezTo>
                    <a:pt x="37" y="118"/>
                    <a:pt x="37" y="118"/>
                    <a:pt x="37" y="118"/>
                  </a:cubicBezTo>
                  <a:cubicBezTo>
                    <a:pt x="37" y="118"/>
                    <a:pt x="36" y="118"/>
                    <a:pt x="36" y="118"/>
                  </a:cubicBezTo>
                  <a:cubicBezTo>
                    <a:pt x="36" y="118"/>
                    <a:pt x="36" y="118"/>
                    <a:pt x="37" y="118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7" y="118"/>
                    <a:pt x="37" y="118"/>
                    <a:pt x="37" y="118"/>
                  </a:cubicBezTo>
                  <a:moveTo>
                    <a:pt x="39" y="113"/>
                  </a:moveTo>
                  <a:cubicBezTo>
                    <a:pt x="39" y="113"/>
                    <a:pt x="39" y="113"/>
                    <a:pt x="39" y="113"/>
                  </a:cubicBezTo>
                  <a:cubicBezTo>
                    <a:pt x="39" y="113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3"/>
                  </a:cubicBezTo>
                  <a:cubicBezTo>
                    <a:pt x="39" y="113"/>
                    <a:pt x="39" y="113"/>
                    <a:pt x="39" y="113"/>
                  </a:cubicBezTo>
                  <a:moveTo>
                    <a:pt x="49" y="97"/>
                  </a:moveTo>
                  <a:cubicBezTo>
                    <a:pt x="48" y="98"/>
                    <a:pt x="47" y="100"/>
                    <a:pt x="47" y="101"/>
                  </a:cubicBezTo>
                  <a:cubicBezTo>
                    <a:pt x="47" y="100"/>
                    <a:pt x="48" y="99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moveTo>
                    <a:pt x="67" y="70"/>
                  </a:moveTo>
                  <a:cubicBezTo>
                    <a:pt x="66" y="71"/>
                    <a:pt x="65" y="72"/>
                    <a:pt x="64" y="74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72"/>
                    <a:pt x="66" y="71"/>
                    <a:pt x="67" y="70"/>
                  </a:cubicBezTo>
                  <a:moveTo>
                    <a:pt x="75" y="58"/>
                  </a:moveTo>
                  <a:cubicBezTo>
                    <a:pt x="73" y="61"/>
                    <a:pt x="71" y="64"/>
                    <a:pt x="69" y="67"/>
                  </a:cubicBezTo>
                  <a:cubicBezTo>
                    <a:pt x="69" y="67"/>
                    <a:pt x="69" y="67"/>
                    <a:pt x="69" y="66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72" y="63"/>
                    <a:pt x="73" y="61"/>
                    <a:pt x="75" y="59"/>
                  </a:cubicBezTo>
                  <a:cubicBezTo>
                    <a:pt x="75" y="58"/>
                    <a:pt x="75" y="58"/>
                    <a:pt x="75" y="58"/>
                  </a:cubicBezTo>
                  <a:moveTo>
                    <a:pt x="97" y="32"/>
                  </a:moveTo>
                  <a:cubicBezTo>
                    <a:pt x="90" y="40"/>
                    <a:pt x="83" y="48"/>
                    <a:pt x="76" y="57"/>
                  </a:cubicBezTo>
                  <a:cubicBezTo>
                    <a:pt x="77" y="55"/>
                    <a:pt x="79" y="54"/>
                    <a:pt x="80" y="52"/>
                  </a:cubicBezTo>
                  <a:cubicBezTo>
                    <a:pt x="81" y="51"/>
                    <a:pt x="81" y="51"/>
                    <a:pt x="81" y="51"/>
                  </a:cubicBezTo>
                  <a:cubicBezTo>
                    <a:pt x="82" y="49"/>
                    <a:pt x="84" y="47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8" y="42"/>
                    <a:pt x="90" y="40"/>
                    <a:pt x="91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3" y="36"/>
                    <a:pt x="95" y="34"/>
                    <a:pt x="97" y="32"/>
                  </a:cubicBezTo>
                  <a:moveTo>
                    <a:pt x="108" y="21"/>
                  </a:moveTo>
                  <a:cubicBezTo>
                    <a:pt x="104" y="25"/>
                    <a:pt x="101" y="28"/>
                    <a:pt x="97" y="32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9" y="30"/>
                    <a:pt x="101" y="28"/>
                    <a:pt x="102" y="27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5" y="25"/>
                    <a:pt x="106" y="23"/>
                    <a:pt x="108" y="22"/>
                  </a:cubicBezTo>
                  <a:cubicBezTo>
                    <a:pt x="108" y="21"/>
                    <a:pt x="108" y="21"/>
                    <a:pt x="108" y="21"/>
                  </a:cubicBezTo>
                  <a:moveTo>
                    <a:pt x="114" y="17"/>
                  </a:move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moveTo>
                    <a:pt x="119" y="13"/>
                  </a:moveTo>
                  <a:cubicBezTo>
                    <a:pt x="119" y="14"/>
                    <a:pt x="118" y="14"/>
                    <a:pt x="117" y="14"/>
                  </a:cubicBezTo>
                  <a:cubicBezTo>
                    <a:pt x="118" y="14"/>
                    <a:pt x="119" y="14"/>
                    <a:pt x="119" y="13"/>
                  </a:cubicBezTo>
                  <a:cubicBezTo>
                    <a:pt x="119" y="13"/>
                    <a:pt x="119" y="13"/>
                    <a:pt x="119" y="13"/>
                  </a:cubicBezTo>
                  <a:moveTo>
                    <a:pt x="143" y="3"/>
                  </a:moveTo>
                  <a:cubicBezTo>
                    <a:pt x="137" y="5"/>
                    <a:pt x="131" y="7"/>
                    <a:pt x="125" y="10"/>
                  </a:cubicBezTo>
                  <a:cubicBezTo>
                    <a:pt x="126" y="9"/>
                    <a:pt x="128" y="9"/>
                    <a:pt x="129" y="8"/>
                  </a:cubicBezTo>
                  <a:cubicBezTo>
                    <a:pt x="129" y="8"/>
                    <a:pt x="129" y="8"/>
                    <a:pt x="130" y="8"/>
                  </a:cubicBezTo>
                  <a:cubicBezTo>
                    <a:pt x="131" y="7"/>
                    <a:pt x="132" y="6"/>
                    <a:pt x="134" y="6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35" y="5"/>
                    <a:pt x="137" y="5"/>
                    <a:pt x="138" y="4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41" y="3"/>
                    <a:pt x="142" y="3"/>
                    <a:pt x="143" y="3"/>
                  </a:cubicBezTo>
                  <a:moveTo>
                    <a:pt x="155" y="0"/>
                  </a:moveTo>
                  <a:cubicBezTo>
                    <a:pt x="152" y="1"/>
                    <a:pt x="148" y="1"/>
                    <a:pt x="144" y="3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45" y="2"/>
                    <a:pt x="147" y="2"/>
                    <a:pt x="149" y="1"/>
                  </a:cubicBezTo>
                  <a:cubicBezTo>
                    <a:pt x="149" y="1"/>
                    <a:pt x="149" y="1"/>
                    <a:pt x="150" y="1"/>
                  </a:cubicBezTo>
                  <a:cubicBezTo>
                    <a:pt x="151" y="1"/>
                    <a:pt x="153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5" y="0"/>
                    <a:pt x="155" y="0"/>
                    <a:pt x="155" y="0"/>
                  </a:cubicBezTo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5307013" y="1011238"/>
              <a:ext cx="3930650" cy="4789488"/>
            </a:xfrm>
            <a:custGeom>
              <a:avLst/>
              <a:gdLst>
                <a:gd name="T0" fmla="*/ 2 w 186"/>
                <a:gd name="T1" fmla="*/ 218 h 227"/>
                <a:gd name="T2" fmla="*/ 7 w 186"/>
                <a:gd name="T3" fmla="*/ 222 h 227"/>
                <a:gd name="T4" fmla="*/ 15 w 186"/>
                <a:gd name="T5" fmla="*/ 226 h 227"/>
                <a:gd name="T6" fmla="*/ 12 w 186"/>
                <a:gd name="T7" fmla="*/ 200 h 227"/>
                <a:gd name="T8" fmla="*/ 12 w 186"/>
                <a:gd name="T9" fmla="*/ 200 h 227"/>
                <a:gd name="T10" fmla="*/ 9 w 186"/>
                <a:gd name="T11" fmla="*/ 173 h 227"/>
                <a:gd name="T12" fmla="*/ 9 w 186"/>
                <a:gd name="T13" fmla="*/ 174 h 227"/>
                <a:gd name="T14" fmla="*/ 8 w 186"/>
                <a:gd name="T15" fmla="*/ 175 h 227"/>
                <a:gd name="T16" fmla="*/ 8 w 186"/>
                <a:gd name="T17" fmla="*/ 177 h 227"/>
                <a:gd name="T18" fmla="*/ 7 w 186"/>
                <a:gd name="T19" fmla="*/ 179 h 227"/>
                <a:gd name="T20" fmla="*/ 5 w 186"/>
                <a:gd name="T21" fmla="*/ 182 h 227"/>
                <a:gd name="T22" fmla="*/ 5 w 186"/>
                <a:gd name="T23" fmla="*/ 182 h 227"/>
                <a:gd name="T24" fmla="*/ 4 w 186"/>
                <a:gd name="T25" fmla="*/ 185 h 227"/>
                <a:gd name="T26" fmla="*/ 4 w 186"/>
                <a:gd name="T27" fmla="*/ 185 h 227"/>
                <a:gd name="T28" fmla="*/ 3 w 186"/>
                <a:gd name="T29" fmla="*/ 186 h 227"/>
                <a:gd name="T30" fmla="*/ 2 w 186"/>
                <a:gd name="T31" fmla="*/ 188 h 227"/>
                <a:gd name="T32" fmla="*/ 0 w 186"/>
                <a:gd name="T33" fmla="*/ 192 h 227"/>
                <a:gd name="T34" fmla="*/ 4 w 186"/>
                <a:gd name="T35" fmla="*/ 208 h 227"/>
                <a:gd name="T36" fmla="*/ 11 w 186"/>
                <a:gd name="T37" fmla="*/ 199 h 227"/>
                <a:gd name="T38" fmla="*/ 11 w 186"/>
                <a:gd name="T39" fmla="*/ 173 h 227"/>
                <a:gd name="T40" fmla="*/ 164 w 186"/>
                <a:gd name="T41" fmla="*/ 2 h 227"/>
                <a:gd name="T42" fmla="*/ 155 w 186"/>
                <a:gd name="T43" fmla="*/ 5 h 227"/>
                <a:gd name="T44" fmla="*/ 150 w 186"/>
                <a:gd name="T45" fmla="*/ 6 h 227"/>
                <a:gd name="T46" fmla="*/ 144 w 186"/>
                <a:gd name="T47" fmla="*/ 8 h 227"/>
                <a:gd name="T48" fmla="*/ 138 w 186"/>
                <a:gd name="T49" fmla="*/ 9 h 227"/>
                <a:gd name="T50" fmla="*/ 130 w 186"/>
                <a:gd name="T51" fmla="*/ 13 h 227"/>
                <a:gd name="T52" fmla="*/ 125 w 186"/>
                <a:gd name="T53" fmla="*/ 15 h 227"/>
                <a:gd name="T54" fmla="*/ 117 w 186"/>
                <a:gd name="T55" fmla="*/ 19 h 227"/>
                <a:gd name="T56" fmla="*/ 114 w 186"/>
                <a:gd name="T57" fmla="*/ 22 h 227"/>
                <a:gd name="T58" fmla="*/ 103 w 186"/>
                <a:gd name="T59" fmla="*/ 31 h 227"/>
                <a:gd name="T60" fmla="*/ 97 w 186"/>
                <a:gd name="T61" fmla="*/ 37 h 227"/>
                <a:gd name="T62" fmla="*/ 91 w 186"/>
                <a:gd name="T63" fmla="*/ 43 h 227"/>
                <a:gd name="T64" fmla="*/ 81 w 186"/>
                <a:gd name="T65" fmla="*/ 56 h 227"/>
                <a:gd name="T66" fmla="*/ 75 w 186"/>
                <a:gd name="T67" fmla="*/ 63 h 227"/>
                <a:gd name="T68" fmla="*/ 69 w 186"/>
                <a:gd name="T69" fmla="*/ 71 h 227"/>
                <a:gd name="T70" fmla="*/ 65 w 186"/>
                <a:gd name="T71" fmla="*/ 78 h 227"/>
                <a:gd name="T72" fmla="*/ 49 w 186"/>
                <a:gd name="T73" fmla="*/ 102 h 227"/>
                <a:gd name="T74" fmla="*/ 39 w 186"/>
                <a:gd name="T75" fmla="*/ 118 h 227"/>
                <a:gd name="T76" fmla="*/ 37 w 186"/>
                <a:gd name="T77" fmla="*/ 123 h 227"/>
                <a:gd name="T78" fmla="*/ 36 w 186"/>
                <a:gd name="T79" fmla="*/ 123 h 227"/>
                <a:gd name="T80" fmla="*/ 33 w 186"/>
                <a:gd name="T81" fmla="*/ 128 h 227"/>
                <a:gd name="T82" fmla="*/ 127 w 186"/>
                <a:gd name="T83" fmla="*/ 15 h 227"/>
                <a:gd name="T84" fmla="*/ 186 w 186"/>
                <a:gd name="T85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6" h="227">
                  <a:moveTo>
                    <a:pt x="4" y="211"/>
                  </a:moveTo>
                  <a:cubicBezTo>
                    <a:pt x="3" y="212"/>
                    <a:pt x="3" y="213"/>
                    <a:pt x="2" y="214"/>
                  </a:cubicBezTo>
                  <a:cubicBezTo>
                    <a:pt x="2" y="218"/>
                    <a:pt x="2" y="218"/>
                    <a:pt x="2" y="218"/>
                  </a:cubicBezTo>
                  <a:cubicBezTo>
                    <a:pt x="3" y="218"/>
                    <a:pt x="3" y="218"/>
                    <a:pt x="3" y="218"/>
                  </a:cubicBezTo>
                  <a:cubicBezTo>
                    <a:pt x="3" y="218"/>
                    <a:pt x="3" y="218"/>
                    <a:pt x="3" y="218"/>
                  </a:cubicBezTo>
                  <a:cubicBezTo>
                    <a:pt x="7" y="222"/>
                    <a:pt x="7" y="222"/>
                    <a:pt x="7" y="222"/>
                  </a:cubicBezTo>
                  <a:cubicBezTo>
                    <a:pt x="7" y="222"/>
                    <a:pt x="7" y="222"/>
                    <a:pt x="7" y="222"/>
                  </a:cubicBezTo>
                  <a:cubicBezTo>
                    <a:pt x="13" y="227"/>
                    <a:pt x="13" y="227"/>
                    <a:pt x="13" y="227"/>
                  </a:cubicBezTo>
                  <a:cubicBezTo>
                    <a:pt x="15" y="226"/>
                    <a:pt x="15" y="226"/>
                    <a:pt x="15" y="226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4" y="211"/>
                    <a:pt x="4" y="211"/>
                    <a:pt x="4" y="211"/>
                  </a:cubicBezTo>
                  <a:moveTo>
                    <a:pt x="12" y="200"/>
                  </a:moveTo>
                  <a:cubicBezTo>
                    <a:pt x="12" y="200"/>
                    <a:pt x="12" y="200"/>
                    <a:pt x="12" y="200"/>
                  </a:cubicBezTo>
                  <a:cubicBezTo>
                    <a:pt x="26" y="211"/>
                    <a:pt x="26" y="211"/>
                    <a:pt x="26" y="211"/>
                  </a:cubicBezTo>
                  <a:cubicBezTo>
                    <a:pt x="12" y="200"/>
                    <a:pt x="12" y="200"/>
                    <a:pt x="12" y="200"/>
                  </a:cubicBezTo>
                  <a:moveTo>
                    <a:pt x="11" y="173"/>
                  </a:moveTo>
                  <a:cubicBezTo>
                    <a:pt x="11" y="173"/>
                    <a:pt x="10" y="173"/>
                    <a:pt x="9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9" y="174"/>
                    <a:pt x="9" y="174"/>
                    <a:pt x="9" y="174"/>
                  </a:cubicBezTo>
                  <a:cubicBezTo>
                    <a:pt x="9" y="174"/>
                    <a:pt x="9" y="174"/>
                    <a:pt x="9" y="174"/>
                  </a:cubicBezTo>
                  <a:cubicBezTo>
                    <a:pt x="9" y="174"/>
                    <a:pt x="9" y="174"/>
                    <a:pt x="9" y="174"/>
                  </a:cubicBezTo>
                  <a:cubicBezTo>
                    <a:pt x="9" y="174"/>
                    <a:pt x="9" y="175"/>
                    <a:pt x="8" y="175"/>
                  </a:cubicBezTo>
                  <a:cubicBezTo>
                    <a:pt x="8" y="175"/>
                    <a:pt x="8" y="175"/>
                    <a:pt x="8" y="175"/>
                  </a:cubicBezTo>
                  <a:cubicBezTo>
                    <a:pt x="8" y="176"/>
                    <a:pt x="8" y="176"/>
                    <a:pt x="8" y="176"/>
                  </a:cubicBezTo>
                  <a:cubicBezTo>
                    <a:pt x="8" y="176"/>
                    <a:pt x="8" y="176"/>
                    <a:pt x="8" y="176"/>
                  </a:cubicBezTo>
                  <a:cubicBezTo>
                    <a:pt x="8" y="177"/>
                    <a:pt x="8" y="177"/>
                    <a:pt x="8" y="177"/>
                  </a:cubicBezTo>
                  <a:cubicBezTo>
                    <a:pt x="7" y="177"/>
                    <a:pt x="7" y="178"/>
                    <a:pt x="7" y="178"/>
                  </a:cubicBezTo>
                  <a:cubicBezTo>
                    <a:pt x="7" y="178"/>
                    <a:pt x="7" y="179"/>
                    <a:pt x="7" y="179"/>
                  </a:cubicBezTo>
                  <a:cubicBezTo>
                    <a:pt x="7" y="179"/>
                    <a:pt x="7" y="179"/>
                    <a:pt x="7" y="179"/>
                  </a:cubicBezTo>
                  <a:cubicBezTo>
                    <a:pt x="6" y="180"/>
                    <a:pt x="6" y="180"/>
                    <a:pt x="6" y="180"/>
                  </a:cubicBezTo>
                  <a:cubicBezTo>
                    <a:pt x="6" y="180"/>
                    <a:pt x="6" y="181"/>
                    <a:pt x="5" y="182"/>
                  </a:cubicBezTo>
                  <a:cubicBezTo>
                    <a:pt x="5" y="182"/>
                    <a:pt x="5" y="182"/>
                    <a:pt x="5" y="182"/>
                  </a:cubicBezTo>
                  <a:cubicBezTo>
                    <a:pt x="5" y="182"/>
                    <a:pt x="5" y="182"/>
                    <a:pt x="5" y="182"/>
                  </a:cubicBezTo>
                  <a:cubicBezTo>
                    <a:pt x="5" y="182"/>
                    <a:pt x="5" y="182"/>
                    <a:pt x="5" y="182"/>
                  </a:cubicBezTo>
                  <a:cubicBezTo>
                    <a:pt x="5" y="182"/>
                    <a:pt x="5" y="182"/>
                    <a:pt x="5" y="182"/>
                  </a:cubicBezTo>
                  <a:cubicBezTo>
                    <a:pt x="5" y="183"/>
                    <a:pt x="4" y="183"/>
                    <a:pt x="4" y="184"/>
                  </a:cubicBezTo>
                  <a:cubicBezTo>
                    <a:pt x="4" y="184"/>
                    <a:pt x="4" y="184"/>
                    <a:pt x="4" y="184"/>
                  </a:cubicBezTo>
                  <a:cubicBezTo>
                    <a:pt x="4" y="185"/>
                    <a:pt x="4" y="185"/>
                    <a:pt x="4" y="185"/>
                  </a:cubicBezTo>
                  <a:cubicBezTo>
                    <a:pt x="4" y="185"/>
                    <a:pt x="4" y="185"/>
                    <a:pt x="4" y="185"/>
                  </a:cubicBezTo>
                  <a:cubicBezTo>
                    <a:pt x="4" y="185"/>
                    <a:pt x="4" y="185"/>
                    <a:pt x="4" y="185"/>
                  </a:cubicBezTo>
                  <a:cubicBezTo>
                    <a:pt x="4" y="185"/>
                    <a:pt x="4" y="185"/>
                    <a:pt x="4" y="185"/>
                  </a:cubicBezTo>
                  <a:cubicBezTo>
                    <a:pt x="3" y="185"/>
                    <a:pt x="3" y="185"/>
                    <a:pt x="3" y="185"/>
                  </a:cubicBezTo>
                  <a:cubicBezTo>
                    <a:pt x="3" y="185"/>
                    <a:pt x="3" y="185"/>
                    <a:pt x="3" y="185"/>
                  </a:cubicBezTo>
                  <a:cubicBezTo>
                    <a:pt x="3" y="186"/>
                    <a:pt x="3" y="186"/>
                    <a:pt x="3" y="186"/>
                  </a:cubicBezTo>
                  <a:cubicBezTo>
                    <a:pt x="3" y="186"/>
                    <a:pt x="3" y="187"/>
                    <a:pt x="2" y="187"/>
                  </a:cubicBezTo>
                  <a:cubicBezTo>
                    <a:pt x="2" y="188"/>
                    <a:pt x="2" y="188"/>
                    <a:pt x="2" y="188"/>
                  </a:cubicBezTo>
                  <a:cubicBezTo>
                    <a:pt x="2" y="188"/>
                    <a:pt x="2" y="188"/>
                    <a:pt x="2" y="188"/>
                  </a:cubicBezTo>
                  <a:cubicBezTo>
                    <a:pt x="1" y="189"/>
                    <a:pt x="1" y="190"/>
                    <a:pt x="1" y="191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1" y="192"/>
                    <a:pt x="1" y="192"/>
                    <a:pt x="1" y="192"/>
                  </a:cubicBezTo>
                  <a:cubicBezTo>
                    <a:pt x="2" y="211"/>
                    <a:pt x="2" y="211"/>
                    <a:pt x="2" y="211"/>
                  </a:cubicBezTo>
                  <a:cubicBezTo>
                    <a:pt x="2" y="210"/>
                    <a:pt x="3" y="209"/>
                    <a:pt x="4" y="208"/>
                  </a:cubicBezTo>
                  <a:cubicBezTo>
                    <a:pt x="3" y="192"/>
                    <a:pt x="3" y="192"/>
                    <a:pt x="3" y="192"/>
                  </a:cubicBezTo>
                  <a:cubicBezTo>
                    <a:pt x="11" y="199"/>
                    <a:pt x="11" y="199"/>
                    <a:pt x="11" y="199"/>
                  </a:cubicBezTo>
                  <a:cubicBezTo>
                    <a:pt x="11" y="199"/>
                    <a:pt x="11" y="199"/>
                    <a:pt x="11" y="199"/>
                  </a:cubicBezTo>
                  <a:cubicBezTo>
                    <a:pt x="3" y="192"/>
                    <a:pt x="3" y="192"/>
                    <a:pt x="3" y="192"/>
                  </a:cubicBezTo>
                  <a:cubicBezTo>
                    <a:pt x="3" y="192"/>
                    <a:pt x="6" y="185"/>
                    <a:pt x="12" y="173"/>
                  </a:cubicBezTo>
                  <a:cubicBezTo>
                    <a:pt x="12" y="173"/>
                    <a:pt x="12" y="173"/>
                    <a:pt x="11" y="173"/>
                  </a:cubicBezTo>
                  <a:moveTo>
                    <a:pt x="186" y="0"/>
                  </a:moveTo>
                  <a:cubicBezTo>
                    <a:pt x="179" y="0"/>
                    <a:pt x="172" y="1"/>
                    <a:pt x="164" y="2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5" y="3"/>
                    <a:pt x="165" y="3"/>
                    <a:pt x="165" y="3"/>
                  </a:cubicBezTo>
                  <a:cubicBezTo>
                    <a:pt x="165" y="3"/>
                    <a:pt x="165" y="3"/>
                    <a:pt x="165" y="3"/>
                  </a:cubicBezTo>
                  <a:cubicBezTo>
                    <a:pt x="162" y="3"/>
                    <a:pt x="158" y="4"/>
                    <a:pt x="155" y="5"/>
                  </a:cubicBezTo>
                  <a:cubicBezTo>
                    <a:pt x="155" y="5"/>
                    <a:pt x="155" y="5"/>
                    <a:pt x="154" y="5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153" y="5"/>
                    <a:pt x="151" y="6"/>
                    <a:pt x="150" y="6"/>
                  </a:cubicBezTo>
                  <a:cubicBezTo>
                    <a:pt x="149" y="6"/>
                    <a:pt x="149" y="6"/>
                    <a:pt x="149" y="6"/>
                  </a:cubicBezTo>
                  <a:cubicBezTo>
                    <a:pt x="147" y="7"/>
                    <a:pt x="145" y="7"/>
                    <a:pt x="144" y="8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44" y="8"/>
                    <a:pt x="144" y="8"/>
                    <a:pt x="143" y="8"/>
                  </a:cubicBezTo>
                  <a:cubicBezTo>
                    <a:pt x="142" y="8"/>
                    <a:pt x="141" y="8"/>
                    <a:pt x="139" y="9"/>
                  </a:cubicBezTo>
                  <a:cubicBezTo>
                    <a:pt x="139" y="9"/>
                    <a:pt x="139" y="9"/>
                    <a:pt x="138" y="9"/>
                  </a:cubicBezTo>
                  <a:cubicBezTo>
                    <a:pt x="137" y="10"/>
                    <a:pt x="135" y="10"/>
                    <a:pt x="134" y="11"/>
                  </a:cubicBezTo>
                  <a:cubicBezTo>
                    <a:pt x="134" y="11"/>
                    <a:pt x="134" y="11"/>
                    <a:pt x="134" y="11"/>
                  </a:cubicBezTo>
                  <a:cubicBezTo>
                    <a:pt x="132" y="11"/>
                    <a:pt x="131" y="12"/>
                    <a:pt x="130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8" y="14"/>
                    <a:pt x="126" y="14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3" y="16"/>
                    <a:pt x="121" y="17"/>
                    <a:pt x="119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19"/>
                    <a:pt x="118" y="19"/>
                    <a:pt x="117" y="19"/>
                  </a:cubicBezTo>
                  <a:cubicBezTo>
                    <a:pt x="116" y="20"/>
                    <a:pt x="115" y="21"/>
                    <a:pt x="114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2" y="23"/>
                    <a:pt x="110" y="25"/>
                    <a:pt x="108" y="26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6" y="28"/>
                    <a:pt x="105" y="30"/>
                    <a:pt x="103" y="31"/>
                  </a:cubicBezTo>
                  <a:cubicBezTo>
                    <a:pt x="102" y="32"/>
                    <a:pt x="102" y="32"/>
                    <a:pt x="102" y="32"/>
                  </a:cubicBezTo>
                  <a:cubicBezTo>
                    <a:pt x="101" y="33"/>
                    <a:pt x="99" y="35"/>
                    <a:pt x="97" y="37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95" y="39"/>
                    <a:pt x="93" y="41"/>
                    <a:pt x="92" y="43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90" y="45"/>
                    <a:pt x="88" y="47"/>
                    <a:pt x="86" y="49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84" y="52"/>
                    <a:pt x="82" y="54"/>
                    <a:pt x="81" y="56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79" y="59"/>
                    <a:pt x="77" y="60"/>
                    <a:pt x="76" y="62"/>
                  </a:cubicBezTo>
                  <a:cubicBezTo>
                    <a:pt x="76" y="63"/>
                    <a:pt x="75" y="63"/>
                    <a:pt x="75" y="63"/>
                  </a:cubicBezTo>
                  <a:cubicBezTo>
                    <a:pt x="75" y="64"/>
                    <a:pt x="75" y="64"/>
                    <a:pt x="75" y="64"/>
                  </a:cubicBezTo>
                  <a:cubicBezTo>
                    <a:pt x="73" y="66"/>
                    <a:pt x="72" y="68"/>
                    <a:pt x="70" y="70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4"/>
                    <a:pt x="67" y="75"/>
                  </a:cubicBezTo>
                  <a:cubicBezTo>
                    <a:pt x="66" y="76"/>
                    <a:pt x="65" y="77"/>
                    <a:pt x="65" y="78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59" y="86"/>
                    <a:pt x="54" y="94"/>
                    <a:pt x="49" y="102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8" y="104"/>
                    <a:pt x="47" y="105"/>
                    <a:pt x="47" y="106"/>
                  </a:cubicBezTo>
                  <a:cubicBezTo>
                    <a:pt x="44" y="110"/>
                    <a:pt x="42" y="114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8" y="121"/>
                    <a:pt x="37" y="122"/>
                    <a:pt x="37" y="123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36" y="123"/>
                    <a:pt x="36" y="123"/>
                    <a:pt x="36" y="123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5" y="126"/>
                    <a:pt x="34" y="127"/>
                    <a:pt x="33" y="12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4" y="130"/>
                    <a:pt x="34" y="130"/>
                    <a:pt x="35" y="131"/>
                  </a:cubicBezTo>
                  <a:cubicBezTo>
                    <a:pt x="60" y="86"/>
                    <a:pt x="96" y="31"/>
                    <a:pt x="127" y="15"/>
                  </a:cubicBezTo>
                  <a:cubicBezTo>
                    <a:pt x="139" y="9"/>
                    <a:pt x="154" y="5"/>
                    <a:pt x="167" y="3"/>
                  </a:cubicBezTo>
                  <a:cubicBezTo>
                    <a:pt x="167" y="2"/>
                    <a:pt x="167" y="2"/>
                    <a:pt x="167" y="2"/>
                  </a:cubicBezTo>
                  <a:cubicBezTo>
                    <a:pt x="173" y="1"/>
                    <a:pt x="180" y="0"/>
                    <a:pt x="186" y="0"/>
                  </a:cubicBezTo>
                </a:path>
              </a:pathLst>
            </a:custGeom>
            <a:solidFill>
              <a:srgbClr val="898C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5348288" y="5208588"/>
              <a:ext cx="211138" cy="317500"/>
            </a:xfrm>
            <a:custGeom>
              <a:avLst/>
              <a:gdLst>
                <a:gd name="T0" fmla="*/ 2 w 10"/>
                <a:gd name="T1" fmla="*/ 9 h 15"/>
                <a:gd name="T2" fmla="*/ 0 w 10"/>
                <a:gd name="T3" fmla="*/ 12 h 15"/>
                <a:gd name="T4" fmla="*/ 0 w 10"/>
                <a:gd name="T5" fmla="*/ 15 h 15"/>
                <a:gd name="T6" fmla="*/ 2 w 10"/>
                <a:gd name="T7" fmla="*/ 12 h 15"/>
                <a:gd name="T8" fmla="*/ 2 w 10"/>
                <a:gd name="T9" fmla="*/ 9 h 15"/>
                <a:gd name="T10" fmla="*/ 9 w 10"/>
                <a:gd name="T11" fmla="*/ 0 h 15"/>
                <a:gd name="T12" fmla="*/ 9 w 10"/>
                <a:gd name="T13" fmla="*/ 0 h 15"/>
                <a:gd name="T14" fmla="*/ 10 w 10"/>
                <a:gd name="T15" fmla="*/ 1 h 15"/>
                <a:gd name="T16" fmla="*/ 10 w 10"/>
                <a:gd name="T17" fmla="*/ 1 h 15"/>
                <a:gd name="T18" fmla="*/ 9 w 10"/>
                <a:gd name="T1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5">
                  <a:moveTo>
                    <a:pt x="2" y="9"/>
                  </a:moveTo>
                  <a:cubicBezTo>
                    <a:pt x="1" y="10"/>
                    <a:pt x="0" y="11"/>
                    <a:pt x="0" y="1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4"/>
                    <a:pt x="1" y="13"/>
                    <a:pt x="2" y="12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5944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5370513" y="5060950"/>
              <a:ext cx="485775" cy="717550"/>
            </a:xfrm>
            <a:custGeom>
              <a:avLst/>
              <a:gdLst>
                <a:gd name="T0" fmla="*/ 0 w 306"/>
                <a:gd name="T1" fmla="*/ 0 h 452"/>
                <a:gd name="T2" fmla="*/ 13 w 306"/>
                <a:gd name="T3" fmla="*/ 213 h 452"/>
                <a:gd name="T4" fmla="*/ 13 w 306"/>
                <a:gd name="T5" fmla="*/ 253 h 452"/>
                <a:gd name="T6" fmla="*/ 26 w 306"/>
                <a:gd name="T7" fmla="*/ 333 h 452"/>
                <a:gd name="T8" fmla="*/ 159 w 306"/>
                <a:gd name="T9" fmla="*/ 452 h 452"/>
                <a:gd name="T10" fmla="*/ 306 w 306"/>
                <a:gd name="T11" fmla="*/ 266 h 452"/>
                <a:gd name="T12" fmla="*/ 306 w 306"/>
                <a:gd name="T13" fmla="*/ 253 h 452"/>
                <a:gd name="T14" fmla="*/ 119 w 306"/>
                <a:gd name="T15" fmla="*/ 107 h 452"/>
                <a:gd name="T16" fmla="*/ 106 w 306"/>
                <a:gd name="T17" fmla="*/ 93 h 452"/>
                <a:gd name="T18" fmla="*/ 0 w 306"/>
                <a:gd name="T19" fmla="*/ 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6" h="452">
                  <a:moveTo>
                    <a:pt x="0" y="0"/>
                  </a:moveTo>
                  <a:lnTo>
                    <a:pt x="13" y="213"/>
                  </a:lnTo>
                  <a:lnTo>
                    <a:pt x="13" y="253"/>
                  </a:lnTo>
                  <a:lnTo>
                    <a:pt x="26" y="333"/>
                  </a:lnTo>
                  <a:lnTo>
                    <a:pt x="159" y="452"/>
                  </a:lnTo>
                  <a:lnTo>
                    <a:pt x="306" y="266"/>
                  </a:lnTo>
                  <a:lnTo>
                    <a:pt x="306" y="253"/>
                  </a:lnTo>
                  <a:lnTo>
                    <a:pt x="119" y="107"/>
                  </a:lnTo>
                  <a:lnTo>
                    <a:pt x="106" y="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5370513" y="5060950"/>
              <a:ext cx="485775" cy="717550"/>
            </a:xfrm>
            <a:custGeom>
              <a:avLst/>
              <a:gdLst>
                <a:gd name="T0" fmla="*/ 0 w 306"/>
                <a:gd name="T1" fmla="*/ 0 h 452"/>
                <a:gd name="T2" fmla="*/ 13 w 306"/>
                <a:gd name="T3" fmla="*/ 213 h 452"/>
                <a:gd name="T4" fmla="*/ 13 w 306"/>
                <a:gd name="T5" fmla="*/ 253 h 452"/>
                <a:gd name="T6" fmla="*/ 26 w 306"/>
                <a:gd name="T7" fmla="*/ 333 h 452"/>
                <a:gd name="T8" fmla="*/ 159 w 306"/>
                <a:gd name="T9" fmla="*/ 452 h 452"/>
                <a:gd name="T10" fmla="*/ 306 w 306"/>
                <a:gd name="T11" fmla="*/ 266 h 452"/>
                <a:gd name="T12" fmla="*/ 306 w 306"/>
                <a:gd name="T13" fmla="*/ 253 h 452"/>
                <a:gd name="T14" fmla="*/ 119 w 306"/>
                <a:gd name="T15" fmla="*/ 107 h 452"/>
                <a:gd name="T16" fmla="*/ 106 w 306"/>
                <a:gd name="T17" fmla="*/ 93 h 452"/>
                <a:gd name="T18" fmla="*/ 0 w 306"/>
                <a:gd name="T19" fmla="*/ 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6" h="452">
                  <a:moveTo>
                    <a:pt x="0" y="0"/>
                  </a:moveTo>
                  <a:lnTo>
                    <a:pt x="13" y="213"/>
                  </a:lnTo>
                  <a:lnTo>
                    <a:pt x="13" y="253"/>
                  </a:lnTo>
                  <a:lnTo>
                    <a:pt x="26" y="333"/>
                  </a:lnTo>
                  <a:lnTo>
                    <a:pt x="159" y="452"/>
                  </a:lnTo>
                  <a:lnTo>
                    <a:pt x="306" y="266"/>
                  </a:lnTo>
                  <a:lnTo>
                    <a:pt x="306" y="253"/>
                  </a:lnTo>
                  <a:lnTo>
                    <a:pt x="119" y="107"/>
                  </a:lnTo>
                  <a:lnTo>
                    <a:pt x="106" y="9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5370513" y="1074738"/>
              <a:ext cx="3910013" cy="4408489"/>
            </a:xfrm>
            <a:custGeom>
              <a:avLst/>
              <a:gdLst>
                <a:gd name="T0" fmla="*/ 9 w 185"/>
                <a:gd name="T1" fmla="*/ 170 h 209"/>
                <a:gd name="T2" fmla="*/ 0 w 185"/>
                <a:gd name="T3" fmla="*/ 189 h 209"/>
                <a:gd name="T4" fmla="*/ 8 w 185"/>
                <a:gd name="T5" fmla="*/ 196 h 209"/>
                <a:gd name="T6" fmla="*/ 9 w 185"/>
                <a:gd name="T7" fmla="*/ 197 h 209"/>
                <a:gd name="T8" fmla="*/ 23 w 185"/>
                <a:gd name="T9" fmla="*/ 208 h 209"/>
                <a:gd name="T10" fmla="*/ 23 w 185"/>
                <a:gd name="T11" fmla="*/ 209 h 209"/>
                <a:gd name="T12" fmla="*/ 27 w 185"/>
                <a:gd name="T13" fmla="*/ 205 h 209"/>
                <a:gd name="T14" fmla="*/ 2 w 185"/>
                <a:gd name="T15" fmla="*/ 184 h 209"/>
                <a:gd name="T16" fmla="*/ 9 w 185"/>
                <a:gd name="T17" fmla="*/ 170 h 209"/>
                <a:gd name="T18" fmla="*/ 9 w 185"/>
                <a:gd name="T19" fmla="*/ 170 h 209"/>
                <a:gd name="T20" fmla="*/ 164 w 185"/>
                <a:gd name="T21" fmla="*/ 0 h 209"/>
                <a:gd name="T22" fmla="*/ 124 w 185"/>
                <a:gd name="T23" fmla="*/ 12 h 209"/>
                <a:gd name="T24" fmla="*/ 32 w 185"/>
                <a:gd name="T25" fmla="*/ 128 h 209"/>
                <a:gd name="T26" fmla="*/ 32 w 185"/>
                <a:gd name="T27" fmla="*/ 128 h 209"/>
                <a:gd name="T28" fmla="*/ 39 w 185"/>
                <a:gd name="T29" fmla="*/ 115 h 209"/>
                <a:gd name="T30" fmla="*/ 76 w 185"/>
                <a:gd name="T31" fmla="*/ 146 h 209"/>
                <a:gd name="T32" fmla="*/ 114 w 185"/>
                <a:gd name="T33" fmla="*/ 102 h 209"/>
                <a:gd name="T34" fmla="*/ 112 w 185"/>
                <a:gd name="T35" fmla="*/ 58 h 209"/>
                <a:gd name="T36" fmla="*/ 137 w 185"/>
                <a:gd name="T37" fmla="*/ 46 h 209"/>
                <a:gd name="T38" fmla="*/ 156 w 185"/>
                <a:gd name="T39" fmla="*/ 53 h 209"/>
                <a:gd name="T40" fmla="*/ 185 w 185"/>
                <a:gd name="T41" fmla="*/ 18 h 209"/>
                <a:gd name="T42" fmla="*/ 164 w 185"/>
                <a:gd name="T43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5" h="209">
                  <a:moveTo>
                    <a:pt x="9" y="170"/>
                  </a:moveTo>
                  <a:cubicBezTo>
                    <a:pt x="3" y="182"/>
                    <a:pt x="0" y="189"/>
                    <a:pt x="0" y="189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9" y="197"/>
                    <a:pt x="9" y="197"/>
                    <a:pt x="9" y="197"/>
                  </a:cubicBezTo>
                  <a:cubicBezTo>
                    <a:pt x="23" y="208"/>
                    <a:pt x="23" y="208"/>
                    <a:pt x="23" y="208"/>
                  </a:cubicBezTo>
                  <a:cubicBezTo>
                    <a:pt x="23" y="209"/>
                    <a:pt x="23" y="209"/>
                    <a:pt x="23" y="209"/>
                  </a:cubicBezTo>
                  <a:cubicBezTo>
                    <a:pt x="27" y="205"/>
                    <a:pt x="27" y="205"/>
                    <a:pt x="27" y="205"/>
                  </a:cubicBezTo>
                  <a:cubicBezTo>
                    <a:pt x="2" y="184"/>
                    <a:pt x="2" y="184"/>
                    <a:pt x="2" y="184"/>
                  </a:cubicBezTo>
                  <a:cubicBezTo>
                    <a:pt x="4" y="181"/>
                    <a:pt x="6" y="176"/>
                    <a:pt x="9" y="170"/>
                  </a:cubicBezTo>
                  <a:cubicBezTo>
                    <a:pt x="9" y="170"/>
                    <a:pt x="9" y="170"/>
                    <a:pt x="9" y="170"/>
                  </a:cubicBezTo>
                  <a:moveTo>
                    <a:pt x="164" y="0"/>
                  </a:moveTo>
                  <a:cubicBezTo>
                    <a:pt x="151" y="2"/>
                    <a:pt x="136" y="6"/>
                    <a:pt x="124" y="12"/>
                  </a:cubicBezTo>
                  <a:cubicBezTo>
                    <a:pt x="93" y="28"/>
                    <a:pt x="57" y="83"/>
                    <a:pt x="32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4" y="123"/>
                    <a:pt x="37" y="119"/>
                    <a:pt x="39" y="115"/>
                  </a:cubicBezTo>
                  <a:cubicBezTo>
                    <a:pt x="76" y="146"/>
                    <a:pt x="76" y="146"/>
                    <a:pt x="76" y="146"/>
                  </a:cubicBezTo>
                  <a:cubicBezTo>
                    <a:pt x="114" y="102"/>
                    <a:pt x="114" y="102"/>
                    <a:pt x="114" y="102"/>
                  </a:cubicBezTo>
                  <a:cubicBezTo>
                    <a:pt x="102" y="90"/>
                    <a:pt x="101" y="71"/>
                    <a:pt x="112" y="58"/>
                  </a:cubicBezTo>
                  <a:cubicBezTo>
                    <a:pt x="118" y="50"/>
                    <a:pt x="127" y="46"/>
                    <a:pt x="137" y="46"/>
                  </a:cubicBezTo>
                  <a:cubicBezTo>
                    <a:pt x="143" y="46"/>
                    <a:pt x="150" y="48"/>
                    <a:pt x="156" y="53"/>
                  </a:cubicBezTo>
                  <a:cubicBezTo>
                    <a:pt x="185" y="18"/>
                    <a:pt x="185" y="18"/>
                    <a:pt x="185" y="18"/>
                  </a:cubicBezTo>
                  <a:cubicBezTo>
                    <a:pt x="164" y="0"/>
                    <a:pt x="164" y="0"/>
                    <a:pt x="164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7504113" y="2044700"/>
              <a:ext cx="1163638" cy="1181100"/>
            </a:xfrm>
            <a:custGeom>
              <a:avLst/>
              <a:gdLst>
                <a:gd name="T0" fmla="*/ 36 w 55"/>
                <a:gd name="T1" fmla="*/ 0 h 56"/>
                <a:gd name="T2" fmla="*/ 11 w 55"/>
                <a:gd name="T3" fmla="*/ 12 h 56"/>
                <a:gd name="T4" fmla="*/ 13 w 55"/>
                <a:gd name="T5" fmla="*/ 56 h 56"/>
                <a:gd name="T6" fmla="*/ 17 w 55"/>
                <a:gd name="T7" fmla="*/ 51 h 56"/>
                <a:gd name="T8" fmla="*/ 16 w 55"/>
                <a:gd name="T9" fmla="*/ 16 h 56"/>
                <a:gd name="T10" fmla="*/ 36 w 55"/>
                <a:gd name="T11" fmla="*/ 7 h 56"/>
                <a:gd name="T12" fmla="*/ 51 w 55"/>
                <a:gd name="T13" fmla="*/ 11 h 56"/>
                <a:gd name="T14" fmla="*/ 55 w 55"/>
                <a:gd name="T15" fmla="*/ 7 h 56"/>
                <a:gd name="T16" fmla="*/ 36 w 55"/>
                <a:gd name="T1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6">
                  <a:moveTo>
                    <a:pt x="36" y="0"/>
                  </a:moveTo>
                  <a:cubicBezTo>
                    <a:pt x="26" y="0"/>
                    <a:pt x="17" y="4"/>
                    <a:pt x="11" y="12"/>
                  </a:cubicBezTo>
                  <a:cubicBezTo>
                    <a:pt x="0" y="25"/>
                    <a:pt x="1" y="44"/>
                    <a:pt x="13" y="56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8" y="41"/>
                    <a:pt x="7" y="26"/>
                    <a:pt x="16" y="16"/>
                  </a:cubicBezTo>
                  <a:cubicBezTo>
                    <a:pt x="21" y="10"/>
                    <a:pt x="28" y="7"/>
                    <a:pt x="36" y="7"/>
                  </a:cubicBezTo>
                  <a:cubicBezTo>
                    <a:pt x="41" y="7"/>
                    <a:pt x="46" y="8"/>
                    <a:pt x="51" y="11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49" y="2"/>
                    <a:pt x="42" y="0"/>
                    <a:pt x="36" y="0"/>
                  </a:cubicBezTo>
                </a:path>
              </a:pathLst>
            </a:custGeom>
            <a:solidFill>
              <a:srgbClr val="0E3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7653338" y="2192338"/>
              <a:ext cx="928688" cy="928688"/>
            </a:xfrm>
            <a:custGeom>
              <a:avLst/>
              <a:gdLst>
                <a:gd name="T0" fmla="*/ 29 w 44"/>
                <a:gd name="T1" fmla="*/ 0 h 44"/>
                <a:gd name="T2" fmla="*/ 9 w 44"/>
                <a:gd name="T3" fmla="*/ 9 h 44"/>
                <a:gd name="T4" fmla="*/ 10 w 44"/>
                <a:gd name="T5" fmla="*/ 44 h 44"/>
                <a:gd name="T6" fmla="*/ 44 w 44"/>
                <a:gd name="T7" fmla="*/ 4 h 44"/>
                <a:gd name="T8" fmla="*/ 29 w 4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4">
                  <a:moveTo>
                    <a:pt x="29" y="0"/>
                  </a:moveTo>
                  <a:cubicBezTo>
                    <a:pt x="21" y="0"/>
                    <a:pt x="14" y="3"/>
                    <a:pt x="9" y="9"/>
                  </a:cubicBezTo>
                  <a:cubicBezTo>
                    <a:pt x="0" y="19"/>
                    <a:pt x="1" y="34"/>
                    <a:pt x="10" y="4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39" y="1"/>
                    <a:pt x="34" y="0"/>
                    <a:pt x="29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8836025" y="990600"/>
              <a:ext cx="846138" cy="463550"/>
            </a:xfrm>
            <a:custGeom>
              <a:avLst/>
              <a:gdLst>
                <a:gd name="T0" fmla="*/ 38 w 40"/>
                <a:gd name="T1" fmla="*/ 0 h 22"/>
                <a:gd name="T2" fmla="*/ 19 w 40"/>
                <a:gd name="T3" fmla="*/ 1 h 22"/>
                <a:gd name="T4" fmla="*/ 0 w 40"/>
                <a:gd name="T5" fmla="*/ 3 h 22"/>
                <a:gd name="T6" fmla="*/ 0 w 40"/>
                <a:gd name="T7" fmla="*/ 4 h 22"/>
                <a:gd name="T8" fmla="*/ 21 w 40"/>
                <a:gd name="T9" fmla="*/ 22 h 22"/>
                <a:gd name="T10" fmla="*/ 40 w 40"/>
                <a:gd name="T11" fmla="*/ 0 h 22"/>
                <a:gd name="T12" fmla="*/ 40 w 40"/>
                <a:gd name="T13" fmla="*/ 0 h 22"/>
                <a:gd name="T14" fmla="*/ 38 w 40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22">
                  <a:moveTo>
                    <a:pt x="38" y="0"/>
                  </a:moveTo>
                  <a:cubicBezTo>
                    <a:pt x="35" y="0"/>
                    <a:pt x="28" y="0"/>
                    <a:pt x="19" y="1"/>
                  </a:cubicBezTo>
                  <a:cubicBezTo>
                    <a:pt x="13" y="1"/>
                    <a:pt x="6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39" y="0"/>
                    <a:pt x="38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5411788" y="3500438"/>
              <a:ext cx="1565275" cy="1898650"/>
            </a:xfrm>
            <a:custGeom>
              <a:avLst/>
              <a:gdLst>
                <a:gd name="T0" fmla="*/ 37 w 74"/>
                <a:gd name="T1" fmla="*/ 0 h 90"/>
                <a:gd name="T2" fmla="*/ 30 w 74"/>
                <a:gd name="T3" fmla="*/ 13 h 90"/>
                <a:gd name="T4" fmla="*/ 38 w 74"/>
                <a:gd name="T5" fmla="*/ 32 h 90"/>
                <a:gd name="T6" fmla="*/ 6 w 74"/>
                <a:gd name="T7" fmla="*/ 70 h 90"/>
                <a:gd name="T8" fmla="*/ 7 w 74"/>
                <a:gd name="T9" fmla="*/ 55 h 90"/>
                <a:gd name="T10" fmla="*/ 0 w 74"/>
                <a:gd name="T11" fmla="*/ 69 h 90"/>
                <a:gd name="T12" fmla="*/ 25 w 74"/>
                <a:gd name="T13" fmla="*/ 90 h 90"/>
                <a:gd name="T14" fmla="*/ 74 w 74"/>
                <a:gd name="T15" fmla="*/ 31 h 90"/>
                <a:gd name="T16" fmla="*/ 37 w 74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90">
                  <a:moveTo>
                    <a:pt x="37" y="0"/>
                  </a:moveTo>
                  <a:cubicBezTo>
                    <a:pt x="35" y="4"/>
                    <a:pt x="32" y="8"/>
                    <a:pt x="30" y="13"/>
                  </a:cubicBezTo>
                  <a:cubicBezTo>
                    <a:pt x="37" y="20"/>
                    <a:pt x="38" y="32"/>
                    <a:pt x="38" y="32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10" y="60"/>
                    <a:pt x="10" y="56"/>
                    <a:pt x="7" y="55"/>
                  </a:cubicBezTo>
                  <a:cubicBezTo>
                    <a:pt x="4" y="61"/>
                    <a:pt x="2" y="66"/>
                    <a:pt x="0" y="69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3954463" y="3668713"/>
              <a:ext cx="1731963" cy="1982788"/>
            </a:xfrm>
            <a:custGeom>
              <a:avLst/>
              <a:gdLst>
                <a:gd name="T0" fmla="*/ 3 w 82"/>
                <a:gd name="T1" fmla="*/ 94 h 94"/>
                <a:gd name="T2" fmla="*/ 0 w 82"/>
                <a:gd name="T3" fmla="*/ 94 h 94"/>
                <a:gd name="T4" fmla="*/ 0 w 82"/>
                <a:gd name="T5" fmla="*/ 94 h 94"/>
                <a:gd name="T6" fmla="*/ 3 w 82"/>
                <a:gd name="T7" fmla="*/ 94 h 94"/>
                <a:gd name="T8" fmla="*/ 3 w 82"/>
                <a:gd name="T9" fmla="*/ 94 h 94"/>
                <a:gd name="T10" fmla="*/ 62 w 82"/>
                <a:gd name="T11" fmla="*/ 7 h 94"/>
                <a:gd name="T12" fmla="*/ 47 w 82"/>
                <a:gd name="T13" fmla="*/ 20 h 94"/>
                <a:gd name="T14" fmla="*/ 62 w 82"/>
                <a:gd name="T15" fmla="*/ 7 h 94"/>
                <a:gd name="T16" fmla="*/ 79 w 82"/>
                <a:gd name="T17" fmla="*/ 0 h 94"/>
                <a:gd name="T18" fmla="*/ 73 w 82"/>
                <a:gd name="T19" fmla="*/ 2 h 94"/>
                <a:gd name="T20" fmla="*/ 76 w 82"/>
                <a:gd name="T21" fmla="*/ 1 h 94"/>
                <a:gd name="T22" fmla="*/ 76 w 82"/>
                <a:gd name="T23" fmla="*/ 1 h 94"/>
                <a:gd name="T24" fmla="*/ 79 w 82"/>
                <a:gd name="T25" fmla="*/ 0 h 94"/>
                <a:gd name="T26" fmla="*/ 82 w 82"/>
                <a:gd name="T27" fmla="*/ 0 h 94"/>
                <a:gd name="T28" fmla="*/ 80 w 82"/>
                <a:gd name="T29" fmla="*/ 0 h 94"/>
                <a:gd name="T30" fmla="*/ 80 w 82"/>
                <a:gd name="T31" fmla="*/ 0 h 94"/>
                <a:gd name="T32" fmla="*/ 82 w 82"/>
                <a:gd name="T33" fmla="*/ 0 h 94"/>
                <a:gd name="T34" fmla="*/ 82 w 82"/>
                <a:gd name="T3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94">
                  <a:moveTo>
                    <a:pt x="3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3" y="94"/>
                    <a:pt x="3" y="94"/>
                    <a:pt x="3" y="94"/>
                  </a:cubicBezTo>
                  <a:moveTo>
                    <a:pt x="62" y="7"/>
                  </a:moveTo>
                  <a:cubicBezTo>
                    <a:pt x="57" y="10"/>
                    <a:pt x="52" y="15"/>
                    <a:pt x="47" y="20"/>
                  </a:cubicBezTo>
                  <a:cubicBezTo>
                    <a:pt x="52" y="15"/>
                    <a:pt x="57" y="10"/>
                    <a:pt x="62" y="7"/>
                  </a:cubicBezTo>
                  <a:moveTo>
                    <a:pt x="79" y="0"/>
                  </a:moveTo>
                  <a:cubicBezTo>
                    <a:pt x="77" y="1"/>
                    <a:pt x="75" y="1"/>
                    <a:pt x="73" y="2"/>
                  </a:cubicBezTo>
                  <a:cubicBezTo>
                    <a:pt x="74" y="1"/>
                    <a:pt x="75" y="1"/>
                    <a:pt x="76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7" y="1"/>
                    <a:pt x="78" y="0"/>
                    <a:pt x="79" y="0"/>
                  </a:cubicBezTo>
                  <a:moveTo>
                    <a:pt x="82" y="0"/>
                  </a:moveTo>
                  <a:cubicBezTo>
                    <a:pt x="82" y="0"/>
                    <a:pt x="81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1" y="0"/>
                    <a:pt x="82" y="0"/>
                    <a:pt x="82" y="0"/>
                  </a:cubicBez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3954463" y="3668713"/>
              <a:ext cx="1731963" cy="1982788"/>
            </a:xfrm>
            <a:custGeom>
              <a:avLst/>
              <a:gdLst>
                <a:gd name="T0" fmla="*/ 82 w 82"/>
                <a:gd name="T1" fmla="*/ 0 h 94"/>
                <a:gd name="T2" fmla="*/ 80 w 82"/>
                <a:gd name="T3" fmla="*/ 0 h 94"/>
                <a:gd name="T4" fmla="*/ 80 w 82"/>
                <a:gd name="T5" fmla="*/ 0 h 94"/>
                <a:gd name="T6" fmla="*/ 79 w 82"/>
                <a:gd name="T7" fmla="*/ 0 h 94"/>
                <a:gd name="T8" fmla="*/ 76 w 82"/>
                <a:gd name="T9" fmla="*/ 1 h 94"/>
                <a:gd name="T10" fmla="*/ 76 w 82"/>
                <a:gd name="T11" fmla="*/ 1 h 94"/>
                <a:gd name="T12" fmla="*/ 73 w 82"/>
                <a:gd name="T13" fmla="*/ 2 h 94"/>
                <a:gd name="T14" fmla="*/ 72 w 82"/>
                <a:gd name="T15" fmla="*/ 2 h 94"/>
                <a:gd name="T16" fmla="*/ 62 w 82"/>
                <a:gd name="T17" fmla="*/ 7 h 94"/>
                <a:gd name="T18" fmla="*/ 47 w 82"/>
                <a:gd name="T19" fmla="*/ 20 h 94"/>
                <a:gd name="T20" fmla="*/ 0 w 82"/>
                <a:gd name="T21" fmla="*/ 94 h 94"/>
                <a:gd name="T22" fmla="*/ 3 w 82"/>
                <a:gd name="T23" fmla="*/ 94 h 94"/>
                <a:gd name="T24" fmla="*/ 74 w 82"/>
                <a:gd name="T25" fmla="*/ 2 h 94"/>
                <a:gd name="T26" fmla="*/ 82 w 82"/>
                <a:gd name="T2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94">
                  <a:moveTo>
                    <a:pt x="82" y="0"/>
                  </a:moveTo>
                  <a:cubicBezTo>
                    <a:pt x="82" y="0"/>
                    <a:pt x="81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9" y="0"/>
                    <a:pt x="79" y="0"/>
                  </a:cubicBezTo>
                  <a:cubicBezTo>
                    <a:pt x="78" y="0"/>
                    <a:pt x="77" y="1"/>
                    <a:pt x="76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5" y="1"/>
                    <a:pt x="74" y="1"/>
                    <a:pt x="73" y="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68" y="3"/>
                    <a:pt x="65" y="5"/>
                    <a:pt x="62" y="7"/>
                  </a:cubicBezTo>
                  <a:cubicBezTo>
                    <a:pt x="57" y="10"/>
                    <a:pt x="52" y="15"/>
                    <a:pt x="47" y="20"/>
                  </a:cubicBezTo>
                  <a:cubicBezTo>
                    <a:pt x="31" y="40"/>
                    <a:pt x="18" y="69"/>
                    <a:pt x="0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29" y="57"/>
                    <a:pt x="44" y="12"/>
                    <a:pt x="74" y="2"/>
                  </a:cubicBezTo>
                  <a:cubicBezTo>
                    <a:pt x="77" y="1"/>
                    <a:pt x="80" y="0"/>
                    <a:pt x="82" y="0"/>
                  </a:cubicBezTo>
                </a:path>
              </a:pathLst>
            </a:custGeom>
            <a:solidFill>
              <a:srgbClr val="898C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4016375" y="3668713"/>
              <a:ext cx="2198688" cy="1982788"/>
            </a:xfrm>
            <a:custGeom>
              <a:avLst/>
              <a:gdLst>
                <a:gd name="T0" fmla="*/ 80 w 104"/>
                <a:gd name="T1" fmla="*/ 0 h 94"/>
                <a:gd name="T2" fmla="*/ 79 w 104"/>
                <a:gd name="T3" fmla="*/ 0 h 94"/>
                <a:gd name="T4" fmla="*/ 79 w 104"/>
                <a:gd name="T5" fmla="*/ 0 h 94"/>
                <a:gd name="T6" fmla="*/ 71 w 104"/>
                <a:gd name="T7" fmla="*/ 2 h 94"/>
                <a:gd name="T8" fmla="*/ 0 w 104"/>
                <a:gd name="T9" fmla="*/ 94 h 94"/>
                <a:gd name="T10" fmla="*/ 0 w 104"/>
                <a:gd name="T11" fmla="*/ 94 h 94"/>
                <a:gd name="T12" fmla="*/ 13 w 104"/>
                <a:gd name="T13" fmla="*/ 91 h 94"/>
                <a:gd name="T14" fmla="*/ 70 w 104"/>
                <a:gd name="T15" fmla="*/ 47 h 94"/>
                <a:gd name="T16" fmla="*/ 70 w 104"/>
                <a:gd name="T17" fmla="*/ 47 h 94"/>
                <a:gd name="T18" fmla="*/ 72 w 104"/>
                <a:gd name="T19" fmla="*/ 47 h 94"/>
                <a:gd name="T20" fmla="*/ 73 w 104"/>
                <a:gd name="T21" fmla="*/ 47 h 94"/>
                <a:gd name="T22" fmla="*/ 73 w 104"/>
                <a:gd name="T23" fmla="*/ 47 h 94"/>
                <a:gd name="T24" fmla="*/ 72 w 104"/>
                <a:gd name="T25" fmla="*/ 62 h 94"/>
                <a:gd name="T26" fmla="*/ 104 w 104"/>
                <a:gd name="T27" fmla="*/ 24 h 94"/>
                <a:gd name="T28" fmla="*/ 96 w 104"/>
                <a:gd name="T29" fmla="*/ 5 h 94"/>
                <a:gd name="T30" fmla="*/ 96 w 104"/>
                <a:gd name="T31" fmla="*/ 5 h 94"/>
                <a:gd name="T32" fmla="*/ 94 w 104"/>
                <a:gd name="T33" fmla="*/ 3 h 94"/>
                <a:gd name="T34" fmla="*/ 94 w 104"/>
                <a:gd name="T35" fmla="*/ 3 h 94"/>
                <a:gd name="T36" fmla="*/ 94 w 104"/>
                <a:gd name="T37" fmla="*/ 3 h 94"/>
                <a:gd name="T38" fmla="*/ 93 w 104"/>
                <a:gd name="T39" fmla="*/ 5 h 94"/>
                <a:gd name="T40" fmla="*/ 80 w 104"/>
                <a:gd name="T41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4" h="94">
                  <a:moveTo>
                    <a:pt x="80" y="0"/>
                  </a:moveTo>
                  <a:cubicBezTo>
                    <a:pt x="80" y="0"/>
                    <a:pt x="80" y="0"/>
                    <a:pt x="79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7" y="0"/>
                    <a:pt x="74" y="1"/>
                    <a:pt x="71" y="2"/>
                  </a:cubicBezTo>
                  <a:cubicBezTo>
                    <a:pt x="41" y="12"/>
                    <a:pt x="26" y="57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3" y="91"/>
                    <a:pt x="13" y="91"/>
                    <a:pt x="13" y="91"/>
                  </a:cubicBezTo>
                  <a:cubicBezTo>
                    <a:pt x="13" y="91"/>
                    <a:pt x="58" y="47"/>
                    <a:pt x="70" y="47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71" y="47"/>
                    <a:pt x="72" y="47"/>
                    <a:pt x="72" y="47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6" y="48"/>
                    <a:pt x="76" y="52"/>
                    <a:pt x="72" y="62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24"/>
                    <a:pt x="103" y="12"/>
                    <a:pt x="96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5" y="4"/>
                    <a:pt x="95" y="4"/>
                    <a:pt x="94" y="3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4" y="4"/>
                    <a:pt x="93" y="4"/>
                    <a:pt x="93" y="5"/>
                  </a:cubicBezTo>
                  <a:cubicBezTo>
                    <a:pt x="90" y="2"/>
                    <a:pt x="86" y="0"/>
                    <a:pt x="80" y="0"/>
                  </a:cubicBezTo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5370513" y="5610225"/>
              <a:ext cx="84138" cy="84138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0 h 4"/>
                <a:gd name="T4" fmla="*/ 2 w 4"/>
                <a:gd name="T5" fmla="*/ 2 h 4"/>
                <a:gd name="T6" fmla="*/ 2 w 4"/>
                <a:gd name="T7" fmla="*/ 2 h 4"/>
                <a:gd name="T8" fmla="*/ 4 w 4"/>
                <a:gd name="T9" fmla="*/ 4 h 4"/>
                <a:gd name="T10" fmla="*/ 4 w 4"/>
                <a:gd name="T11" fmla="*/ 4 h 4"/>
                <a:gd name="T12" fmla="*/ 0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A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5411788" y="5651500"/>
              <a:ext cx="42863" cy="42863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8E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5454650" y="5694363"/>
              <a:ext cx="127000" cy="106363"/>
            </a:xfrm>
            <a:custGeom>
              <a:avLst/>
              <a:gdLst>
                <a:gd name="T0" fmla="*/ 0 w 6"/>
                <a:gd name="T1" fmla="*/ 0 h 5"/>
                <a:gd name="T2" fmla="*/ 0 w 6"/>
                <a:gd name="T3" fmla="*/ 0 h 5"/>
                <a:gd name="T4" fmla="*/ 0 w 6"/>
                <a:gd name="T5" fmla="*/ 0 h 5"/>
                <a:gd name="T6" fmla="*/ 0 w 6"/>
                <a:gd name="T7" fmla="*/ 0 h 5"/>
                <a:gd name="T8" fmla="*/ 6 w 6"/>
                <a:gd name="T9" fmla="*/ 5 h 5"/>
                <a:gd name="T10" fmla="*/ 6 w 6"/>
                <a:gd name="T11" fmla="*/ 5 h 5"/>
                <a:gd name="T12" fmla="*/ 0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85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0" name="Rectangle 59"/>
          <p:cNvSpPr/>
          <p:nvPr/>
        </p:nvSpPr>
        <p:spPr>
          <a:xfrm>
            <a:off x="1895826" y="5390026"/>
            <a:ext cx="18674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890872" y="5125478"/>
            <a:ext cx="1324080" cy="2491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6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063540" y="5232661"/>
            <a:ext cx="724557" cy="42447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53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2009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2571445" y="4263862"/>
            <a:ext cx="18674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566491" y="3999314"/>
            <a:ext cx="1324080" cy="2491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6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739159" y="4106497"/>
            <a:ext cx="724557" cy="42447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53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2010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3257239" y="3125421"/>
            <a:ext cx="18674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3252285" y="2860873"/>
            <a:ext cx="1324080" cy="2491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6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424953" y="2968056"/>
            <a:ext cx="724557" cy="42447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53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2012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185868" y="5390026"/>
            <a:ext cx="18674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8180914" y="5125478"/>
            <a:ext cx="1324080" cy="2491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6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353582" y="5232661"/>
            <a:ext cx="724557" cy="42447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53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2014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8861487" y="4263862"/>
            <a:ext cx="18674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8856533" y="3999314"/>
            <a:ext cx="1324080" cy="2491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6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8029201" y="4106497"/>
            <a:ext cx="724557" cy="42447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53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2016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9547281" y="3125421"/>
            <a:ext cx="18674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9542327" y="2860873"/>
            <a:ext cx="1324080" cy="2491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6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8714995" y="2968056"/>
            <a:ext cx="777457" cy="42447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53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201N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Box 8"/>
          <p:cNvSpPr txBox="1"/>
          <p:nvPr/>
        </p:nvSpPr>
        <p:spPr>
          <a:xfrm>
            <a:off x="5273787" y="297529"/>
            <a:ext cx="2311176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Box 8"/>
          <p:cNvSpPr txBox="1"/>
          <p:nvPr/>
        </p:nvSpPr>
        <p:spPr>
          <a:xfrm>
            <a:off x="481965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3789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7" grpId="0"/>
      <p:bldP spid="68" grpId="0"/>
      <p:bldP spid="69" grpId="0"/>
      <p:bldP spid="70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>
            <a:off x="4995689" y="3958767"/>
            <a:ext cx="1399652" cy="1997350"/>
          </a:xfrm>
          <a:custGeom>
            <a:avLst/>
            <a:gdLst>
              <a:gd name="T0" fmla="*/ 542 w 588"/>
              <a:gd name="T1" fmla="*/ 636 h 840"/>
              <a:gd name="T2" fmla="*/ 384 w 588"/>
              <a:gd name="T3" fmla="*/ 624 h 840"/>
              <a:gd name="T4" fmla="*/ 382 w 588"/>
              <a:gd name="T5" fmla="*/ 469 h 840"/>
              <a:gd name="T6" fmla="*/ 541 w 588"/>
              <a:gd name="T7" fmla="*/ 455 h 840"/>
              <a:gd name="T8" fmla="*/ 583 w 588"/>
              <a:gd name="T9" fmla="*/ 476 h 840"/>
              <a:gd name="T10" fmla="*/ 585 w 588"/>
              <a:gd name="T11" fmla="*/ 449 h 840"/>
              <a:gd name="T12" fmla="*/ 585 w 588"/>
              <a:gd name="T13" fmla="*/ 327 h 840"/>
              <a:gd name="T14" fmla="*/ 494 w 588"/>
              <a:gd name="T15" fmla="*/ 239 h 840"/>
              <a:gd name="T16" fmla="*/ 322 w 588"/>
              <a:gd name="T17" fmla="*/ 239 h 840"/>
              <a:gd name="T18" fmla="*/ 354 w 588"/>
              <a:gd name="T19" fmla="*/ 159 h 840"/>
              <a:gd name="T20" fmla="*/ 342 w 588"/>
              <a:gd name="T21" fmla="*/ 31 h 840"/>
              <a:gd name="T22" fmla="*/ 213 w 588"/>
              <a:gd name="T23" fmla="*/ 34 h 840"/>
              <a:gd name="T24" fmla="*/ 205 w 588"/>
              <a:gd name="T25" fmla="*/ 163 h 840"/>
              <a:gd name="T26" fmla="*/ 234 w 588"/>
              <a:gd name="T27" fmla="*/ 239 h 840"/>
              <a:gd name="T28" fmla="*/ 75 w 588"/>
              <a:gd name="T29" fmla="*/ 239 h 840"/>
              <a:gd name="T30" fmla="*/ 0 w 588"/>
              <a:gd name="T31" fmla="*/ 259 h 840"/>
              <a:gd name="T32" fmla="*/ 8 w 588"/>
              <a:gd name="T33" fmla="*/ 338 h 840"/>
              <a:gd name="T34" fmla="*/ 552 w 588"/>
              <a:gd name="T35" fmla="*/ 840 h 840"/>
              <a:gd name="T36" fmla="*/ 584 w 588"/>
              <a:gd name="T37" fmla="*/ 786 h 840"/>
              <a:gd name="T38" fmla="*/ 585 w 588"/>
              <a:gd name="T39" fmla="*/ 613 h 840"/>
              <a:gd name="T40" fmla="*/ 542 w 588"/>
              <a:gd name="T41" fmla="*/ 636 h 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88" h="840">
                <a:moveTo>
                  <a:pt x="542" y="636"/>
                </a:moveTo>
                <a:cubicBezTo>
                  <a:pt x="487" y="672"/>
                  <a:pt x="423" y="668"/>
                  <a:pt x="384" y="624"/>
                </a:cubicBezTo>
                <a:cubicBezTo>
                  <a:pt x="344" y="580"/>
                  <a:pt x="343" y="514"/>
                  <a:pt x="382" y="469"/>
                </a:cubicBezTo>
                <a:cubicBezTo>
                  <a:pt x="420" y="425"/>
                  <a:pt x="486" y="420"/>
                  <a:pt x="541" y="455"/>
                </a:cubicBezTo>
                <a:cubicBezTo>
                  <a:pt x="553" y="463"/>
                  <a:pt x="567" y="468"/>
                  <a:pt x="583" y="476"/>
                </a:cubicBezTo>
                <a:cubicBezTo>
                  <a:pt x="584" y="461"/>
                  <a:pt x="585" y="455"/>
                  <a:pt x="585" y="449"/>
                </a:cubicBezTo>
                <a:cubicBezTo>
                  <a:pt x="586" y="408"/>
                  <a:pt x="586" y="368"/>
                  <a:pt x="585" y="327"/>
                </a:cubicBezTo>
                <a:cubicBezTo>
                  <a:pt x="584" y="267"/>
                  <a:pt x="556" y="240"/>
                  <a:pt x="494" y="239"/>
                </a:cubicBezTo>
                <a:cubicBezTo>
                  <a:pt x="441" y="239"/>
                  <a:pt x="388" y="239"/>
                  <a:pt x="322" y="239"/>
                </a:cubicBezTo>
                <a:cubicBezTo>
                  <a:pt x="335" y="206"/>
                  <a:pt x="341" y="181"/>
                  <a:pt x="354" y="159"/>
                </a:cubicBezTo>
                <a:cubicBezTo>
                  <a:pt x="381" y="115"/>
                  <a:pt x="377" y="63"/>
                  <a:pt x="342" y="31"/>
                </a:cubicBezTo>
                <a:cubicBezTo>
                  <a:pt x="306" y="0"/>
                  <a:pt x="248" y="1"/>
                  <a:pt x="213" y="34"/>
                </a:cubicBezTo>
                <a:cubicBezTo>
                  <a:pt x="179" y="67"/>
                  <a:pt x="178" y="120"/>
                  <a:pt x="205" y="163"/>
                </a:cubicBezTo>
                <a:cubicBezTo>
                  <a:pt x="218" y="184"/>
                  <a:pt x="223" y="209"/>
                  <a:pt x="234" y="239"/>
                </a:cubicBezTo>
                <a:cubicBezTo>
                  <a:pt x="172" y="239"/>
                  <a:pt x="124" y="242"/>
                  <a:pt x="75" y="239"/>
                </a:cubicBezTo>
                <a:cubicBezTo>
                  <a:pt x="45" y="237"/>
                  <a:pt x="21" y="243"/>
                  <a:pt x="0" y="259"/>
                </a:cubicBezTo>
                <a:cubicBezTo>
                  <a:pt x="1" y="285"/>
                  <a:pt x="3" y="311"/>
                  <a:pt x="8" y="338"/>
                </a:cubicBezTo>
                <a:cubicBezTo>
                  <a:pt x="51" y="614"/>
                  <a:pt x="285" y="817"/>
                  <a:pt x="552" y="840"/>
                </a:cubicBezTo>
                <a:cubicBezTo>
                  <a:pt x="570" y="830"/>
                  <a:pt x="581" y="811"/>
                  <a:pt x="584" y="786"/>
                </a:cubicBezTo>
                <a:cubicBezTo>
                  <a:pt x="588" y="732"/>
                  <a:pt x="585" y="677"/>
                  <a:pt x="585" y="613"/>
                </a:cubicBezTo>
                <a:cubicBezTo>
                  <a:pt x="566" y="623"/>
                  <a:pt x="554" y="628"/>
                  <a:pt x="542" y="63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IN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6430500" y="3019527"/>
            <a:ext cx="1429788" cy="2030835"/>
          </a:xfrm>
          <a:custGeom>
            <a:avLst/>
            <a:gdLst>
              <a:gd name="T0" fmla="*/ 562 w 601"/>
              <a:gd name="T1" fmla="*/ 417 h 854"/>
              <a:gd name="T2" fmla="*/ 244 w 601"/>
              <a:gd name="T3" fmla="*/ 82 h 854"/>
              <a:gd name="T4" fmla="*/ 222 w 601"/>
              <a:gd name="T5" fmla="*/ 50 h 854"/>
              <a:gd name="T6" fmla="*/ 223 w 601"/>
              <a:gd name="T7" fmla="*/ 0 h 854"/>
              <a:gd name="T8" fmla="*/ 79 w 601"/>
              <a:gd name="T9" fmla="*/ 0 h 854"/>
              <a:gd name="T10" fmla="*/ 4 w 601"/>
              <a:gd name="T11" fmla="*/ 69 h 854"/>
              <a:gd name="T12" fmla="*/ 3 w 601"/>
              <a:gd name="T13" fmla="*/ 267 h 854"/>
              <a:gd name="T14" fmla="*/ 87 w 601"/>
              <a:gd name="T15" fmla="*/ 230 h 854"/>
              <a:gd name="T16" fmla="*/ 214 w 601"/>
              <a:gd name="T17" fmla="*/ 249 h 854"/>
              <a:gd name="T18" fmla="*/ 208 w 601"/>
              <a:gd name="T19" fmla="*/ 373 h 854"/>
              <a:gd name="T20" fmla="*/ 84 w 601"/>
              <a:gd name="T21" fmla="*/ 384 h 854"/>
              <a:gd name="T22" fmla="*/ 3 w 601"/>
              <a:gd name="T23" fmla="*/ 352 h 854"/>
              <a:gd name="T24" fmla="*/ 3 w 601"/>
              <a:gd name="T25" fmla="*/ 522 h 854"/>
              <a:gd name="T26" fmla="*/ 94 w 601"/>
              <a:gd name="T27" fmla="*/ 614 h 854"/>
              <a:gd name="T28" fmla="*/ 266 w 601"/>
              <a:gd name="T29" fmla="*/ 614 h 854"/>
              <a:gd name="T30" fmla="*/ 233 w 601"/>
              <a:gd name="T31" fmla="*/ 694 h 854"/>
              <a:gd name="T32" fmla="*/ 247 w 601"/>
              <a:gd name="T33" fmla="*/ 822 h 854"/>
              <a:gd name="T34" fmla="*/ 371 w 601"/>
              <a:gd name="T35" fmla="*/ 822 h 854"/>
              <a:gd name="T36" fmla="*/ 385 w 601"/>
              <a:gd name="T37" fmla="*/ 695 h 854"/>
              <a:gd name="T38" fmla="*/ 351 w 601"/>
              <a:gd name="T39" fmla="*/ 614 h 854"/>
              <a:gd name="T40" fmla="*/ 533 w 601"/>
              <a:gd name="T41" fmla="*/ 614 h 854"/>
              <a:gd name="T42" fmla="*/ 601 w 601"/>
              <a:gd name="T43" fmla="*/ 585 h 854"/>
              <a:gd name="T44" fmla="*/ 562 w 601"/>
              <a:gd name="T45" fmla="*/ 417 h 8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01" h="854">
                <a:moveTo>
                  <a:pt x="562" y="417"/>
                </a:moveTo>
                <a:cubicBezTo>
                  <a:pt x="503" y="262"/>
                  <a:pt x="395" y="151"/>
                  <a:pt x="244" y="82"/>
                </a:cubicBezTo>
                <a:cubicBezTo>
                  <a:pt x="228" y="75"/>
                  <a:pt x="221" y="67"/>
                  <a:pt x="222" y="50"/>
                </a:cubicBezTo>
                <a:cubicBezTo>
                  <a:pt x="223" y="33"/>
                  <a:pt x="223" y="16"/>
                  <a:pt x="223" y="0"/>
                </a:cubicBezTo>
                <a:cubicBezTo>
                  <a:pt x="175" y="0"/>
                  <a:pt x="127" y="0"/>
                  <a:pt x="79" y="0"/>
                </a:cubicBezTo>
                <a:cubicBezTo>
                  <a:pt x="36" y="1"/>
                  <a:pt x="7" y="27"/>
                  <a:pt x="4" y="69"/>
                </a:cubicBezTo>
                <a:cubicBezTo>
                  <a:pt x="0" y="130"/>
                  <a:pt x="3" y="191"/>
                  <a:pt x="3" y="267"/>
                </a:cubicBezTo>
                <a:cubicBezTo>
                  <a:pt x="38" y="252"/>
                  <a:pt x="64" y="243"/>
                  <a:pt x="87" y="230"/>
                </a:cubicBezTo>
                <a:cubicBezTo>
                  <a:pt x="131" y="204"/>
                  <a:pt x="184" y="211"/>
                  <a:pt x="214" y="249"/>
                </a:cubicBezTo>
                <a:cubicBezTo>
                  <a:pt x="244" y="286"/>
                  <a:pt x="242" y="338"/>
                  <a:pt x="208" y="373"/>
                </a:cubicBezTo>
                <a:cubicBezTo>
                  <a:pt x="176" y="407"/>
                  <a:pt x="125" y="409"/>
                  <a:pt x="84" y="384"/>
                </a:cubicBezTo>
                <a:cubicBezTo>
                  <a:pt x="62" y="370"/>
                  <a:pt x="35" y="364"/>
                  <a:pt x="3" y="352"/>
                </a:cubicBezTo>
                <a:cubicBezTo>
                  <a:pt x="3" y="418"/>
                  <a:pt x="2" y="470"/>
                  <a:pt x="3" y="522"/>
                </a:cubicBezTo>
                <a:cubicBezTo>
                  <a:pt x="3" y="586"/>
                  <a:pt x="30" y="613"/>
                  <a:pt x="94" y="614"/>
                </a:cubicBezTo>
                <a:cubicBezTo>
                  <a:pt x="147" y="615"/>
                  <a:pt x="200" y="614"/>
                  <a:pt x="266" y="614"/>
                </a:cubicBezTo>
                <a:cubicBezTo>
                  <a:pt x="253" y="647"/>
                  <a:pt x="246" y="672"/>
                  <a:pt x="233" y="694"/>
                </a:cubicBezTo>
                <a:cubicBezTo>
                  <a:pt x="206" y="738"/>
                  <a:pt x="210" y="790"/>
                  <a:pt x="247" y="822"/>
                </a:cubicBezTo>
                <a:cubicBezTo>
                  <a:pt x="283" y="854"/>
                  <a:pt x="334" y="854"/>
                  <a:pt x="371" y="822"/>
                </a:cubicBezTo>
                <a:cubicBezTo>
                  <a:pt x="408" y="791"/>
                  <a:pt x="412" y="738"/>
                  <a:pt x="385" y="695"/>
                </a:cubicBezTo>
                <a:cubicBezTo>
                  <a:pt x="372" y="673"/>
                  <a:pt x="365" y="648"/>
                  <a:pt x="351" y="614"/>
                </a:cubicBezTo>
                <a:cubicBezTo>
                  <a:pt x="423" y="614"/>
                  <a:pt x="478" y="615"/>
                  <a:pt x="533" y="614"/>
                </a:cubicBezTo>
                <a:cubicBezTo>
                  <a:pt x="564" y="613"/>
                  <a:pt x="587" y="603"/>
                  <a:pt x="601" y="585"/>
                </a:cubicBezTo>
                <a:cubicBezTo>
                  <a:pt x="596" y="529"/>
                  <a:pt x="584" y="473"/>
                  <a:pt x="562" y="41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IN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66286" y="4524654"/>
            <a:ext cx="1995676" cy="1434811"/>
          </a:xfrm>
          <a:custGeom>
            <a:avLst/>
            <a:gdLst>
              <a:gd name="T0" fmla="*/ 839 w 839"/>
              <a:gd name="T1" fmla="*/ 33 h 603"/>
              <a:gd name="T2" fmla="*/ 778 w 839"/>
              <a:gd name="T3" fmla="*/ 2 h 603"/>
              <a:gd name="T4" fmla="*/ 622 w 839"/>
              <a:gd name="T5" fmla="*/ 2 h 603"/>
              <a:gd name="T6" fmla="*/ 620 w 839"/>
              <a:gd name="T7" fmla="*/ 18 h 603"/>
              <a:gd name="T8" fmla="*/ 638 w 839"/>
              <a:gd name="T9" fmla="*/ 47 h 603"/>
              <a:gd name="T10" fmla="*/ 622 w 839"/>
              <a:gd name="T11" fmla="*/ 205 h 603"/>
              <a:gd name="T12" fmla="*/ 471 w 839"/>
              <a:gd name="T13" fmla="*/ 206 h 603"/>
              <a:gd name="T14" fmla="*/ 454 w 839"/>
              <a:gd name="T15" fmla="*/ 48 h 603"/>
              <a:gd name="T16" fmla="*/ 479 w 839"/>
              <a:gd name="T17" fmla="*/ 1 h 603"/>
              <a:gd name="T18" fmla="*/ 340 w 839"/>
              <a:gd name="T19" fmla="*/ 1 h 603"/>
              <a:gd name="T20" fmla="*/ 239 w 839"/>
              <a:gd name="T21" fmla="*/ 100 h 603"/>
              <a:gd name="T22" fmla="*/ 239 w 839"/>
              <a:gd name="T23" fmla="*/ 266 h 603"/>
              <a:gd name="T24" fmla="*/ 158 w 839"/>
              <a:gd name="T25" fmla="*/ 231 h 603"/>
              <a:gd name="T26" fmla="*/ 30 w 839"/>
              <a:gd name="T27" fmla="*/ 247 h 603"/>
              <a:gd name="T28" fmla="*/ 33 w 839"/>
              <a:gd name="T29" fmla="*/ 371 h 603"/>
              <a:gd name="T30" fmla="*/ 161 w 839"/>
              <a:gd name="T31" fmla="*/ 384 h 603"/>
              <a:gd name="T32" fmla="*/ 240 w 839"/>
              <a:gd name="T33" fmla="*/ 350 h 603"/>
              <a:gd name="T34" fmla="*/ 240 w 839"/>
              <a:gd name="T35" fmla="*/ 533 h 603"/>
              <a:gd name="T36" fmla="*/ 276 w 839"/>
              <a:gd name="T37" fmla="*/ 603 h 603"/>
              <a:gd name="T38" fmla="*/ 351 w 839"/>
              <a:gd name="T39" fmla="*/ 593 h 603"/>
              <a:gd name="T40" fmla="*/ 839 w 839"/>
              <a:gd name="T41" fmla="*/ 3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39" h="603">
                <a:moveTo>
                  <a:pt x="839" y="33"/>
                </a:moveTo>
                <a:cubicBezTo>
                  <a:pt x="827" y="14"/>
                  <a:pt x="806" y="3"/>
                  <a:pt x="778" y="2"/>
                </a:cubicBezTo>
                <a:cubicBezTo>
                  <a:pt x="727" y="0"/>
                  <a:pt x="675" y="2"/>
                  <a:pt x="622" y="2"/>
                </a:cubicBezTo>
                <a:cubicBezTo>
                  <a:pt x="621" y="12"/>
                  <a:pt x="619" y="16"/>
                  <a:pt x="620" y="18"/>
                </a:cubicBezTo>
                <a:cubicBezTo>
                  <a:pt x="626" y="28"/>
                  <a:pt x="631" y="37"/>
                  <a:pt x="638" y="47"/>
                </a:cubicBezTo>
                <a:cubicBezTo>
                  <a:pt x="674" y="101"/>
                  <a:pt x="668" y="166"/>
                  <a:pt x="622" y="205"/>
                </a:cubicBezTo>
                <a:cubicBezTo>
                  <a:pt x="578" y="243"/>
                  <a:pt x="517" y="244"/>
                  <a:pt x="471" y="206"/>
                </a:cubicBezTo>
                <a:cubicBezTo>
                  <a:pt x="426" y="169"/>
                  <a:pt x="419" y="102"/>
                  <a:pt x="454" y="48"/>
                </a:cubicBezTo>
                <a:cubicBezTo>
                  <a:pt x="462" y="36"/>
                  <a:pt x="468" y="22"/>
                  <a:pt x="479" y="1"/>
                </a:cubicBezTo>
                <a:cubicBezTo>
                  <a:pt x="426" y="1"/>
                  <a:pt x="383" y="1"/>
                  <a:pt x="340" y="1"/>
                </a:cubicBezTo>
                <a:cubicBezTo>
                  <a:pt x="266" y="2"/>
                  <a:pt x="240" y="27"/>
                  <a:pt x="239" y="100"/>
                </a:cubicBezTo>
                <a:cubicBezTo>
                  <a:pt x="239" y="151"/>
                  <a:pt x="239" y="202"/>
                  <a:pt x="239" y="266"/>
                </a:cubicBezTo>
                <a:cubicBezTo>
                  <a:pt x="205" y="252"/>
                  <a:pt x="180" y="244"/>
                  <a:pt x="158" y="231"/>
                </a:cubicBezTo>
                <a:cubicBezTo>
                  <a:pt x="114" y="205"/>
                  <a:pt x="61" y="210"/>
                  <a:pt x="30" y="247"/>
                </a:cubicBezTo>
                <a:cubicBezTo>
                  <a:pt x="0" y="284"/>
                  <a:pt x="1" y="335"/>
                  <a:pt x="33" y="371"/>
                </a:cubicBezTo>
                <a:cubicBezTo>
                  <a:pt x="65" y="407"/>
                  <a:pt x="118" y="411"/>
                  <a:pt x="161" y="384"/>
                </a:cubicBezTo>
                <a:cubicBezTo>
                  <a:pt x="182" y="370"/>
                  <a:pt x="207" y="364"/>
                  <a:pt x="240" y="350"/>
                </a:cubicBezTo>
                <a:cubicBezTo>
                  <a:pt x="240" y="420"/>
                  <a:pt x="239" y="477"/>
                  <a:pt x="240" y="533"/>
                </a:cubicBezTo>
                <a:cubicBezTo>
                  <a:pt x="241" y="567"/>
                  <a:pt x="253" y="591"/>
                  <a:pt x="276" y="603"/>
                </a:cubicBezTo>
                <a:cubicBezTo>
                  <a:pt x="301" y="602"/>
                  <a:pt x="326" y="598"/>
                  <a:pt x="351" y="593"/>
                </a:cubicBezTo>
                <a:cubicBezTo>
                  <a:pt x="634" y="537"/>
                  <a:pt x="825" y="300"/>
                  <a:pt x="839" y="3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IN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438631" y="2217573"/>
            <a:ext cx="1910291" cy="555843"/>
          </a:xfrm>
          <a:custGeom>
            <a:avLst/>
            <a:gdLst>
              <a:gd name="T0" fmla="*/ 679 w 803"/>
              <a:gd name="T1" fmla="*/ 91 h 234"/>
              <a:gd name="T2" fmla="*/ 415 w 803"/>
              <a:gd name="T3" fmla="*/ 68 h 234"/>
              <a:gd name="T4" fmla="*/ 307 w 803"/>
              <a:gd name="T5" fmla="*/ 27 h 234"/>
              <a:gd name="T6" fmla="*/ 101 w 803"/>
              <a:gd name="T7" fmla="*/ 60 h 234"/>
              <a:gd name="T8" fmla="*/ 0 w 803"/>
              <a:gd name="T9" fmla="*/ 234 h 234"/>
              <a:gd name="T10" fmla="*/ 75 w 803"/>
              <a:gd name="T11" fmla="*/ 234 h 234"/>
              <a:gd name="T12" fmla="*/ 80 w 803"/>
              <a:gd name="T13" fmla="*/ 213 h 234"/>
              <a:gd name="T14" fmla="*/ 283 w 803"/>
              <a:gd name="T15" fmla="*/ 97 h 234"/>
              <a:gd name="T16" fmla="*/ 389 w 803"/>
              <a:gd name="T17" fmla="*/ 137 h 234"/>
              <a:gd name="T18" fmla="*/ 613 w 803"/>
              <a:gd name="T19" fmla="*/ 177 h 234"/>
              <a:gd name="T20" fmla="*/ 803 w 803"/>
              <a:gd name="T21" fmla="*/ 142 h 234"/>
              <a:gd name="T22" fmla="*/ 803 w 803"/>
              <a:gd name="T23" fmla="*/ 63 h 234"/>
              <a:gd name="T24" fmla="*/ 679 w 803"/>
              <a:gd name="T25" fmla="*/ 91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3" h="234">
                <a:moveTo>
                  <a:pt x="679" y="91"/>
                </a:moveTo>
                <a:cubicBezTo>
                  <a:pt x="588" y="115"/>
                  <a:pt x="501" y="109"/>
                  <a:pt x="415" y="68"/>
                </a:cubicBezTo>
                <a:cubicBezTo>
                  <a:pt x="381" y="52"/>
                  <a:pt x="344" y="40"/>
                  <a:pt x="307" y="27"/>
                </a:cubicBezTo>
                <a:cubicBezTo>
                  <a:pt x="233" y="0"/>
                  <a:pt x="164" y="17"/>
                  <a:pt x="101" y="60"/>
                </a:cubicBezTo>
                <a:cubicBezTo>
                  <a:pt x="40" y="101"/>
                  <a:pt x="11" y="162"/>
                  <a:pt x="0" y="234"/>
                </a:cubicBezTo>
                <a:cubicBezTo>
                  <a:pt x="75" y="234"/>
                  <a:pt x="75" y="234"/>
                  <a:pt x="75" y="234"/>
                </a:cubicBezTo>
                <a:cubicBezTo>
                  <a:pt x="77" y="226"/>
                  <a:pt x="78" y="219"/>
                  <a:pt x="80" y="213"/>
                </a:cubicBezTo>
                <a:cubicBezTo>
                  <a:pt x="103" y="118"/>
                  <a:pt x="212" y="67"/>
                  <a:pt x="283" y="97"/>
                </a:cubicBezTo>
                <a:cubicBezTo>
                  <a:pt x="317" y="112"/>
                  <a:pt x="354" y="123"/>
                  <a:pt x="389" y="137"/>
                </a:cubicBezTo>
                <a:cubicBezTo>
                  <a:pt x="461" y="166"/>
                  <a:pt x="533" y="192"/>
                  <a:pt x="613" y="177"/>
                </a:cubicBezTo>
                <a:cubicBezTo>
                  <a:pt x="677" y="164"/>
                  <a:pt x="740" y="153"/>
                  <a:pt x="803" y="142"/>
                </a:cubicBezTo>
                <a:cubicBezTo>
                  <a:pt x="803" y="113"/>
                  <a:pt x="803" y="89"/>
                  <a:pt x="803" y="63"/>
                </a:cubicBezTo>
                <a:cubicBezTo>
                  <a:pt x="760" y="73"/>
                  <a:pt x="719" y="80"/>
                  <a:pt x="679" y="9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IN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7534402" y="2988102"/>
            <a:ext cx="2506316" cy="612892"/>
            <a:chOff x="5431395" y="2368916"/>
            <a:chExt cx="2376489" cy="581144"/>
          </a:xfrm>
          <a:solidFill>
            <a:schemeClr val="accent2"/>
          </a:solidFill>
        </p:grpSpPr>
        <p:cxnSp>
          <p:nvCxnSpPr>
            <p:cNvPr id="11" name="Straight Connector 10"/>
            <p:cNvCxnSpPr/>
            <p:nvPr/>
          </p:nvCxnSpPr>
          <p:spPr bwMode="auto">
            <a:xfrm flipV="1">
              <a:off x="5431395" y="2573456"/>
              <a:ext cx="403756" cy="376604"/>
            </a:xfrm>
            <a:prstGeom prst="line">
              <a:avLst/>
            </a:prstGeom>
            <a:grpFill/>
            <a:ln w="12700" cap="flat" cmpd="sng" algn="ctr">
              <a:solidFill>
                <a:schemeClr val="accent2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" name="Straight Connector 11"/>
            <p:cNvCxnSpPr/>
            <p:nvPr/>
          </p:nvCxnSpPr>
          <p:spPr bwMode="auto">
            <a:xfrm>
              <a:off x="6022960" y="2463861"/>
              <a:ext cx="1599407" cy="0"/>
            </a:xfrm>
            <a:prstGeom prst="line">
              <a:avLst/>
            </a:prstGeom>
            <a:grpFill/>
            <a:ln w="12700" cap="flat" cmpd="sng" algn="ctr">
              <a:solidFill>
                <a:schemeClr val="accent2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13" name="Group 12"/>
            <p:cNvGrpSpPr/>
            <p:nvPr/>
          </p:nvGrpSpPr>
          <p:grpSpPr>
            <a:xfrm flipV="1">
              <a:off x="5828053" y="2384381"/>
              <a:ext cx="194907" cy="194907"/>
              <a:chOff x="6511702" y="5419514"/>
              <a:chExt cx="194907" cy="194907"/>
            </a:xfrm>
            <a:grpFill/>
          </p:grpSpPr>
          <p:sp>
            <p:nvSpPr>
              <p:cNvPr id="17" name="Freeform 21"/>
              <p:cNvSpPr>
                <a:spLocks noEditPoints="1"/>
              </p:cNvSpPr>
              <p:nvPr/>
            </p:nvSpPr>
            <p:spPr bwMode="auto">
              <a:xfrm flipH="1" flipV="1">
                <a:off x="6542960" y="5449214"/>
                <a:ext cx="134229" cy="135507"/>
              </a:xfrm>
              <a:custGeom>
                <a:avLst/>
                <a:gdLst>
                  <a:gd name="T0" fmla="*/ 25 w 50"/>
                  <a:gd name="T1" fmla="*/ 50 h 50"/>
                  <a:gd name="T2" fmla="*/ 0 w 50"/>
                  <a:gd name="T3" fmla="*/ 25 h 50"/>
                  <a:gd name="T4" fmla="*/ 25 w 50"/>
                  <a:gd name="T5" fmla="*/ 0 h 50"/>
                  <a:gd name="T6" fmla="*/ 50 w 50"/>
                  <a:gd name="T7" fmla="*/ 25 h 50"/>
                  <a:gd name="T8" fmla="*/ 25 w 50"/>
                  <a:gd name="T9" fmla="*/ 50 h 50"/>
                  <a:gd name="T10" fmla="*/ 25 w 50"/>
                  <a:gd name="T11" fmla="*/ 12 h 50"/>
                  <a:gd name="T12" fmla="*/ 12 w 50"/>
                  <a:gd name="T13" fmla="*/ 25 h 50"/>
                  <a:gd name="T14" fmla="*/ 25 w 50"/>
                  <a:gd name="T15" fmla="*/ 38 h 50"/>
                  <a:gd name="T16" fmla="*/ 38 w 50"/>
                  <a:gd name="T17" fmla="*/ 25 h 50"/>
                  <a:gd name="T18" fmla="*/ 25 w 50"/>
                  <a:gd name="T19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50"/>
                    </a:moveTo>
                    <a:cubicBezTo>
                      <a:pt x="11" y="50"/>
                      <a:pt x="0" y="39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39" y="0"/>
                      <a:pt x="50" y="11"/>
                      <a:pt x="50" y="25"/>
                    </a:cubicBezTo>
                    <a:cubicBezTo>
                      <a:pt x="50" y="39"/>
                      <a:pt x="39" y="50"/>
                      <a:pt x="25" y="50"/>
                    </a:cubicBezTo>
                    <a:close/>
                    <a:moveTo>
                      <a:pt x="25" y="12"/>
                    </a:moveTo>
                    <a:cubicBezTo>
                      <a:pt x="18" y="12"/>
                      <a:pt x="12" y="18"/>
                      <a:pt x="12" y="25"/>
                    </a:cubicBezTo>
                    <a:cubicBezTo>
                      <a:pt x="12" y="32"/>
                      <a:pt x="18" y="38"/>
                      <a:pt x="25" y="38"/>
                    </a:cubicBezTo>
                    <a:cubicBezTo>
                      <a:pt x="32" y="38"/>
                      <a:pt x="38" y="32"/>
                      <a:pt x="38" y="25"/>
                    </a:cubicBezTo>
                    <a:cubicBezTo>
                      <a:pt x="38" y="18"/>
                      <a:pt x="32" y="12"/>
                      <a:pt x="25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  <a:headEnd/>
                <a:tailEnd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22"/>
              <p:cNvSpPr>
                <a:spLocks noEditPoints="1"/>
              </p:cNvSpPr>
              <p:nvPr/>
            </p:nvSpPr>
            <p:spPr bwMode="auto">
              <a:xfrm flipH="1" flipV="1">
                <a:off x="6511702" y="5419514"/>
                <a:ext cx="194907" cy="194907"/>
              </a:xfrm>
              <a:custGeom>
                <a:avLst/>
                <a:gdLst>
                  <a:gd name="T0" fmla="*/ 36 w 72"/>
                  <a:gd name="T1" fmla="*/ 72 h 72"/>
                  <a:gd name="T2" fmla="*/ 0 w 72"/>
                  <a:gd name="T3" fmla="*/ 36 h 72"/>
                  <a:gd name="T4" fmla="*/ 36 w 72"/>
                  <a:gd name="T5" fmla="*/ 0 h 72"/>
                  <a:gd name="T6" fmla="*/ 72 w 72"/>
                  <a:gd name="T7" fmla="*/ 36 h 72"/>
                  <a:gd name="T8" fmla="*/ 36 w 72"/>
                  <a:gd name="T9" fmla="*/ 72 h 72"/>
                  <a:gd name="T10" fmla="*/ 36 w 72"/>
                  <a:gd name="T11" fmla="*/ 4 h 72"/>
                  <a:gd name="T12" fmla="*/ 4 w 72"/>
                  <a:gd name="T13" fmla="*/ 36 h 72"/>
                  <a:gd name="T14" fmla="*/ 36 w 72"/>
                  <a:gd name="T15" fmla="*/ 68 h 72"/>
                  <a:gd name="T16" fmla="*/ 68 w 72"/>
                  <a:gd name="T17" fmla="*/ 36 h 72"/>
                  <a:gd name="T18" fmla="*/ 36 w 72"/>
                  <a:gd name="T19" fmla="*/ 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72">
                    <a:moveTo>
                      <a:pt x="36" y="72"/>
                    </a:move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2"/>
                      <a:pt x="36" y="72"/>
                    </a:cubicBezTo>
                    <a:close/>
                    <a:moveTo>
                      <a:pt x="36" y="4"/>
                    </a:moveTo>
                    <a:cubicBezTo>
                      <a:pt x="18" y="4"/>
                      <a:pt x="4" y="19"/>
                      <a:pt x="4" y="36"/>
                    </a:cubicBezTo>
                    <a:cubicBezTo>
                      <a:pt x="4" y="54"/>
                      <a:pt x="18" y="68"/>
                      <a:pt x="36" y="68"/>
                    </a:cubicBezTo>
                    <a:cubicBezTo>
                      <a:pt x="54" y="68"/>
                      <a:pt x="68" y="54"/>
                      <a:pt x="68" y="36"/>
                    </a:cubicBezTo>
                    <a:cubicBezTo>
                      <a:pt x="68" y="19"/>
                      <a:pt x="54" y="4"/>
                      <a:pt x="36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  <a:headEnd/>
                <a:tailEnd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 flipV="1">
              <a:off x="7612977" y="2368916"/>
              <a:ext cx="194907" cy="194907"/>
              <a:chOff x="6511702" y="5419514"/>
              <a:chExt cx="194907" cy="194907"/>
            </a:xfrm>
            <a:grpFill/>
          </p:grpSpPr>
          <p:sp>
            <p:nvSpPr>
              <p:cNvPr id="15" name="Freeform 21"/>
              <p:cNvSpPr>
                <a:spLocks noEditPoints="1"/>
              </p:cNvSpPr>
              <p:nvPr/>
            </p:nvSpPr>
            <p:spPr bwMode="auto">
              <a:xfrm flipH="1" flipV="1">
                <a:off x="6542960" y="5449214"/>
                <a:ext cx="134229" cy="135507"/>
              </a:xfrm>
              <a:custGeom>
                <a:avLst/>
                <a:gdLst>
                  <a:gd name="T0" fmla="*/ 25 w 50"/>
                  <a:gd name="T1" fmla="*/ 50 h 50"/>
                  <a:gd name="T2" fmla="*/ 0 w 50"/>
                  <a:gd name="T3" fmla="*/ 25 h 50"/>
                  <a:gd name="T4" fmla="*/ 25 w 50"/>
                  <a:gd name="T5" fmla="*/ 0 h 50"/>
                  <a:gd name="T6" fmla="*/ 50 w 50"/>
                  <a:gd name="T7" fmla="*/ 25 h 50"/>
                  <a:gd name="T8" fmla="*/ 25 w 50"/>
                  <a:gd name="T9" fmla="*/ 50 h 50"/>
                  <a:gd name="T10" fmla="*/ 25 w 50"/>
                  <a:gd name="T11" fmla="*/ 12 h 50"/>
                  <a:gd name="T12" fmla="*/ 12 w 50"/>
                  <a:gd name="T13" fmla="*/ 25 h 50"/>
                  <a:gd name="T14" fmla="*/ 25 w 50"/>
                  <a:gd name="T15" fmla="*/ 38 h 50"/>
                  <a:gd name="T16" fmla="*/ 38 w 50"/>
                  <a:gd name="T17" fmla="*/ 25 h 50"/>
                  <a:gd name="T18" fmla="*/ 25 w 50"/>
                  <a:gd name="T19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50"/>
                    </a:moveTo>
                    <a:cubicBezTo>
                      <a:pt x="11" y="50"/>
                      <a:pt x="0" y="39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39" y="0"/>
                      <a:pt x="50" y="11"/>
                      <a:pt x="50" y="25"/>
                    </a:cubicBezTo>
                    <a:cubicBezTo>
                      <a:pt x="50" y="39"/>
                      <a:pt x="39" y="50"/>
                      <a:pt x="25" y="50"/>
                    </a:cubicBezTo>
                    <a:close/>
                    <a:moveTo>
                      <a:pt x="25" y="12"/>
                    </a:moveTo>
                    <a:cubicBezTo>
                      <a:pt x="18" y="12"/>
                      <a:pt x="12" y="18"/>
                      <a:pt x="12" y="25"/>
                    </a:cubicBezTo>
                    <a:cubicBezTo>
                      <a:pt x="12" y="32"/>
                      <a:pt x="18" y="38"/>
                      <a:pt x="25" y="38"/>
                    </a:cubicBezTo>
                    <a:cubicBezTo>
                      <a:pt x="32" y="38"/>
                      <a:pt x="38" y="32"/>
                      <a:pt x="38" y="25"/>
                    </a:cubicBezTo>
                    <a:cubicBezTo>
                      <a:pt x="38" y="18"/>
                      <a:pt x="32" y="12"/>
                      <a:pt x="25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  <a:headEnd/>
                <a:tailEnd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22"/>
              <p:cNvSpPr>
                <a:spLocks noEditPoints="1"/>
              </p:cNvSpPr>
              <p:nvPr/>
            </p:nvSpPr>
            <p:spPr bwMode="auto">
              <a:xfrm flipH="1" flipV="1">
                <a:off x="6511702" y="5419514"/>
                <a:ext cx="194907" cy="194907"/>
              </a:xfrm>
              <a:custGeom>
                <a:avLst/>
                <a:gdLst>
                  <a:gd name="T0" fmla="*/ 36 w 72"/>
                  <a:gd name="T1" fmla="*/ 72 h 72"/>
                  <a:gd name="T2" fmla="*/ 0 w 72"/>
                  <a:gd name="T3" fmla="*/ 36 h 72"/>
                  <a:gd name="T4" fmla="*/ 36 w 72"/>
                  <a:gd name="T5" fmla="*/ 0 h 72"/>
                  <a:gd name="T6" fmla="*/ 72 w 72"/>
                  <a:gd name="T7" fmla="*/ 36 h 72"/>
                  <a:gd name="T8" fmla="*/ 36 w 72"/>
                  <a:gd name="T9" fmla="*/ 72 h 72"/>
                  <a:gd name="T10" fmla="*/ 36 w 72"/>
                  <a:gd name="T11" fmla="*/ 4 h 72"/>
                  <a:gd name="T12" fmla="*/ 4 w 72"/>
                  <a:gd name="T13" fmla="*/ 36 h 72"/>
                  <a:gd name="T14" fmla="*/ 36 w 72"/>
                  <a:gd name="T15" fmla="*/ 68 h 72"/>
                  <a:gd name="T16" fmla="*/ 68 w 72"/>
                  <a:gd name="T17" fmla="*/ 36 h 72"/>
                  <a:gd name="T18" fmla="*/ 36 w 72"/>
                  <a:gd name="T19" fmla="*/ 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72">
                    <a:moveTo>
                      <a:pt x="36" y="72"/>
                    </a:move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2"/>
                      <a:pt x="36" y="72"/>
                    </a:cubicBezTo>
                    <a:close/>
                    <a:moveTo>
                      <a:pt x="36" y="4"/>
                    </a:moveTo>
                    <a:cubicBezTo>
                      <a:pt x="18" y="4"/>
                      <a:pt x="4" y="19"/>
                      <a:pt x="4" y="36"/>
                    </a:cubicBezTo>
                    <a:cubicBezTo>
                      <a:pt x="4" y="54"/>
                      <a:pt x="18" y="68"/>
                      <a:pt x="36" y="68"/>
                    </a:cubicBezTo>
                    <a:cubicBezTo>
                      <a:pt x="54" y="68"/>
                      <a:pt x="68" y="54"/>
                      <a:pt x="68" y="36"/>
                    </a:cubicBezTo>
                    <a:cubicBezTo>
                      <a:pt x="68" y="19"/>
                      <a:pt x="54" y="4"/>
                      <a:pt x="36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  <a:headEnd/>
                <a:tailEnd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9" name="Group 18"/>
          <p:cNvGrpSpPr/>
          <p:nvPr/>
        </p:nvGrpSpPr>
        <p:grpSpPr>
          <a:xfrm>
            <a:off x="7284845" y="5625394"/>
            <a:ext cx="2506316" cy="612892"/>
            <a:chOff x="5194765" y="4869597"/>
            <a:chExt cx="2376489" cy="581144"/>
          </a:xfrm>
          <a:solidFill>
            <a:schemeClr val="accent3"/>
          </a:solidFill>
        </p:grpSpPr>
        <p:cxnSp>
          <p:nvCxnSpPr>
            <p:cNvPr id="20" name="Straight Connector 19"/>
            <p:cNvCxnSpPr/>
            <p:nvPr/>
          </p:nvCxnSpPr>
          <p:spPr bwMode="auto">
            <a:xfrm>
              <a:off x="5194765" y="4869597"/>
              <a:ext cx="403756" cy="376604"/>
            </a:xfrm>
            <a:prstGeom prst="line">
              <a:avLst/>
            </a:prstGeom>
            <a:grpFill/>
            <a:ln w="12700" cap="flat" cmpd="sng" algn="ctr">
              <a:solidFill>
                <a:schemeClr val="accent3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" name="Straight Connector 20"/>
            <p:cNvCxnSpPr/>
            <p:nvPr/>
          </p:nvCxnSpPr>
          <p:spPr bwMode="auto">
            <a:xfrm flipV="1">
              <a:off x="5786330" y="5355796"/>
              <a:ext cx="1599407" cy="0"/>
            </a:xfrm>
            <a:prstGeom prst="line">
              <a:avLst/>
            </a:prstGeom>
            <a:grpFill/>
            <a:ln w="12700" cap="flat" cmpd="sng" algn="ctr">
              <a:solidFill>
                <a:schemeClr val="accent3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22" name="Group 21"/>
            <p:cNvGrpSpPr/>
            <p:nvPr/>
          </p:nvGrpSpPr>
          <p:grpSpPr>
            <a:xfrm>
              <a:off x="5591423" y="5240369"/>
              <a:ext cx="194907" cy="194907"/>
              <a:chOff x="6511702" y="5419514"/>
              <a:chExt cx="194907" cy="194907"/>
            </a:xfrm>
            <a:grpFill/>
          </p:grpSpPr>
          <p:sp>
            <p:nvSpPr>
              <p:cNvPr id="26" name="Freeform 21"/>
              <p:cNvSpPr>
                <a:spLocks noEditPoints="1"/>
              </p:cNvSpPr>
              <p:nvPr/>
            </p:nvSpPr>
            <p:spPr bwMode="auto">
              <a:xfrm flipH="1" flipV="1">
                <a:off x="6542960" y="5449214"/>
                <a:ext cx="134229" cy="135507"/>
              </a:xfrm>
              <a:custGeom>
                <a:avLst/>
                <a:gdLst>
                  <a:gd name="T0" fmla="*/ 25 w 50"/>
                  <a:gd name="T1" fmla="*/ 50 h 50"/>
                  <a:gd name="T2" fmla="*/ 0 w 50"/>
                  <a:gd name="T3" fmla="*/ 25 h 50"/>
                  <a:gd name="T4" fmla="*/ 25 w 50"/>
                  <a:gd name="T5" fmla="*/ 0 h 50"/>
                  <a:gd name="T6" fmla="*/ 50 w 50"/>
                  <a:gd name="T7" fmla="*/ 25 h 50"/>
                  <a:gd name="T8" fmla="*/ 25 w 50"/>
                  <a:gd name="T9" fmla="*/ 50 h 50"/>
                  <a:gd name="T10" fmla="*/ 25 w 50"/>
                  <a:gd name="T11" fmla="*/ 12 h 50"/>
                  <a:gd name="T12" fmla="*/ 12 w 50"/>
                  <a:gd name="T13" fmla="*/ 25 h 50"/>
                  <a:gd name="T14" fmla="*/ 25 w 50"/>
                  <a:gd name="T15" fmla="*/ 38 h 50"/>
                  <a:gd name="T16" fmla="*/ 38 w 50"/>
                  <a:gd name="T17" fmla="*/ 25 h 50"/>
                  <a:gd name="T18" fmla="*/ 25 w 50"/>
                  <a:gd name="T19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50"/>
                    </a:moveTo>
                    <a:cubicBezTo>
                      <a:pt x="11" y="50"/>
                      <a:pt x="0" y="39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39" y="0"/>
                      <a:pt x="50" y="11"/>
                      <a:pt x="50" y="25"/>
                    </a:cubicBezTo>
                    <a:cubicBezTo>
                      <a:pt x="50" y="39"/>
                      <a:pt x="39" y="50"/>
                      <a:pt x="25" y="50"/>
                    </a:cubicBezTo>
                    <a:close/>
                    <a:moveTo>
                      <a:pt x="25" y="12"/>
                    </a:moveTo>
                    <a:cubicBezTo>
                      <a:pt x="18" y="12"/>
                      <a:pt x="12" y="18"/>
                      <a:pt x="12" y="25"/>
                    </a:cubicBezTo>
                    <a:cubicBezTo>
                      <a:pt x="12" y="32"/>
                      <a:pt x="18" y="38"/>
                      <a:pt x="25" y="38"/>
                    </a:cubicBezTo>
                    <a:cubicBezTo>
                      <a:pt x="32" y="38"/>
                      <a:pt x="38" y="32"/>
                      <a:pt x="38" y="25"/>
                    </a:cubicBezTo>
                    <a:cubicBezTo>
                      <a:pt x="38" y="18"/>
                      <a:pt x="32" y="12"/>
                      <a:pt x="25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3"/>
                </a:solidFill>
                <a:round/>
                <a:headEnd/>
                <a:tailEnd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Freeform 22"/>
              <p:cNvSpPr>
                <a:spLocks noEditPoints="1"/>
              </p:cNvSpPr>
              <p:nvPr/>
            </p:nvSpPr>
            <p:spPr bwMode="auto">
              <a:xfrm flipH="1" flipV="1">
                <a:off x="6511702" y="5419514"/>
                <a:ext cx="194907" cy="194907"/>
              </a:xfrm>
              <a:custGeom>
                <a:avLst/>
                <a:gdLst>
                  <a:gd name="T0" fmla="*/ 36 w 72"/>
                  <a:gd name="T1" fmla="*/ 72 h 72"/>
                  <a:gd name="T2" fmla="*/ 0 w 72"/>
                  <a:gd name="T3" fmla="*/ 36 h 72"/>
                  <a:gd name="T4" fmla="*/ 36 w 72"/>
                  <a:gd name="T5" fmla="*/ 0 h 72"/>
                  <a:gd name="T6" fmla="*/ 72 w 72"/>
                  <a:gd name="T7" fmla="*/ 36 h 72"/>
                  <a:gd name="T8" fmla="*/ 36 w 72"/>
                  <a:gd name="T9" fmla="*/ 72 h 72"/>
                  <a:gd name="T10" fmla="*/ 36 w 72"/>
                  <a:gd name="T11" fmla="*/ 4 h 72"/>
                  <a:gd name="T12" fmla="*/ 4 w 72"/>
                  <a:gd name="T13" fmla="*/ 36 h 72"/>
                  <a:gd name="T14" fmla="*/ 36 w 72"/>
                  <a:gd name="T15" fmla="*/ 68 h 72"/>
                  <a:gd name="T16" fmla="*/ 68 w 72"/>
                  <a:gd name="T17" fmla="*/ 36 h 72"/>
                  <a:gd name="T18" fmla="*/ 36 w 72"/>
                  <a:gd name="T19" fmla="*/ 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72">
                    <a:moveTo>
                      <a:pt x="36" y="72"/>
                    </a:move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2"/>
                      <a:pt x="36" y="72"/>
                    </a:cubicBezTo>
                    <a:close/>
                    <a:moveTo>
                      <a:pt x="36" y="4"/>
                    </a:moveTo>
                    <a:cubicBezTo>
                      <a:pt x="18" y="4"/>
                      <a:pt x="4" y="19"/>
                      <a:pt x="4" y="36"/>
                    </a:cubicBezTo>
                    <a:cubicBezTo>
                      <a:pt x="4" y="54"/>
                      <a:pt x="18" y="68"/>
                      <a:pt x="36" y="68"/>
                    </a:cubicBezTo>
                    <a:cubicBezTo>
                      <a:pt x="54" y="68"/>
                      <a:pt x="68" y="54"/>
                      <a:pt x="68" y="36"/>
                    </a:cubicBezTo>
                    <a:cubicBezTo>
                      <a:pt x="68" y="19"/>
                      <a:pt x="54" y="4"/>
                      <a:pt x="36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3"/>
                </a:solidFill>
                <a:round/>
                <a:headEnd/>
                <a:tailEnd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3" name="Group 22"/>
            <p:cNvGrpSpPr/>
            <p:nvPr/>
          </p:nvGrpSpPr>
          <p:grpSpPr>
            <a:xfrm>
              <a:off x="7376347" y="5255834"/>
              <a:ext cx="194907" cy="194907"/>
              <a:chOff x="6511702" y="5419514"/>
              <a:chExt cx="194907" cy="194907"/>
            </a:xfrm>
            <a:grpFill/>
          </p:grpSpPr>
          <p:sp>
            <p:nvSpPr>
              <p:cNvPr id="24" name="Freeform 21"/>
              <p:cNvSpPr>
                <a:spLocks noEditPoints="1"/>
              </p:cNvSpPr>
              <p:nvPr/>
            </p:nvSpPr>
            <p:spPr bwMode="auto">
              <a:xfrm flipH="1" flipV="1">
                <a:off x="6542960" y="5449214"/>
                <a:ext cx="134229" cy="135507"/>
              </a:xfrm>
              <a:custGeom>
                <a:avLst/>
                <a:gdLst>
                  <a:gd name="T0" fmla="*/ 25 w 50"/>
                  <a:gd name="T1" fmla="*/ 50 h 50"/>
                  <a:gd name="T2" fmla="*/ 0 w 50"/>
                  <a:gd name="T3" fmla="*/ 25 h 50"/>
                  <a:gd name="T4" fmla="*/ 25 w 50"/>
                  <a:gd name="T5" fmla="*/ 0 h 50"/>
                  <a:gd name="T6" fmla="*/ 50 w 50"/>
                  <a:gd name="T7" fmla="*/ 25 h 50"/>
                  <a:gd name="T8" fmla="*/ 25 w 50"/>
                  <a:gd name="T9" fmla="*/ 50 h 50"/>
                  <a:gd name="T10" fmla="*/ 25 w 50"/>
                  <a:gd name="T11" fmla="*/ 12 h 50"/>
                  <a:gd name="T12" fmla="*/ 12 w 50"/>
                  <a:gd name="T13" fmla="*/ 25 h 50"/>
                  <a:gd name="T14" fmla="*/ 25 w 50"/>
                  <a:gd name="T15" fmla="*/ 38 h 50"/>
                  <a:gd name="T16" fmla="*/ 38 w 50"/>
                  <a:gd name="T17" fmla="*/ 25 h 50"/>
                  <a:gd name="T18" fmla="*/ 25 w 50"/>
                  <a:gd name="T19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50"/>
                    </a:moveTo>
                    <a:cubicBezTo>
                      <a:pt x="11" y="50"/>
                      <a:pt x="0" y="39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39" y="0"/>
                      <a:pt x="50" y="11"/>
                      <a:pt x="50" y="25"/>
                    </a:cubicBezTo>
                    <a:cubicBezTo>
                      <a:pt x="50" y="39"/>
                      <a:pt x="39" y="50"/>
                      <a:pt x="25" y="50"/>
                    </a:cubicBezTo>
                    <a:close/>
                    <a:moveTo>
                      <a:pt x="25" y="12"/>
                    </a:moveTo>
                    <a:cubicBezTo>
                      <a:pt x="18" y="12"/>
                      <a:pt x="12" y="18"/>
                      <a:pt x="12" y="25"/>
                    </a:cubicBezTo>
                    <a:cubicBezTo>
                      <a:pt x="12" y="32"/>
                      <a:pt x="18" y="38"/>
                      <a:pt x="25" y="38"/>
                    </a:cubicBezTo>
                    <a:cubicBezTo>
                      <a:pt x="32" y="38"/>
                      <a:pt x="38" y="32"/>
                      <a:pt x="38" y="25"/>
                    </a:cubicBezTo>
                    <a:cubicBezTo>
                      <a:pt x="38" y="18"/>
                      <a:pt x="32" y="12"/>
                      <a:pt x="25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3"/>
                </a:solidFill>
                <a:round/>
                <a:headEnd/>
                <a:tailEnd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22"/>
              <p:cNvSpPr>
                <a:spLocks noEditPoints="1"/>
              </p:cNvSpPr>
              <p:nvPr/>
            </p:nvSpPr>
            <p:spPr bwMode="auto">
              <a:xfrm flipH="1" flipV="1">
                <a:off x="6511702" y="5419514"/>
                <a:ext cx="194907" cy="194907"/>
              </a:xfrm>
              <a:custGeom>
                <a:avLst/>
                <a:gdLst>
                  <a:gd name="T0" fmla="*/ 36 w 72"/>
                  <a:gd name="T1" fmla="*/ 72 h 72"/>
                  <a:gd name="T2" fmla="*/ 0 w 72"/>
                  <a:gd name="T3" fmla="*/ 36 h 72"/>
                  <a:gd name="T4" fmla="*/ 36 w 72"/>
                  <a:gd name="T5" fmla="*/ 0 h 72"/>
                  <a:gd name="T6" fmla="*/ 72 w 72"/>
                  <a:gd name="T7" fmla="*/ 36 h 72"/>
                  <a:gd name="T8" fmla="*/ 36 w 72"/>
                  <a:gd name="T9" fmla="*/ 72 h 72"/>
                  <a:gd name="T10" fmla="*/ 36 w 72"/>
                  <a:gd name="T11" fmla="*/ 4 h 72"/>
                  <a:gd name="T12" fmla="*/ 4 w 72"/>
                  <a:gd name="T13" fmla="*/ 36 h 72"/>
                  <a:gd name="T14" fmla="*/ 36 w 72"/>
                  <a:gd name="T15" fmla="*/ 68 h 72"/>
                  <a:gd name="T16" fmla="*/ 68 w 72"/>
                  <a:gd name="T17" fmla="*/ 36 h 72"/>
                  <a:gd name="T18" fmla="*/ 36 w 72"/>
                  <a:gd name="T19" fmla="*/ 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72">
                    <a:moveTo>
                      <a:pt x="36" y="72"/>
                    </a:move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2"/>
                      <a:pt x="36" y="72"/>
                    </a:cubicBezTo>
                    <a:close/>
                    <a:moveTo>
                      <a:pt x="36" y="4"/>
                    </a:moveTo>
                    <a:cubicBezTo>
                      <a:pt x="18" y="4"/>
                      <a:pt x="4" y="19"/>
                      <a:pt x="4" y="36"/>
                    </a:cubicBezTo>
                    <a:cubicBezTo>
                      <a:pt x="4" y="54"/>
                      <a:pt x="18" y="68"/>
                      <a:pt x="36" y="68"/>
                    </a:cubicBezTo>
                    <a:cubicBezTo>
                      <a:pt x="54" y="68"/>
                      <a:pt x="68" y="54"/>
                      <a:pt x="68" y="36"/>
                    </a:cubicBezTo>
                    <a:cubicBezTo>
                      <a:pt x="68" y="19"/>
                      <a:pt x="54" y="4"/>
                      <a:pt x="36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3"/>
                </a:solidFill>
                <a:round/>
                <a:headEnd/>
                <a:tailEnd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28" name="Straight Connector 27"/>
          <p:cNvCxnSpPr/>
          <p:nvPr/>
        </p:nvCxnSpPr>
        <p:spPr bwMode="auto">
          <a:xfrm flipH="1">
            <a:off x="4952870" y="5497756"/>
            <a:ext cx="425813" cy="397178"/>
          </a:xfrm>
          <a:prstGeom prst="line">
            <a:avLst/>
          </a:prstGeom>
          <a:noFill/>
          <a:ln w="12700" cap="flat" cmpd="sng" algn="ctr">
            <a:solidFill>
              <a:schemeClr val="accent4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Straight Connector 28"/>
          <p:cNvCxnSpPr/>
          <p:nvPr/>
        </p:nvCxnSpPr>
        <p:spPr bwMode="auto">
          <a:xfrm flipH="1" flipV="1">
            <a:off x="3068020" y="6010516"/>
            <a:ext cx="1686782" cy="0"/>
          </a:xfrm>
          <a:prstGeom prst="line">
            <a:avLst/>
          </a:prstGeom>
          <a:noFill/>
          <a:ln w="12700" cap="flat" cmpd="sng" algn="ctr">
            <a:solidFill>
              <a:schemeClr val="accent4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grpSp>
        <p:nvGrpSpPr>
          <p:cNvPr id="30" name="Group 29"/>
          <p:cNvGrpSpPr/>
          <p:nvPr/>
        </p:nvGrpSpPr>
        <p:grpSpPr>
          <a:xfrm flipH="1">
            <a:off x="4754802" y="5888783"/>
            <a:ext cx="205555" cy="205555"/>
            <a:chOff x="6511702" y="5419514"/>
            <a:chExt cx="194907" cy="194907"/>
          </a:xfrm>
          <a:solidFill>
            <a:schemeClr val="accent4"/>
          </a:solidFill>
        </p:grpSpPr>
        <p:sp>
          <p:nvSpPr>
            <p:cNvPr id="31" name="Freeform 21"/>
            <p:cNvSpPr>
              <a:spLocks noEditPoints="1"/>
            </p:cNvSpPr>
            <p:nvPr/>
          </p:nvSpPr>
          <p:spPr bwMode="auto">
            <a:xfrm flipH="1" flipV="1">
              <a:off x="6542960" y="5449214"/>
              <a:ext cx="134229" cy="135507"/>
            </a:xfrm>
            <a:custGeom>
              <a:avLst/>
              <a:gdLst>
                <a:gd name="T0" fmla="*/ 25 w 50"/>
                <a:gd name="T1" fmla="*/ 50 h 50"/>
                <a:gd name="T2" fmla="*/ 0 w 50"/>
                <a:gd name="T3" fmla="*/ 25 h 50"/>
                <a:gd name="T4" fmla="*/ 25 w 50"/>
                <a:gd name="T5" fmla="*/ 0 h 50"/>
                <a:gd name="T6" fmla="*/ 50 w 50"/>
                <a:gd name="T7" fmla="*/ 25 h 50"/>
                <a:gd name="T8" fmla="*/ 25 w 50"/>
                <a:gd name="T9" fmla="*/ 50 h 50"/>
                <a:gd name="T10" fmla="*/ 25 w 50"/>
                <a:gd name="T11" fmla="*/ 12 h 50"/>
                <a:gd name="T12" fmla="*/ 12 w 50"/>
                <a:gd name="T13" fmla="*/ 25 h 50"/>
                <a:gd name="T14" fmla="*/ 25 w 50"/>
                <a:gd name="T15" fmla="*/ 38 h 50"/>
                <a:gd name="T16" fmla="*/ 38 w 50"/>
                <a:gd name="T17" fmla="*/ 25 h 50"/>
                <a:gd name="T18" fmla="*/ 25 w 50"/>
                <a:gd name="T19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0">
                  <a:moveTo>
                    <a:pt x="25" y="50"/>
                  </a:moveTo>
                  <a:cubicBezTo>
                    <a:pt x="11" y="50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5"/>
                  </a:cubicBezTo>
                  <a:cubicBezTo>
                    <a:pt x="50" y="39"/>
                    <a:pt x="39" y="50"/>
                    <a:pt x="25" y="50"/>
                  </a:cubicBezTo>
                  <a:close/>
                  <a:moveTo>
                    <a:pt x="25" y="12"/>
                  </a:moveTo>
                  <a:cubicBezTo>
                    <a:pt x="18" y="12"/>
                    <a:pt x="12" y="18"/>
                    <a:pt x="12" y="25"/>
                  </a:cubicBezTo>
                  <a:cubicBezTo>
                    <a:pt x="12" y="32"/>
                    <a:pt x="18" y="38"/>
                    <a:pt x="25" y="38"/>
                  </a:cubicBezTo>
                  <a:cubicBezTo>
                    <a:pt x="32" y="38"/>
                    <a:pt x="38" y="32"/>
                    <a:pt x="38" y="25"/>
                  </a:cubicBezTo>
                  <a:cubicBezTo>
                    <a:pt x="38" y="18"/>
                    <a:pt x="32" y="12"/>
                    <a:pt x="25" y="12"/>
                  </a:cubicBezTo>
                  <a:close/>
                </a:path>
              </a:pathLst>
            </a:custGeom>
            <a:grpFill/>
            <a:ln w="9525">
              <a:solidFill>
                <a:schemeClr val="accent4"/>
              </a:solidFill>
              <a:round/>
              <a:headEnd/>
              <a:tailEnd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22"/>
            <p:cNvSpPr>
              <a:spLocks noEditPoints="1"/>
            </p:cNvSpPr>
            <p:nvPr/>
          </p:nvSpPr>
          <p:spPr bwMode="auto">
            <a:xfrm flipH="1" flipV="1">
              <a:off x="6511702" y="5419514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chemeClr val="accent4"/>
              </a:solidFill>
              <a:round/>
              <a:headEnd/>
              <a:tailEnd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 flipH="1">
            <a:off x="2872368" y="5905093"/>
            <a:ext cx="205555" cy="205555"/>
            <a:chOff x="6511702" y="5419514"/>
            <a:chExt cx="194907" cy="194907"/>
          </a:xfrm>
          <a:solidFill>
            <a:schemeClr val="accent4"/>
          </a:solidFill>
        </p:grpSpPr>
        <p:sp>
          <p:nvSpPr>
            <p:cNvPr id="34" name="Freeform 21"/>
            <p:cNvSpPr>
              <a:spLocks noEditPoints="1"/>
            </p:cNvSpPr>
            <p:nvPr/>
          </p:nvSpPr>
          <p:spPr bwMode="auto">
            <a:xfrm flipH="1" flipV="1">
              <a:off x="6542960" y="5449214"/>
              <a:ext cx="134229" cy="135507"/>
            </a:xfrm>
            <a:custGeom>
              <a:avLst/>
              <a:gdLst>
                <a:gd name="T0" fmla="*/ 25 w 50"/>
                <a:gd name="T1" fmla="*/ 50 h 50"/>
                <a:gd name="T2" fmla="*/ 0 w 50"/>
                <a:gd name="T3" fmla="*/ 25 h 50"/>
                <a:gd name="T4" fmla="*/ 25 w 50"/>
                <a:gd name="T5" fmla="*/ 0 h 50"/>
                <a:gd name="T6" fmla="*/ 50 w 50"/>
                <a:gd name="T7" fmla="*/ 25 h 50"/>
                <a:gd name="T8" fmla="*/ 25 w 50"/>
                <a:gd name="T9" fmla="*/ 50 h 50"/>
                <a:gd name="T10" fmla="*/ 25 w 50"/>
                <a:gd name="T11" fmla="*/ 12 h 50"/>
                <a:gd name="T12" fmla="*/ 12 w 50"/>
                <a:gd name="T13" fmla="*/ 25 h 50"/>
                <a:gd name="T14" fmla="*/ 25 w 50"/>
                <a:gd name="T15" fmla="*/ 38 h 50"/>
                <a:gd name="T16" fmla="*/ 38 w 50"/>
                <a:gd name="T17" fmla="*/ 25 h 50"/>
                <a:gd name="T18" fmla="*/ 25 w 50"/>
                <a:gd name="T19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0">
                  <a:moveTo>
                    <a:pt x="25" y="50"/>
                  </a:moveTo>
                  <a:cubicBezTo>
                    <a:pt x="11" y="50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5"/>
                  </a:cubicBezTo>
                  <a:cubicBezTo>
                    <a:pt x="50" y="39"/>
                    <a:pt x="39" y="50"/>
                    <a:pt x="25" y="50"/>
                  </a:cubicBezTo>
                  <a:close/>
                  <a:moveTo>
                    <a:pt x="25" y="12"/>
                  </a:moveTo>
                  <a:cubicBezTo>
                    <a:pt x="18" y="12"/>
                    <a:pt x="12" y="18"/>
                    <a:pt x="12" y="25"/>
                  </a:cubicBezTo>
                  <a:cubicBezTo>
                    <a:pt x="12" y="32"/>
                    <a:pt x="18" y="38"/>
                    <a:pt x="25" y="38"/>
                  </a:cubicBezTo>
                  <a:cubicBezTo>
                    <a:pt x="32" y="38"/>
                    <a:pt x="38" y="32"/>
                    <a:pt x="38" y="25"/>
                  </a:cubicBezTo>
                  <a:cubicBezTo>
                    <a:pt x="38" y="18"/>
                    <a:pt x="32" y="12"/>
                    <a:pt x="25" y="12"/>
                  </a:cubicBezTo>
                  <a:close/>
                </a:path>
              </a:pathLst>
            </a:custGeom>
            <a:grpFill/>
            <a:ln w="9525">
              <a:solidFill>
                <a:schemeClr val="accent4"/>
              </a:solidFill>
              <a:round/>
              <a:headEnd/>
              <a:tailEnd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22"/>
            <p:cNvSpPr>
              <a:spLocks noEditPoints="1"/>
            </p:cNvSpPr>
            <p:nvPr/>
          </p:nvSpPr>
          <p:spPr bwMode="auto">
            <a:xfrm flipH="1" flipV="1">
              <a:off x="6511702" y="5419514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chemeClr val="accent4"/>
              </a:solidFill>
              <a:round/>
              <a:headEnd/>
              <a:tailEnd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309091" y="4691672"/>
            <a:ext cx="424052" cy="418784"/>
            <a:chOff x="-2792595" y="1299030"/>
            <a:chExt cx="1030470" cy="1017672"/>
          </a:xfrm>
          <a:solidFill>
            <a:schemeClr val="bg1"/>
          </a:solidFill>
        </p:grpSpPr>
        <p:sp>
          <p:nvSpPr>
            <p:cNvPr id="37" name="Freeform 57"/>
            <p:cNvSpPr>
              <a:spLocks/>
            </p:cNvSpPr>
            <p:nvPr/>
          </p:nvSpPr>
          <p:spPr bwMode="auto">
            <a:xfrm>
              <a:off x="-2670185" y="1319617"/>
              <a:ext cx="908060" cy="669917"/>
            </a:xfrm>
            <a:custGeom>
              <a:avLst/>
              <a:gdLst>
                <a:gd name="T0" fmla="*/ 1182 w 1528"/>
                <a:gd name="T1" fmla="*/ 61 h 1127"/>
                <a:gd name="T2" fmla="*/ 1386 w 1528"/>
                <a:gd name="T3" fmla="*/ 25 h 1127"/>
                <a:gd name="T4" fmla="*/ 1508 w 1528"/>
                <a:gd name="T5" fmla="*/ 4 h 1127"/>
                <a:gd name="T6" fmla="*/ 1525 w 1528"/>
                <a:gd name="T7" fmla="*/ 20 h 1127"/>
                <a:gd name="T8" fmla="*/ 1471 w 1528"/>
                <a:gd name="T9" fmla="*/ 296 h 1127"/>
                <a:gd name="T10" fmla="*/ 1460 w 1528"/>
                <a:gd name="T11" fmla="*/ 353 h 1127"/>
                <a:gd name="T12" fmla="*/ 1403 w 1528"/>
                <a:gd name="T13" fmla="*/ 292 h 1127"/>
                <a:gd name="T14" fmla="*/ 1369 w 1528"/>
                <a:gd name="T15" fmla="*/ 290 h 1127"/>
                <a:gd name="T16" fmla="*/ 1185 w 1528"/>
                <a:gd name="T17" fmla="*/ 471 h 1127"/>
                <a:gd name="T18" fmla="*/ 741 w 1528"/>
                <a:gd name="T19" fmla="*/ 904 h 1127"/>
                <a:gd name="T20" fmla="*/ 713 w 1528"/>
                <a:gd name="T21" fmla="*/ 904 h 1127"/>
                <a:gd name="T22" fmla="*/ 546 w 1528"/>
                <a:gd name="T23" fmla="*/ 744 h 1127"/>
                <a:gd name="T24" fmla="*/ 516 w 1528"/>
                <a:gd name="T25" fmla="*/ 744 h 1127"/>
                <a:gd name="T26" fmla="*/ 147 w 1528"/>
                <a:gd name="T27" fmla="*/ 1114 h 1127"/>
                <a:gd name="T28" fmla="*/ 115 w 1528"/>
                <a:gd name="T29" fmla="*/ 1113 h 1127"/>
                <a:gd name="T30" fmla="*/ 12 w 1528"/>
                <a:gd name="T31" fmla="*/ 1011 h 1127"/>
                <a:gd name="T32" fmla="*/ 10 w 1528"/>
                <a:gd name="T33" fmla="*/ 988 h 1127"/>
                <a:gd name="T34" fmla="*/ 524 w 1528"/>
                <a:gd name="T35" fmla="*/ 475 h 1127"/>
                <a:gd name="T36" fmla="*/ 548 w 1528"/>
                <a:gd name="T37" fmla="*/ 477 h 1127"/>
                <a:gd name="T38" fmla="*/ 716 w 1528"/>
                <a:gd name="T39" fmla="*/ 636 h 1127"/>
                <a:gd name="T40" fmla="*/ 738 w 1528"/>
                <a:gd name="T41" fmla="*/ 636 h 1127"/>
                <a:gd name="T42" fmla="*/ 1147 w 1528"/>
                <a:gd name="T43" fmla="*/ 242 h 1127"/>
                <a:gd name="T44" fmla="*/ 1241 w 1528"/>
                <a:gd name="T45" fmla="*/ 153 h 1127"/>
                <a:gd name="T46" fmla="*/ 1242 w 1528"/>
                <a:gd name="T47" fmla="*/ 127 h 1127"/>
                <a:gd name="T48" fmla="*/ 1178 w 1528"/>
                <a:gd name="T49" fmla="*/ 67 h 1127"/>
                <a:gd name="T50" fmla="*/ 1182 w 1528"/>
                <a:gd name="T51" fmla="*/ 61 h 1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28" h="1127">
                  <a:moveTo>
                    <a:pt x="1182" y="61"/>
                  </a:moveTo>
                  <a:cubicBezTo>
                    <a:pt x="1250" y="49"/>
                    <a:pt x="1318" y="37"/>
                    <a:pt x="1386" y="25"/>
                  </a:cubicBezTo>
                  <a:cubicBezTo>
                    <a:pt x="1427" y="18"/>
                    <a:pt x="1468" y="12"/>
                    <a:pt x="1508" y="4"/>
                  </a:cubicBezTo>
                  <a:cubicBezTo>
                    <a:pt x="1525" y="0"/>
                    <a:pt x="1528" y="5"/>
                    <a:pt x="1525" y="20"/>
                  </a:cubicBezTo>
                  <a:cubicBezTo>
                    <a:pt x="1506" y="112"/>
                    <a:pt x="1489" y="204"/>
                    <a:pt x="1471" y="296"/>
                  </a:cubicBezTo>
                  <a:cubicBezTo>
                    <a:pt x="1468" y="313"/>
                    <a:pt x="1464" y="330"/>
                    <a:pt x="1460" y="353"/>
                  </a:cubicBezTo>
                  <a:cubicBezTo>
                    <a:pt x="1439" y="330"/>
                    <a:pt x="1420" y="312"/>
                    <a:pt x="1403" y="292"/>
                  </a:cubicBezTo>
                  <a:cubicBezTo>
                    <a:pt x="1391" y="277"/>
                    <a:pt x="1383" y="276"/>
                    <a:pt x="1369" y="290"/>
                  </a:cubicBezTo>
                  <a:cubicBezTo>
                    <a:pt x="1308" y="351"/>
                    <a:pt x="1246" y="411"/>
                    <a:pt x="1185" y="471"/>
                  </a:cubicBezTo>
                  <a:cubicBezTo>
                    <a:pt x="1037" y="615"/>
                    <a:pt x="889" y="759"/>
                    <a:pt x="741" y="904"/>
                  </a:cubicBezTo>
                  <a:cubicBezTo>
                    <a:pt x="730" y="915"/>
                    <a:pt x="725" y="915"/>
                    <a:pt x="713" y="904"/>
                  </a:cubicBezTo>
                  <a:cubicBezTo>
                    <a:pt x="658" y="850"/>
                    <a:pt x="601" y="798"/>
                    <a:pt x="546" y="744"/>
                  </a:cubicBezTo>
                  <a:cubicBezTo>
                    <a:pt x="534" y="733"/>
                    <a:pt x="528" y="732"/>
                    <a:pt x="516" y="744"/>
                  </a:cubicBezTo>
                  <a:cubicBezTo>
                    <a:pt x="393" y="868"/>
                    <a:pt x="270" y="990"/>
                    <a:pt x="147" y="1114"/>
                  </a:cubicBezTo>
                  <a:cubicBezTo>
                    <a:pt x="134" y="1127"/>
                    <a:pt x="128" y="1126"/>
                    <a:pt x="115" y="1113"/>
                  </a:cubicBezTo>
                  <a:cubicBezTo>
                    <a:pt x="82" y="1078"/>
                    <a:pt x="47" y="1045"/>
                    <a:pt x="12" y="1011"/>
                  </a:cubicBezTo>
                  <a:cubicBezTo>
                    <a:pt x="3" y="1003"/>
                    <a:pt x="0" y="998"/>
                    <a:pt x="10" y="988"/>
                  </a:cubicBezTo>
                  <a:cubicBezTo>
                    <a:pt x="182" y="817"/>
                    <a:pt x="353" y="647"/>
                    <a:pt x="524" y="475"/>
                  </a:cubicBezTo>
                  <a:cubicBezTo>
                    <a:pt x="535" y="465"/>
                    <a:pt x="540" y="469"/>
                    <a:pt x="548" y="477"/>
                  </a:cubicBezTo>
                  <a:cubicBezTo>
                    <a:pt x="604" y="530"/>
                    <a:pt x="661" y="582"/>
                    <a:pt x="716" y="636"/>
                  </a:cubicBezTo>
                  <a:cubicBezTo>
                    <a:pt x="725" y="644"/>
                    <a:pt x="729" y="644"/>
                    <a:pt x="738" y="636"/>
                  </a:cubicBezTo>
                  <a:cubicBezTo>
                    <a:pt x="874" y="504"/>
                    <a:pt x="1011" y="373"/>
                    <a:pt x="1147" y="242"/>
                  </a:cubicBezTo>
                  <a:cubicBezTo>
                    <a:pt x="1178" y="212"/>
                    <a:pt x="1209" y="182"/>
                    <a:pt x="1241" y="153"/>
                  </a:cubicBezTo>
                  <a:cubicBezTo>
                    <a:pt x="1251" y="143"/>
                    <a:pt x="1254" y="137"/>
                    <a:pt x="1242" y="127"/>
                  </a:cubicBezTo>
                  <a:cubicBezTo>
                    <a:pt x="1220" y="108"/>
                    <a:pt x="1199" y="87"/>
                    <a:pt x="1178" y="67"/>
                  </a:cubicBezTo>
                  <a:cubicBezTo>
                    <a:pt x="1179" y="65"/>
                    <a:pt x="1181" y="63"/>
                    <a:pt x="1182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58"/>
            <p:cNvSpPr>
              <a:spLocks/>
            </p:cNvSpPr>
            <p:nvPr/>
          </p:nvSpPr>
          <p:spPr bwMode="auto">
            <a:xfrm>
              <a:off x="-2024750" y="1775316"/>
              <a:ext cx="258730" cy="524694"/>
            </a:xfrm>
            <a:custGeom>
              <a:avLst/>
              <a:gdLst>
                <a:gd name="T0" fmla="*/ 435 w 435"/>
                <a:gd name="T1" fmla="*/ 443 h 883"/>
                <a:gd name="T2" fmla="*/ 435 w 435"/>
                <a:gd name="T3" fmla="*/ 863 h 883"/>
                <a:gd name="T4" fmla="*/ 415 w 435"/>
                <a:gd name="T5" fmla="*/ 883 h 883"/>
                <a:gd name="T6" fmla="*/ 19 w 435"/>
                <a:gd name="T7" fmla="*/ 883 h 883"/>
                <a:gd name="T8" fmla="*/ 0 w 435"/>
                <a:gd name="T9" fmla="*/ 864 h 883"/>
                <a:gd name="T10" fmla="*/ 0 w 435"/>
                <a:gd name="T11" fmla="*/ 21 h 883"/>
                <a:gd name="T12" fmla="*/ 20 w 435"/>
                <a:gd name="T13" fmla="*/ 0 h 883"/>
                <a:gd name="T14" fmla="*/ 416 w 435"/>
                <a:gd name="T15" fmla="*/ 0 h 883"/>
                <a:gd name="T16" fmla="*/ 435 w 435"/>
                <a:gd name="T17" fmla="*/ 19 h 883"/>
                <a:gd name="T18" fmla="*/ 435 w 435"/>
                <a:gd name="T19" fmla="*/ 443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5" h="883">
                  <a:moveTo>
                    <a:pt x="435" y="443"/>
                  </a:moveTo>
                  <a:cubicBezTo>
                    <a:pt x="435" y="583"/>
                    <a:pt x="434" y="723"/>
                    <a:pt x="435" y="863"/>
                  </a:cubicBezTo>
                  <a:cubicBezTo>
                    <a:pt x="435" y="879"/>
                    <a:pt x="431" y="883"/>
                    <a:pt x="415" y="883"/>
                  </a:cubicBezTo>
                  <a:cubicBezTo>
                    <a:pt x="283" y="883"/>
                    <a:pt x="151" y="883"/>
                    <a:pt x="19" y="883"/>
                  </a:cubicBezTo>
                  <a:cubicBezTo>
                    <a:pt x="4" y="883"/>
                    <a:pt x="0" y="879"/>
                    <a:pt x="0" y="864"/>
                  </a:cubicBezTo>
                  <a:cubicBezTo>
                    <a:pt x="1" y="583"/>
                    <a:pt x="1" y="302"/>
                    <a:pt x="0" y="21"/>
                  </a:cubicBezTo>
                  <a:cubicBezTo>
                    <a:pt x="0" y="5"/>
                    <a:pt x="4" y="0"/>
                    <a:pt x="20" y="0"/>
                  </a:cubicBezTo>
                  <a:cubicBezTo>
                    <a:pt x="152" y="1"/>
                    <a:pt x="284" y="1"/>
                    <a:pt x="416" y="0"/>
                  </a:cubicBezTo>
                  <a:cubicBezTo>
                    <a:pt x="432" y="0"/>
                    <a:pt x="435" y="5"/>
                    <a:pt x="435" y="19"/>
                  </a:cubicBezTo>
                  <a:cubicBezTo>
                    <a:pt x="434" y="161"/>
                    <a:pt x="435" y="302"/>
                    <a:pt x="435" y="4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Freeform 59"/>
            <p:cNvSpPr>
              <a:spLocks/>
            </p:cNvSpPr>
            <p:nvPr/>
          </p:nvSpPr>
          <p:spPr bwMode="auto">
            <a:xfrm>
              <a:off x="-2353588" y="1935562"/>
              <a:ext cx="257618" cy="364448"/>
            </a:xfrm>
            <a:custGeom>
              <a:avLst/>
              <a:gdLst>
                <a:gd name="T0" fmla="*/ 0 w 433"/>
                <a:gd name="T1" fmla="*/ 307 h 613"/>
                <a:gd name="T2" fmla="*/ 0 w 433"/>
                <a:gd name="T3" fmla="*/ 21 h 613"/>
                <a:gd name="T4" fmla="*/ 20 w 433"/>
                <a:gd name="T5" fmla="*/ 0 h 613"/>
                <a:gd name="T6" fmla="*/ 414 w 433"/>
                <a:gd name="T7" fmla="*/ 0 h 613"/>
                <a:gd name="T8" fmla="*/ 433 w 433"/>
                <a:gd name="T9" fmla="*/ 19 h 613"/>
                <a:gd name="T10" fmla="*/ 432 w 433"/>
                <a:gd name="T11" fmla="*/ 594 h 613"/>
                <a:gd name="T12" fmla="*/ 414 w 433"/>
                <a:gd name="T13" fmla="*/ 613 h 613"/>
                <a:gd name="T14" fmla="*/ 19 w 433"/>
                <a:gd name="T15" fmla="*/ 613 h 613"/>
                <a:gd name="T16" fmla="*/ 0 w 433"/>
                <a:gd name="T17" fmla="*/ 595 h 613"/>
                <a:gd name="T18" fmla="*/ 0 w 433"/>
                <a:gd name="T19" fmla="*/ 307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3" h="613">
                  <a:moveTo>
                    <a:pt x="0" y="307"/>
                  </a:moveTo>
                  <a:cubicBezTo>
                    <a:pt x="0" y="212"/>
                    <a:pt x="0" y="116"/>
                    <a:pt x="0" y="21"/>
                  </a:cubicBezTo>
                  <a:cubicBezTo>
                    <a:pt x="0" y="5"/>
                    <a:pt x="2" y="0"/>
                    <a:pt x="20" y="0"/>
                  </a:cubicBezTo>
                  <a:cubicBezTo>
                    <a:pt x="151" y="1"/>
                    <a:pt x="282" y="1"/>
                    <a:pt x="414" y="0"/>
                  </a:cubicBezTo>
                  <a:cubicBezTo>
                    <a:pt x="428" y="0"/>
                    <a:pt x="433" y="3"/>
                    <a:pt x="433" y="19"/>
                  </a:cubicBezTo>
                  <a:cubicBezTo>
                    <a:pt x="432" y="210"/>
                    <a:pt x="432" y="402"/>
                    <a:pt x="432" y="594"/>
                  </a:cubicBezTo>
                  <a:cubicBezTo>
                    <a:pt x="432" y="608"/>
                    <a:pt x="430" y="613"/>
                    <a:pt x="414" y="613"/>
                  </a:cubicBezTo>
                  <a:cubicBezTo>
                    <a:pt x="282" y="613"/>
                    <a:pt x="151" y="613"/>
                    <a:pt x="19" y="613"/>
                  </a:cubicBezTo>
                  <a:cubicBezTo>
                    <a:pt x="4" y="613"/>
                    <a:pt x="0" y="610"/>
                    <a:pt x="0" y="595"/>
                  </a:cubicBezTo>
                  <a:cubicBezTo>
                    <a:pt x="1" y="499"/>
                    <a:pt x="0" y="403"/>
                    <a:pt x="0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60"/>
            <p:cNvSpPr>
              <a:spLocks noEditPoints="1"/>
            </p:cNvSpPr>
            <p:nvPr/>
          </p:nvSpPr>
          <p:spPr bwMode="auto">
            <a:xfrm>
              <a:off x="-2353588" y="1299030"/>
              <a:ext cx="200307" cy="296010"/>
            </a:xfrm>
            <a:custGeom>
              <a:avLst/>
              <a:gdLst>
                <a:gd name="T0" fmla="*/ 201 w 337"/>
                <a:gd name="T1" fmla="*/ 446 h 498"/>
                <a:gd name="T2" fmla="*/ 201 w 337"/>
                <a:gd name="T3" fmla="*/ 498 h 498"/>
                <a:gd name="T4" fmla="*/ 127 w 337"/>
                <a:gd name="T5" fmla="*/ 498 h 498"/>
                <a:gd name="T6" fmla="*/ 127 w 337"/>
                <a:gd name="T7" fmla="*/ 447 h 498"/>
                <a:gd name="T8" fmla="*/ 0 w 337"/>
                <a:gd name="T9" fmla="*/ 309 h 498"/>
                <a:gd name="T10" fmla="*/ 79 w 337"/>
                <a:gd name="T11" fmla="*/ 309 h 498"/>
                <a:gd name="T12" fmla="*/ 125 w 337"/>
                <a:gd name="T13" fmla="*/ 366 h 498"/>
                <a:gd name="T14" fmla="*/ 125 w 337"/>
                <a:gd name="T15" fmla="*/ 279 h 498"/>
                <a:gd name="T16" fmla="*/ 6 w 337"/>
                <a:gd name="T17" fmla="*/ 171 h 498"/>
                <a:gd name="T18" fmla="*/ 126 w 337"/>
                <a:gd name="T19" fmla="*/ 50 h 498"/>
                <a:gd name="T20" fmla="*/ 126 w 337"/>
                <a:gd name="T21" fmla="*/ 0 h 498"/>
                <a:gd name="T22" fmla="*/ 201 w 337"/>
                <a:gd name="T23" fmla="*/ 0 h 498"/>
                <a:gd name="T24" fmla="*/ 201 w 337"/>
                <a:gd name="T25" fmla="*/ 37 h 498"/>
                <a:gd name="T26" fmla="*/ 216 w 337"/>
                <a:gd name="T27" fmla="*/ 55 h 498"/>
                <a:gd name="T28" fmla="*/ 321 w 337"/>
                <a:gd name="T29" fmla="*/ 154 h 498"/>
                <a:gd name="T30" fmla="*/ 323 w 337"/>
                <a:gd name="T31" fmla="*/ 178 h 498"/>
                <a:gd name="T32" fmla="*/ 254 w 337"/>
                <a:gd name="T33" fmla="*/ 178 h 498"/>
                <a:gd name="T34" fmla="*/ 243 w 337"/>
                <a:gd name="T35" fmla="*/ 166 h 498"/>
                <a:gd name="T36" fmla="*/ 203 w 337"/>
                <a:gd name="T37" fmla="*/ 130 h 498"/>
                <a:gd name="T38" fmla="*/ 203 w 337"/>
                <a:gd name="T39" fmla="*/ 210 h 498"/>
                <a:gd name="T40" fmla="*/ 251 w 337"/>
                <a:gd name="T41" fmla="*/ 220 h 498"/>
                <a:gd name="T42" fmla="*/ 329 w 337"/>
                <a:gd name="T43" fmla="*/ 299 h 498"/>
                <a:gd name="T44" fmla="*/ 289 w 337"/>
                <a:gd name="T45" fmla="*/ 409 h 498"/>
                <a:gd name="T46" fmla="*/ 201 w 337"/>
                <a:gd name="T47" fmla="*/ 446 h 498"/>
                <a:gd name="T48" fmla="*/ 202 w 337"/>
                <a:gd name="T49" fmla="*/ 368 h 498"/>
                <a:gd name="T50" fmla="*/ 254 w 337"/>
                <a:gd name="T51" fmla="*/ 324 h 498"/>
                <a:gd name="T52" fmla="*/ 202 w 337"/>
                <a:gd name="T53" fmla="*/ 293 h 498"/>
                <a:gd name="T54" fmla="*/ 202 w 337"/>
                <a:gd name="T55" fmla="*/ 368 h 498"/>
                <a:gd name="T56" fmla="*/ 126 w 337"/>
                <a:gd name="T57" fmla="*/ 197 h 498"/>
                <a:gd name="T58" fmla="*/ 126 w 337"/>
                <a:gd name="T59" fmla="*/ 131 h 498"/>
                <a:gd name="T60" fmla="*/ 87 w 337"/>
                <a:gd name="T61" fmla="*/ 170 h 498"/>
                <a:gd name="T62" fmla="*/ 126 w 337"/>
                <a:gd name="T63" fmla="*/ 197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7" h="498">
                  <a:moveTo>
                    <a:pt x="201" y="446"/>
                  </a:moveTo>
                  <a:cubicBezTo>
                    <a:pt x="201" y="465"/>
                    <a:pt x="201" y="481"/>
                    <a:pt x="201" y="498"/>
                  </a:cubicBezTo>
                  <a:cubicBezTo>
                    <a:pt x="176" y="498"/>
                    <a:pt x="153" y="498"/>
                    <a:pt x="127" y="498"/>
                  </a:cubicBezTo>
                  <a:cubicBezTo>
                    <a:pt x="127" y="481"/>
                    <a:pt x="127" y="464"/>
                    <a:pt x="127" y="447"/>
                  </a:cubicBezTo>
                  <a:cubicBezTo>
                    <a:pt x="56" y="426"/>
                    <a:pt x="8" y="386"/>
                    <a:pt x="0" y="309"/>
                  </a:cubicBezTo>
                  <a:cubicBezTo>
                    <a:pt x="27" y="309"/>
                    <a:pt x="53" y="309"/>
                    <a:pt x="79" y="309"/>
                  </a:cubicBezTo>
                  <a:cubicBezTo>
                    <a:pt x="86" y="334"/>
                    <a:pt x="95" y="357"/>
                    <a:pt x="125" y="366"/>
                  </a:cubicBezTo>
                  <a:cubicBezTo>
                    <a:pt x="125" y="336"/>
                    <a:pt x="125" y="308"/>
                    <a:pt x="125" y="279"/>
                  </a:cubicBezTo>
                  <a:cubicBezTo>
                    <a:pt x="63" y="267"/>
                    <a:pt x="8" y="247"/>
                    <a:pt x="6" y="171"/>
                  </a:cubicBezTo>
                  <a:cubicBezTo>
                    <a:pt x="4" y="113"/>
                    <a:pt x="39" y="79"/>
                    <a:pt x="126" y="50"/>
                  </a:cubicBezTo>
                  <a:cubicBezTo>
                    <a:pt x="126" y="35"/>
                    <a:pt x="126" y="18"/>
                    <a:pt x="126" y="0"/>
                  </a:cubicBezTo>
                  <a:cubicBezTo>
                    <a:pt x="150" y="0"/>
                    <a:pt x="174" y="0"/>
                    <a:pt x="201" y="0"/>
                  </a:cubicBezTo>
                  <a:cubicBezTo>
                    <a:pt x="201" y="12"/>
                    <a:pt x="202" y="24"/>
                    <a:pt x="201" y="37"/>
                  </a:cubicBezTo>
                  <a:cubicBezTo>
                    <a:pt x="200" y="48"/>
                    <a:pt x="204" y="53"/>
                    <a:pt x="216" y="55"/>
                  </a:cubicBezTo>
                  <a:cubicBezTo>
                    <a:pt x="270" y="67"/>
                    <a:pt x="308" y="98"/>
                    <a:pt x="321" y="154"/>
                  </a:cubicBezTo>
                  <a:cubicBezTo>
                    <a:pt x="323" y="161"/>
                    <a:pt x="323" y="169"/>
                    <a:pt x="323" y="178"/>
                  </a:cubicBezTo>
                  <a:cubicBezTo>
                    <a:pt x="299" y="178"/>
                    <a:pt x="277" y="179"/>
                    <a:pt x="254" y="178"/>
                  </a:cubicBezTo>
                  <a:cubicBezTo>
                    <a:pt x="250" y="178"/>
                    <a:pt x="244" y="171"/>
                    <a:pt x="243" y="166"/>
                  </a:cubicBezTo>
                  <a:cubicBezTo>
                    <a:pt x="235" y="148"/>
                    <a:pt x="225" y="135"/>
                    <a:pt x="203" y="130"/>
                  </a:cubicBezTo>
                  <a:cubicBezTo>
                    <a:pt x="203" y="157"/>
                    <a:pt x="203" y="183"/>
                    <a:pt x="203" y="210"/>
                  </a:cubicBezTo>
                  <a:cubicBezTo>
                    <a:pt x="219" y="213"/>
                    <a:pt x="235" y="216"/>
                    <a:pt x="251" y="220"/>
                  </a:cubicBezTo>
                  <a:cubicBezTo>
                    <a:pt x="291" y="232"/>
                    <a:pt x="322" y="255"/>
                    <a:pt x="329" y="299"/>
                  </a:cubicBezTo>
                  <a:cubicBezTo>
                    <a:pt x="337" y="343"/>
                    <a:pt x="322" y="379"/>
                    <a:pt x="289" y="409"/>
                  </a:cubicBezTo>
                  <a:cubicBezTo>
                    <a:pt x="264" y="430"/>
                    <a:pt x="235" y="442"/>
                    <a:pt x="201" y="446"/>
                  </a:cubicBezTo>
                  <a:close/>
                  <a:moveTo>
                    <a:pt x="202" y="368"/>
                  </a:moveTo>
                  <a:cubicBezTo>
                    <a:pt x="237" y="363"/>
                    <a:pt x="257" y="345"/>
                    <a:pt x="254" y="324"/>
                  </a:cubicBezTo>
                  <a:cubicBezTo>
                    <a:pt x="252" y="304"/>
                    <a:pt x="229" y="290"/>
                    <a:pt x="202" y="293"/>
                  </a:cubicBezTo>
                  <a:cubicBezTo>
                    <a:pt x="202" y="317"/>
                    <a:pt x="202" y="342"/>
                    <a:pt x="202" y="368"/>
                  </a:cubicBezTo>
                  <a:close/>
                  <a:moveTo>
                    <a:pt x="126" y="197"/>
                  </a:moveTo>
                  <a:cubicBezTo>
                    <a:pt x="126" y="175"/>
                    <a:pt x="126" y="153"/>
                    <a:pt x="126" y="131"/>
                  </a:cubicBezTo>
                  <a:cubicBezTo>
                    <a:pt x="99" y="136"/>
                    <a:pt x="85" y="150"/>
                    <a:pt x="87" y="170"/>
                  </a:cubicBezTo>
                  <a:cubicBezTo>
                    <a:pt x="89" y="187"/>
                    <a:pt x="102" y="197"/>
                    <a:pt x="126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61"/>
            <p:cNvSpPr>
              <a:spLocks noEditPoints="1"/>
            </p:cNvSpPr>
            <p:nvPr/>
          </p:nvSpPr>
          <p:spPr bwMode="auto">
            <a:xfrm>
              <a:off x="-2792595" y="1961156"/>
              <a:ext cx="391156" cy="355546"/>
            </a:xfrm>
            <a:custGeom>
              <a:avLst/>
              <a:gdLst>
                <a:gd name="T0" fmla="*/ 150 w 658"/>
                <a:gd name="T1" fmla="*/ 281 h 598"/>
                <a:gd name="T2" fmla="*/ 78 w 658"/>
                <a:gd name="T3" fmla="*/ 52 h 598"/>
                <a:gd name="T4" fmla="*/ 26 w 658"/>
                <a:gd name="T5" fmla="*/ 47 h 598"/>
                <a:gd name="T6" fmla="*/ 25 w 658"/>
                <a:gd name="T7" fmla="*/ 0 h 598"/>
                <a:gd name="T8" fmla="*/ 116 w 658"/>
                <a:gd name="T9" fmla="*/ 19 h 598"/>
                <a:gd name="T10" fmla="*/ 147 w 658"/>
                <a:gd name="T11" fmla="*/ 94 h 598"/>
                <a:gd name="T12" fmla="*/ 475 w 658"/>
                <a:gd name="T13" fmla="*/ 94 h 598"/>
                <a:gd name="T14" fmla="*/ 654 w 658"/>
                <a:gd name="T15" fmla="*/ 126 h 598"/>
                <a:gd name="T16" fmla="*/ 585 w 658"/>
                <a:gd name="T17" fmla="*/ 400 h 598"/>
                <a:gd name="T18" fmla="*/ 465 w 658"/>
                <a:gd name="T19" fmla="*/ 421 h 598"/>
                <a:gd name="T20" fmla="*/ 227 w 658"/>
                <a:gd name="T21" fmla="*/ 421 h 598"/>
                <a:gd name="T22" fmla="*/ 165 w 658"/>
                <a:gd name="T23" fmla="*/ 447 h 598"/>
                <a:gd name="T24" fmla="*/ 195 w 658"/>
                <a:gd name="T25" fmla="*/ 484 h 598"/>
                <a:gd name="T26" fmla="*/ 320 w 658"/>
                <a:gd name="T27" fmla="*/ 485 h 598"/>
                <a:gd name="T28" fmla="*/ 418 w 658"/>
                <a:gd name="T29" fmla="*/ 492 h 598"/>
                <a:gd name="T30" fmla="*/ 492 w 658"/>
                <a:gd name="T31" fmla="*/ 445 h 598"/>
                <a:gd name="T32" fmla="*/ 564 w 658"/>
                <a:gd name="T33" fmla="*/ 492 h 598"/>
                <a:gd name="T34" fmla="*/ 608 w 658"/>
                <a:gd name="T35" fmla="*/ 515 h 598"/>
                <a:gd name="T36" fmla="*/ 564 w 658"/>
                <a:gd name="T37" fmla="*/ 537 h 598"/>
                <a:gd name="T38" fmla="*/ 444 w 658"/>
                <a:gd name="T39" fmla="*/ 564 h 598"/>
                <a:gd name="T40" fmla="*/ 421 w 658"/>
                <a:gd name="T41" fmla="*/ 537 h 598"/>
                <a:gd name="T42" fmla="*/ 321 w 658"/>
                <a:gd name="T43" fmla="*/ 543 h 598"/>
                <a:gd name="T44" fmla="*/ 195 w 658"/>
                <a:gd name="T45" fmla="*/ 543 h 598"/>
                <a:gd name="T46" fmla="*/ 118 w 658"/>
                <a:gd name="T47" fmla="*/ 456 h 598"/>
                <a:gd name="T48" fmla="*/ 181 w 658"/>
                <a:gd name="T49" fmla="*/ 379 h 598"/>
                <a:gd name="T50" fmla="*/ 167 w 658"/>
                <a:gd name="T51" fmla="*/ 182 h 598"/>
                <a:gd name="T52" fmla="*/ 275 w 658"/>
                <a:gd name="T53" fmla="*/ 188 h 598"/>
                <a:gd name="T54" fmla="*/ 282 w 658"/>
                <a:gd name="T55" fmla="*/ 150 h 598"/>
                <a:gd name="T56" fmla="*/ 171 w 658"/>
                <a:gd name="T57" fmla="*/ 140 h 598"/>
                <a:gd name="T58" fmla="*/ 445 w 658"/>
                <a:gd name="T59" fmla="*/ 140 h 598"/>
                <a:gd name="T60" fmla="*/ 328 w 658"/>
                <a:gd name="T61" fmla="*/ 187 h 598"/>
                <a:gd name="T62" fmla="*/ 445 w 658"/>
                <a:gd name="T63" fmla="*/ 140 h 598"/>
                <a:gd name="T64" fmla="*/ 444 w 658"/>
                <a:gd name="T65" fmla="*/ 328 h 598"/>
                <a:gd name="T66" fmla="*/ 328 w 658"/>
                <a:gd name="T67" fmla="*/ 374 h 598"/>
                <a:gd name="T68" fmla="*/ 328 w 658"/>
                <a:gd name="T69" fmla="*/ 280 h 598"/>
                <a:gd name="T70" fmla="*/ 445 w 658"/>
                <a:gd name="T71" fmla="*/ 234 h 598"/>
                <a:gd name="T72" fmla="*/ 328 w 658"/>
                <a:gd name="T73" fmla="*/ 280 h 598"/>
                <a:gd name="T74" fmla="*/ 600 w 658"/>
                <a:gd name="T75" fmla="*/ 140 h 598"/>
                <a:gd name="T76" fmla="*/ 491 w 658"/>
                <a:gd name="T77" fmla="*/ 145 h 598"/>
                <a:gd name="T78" fmla="*/ 496 w 658"/>
                <a:gd name="T79" fmla="*/ 188 h 598"/>
                <a:gd name="T80" fmla="*/ 603 w 658"/>
                <a:gd name="T81" fmla="*/ 141 h 598"/>
                <a:gd name="T82" fmla="*/ 196 w 658"/>
                <a:gd name="T83" fmla="*/ 275 h 598"/>
                <a:gd name="T84" fmla="*/ 276 w 658"/>
                <a:gd name="T85" fmla="*/ 281 h 598"/>
                <a:gd name="T86" fmla="*/ 281 w 658"/>
                <a:gd name="T87" fmla="*/ 234 h 598"/>
                <a:gd name="T88" fmla="*/ 492 w 658"/>
                <a:gd name="T89" fmla="*/ 281 h 598"/>
                <a:gd name="T90" fmla="*/ 555 w 658"/>
                <a:gd name="T91" fmla="*/ 281 h 598"/>
                <a:gd name="T92" fmla="*/ 579 w 658"/>
                <a:gd name="T93" fmla="*/ 234 h 598"/>
                <a:gd name="T94" fmla="*/ 492 w 658"/>
                <a:gd name="T95" fmla="*/ 281 h 598"/>
                <a:gd name="T96" fmla="*/ 227 w 658"/>
                <a:gd name="T97" fmla="*/ 372 h 598"/>
                <a:gd name="T98" fmla="*/ 277 w 658"/>
                <a:gd name="T99" fmla="*/ 375 h 598"/>
                <a:gd name="T100" fmla="*/ 281 w 658"/>
                <a:gd name="T101" fmla="*/ 345 h 598"/>
                <a:gd name="T102" fmla="*/ 213 w 658"/>
                <a:gd name="T103" fmla="*/ 327 h 598"/>
                <a:gd name="T104" fmla="*/ 495 w 658"/>
                <a:gd name="T105" fmla="*/ 327 h 598"/>
                <a:gd name="T106" fmla="*/ 492 w 658"/>
                <a:gd name="T107" fmla="*/ 370 h 598"/>
                <a:gd name="T108" fmla="*/ 540 w 658"/>
                <a:gd name="T109" fmla="*/ 375 h 598"/>
                <a:gd name="T110" fmla="*/ 556 w 658"/>
                <a:gd name="T111" fmla="*/ 327 h 598"/>
                <a:gd name="T112" fmla="*/ 256 w 658"/>
                <a:gd name="T113" fmla="*/ 541 h 598"/>
                <a:gd name="T114" fmla="*/ 259 w 658"/>
                <a:gd name="T115" fmla="*/ 488 h 598"/>
                <a:gd name="T116" fmla="*/ 466 w 658"/>
                <a:gd name="T117" fmla="*/ 515 h 598"/>
                <a:gd name="T118" fmla="*/ 518 w 658"/>
                <a:gd name="T119" fmla="*/ 514 h 598"/>
                <a:gd name="T120" fmla="*/ 466 w 658"/>
                <a:gd name="T121" fmla="*/ 515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58" h="598">
                  <a:moveTo>
                    <a:pt x="181" y="379"/>
                  </a:moveTo>
                  <a:cubicBezTo>
                    <a:pt x="170" y="346"/>
                    <a:pt x="160" y="313"/>
                    <a:pt x="150" y="281"/>
                  </a:cubicBezTo>
                  <a:cubicBezTo>
                    <a:pt x="134" y="230"/>
                    <a:pt x="118" y="179"/>
                    <a:pt x="102" y="128"/>
                  </a:cubicBezTo>
                  <a:cubicBezTo>
                    <a:pt x="94" y="103"/>
                    <a:pt x="86" y="77"/>
                    <a:pt x="78" y="52"/>
                  </a:cubicBezTo>
                  <a:cubicBezTo>
                    <a:pt x="77" y="48"/>
                    <a:pt x="75" y="46"/>
                    <a:pt x="71" y="46"/>
                  </a:cubicBezTo>
                  <a:cubicBezTo>
                    <a:pt x="56" y="47"/>
                    <a:pt x="41" y="47"/>
                    <a:pt x="26" y="47"/>
                  </a:cubicBezTo>
                  <a:cubicBezTo>
                    <a:pt x="11" y="47"/>
                    <a:pt x="0" y="37"/>
                    <a:pt x="0" y="23"/>
                  </a:cubicBezTo>
                  <a:cubicBezTo>
                    <a:pt x="0" y="10"/>
                    <a:pt x="11" y="1"/>
                    <a:pt x="25" y="0"/>
                  </a:cubicBezTo>
                  <a:cubicBezTo>
                    <a:pt x="47" y="0"/>
                    <a:pt x="69" y="0"/>
                    <a:pt x="91" y="0"/>
                  </a:cubicBezTo>
                  <a:cubicBezTo>
                    <a:pt x="105" y="1"/>
                    <a:pt x="112" y="6"/>
                    <a:pt x="116" y="19"/>
                  </a:cubicBezTo>
                  <a:cubicBezTo>
                    <a:pt x="124" y="42"/>
                    <a:pt x="131" y="65"/>
                    <a:pt x="138" y="88"/>
                  </a:cubicBezTo>
                  <a:cubicBezTo>
                    <a:pt x="139" y="93"/>
                    <a:pt x="142" y="94"/>
                    <a:pt x="147" y="94"/>
                  </a:cubicBezTo>
                  <a:cubicBezTo>
                    <a:pt x="201" y="94"/>
                    <a:pt x="255" y="94"/>
                    <a:pt x="309" y="94"/>
                  </a:cubicBezTo>
                  <a:cubicBezTo>
                    <a:pt x="364" y="94"/>
                    <a:pt x="419" y="94"/>
                    <a:pt x="475" y="94"/>
                  </a:cubicBezTo>
                  <a:cubicBezTo>
                    <a:pt x="526" y="94"/>
                    <a:pt x="578" y="94"/>
                    <a:pt x="629" y="94"/>
                  </a:cubicBezTo>
                  <a:cubicBezTo>
                    <a:pt x="649" y="94"/>
                    <a:pt x="658" y="110"/>
                    <a:pt x="654" y="126"/>
                  </a:cubicBezTo>
                  <a:cubicBezTo>
                    <a:pt x="632" y="210"/>
                    <a:pt x="611" y="295"/>
                    <a:pt x="590" y="380"/>
                  </a:cubicBezTo>
                  <a:cubicBezTo>
                    <a:pt x="589" y="387"/>
                    <a:pt x="587" y="393"/>
                    <a:pt x="585" y="400"/>
                  </a:cubicBezTo>
                  <a:cubicBezTo>
                    <a:pt x="582" y="414"/>
                    <a:pt x="574" y="420"/>
                    <a:pt x="560" y="420"/>
                  </a:cubicBezTo>
                  <a:cubicBezTo>
                    <a:pt x="528" y="421"/>
                    <a:pt x="497" y="421"/>
                    <a:pt x="465" y="421"/>
                  </a:cubicBezTo>
                  <a:cubicBezTo>
                    <a:pt x="418" y="421"/>
                    <a:pt x="371" y="421"/>
                    <a:pt x="324" y="421"/>
                  </a:cubicBezTo>
                  <a:cubicBezTo>
                    <a:pt x="292" y="421"/>
                    <a:pt x="259" y="420"/>
                    <a:pt x="227" y="421"/>
                  </a:cubicBezTo>
                  <a:cubicBezTo>
                    <a:pt x="216" y="421"/>
                    <a:pt x="205" y="421"/>
                    <a:pt x="194" y="423"/>
                  </a:cubicBezTo>
                  <a:cubicBezTo>
                    <a:pt x="180" y="425"/>
                    <a:pt x="170" y="433"/>
                    <a:pt x="165" y="447"/>
                  </a:cubicBezTo>
                  <a:cubicBezTo>
                    <a:pt x="159" y="464"/>
                    <a:pt x="171" y="485"/>
                    <a:pt x="189" y="488"/>
                  </a:cubicBezTo>
                  <a:cubicBezTo>
                    <a:pt x="191" y="488"/>
                    <a:pt x="194" y="486"/>
                    <a:pt x="195" y="484"/>
                  </a:cubicBezTo>
                  <a:cubicBezTo>
                    <a:pt x="207" y="462"/>
                    <a:pt x="224" y="449"/>
                    <a:pt x="249" y="446"/>
                  </a:cubicBezTo>
                  <a:cubicBezTo>
                    <a:pt x="279" y="442"/>
                    <a:pt x="307" y="457"/>
                    <a:pt x="320" y="485"/>
                  </a:cubicBezTo>
                  <a:cubicBezTo>
                    <a:pt x="323" y="490"/>
                    <a:pt x="326" y="492"/>
                    <a:pt x="331" y="492"/>
                  </a:cubicBezTo>
                  <a:cubicBezTo>
                    <a:pt x="360" y="492"/>
                    <a:pt x="389" y="492"/>
                    <a:pt x="418" y="492"/>
                  </a:cubicBezTo>
                  <a:cubicBezTo>
                    <a:pt x="424" y="492"/>
                    <a:pt x="426" y="490"/>
                    <a:pt x="429" y="485"/>
                  </a:cubicBezTo>
                  <a:cubicBezTo>
                    <a:pt x="442" y="459"/>
                    <a:pt x="463" y="445"/>
                    <a:pt x="492" y="445"/>
                  </a:cubicBezTo>
                  <a:cubicBezTo>
                    <a:pt x="521" y="445"/>
                    <a:pt x="543" y="460"/>
                    <a:pt x="555" y="486"/>
                  </a:cubicBezTo>
                  <a:cubicBezTo>
                    <a:pt x="557" y="490"/>
                    <a:pt x="559" y="492"/>
                    <a:pt x="564" y="492"/>
                  </a:cubicBezTo>
                  <a:cubicBezTo>
                    <a:pt x="571" y="491"/>
                    <a:pt x="578" y="492"/>
                    <a:pt x="585" y="492"/>
                  </a:cubicBezTo>
                  <a:cubicBezTo>
                    <a:pt x="599" y="492"/>
                    <a:pt x="608" y="502"/>
                    <a:pt x="608" y="515"/>
                  </a:cubicBezTo>
                  <a:cubicBezTo>
                    <a:pt x="608" y="527"/>
                    <a:pt x="598" y="537"/>
                    <a:pt x="585" y="538"/>
                  </a:cubicBezTo>
                  <a:cubicBezTo>
                    <a:pt x="578" y="538"/>
                    <a:pt x="571" y="538"/>
                    <a:pt x="564" y="537"/>
                  </a:cubicBezTo>
                  <a:cubicBezTo>
                    <a:pt x="559" y="537"/>
                    <a:pt x="557" y="539"/>
                    <a:pt x="555" y="544"/>
                  </a:cubicBezTo>
                  <a:cubicBezTo>
                    <a:pt x="533" y="588"/>
                    <a:pt x="478" y="598"/>
                    <a:pt x="444" y="564"/>
                  </a:cubicBezTo>
                  <a:cubicBezTo>
                    <a:pt x="437" y="558"/>
                    <a:pt x="433" y="550"/>
                    <a:pt x="428" y="542"/>
                  </a:cubicBezTo>
                  <a:cubicBezTo>
                    <a:pt x="426" y="539"/>
                    <a:pt x="425" y="537"/>
                    <a:pt x="421" y="537"/>
                  </a:cubicBezTo>
                  <a:cubicBezTo>
                    <a:pt x="390" y="537"/>
                    <a:pt x="360" y="537"/>
                    <a:pt x="329" y="537"/>
                  </a:cubicBezTo>
                  <a:cubicBezTo>
                    <a:pt x="325" y="537"/>
                    <a:pt x="323" y="539"/>
                    <a:pt x="321" y="543"/>
                  </a:cubicBezTo>
                  <a:cubicBezTo>
                    <a:pt x="310" y="566"/>
                    <a:pt x="292" y="580"/>
                    <a:pt x="266" y="584"/>
                  </a:cubicBezTo>
                  <a:cubicBezTo>
                    <a:pt x="237" y="588"/>
                    <a:pt x="207" y="571"/>
                    <a:pt x="195" y="543"/>
                  </a:cubicBezTo>
                  <a:cubicBezTo>
                    <a:pt x="192" y="538"/>
                    <a:pt x="189" y="535"/>
                    <a:pt x="183" y="534"/>
                  </a:cubicBezTo>
                  <a:cubicBezTo>
                    <a:pt x="145" y="526"/>
                    <a:pt x="118" y="495"/>
                    <a:pt x="118" y="456"/>
                  </a:cubicBezTo>
                  <a:cubicBezTo>
                    <a:pt x="117" y="424"/>
                    <a:pt x="139" y="394"/>
                    <a:pt x="172" y="382"/>
                  </a:cubicBezTo>
                  <a:cubicBezTo>
                    <a:pt x="174" y="381"/>
                    <a:pt x="177" y="380"/>
                    <a:pt x="181" y="379"/>
                  </a:cubicBezTo>
                  <a:close/>
                  <a:moveTo>
                    <a:pt x="154" y="140"/>
                  </a:moveTo>
                  <a:cubicBezTo>
                    <a:pt x="159" y="155"/>
                    <a:pt x="163" y="169"/>
                    <a:pt x="167" y="182"/>
                  </a:cubicBezTo>
                  <a:cubicBezTo>
                    <a:pt x="169" y="187"/>
                    <a:pt x="171" y="188"/>
                    <a:pt x="175" y="188"/>
                  </a:cubicBezTo>
                  <a:cubicBezTo>
                    <a:pt x="208" y="188"/>
                    <a:pt x="242" y="188"/>
                    <a:pt x="275" y="188"/>
                  </a:cubicBezTo>
                  <a:cubicBezTo>
                    <a:pt x="277" y="188"/>
                    <a:pt x="279" y="187"/>
                    <a:pt x="282" y="187"/>
                  </a:cubicBezTo>
                  <a:cubicBezTo>
                    <a:pt x="282" y="174"/>
                    <a:pt x="282" y="162"/>
                    <a:pt x="282" y="150"/>
                  </a:cubicBezTo>
                  <a:cubicBezTo>
                    <a:pt x="282" y="140"/>
                    <a:pt x="282" y="140"/>
                    <a:pt x="272" y="140"/>
                  </a:cubicBezTo>
                  <a:cubicBezTo>
                    <a:pt x="238" y="140"/>
                    <a:pt x="204" y="140"/>
                    <a:pt x="171" y="140"/>
                  </a:cubicBezTo>
                  <a:cubicBezTo>
                    <a:pt x="166" y="140"/>
                    <a:pt x="161" y="140"/>
                    <a:pt x="154" y="140"/>
                  </a:cubicBezTo>
                  <a:close/>
                  <a:moveTo>
                    <a:pt x="445" y="140"/>
                  </a:moveTo>
                  <a:cubicBezTo>
                    <a:pt x="405" y="140"/>
                    <a:pt x="367" y="140"/>
                    <a:pt x="328" y="140"/>
                  </a:cubicBezTo>
                  <a:cubicBezTo>
                    <a:pt x="328" y="156"/>
                    <a:pt x="328" y="172"/>
                    <a:pt x="328" y="187"/>
                  </a:cubicBezTo>
                  <a:cubicBezTo>
                    <a:pt x="367" y="187"/>
                    <a:pt x="406" y="187"/>
                    <a:pt x="445" y="187"/>
                  </a:cubicBezTo>
                  <a:cubicBezTo>
                    <a:pt x="445" y="171"/>
                    <a:pt x="445" y="156"/>
                    <a:pt x="445" y="140"/>
                  </a:cubicBezTo>
                  <a:close/>
                  <a:moveTo>
                    <a:pt x="444" y="374"/>
                  </a:moveTo>
                  <a:cubicBezTo>
                    <a:pt x="444" y="358"/>
                    <a:pt x="444" y="343"/>
                    <a:pt x="444" y="328"/>
                  </a:cubicBezTo>
                  <a:cubicBezTo>
                    <a:pt x="405" y="328"/>
                    <a:pt x="367" y="328"/>
                    <a:pt x="328" y="328"/>
                  </a:cubicBezTo>
                  <a:cubicBezTo>
                    <a:pt x="328" y="343"/>
                    <a:pt x="328" y="359"/>
                    <a:pt x="328" y="374"/>
                  </a:cubicBezTo>
                  <a:cubicBezTo>
                    <a:pt x="367" y="374"/>
                    <a:pt x="406" y="374"/>
                    <a:pt x="444" y="374"/>
                  </a:cubicBezTo>
                  <a:close/>
                  <a:moveTo>
                    <a:pt x="328" y="280"/>
                  </a:moveTo>
                  <a:cubicBezTo>
                    <a:pt x="367" y="280"/>
                    <a:pt x="406" y="280"/>
                    <a:pt x="445" y="280"/>
                  </a:cubicBezTo>
                  <a:cubicBezTo>
                    <a:pt x="445" y="265"/>
                    <a:pt x="445" y="250"/>
                    <a:pt x="445" y="234"/>
                  </a:cubicBezTo>
                  <a:cubicBezTo>
                    <a:pt x="406" y="234"/>
                    <a:pt x="367" y="234"/>
                    <a:pt x="328" y="234"/>
                  </a:cubicBezTo>
                  <a:cubicBezTo>
                    <a:pt x="328" y="250"/>
                    <a:pt x="328" y="265"/>
                    <a:pt x="328" y="280"/>
                  </a:cubicBezTo>
                  <a:close/>
                  <a:moveTo>
                    <a:pt x="603" y="141"/>
                  </a:moveTo>
                  <a:cubicBezTo>
                    <a:pt x="601" y="141"/>
                    <a:pt x="600" y="140"/>
                    <a:pt x="600" y="140"/>
                  </a:cubicBezTo>
                  <a:cubicBezTo>
                    <a:pt x="565" y="140"/>
                    <a:pt x="530" y="140"/>
                    <a:pt x="496" y="140"/>
                  </a:cubicBezTo>
                  <a:cubicBezTo>
                    <a:pt x="492" y="140"/>
                    <a:pt x="491" y="142"/>
                    <a:pt x="491" y="145"/>
                  </a:cubicBezTo>
                  <a:cubicBezTo>
                    <a:pt x="491" y="158"/>
                    <a:pt x="491" y="170"/>
                    <a:pt x="491" y="183"/>
                  </a:cubicBezTo>
                  <a:cubicBezTo>
                    <a:pt x="491" y="187"/>
                    <a:pt x="493" y="188"/>
                    <a:pt x="496" y="188"/>
                  </a:cubicBezTo>
                  <a:cubicBezTo>
                    <a:pt x="528" y="188"/>
                    <a:pt x="559" y="188"/>
                    <a:pt x="591" y="188"/>
                  </a:cubicBezTo>
                  <a:cubicBezTo>
                    <a:pt x="595" y="172"/>
                    <a:pt x="599" y="157"/>
                    <a:pt x="603" y="141"/>
                  </a:cubicBezTo>
                  <a:close/>
                  <a:moveTo>
                    <a:pt x="184" y="234"/>
                  </a:moveTo>
                  <a:cubicBezTo>
                    <a:pt x="188" y="248"/>
                    <a:pt x="192" y="262"/>
                    <a:pt x="196" y="275"/>
                  </a:cubicBezTo>
                  <a:cubicBezTo>
                    <a:pt x="198" y="280"/>
                    <a:pt x="200" y="281"/>
                    <a:pt x="205" y="281"/>
                  </a:cubicBezTo>
                  <a:cubicBezTo>
                    <a:pt x="229" y="281"/>
                    <a:pt x="252" y="281"/>
                    <a:pt x="276" y="281"/>
                  </a:cubicBezTo>
                  <a:cubicBezTo>
                    <a:pt x="278" y="281"/>
                    <a:pt x="279" y="281"/>
                    <a:pt x="281" y="280"/>
                  </a:cubicBezTo>
                  <a:cubicBezTo>
                    <a:pt x="281" y="265"/>
                    <a:pt x="281" y="250"/>
                    <a:pt x="281" y="234"/>
                  </a:cubicBezTo>
                  <a:cubicBezTo>
                    <a:pt x="249" y="234"/>
                    <a:pt x="217" y="234"/>
                    <a:pt x="184" y="234"/>
                  </a:cubicBezTo>
                  <a:close/>
                  <a:moveTo>
                    <a:pt x="492" y="281"/>
                  </a:moveTo>
                  <a:cubicBezTo>
                    <a:pt x="495" y="281"/>
                    <a:pt x="498" y="281"/>
                    <a:pt x="501" y="281"/>
                  </a:cubicBezTo>
                  <a:cubicBezTo>
                    <a:pt x="519" y="281"/>
                    <a:pt x="537" y="281"/>
                    <a:pt x="555" y="281"/>
                  </a:cubicBezTo>
                  <a:cubicBezTo>
                    <a:pt x="568" y="281"/>
                    <a:pt x="568" y="281"/>
                    <a:pt x="571" y="268"/>
                  </a:cubicBezTo>
                  <a:cubicBezTo>
                    <a:pt x="574" y="257"/>
                    <a:pt x="576" y="246"/>
                    <a:pt x="579" y="234"/>
                  </a:cubicBezTo>
                  <a:cubicBezTo>
                    <a:pt x="549" y="234"/>
                    <a:pt x="521" y="234"/>
                    <a:pt x="492" y="234"/>
                  </a:cubicBezTo>
                  <a:cubicBezTo>
                    <a:pt x="492" y="250"/>
                    <a:pt x="492" y="265"/>
                    <a:pt x="492" y="281"/>
                  </a:cubicBezTo>
                  <a:close/>
                  <a:moveTo>
                    <a:pt x="213" y="327"/>
                  </a:moveTo>
                  <a:cubicBezTo>
                    <a:pt x="218" y="343"/>
                    <a:pt x="222" y="357"/>
                    <a:pt x="227" y="372"/>
                  </a:cubicBezTo>
                  <a:cubicBezTo>
                    <a:pt x="228" y="373"/>
                    <a:pt x="230" y="375"/>
                    <a:pt x="232" y="375"/>
                  </a:cubicBezTo>
                  <a:cubicBezTo>
                    <a:pt x="247" y="375"/>
                    <a:pt x="262" y="375"/>
                    <a:pt x="277" y="375"/>
                  </a:cubicBezTo>
                  <a:cubicBezTo>
                    <a:pt x="280" y="375"/>
                    <a:pt x="282" y="373"/>
                    <a:pt x="282" y="370"/>
                  </a:cubicBezTo>
                  <a:cubicBezTo>
                    <a:pt x="281" y="361"/>
                    <a:pt x="281" y="353"/>
                    <a:pt x="281" y="345"/>
                  </a:cubicBezTo>
                  <a:cubicBezTo>
                    <a:pt x="281" y="339"/>
                    <a:pt x="281" y="333"/>
                    <a:pt x="281" y="327"/>
                  </a:cubicBezTo>
                  <a:cubicBezTo>
                    <a:pt x="258" y="327"/>
                    <a:pt x="236" y="327"/>
                    <a:pt x="213" y="327"/>
                  </a:cubicBezTo>
                  <a:close/>
                  <a:moveTo>
                    <a:pt x="556" y="327"/>
                  </a:moveTo>
                  <a:cubicBezTo>
                    <a:pt x="535" y="327"/>
                    <a:pt x="515" y="327"/>
                    <a:pt x="495" y="327"/>
                  </a:cubicBezTo>
                  <a:cubicBezTo>
                    <a:pt x="494" y="327"/>
                    <a:pt x="491" y="330"/>
                    <a:pt x="491" y="332"/>
                  </a:cubicBezTo>
                  <a:cubicBezTo>
                    <a:pt x="491" y="345"/>
                    <a:pt x="491" y="357"/>
                    <a:pt x="492" y="370"/>
                  </a:cubicBezTo>
                  <a:cubicBezTo>
                    <a:pt x="492" y="372"/>
                    <a:pt x="494" y="375"/>
                    <a:pt x="496" y="375"/>
                  </a:cubicBezTo>
                  <a:cubicBezTo>
                    <a:pt x="511" y="375"/>
                    <a:pt x="525" y="375"/>
                    <a:pt x="540" y="375"/>
                  </a:cubicBezTo>
                  <a:cubicBezTo>
                    <a:pt x="541" y="375"/>
                    <a:pt x="544" y="373"/>
                    <a:pt x="544" y="372"/>
                  </a:cubicBezTo>
                  <a:cubicBezTo>
                    <a:pt x="548" y="358"/>
                    <a:pt x="552" y="343"/>
                    <a:pt x="556" y="327"/>
                  </a:cubicBezTo>
                  <a:close/>
                  <a:moveTo>
                    <a:pt x="231" y="514"/>
                  </a:moveTo>
                  <a:cubicBezTo>
                    <a:pt x="231" y="528"/>
                    <a:pt x="243" y="540"/>
                    <a:pt x="256" y="541"/>
                  </a:cubicBezTo>
                  <a:cubicBezTo>
                    <a:pt x="271" y="541"/>
                    <a:pt x="283" y="530"/>
                    <a:pt x="284" y="515"/>
                  </a:cubicBezTo>
                  <a:cubicBezTo>
                    <a:pt x="284" y="502"/>
                    <a:pt x="273" y="489"/>
                    <a:pt x="259" y="488"/>
                  </a:cubicBezTo>
                  <a:cubicBezTo>
                    <a:pt x="244" y="488"/>
                    <a:pt x="232" y="499"/>
                    <a:pt x="231" y="514"/>
                  </a:cubicBezTo>
                  <a:close/>
                  <a:moveTo>
                    <a:pt x="466" y="515"/>
                  </a:moveTo>
                  <a:cubicBezTo>
                    <a:pt x="466" y="529"/>
                    <a:pt x="478" y="541"/>
                    <a:pt x="491" y="541"/>
                  </a:cubicBezTo>
                  <a:cubicBezTo>
                    <a:pt x="506" y="541"/>
                    <a:pt x="518" y="529"/>
                    <a:pt x="518" y="514"/>
                  </a:cubicBezTo>
                  <a:cubicBezTo>
                    <a:pt x="518" y="501"/>
                    <a:pt x="506" y="488"/>
                    <a:pt x="492" y="488"/>
                  </a:cubicBezTo>
                  <a:cubicBezTo>
                    <a:pt x="477" y="488"/>
                    <a:pt x="466" y="500"/>
                    <a:pt x="466" y="5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7046025" y="3871812"/>
            <a:ext cx="379546" cy="468572"/>
            <a:chOff x="-4268788" y="1825625"/>
            <a:chExt cx="3032125" cy="3743325"/>
          </a:xfrm>
          <a:solidFill>
            <a:schemeClr val="bg1"/>
          </a:solidFill>
        </p:grpSpPr>
        <p:sp>
          <p:nvSpPr>
            <p:cNvPr id="43" name="Freeform 65"/>
            <p:cNvSpPr>
              <a:spLocks noEditPoints="1"/>
            </p:cNvSpPr>
            <p:nvPr/>
          </p:nvSpPr>
          <p:spPr bwMode="auto">
            <a:xfrm>
              <a:off x="-3871913" y="2701925"/>
              <a:ext cx="2635250" cy="1855787"/>
            </a:xfrm>
            <a:custGeom>
              <a:avLst/>
              <a:gdLst>
                <a:gd name="T0" fmla="*/ 692 w 1384"/>
                <a:gd name="T1" fmla="*/ 0 h 976"/>
                <a:gd name="T2" fmla="*/ 1236 w 1384"/>
                <a:gd name="T3" fmla="*/ 0 h 976"/>
                <a:gd name="T4" fmla="*/ 1384 w 1384"/>
                <a:gd name="T5" fmla="*/ 149 h 976"/>
                <a:gd name="T6" fmla="*/ 1384 w 1384"/>
                <a:gd name="T7" fmla="*/ 827 h 976"/>
                <a:gd name="T8" fmla="*/ 1235 w 1384"/>
                <a:gd name="T9" fmla="*/ 975 h 976"/>
                <a:gd name="T10" fmla="*/ 155 w 1384"/>
                <a:gd name="T11" fmla="*/ 976 h 976"/>
                <a:gd name="T12" fmla="*/ 15 w 1384"/>
                <a:gd name="T13" fmla="*/ 897 h 976"/>
                <a:gd name="T14" fmla="*/ 1 w 1384"/>
                <a:gd name="T15" fmla="*/ 835 h 976"/>
                <a:gd name="T16" fmla="*/ 1 w 1384"/>
                <a:gd name="T17" fmla="*/ 140 h 976"/>
                <a:gd name="T18" fmla="*/ 146 w 1384"/>
                <a:gd name="T19" fmla="*/ 0 h 976"/>
                <a:gd name="T20" fmla="*/ 692 w 1384"/>
                <a:gd name="T21" fmla="*/ 0 h 976"/>
                <a:gd name="T22" fmla="*/ 599 w 1384"/>
                <a:gd name="T23" fmla="*/ 498 h 976"/>
                <a:gd name="T24" fmla="*/ 625 w 1384"/>
                <a:gd name="T25" fmla="*/ 516 h 976"/>
                <a:gd name="T26" fmla="*/ 801 w 1384"/>
                <a:gd name="T27" fmla="*/ 638 h 976"/>
                <a:gd name="T28" fmla="*/ 815 w 1384"/>
                <a:gd name="T29" fmla="*/ 665 h 976"/>
                <a:gd name="T30" fmla="*/ 866 w 1384"/>
                <a:gd name="T31" fmla="*/ 742 h 976"/>
                <a:gd name="T32" fmla="*/ 958 w 1384"/>
                <a:gd name="T33" fmla="*/ 726 h 976"/>
                <a:gd name="T34" fmla="*/ 978 w 1384"/>
                <a:gd name="T35" fmla="*/ 634 h 976"/>
                <a:gd name="T36" fmla="*/ 983 w 1384"/>
                <a:gd name="T37" fmla="*/ 604 h 976"/>
                <a:gd name="T38" fmla="*/ 1157 w 1384"/>
                <a:gd name="T39" fmla="*/ 387 h 976"/>
                <a:gd name="T40" fmla="*/ 1167 w 1384"/>
                <a:gd name="T41" fmla="*/ 376 h 976"/>
                <a:gd name="T42" fmla="*/ 1237 w 1384"/>
                <a:gd name="T43" fmla="*/ 428 h 976"/>
                <a:gd name="T44" fmla="*/ 1310 w 1384"/>
                <a:gd name="T45" fmla="*/ 157 h 976"/>
                <a:gd name="T46" fmla="*/ 1306 w 1384"/>
                <a:gd name="T47" fmla="*/ 154 h 976"/>
                <a:gd name="T48" fmla="*/ 1063 w 1384"/>
                <a:gd name="T49" fmla="*/ 295 h 976"/>
                <a:gd name="T50" fmla="*/ 1124 w 1384"/>
                <a:gd name="T51" fmla="*/ 343 h 976"/>
                <a:gd name="T52" fmla="*/ 936 w 1384"/>
                <a:gd name="T53" fmla="*/ 577 h 976"/>
                <a:gd name="T54" fmla="*/ 919 w 1384"/>
                <a:gd name="T55" fmla="*/ 581 h 976"/>
                <a:gd name="T56" fmla="*/ 854 w 1384"/>
                <a:gd name="T57" fmla="*/ 593 h 976"/>
                <a:gd name="T58" fmla="*/ 828 w 1384"/>
                <a:gd name="T59" fmla="*/ 593 h 976"/>
                <a:gd name="T60" fmla="*/ 637 w 1384"/>
                <a:gd name="T61" fmla="*/ 459 h 976"/>
                <a:gd name="T62" fmla="*/ 626 w 1384"/>
                <a:gd name="T63" fmla="*/ 437 h 976"/>
                <a:gd name="T64" fmla="*/ 539 w 1384"/>
                <a:gd name="T65" fmla="*/ 349 h 976"/>
                <a:gd name="T66" fmla="*/ 456 w 1384"/>
                <a:gd name="T67" fmla="*/ 442 h 976"/>
                <a:gd name="T68" fmla="*/ 450 w 1384"/>
                <a:gd name="T69" fmla="*/ 461 h 976"/>
                <a:gd name="T70" fmla="*/ 254 w 1384"/>
                <a:gd name="T71" fmla="*/ 597 h 976"/>
                <a:gd name="T72" fmla="*/ 199 w 1384"/>
                <a:gd name="T73" fmla="*/ 580 h 976"/>
                <a:gd name="T74" fmla="*/ 108 w 1384"/>
                <a:gd name="T75" fmla="*/ 663 h 976"/>
                <a:gd name="T76" fmla="*/ 194 w 1384"/>
                <a:gd name="T77" fmla="*/ 749 h 976"/>
                <a:gd name="T78" fmla="*/ 278 w 1384"/>
                <a:gd name="T79" fmla="*/ 659 h 976"/>
                <a:gd name="T80" fmla="*/ 284 w 1384"/>
                <a:gd name="T81" fmla="*/ 641 h 976"/>
                <a:gd name="T82" fmla="*/ 486 w 1384"/>
                <a:gd name="T83" fmla="*/ 501 h 976"/>
                <a:gd name="T84" fmla="*/ 599 w 1384"/>
                <a:gd name="T85" fmla="*/ 498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84" h="976">
                  <a:moveTo>
                    <a:pt x="692" y="0"/>
                  </a:moveTo>
                  <a:cubicBezTo>
                    <a:pt x="873" y="0"/>
                    <a:pt x="1055" y="0"/>
                    <a:pt x="1236" y="0"/>
                  </a:cubicBezTo>
                  <a:cubicBezTo>
                    <a:pt x="1328" y="1"/>
                    <a:pt x="1384" y="57"/>
                    <a:pt x="1384" y="149"/>
                  </a:cubicBezTo>
                  <a:cubicBezTo>
                    <a:pt x="1384" y="375"/>
                    <a:pt x="1384" y="601"/>
                    <a:pt x="1384" y="827"/>
                  </a:cubicBezTo>
                  <a:cubicBezTo>
                    <a:pt x="1384" y="919"/>
                    <a:pt x="1327" y="975"/>
                    <a:pt x="1235" y="975"/>
                  </a:cubicBezTo>
                  <a:cubicBezTo>
                    <a:pt x="875" y="975"/>
                    <a:pt x="515" y="975"/>
                    <a:pt x="155" y="976"/>
                  </a:cubicBezTo>
                  <a:cubicBezTo>
                    <a:pt x="93" y="976"/>
                    <a:pt x="42" y="956"/>
                    <a:pt x="15" y="897"/>
                  </a:cubicBezTo>
                  <a:cubicBezTo>
                    <a:pt x="6" y="878"/>
                    <a:pt x="1" y="856"/>
                    <a:pt x="1" y="835"/>
                  </a:cubicBezTo>
                  <a:cubicBezTo>
                    <a:pt x="0" y="603"/>
                    <a:pt x="0" y="371"/>
                    <a:pt x="1" y="140"/>
                  </a:cubicBezTo>
                  <a:cubicBezTo>
                    <a:pt x="1" y="56"/>
                    <a:pt x="61" y="0"/>
                    <a:pt x="146" y="0"/>
                  </a:cubicBezTo>
                  <a:cubicBezTo>
                    <a:pt x="328" y="0"/>
                    <a:pt x="510" y="0"/>
                    <a:pt x="692" y="0"/>
                  </a:cubicBezTo>
                  <a:close/>
                  <a:moveTo>
                    <a:pt x="599" y="498"/>
                  </a:moveTo>
                  <a:cubicBezTo>
                    <a:pt x="608" y="504"/>
                    <a:pt x="616" y="510"/>
                    <a:pt x="625" y="516"/>
                  </a:cubicBezTo>
                  <a:cubicBezTo>
                    <a:pt x="684" y="557"/>
                    <a:pt x="742" y="598"/>
                    <a:pt x="801" y="638"/>
                  </a:cubicBezTo>
                  <a:cubicBezTo>
                    <a:pt x="811" y="645"/>
                    <a:pt x="816" y="652"/>
                    <a:pt x="815" y="665"/>
                  </a:cubicBezTo>
                  <a:cubicBezTo>
                    <a:pt x="815" y="701"/>
                    <a:pt x="833" y="728"/>
                    <a:pt x="866" y="742"/>
                  </a:cubicBezTo>
                  <a:cubicBezTo>
                    <a:pt x="900" y="756"/>
                    <a:pt x="931" y="751"/>
                    <a:pt x="958" y="726"/>
                  </a:cubicBezTo>
                  <a:cubicBezTo>
                    <a:pt x="984" y="702"/>
                    <a:pt x="992" y="667"/>
                    <a:pt x="978" y="634"/>
                  </a:cubicBezTo>
                  <a:cubicBezTo>
                    <a:pt x="972" y="622"/>
                    <a:pt x="975" y="614"/>
                    <a:pt x="983" y="604"/>
                  </a:cubicBezTo>
                  <a:cubicBezTo>
                    <a:pt x="1041" y="532"/>
                    <a:pt x="1099" y="460"/>
                    <a:pt x="1157" y="387"/>
                  </a:cubicBezTo>
                  <a:cubicBezTo>
                    <a:pt x="1160" y="383"/>
                    <a:pt x="1163" y="380"/>
                    <a:pt x="1167" y="376"/>
                  </a:cubicBezTo>
                  <a:cubicBezTo>
                    <a:pt x="1190" y="393"/>
                    <a:pt x="1212" y="410"/>
                    <a:pt x="1237" y="428"/>
                  </a:cubicBezTo>
                  <a:cubicBezTo>
                    <a:pt x="1262" y="336"/>
                    <a:pt x="1286" y="247"/>
                    <a:pt x="1310" y="157"/>
                  </a:cubicBezTo>
                  <a:cubicBezTo>
                    <a:pt x="1309" y="156"/>
                    <a:pt x="1307" y="155"/>
                    <a:pt x="1306" y="154"/>
                  </a:cubicBezTo>
                  <a:cubicBezTo>
                    <a:pt x="1226" y="201"/>
                    <a:pt x="1145" y="247"/>
                    <a:pt x="1063" y="295"/>
                  </a:cubicBezTo>
                  <a:cubicBezTo>
                    <a:pt x="1085" y="312"/>
                    <a:pt x="1104" y="327"/>
                    <a:pt x="1124" y="343"/>
                  </a:cubicBezTo>
                  <a:cubicBezTo>
                    <a:pt x="1061" y="422"/>
                    <a:pt x="999" y="500"/>
                    <a:pt x="936" y="577"/>
                  </a:cubicBezTo>
                  <a:cubicBezTo>
                    <a:pt x="933" y="581"/>
                    <a:pt x="924" y="582"/>
                    <a:pt x="919" y="581"/>
                  </a:cubicBezTo>
                  <a:cubicBezTo>
                    <a:pt x="896" y="576"/>
                    <a:pt x="874" y="580"/>
                    <a:pt x="854" y="593"/>
                  </a:cubicBezTo>
                  <a:cubicBezTo>
                    <a:pt x="844" y="600"/>
                    <a:pt x="838" y="600"/>
                    <a:pt x="828" y="593"/>
                  </a:cubicBezTo>
                  <a:cubicBezTo>
                    <a:pt x="764" y="548"/>
                    <a:pt x="700" y="504"/>
                    <a:pt x="637" y="459"/>
                  </a:cubicBezTo>
                  <a:cubicBezTo>
                    <a:pt x="631" y="455"/>
                    <a:pt x="626" y="444"/>
                    <a:pt x="626" y="437"/>
                  </a:cubicBezTo>
                  <a:cubicBezTo>
                    <a:pt x="625" y="386"/>
                    <a:pt x="588" y="348"/>
                    <a:pt x="539" y="349"/>
                  </a:cubicBezTo>
                  <a:cubicBezTo>
                    <a:pt x="490" y="350"/>
                    <a:pt x="454" y="391"/>
                    <a:pt x="456" y="442"/>
                  </a:cubicBezTo>
                  <a:cubicBezTo>
                    <a:pt x="456" y="449"/>
                    <a:pt x="454" y="458"/>
                    <a:pt x="450" y="461"/>
                  </a:cubicBezTo>
                  <a:cubicBezTo>
                    <a:pt x="383" y="508"/>
                    <a:pt x="317" y="554"/>
                    <a:pt x="254" y="597"/>
                  </a:cubicBezTo>
                  <a:cubicBezTo>
                    <a:pt x="233" y="590"/>
                    <a:pt x="217" y="582"/>
                    <a:pt x="199" y="580"/>
                  </a:cubicBezTo>
                  <a:cubicBezTo>
                    <a:pt x="151" y="576"/>
                    <a:pt x="109" y="615"/>
                    <a:pt x="108" y="663"/>
                  </a:cubicBezTo>
                  <a:cubicBezTo>
                    <a:pt x="107" y="710"/>
                    <a:pt x="146" y="750"/>
                    <a:pt x="194" y="749"/>
                  </a:cubicBezTo>
                  <a:cubicBezTo>
                    <a:pt x="243" y="749"/>
                    <a:pt x="280" y="709"/>
                    <a:pt x="278" y="659"/>
                  </a:cubicBezTo>
                  <a:cubicBezTo>
                    <a:pt x="278" y="653"/>
                    <a:pt x="280" y="644"/>
                    <a:pt x="284" y="641"/>
                  </a:cubicBezTo>
                  <a:cubicBezTo>
                    <a:pt x="351" y="594"/>
                    <a:pt x="419" y="547"/>
                    <a:pt x="486" y="501"/>
                  </a:cubicBezTo>
                  <a:cubicBezTo>
                    <a:pt x="532" y="526"/>
                    <a:pt x="556" y="526"/>
                    <a:pt x="599" y="4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66"/>
            <p:cNvSpPr>
              <a:spLocks noEditPoints="1"/>
            </p:cNvSpPr>
            <p:nvPr/>
          </p:nvSpPr>
          <p:spPr bwMode="auto">
            <a:xfrm>
              <a:off x="-4268788" y="1825625"/>
              <a:ext cx="2368550" cy="3743325"/>
            </a:xfrm>
            <a:custGeom>
              <a:avLst/>
              <a:gdLst>
                <a:gd name="T0" fmla="*/ 1244 w 1244"/>
                <a:gd name="T1" fmla="*/ 419 h 1967"/>
                <a:gd name="T2" fmla="*/ 1220 w 1244"/>
                <a:gd name="T3" fmla="*/ 419 h 1967"/>
                <a:gd name="T4" fmla="*/ 1145 w 1244"/>
                <a:gd name="T5" fmla="*/ 419 h 1967"/>
                <a:gd name="T6" fmla="*/ 1145 w 1244"/>
                <a:gd name="T7" fmla="*/ 161 h 1967"/>
                <a:gd name="T8" fmla="*/ 101 w 1244"/>
                <a:gd name="T9" fmla="*/ 161 h 1967"/>
                <a:gd name="T10" fmla="*/ 101 w 1244"/>
                <a:gd name="T11" fmla="*/ 1703 h 1967"/>
                <a:gd name="T12" fmla="*/ 1144 w 1244"/>
                <a:gd name="T13" fmla="*/ 1703 h 1967"/>
                <a:gd name="T14" fmla="*/ 1144 w 1244"/>
                <a:gd name="T15" fmla="*/ 1477 h 1967"/>
                <a:gd name="T16" fmla="*/ 1243 w 1244"/>
                <a:gd name="T17" fmla="*/ 1477 h 1967"/>
                <a:gd name="T18" fmla="*/ 1244 w 1244"/>
                <a:gd name="T19" fmla="*/ 1495 h 1967"/>
                <a:gd name="T20" fmla="*/ 1244 w 1244"/>
                <a:gd name="T21" fmla="*/ 1879 h 1967"/>
                <a:gd name="T22" fmla="*/ 1155 w 1244"/>
                <a:gd name="T23" fmla="*/ 1967 h 1967"/>
                <a:gd name="T24" fmla="*/ 85 w 1244"/>
                <a:gd name="T25" fmla="*/ 1967 h 1967"/>
                <a:gd name="T26" fmla="*/ 0 w 1244"/>
                <a:gd name="T27" fmla="*/ 1880 h 1967"/>
                <a:gd name="T28" fmla="*/ 1 w 1244"/>
                <a:gd name="T29" fmla="*/ 1056 h 1967"/>
                <a:gd name="T30" fmla="*/ 1 w 1244"/>
                <a:gd name="T31" fmla="*/ 96 h 1967"/>
                <a:gd name="T32" fmla="*/ 95 w 1244"/>
                <a:gd name="T33" fmla="*/ 0 h 1967"/>
                <a:gd name="T34" fmla="*/ 1155 w 1244"/>
                <a:gd name="T35" fmla="*/ 0 h 1967"/>
                <a:gd name="T36" fmla="*/ 1244 w 1244"/>
                <a:gd name="T37" fmla="*/ 88 h 1967"/>
                <a:gd name="T38" fmla="*/ 1244 w 1244"/>
                <a:gd name="T39" fmla="*/ 394 h 1967"/>
                <a:gd name="T40" fmla="*/ 1244 w 1244"/>
                <a:gd name="T41" fmla="*/ 419 h 1967"/>
                <a:gd name="T42" fmla="*/ 625 w 1244"/>
                <a:gd name="T43" fmla="*/ 1767 h 1967"/>
                <a:gd name="T44" fmla="*/ 552 w 1244"/>
                <a:gd name="T45" fmla="*/ 1839 h 1967"/>
                <a:gd name="T46" fmla="*/ 625 w 1244"/>
                <a:gd name="T47" fmla="*/ 1912 h 1967"/>
                <a:gd name="T48" fmla="*/ 696 w 1244"/>
                <a:gd name="T49" fmla="*/ 1840 h 1967"/>
                <a:gd name="T50" fmla="*/ 625 w 1244"/>
                <a:gd name="T51" fmla="*/ 1767 h 1967"/>
                <a:gd name="T52" fmla="*/ 505 w 1244"/>
                <a:gd name="T53" fmla="*/ 52 h 1967"/>
                <a:gd name="T54" fmla="*/ 505 w 1244"/>
                <a:gd name="T55" fmla="*/ 107 h 1967"/>
                <a:gd name="T56" fmla="*/ 743 w 1244"/>
                <a:gd name="T57" fmla="*/ 107 h 1967"/>
                <a:gd name="T58" fmla="*/ 743 w 1244"/>
                <a:gd name="T59" fmla="*/ 52 h 1967"/>
                <a:gd name="T60" fmla="*/ 505 w 1244"/>
                <a:gd name="T61" fmla="*/ 52 h 1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44" h="1967">
                  <a:moveTo>
                    <a:pt x="1244" y="419"/>
                  </a:moveTo>
                  <a:cubicBezTo>
                    <a:pt x="1234" y="419"/>
                    <a:pt x="1227" y="419"/>
                    <a:pt x="1220" y="419"/>
                  </a:cubicBezTo>
                  <a:cubicBezTo>
                    <a:pt x="1195" y="419"/>
                    <a:pt x="1171" y="419"/>
                    <a:pt x="1145" y="419"/>
                  </a:cubicBezTo>
                  <a:cubicBezTo>
                    <a:pt x="1145" y="332"/>
                    <a:pt x="1145" y="247"/>
                    <a:pt x="1145" y="161"/>
                  </a:cubicBezTo>
                  <a:cubicBezTo>
                    <a:pt x="796" y="161"/>
                    <a:pt x="450" y="161"/>
                    <a:pt x="101" y="161"/>
                  </a:cubicBezTo>
                  <a:cubicBezTo>
                    <a:pt x="101" y="674"/>
                    <a:pt x="101" y="1187"/>
                    <a:pt x="101" y="1703"/>
                  </a:cubicBezTo>
                  <a:cubicBezTo>
                    <a:pt x="448" y="1703"/>
                    <a:pt x="795" y="1703"/>
                    <a:pt x="1144" y="1703"/>
                  </a:cubicBezTo>
                  <a:cubicBezTo>
                    <a:pt x="1144" y="1628"/>
                    <a:pt x="1144" y="1553"/>
                    <a:pt x="1144" y="1477"/>
                  </a:cubicBezTo>
                  <a:cubicBezTo>
                    <a:pt x="1178" y="1477"/>
                    <a:pt x="1210" y="1477"/>
                    <a:pt x="1243" y="1477"/>
                  </a:cubicBezTo>
                  <a:cubicBezTo>
                    <a:pt x="1243" y="1484"/>
                    <a:pt x="1244" y="1490"/>
                    <a:pt x="1244" y="1495"/>
                  </a:cubicBezTo>
                  <a:cubicBezTo>
                    <a:pt x="1244" y="1623"/>
                    <a:pt x="1244" y="1751"/>
                    <a:pt x="1244" y="1879"/>
                  </a:cubicBezTo>
                  <a:cubicBezTo>
                    <a:pt x="1243" y="1936"/>
                    <a:pt x="1212" y="1967"/>
                    <a:pt x="1155" y="1967"/>
                  </a:cubicBezTo>
                  <a:cubicBezTo>
                    <a:pt x="799" y="1967"/>
                    <a:pt x="442" y="1967"/>
                    <a:pt x="85" y="1967"/>
                  </a:cubicBezTo>
                  <a:cubicBezTo>
                    <a:pt x="33" y="1967"/>
                    <a:pt x="0" y="1933"/>
                    <a:pt x="0" y="1880"/>
                  </a:cubicBezTo>
                  <a:cubicBezTo>
                    <a:pt x="1" y="1605"/>
                    <a:pt x="1" y="1330"/>
                    <a:pt x="1" y="1056"/>
                  </a:cubicBezTo>
                  <a:cubicBezTo>
                    <a:pt x="1" y="736"/>
                    <a:pt x="1" y="416"/>
                    <a:pt x="1" y="96"/>
                  </a:cubicBezTo>
                  <a:cubicBezTo>
                    <a:pt x="1" y="30"/>
                    <a:pt x="30" y="0"/>
                    <a:pt x="95" y="0"/>
                  </a:cubicBezTo>
                  <a:cubicBezTo>
                    <a:pt x="448" y="0"/>
                    <a:pt x="802" y="0"/>
                    <a:pt x="1155" y="0"/>
                  </a:cubicBezTo>
                  <a:cubicBezTo>
                    <a:pt x="1211" y="0"/>
                    <a:pt x="1244" y="33"/>
                    <a:pt x="1244" y="88"/>
                  </a:cubicBezTo>
                  <a:cubicBezTo>
                    <a:pt x="1244" y="190"/>
                    <a:pt x="1244" y="292"/>
                    <a:pt x="1244" y="394"/>
                  </a:cubicBezTo>
                  <a:cubicBezTo>
                    <a:pt x="1244" y="401"/>
                    <a:pt x="1244" y="409"/>
                    <a:pt x="1244" y="419"/>
                  </a:cubicBezTo>
                  <a:close/>
                  <a:moveTo>
                    <a:pt x="625" y="1767"/>
                  </a:moveTo>
                  <a:cubicBezTo>
                    <a:pt x="585" y="1767"/>
                    <a:pt x="552" y="1799"/>
                    <a:pt x="552" y="1839"/>
                  </a:cubicBezTo>
                  <a:cubicBezTo>
                    <a:pt x="551" y="1879"/>
                    <a:pt x="584" y="1912"/>
                    <a:pt x="625" y="1912"/>
                  </a:cubicBezTo>
                  <a:cubicBezTo>
                    <a:pt x="664" y="1912"/>
                    <a:pt x="696" y="1879"/>
                    <a:pt x="696" y="1840"/>
                  </a:cubicBezTo>
                  <a:cubicBezTo>
                    <a:pt x="696" y="1800"/>
                    <a:pt x="665" y="1768"/>
                    <a:pt x="625" y="1767"/>
                  </a:cubicBezTo>
                  <a:close/>
                  <a:moveTo>
                    <a:pt x="505" y="52"/>
                  </a:moveTo>
                  <a:cubicBezTo>
                    <a:pt x="505" y="72"/>
                    <a:pt x="505" y="89"/>
                    <a:pt x="505" y="107"/>
                  </a:cubicBezTo>
                  <a:cubicBezTo>
                    <a:pt x="585" y="107"/>
                    <a:pt x="664" y="107"/>
                    <a:pt x="743" y="107"/>
                  </a:cubicBezTo>
                  <a:cubicBezTo>
                    <a:pt x="743" y="88"/>
                    <a:pt x="743" y="70"/>
                    <a:pt x="743" y="52"/>
                  </a:cubicBezTo>
                  <a:cubicBezTo>
                    <a:pt x="663" y="52"/>
                    <a:pt x="585" y="52"/>
                    <a:pt x="505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-3590925" y="3879850"/>
              <a:ext cx="176213" cy="174625"/>
            </a:xfrm>
            <a:custGeom>
              <a:avLst/>
              <a:gdLst>
                <a:gd name="T0" fmla="*/ 46 w 92"/>
                <a:gd name="T1" fmla="*/ 0 h 92"/>
                <a:gd name="T2" fmla="*/ 91 w 92"/>
                <a:gd name="T3" fmla="*/ 44 h 92"/>
                <a:gd name="T4" fmla="*/ 44 w 92"/>
                <a:gd name="T5" fmla="*/ 91 h 92"/>
                <a:gd name="T6" fmla="*/ 0 w 92"/>
                <a:gd name="T7" fmla="*/ 46 h 92"/>
                <a:gd name="T8" fmla="*/ 46 w 92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2">
                  <a:moveTo>
                    <a:pt x="46" y="0"/>
                  </a:moveTo>
                  <a:cubicBezTo>
                    <a:pt x="69" y="0"/>
                    <a:pt x="91" y="21"/>
                    <a:pt x="91" y="44"/>
                  </a:cubicBezTo>
                  <a:cubicBezTo>
                    <a:pt x="92" y="69"/>
                    <a:pt x="69" y="92"/>
                    <a:pt x="44" y="91"/>
                  </a:cubicBezTo>
                  <a:cubicBezTo>
                    <a:pt x="20" y="90"/>
                    <a:pt x="0" y="70"/>
                    <a:pt x="0" y="46"/>
                  </a:cubicBezTo>
                  <a:cubicBezTo>
                    <a:pt x="0" y="21"/>
                    <a:pt x="20" y="0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68"/>
            <p:cNvSpPr>
              <a:spLocks/>
            </p:cNvSpPr>
            <p:nvPr/>
          </p:nvSpPr>
          <p:spPr bwMode="auto">
            <a:xfrm>
              <a:off x="-2927350" y="3440113"/>
              <a:ext cx="173038" cy="174625"/>
            </a:xfrm>
            <a:custGeom>
              <a:avLst/>
              <a:gdLst>
                <a:gd name="T0" fmla="*/ 0 w 91"/>
                <a:gd name="T1" fmla="*/ 45 h 92"/>
                <a:gd name="T2" fmla="*/ 46 w 91"/>
                <a:gd name="T3" fmla="*/ 1 h 92"/>
                <a:gd name="T4" fmla="*/ 91 w 91"/>
                <a:gd name="T5" fmla="*/ 46 h 92"/>
                <a:gd name="T6" fmla="*/ 45 w 91"/>
                <a:gd name="T7" fmla="*/ 91 h 92"/>
                <a:gd name="T8" fmla="*/ 0 w 91"/>
                <a:gd name="T9" fmla="*/ 4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2">
                  <a:moveTo>
                    <a:pt x="0" y="45"/>
                  </a:moveTo>
                  <a:cubicBezTo>
                    <a:pt x="0" y="21"/>
                    <a:pt x="22" y="0"/>
                    <a:pt x="46" y="1"/>
                  </a:cubicBezTo>
                  <a:cubicBezTo>
                    <a:pt x="70" y="2"/>
                    <a:pt x="90" y="22"/>
                    <a:pt x="91" y="46"/>
                  </a:cubicBezTo>
                  <a:cubicBezTo>
                    <a:pt x="91" y="70"/>
                    <a:pt x="69" y="92"/>
                    <a:pt x="45" y="91"/>
                  </a:cubicBezTo>
                  <a:cubicBezTo>
                    <a:pt x="20" y="91"/>
                    <a:pt x="0" y="71"/>
                    <a:pt x="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-2246313" y="3879850"/>
              <a:ext cx="173038" cy="174625"/>
            </a:xfrm>
            <a:custGeom>
              <a:avLst/>
              <a:gdLst>
                <a:gd name="T0" fmla="*/ 45 w 91"/>
                <a:gd name="T1" fmla="*/ 1 h 92"/>
                <a:gd name="T2" fmla="*/ 91 w 91"/>
                <a:gd name="T3" fmla="*/ 45 h 92"/>
                <a:gd name="T4" fmla="*/ 47 w 91"/>
                <a:gd name="T5" fmla="*/ 91 h 92"/>
                <a:gd name="T6" fmla="*/ 0 w 91"/>
                <a:gd name="T7" fmla="*/ 47 h 92"/>
                <a:gd name="T8" fmla="*/ 45 w 91"/>
                <a:gd name="T9" fmla="*/ 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2">
                  <a:moveTo>
                    <a:pt x="45" y="1"/>
                  </a:moveTo>
                  <a:cubicBezTo>
                    <a:pt x="71" y="0"/>
                    <a:pt x="90" y="20"/>
                    <a:pt x="91" y="45"/>
                  </a:cubicBezTo>
                  <a:cubicBezTo>
                    <a:pt x="91" y="69"/>
                    <a:pt x="71" y="90"/>
                    <a:pt x="47" y="91"/>
                  </a:cubicBezTo>
                  <a:cubicBezTo>
                    <a:pt x="23" y="92"/>
                    <a:pt x="1" y="71"/>
                    <a:pt x="0" y="47"/>
                  </a:cubicBezTo>
                  <a:cubicBezTo>
                    <a:pt x="0" y="22"/>
                    <a:pt x="20" y="1"/>
                    <a:pt x="4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629474" y="5135668"/>
            <a:ext cx="366412" cy="404420"/>
            <a:chOff x="588963" y="8343900"/>
            <a:chExt cx="1147763" cy="1266825"/>
          </a:xfrm>
        </p:grpSpPr>
        <p:sp>
          <p:nvSpPr>
            <p:cNvPr id="49" name="Freeform 12"/>
            <p:cNvSpPr>
              <a:spLocks noEditPoints="1"/>
            </p:cNvSpPr>
            <p:nvPr/>
          </p:nvSpPr>
          <p:spPr bwMode="auto">
            <a:xfrm>
              <a:off x="760413" y="8343900"/>
              <a:ext cx="809625" cy="836612"/>
            </a:xfrm>
            <a:custGeom>
              <a:avLst/>
              <a:gdLst>
                <a:gd name="T0" fmla="*/ 131 w 237"/>
                <a:gd name="T1" fmla="*/ 0 h 245"/>
                <a:gd name="T2" fmla="*/ 174 w 237"/>
                <a:gd name="T3" fmla="*/ 16 h 245"/>
                <a:gd name="T4" fmla="*/ 228 w 237"/>
                <a:gd name="T5" fmla="*/ 94 h 245"/>
                <a:gd name="T6" fmla="*/ 230 w 237"/>
                <a:gd name="T7" fmla="*/ 99 h 245"/>
                <a:gd name="T8" fmla="*/ 236 w 237"/>
                <a:gd name="T9" fmla="*/ 120 h 245"/>
                <a:gd name="T10" fmla="*/ 236 w 237"/>
                <a:gd name="T11" fmla="*/ 145 h 245"/>
                <a:gd name="T12" fmla="*/ 221 w 237"/>
                <a:gd name="T13" fmla="*/ 165 h 245"/>
                <a:gd name="T14" fmla="*/ 202 w 237"/>
                <a:gd name="T15" fmla="*/ 149 h 245"/>
                <a:gd name="T16" fmla="*/ 202 w 237"/>
                <a:gd name="T17" fmla="*/ 149 h 245"/>
                <a:gd name="T18" fmla="*/ 184 w 237"/>
                <a:gd name="T19" fmla="*/ 187 h 245"/>
                <a:gd name="T20" fmla="*/ 151 w 237"/>
                <a:gd name="T21" fmla="*/ 222 h 245"/>
                <a:gd name="T22" fmla="*/ 74 w 237"/>
                <a:gd name="T23" fmla="*/ 213 h 245"/>
                <a:gd name="T24" fmla="*/ 36 w 237"/>
                <a:gd name="T25" fmla="*/ 148 h 245"/>
                <a:gd name="T26" fmla="*/ 24 w 237"/>
                <a:gd name="T27" fmla="*/ 168 h 245"/>
                <a:gd name="T28" fmla="*/ 63 w 237"/>
                <a:gd name="T29" fmla="*/ 220 h 245"/>
                <a:gd name="T30" fmla="*/ 70 w 237"/>
                <a:gd name="T31" fmla="*/ 221 h 245"/>
                <a:gd name="T32" fmla="*/ 86 w 237"/>
                <a:gd name="T33" fmla="*/ 230 h 245"/>
                <a:gd name="T34" fmla="*/ 79 w 237"/>
                <a:gd name="T35" fmla="*/ 245 h 245"/>
                <a:gd name="T36" fmla="*/ 60 w 237"/>
                <a:gd name="T37" fmla="*/ 235 h 245"/>
                <a:gd name="T38" fmla="*/ 53 w 237"/>
                <a:gd name="T39" fmla="*/ 227 h 245"/>
                <a:gd name="T40" fmla="*/ 13 w 237"/>
                <a:gd name="T41" fmla="*/ 170 h 245"/>
                <a:gd name="T42" fmla="*/ 7 w 237"/>
                <a:gd name="T43" fmla="*/ 162 h 245"/>
                <a:gd name="T44" fmla="*/ 1 w 237"/>
                <a:gd name="T45" fmla="*/ 148 h 245"/>
                <a:gd name="T46" fmla="*/ 0 w 237"/>
                <a:gd name="T47" fmla="*/ 114 h 245"/>
                <a:gd name="T48" fmla="*/ 3 w 237"/>
                <a:gd name="T49" fmla="*/ 105 h 245"/>
                <a:gd name="T50" fmla="*/ 11 w 237"/>
                <a:gd name="T51" fmla="*/ 84 h 245"/>
                <a:gd name="T52" fmla="*/ 102 w 237"/>
                <a:gd name="T53" fmla="*/ 1 h 245"/>
                <a:gd name="T54" fmla="*/ 105 w 237"/>
                <a:gd name="T55" fmla="*/ 0 h 245"/>
                <a:gd name="T56" fmla="*/ 131 w 237"/>
                <a:gd name="T57" fmla="*/ 0 h 245"/>
                <a:gd name="T58" fmla="*/ 32 w 237"/>
                <a:gd name="T59" fmla="*/ 103 h 245"/>
                <a:gd name="T60" fmla="*/ 33 w 237"/>
                <a:gd name="T61" fmla="*/ 102 h 245"/>
                <a:gd name="T62" fmla="*/ 33 w 237"/>
                <a:gd name="T63" fmla="*/ 100 h 245"/>
                <a:gd name="T64" fmla="*/ 66 w 237"/>
                <a:gd name="T65" fmla="*/ 48 h 245"/>
                <a:gd name="T66" fmla="*/ 131 w 237"/>
                <a:gd name="T67" fmla="*/ 34 h 245"/>
                <a:gd name="T68" fmla="*/ 198 w 237"/>
                <a:gd name="T69" fmla="*/ 81 h 245"/>
                <a:gd name="T70" fmla="*/ 205 w 237"/>
                <a:gd name="T71" fmla="*/ 103 h 245"/>
                <a:gd name="T72" fmla="*/ 216 w 237"/>
                <a:gd name="T73" fmla="*/ 95 h 245"/>
                <a:gd name="T74" fmla="*/ 216 w 237"/>
                <a:gd name="T75" fmla="*/ 91 h 245"/>
                <a:gd name="T76" fmla="*/ 128 w 237"/>
                <a:gd name="T77" fmla="*/ 12 h 245"/>
                <a:gd name="T78" fmla="*/ 24 w 237"/>
                <a:gd name="T79" fmla="*/ 79 h 245"/>
                <a:gd name="T80" fmla="*/ 30 w 237"/>
                <a:gd name="T81" fmla="*/ 102 h 245"/>
                <a:gd name="T82" fmla="*/ 32 w 237"/>
                <a:gd name="T83" fmla="*/ 103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7" h="245">
                  <a:moveTo>
                    <a:pt x="131" y="0"/>
                  </a:moveTo>
                  <a:cubicBezTo>
                    <a:pt x="146" y="5"/>
                    <a:pt x="161" y="8"/>
                    <a:pt x="174" y="16"/>
                  </a:cubicBezTo>
                  <a:cubicBezTo>
                    <a:pt x="204" y="33"/>
                    <a:pt x="222" y="60"/>
                    <a:pt x="228" y="94"/>
                  </a:cubicBezTo>
                  <a:cubicBezTo>
                    <a:pt x="228" y="96"/>
                    <a:pt x="228" y="98"/>
                    <a:pt x="230" y="99"/>
                  </a:cubicBezTo>
                  <a:cubicBezTo>
                    <a:pt x="236" y="105"/>
                    <a:pt x="237" y="112"/>
                    <a:pt x="236" y="120"/>
                  </a:cubicBezTo>
                  <a:cubicBezTo>
                    <a:pt x="236" y="128"/>
                    <a:pt x="236" y="137"/>
                    <a:pt x="236" y="145"/>
                  </a:cubicBezTo>
                  <a:cubicBezTo>
                    <a:pt x="236" y="157"/>
                    <a:pt x="231" y="164"/>
                    <a:pt x="221" y="165"/>
                  </a:cubicBezTo>
                  <a:cubicBezTo>
                    <a:pt x="214" y="167"/>
                    <a:pt x="204" y="162"/>
                    <a:pt x="202" y="149"/>
                  </a:cubicBezTo>
                  <a:cubicBezTo>
                    <a:pt x="202" y="148"/>
                    <a:pt x="202" y="148"/>
                    <a:pt x="202" y="149"/>
                  </a:cubicBezTo>
                  <a:cubicBezTo>
                    <a:pt x="196" y="161"/>
                    <a:pt x="191" y="174"/>
                    <a:pt x="184" y="187"/>
                  </a:cubicBezTo>
                  <a:cubicBezTo>
                    <a:pt x="176" y="201"/>
                    <a:pt x="165" y="213"/>
                    <a:pt x="151" y="222"/>
                  </a:cubicBezTo>
                  <a:cubicBezTo>
                    <a:pt x="125" y="237"/>
                    <a:pt x="96" y="233"/>
                    <a:pt x="74" y="213"/>
                  </a:cubicBezTo>
                  <a:cubicBezTo>
                    <a:pt x="55" y="195"/>
                    <a:pt x="43" y="173"/>
                    <a:pt x="36" y="148"/>
                  </a:cubicBezTo>
                  <a:cubicBezTo>
                    <a:pt x="33" y="154"/>
                    <a:pt x="29" y="160"/>
                    <a:pt x="24" y="168"/>
                  </a:cubicBezTo>
                  <a:cubicBezTo>
                    <a:pt x="30" y="188"/>
                    <a:pt x="43" y="206"/>
                    <a:pt x="63" y="220"/>
                  </a:cubicBezTo>
                  <a:cubicBezTo>
                    <a:pt x="65" y="221"/>
                    <a:pt x="67" y="220"/>
                    <a:pt x="70" y="221"/>
                  </a:cubicBezTo>
                  <a:cubicBezTo>
                    <a:pt x="77" y="221"/>
                    <a:pt x="83" y="224"/>
                    <a:pt x="86" y="230"/>
                  </a:cubicBezTo>
                  <a:cubicBezTo>
                    <a:pt x="90" y="237"/>
                    <a:pt x="87" y="244"/>
                    <a:pt x="79" y="245"/>
                  </a:cubicBezTo>
                  <a:cubicBezTo>
                    <a:pt x="71" y="245"/>
                    <a:pt x="64" y="241"/>
                    <a:pt x="60" y="235"/>
                  </a:cubicBezTo>
                  <a:cubicBezTo>
                    <a:pt x="58" y="232"/>
                    <a:pt x="56" y="229"/>
                    <a:pt x="53" y="227"/>
                  </a:cubicBezTo>
                  <a:cubicBezTo>
                    <a:pt x="34" y="212"/>
                    <a:pt x="20" y="193"/>
                    <a:pt x="13" y="170"/>
                  </a:cubicBezTo>
                  <a:cubicBezTo>
                    <a:pt x="12" y="167"/>
                    <a:pt x="9" y="165"/>
                    <a:pt x="7" y="162"/>
                  </a:cubicBezTo>
                  <a:cubicBezTo>
                    <a:pt x="5" y="158"/>
                    <a:pt x="1" y="153"/>
                    <a:pt x="1" y="148"/>
                  </a:cubicBezTo>
                  <a:cubicBezTo>
                    <a:pt x="0" y="137"/>
                    <a:pt x="0" y="125"/>
                    <a:pt x="0" y="114"/>
                  </a:cubicBezTo>
                  <a:cubicBezTo>
                    <a:pt x="1" y="111"/>
                    <a:pt x="1" y="107"/>
                    <a:pt x="3" y="105"/>
                  </a:cubicBezTo>
                  <a:cubicBezTo>
                    <a:pt x="9" y="99"/>
                    <a:pt x="9" y="91"/>
                    <a:pt x="11" y="84"/>
                  </a:cubicBezTo>
                  <a:cubicBezTo>
                    <a:pt x="25" y="38"/>
                    <a:pt x="55" y="10"/>
                    <a:pt x="102" y="1"/>
                  </a:cubicBezTo>
                  <a:cubicBezTo>
                    <a:pt x="103" y="1"/>
                    <a:pt x="104" y="0"/>
                    <a:pt x="105" y="0"/>
                  </a:cubicBezTo>
                  <a:cubicBezTo>
                    <a:pt x="114" y="0"/>
                    <a:pt x="123" y="0"/>
                    <a:pt x="131" y="0"/>
                  </a:cubicBezTo>
                  <a:close/>
                  <a:moveTo>
                    <a:pt x="32" y="103"/>
                  </a:moveTo>
                  <a:cubicBezTo>
                    <a:pt x="33" y="103"/>
                    <a:pt x="33" y="103"/>
                    <a:pt x="33" y="102"/>
                  </a:cubicBezTo>
                  <a:cubicBezTo>
                    <a:pt x="33" y="101"/>
                    <a:pt x="33" y="101"/>
                    <a:pt x="33" y="100"/>
                  </a:cubicBezTo>
                  <a:cubicBezTo>
                    <a:pt x="37" y="78"/>
                    <a:pt x="47" y="60"/>
                    <a:pt x="66" y="48"/>
                  </a:cubicBezTo>
                  <a:cubicBezTo>
                    <a:pt x="86" y="34"/>
                    <a:pt x="108" y="31"/>
                    <a:pt x="131" y="34"/>
                  </a:cubicBezTo>
                  <a:cubicBezTo>
                    <a:pt x="161" y="37"/>
                    <a:pt x="185" y="51"/>
                    <a:pt x="198" y="81"/>
                  </a:cubicBezTo>
                  <a:cubicBezTo>
                    <a:pt x="201" y="88"/>
                    <a:pt x="202" y="95"/>
                    <a:pt x="205" y="103"/>
                  </a:cubicBezTo>
                  <a:cubicBezTo>
                    <a:pt x="208" y="100"/>
                    <a:pt x="212" y="98"/>
                    <a:pt x="216" y="95"/>
                  </a:cubicBezTo>
                  <a:cubicBezTo>
                    <a:pt x="216" y="94"/>
                    <a:pt x="216" y="93"/>
                    <a:pt x="216" y="91"/>
                  </a:cubicBezTo>
                  <a:cubicBezTo>
                    <a:pt x="207" y="48"/>
                    <a:pt x="169" y="14"/>
                    <a:pt x="128" y="12"/>
                  </a:cubicBezTo>
                  <a:cubicBezTo>
                    <a:pt x="80" y="9"/>
                    <a:pt x="39" y="35"/>
                    <a:pt x="24" y="79"/>
                  </a:cubicBezTo>
                  <a:cubicBezTo>
                    <a:pt x="20" y="92"/>
                    <a:pt x="20" y="92"/>
                    <a:pt x="30" y="102"/>
                  </a:cubicBezTo>
                  <a:cubicBezTo>
                    <a:pt x="31" y="102"/>
                    <a:pt x="31" y="103"/>
                    <a:pt x="32" y="1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13"/>
            <p:cNvSpPr>
              <a:spLocks/>
            </p:cNvSpPr>
            <p:nvPr/>
          </p:nvSpPr>
          <p:spPr bwMode="auto">
            <a:xfrm>
              <a:off x="588963" y="9136063"/>
              <a:ext cx="1147763" cy="474662"/>
            </a:xfrm>
            <a:custGeom>
              <a:avLst/>
              <a:gdLst>
                <a:gd name="T0" fmla="*/ 1 w 336"/>
                <a:gd name="T1" fmla="*/ 139 h 139"/>
                <a:gd name="T2" fmla="*/ 1 w 336"/>
                <a:gd name="T3" fmla="*/ 97 h 139"/>
                <a:gd name="T4" fmla="*/ 37 w 336"/>
                <a:gd name="T5" fmla="*/ 31 h 139"/>
                <a:gd name="T6" fmla="*/ 100 w 336"/>
                <a:gd name="T7" fmla="*/ 0 h 139"/>
                <a:gd name="T8" fmla="*/ 119 w 336"/>
                <a:gd name="T9" fmla="*/ 39 h 139"/>
                <a:gd name="T10" fmla="*/ 137 w 336"/>
                <a:gd name="T11" fmla="*/ 78 h 139"/>
                <a:gd name="T12" fmla="*/ 156 w 336"/>
                <a:gd name="T13" fmla="*/ 27 h 139"/>
                <a:gd name="T14" fmla="*/ 180 w 336"/>
                <a:gd name="T15" fmla="*/ 27 h 139"/>
                <a:gd name="T16" fmla="*/ 198 w 336"/>
                <a:gd name="T17" fmla="*/ 76 h 139"/>
                <a:gd name="T18" fmla="*/ 235 w 336"/>
                <a:gd name="T19" fmla="*/ 0 h 139"/>
                <a:gd name="T20" fmla="*/ 240 w 336"/>
                <a:gd name="T21" fmla="*/ 1 h 139"/>
                <a:gd name="T22" fmla="*/ 296 w 336"/>
                <a:gd name="T23" fmla="*/ 29 h 139"/>
                <a:gd name="T24" fmla="*/ 335 w 336"/>
                <a:gd name="T25" fmla="*/ 97 h 139"/>
                <a:gd name="T26" fmla="*/ 335 w 336"/>
                <a:gd name="T27" fmla="*/ 139 h 139"/>
                <a:gd name="T28" fmla="*/ 1 w 336"/>
                <a:gd name="T2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6" h="139">
                  <a:moveTo>
                    <a:pt x="1" y="139"/>
                  </a:moveTo>
                  <a:cubicBezTo>
                    <a:pt x="1" y="125"/>
                    <a:pt x="2" y="111"/>
                    <a:pt x="1" y="97"/>
                  </a:cubicBezTo>
                  <a:cubicBezTo>
                    <a:pt x="0" y="68"/>
                    <a:pt x="14" y="46"/>
                    <a:pt x="37" y="31"/>
                  </a:cubicBezTo>
                  <a:cubicBezTo>
                    <a:pt x="57" y="19"/>
                    <a:pt x="78" y="10"/>
                    <a:pt x="100" y="0"/>
                  </a:cubicBezTo>
                  <a:cubicBezTo>
                    <a:pt x="106" y="13"/>
                    <a:pt x="113" y="26"/>
                    <a:pt x="119" y="39"/>
                  </a:cubicBezTo>
                  <a:cubicBezTo>
                    <a:pt x="125" y="52"/>
                    <a:pt x="131" y="65"/>
                    <a:pt x="137" y="78"/>
                  </a:cubicBezTo>
                  <a:cubicBezTo>
                    <a:pt x="144" y="61"/>
                    <a:pt x="150" y="44"/>
                    <a:pt x="156" y="27"/>
                  </a:cubicBezTo>
                  <a:cubicBezTo>
                    <a:pt x="164" y="27"/>
                    <a:pt x="172" y="27"/>
                    <a:pt x="180" y="27"/>
                  </a:cubicBezTo>
                  <a:cubicBezTo>
                    <a:pt x="186" y="42"/>
                    <a:pt x="192" y="58"/>
                    <a:pt x="198" y="76"/>
                  </a:cubicBezTo>
                  <a:cubicBezTo>
                    <a:pt x="211" y="50"/>
                    <a:pt x="223" y="25"/>
                    <a:pt x="235" y="0"/>
                  </a:cubicBezTo>
                  <a:cubicBezTo>
                    <a:pt x="237" y="0"/>
                    <a:pt x="238" y="1"/>
                    <a:pt x="240" y="1"/>
                  </a:cubicBezTo>
                  <a:cubicBezTo>
                    <a:pt x="259" y="10"/>
                    <a:pt x="278" y="18"/>
                    <a:pt x="296" y="29"/>
                  </a:cubicBezTo>
                  <a:cubicBezTo>
                    <a:pt x="321" y="44"/>
                    <a:pt x="336" y="66"/>
                    <a:pt x="335" y="97"/>
                  </a:cubicBezTo>
                  <a:cubicBezTo>
                    <a:pt x="335" y="111"/>
                    <a:pt x="335" y="125"/>
                    <a:pt x="335" y="139"/>
                  </a:cubicBezTo>
                  <a:cubicBezTo>
                    <a:pt x="224" y="139"/>
                    <a:pt x="113" y="139"/>
                    <a:pt x="1" y="1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1" name="Rectangle 50"/>
          <p:cNvSpPr/>
          <p:nvPr/>
        </p:nvSpPr>
        <p:spPr>
          <a:xfrm>
            <a:off x="8371945" y="3459185"/>
            <a:ext cx="2089878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8366991" y="3159780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8095978" y="5456190"/>
            <a:ext cx="203959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8091024" y="5156785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2396927" y="5267582"/>
            <a:ext cx="2208365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348538" y="4968177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Rectangle 50"/>
          <p:cNvSpPr/>
          <p:nvPr/>
        </p:nvSpPr>
        <p:spPr>
          <a:xfrm>
            <a:off x="1008391" y="2050542"/>
            <a:ext cx="4370291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Box 51"/>
          <p:cNvSpPr txBox="1"/>
          <p:nvPr/>
        </p:nvSpPr>
        <p:spPr>
          <a:xfrm>
            <a:off x="1003439" y="1751137"/>
            <a:ext cx="130746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Box 8"/>
          <p:cNvSpPr txBox="1"/>
          <p:nvPr/>
        </p:nvSpPr>
        <p:spPr>
          <a:xfrm>
            <a:off x="5273787" y="297529"/>
            <a:ext cx="2311176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Box 8"/>
          <p:cNvSpPr txBox="1"/>
          <p:nvPr/>
        </p:nvSpPr>
        <p:spPr>
          <a:xfrm>
            <a:off x="481965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0537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45" name="Chart 2145"/>
          <p:cNvGraphicFramePr/>
          <p:nvPr>
            <p:extLst/>
          </p:nvPr>
        </p:nvGraphicFramePr>
        <p:xfrm>
          <a:off x="1153094" y="2345804"/>
          <a:ext cx="5185101" cy="35482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150" name="Group 2150"/>
          <p:cNvGrpSpPr/>
          <p:nvPr/>
        </p:nvGrpSpPr>
        <p:grpSpPr>
          <a:xfrm>
            <a:off x="6913325" y="2973999"/>
            <a:ext cx="2153534" cy="900740"/>
            <a:chOff x="-1" y="0"/>
            <a:chExt cx="4823912" cy="2017653"/>
          </a:xfrm>
        </p:grpSpPr>
        <p:sp>
          <p:nvSpPr>
            <p:cNvPr id="2146" name="Shape 2146"/>
            <p:cNvSpPr/>
            <p:nvPr/>
          </p:nvSpPr>
          <p:spPr>
            <a:xfrm>
              <a:off x="-1" y="235194"/>
              <a:ext cx="1269970" cy="12699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8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428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47" name="Shape 2147"/>
            <p:cNvSpPr/>
            <p:nvPr/>
          </p:nvSpPr>
          <p:spPr>
            <a:xfrm>
              <a:off x="1371613" y="0"/>
              <a:ext cx="2815127" cy="5291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l" defTabSz="457200">
                <a:defRPr sz="3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48" name="Shape 2148"/>
            <p:cNvSpPr/>
            <p:nvPr/>
          </p:nvSpPr>
          <p:spPr>
            <a:xfrm>
              <a:off x="1431096" y="724419"/>
              <a:ext cx="3392815" cy="129323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 defTabSz="816385">
                <a:lnSpc>
                  <a:spcPct val="120000"/>
                </a:lnSpc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149" name="Shape 2149"/>
            <p:cNvSpPr/>
            <p:nvPr/>
          </p:nvSpPr>
          <p:spPr>
            <a:xfrm>
              <a:off x="400065" y="568594"/>
              <a:ext cx="509882" cy="6032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600">
                  <a:solidFill>
                    <a:srgbClr val="FFFFFF"/>
                  </a:solidFill>
                  <a:latin typeface="Sosa"/>
                  <a:ea typeface="Sosa"/>
                  <a:cs typeface="Sosa"/>
                  <a:sym typeface="Sosa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606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sz="160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55" name="Group 2155"/>
          <p:cNvGrpSpPr/>
          <p:nvPr/>
        </p:nvGrpSpPr>
        <p:grpSpPr>
          <a:xfrm>
            <a:off x="6913327" y="4696445"/>
            <a:ext cx="2166811" cy="900740"/>
            <a:chOff x="-1" y="0"/>
            <a:chExt cx="4853654" cy="2017656"/>
          </a:xfrm>
        </p:grpSpPr>
        <p:sp>
          <p:nvSpPr>
            <p:cNvPr id="2151" name="Shape 2151"/>
            <p:cNvSpPr/>
            <p:nvPr/>
          </p:nvSpPr>
          <p:spPr>
            <a:xfrm>
              <a:off x="-1" y="235192"/>
              <a:ext cx="1269970" cy="1269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428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52" name="Shape 2152"/>
            <p:cNvSpPr/>
            <p:nvPr/>
          </p:nvSpPr>
          <p:spPr>
            <a:xfrm>
              <a:off x="1401353" y="0"/>
              <a:ext cx="2815127" cy="5291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l" defTabSz="457200">
                <a:defRPr sz="3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53" name="Shape 2153"/>
            <p:cNvSpPr/>
            <p:nvPr/>
          </p:nvSpPr>
          <p:spPr>
            <a:xfrm>
              <a:off x="1460837" y="724420"/>
              <a:ext cx="3392816" cy="129323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 defTabSz="816385">
                <a:lnSpc>
                  <a:spcPct val="120000"/>
                </a:lnSpc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154" name="Shape 2154"/>
            <p:cNvSpPr/>
            <p:nvPr/>
          </p:nvSpPr>
          <p:spPr>
            <a:xfrm>
              <a:off x="400065" y="574049"/>
              <a:ext cx="509882" cy="6032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600">
                  <a:solidFill>
                    <a:srgbClr val="FFFFFF"/>
                  </a:solidFill>
                  <a:latin typeface="Sosa"/>
                  <a:ea typeface="Sosa"/>
                  <a:cs typeface="Sosa"/>
                  <a:sym typeface="Sosa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606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sz="160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60" name="Group 2160"/>
          <p:cNvGrpSpPr/>
          <p:nvPr/>
        </p:nvGrpSpPr>
        <p:grpSpPr>
          <a:xfrm>
            <a:off x="9453711" y="2974000"/>
            <a:ext cx="2201083" cy="900740"/>
            <a:chOff x="0" y="0"/>
            <a:chExt cx="4930421" cy="2017656"/>
          </a:xfrm>
        </p:grpSpPr>
        <p:sp>
          <p:nvSpPr>
            <p:cNvPr id="2156" name="Shape 2156"/>
            <p:cNvSpPr/>
            <p:nvPr/>
          </p:nvSpPr>
          <p:spPr>
            <a:xfrm>
              <a:off x="0" y="235193"/>
              <a:ext cx="1269969" cy="1269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428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57" name="Shape 2157"/>
            <p:cNvSpPr/>
            <p:nvPr/>
          </p:nvSpPr>
          <p:spPr>
            <a:xfrm>
              <a:off x="1478123" y="0"/>
              <a:ext cx="2815126" cy="5291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l" defTabSz="457200">
                <a:defRPr sz="3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58" name="Shape 2158"/>
            <p:cNvSpPr/>
            <p:nvPr/>
          </p:nvSpPr>
          <p:spPr>
            <a:xfrm>
              <a:off x="1537608" y="724420"/>
              <a:ext cx="3392813" cy="129323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 defTabSz="816385">
                <a:lnSpc>
                  <a:spcPct val="120000"/>
                </a:lnSpc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159" name="Shape 2159"/>
            <p:cNvSpPr/>
            <p:nvPr/>
          </p:nvSpPr>
          <p:spPr>
            <a:xfrm>
              <a:off x="400068" y="568594"/>
              <a:ext cx="509882" cy="6032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600">
                  <a:solidFill>
                    <a:srgbClr val="FFFFFF"/>
                  </a:solidFill>
                  <a:latin typeface="Sosa"/>
                  <a:ea typeface="Sosa"/>
                  <a:cs typeface="Sosa"/>
                  <a:sym typeface="Sosa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606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sz="160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65" name="Group 2165"/>
          <p:cNvGrpSpPr/>
          <p:nvPr/>
        </p:nvGrpSpPr>
        <p:grpSpPr>
          <a:xfrm>
            <a:off x="9453714" y="4696445"/>
            <a:ext cx="2214360" cy="900740"/>
            <a:chOff x="0" y="0"/>
            <a:chExt cx="4960164" cy="2017656"/>
          </a:xfrm>
        </p:grpSpPr>
        <p:sp>
          <p:nvSpPr>
            <p:cNvPr id="2161" name="Shape 2161"/>
            <p:cNvSpPr/>
            <p:nvPr/>
          </p:nvSpPr>
          <p:spPr>
            <a:xfrm>
              <a:off x="0" y="235192"/>
              <a:ext cx="1269969" cy="1269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428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62" name="Shape 2162"/>
            <p:cNvSpPr/>
            <p:nvPr/>
          </p:nvSpPr>
          <p:spPr>
            <a:xfrm>
              <a:off x="1507864" y="0"/>
              <a:ext cx="2815128" cy="5291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l" defTabSz="457200">
                <a:defRPr sz="3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63" name="Shape 2163"/>
            <p:cNvSpPr/>
            <p:nvPr/>
          </p:nvSpPr>
          <p:spPr>
            <a:xfrm>
              <a:off x="1567350" y="724420"/>
              <a:ext cx="3392814" cy="129323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 defTabSz="816385">
                <a:lnSpc>
                  <a:spcPct val="120000"/>
                </a:lnSpc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164" name="Shape 2164"/>
            <p:cNvSpPr/>
            <p:nvPr/>
          </p:nvSpPr>
          <p:spPr>
            <a:xfrm>
              <a:off x="400066" y="574049"/>
              <a:ext cx="509882" cy="6032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600">
                  <a:solidFill>
                    <a:srgbClr val="FFFFFF"/>
                  </a:solidFill>
                  <a:latin typeface="Sosa"/>
                  <a:ea typeface="Sosa"/>
                  <a:cs typeface="Sosa"/>
                  <a:sym typeface="Sosa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606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sz="160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3" name="TextBox 8"/>
          <p:cNvSpPr txBox="1"/>
          <p:nvPr/>
        </p:nvSpPr>
        <p:spPr>
          <a:xfrm>
            <a:off x="5273787" y="297529"/>
            <a:ext cx="2311176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8"/>
          <p:cNvSpPr txBox="1"/>
          <p:nvPr/>
        </p:nvSpPr>
        <p:spPr>
          <a:xfrm>
            <a:off x="481965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2836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2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2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5" grpId="0" advAuto="0"/>
      <p:bldP spid="2150" grpId="0" advAuto="0"/>
      <p:bldP spid="2155" grpId="0" advAuto="0"/>
      <p:bldP spid="2160" grpId="0" advAuto="0"/>
      <p:bldP spid="2165" grpId="0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9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467" y="580571"/>
            <a:ext cx="8702722" cy="6071508"/>
          </a:xfrm>
          <a:prstGeom prst="rect">
            <a:avLst/>
          </a:prstGeom>
        </p:spPr>
      </p:pic>
      <p:sp>
        <p:nvSpPr>
          <p:cNvPr id="11" name="圆角矩形 10"/>
          <p:cNvSpPr/>
          <p:nvPr/>
        </p:nvSpPr>
        <p:spPr>
          <a:xfrm>
            <a:off x="5937789" y="1528094"/>
            <a:ext cx="6920961" cy="4176464"/>
          </a:xfrm>
          <a:prstGeom prst="roundRect">
            <a:avLst>
              <a:gd name="adj" fmla="val 0"/>
            </a:avLst>
          </a:prstGeom>
          <a:solidFill>
            <a:srgbClr val="1567B1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MH_Others_1"/>
          <p:cNvSpPr txBox="1"/>
          <p:nvPr>
            <p:custDataLst>
              <p:tags r:id="rId1"/>
            </p:custDataLst>
          </p:nvPr>
        </p:nvSpPr>
        <p:spPr>
          <a:xfrm>
            <a:off x="2413647" y="2251666"/>
            <a:ext cx="3077903" cy="176939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11498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</a:p>
        </p:txBody>
      </p:sp>
      <p:sp>
        <p:nvSpPr>
          <p:cNvPr id="19" name="MH_Others_2"/>
          <p:cNvSpPr txBox="1"/>
          <p:nvPr>
            <p:custDataLst>
              <p:tags r:id="rId2"/>
            </p:custDataLst>
          </p:nvPr>
        </p:nvSpPr>
        <p:spPr>
          <a:xfrm>
            <a:off x="2303042" y="4107622"/>
            <a:ext cx="3299115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4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MH_Entry_1"/>
          <p:cNvSpPr/>
          <p:nvPr>
            <p:custDataLst>
              <p:tags r:id="rId3"/>
            </p:custDataLst>
          </p:nvPr>
        </p:nvSpPr>
        <p:spPr>
          <a:xfrm>
            <a:off x="7091926" y="2071050"/>
            <a:ext cx="2466406" cy="53848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3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3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MH_Entry_2"/>
          <p:cNvSpPr/>
          <p:nvPr>
            <p:custDataLst>
              <p:tags r:id="rId4"/>
            </p:custDataLst>
          </p:nvPr>
        </p:nvSpPr>
        <p:spPr>
          <a:xfrm>
            <a:off x="7091926" y="2940518"/>
            <a:ext cx="2466406" cy="53848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3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MH_Entry_3"/>
          <p:cNvSpPr/>
          <p:nvPr>
            <p:custDataLst>
              <p:tags r:id="rId5"/>
            </p:custDataLst>
          </p:nvPr>
        </p:nvSpPr>
        <p:spPr>
          <a:xfrm>
            <a:off x="7091926" y="3809986"/>
            <a:ext cx="2466406" cy="53848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3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 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MH_Entry_4"/>
          <p:cNvSpPr/>
          <p:nvPr>
            <p:custDataLst>
              <p:tags r:id="rId6"/>
            </p:custDataLst>
          </p:nvPr>
        </p:nvSpPr>
        <p:spPr>
          <a:xfrm>
            <a:off x="7091926" y="4679455"/>
            <a:ext cx="2466406" cy="53848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3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3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 rot="5400000">
            <a:off x="4522561" y="3518784"/>
            <a:ext cx="2830454" cy="195085"/>
            <a:chOff x="1292350" y="-1299312"/>
            <a:chExt cx="7721856" cy="3007554"/>
          </a:xfrm>
        </p:grpSpPr>
        <p:sp>
          <p:nvSpPr>
            <p:cNvPr id="17" name="Rectangle 74"/>
            <p:cNvSpPr/>
            <p:nvPr/>
          </p:nvSpPr>
          <p:spPr>
            <a:xfrm>
              <a:off x="1292350" y="-1285081"/>
              <a:ext cx="1930464" cy="299332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8587" tIns="64293" rIns="128587" bIns="64293" anchor="ctr"/>
            <a:lstStyle/>
            <a:p>
              <a:pPr algn="ctr" defTabSz="57403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Rectangle 90"/>
            <p:cNvSpPr/>
            <p:nvPr/>
          </p:nvSpPr>
          <p:spPr>
            <a:xfrm>
              <a:off x="3222814" y="-1285081"/>
              <a:ext cx="1930464" cy="2993323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8587" tIns="64293" rIns="128587" bIns="64293" anchor="ctr"/>
            <a:lstStyle/>
            <a:p>
              <a:pPr algn="ctr" defTabSz="57403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Rectangle 127"/>
            <p:cNvSpPr/>
            <p:nvPr/>
          </p:nvSpPr>
          <p:spPr>
            <a:xfrm>
              <a:off x="5153278" y="-1291779"/>
              <a:ext cx="1930464" cy="299232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8587" tIns="64293" rIns="128587" bIns="64293" anchor="ctr"/>
            <a:lstStyle/>
            <a:p>
              <a:pPr algn="ctr" defTabSz="57403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Rectangle 138"/>
            <p:cNvSpPr/>
            <p:nvPr/>
          </p:nvSpPr>
          <p:spPr>
            <a:xfrm>
              <a:off x="7083742" y="-1299312"/>
              <a:ext cx="1930464" cy="299332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8587" tIns="64293" rIns="128587" bIns="64293" anchor="ctr"/>
            <a:lstStyle/>
            <a:p>
              <a:pPr algn="ctr" defTabSz="57403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39858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airplan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13" grpId="0"/>
      <p:bldP spid="14" grpId="0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5084" y="580571"/>
            <a:ext cx="8702722" cy="6071508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1" y="2392189"/>
            <a:ext cx="8205444" cy="2448273"/>
          </a:xfrm>
          <a:prstGeom prst="roundRect">
            <a:avLst>
              <a:gd name="adj" fmla="val 0"/>
            </a:avLst>
          </a:prstGeom>
          <a:solidFill>
            <a:srgbClr val="1567B1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483589" y="4750387"/>
            <a:ext cx="7721856" cy="180149"/>
            <a:chOff x="1292350" y="-1299312"/>
            <a:chExt cx="7721856" cy="3007554"/>
          </a:xfrm>
        </p:grpSpPr>
        <p:sp>
          <p:nvSpPr>
            <p:cNvPr id="10" name="Rectangle 74"/>
            <p:cNvSpPr/>
            <p:nvPr/>
          </p:nvSpPr>
          <p:spPr>
            <a:xfrm>
              <a:off x="1292350" y="-1285081"/>
              <a:ext cx="1930464" cy="299332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8587" tIns="64293" rIns="128587" bIns="64293" anchor="ctr"/>
            <a:lstStyle/>
            <a:p>
              <a:pPr algn="ctr" defTabSz="57403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Rectangle 90"/>
            <p:cNvSpPr/>
            <p:nvPr/>
          </p:nvSpPr>
          <p:spPr>
            <a:xfrm>
              <a:off x="3222814" y="-1285081"/>
              <a:ext cx="1930464" cy="2993323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8587" tIns="64293" rIns="128587" bIns="64293" anchor="ctr"/>
            <a:lstStyle/>
            <a:p>
              <a:pPr algn="ctr" defTabSz="57403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Rectangle 127"/>
            <p:cNvSpPr/>
            <p:nvPr/>
          </p:nvSpPr>
          <p:spPr>
            <a:xfrm>
              <a:off x="5153278" y="-1291779"/>
              <a:ext cx="1930464" cy="299232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8587" tIns="64293" rIns="128587" bIns="64293" anchor="ctr"/>
            <a:lstStyle/>
            <a:p>
              <a:pPr algn="ctr" defTabSz="57403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Rectangle 138"/>
            <p:cNvSpPr/>
            <p:nvPr/>
          </p:nvSpPr>
          <p:spPr>
            <a:xfrm>
              <a:off x="7083742" y="-1299312"/>
              <a:ext cx="1930464" cy="299332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8587" tIns="64293" rIns="128587" bIns="64293" anchor="ctr"/>
            <a:lstStyle/>
            <a:p>
              <a:pPr algn="ctr" defTabSz="57403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530139" y="3264430"/>
            <a:ext cx="480131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zh-CN" altLang="en-US" sz="6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5124" name="矩形 10"/>
          <p:cNvSpPr>
            <a:spLocks noChangeArrowheads="1"/>
          </p:cNvSpPr>
          <p:nvPr/>
        </p:nvSpPr>
        <p:spPr bwMode="auto">
          <a:xfrm>
            <a:off x="3427820" y="2773925"/>
            <a:ext cx="3903633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</a:t>
            </a:r>
            <a:r>
              <a:rPr lang="en-US" sz="2002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</a:t>
            </a:r>
            <a:r>
              <a:rPr lang="en-US" sz="200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2002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7628083" y="2039194"/>
            <a:ext cx="3021981" cy="315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19897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19897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0203187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5" name="Group 5"/>
          <p:cNvGrpSpPr>
            <a:grpSpLocks/>
          </p:cNvGrpSpPr>
          <p:nvPr/>
        </p:nvGrpSpPr>
        <p:grpSpPr bwMode="auto">
          <a:xfrm>
            <a:off x="2382217" y="2009070"/>
            <a:ext cx="732194" cy="732194"/>
            <a:chOff x="0" y="0"/>
            <a:chExt cx="520701" cy="520701"/>
          </a:xfrm>
        </p:grpSpPr>
        <p:sp>
          <p:nvSpPr>
            <p:cNvPr id="20486" name="AutoShape 6"/>
            <p:cNvSpPr>
              <a:spLocks/>
            </p:cNvSpPr>
            <p:nvPr/>
          </p:nvSpPr>
          <p:spPr bwMode="auto">
            <a:xfrm>
              <a:off x="0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87" name="AutoShape 7"/>
            <p:cNvSpPr>
              <a:spLocks/>
            </p:cNvSpPr>
            <p:nvPr/>
          </p:nvSpPr>
          <p:spPr bwMode="auto">
            <a:xfrm>
              <a:off x="109537" y="125413"/>
              <a:ext cx="406401" cy="395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605" y="2541"/>
                  </a:moveTo>
                  <a:cubicBezTo>
                    <a:pt x="13321" y="4495"/>
                    <a:pt x="13321" y="4495"/>
                    <a:pt x="13321" y="4495"/>
                  </a:cubicBezTo>
                  <a:cubicBezTo>
                    <a:pt x="12274" y="3225"/>
                    <a:pt x="12274" y="3225"/>
                    <a:pt x="12274" y="3225"/>
                  </a:cubicBezTo>
                  <a:cubicBezTo>
                    <a:pt x="10086" y="586"/>
                    <a:pt x="10086" y="586"/>
                    <a:pt x="10086" y="586"/>
                  </a:cubicBezTo>
                  <a:cubicBezTo>
                    <a:pt x="9896" y="781"/>
                    <a:pt x="9896" y="781"/>
                    <a:pt x="9896" y="781"/>
                  </a:cubicBezTo>
                  <a:cubicBezTo>
                    <a:pt x="9610" y="390"/>
                    <a:pt x="9610" y="390"/>
                    <a:pt x="9610" y="390"/>
                  </a:cubicBezTo>
                  <a:cubicBezTo>
                    <a:pt x="6470" y="0"/>
                    <a:pt x="6470" y="0"/>
                    <a:pt x="6470" y="0"/>
                  </a:cubicBezTo>
                  <a:cubicBezTo>
                    <a:pt x="4662" y="3029"/>
                    <a:pt x="4662" y="3029"/>
                    <a:pt x="4662" y="3029"/>
                  </a:cubicBezTo>
                  <a:cubicBezTo>
                    <a:pt x="0" y="5571"/>
                    <a:pt x="0" y="5571"/>
                    <a:pt x="0" y="5571"/>
                  </a:cubicBezTo>
                  <a:cubicBezTo>
                    <a:pt x="1998" y="8307"/>
                    <a:pt x="1998" y="8307"/>
                    <a:pt x="1998" y="8307"/>
                  </a:cubicBezTo>
                  <a:cubicBezTo>
                    <a:pt x="3520" y="10262"/>
                    <a:pt x="3520" y="10262"/>
                    <a:pt x="3520" y="10262"/>
                  </a:cubicBezTo>
                  <a:cubicBezTo>
                    <a:pt x="190" y="13292"/>
                    <a:pt x="190" y="13292"/>
                    <a:pt x="190" y="13292"/>
                  </a:cubicBezTo>
                  <a:cubicBezTo>
                    <a:pt x="7231" y="21502"/>
                    <a:pt x="7231" y="21502"/>
                    <a:pt x="7231" y="21502"/>
                  </a:cubicBezTo>
                  <a:cubicBezTo>
                    <a:pt x="7422" y="21600"/>
                    <a:pt x="7707" y="21600"/>
                    <a:pt x="7992" y="21600"/>
                  </a:cubicBezTo>
                  <a:cubicBezTo>
                    <a:pt x="14844" y="21600"/>
                    <a:pt x="20553" y="16419"/>
                    <a:pt x="21600" y="9676"/>
                  </a:cubicBezTo>
                  <a:lnTo>
                    <a:pt x="15605" y="254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88" name="AutoShape 8"/>
            <p:cNvSpPr>
              <a:spLocks/>
            </p:cNvSpPr>
            <p:nvPr/>
          </p:nvSpPr>
          <p:spPr bwMode="auto">
            <a:xfrm>
              <a:off x="107950" y="117475"/>
              <a:ext cx="303213" cy="149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63" y="21599"/>
                  </a:moveTo>
                  <a:cubicBezTo>
                    <a:pt x="15209" y="21599"/>
                    <a:pt x="19043" y="19518"/>
                    <a:pt x="21599" y="16134"/>
                  </a:cubicBezTo>
                  <a:cubicBezTo>
                    <a:pt x="21472" y="10149"/>
                    <a:pt x="21472" y="10149"/>
                    <a:pt x="21472" y="10149"/>
                  </a:cubicBezTo>
                  <a:cubicBezTo>
                    <a:pt x="21472" y="8327"/>
                    <a:pt x="20833" y="6766"/>
                    <a:pt x="19810" y="6766"/>
                  </a:cubicBezTo>
                  <a:cubicBezTo>
                    <a:pt x="14698" y="6766"/>
                    <a:pt x="14698" y="6766"/>
                    <a:pt x="14698" y="6766"/>
                  </a:cubicBezTo>
                  <a:cubicBezTo>
                    <a:pt x="14442" y="2862"/>
                    <a:pt x="12781" y="0"/>
                    <a:pt x="10863" y="0"/>
                  </a:cubicBezTo>
                  <a:cubicBezTo>
                    <a:pt x="8818" y="0"/>
                    <a:pt x="7157" y="2862"/>
                    <a:pt x="6901" y="7026"/>
                  </a:cubicBezTo>
                  <a:cubicBezTo>
                    <a:pt x="1661" y="7026"/>
                    <a:pt x="1661" y="7026"/>
                    <a:pt x="1661" y="7026"/>
                  </a:cubicBezTo>
                  <a:cubicBezTo>
                    <a:pt x="766" y="7026"/>
                    <a:pt x="0" y="8587"/>
                    <a:pt x="0" y="10409"/>
                  </a:cubicBezTo>
                  <a:cubicBezTo>
                    <a:pt x="127" y="15874"/>
                    <a:pt x="127" y="15874"/>
                    <a:pt x="127" y="15874"/>
                  </a:cubicBezTo>
                  <a:cubicBezTo>
                    <a:pt x="2556" y="19518"/>
                    <a:pt x="6518" y="21599"/>
                    <a:pt x="10863" y="21599"/>
                  </a:cubicBezTo>
                  <a:close/>
                  <a:moveTo>
                    <a:pt x="10863" y="20038"/>
                  </a:moveTo>
                  <a:cubicBezTo>
                    <a:pt x="10097" y="20038"/>
                    <a:pt x="9457" y="19257"/>
                    <a:pt x="9457" y="18737"/>
                  </a:cubicBezTo>
                  <a:cubicBezTo>
                    <a:pt x="9457" y="17956"/>
                    <a:pt x="10097" y="17436"/>
                    <a:pt x="10863" y="17436"/>
                  </a:cubicBezTo>
                  <a:cubicBezTo>
                    <a:pt x="11502" y="17436"/>
                    <a:pt x="12142" y="17956"/>
                    <a:pt x="12142" y="18737"/>
                  </a:cubicBezTo>
                  <a:cubicBezTo>
                    <a:pt x="12142" y="19257"/>
                    <a:pt x="11502" y="20038"/>
                    <a:pt x="10863" y="20038"/>
                  </a:cubicBezTo>
                  <a:close/>
                  <a:moveTo>
                    <a:pt x="10863" y="1821"/>
                  </a:moveTo>
                  <a:cubicBezTo>
                    <a:pt x="12397" y="1821"/>
                    <a:pt x="13803" y="3903"/>
                    <a:pt x="14314" y="6766"/>
                  </a:cubicBezTo>
                  <a:cubicBezTo>
                    <a:pt x="7285" y="7026"/>
                    <a:pt x="7285" y="7026"/>
                    <a:pt x="7285" y="7026"/>
                  </a:cubicBezTo>
                  <a:cubicBezTo>
                    <a:pt x="7668" y="3903"/>
                    <a:pt x="9074" y="1821"/>
                    <a:pt x="10863" y="1821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89" name="AutoShape 9"/>
            <p:cNvSpPr>
              <a:spLocks/>
            </p:cNvSpPr>
            <p:nvPr/>
          </p:nvSpPr>
          <p:spPr bwMode="auto">
            <a:xfrm>
              <a:off x="107950" y="238125"/>
              <a:ext cx="303213" cy="136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472" y="0"/>
                  </a:moveTo>
                  <a:cubicBezTo>
                    <a:pt x="18915" y="3646"/>
                    <a:pt x="15081" y="5890"/>
                    <a:pt x="10736" y="5890"/>
                  </a:cubicBezTo>
                  <a:cubicBezTo>
                    <a:pt x="6518" y="5890"/>
                    <a:pt x="2684" y="3646"/>
                    <a:pt x="0" y="0"/>
                  </a:cubicBezTo>
                  <a:cubicBezTo>
                    <a:pt x="127" y="17953"/>
                    <a:pt x="127" y="17953"/>
                    <a:pt x="127" y="17953"/>
                  </a:cubicBezTo>
                  <a:cubicBezTo>
                    <a:pt x="127" y="20197"/>
                    <a:pt x="894" y="21599"/>
                    <a:pt x="1789" y="21599"/>
                  </a:cubicBezTo>
                  <a:cubicBezTo>
                    <a:pt x="19938" y="21319"/>
                    <a:pt x="19938" y="21319"/>
                    <a:pt x="19938" y="21319"/>
                  </a:cubicBezTo>
                  <a:cubicBezTo>
                    <a:pt x="20833" y="21319"/>
                    <a:pt x="21599" y="19636"/>
                    <a:pt x="21599" y="17672"/>
                  </a:cubicBezTo>
                  <a:lnTo>
                    <a:pt x="21472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490" name="Group 10"/>
          <p:cNvGrpSpPr>
            <a:grpSpLocks/>
          </p:cNvGrpSpPr>
          <p:nvPr/>
        </p:nvGrpSpPr>
        <p:grpSpPr bwMode="auto">
          <a:xfrm>
            <a:off x="2366590" y="4259227"/>
            <a:ext cx="734427" cy="732194"/>
            <a:chOff x="-1" y="0"/>
            <a:chExt cx="522289" cy="520701"/>
          </a:xfrm>
        </p:grpSpPr>
        <p:sp>
          <p:nvSpPr>
            <p:cNvPr id="2" name="AutoShape 11"/>
            <p:cNvSpPr>
              <a:spLocks/>
            </p:cNvSpPr>
            <p:nvPr/>
          </p:nvSpPr>
          <p:spPr bwMode="auto">
            <a:xfrm>
              <a:off x="-1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2" name="AutoShape 12"/>
            <p:cNvSpPr>
              <a:spLocks/>
            </p:cNvSpPr>
            <p:nvPr/>
          </p:nvSpPr>
          <p:spPr bwMode="auto">
            <a:xfrm>
              <a:off x="63499" y="187325"/>
              <a:ext cx="458789" cy="3206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7119"/>
                  </a:moveTo>
                  <a:cubicBezTo>
                    <a:pt x="18140" y="1930"/>
                    <a:pt x="18140" y="1930"/>
                    <a:pt x="18140" y="1930"/>
                  </a:cubicBezTo>
                  <a:cubicBezTo>
                    <a:pt x="9787" y="0"/>
                    <a:pt x="9787" y="0"/>
                    <a:pt x="9787" y="0"/>
                  </a:cubicBezTo>
                  <a:cubicBezTo>
                    <a:pt x="3037" y="724"/>
                    <a:pt x="3037" y="724"/>
                    <a:pt x="3037" y="724"/>
                  </a:cubicBezTo>
                  <a:cubicBezTo>
                    <a:pt x="0" y="1930"/>
                    <a:pt x="0" y="1930"/>
                    <a:pt x="0" y="1930"/>
                  </a:cubicBezTo>
                  <a:cubicBezTo>
                    <a:pt x="5062" y="9653"/>
                    <a:pt x="5062" y="9653"/>
                    <a:pt x="5062" y="9653"/>
                  </a:cubicBezTo>
                  <a:cubicBezTo>
                    <a:pt x="12824" y="21600"/>
                    <a:pt x="12824" y="21600"/>
                    <a:pt x="12824" y="21600"/>
                  </a:cubicBezTo>
                  <a:cubicBezTo>
                    <a:pt x="17465" y="19789"/>
                    <a:pt x="21009" y="14118"/>
                    <a:pt x="21599" y="711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3" name="AutoShape 13"/>
            <p:cNvSpPr>
              <a:spLocks/>
            </p:cNvSpPr>
            <p:nvPr/>
          </p:nvSpPr>
          <p:spPr bwMode="auto">
            <a:xfrm>
              <a:off x="163512" y="258763"/>
              <a:ext cx="187325" cy="968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1423" y="8799"/>
                  </a:moveTo>
                  <a:cubicBezTo>
                    <a:pt x="11215" y="8399"/>
                    <a:pt x="11215" y="8399"/>
                    <a:pt x="11215" y="83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400"/>
                    <a:pt x="0" y="12400"/>
                    <a:pt x="0" y="12400"/>
                  </a:cubicBezTo>
                  <a:cubicBezTo>
                    <a:pt x="0" y="17599"/>
                    <a:pt x="4776" y="21599"/>
                    <a:pt x="10800" y="21599"/>
                  </a:cubicBezTo>
                  <a:cubicBezTo>
                    <a:pt x="16823" y="21599"/>
                    <a:pt x="21599" y="17599"/>
                    <a:pt x="21599" y="12400"/>
                  </a:cubicBezTo>
                  <a:cubicBezTo>
                    <a:pt x="21599" y="800"/>
                    <a:pt x="21599" y="800"/>
                    <a:pt x="21599" y="800"/>
                  </a:cubicBezTo>
                  <a:lnTo>
                    <a:pt x="11423" y="8799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4" name="AutoShape 14"/>
            <p:cNvSpPr>
              <a:spLocks/>
            </p:cNvSpPr>
            <p:nvPr/>
          </p:nvSpPr>
          <p:spPr bwMode="auto">
            <a:xfrm>
              <a:off x="63499" y="131763"/>
              <a:ext cx="403226" cy="2127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1236"/>
                  </a:moveTo>
                  <a:cubicBezTo>
                    <a:pt x="20735" y="16699"/>
                    <a:pt x="20735" y="16699"/>
                    <a:pt x="20735" y="16699"/>
                  </a:cubicBezTo>
                  <a:cubicBezTo>
                    <a:pt x="20735" y="16517"/>
                    <a:pt x="20735" y="16154"/>
                    <a:pt x="20735" y="15973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531"/>
                    <a:pt x="20735" y="8531"/>
                    <a:pt x="20735" y="8531"/>
                  </a:cubicBezTo>
                  <a:cubicBezTo>
                    <a:pt x="20639" y="8531"/>
                    <a:pt x="20639" y="8531"/>
                    <a:pt x="20639" y="8531"/>
                  </a:cubicBezTo>
                  <a:cubicBezTo>
                    <a:pt x="10367" y="0"/>
                    <a:pt x="10367" y="0"/>
                    <a:pt x="10367" y="0"/>
                  </a:cubicBezTo>
                  <a:cubicBezTo>
                    <a:pt x="0" y="8531"/>
                    <a:pt x="0" y="8531"/>
                    <a:pt x="0" y="8531"/>
                  </a:cubicBezTo>
                  <a:cubicBezTo>
                    <a:pt x="10655" y="16336"/>
                    <a:pt x="10655" y="16336"/>
                    <a:pt x="10655" y="16336"/>
                  </a:cubicBezTo>
                  <a:cubicBezTo>
                    <a:pt x="20063" y="9075"/>
                    <a:pt x="20063" y="9075"/>
                    <a:pt x="20063" y="9075"/>
                  </a:cubicBezTo>
                  <a:cubicBezTo>
                    <a:pt x="20063" y="16699"/>
                    <a:pt x="20063" y="16699"/>
                    <a:pt x="20063" y="16699"/>
                  </a:cubicBezTo>
                  <a:cubicBezTo>
                    <a:pt x="19295" y="21236"/>
                    <a:pt x="19295" y="21236"/>
                    <a:pt x="19295" y="21236"/>
                  </a:cubicBezTo>
                  <a:cubicBezTo>
                    <a:pt x="19871" y="21600"/>
                    <a:pt x="19871" y="21600"/>
                    <a:pt x="19871" y="21600"/>
                  </a:cubicBezTo>
                  <a:cubicBezTo>
                    <a:pt x="20159" y="20329"/>
                    <a:pt x="20159" y="20329"/>
                    <a:pt x="20159" y="20329"/>
                  </a:cubicBezTo>
                  <a:cubicBezTo>
                    <a:pt x="20159" y="21600"/>
                    <a:pt x="20159" y="21600"/>
                    <a:pt x="20159" y="21600"/>
                  </a:cubicBezTo>
                  <a:cubicBezTo>
                    <a:pt x="20735" y="21600"/>
                    <a:pt x="20735" y="21600"/>
                    <a:pt x="20735" y="21600"/>
                  </a:cubicBezTo>
                  <a:cubicBezTo>
                    <a:pt x="20735" y="20329"/>
                    <a:pt x="20735" y="20329"/>
                    <a:pt x="20735" y="20329"/>
                  </a:cubicBezTo>
                  <a:cubicBezTo>
                    <a:pt x="21023" y="21600"/>
                    <a:pt x="21023" y="21600"/>
                    <a:pt x="21023" y="21600"/>
                  </a:cubicBezTo>
                  <a:lnTo>
                    <a:pt x="21599" y="21236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495" name="Group 15"/>
          <p:cNvGrpSpPr>
            <a:grpSpLocks/>
          </p:cNvGrpSpPr>
          <p:nvPr/>
        </p:nvGrpSpPr>
        <p:grpSpPr bwMode="auto">
          <a:xfrm>
            <a:off x="9429585" y="2009070"/>
            <a:ext cx="732194" cy="732194"/>
            <a:chOff x="0" y="0"/>
            <a:chExt cx="520701" cy="520701"/>
          </a:xfrm>
        </p:grpSpPr>
        <p:sp>
          <p:nvSpPr>
            <p:cNvPr id="20496" name="AutoShape 16"/>
            <p:cNvSpPr>
              <a:spLocks/>
            </p:cNvSpPr>
            <p:nvPr/>
          </p:nvSpPr>
          <p:spPr bwMode="auto">
            <a:xfrm>
              <a:off x="0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7" name="AutoShape 17"/>
            <p:cNvSpPr>
              <a:spLocks/>
            </p:cNvSpPr>
            <p:nvPr/>
          </p:nvSpPr>
          <p:spPr bwMode="auto">
            <a:xfrm>
              <a:off x="144463" y="95250"/>
              <a:ext cx="333376" cy="4254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5610"/>
                  </a:moveTo>
                  <a:cubicBezTo>
                    <a:pt x="3367" y="0"/>
                    <a:pt x="3367" y="0"/>
                    <a:pt x="3367" y="0"/>
                  </a:cubicBezTo>
                  <a:cubicBezTo>
                    <a:pt x="1393" y="1361"/>
                    <a:pt x="1393" y="1361"/>
                    <a:pt x="1393" y="1361"/>
                  </a:cubicBezTo>
                  <a:cubicBezTo>
                    <a:pt x="3251" y="3357"/>
                    <a:pt x="3251" y="3357"/>
                    <a:pt x="3251" y="3357"/>
                  </a:cubicBezTo>
                  <a:cubicBezTo>
                    <a:pt x="0" y="7986"/>
                    <a:pt x="0" y="7986"/>
                    <a:pt x="0" y="7986"/>
                  </a:cubicBezTo>
                  <a:cubicBezTo>
                    <a:pt x="2090" y="9983"/>
                    <a:pt x="2090" y="9983"/>
                    <a:pt x="2090" y="9983"/>
                  </a:cubicBezTo>
                  <a:cubicBezTo>
                    <a:pt x="1161" y="10618"/>
                    <a:pt x="1161" y="10618"/>
                    <a:pt x="1161" y="10618"/>
                  </a:cubicBezTo>
                  <a:cubicBezTo>
                    <a:pt x="7200" y="15882"/>
                    <a:pt x="7200" y="15882"/>
                    <a:pt x="7200" y="15882"/>
                  </a:cubicBezTo>
                  <a:cubicBezTo>
                    <a:pt x="3832" y="17243"/>
                    <a:pt x="3832" y="17243"/>
                    <a:pt x="3832" y="17243"/>
                  </a:cubicBezTo>
                  <a:cubicBezTo>
                    <a:pt x="8709" y="21600"/>
                    <a:pt x="8709" y="21600"/>
                    <a:pt x="8709" y="21600"/>
                  </a:cubicBezTo>
                  <a:cubicBezTo>
                    <a:pt x="14051" y="21236"/>
                    <a:pt x="18812" y="18968"/>
                    <a:pt x="21599" y="156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8" name="AutoShape 18"/>
            <p:cNvSpPr>
              <a:spLocks/>
            </p:cNvSpPr>
            <p:nvPr/>
          </p:nvSpPr>
          <p:spPr bwMode="auto">
            <a:xfrm>
              <a:off x="165100" y="93663"/>
              <a:ext cx="3651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3600"/>
                  </a:moveTo>
                  <a:lnTo>
                    <a:pt x="19721" y="0"/>
                  </a:lnTo>
                  <a:lnTo>
                    <a:pt x="0" y="18000"/>
                  </a:lnTo>
                  <a:lnTo>
                    <a:pt x="1878" y="21600"/>
                  </a:lnTo>
                  <a:lnTo>
                    <a:pt x="21600" y="360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9" name="AutoShape 19"/>
            <p:cNvSpPr>
              <a:spLocks/>
            </p:cNvSpPr>
            <p:nvPr/>
          </p:nvSpPr>
          <p:spPr bwMode="auto">
            <a:xfrm>
              <a:off x="273051" y="258763"/>
              <a:ext cx="65088" cy="492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7" y="21599"/>
                  </a:moveTo>
                  <a:lnTo>
                    <a:pt x="21599" y="3483"/>
                  </a:lnTo>
                  <a:lnTo>
                    <a:pt x="18965" y="0"/>
                  </a:lnTo>
                  <a:lnTo>
                    <a:pt x="0" y="18116"/>
                  </a:lnTo>
                  <a:lnTo>
                    <a:pt x="2107" y="21599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500" name="AutoShape 20"/>
            <p:cNvSpPr>
              <a:spLocks/>
            </p:cNvSpPr>
            <p:nvPr/>
          </p:nvSpPr>
          <p:spPr bwMode="auto">
            <a:xfrm>
              <a:off x="144463" y="104775"/>
              <a:ext cx="231775" cy="338139"/>
            </a:xfrm>
            <a:custGeom>
              <a:avLst/>
              <a:gdLst>
                <a:gd name="T0" fmla="+- 0 11314 1028"/>
                <a:gd name="T1" fmla="*/ T0 w 20572"/>
                <a:gd name="T2" fmla="*/ 10800 h 21600"/>
                <a:gd name="T3" fmla="+- 0 11314 1028"/>
                <a:gd name="T4" fmla="*/ T3 w 20572"/>
                <a:gd name="T5" fmla="*/ 10800 h 21600"/>
                <a:gd name="T6" fmla="+- 0 11314 1028"/>
                <a:gd name="T7" fmla="*/ T6 w 20572"/>
                <a:gd name="T8" fmla="*/ 10800 h 21600"/>
                <a:gd name="T9" fmla="+- 0 11314 1028"/>
                <a:gd name="T10" fmla="*/ T9 w 2057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572" h="21600">
                  <a:moveTo>
                    <a:pt x="16892" y="18742"/>
                  </a:moveTo>
                  <a:cubicBezTo>
                    <a:pt x="13852" y="18742"/>
                    <a:pt x="13852" y="18742"/>
                    <a:pt x="13852" y="18742"/>
                  </a:cubicBezTo>
                  <a:cubicBezTo>
                    <a:pt x="13852" y="18171"/>
                    <a:pt x="13852" y="18171"/>
                    <a:pt x="13852" y="18171"/>
                  </a:cubicBezTo>
                  <a:cubicBezTo>
                    <a:pt x="13852" y="18057"/>
                    <a:pt x="14012" y="18057"/>
                    <a:pt x="14012" y="17942"/>
                  </a:cubicBezTo>
                  <a:cubicBezTo>
                    <a:pt x="14012" y="17257"/>
                    <a:pt x="13371" y="16685"/>
                    <a:pt x="12412" y="16457"/>
                  </a:cubicBezTo>
                  <a:cubicBezTo>
                    <a:pt x="12412" y="15885"/>
                    <a:pt x="12412" y="15885"/>
                    <a:pt x="12412" y="15885"/>
                  </a:cubicBezTo>
                  <a:cubicBezTo>
                    <a:pt x="12891" y="15771"/>
                    <a:pt x="13212" y="15657"/>
                    <a:pt x="13532" y="15542"/>
                  </a:cubicBezTo>
                  <a:cubicBezTo>
                    <a:pt x="13691" y="15542"/>
                    <a:pt x="13691" y="15542"/>
                    <a:pt x="13691" y="15542"/>
                  </a:cubicBezTo>
                  <a:cubicBezTo>
                    <a:pt x="20572" y="12228"/>
                    <a:pt x="20572" y="12228"/>
                    <a:pt x="20572" y="12228"/>
                  </a:cubicBezTo>
                  <a:cubicBezTo>
                    <a:pt x="19772" y="11428"/>
                    <a:pt x="19772" y="11428"/>
                    <a:pt x="19772" y="11428"/>
                  </a:cubicBezTo>
                  <a:cubicBezTo>
                    <a:pt x="12732" y="14742"/>
                    <a:pt x="12732" y="14742"/>
                    <a:pt x="12732" y="14742"/>
                  </a:cubicBezTo>
                  <a:cubicBezTo>
                    <a:pt x="12891" y="14742"/>
                    <a:pt x="12891" y="14742"/>
                    <a:pt x="12891" y="14742"/>
                  </a:cubicBezTo>
                  <a:cubicBezTo>
                    <a:pt x="8572" y="15199"/>
                    <a:pt x="4411" y="13942"/>
                    <a:pt x="2651" y="11314"/>
                  </a:cubicBezTo>
                  <a:cubicBezTo>
                    <a:pt x="1051" y="8914"/>
                    <a:pt x="2012" y="6057"/>
                    <a:pt x="4732" y="4000"/>
                  </a:cubicBezTo>
                  <a:cubicBezTo>
                    <a:pt x="12252" y="11885"/>
                    <a:pt x="12252" y="11885"/>
                    <a:pt x="12252" y="11885"/>
                  </a:cubicBezTo>
                  <a:cubicBezTo>
                    <a:pt x="15611" y="10171"/>
                    <a:pt x="15611" y="10171"/>
                    <a:pt x="15611" y="10171"/>
                  </a:cubicBezTo>
                  <a:cubicBezTo>
                    <a:pt x="6011" y="800"/>
                    <a:pt x="6011" y="800"/>
                    <a:pt x="6011" y="800"/>
                  </a:cubicBezTo>
                  <a:cubicBezTo>
                    <a:pt x="5532" y="1028"/>
                    <a:pt x="5532" y="1028"/>
                    <a:pt x="5532" y="1028"/>
                  </a:cubicBezTo>
                  <a:cubicBezTo>
                    <a:pt x="4411" y="0"/>
                    <a:pt x="4411" y="0"/>
                    <a:pt x="4411" y="0"/>
                  </a:cubicBezTo>
                  <a:cubicBezTo>
                    <a:pt x="2651" y="914"/>
                    <a:pt x="2651" y="914"/>
                    <a:pt x="2651" y="914"/>
                  </a:cubicBezTo>
                  <a:cubicBezTo>
                    <a:pt x="3612" y="1942"/>
                    <a:pt x="3612" y="1942"/>
                    <a:pt x="3612" y="1942"/>
                  </a:cubicBezTo>
                  <a:cubicBezTo>
                    <a:pt x="3132" y="2171"/>
                    <a:pt x="3132" y="2171"/>
                    <a:pt x="3132" y="2171"/>
                  </a:cubicBezTo>
                  <a:cubicBezTo>
                    <a:pt x="3771" y="2971"/>
                    <a:pt x="3771" y="2971"/>
                    <a:pt x="3771" y="2971"/>
                  </a:cubicBezTo>
                  <a:cubicBezTo>
                    <a:pt x="251" y="5257"/>
                    <a:pt x="-1028" y="8800"/>
                    <a:pt x="891" y="11885"/>
                  </a:cubicBezTo>
                  <a:cubicBezTo>
                    <a:pt x="2651" y="14514"/>
                    <a:pt x="7772" y="16114"/>
                    <a:pt x="11451" y="15885"/>
                  </a:cubicBezTo>
                  <a:cubicBezTo>
                    <a:pt x="11451" y="16457"/>
                    <a:pt x="11451" y="16457"/>
                    <a:pt x="11451" y="16457"/>
                  </a:cubicBezTo>
                  <a:cubicBezTo>
                    <a:pt x="10492" y="16685"/>
                    <a:pt x="9852" y="17257"/>
                    <a:pt x="9852" y="17942"/>
                  </a:cubicBezTo>
                  <a:cubicBezTo>
                    <a:pt x="9852" y="18742"/>
                    <a:pt x="9852" y="18742"/>
                    <a:pt x="9852" y="18742"/>
                  </a:cubicBezTo>
                  <a:cubicBezTo>
                    <a:pt x="6971" y="18742"/>
                    <a:pt x="6971" y="18742"/>
                    <a:pt x="6971" y="18742"/>
                  </a:cubicBezTo>
                  <a:cubicBezTo>
                    <a:pt x="5851" y="18742"/>
                    <a:pt x="5051" y="19428"/>
                    <a:pt x="5051" y="20228"/>
                  </a:cubicBezTo>
                  <a:cubicBezTo>
                    <a:pt x="5051" y="20914"/>
                    <a:pt x="5851" y="21599"/>
                    <a:pt x="6971" y="21599"/>
                  </a:cubicBezTo>
                  <a:cubicBezTo>
                    <a:pt x="16892" y="21599"/>
                    <a:pt x="16892" y="21599"/>
                    <a:pt x="16892" y="21599"/>
                  </a:cubicBezTo>
                  <a:cubicBezTo>
                    <a:pt x="18012" y="21599"/>
                    <a:pt x="18812" y="20914"/>
                    <a:pt x="18812" y="20228"/>
                  </a:cubicBezTo>
                  <a:cubicBezTo>
                    <a:pt x="18812" y="19428"/>
                    <a:pt x="18012" y="18742"/>
                    <a:pt x="16892" y="18742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501" name="Group 21"/>
          <p:cNvGrpSpPr>
            <a:grpSpLocks/>
          </p:cNvGrpSpPr>
          <p:nvPr/>
        </p:nvGrpSpPr>
        <p:grpSpPr bwMode="auto">
          <a:xfrm>
            <a:off x="9427354" y="4256995"/>
            <a:ext cx="747820" cy="747820"/>
            <a:chOff x="-1" y="-1"/>
            <a:chExt cx="530228" cy="530228"/>
          </a:xfrm>
        </p:grpSpPr>
        <p:sp>
          <p:nvSpPr>
            <p:cNvPr id="3" name="AutoShape 22"/>
            <p:cNvSpPr>
              <a:spLocks/>
            </p:cNvSpPr>
            <p:nvPr/>
          </p:nvSpPr>
          <p:spPr bwMode="auto">
            <a:xfrm>
              <a:off x="-1" y="-1"/>
              <a:ext cx="530228" cy="530228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503" name="AutoShape 23"/>
            <p:cNvSpPr>
              <a:spLocks/>
            </p:cNvSpPr>
            <p:nvPr/>
          </p:nvSpPr>
          <p:spPr bwMode="auto">
            <a:xfrm>
              <a:off x="147196" y="125037"/>
              <a:ext cx="379865" cy="40519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9079"/>
                  </a:moveTo>
                  <a:cubicBezTo>
                    <a:pt x="12735" y="0"/>
                    <a:pt x="12735" y="0"/>
                    <a:pt x="12735" y="0"/>
                  </a:cubicBezTo>
                  <a:cubicBezTo>
                    <a:pt x="8049" y="286"/>
                    <a:pt x="8049" y="286"/>
                    <a:pt x="8049" y="286"/>
                  </a:cubicBezTo>
                  <a:cubicBezTo>
                    <a:pt x="203" y="286"/>
                    <a:pt x="203" y="286"/>
                    <a:pt x="203" y="286"/>
                  </a:cubicBezTo>
                  <a:cubicBezTo>
                    <a:pt x="407" y="8123"/>
                    <a:pt x="407" y="8123"/>
                    <a:pt x="407" y="8123"/>
                  </a:cubicBezTo>
                  <a:cubicBezTo>
                    <a:pt x="0" y="14623"/>
                    <a:pt x="0" y="14623"/>
                    <a:pt x="0" y="14623"/>
                  </a:cubicBezTo>
                  <a:cubicBezTo>
                    <a:pt x="6724" y="21599"/>
                    <a:pt x="6724" y="21599"/>
                    <a:pt x="6724" y="21599"/>
                  </a:cubicBezTo>
                  <a:cubicBezTo>
                    <a:pt x="14366" y="21504"/>
                    <a:pt x="20683" y="16056"/>
                    <a:pt x="21600" y="907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504" name="AutoShape 24"/>
            <p:cNvSpPr>
              <a:spLocks/>
            </p:cNvSpPr>
            <p:nvPr/>
          </p:nvSpPr>
          <p:spPr bwMode="auto">
            <a:xfrm>
              <a:off x="147196" y="125037"/>
              <a:ext cx="234250" cy="28173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04" y="0"/>
                  </a:moveTo>
                  <a:cubicBezTo>
                    <a:pt x="1163" y="275"/>
                    <a:pt x="1163" y="275"/>
                    <a:pt x="1163" y="275"/>
                  </a:cubicBezTo>
                  <a:cubicBezTo>
                    <a:pt x="498" y="275"/>
                    <a:pt x="0" y="687"/>
                    <a:pt x="0" y="1238"/>
                  </a:cubicBezTo>
                  <a:cubicBezTo>
                    <a:pt x="166" y="20499"/>
                    <a:pt x="166" y="20499"/>
                    <a:pt x="166" y="20499"/>
                  </a:cubicBezTo>
                  <a:cubicBezTo>
                    <a:pt x="166" y="21049"/>
                    <a:pt x="830" y="21599"/>
                    <a:pt x="1495" y="21599"/>
                  </a:cubicBezTo>
                  <a:cubicBezTo>
                    <a:pt x="20270" y="21324"/>
                    <a:pt x="20270" y="21324"/>
                    <a:pt x="20270" y="21324"/>
                  </a:cubicBezTo>
                  <a:cubicBezTo>
                    <a:pt x="21101" y="21324"/>
                    <a:pt x="21600" y="20912"/>
                    <a:pt x="21600" y="20361"/>
                  </a:cubicBezTo>
                  <a:cubicBezTo>
                    <a:pt x="21267" y="1100"/>
                    <a:pt x="21267" y="1100"/>
                    <a:pt x="21267" y="1100"/>
                  </a:cubicBezTo>
                  <a:cubicBezTo>
                    <a:pt x="21267" y="550"/>
                    <a:pt x="20769" y="0"/>
                    <a:pt x="20104" y="0"/>
                  </a:cubicBezTo>
                  <a:close/>
                  <a:moveTo>
                    <a:pt x="4486" y="18298"/>
                  </a:moveTo>
                  <a:cubicBezTo>
                    <a:pt x="3655" y="18298"/>
                    <a:pt x="2990" y="17885"/>
                    <a:pt x="2990" y="17197"/>
                  </a:cubicBezTo>
                  <a:cubicBezTo>
                    <a:pt x="2990" y="16509"/>
                    <a:pt x="3655" y="16096"/>
                    <a:pt x="4319" y="16096"/>
                  </a:cubicBezTo>
                  <a:cubicBezTo>
                    <a:pt x="5150" y="16096"/>
                    <a:pt x="5815" y="16509"/>
                    <a:pt x="5815" y="17197"/>
                  </a:cubicBezTo>
                  <a:cubicBezTo>
                    <a:pt x="5815" y="17747"/>
                    <a:pt x="5150" y="18298"/>
                    <a:pt x="4486" y="18298"/>
                  </a:cubicBezTo>
                  <a:close/>
                  <a:moveTo>
                    <a:pt x="4319" y="14721"/>
                  </a:moveTo>
                  <a:cubicBezTo>
                    <a:pt x="3655" y="14721"/>
                    <a:pt x="2990" y="14308"/>
                    <a:pt x="2990" y="13620"/>
                  </a:cubicBezTo>
                  <a:cubicBezTo>
                    <a:pt x="2990" y="13070"/>
                    <a:pt x="3489" y="12519"/>
                    <a:pt x="4319" y="12519"/>
                  </a:cubicBezTo>
                  <a:cubicBezTo>
                    <a:pt x="5150" y="12519"/>
                    <a:pt x="5649" y="12932"/>
                    <a:pt x="5649" y="13620"/>
                  </a:cubicBezTo>
                  <a:cubicBezTo>
                    <a:pt x="5649" y="14308"/>
                    <a:pt x="5150" y="14721"/>
                    <a:pt x="4319" y="14721"/>
                  </a:cubicBezTo>
                  <a:close/>
                  <a:moveTo>
                    <a:pt x="4319" y="11281"/>
                  </a:moveTo>
                  <a:cubicBezTo>
                    <a:pt x="3489" y="11281"/>
                    <a:pt x="2990" y="10731"/>
                    <a:pt x="2990" y="10043"/>
                  </a:cubicBezTo>
                  <a:cubicBezTo>
                    <a:pt x="2824" y="9492"/>
                    <a:pt x="3489" y="8942"/>
                    <a:pt x="4319" y="8942"/>
                  </a:cubicBezTo>
                  <a:cubicBezTo>
                    <a:pt x="4984" y="8942"/>
                    <a:pt x="5649" y="9492"/>
                    <a:pt x="5649" y="10043"/>
                  </a:cubicBezTo>
                  <a:cubicBezTo>
                    <a:pt x="5649" y="10731"/>
                    <a:pt x="4984" y="11281"/>
                    <a:pt x="4319" y="11281"/>
                  </a:cubicBezTo>
                  <a:close/>
                  <a:moveTo>
                    <a:pt x="8640" y="18298"/>
                  </a:moveTo>
                  <a:cubicBezTo>
                    <a:pt x="7975" y="18298"/>
                    <a:pt x="7310" y="17747"/>
                    <a:pt x="7310" y="17197"/>
                  </a:cubicBezTo>
                  <a:cubicBezTo>
                    <a:pt x="7310" y="16509"/>
                    <a:pt x="7975" y="15959"/>
                    <a:pt x="8640" y="15959"/>
                  </a:cubicBezTo>
                  <a:cubicBezTo>
                    <a:pt x="9470" y="15959"/>
                    <a:pt x="9969" y="16509"/>
                    <a:pt x="9969" y="17197"/>
                  </a:cubicBezTo>
                  <a:cubicBezTo>
                    <a:pt x="10135" y="17747"/>
                    <a:pt x="9470" y="18298"/>
                    <a:pt x="8640" y="18298"/>
                  </a:cubicBezTo>
                  <a:close/>
                  <a:moveTo>
                    <a:pt x="8640" y="14721"/>
                  </a:moveTo>
                  <a:cubicBezTo>
                    <a:pt x="7809" y="14721"/>
                    <a:pt x="7310" y="14170"/>
                    <a:pt x="7310" y="13620"/>
                  </a:cubicBezTo>
                  <a:cubicBezTo>
                    <a:pt x="7310" y="12932"/>
                    <a:pt x="7809" y="12519"/>
                    <a:pt x="8640" y="12519"/>
                  </a:cubicBezTo>
                  <a:cubicBezTo>
                    <a:pt x="9304" y="12519"/>
                    <a:pt x="9969" y="12932"/>
                    <a:pt x="9969" y="13620"/>
                  </a:cubicBezTo>
                  <a:cubicBezTo>
                    <a:pt x="9969" y="14170"/>
                    <a:pt x="9470" y="14721"/>
                    <a:pt x="8640" y="14721"/>
                  </a:cubicBezTo>
                  <a:close/>
                  <a:moveTo>
                    <a:pt x="8640" y="11143"/>
                  </a:moveTo>
                  <a:cubicBezTo>
                    <a:pt x="7809" y="11143"/>
                    <a:pt x="7144" y="10731"/>
                    <a:pt x="7144" y="10043"/>
                  </a:cubicBezTo>
                  <a:cubicBezTo>
                    <a:pt x="7144" y="9492"/>
                    <a:pt x="7809" y="8942"/>
                    <a:pt x="8640" y="8942"/>
                  </a:cubicBezTo>
                  <a:cubicBezTo>
                    <a:pt x="9304" y="8942"/>
                    <a:pt x="9969" y="9355"/>
                    <a:pt x="9969" y="10043"/>
                  </a:cubicBezTo>
                  <a:cubicBezTo>
                    <a:pt x="9969" y="10593"/>
                    <a:pt x="9304" y="11143"/>
                    <a:pt x="8640" y="11143"/>
                  </a:cubicBezTo>
                  <a:close/>
                  <a:moveTo>
                    <a:pt x="12960" y="18298"/>
                  </a:moveTo>
                  <a:cubicBezTo>
                    <a:pt x="12295" y="18298"/>
                    <a:pt x="11630" y="17747"/>
                    <a:pt x="11630" y="17059"/>
                  </a:cubicBezTo>
                  <a:cubicBezTo>
                    <a:pt x="11630" y="16509"/>
                    <a:pt x="12129" y="15959"/>
                    <a:pt x="12960" y="15959"/>
                  </a:cubicBezTo>
                  <a:cubicBezTo>
                    <a:pt x="13790" y="15959"/>
                    <a:pt x="14289" y="16509"/>
                    <a:pt x="14289" y="17059"/>
                  </a:cubicBezTo>
                  <a:cubicBezTo>
                    <a:pt x="14289" y="17747"/>
                    <a:pt x="13790" y="18298"/>
                    <a:pt x="12960" y="18298"/>
                  </a:cubicBezTo>
                  <a:close/>
                  <a:moveTo>
                    <a:pt x="12960" y="14721"/>
                  </a:moveTo>
                  <a:cubicBezTo>
                    <a:pt x="12129" y="14721"/>
                    <a:pt x="11630" y="14170"/>
                    <a:pt x="11464" y="13620"/>
                  </a:cubicBezTo>
                  <a:cubicBezTo>
                    <a:pt x="11464" y="12932"/>
                    <a:pt x="12129" y="12382"/>
                    <a:pt x="12960" y="12382"/>
                  </a:cubicBezTo>
                  <a:cubicBezTo>
                    <a:pt x="13624" y="12382"/>
                    <a:pt x="14289" y="12932"/>
                    <a:pt x="14289" y="13482"/>
                  </a:cubicBezTo>
                  <a:cubicBezTo>
                    <a:pt x="14289" y="14170"/>
                    <a:pt x="13624" y="14721"/>
                    <a:pt x="12960" y="14721"/>
                  </a:cubicBezTo>
                  <a:close/>
                  <a:moveTo>
                    <a:pt x="12960" y="11143"/>
                  </a:moveTo>
                  <a:cubicBezTo>
                    <a:pt x="12129" y="11143"/>
                    <a:pt x="11464" y="10593"/>
                    <a:pt x="11464" y="10043"/>
                  </a:cubicBezTo>
                  <a:cubicBezTo>
                    <a:pt x="11464" y="9355"/>
                    <a:pt x="12129" y="8942"/>
                    <a:pt x="12793" y="8805"/>
                  </a:cubicBezTo>
                  <a:cubicBezTo>
                    <a:pt x="13624" y="8805"/>
                    <a:pt x="14289" y="9355"/>
                    <a:pt x="14289" y="10043"/>
                  </a:cubicBezTo>
                  <a:cubicBezTo>
                    <a:pt x="14289" y="10593"/>
                    <a:pt x="13624" y="11143"/>
                    <a:pt x="12960" y="11143"/>
                  </a:cubicBezTo>
                  <a:close/>
                  <a:moveTo>
                    <a:pt x="18775" y="17059"/>
                  </a:moveTo>
                  <a:cubicBezTo>
                    <a:pt x="18775" y="17747"/>
                    <a:pt x="18110" y="18298"/>
                    <a:pt x="17280" y="18298"/>
                  </a:cubicBezTo>
                  <a:cubicBezTo>
                    <a:pt x="16449" y="18298"/>
                    <a:pt x="15784" y="17747"/>
                    <a:pt x="15784" y="17059"/>
                  </a:cubicBezTo>
                  <a:cubicBezTo>
                    <a:pt x="15784" y="13620"/>
                    <a:pt x="15784" y="13620"/>
                    <a:pt x="15784" y="13620"/>
                  </a:cubicBezTo>
                  <a:cubicBezTo>
                    <a:pt x="15784" y="12932"/>
                    <a:pt x="16449" y="12382"/>
                    <a:pt x="17113" y="12382"/>
                  </a:cubicBezTo>
                  <a:cubicBezTo>
                    <a:pt x="17944" y="12382"/>
                    <a:pt x="18609" y="12932"/>
                    <a:pt x="18609" y="13620"/>
                  </a:cubicBezTo>
                  <a:lnTo>
                    <a:pt x="18775" y="17059"/>
                  </a:lnTo>
                  <a:close/>
                  <a:moveTo>
                    <a:pt x="15784" y="10043"/>
                  </a:moveTo>
                  <a:cubicBezTo>
                    <a:pt x="15784" y="9355"/>
                    <a:pt x="16449" y="8805"/>
                    <a:pt x="17113" y="8805"/>
                  </a:cubicBezTo>
                  <a:cubicBezTo>
                    <a:pt x="17944" y="8805"/>
                    <a:pt x="18609" y="9355"/>
                    <a:pt x="18609" y="9905"/>
                  </a:cubicBezTo>
                  <a:cubicBezTo>
                    <a:pt x="18609" y="10593"/>
                    <a:pt x="17944" y="11143"/>
                    <a:pt x="17113" y="11143"/>
                  </a:cubicBezTo>
                  <a:cubicBezTo>
                    <a:pt x="16449" y="11143"/>
                    <a:pt x="15784" y="10593"/>
                    <a:pt x="15784" y="10043"/>
                  </a:cubicBezTo>
                  <a:close/>
                  <a:moveTo>
                    <a:pt x="16615" y="6053"/>
                  </a:moveTo>
                  <a:cubicBezTo>
                    <a:pt x="4818" y="6191"/>
                    <a:pt x="4818" y="6191"/>
                    <a:pt x="4818" y="6191"/>
                  </a:cubicBezTo>
                  <a:cubicBezTo>
                    <a:pt x="3323" y="6191"/>
                    <a:pt x="2326" y="5228"/>
                    <a:pt x="2326" y="4127"/>
                  </a:cubicBezTo>
                  <a:cubicBezTo>
                    <a:pt x="2326" y="3026"/>
                    <a:pt x="3323" y="2201"/>
                    <a:pt x="4652" y="2201"/>
                  </a:cubicBezTo>
                  <a:cubicBezTo>
                    <a:pt x="16615" y="2063"/>
                    <a:pt x="16615" y="2063"/>
                    <a:pt x="16615" y="2063"/>
                  </a:cubicBezTo>
                  <a:cubicBezTo>
                    <a:pt x="17944" y="2063"/>
                    <a:pt x="19107" y="2889"/>
                    <a:pt x="19107" y="3989"/>
                  </a:cubicBezTo>
                  <a:cubicBezTo>
                    <a:pt x="19107" y="5090"/>
                    <a:pt x="17944" y="6053"/>
                    <a:pt x="16615" y="6053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505" name="Group 25"/>
          <p:cNvGrpSpPr>
            <a:grpSpLocks/>
          </p:cNvGrpSpPr>
          <p:nvPr/>
        </p:nvGrpSpPr>
        <p:grpSpPr bwMode="auto">
          <a:xfrm>
            <a:off x="4514063" y="1732264"/>
            <a:ext cx="3515872" cy="4562820"/>
            <a:chOff x="-1" y="0"/>
            <a:chExt cx="2500315" cy="3244407"/>
          </a:xfrm>
        </p:grpSpPr>
        <p:grpSp>
          <p:nvGrpSpPr>
            <p:cNvPr id="20502" name="Group 27"/>
            <p:cNvGrpSpPr>
              <a:grpSpLocks/>
            </p:cNvGrpSpPr>
            <p:nvPr/>
          </p:nvGrpSpPr>
          <p:grpSpPr bwMode="auto">
            <a:xfrm>
              <a:off x="-1" y="0"/>
              <a:ext cx="2500315" cy="3244407"/>
              <a:chOff x="-1" y="0"/>
              <a:chExt cx="2500315" cy="3244407"/>
            </a:xfrm>
          </p:grpSpPr>
          <p:sp>
            <p:nvSpPr>
              <p:cNvPr id="20508" name="AutoShape 28"/>
              <p:cNvSpPr>
                <a:spLocks/>
              </p:cNvSpPr>
              <p:nvPr/>
            </p:nvSpPr>
            <p:spPr bwMode="auto">
              <a:xfrm>
                <a:off x="-1" y="0"/>
                <a:ext cx="2500315" cy="324440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492" y="0"/>
                    </a:moveTo>
                    <a:cubicBezTo>
                      <a:pt x="1107" y="0"/>
                      <a:pt x="1107" y="0"/>
                      <a:pt x="1107" y="0"/>
                    </a:cubicBezTo>
                    <a:cubicBezTo>
                      <a:pt x="494" y="0"/>
                      <a:pt x="0" y="380"/>
                      <a:pt x="0" y="852"/>
                    </a:cubicBezTo>
                    <a:cubicBezTo>
                      <a:pt x="0" y="20747"/>
                      <a:pt x="0" y="20747"/>
                      <a:pt x="0" y="20747"/>
                    </a:cubicBezTo>
                    <a:cubicBezTo>
                      <a:pt x="0" y="21219"/>
                      <a:pt x="494" y="21600"/>
                      <a:pt x="1107" y="21600"/>
                    </a:cubicBezTo>
                    <a:cubicBezTo>
                      <a:pt x="20492" y="21600"/>
                      <a:pt x="20492" y="21600"/>
                      <a:pt x="20492" y="21600"/>
                    </a:cubicBezTo>
                    <a:cubicBezTo>
                      <a:pt x="21105" y="21600"/>
                      <a:pt x="21599" y="21219"/>
                      <a:pt x="21599" y="20747"/>
                    </a:cubicBezTo>
                    <a:cubicBezTo>
                      <a:pt x="21599" y="852"/>
                      <a:pt x="21599" y="852"/>
                      <a:pt x="21599" y="852"/>
                    </a:cubicBezTo>
                    <a:cubicBezTo>
                      <a:pt x="21599" y="380"/>
                      <a:pt x="21105" y="0"/>
                      <a:pt x="20492" y="0"/>
                    </a:cubicBezTo>
                    <a:close/>
                    <a:moveTo>
                      <a:pt x="19521" y="19697"/>
                    </a:moveTo>
                    <a:cubicBezTo>
                      <a:pt x="2129" y="19697"/>
                      <a:pt x="2129" y="19697"/>
                      <a:pt x="2129" y="19697"/>
                    </a:cubicBezTo>
                    <a:cubicBezTo>
                      <a:pt x="2129" y="1837"/>
                      <a:pt x="2129" y="1837"/>
                      <a:pt x="2129" y="1837"/>
                    </a:cubicBezTo>
                    <a:cubicBezTo>
                      <a:pt x="19521" y="1837"/>
                      <a:pt x="19521" y="1837"/>
                      <a:pt x="19521" y="1837"/>
                    </a:cubicBezTo>
                    <a:lnTo>
                      <a:pt x="19521" y="1969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50000"/>
                  </a:lnSpc>
                  <a:defRPr/>
                </a:pPr>
                <a:endParaRPr lang="es-ES" sz="2669">
                  <a:latin typeface="Arial" panose="020B0604020202020204" pitchFamily="34" charset="0"/>
                  <a:ea typeface="微软雅黑" panose="020B0503020204020204" pitchFamily="34" charset="-122"/>
                  <a:cs typeface="Calibri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0509" name="AutoShape 29"/>
              <p:cNvSpPr>
                <a:spLocks/>
              </p:cNvSpPr>
              <p:nvPr/>
            </p:nvSpPr>
            <p:spPr bwMode="auto">
              <a:xfrm>
                <a:off x="1174750" y="3017426"/>
                <a:ext cx="177800" cy="176188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44444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50000"/>
                  </a:lnSpc>
                  <a:defRPr/>
                </a:pPr>
                <a:endParaRPr lang="es-ES" sz="2669">
                  <a:latin typeface="Arial" panose="020B0604020202020204" pitchFamily="34" charset="0"/>
                  <a:ea typeface="微软雅黑" panose="020B0503020204020204" pitchFamily="34" charset="-122"/>
                  <a:cs typeface="Calibri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0510" name="AutoShape 30"/>
              <p:cNvSpPr>
                <a:spLocks/>
              </p:cNvSpPr>
              <p:nvPr/>
            </p:nvSpPr>
            <p:spPr bwMode="auto">
              <a:xfrm>
                <a:off x="1228725" y="109523"/>
                <a:ext cx="49213" cy="49205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44444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50000"/>
                  </a:lnSpc>
                  <a:defRPr/>
                </a:pPr>
                <a:endParaRPr lang="es-ES" sz="2669">
                  <a:latin typeface="Arial" panose="020B0604020202020204" pitchFamily="34" charset="0"/>
                  <a:ea typeface="微软雅黑" panose="020B0503020204020204" pitchFamily="34" charset="-122"/>
                  <a:cs typeface="Calibri" charset="0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0511" name="AutoShape 31"/>
            <p:cNvSpPr>
              <a:spLocks/>
            </p:cNvSpPr>
            <p:nvPr/>
          </p:nvSpPr>
          <p:spPr bwMode="auto">
            <a:xfrm rot="10800000">
              <a:off x="1049338" y="11111"/>
              <a:ext cx="1435101" cy="231584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0" y="0"/>
                  </a:lnTo>
                  <a:lnTo>
                    <a:pt x="21599" y="21599"/>
                  </a:lnTo>
                  <a:close/>
                </a:path>
              </a:pathLst>
            </a:custGeom>
            <a:solidFill>
              <a:srgbClr val="F2F2F2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4845199" y="2093896"/>
            <a:ext cx="2880320" cy="381053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0512" name="Group 32"/>
          <p:cNvGrpSpPr>
            <a:grpSpLocks/>
          </p:cNvGrpSpPr>
          <p:nvPr/>
        </p:nvGrpSpPr>
        <p:grpSpPr bwMode="auto">
          <a:xfrm>
            <a:off x="5043119" y="5116430"/>
            <a:ext cx="1073735" cy="2116220"/>
            <a:chOff x="0" y="0"/>
            <a:chExt cx="762745" cy="1504951"/>
          </a:xfrm>
          <a:solidFill>
            <a:schemeClr val="bg1">
              <a:lumMod val="75000"/>
            </a:schemeClr>
          </a:solidFill>
        </p:grpSpPr>
        <p:sp>
          <p:nvSpPr>
            <p:cNvPr id="20513" name="AutoShape 33"/>
            <p:cNvSpPr>
              <a:spLocks/>
            </p:cNvSpPr>
            <p:nvPr/>
          </p:nvSpPr>
          <p:spPr bwMode="auto">
            <a:xfrm>
              <a:off x="0" y="0"/>
              <a:ext cx="762745" cy="1504951"/>
            </a:xfrm>
            <a:custGeom>
              <a:avLst/>
              <a:gdLst>
                <a:gd name="T0" fmla="+- 0 10879 158"/>
                <a:gd name="T1" fmla="*/ T0 w 21442"/>
                <a:gd name="T2" fmla="*/ 10800 h 21600"/>
                <a:gd name="T3" fmla="+- 0 10879 158"/>
                <a:gd name="T4" fmla="*/ T3 w 21442"/>
                <a:gd name="T5" fmla="*/ 10800 h 21600"/>
                <a:gd name="T6" fmla="+- 0 10879 158"/>
                <a:gd name="T7" fmla="*/ T6 w 21442"/>
                <a:gd name="T8" fmla="*/ 10800 h 21600"/>
                <a:gd name="T9" fmla="+- 0 10879 158"/>
                <a:gd name="T10" fmla="*/ T9 w 2144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42" h="21600">
                  <a:moveTo>
                    <a:pt x="1659" y="11288"/>
                  </a:moveTo>
                  <a:cubicBezTo>
                    <a:pt x="1659" y="11288"/>
                    <a:pt x="1659" y="11288"/>
                    <a:pt x="1659" y="11288"/>
                  </a:cubicBezTo>
                  <a:cubicBezTo>
                    <a:pt x="2729" y="13025"/>
                    <a:pt x="2729" y="13025"/>
                    <a:pt x="2729" y="13025"/>
                  </a:cubicBezTo>
                  <a:cubicBezTo>
                    <a:pt x="4226" y="15250"/>
                    <a:pt x="6792" y="15901"/>
                    <a:pt x="8289" y="16118"/>
                  </a:cubicBezTo>
                  <a:cubicBezTo>
                    <a:pt x="7647" y="21600"/>
                    <a:pt x="7647" y="21600"/>
                    <a:pt x="7647" y="21600"/>
                  </a:cubicBezTo>
                  <a:cubicBezTo>
                    <a:pt x="18768" y="21600"/>
                    <a:pt x="18768" y="21600"/>
                    <a:pt x="18768" y="21600"/>
                  </a:cubicBezTo>
                  <a:cubicBezTo>
                    <a:pt x="17913" y="15901"/>
                    <a:pt x="17913" y="15901"/>
                    <a:pt x="17913" y="15901"/>
                  </a:cubicBezTo>
                  <a:cubicBezTo>
                    <a:pt x="19838" y="15413"/>
                    <a:pt x="21441" y="14110"/>
                    <a:pt x="21441" y="11234"/>
                  </a:cubicBezTo>
                  <a:cubicBezTo>
                    <a:pt x="21441" y="8194"/>
                    <a:pt x="21441" y="8194"/>
                    <a:pt x="21441" y="8194"/>
                  </a:cubicBezTo>
                  <a:cubicBezTo>
                    <a:pt x="21441" y="7597"/>
                    <a:pt x="20479" y="7109"/>
                    <a:pt x="19303" y="7109"/>
                  </a:cubicBezTo>
                  <a:cubicBezTo>
                    <a:pt x="19089" y="7109"/>
                    <a:pt x="19089" y="7109"/>
                    <a:pt x="19089" y="7109"/>
                  </a:cubicBezTo>
                  <a:cubicBezTo>
                    <a:pt x="18768" y="7109"/>
                    <a:pt x="18447" y="7218"/>
                    <a:pt x="18234" y="7380"/>
                  </a:cubicBezTo>
                  <a:cubicBezTo>
                    <a:pt x="18127" y="6892"/>
                    <a:pt x="17378" y="6566"/>
                    <a:pt x="16523" y="6566"/>
                  </a:cubicBezTo>
                  <a:cubicBezTo>
                    <a:pt x="15026" y="6566"/>
                    <a:pt x="15026" y="6566"/>
                    <a:pt x="15026" y="6566"/>
                  </a:cubicBezTo>
                  <a:cubicBezTo>
                    <a:pt x="14598" y="6566"/>
                    <a:pt x="14277" y="6675"/>
                    <a:pt x="14063" y="6838"/>
                  </a:cubicBezTo>
                  <a:cubicBezTo>
                    <a:pt x="13956" y="6512"/>
                    <a:pt x="13422" y="6241"/>
                    <a:pt x="12673" y="6241"/>
                  </a:cubicBezTo>
                  <a:cubicBezTo>
                    <a:pt x="10855" y="6241"/>
                    <a:pt x="10855" y="6241"/>
                    <a:pt x="10855" y="6241"/>
                  </a:cubicBezTo>
                  <a:cubicBezTo>
                    <a:pt x="10321" y="6241"/>
                    <a:pt x="10000" y="6404"/>
                    <a:pt x="9893" y="6621"/>
                  </a:cubicBezTo>
                  <a:cubicBezTo>
                    <a:pt x="9679" y="922"/>
                    <a:pt x="9679" y="922"/>
                    <a:pt x="9679" y="922"/>
                  </a:cubicBezTo>
                  <a:cubicBezTo>
                    <a:pt x="9679" y="434"/>
                    <a:pt x="9144" y="0"/>
                    <a:pt x="8075" y="0"/>
                  </a:cubicBezTo>
                  <a:cubicBezTo>
                    <a:pt x="7541" y="0"/>
                    <a:pt x="7541" y="0"/>
                    <a:pt x="7541" y="0"/>
                  </a:cubicBezTo>
                  <a:cubicBezTo>
                    <a:pt x="6578" y="0"/>
                    <a:pt x="5937" y="434"/>
                    <a:pt x="5937" y="922"/>
                  </a:cubicBezTo>
                  <a:cubicBezTo>
                    <a:pt x="5723" y="9877"/>
                    <a:pt x="5723" y="9877"/>
                    <a:pt x="5723" y="9877"/>
                  </a:cubicBezTo>
                  <a:cubicBezTo>
                    <a:pt x="5723" y="10800"/>
                    <a:pt x="5723" y="10800"/>
                    <a:pt x="5723" y="10800"/>
                  </a:cubicBezTo>
                  <a:cubicBezTo>
                    <a:pt x="4974" y="9660"/>
                    <a:pt x="4974" y="9660"/>
                    <a:pt x="4974" y="9660"/>
                  </a:cubicBezTo>
                  <a:cubicBezTo>
                    <a:pt x="4440" y="8846"/>
                    <a:pt x="2836" y="8249"/>
                    <a:pt x="1125" y="8249"/>
                  </a:cubicBezTo>
                  <a:cubicBezTo>
                    <a:pt x="804" y="8249"/>
                    <a:pt x="804" y="8249"/>
                    <a:pt x="804" y="8249"/>
                  </a:cubicBezTo>
                  <a:cubicBezTo>
                    <a:pt x="269" y="8249"/>
                    <a:pt x="-158" y="8520"/>
                    <a:pt x="55" y="8791"/>
                  </a:cubicBezTo>
                  <a:lnTo>
                    <a:pt x="1659" y="1128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514" name="AutoShape 34"/>
            <p:cNvSpPr>
              <a:spLocks/>
            </p:cNvSpPr>
            <p:nvPr/>
          </p:nvSpPr>
          <p:spPr bwMode="auto">
            <a:xfrm>
              <a:off x="237862" y="19050"/>
              <a:ext cx="84044" cy="952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cubicBezTo>
                    <a:pt x="21600" y="9503"/>
                    <a:pt x="21600" y="9503"/>
                    <a:pt x="21600" y="9503"/>
                  </a:cubicBezTo>
                  <a:cubicBezTo>
                    <a:pt x="21600" y="4320"/>
                    <a:pt x="17672" y="0"/>
                    <a:pt x="11781" y="0"/>
                  </a:cubicBezTo>
                  <a:cubicBezTo>
                    <a:pt x="8836" y="0"/>
                    <a:pt x="8836" y="0"/>
                    <a:pt x="8836" y="0"/>
                  </a:cubicBezTo>
                  <a:cubicBezTo>
                    <a:pt x="2945" y="0"/>
                    <a:pt x="0" y="4320"/>
                    <a:pt x="0" y="9503"/>
                  </a:cubicBezTo>
                  <a:cubicBezTo>
                    <a:pt x="0" y="21600"/>
                    <a:pt x="0" y="21600"/>
                    <a:pt x="0" y="21600"/>
                  </a:cubicBezTo>
                  <a:lnTo>
                    <a:pt x="21600" y="216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sp>
        <p:nvSpPr>
          <p:cNvPr id="45" name="TextBox 15"/>
          <p:cNvSpPr txBox="1"/>
          <p:nvPr/>
        </p:nvSpPr>
        <p:spPr>
          <a:xfrm>
            <a:off x="956767" y="3203308"/>
            <a:ext cx="281126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2152203" y="28825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15"/>
          <p:cNvSpPr txBox="1"/>
          <p:nvPr/>
        </p:nvSpPr>
        <p:spPr>
          <a:xfrm>
            <a:off x="9124845" y="3203308"/>
            <a:ext cx="277713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8" name="TextBox 16"/>
          <p:cNvSpPr txBox="1"/>
          <p:nvPr/>
        </p:nvSpPr>
        <p:spPr>
          <a:xfrm>
            <a:off x="9124845" y="28825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Box 15"/>
          <p:cNvSpPr txBox="1"/>
          <p:nvPr/>
        </p:nvSpPr>
        <p:spPr>
          <a:xfrm>
            <a:off x="956767" y="5565508"/>
            <a:ext cx="281126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50" name="TextBox 16"/>
          <p:cNvSpPr txBox="1"/>
          <p:nvPr/>
        </p:nvSpPr>
        <p:spPr>
          <a:xfrm>
            <a:off x="2152203" y="52447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15"/>
          <p:cNvSpPr txBox="1"/>
          <p:nvPr/>
        </p:nvSpPr>
        <p:spPr>
          <a:xfrm>
            <a:off x="9124845" y="5565508"/>
            <a:ext cx="277713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52" name="TextBox 16"/>
          <p:cNvSpPr txBox="1"/>
          <p:nvPr/>
        </p:nvSpPr>
        <p:spPr>
          <a:xfrm>
            <a:off x="9124845" y="52447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8"/>
          <p:cNvSpPr txBox="1"/>
          <p:nvPr/>
        </p:nvSpPr>
        <p:spPr>
          <a:xfrm>
            <a:off x="5273787" y="297529"/>
            <a:ext cx="2311176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8"/>
          <p:cNvSpPr txBox="1"/>
          <p:nvPr/>
        </p:nvSpPr>
        <p:spPr>
          <a:xfrm>
            <a:off x="481965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6433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450"/>
                            </p:stCondLst>
                            <p:childTnLst>
                              <p:par>
                                <p:cTn id="2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50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8800"/>
                            </p:stCondLst>
                            <p:childTnLst>
                              <p:par>
                                <p:cTn id="5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85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350"/>
                            </p:stCondLst>
                            <p:childTnLst>
                              <p:par>
                                <p:cTn id="66" presetID="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850"/>
                            </p:stCondLst>
                            <p:childTnLst>
                              <p:par>
                                <p:cTn id="7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29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4054962" y="4015778"/>
            <a:ext cx="2510645" cy="1171489"/>
            <a:chOff x="7393782" y="3794125"/>
            <a:chExt cx="1830388" cy="854075"/>
          </a:xfrm>
          <a:solidFill>
            <a:schemeClr val="accent1"/>
          </a:solidFill>
        </p:grpSpPr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7393782" y="3879850"/>
              <a:ext cx="870744" cy="768350"/>
            </a:xfrm>
            <a:custGeom>
              <a:avLst/>
              <a:gdLst>
                <a:gd name="T0" fmla="*/ 187 w 254"/>
                <a:gd name="T1" fmla="*/ 68 h 224"/>
                <a:gd name="T2" fmla="*/ 188 w 254"/>
                <a:gd name="T3" fmla="*/ 81 h 224"/>
                <a:gd name="T4" fmla="*/ 186 w 254"/>
                <a:gd name="T5" fmla="*/ 82 h 224"/>
                <a:gd name="T6" fmla="*/ 148 w 254"/>
                <a:gd name="T7" fmla="*/ 66 h 224"/>
                <a:gd name="T8" fmla="*/ 130 w 254"/>
                <a:gd name="T9" fmla="*/ 69 h 224"/>
                <a:gd name="T10" fmla="*/ 102 w 254"/>
                <a:gd name="T11" fmla="*/ 91 h 224"/>
                <a:gd name="T12" fmla="*/ 75 w 254"/>
                <a:gd name="T13" fmla="*/ 81 h 224"/>
                <a:gd name="T14" fmla="*/ 32 w 254"/>
                <a:gd name="T15" fmla="*/ 125 h 224"/>
                <a:gd name="T16" fmla="*/ 32 w 254"/>
                <a:gd name="T17" fmla="*/ 133 h 224"/>
                <a:gd name="T18" fmla="*/ 0 w 254"/>
                <a:gd name="T19" fmla="*/ 178 h 224"/>
                <a:gd name="T20" fmla="*/ 47 w 254"/>
                <a:gd name="T21" fmla="*/ 224 h 224"/>
                <a:gd name="T22" fmla="*/ 54 w 254"/>
                <a:gd name="T23" fmla="*/ 224 h 224"/>
                <a:gd name="T24" fmla="*/ 130 w 254"/>
                <a:gd name="T25" fmla="*/ 224 h 224"/>
                <a:gd name="T26" fmla="*/ 194 w 254"/>
                <a:gd name="T27" fmla="*/ 224 h 224"/>
                <a:gd name="T28" fmla="*/ 199 w 254"/>
                <a:gd name="T29" fmla="*/ 224 h 224"/>
                <a:gd name="T30" fmla="*/ 203 w 254"/>
                <a:gd name="T31" fmla="*/ 224 h 224"/>
                <a:gd name="T32" fmla="*/ 211 w 254"/>
                <a:gd name="T33" fmla="*/ 224 h 224"/>
                <a:gd name="T34" fmla="*/ 221 w 254"/>
                <a:gd name="T35" fmla="*/ 224 h 224"/>
                <a:gd name="T36" fmla="*/ 254 w 254"/>
                <a:gd name="T37" fmla="*/ 224 h 224"/>
                <a:gd name="T38" fmla="*/ 254 w 254"/>
                <a:gd name="T39" fmla="*/ 0 h 224"/>
                <a:gd name="T40" fmla="*/ 187 w 254"/>
                <a:gd name="T41" fmla="*/ 68 h 224"/>
                <a:gd name="T42" fmla="*/ 107 w 254"/>
                <a:gd name="T43" fmla="*/ 154 h 224"/>
                <a:gd name="T44" fmla="*/ 107 w 254"/>
                <a:gd name="T45" fmla="*/ 154 h 224"/>
                <a:gd name="T46" fmla="*/ 107 w 254"/>
                <a:gd name="T47" fmla="*/ 15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4" h="224">
                  <a:moveTo>
                    <a:pt x="187" y="68"/>
                  </a:moveTo>
                  <a:cubicBezTo>
                    <a:pt x="187" y="72"/>
                    <a:pt x="187" y="77"/>
                    <a:pt x="188" y="81"/>
                  </a:cubicBezTo>
                  <a:cubicBezTo>
                    <a:pt x="187" y="81"/>
                    <a:pt x="187" y="81"/>
                    <a:pt x="186" y="82"/>
                  </a:cubicBezTo>
                  <a:cubicBezTo>
                    <a:pt x="176" y="72"/>
                    <a:pt x="163" y="66"/>
                    <a:pt x="148" y="66"/>
                  </a:cubicBezTo>
                  <a:cubicBezTo>
                    <a:pt x="142" y="66"/>
                    <a:pt x="135" y="67"/>
                    <a:pt x="130" y="69"/>
                  </a:cubicBezTo>
                  <a:cubicBezTo>
                    <a:pt x="118" y="73"/>
                    <a:pt x="109" y="81"/>
                    <a:pt x="102" y="91"/>
                  </a:cubicBezTo>
                  <a:cubicBezTo>
                    <a:pt x="95" y="85"/>
                    <a:pt x="85" y="81"/>
                    <a:pt x="75" y="81"/>
                  </a:cubicBezTo>
                  <a:cubicBezTo>
                    <a:pt x="51" y="81"/>
                    <a:pt x="32" y="101"/>
                    <a:pt x="32" y="125"/>
                  </a:cubicBezTo>
                  <a:cubicBezTo>
                    <a:pt x="32" y="128"/>
                    <a:pt x="32" y="130"/>
                    <a:pt x="32" y="133"/>
                  </a:cubicBezTo>
                  <a:cubicBezTo>
                    <a:pt x="14" y="139"/>
                    <a:pt x="0" y="157"/>
                    <a:pt x="0" y="178"/>
                  </a:cubicBezTo>
                  <a:cubicBezTo>
                    <a:pt x="0" y="203"/>
                    <a:pt x="21" y="224"/>
                    <a:pt x="47" y="224"/>
                  </a:cubicBezTo>
                  <a:cubicBezTo>
                    <a:pt x="49" y="224"/>
                    <a:pt x="51" y="224"/>
                    <a:pt x="54" y="224"/>
                  </a:cubicBezTo>
                  <a:cubicBezTo>
                    <a:pt x="130" y="224"/>
                    <a:pt x="130" y="224"/>
                    <a:pt x="130" y="224"/>
                  </a:cubicBezTo>
                  <a:cubicBezTo>
                    <a:pt x="194" y="224"/>
                    <a:pt x="194" y="224"/>
                    <a:pt x="194" y="224"/>
                  </a:cubicBezTo>
                  <a:cubicBezTo>
                    <a:pt x="195" y="224"/>
                    <a:pt x="197" y="224"/>
                    <a:pt x="199" y="224"/>
                  </a:cubicBezTo>
                  <a:cubicBezTo>
                    <a:pt x="201" y="224"/>
                    <a:pt x="202" y="224"/>
                    <a:pt x="203" y="224"/>
                  </a:cubicBezTo>
                  <a:cubicBezTo>
                    <a:pt x="206" y="224"/>
                    <a:pt x="208" y="224"/>
                    <a:pt x="211" y="224"/>
                  </a:cubicBezTo>
                  <a:cubicBezTo>
                    <a:pt x="214" y="224"/>
                    <a:pt x="218" y="224"/>
                    <a:pt x="221" y="224"/>
                  </a:cubicBezTo>
                  <a:cubicBezTo>
                    <a:pt x="254" y="224"/>
                    <a:pt x="254" y="224"/>
                    <a:pt x="254" y="224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217" y="0"/>
                    <a:pt x="187" y="31"/>
                    <a:pt x="187" y="68"/>
                  </a:cubicBezTo>
                  <a:close/>
                  <a:moveTo>
                    <a:pt x="107" y="154"/>
                  </a:moveTo>
                  <a:cubicBezTo>
                    <a:pt x="107" y="154"/>
                    <a:pt x="107" y="154"/>
                    <a:pt x="107" y="154"/>
                  </a:cubicBezTo>
                  <a:cubicBezTo>
                    <a:pt x="107" y="154"/>
                    <a:pt x="107" y="154"/>
                    <a:pt x="107" y="1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8264526" y="3794125"/>
              <a:ext cx="959644" cy="854075"/>
            </a:xfrm>
            <a:custGeom>
              <a:avLst/>
              <a:gdLst>
                <a:gd name="T0" fmla="*/ 199 w 280"/>
                <a:gd name="T1" fmla="*/ 81 h 249"/>
                <a:gd name="T2" fmla="*/ 115 w 280"/>
                <a:gd name="T3" fmla="*/ 0 h 249"/>
                <a:gd name="T4" fmla="*/ 87 w 280"/>
                <a:gd name="T5" fmla="*/ 5 h 249"/>
                <a:gd name="T6" fmla="*/ 44 w 280"/>
                <a:gd name="T7" fmla="*/ 40 h 249"/>
                <a:gd name="T8" fmla="*/ 1 w 280"/>
                <a:gd name="T9" fmla="*/ 25 h 249"/>
                <a:gd name="T10" fmla="*/ 0 w 280"/>
                <a:gd name="T11" fmla="*/ 25 h 249"/>
                <a:gd name="T12" fmla="*/ 0 w 280"/>
                <a:gd name="T13" fmla="*/ 249 h 249"/>
                <a:gd name="T14" fmla="*/ 87 w 280"/>
                <a:gd name="T15" fmla="*/ 249 h 249"/>
                <a:gd name="T16" fmla="*/ 187 w 280"/>
                <a:gd name="T17" fmla="*/ 249 h 249"/>
                <a:gd name="T18" fmla="*/ 196 w 280"/>
                <a:gd name="T19" fmla="*/ 249 h 249"/>
                <a:gd name="T20" fmla="*/ 280 w 280"/>
                <a:gd name="T21" fmla="*/ 165 h 249"/>
                <a:gd name="T22" fmla="*/ 199 w 280"/>
                <a:gd name="T23" fmla="*/ 81 h 249"/>
                <a:gd name="T24" fmla="*/ 51 w 280"/>
                <a:gd name="T25" fmla="*/ 139 h 249"/>
                <a:gd name="T26" fmla="*/ 51 w 280"/>
                <a:gd name="T27" fmla="*/ 139 h 249"/>
                <a:gd name="T28" fmla="*/ 51 w 280"/>
                <a:gd name="T29" fmla="*/ 13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0" h="249">
                  <a:moveTo>
                    <a:pt x="199" y="81"/>
                  </a:moveTo>
                  <a:cubicBezTo>
                    <a:pt x="197" y="36"/>
                    <a:pt x="161" y="0"/>
                    <a:pt x="115" y="0"/>
                  </a:cubicBezTo>
                  <a:cubicBezTo>
                    <a:pt x="105" y="0"/>
                    <a:pt x="96" y="2"/>
                    <a:pt x="87" y="5"/>
                  </a:cubicBezTo>
                  <a:cubicBezTo>
                    <a:pt x="69" y="12"/>
                    <a:pt x="54" y="24"/>
                    <a:pt x="44" y="40"/>
                  </a:cubicBezTo>
                  <a:cubicBezTo>
                    <a:pt x="32" y="31"/>
                    <a:pt x="17" y="25"/>
                    <a:pt x="1" y="25"/>
                  </a:cubicBezTo>
                  <a:cubicBezTo>
                    <a:pt x="1" y="25"/>
                    <a:pt x="0" y="25"/>
                    <a:pt x="0" y="25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87" y="249"/>
                    <a:pt x="87" y="249"/>
                    <a:pt x="87" y="249"/>
                  </a:cubicBezTo>
                  <a:cubicBezTo>
                    <a:pt x="187" y="249"/>
                    <a:pt x="187" y="249"/>
                    <a:pt x="187" y="249"/>
                  </a:cubicBezTo>
                  <a:cubicBezTo>
                    <a:pt x="190" y="249"/>
                    <a:pt x="193" y="249"/>
                    <a:pt x="196" y="249"/>
                  </a:cubicBezTo>
                  <a:cubicBezTo>
                    <a:pt x="242" y="249"/>
                    <a:pt x="280" y="212"/>
                    <a:pt x="280" y="165"/>
                  </a:cubicBezTo>
                  <a:cubicBezTo>
                    <a:pt x="280" y="120"/>
                    <a:pt x="244" y="83"/>
                    <a:pt x="199" y="81"/>
                  </a:cubicBezTo>
                  <a:close/>
                  <a:moveTo>
                    <a:pt x="51" y="139"/>
                  </a:moveTo>
                  <a:cubicBezTo>
                    <a:pt x="51" y="139"/>
                    <a:pt x="51" y="139"/>
                    <a:pt x="51" y="139"/>
                  </a:cubicBezTo>
                  <a:cubicBezTo>
                    <a:pt x="51" y="139"/>
                    <a:pt x="51" y="139"/>
                    <a:pt x="51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874376" y="2629480"/>
            <a:ext cx="3075749" cy="3043724"/>
            <a:chOff x="304800" y="434975"/>
            <a:chExt cx="3963988" cy="3922713"/>
          </a:xfrm>
          <a:solidFill>
            <a:schemeClr val="accent4"/>
          </a:solidFill>
        </p:grpSpPr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469900" y="3235325"/>
              <a:ext cx="1223963" cy="992188"/>
            </a:xfrm>
            <a:custGeom>
              <a:avLst/>
              <a:gdLst>
                <a:gd name="T0" fmla="*/ 92 w 170"/>
                <a:gd name="T1" fmla="*/ 44 h 138"/>
                <a:gd name="T2" fmla="*/ 93 w 170"/>
                <a:gd name="T3" fmla="*/ 45 h 138"/>
                <a:gd name="T4" fmla="*/ 140 w 170"/>
                <a:gd name="T5" fmla="*/ 138 h 138"/>
                <a:gd name="T6" fmla="*/ 153 w 170"/>
                <a:gd name="T7" fmla="*/ 129 h 138"/>
                <a:gd name="T8" fmla="*/ 169 w 170"/>
                <a:gd name="T9" fmla="*/ 104 h 138"/>
                <a:gd name="T10" fmla="*/ 170 w 170"/>
                <a:gd name="T11" fmla="*/ 99 h 138"/>
                <a:gd name="T12" fmla="*/ 169 w 170"/>
                <a:gd name="T13" fmla="*/ 104 h 138"/>
                <a:gd name="T14" fmla="*/ 153 w 170"/>
                <a:gd name="T15" fmla="*/ 129 h 138"/>
                <a:gd name="T16" fmla="*/ 140 w 170"/>
                <a:gd name="T17" fmla="*/ 138 h 138"/>
                <a:gd name="T18" fmla="*/ 93 w 170"/>
                <a:gd name="T19" fmla="*/ 45 h 138"/>
                <a:gd name="T20" fmla="*/ 92 w 170"/>
                <a:gd name="T21" fmla="*/ 44 h 138"/>
                <a:gd name="T22" fmla="*/ 90 w 170"/>
                <a:gd name="T23" fmla="*/ 43 h 138"/>
                <a:gd name="T24" fmla="*/ 90 w 170"/>
                <a:gd name="T25" fmla="*/ 43 h 138"/>
                <a:gd name="T26" fmla="*/ 90 w 170"/>
                <a:gd name="T27" fmla="*/ 43 h 138"/>
                <a:gd name="T28" fmla="*/ 90 w 170"/>
                <a:gd name="T29" fmla="*/ 43 h 138"/>
                <a:gd name="T30" fmla="*/ 90 w 170"/>
                <a:gd name="T31" fmla="*/ 43 h 138"/>
                <a:gd name="T32" fmla="*/ 90 w 170"/>
                <a:gd name="T33" fmla="*/ 43 h 138"/>
                <a:gd name="T34" fmla="*/ 2 w 170"/>
                <a:gd name="T35" fmla="*/ 2 h 138"/>
                <a:gd name="T36" fmla="*/ 3 w 170"/>
                <a:gd name="T37" fmla="*/ 2 h 138"/>
                <a:gd name="T38" fmla="*/ 4 w 170"/>
                <a:gd name="T39" fmla="*/ 3 h 138"/>
                <a:gd name="T40" fmla="*/ 2 w 170"/>
                <a:gd name="T41" fmla="*/ 2 h 138"/>
                <a:gd name="T42" fmla="*/ 0 w 170"/>
                <a:gd name="T43" fmla="*/ 0 h 138"/>
                <a:gd name="T44" fmla="*/ 0 w 170"/>
                <a:gd name="T45" fmla="*/ 0 h 138"/>
                <a:gd name="T46" fmla="*/ 1 w 170"/>
                <a:gd name="T47" fmla="*/ 1 h 138"/>
                <a:gd name="T48" fmla="*/ 0 w 170"/>
                <a:gd name="T4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0" h="138">
                  <a:moveTo>
                    <a:pt x="92" y="44"/>
                  </a:moveTo>
                  <a:cubicBezTo>
                    <a:pt x="92" y="44"/>
                    <a:pt x="93" y="45"/>
                    <a:pt x="93" y="45"/>
                  </a:cubicBezTo>
                  <a:cubicBezTo>
                    <a:pt x="114" y="97"/>
                    <a:pt x="130" y="128"/>
                    <a:pt x="140" y="138"/>
                  </a:cubicBezTo>
                  <a:cubicBezTo>
                    <a:pt x="143" y="137"/>
                    <a:pt x="148" y="135"/>
                    <a:pt x="153" y="129"/>
                  </a:cubicBezTo>
                  <a:cubicBezTo>
                    <a:pt x="163" y="119"/>
                    <a:pt x="168" y="111"/>
                    <a:pt x="169" y="104"/>
                  </a:cubicBezTo>
                  <a:cubicBezTo>
                    <a:pt x="170" y="103"/>
                    <a:pt x="170" y="101"/>
                    <a:pt x="170" y="99"/>
                  </a:cubicBezTo>
                  <a:cubicBezTo>
                    <a:pt x="170" y="101"/>
                    <a:pt x="170" y="103"/>
                    <a:pt x="169" y="104"/>
                  </a:cubicBezTo>
                  <a:cubicBezTo>
                    <a:pt x="168" y="111"/>
                    <a:pt x="163" y="119"/>
                    <a:pt x="153" y="129"/>
                  </a:cubicBezTo>
                  <a:cubicBezTo>
                    <a:pt x="148" y="135"/>
                    <a:pt x="143" y="137"/>
                    <a:pt x="140" y="138"/>
                  </a:cubicBezTo>
                  <a:cubicBezTo>
                    <a:pt x="130" y="128"/>
                    <a:pt x="114" y="97"/>
                    <a:pt x="93" y="45"/>
                  </a:cubicBezTo>
                  <a:cubicBezTo>
                    <a:pt x="93" y="45"/>
                    <a:pt x="92" y="44"/>
                    <a:pt x="92" y="44"/>
                  </a:cubicBezTo>
                  <a:moveTo>
                    <a:pt x="90" y="43"/>
                  </a:moveTo>
                  <a:cubicBezTo>
                    <a:pt x="90" y="43"/>
                    <a:pt x="90" y="43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moveTo>
                    <a:pt x="2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3"/>
                    <a:pt x="4" y="3"/>
                  </a:cubicBezTo>
                  <a:cubicBezTo>
                    <a:pt x="3" y="2"/>
                    <a:pt x="3" y="2"/>
                    <a:pt x="2" y="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304800" y="434975"/>
              <a:ext cx="3963988" cy="3922713"/>
            </a:xfrm>
            <a:custGeom>
              <a:avLst/>
              <a:gdLst>
                <a:gd name="T0" fmla="*/ 285 w 551"/>
                <a:gd name="T1" fmla="*/ 110 h 545"/>
                <a:gd name="T2" fmla="*/ 296 w 551"/>
                <a:gd name="T3" fmla="*/ 99 h 545"/>
                <a:gd name="T4" fmla="*/ 298 w 551"/>
                <a:gd name="T5" fmla="*/ 72 h 545"/>
                <a:gd name="T6" fmla="*/ 258 w 551"/>
                <a:gd name="T7" fmla="*/ 85 h 545"/>
                <a:gd name="T8" fmla="*/ 240 w 551"/>
                <a:gd name="T9" fmla="*/ 104 h 545"/>
                <a:gd name="T10" fmla="*/ 175 w 551"/>
                <a:gd name="T11" fmla="*/ 95 h 545"/>
                <a:gd name="T12" fmla="*/ 188 w 551"/>
                <a:gd name="T13" fmla="*/ 82 h 545"/>
                <a:gd name="T14" fmla="*/ 189 w 551"/>
                <a:gd name="T15" fmla="*/ 57 h 545"/>
                <a:gd name="T16" fmla="*/ 157 w 551"/>
                <a:gd name="T17" fmla="*/ 62 h 545"/>
                <a:gd name="T18" fmla="*/ 130 w 551"/>
                <a:gd name="T19" fmla="*/ 89 h 545"/>
                <a:gd name="T20" fmla="*/ 9 w 551"/>
                <a:gd name="T21" fmla="*/ 85 h 545"/>
                <a:gd name="T22" fmla="*/ 1 w 551"/>
                <a:gd name="T23" fmla="*/ 102 h 545"/>
                <a:gd name="T24" fmla="*/ 5 w 551"/>
                <a:gd name="T25" fmla="*/ 119 h 545"/>
                <a:gd name="T26" fmla="*/ 46 w 551"/>
                <a:gd name="T27" fmla="*/ 131 h 545"/>
                <a:gd name="T28" fmla="*/ 168 w 551"/>
                <a:gd name="T29" fmla="*/ 171 h 545"/>
                <a:gd name="T30" fmla="*/ 266 w 551"/>
                <a:gd name="T31" fmla="*/ 215 h 545"/>
                <a:gd name="T32" fmla="*/ 252 w 551"/>
                <a:gd name="T33" fmla="*/ 247 h 545"/>
                <a:gd name="T34" fmla="*/ 147 w 551"/>
                <a:gd name="T35" fmla="*/ 368 h 545"/>
                <a:gd name="T36" fmla="*/ 103 w 551"/>
                <a:gd name="T37" fmla="*/ 363 h 545"/>
                <a:gd name="T38" fmla="*/ 56 w 551"/>
                <a:gd name="T39" fmla="*/ 359 h 545"/>
                <a:gd name="T40" fmla="*/ 31 w 551"/>
                <a:gd name="T41" fmla="*/ 376 h 545"/>
                <a:gd name="T42" fmla="*/ 23 w 551"/>
                <a:gd name="T43" fmla="*/ 389 h 545"/>
                <a:gd name="T44" fmla="*/ 116 w 551"/>
                <a:gd name="T45" fmla="*/ 434 h 545"/>
                <a:gd name="T46" fmla="*/ 163 w 551"/>
                <a:gd name="T47" fmla="*/ 527 h 545"/>
                <a:gd name="T48" fmla="*/ 176 w 551"/>
                <a:gd name="T49" fmla="*/ 518 h 545"/>
                <a:gd name="T50" fmla="*/ 192 w 551"/>
                <a:gd name="T51" fmla="*/ 493 h 545"/>
                <a:gd name="T52" fmla="*/ 188 w 551"/>
                <a:gd name="T53" fmla="*/ 446 h 545"/>
                <a:gd name="T54" fmla="*/ 181 w 551"/>
                <a:gd name="T55" fmla="*/ 401 h 545"/>
                <a:gd name="T56" fmla="*/ 266 w 551"/>
                <a:gd name="T57" fmla="*/ 329 h 545"/>
                <a:gd name="T58" fmla="*/ 320 w 551"/>
                <a:gd name="T59" fmla="*/ 280 h 545"/>
                <a:gd name="T60" fmla="*/ 333 w 551"/>
                <a:gd name="T61" fmla="*/ 280 h 545"/>
                <a:gd name="T62" fmla="*/ 379 w 551"/>
                <a:gd name="T63" fmla="*/ 378 h 545"/>
                <a:gd name="T64" fmla="*/ 420 w 551"/>
                <a:gd name="T65" fmla="*/ 500 h 545"/>
                <a:gd name="T66" fmla="*/ 434 w 551"/>
                <a:gd name="T67" fmla="*/ 541 h 545"/>
                <a:gd name="T68" fmla="*/ 450 w 551"/>
                <a:gd name="T69" fmla="*/ 544 h 545"/>
                <a:gd name="T70" fmla="*/ 467 w 551"/>
                <a:gd name="T71" fmla="*/ 536 h 545"/>
                <a:gd name="T72" fmla="*/ 462 w 551"/>
                <a:gd name="T73" fmla="*/ 415 h 545"/>
                <a:gd name="T74" fmla="*/ 488 w 551"/>
                <a:gd name="T75" fmla="*/ 388 h 545"/>
                <a:gd name="T76" fmla="*/ 493 w 551"/>
                <a:gd name="T77" fmla="*/ 355 h 545"/>
                <a:gd name="T78" fmla="*/ 467 w 551"/>
                <a:gd name="T79" fmla="*/ 357 h 545"/>
                <a:gd name="T80" fmla="*/ 454 w 551"/>
                <a:gd name="T81" fmla="*/ 370 h 545"/>
                <a:gd name="T82" fmla="*/ 445 w 551"/>
                <a:gd name="T83" fmla="*/ 305 h 545"/>
                <a:gd name="T84" fmla="*/ 463 w 551"/>
                <a:gd name="T85" fmla="*/ 287 h 545"/>
                <a:gd name="T86" fmla="*/ 475 w 551"/>
                <a:gd name="T87" fmla="*/ 246 h 545"/>
                <a:gd name="T88" fmla="*/ 449 w 551"/>
                <a:gd name="T89" fmla="*/ 249 h 545"/>
                <a:gd name="T90" fmla="*/ 438 w 551"/>
                <a:gd name="T91" fmla="*/ 260 h 545"/>
                <a:gd name="T92" fmla="*/ 429 w 551"/>
                <a:gd name="T93" fmla="*/ 163 h 545"/>
                <a:gd name="T94" fmla="*/ 486 w 551"/>
                <a:gd name="T95" fmla="*/ 105 h 545"/>
                <a:gd name="T96" fmla="*/ 534 w 551"/>
                <a:gd name="T97" fmla="*/ 7 h 545"/>
                <a:gd name="T98" fmla="*/ 489 w 551"/>
                <a:gd name="T99" fmla="*/ 21 h 545"/>
                <a:gd name="T100" fmla="*/ 439 w 551"/>
                <a:gd name="T101" fmla="*/ 59 h 545"/>
                <a:gd name="T102" fmla="*/ 382 w 551"/>
                <a:gd name="T103" fmla="*/ 117 h 545"/>
                <a:gd name="T104" fmla="*/ 285 w 551"/>
                <a:gd name="T105" fmla="*/ 11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51" h="545">
                  <a:moveTo>
                    <a:pt x="285" y="110"/>
                  </a:moveTo>
                  <a:cubicBezTo>
                    <a:pt x="296" y="99"/>
                    <a:pt x="296" y="99"/>
                    <a:pt x="296" y="99"/>
                  </a:cubicBezTo>
                  <a:cubicBezTo>
                    <a:pt x="306" y="89"/>
                    <a:pt x="306" y="80"/>
                    <a:pt x="298" y="72"/>
                  </a:cubicBezTo>
                  <a:cubicBezTo>
                    <a:pt x="289" y="63"/>
                    <a:pt x="275" y="68"/>
                    <a:pt x="258" y="85"/>
                  </a:cubicBezTo>
                  <a:cubicBezTo>
                    <a:pt x="240" y="104"/>
                    <a:pt x="240" y="104"/>
                    <a:pt x="240" y="104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88" y="82"/>
                    <a:pt x="188" y="82"/>
                    <a:pt x="188" y="82"/>
                  </a:cubicBezTo>
                  <a:cubicBezTo>
                    <a:pt x="197" y="73"/>
                    <a:pt x="197" y="65"/>
                    <a:pt x="189" y="57"/>
                  </a:cubicBezTo>
                  <a:cubicBezTo>
                    <a:pt x="180" y="47"/>
                    <a:pt x="169" y="49"/>
                    <a:pt x="157" y="62"/>
                  </a:cubicBezTo>
                  <a:cubicBezTo>
                    <a:pt x="130" y="89"/>
                    <a:pt x="130" y="89"/>
                    <a:pt x="130" y="89"/>
                  </a:cubicBezTo>
                  <a:cubicBezTo>
                    <a:pt x="57" y="78"/>
                    <a:pt x="17" y="77"/>
                    <a:pt x="9" y="85"/>
                  </a:cubicBezTo>
                  <a:cubicBezTo>
                    <a:pt x="5" y="89"/>
                    <a:pt x="3" y="95"/>
                    <a:pt x="1" y="102"/>
                  </a:cubicBezTo>
                  <a:cubicBezTo>
                    <a:pt x="0" y="110"/>
                    <a:pt x="1" y="115"/>
                    <a:pt x="5" y="119"/>
                  </a:cubicBezTo>
                  <a:cubicBezTo>
                    <a:pt x="8" y="122"/>
                    <a:pt x="22" y="126"/>
                    <a:pt x="46" y="131"/>
                  </a:cubicBezTo>
                  <a:cubicBezTo>
                    <a:pt x="70" y="136"/>
                    <a:pt x="111" y="149"/>
                    <a:pt x="168" y="171"/>
                  </a:cubicBezTo>
                  <a:cubicBezTo>
                    <a:pt x="225" y="192"/>
                    <a:pt x="258" y="207"/>
                    <a:pt x="266" y="215"/>
                  </a:cubicBezTo>
                  <a:cubicBezTo>
                    <a:pt x="272" y="220"/>
                    <a:pt x="267" y="231"/>
                    <a:pt x="252" y="247"/>
                  </a:cubicBezTo>
                  <a:cubicBezTo>
                    <a:pt x="200" y="300"/>
                    <a:pt x="165" y="341"/>
                    <a:pt x="147" y="368"/>
                  </a:cubicBezTo>
                  <a:cubicBezTo>
                    <a:pt x="142" y="368"/>
                    <a:pt x="128" y="367"/>
                    <a:pt x="103" y="363"/>
                  </a:cubicBezTo>
                  <a:cubicBezTo>
                    <a:pt x="78" y="359"/>
                    <a:pt x="62" y="358"/>
                    <a:pt x="56" y="359"/>
                  </a:cubicBezTo>
                  <a:cubicBezTo>
                    <a:pt x="49" y="360"/>
                    <a:pt x="41" y="366"/>
                    <a:pt x="31" y="376"/>
                  </a:cubicBezTo>
                  <a:cubicBezTo>
                    <a:pt x="26" y="381"/>
                    <a:pt x="23" y="385"/>
                    <a:pt x="23" y="389"/>
                  </a:cubicBezTo>
                  <a:cubicBezTo>
                    <a:pt x="29" y="395"/>
                    <a:pt x="60" y="410"/>
                    <a:pt x="116" y="434"/>
                  </a:cubicBezTo>
                  <a:cubicBezTo>
                    <a:pt x="137" y="486"/>
                    <a:pt x="153" y="517"/>
                    <a:pt x="163" y="527"/>
                  </a:cubicBezTo>
                  <a:cubicBezTo>
                    <a:pt x="166" y="526"/>
                    <a:pt x="171" y="524"/>
                    <a:pt x="176" y="518"/>
                  </a:cubicBezTo>
                  <a:cubicBezTo>
                    <a:pt x="186" y="508"/>
                    <a:pt x="191" y="500"/>
                    <a:pt x="192" y="493"/>
                  </a:cubicBezTo>
                  <a:cubicBezTo>
                    <a:pt x="194" y="487"/>
                    <a:pt x="192" y="471"/>
                    <a:pt x="188" y="446"/>
                  </a:cubicBezTo>
                  <a:cubicBezTo>
                    <a:pt x="183" y="421"/>
                    <a:pt x="181" y="406"/>
                    <a:pt x="181" y="401"/>
                  </a:cubicBezTo>
                  <a:cubicBezTo>
                    <a:pt x="208" y="383"/>
                    <a:pt x="236" y="358"/>
                    <a:pt x="266" y="329"/>
                  </a:cubicBezTo>
                  <a:cubicBezTo>
                    <a:pt x="296" y="299"/>
                    <a:pt x="314" y="282"/>
                    <a:pt x="320" y="280"/>
                  </a:cubicBezTo>
                  <a:cubicBezTo>
                    <a:pt x="325" y="277"/>
                    <a:pt x="330" y="277"/>
                    <a:pt x="333" y="280"/>
                  </a:cubicBezTo>
                  <a:cubicBezTo>
                    <a:pt x="341" y="288"/>
                    <a:pt x="356" y="321"/>
                    <a:pt x="379" y="378"/>
                  </a:cubicBezTo>
                  <a:cubicBezTo>
                    <a:pt x="401" y="435"/>
                    <a:pt x="415" y="476"/>
                    <a:pt x="420" y="500"/>
                  </a:cubicBezTo>
                  <a:cubicBezTo>
                    <a:pt x="426" y="524"/>
                    <a:pt x="430" y="537"/>
                    <a:pt x="434" y="541"/>
                  </a:cubicBezTo>
                  <a:cubicBezTo>
                    <a:pt x="437" y="544"/>
                    <a:pt x="443" y="545"/>
                    <a:pt x="450" y="544"/>
                  </a:cubicBezTo>
                  <a:cubicBezTo>
                    <a:pt x="457" y="542"/>
                    <a:pt x="463" y="540"/>
                    <a:pt x="467" y="536"/>
                  </a:cubicBezTo>
                  <a:cubicBezTo>
                    <a:pt x="475" y="528"/>
                    <a:pt x="473" y="487"/>
                    <a:pt x="462" y="415"/>
                  </a:cubicBezTo>
                  <a:cubicBezTo>
                    <a:pt x="488" y="388"/>
                    <a:pt x="488" y="388"/>
                    <a:pt x="488" y="388"/>
                  </a:cubicBezTo>
                  <a:cubicBezTo>
                    <a:pt x="501" y="375"/>
                    <a:pt x="502" y="365"/>
                    <a:pt x="493" y="355"/>
                  </a:cubicBezTo>
                  <a:cubicBezTo>
                    <a:pt x="485" y="347"/>
                    <a:pt x="476" y="348"/>
                    <a:pt x="467" y="357"/>
                  </a:cubicBezTo>
                  <a:cubicBezTo>
                    <a:pt x="454" y="370"/>
                    <a:pt x="454" y="370"/>
                    <a:pt x="454" y="370"/>
                  </a:cubicBezTo>
                  <a:cubicBezTo>
                    <a:pt x="445" y="305"/>
                    <a:pt x="445" y="305"/>
                    <a:pt x="445" y="305"/>
                  </a:cubicBezTo>
                  <a:cubicBezTo>
                    <a:pt x="463" y="287"/>
                    <a:pt x="463" y="287"/>
                    <a:pt x="463" y="287"/>
                  </a:cubicBezTo>
                  <a:cubicBezTo>
                    <a:pt x="480" y="269"/>
                    <a:pt x="484" y="255"/>
                    <a:pt x="475" y="246"/>
                  </a:cubicBezTo>
                  <a:cubicBezTo>
                    <a:pt x="467" y="238"/>
                    <a:pt x="458" y="239"/>
                    <a:pt x="449" y="249"/>
                  </a:cubicBezTo>
                  <a:cubicBezTo>
                    <a:pt x="438" y="260"/>
                    <a:pt x="438" y="260"/>
                    <a:pt x="438" y="260"/>
                  </a:cubicBezTo>
                  <a:cubicBezTo>
                    <a:pt x="429" y="163"/>
                    <a:pt x="429" y="163"/>
                    <a:pt x="429" y="163"/>
                  </a:cubicBezTo>
                  <a:cubicBezTo>
                    <a:pt x="486" y="105"/>
                    <a:pt x="486" y="105"/>
                    <a:pt x="486" y="105"/>
                  </a:cubicBezTo>
                  <a:cubicBezTo>
                    <a:pt x="534" y="56"/>
                    <a:pt x="551" y="23"/>
                    <a:pt x="534" y="7"/>
                  </a:cubicBezTo>
                  <a:cubicBezTo>
                    <a:pt x="528" y="0"/>
                    <a:pt x="512" y="5"/>
                    <a:pt x="489" y="21"/>
                  </a:cubicBezTo>
                  <a:cubicBezTo>
                    <a:pt x="465" y="37"/>
                    <a:pt x="448" y="49"/>
                    <a:pt x="439" y="59"/>
                  </a:cubicBezTo>
                  <a:cubicBezTo>
                    <a:pt x="382" y="117"/>
                    <a:pt x="382" y="117"/>
                    <a:pt x="382" y="117"/>
                  </a:cubicBezTo>
                  <a:cubicBezTo>
                    <a:pt x="285" y="110"/>
                    <a:pt x="285" y="110"/>
                    <a:pt x="285" y="1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3722688" y="687388"/>
              <a:ext cx="258763" cy="252413"/>
            </a:xfrm>
            <a:custGeom>
              <a:avLst/>
              <a:gdLst>
                <a:gd name="T0" fmla="*/ 0 w 36"/>
                <a:gd name="T1" fmla="*/ 4 h 35"/>
                <a:gd name="T2" fmla="*/ 9 w 36"/>
                <a:gd name="T3" fmla="*/ 1 h 35"/>
                <a:gd name="T4" fmla="*/ 19 w 36"/>
                <a:gd name="T5" fmla="*/ 0 h 35"/>
                <a:gd name="T6" fmla="*/ 30 w 36"/>
                <a:gd name="T7" fmla="*/ 6 h 35"/>
                <a:gd name="T8" fmla="*/ 36 w 36"/>
                <a:gd name="T9" fmla="*/ 17 h 35"/>
                <a:gd name="T10" fmla="*/ 35 w 36"/>
                <a:gd name="T11" fmla="*/ 27 h 35"/>
                <a:gd name="T12" fmla="*/ 33 w 36"/>
                <a:gd name="T13" fmla="*/ 33 h 35"/>
                <a:gd name="T14" fmla="*/ 31 w 36"/>
                <a:gd name="T15" fmla="*/ 35 h 35"/>
                <a:gd name="T16" fmla="*/ 30 w 36"/>
                <a:gd name="T17" fmla="*/ 27 h 35"/>
                <a:gd name="T18" fmla="*/ 27 w 36"/>
                <a:gd name="T19" fmla="*/ 19 h 35"/>
                <a:gd name="T20" fmla="*/ 23 w 36"/>
                <a:gd name="T21" fmla="*/ 13 h 35"/>
                <a:gd name="T22" fmla="*/ 9 w 36"/>
                <a:gd name="T23" fmla="*/ 6 h 35"/>
                <a:gd name="T24" fmla="*/ 0 w 36"/>
                <a:gd name="T2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5">
                  <a:moveTo>
                    <a:pt x="0" y="4"/>
                  </a:moveTo>
                  <a:cubicBezTo>
                    <a:pt x="0" y="4"/>
                    <a:pt x="3" y="2"/>
                    <a:pt x="9" y="1"/>
                  </a:cubicBezTo>
                  <a:cubicBezTo>
                    <a:pt x="12" y="0"/>
                    <a:pt x="15" y="0"/>
                    <a:pt x="19" y="0"/>
                  </a:cubicBezTo>
                  <a:cubicBezTo>
                    <a:pt x="22" y="1"/>
                    <a:pt x="27" y="3"/>
                    <a:pt x="30" y="6"/>
                  </a:cubicBezTo>
                  <a:cubicBezTo>
                    <a:pt x="33" y="9"/>
                    <a:pt x="35" y="13"/>
                    <a:pt x="36" y="17"/>
                  </a:cubicBezTo>
                  <a:cubicBezTo>
                    <a:pt x="36" y="21"/>
                    <a:pt x="36" y="24"/>
                    <a:pt x="35" y="27"/>
                  </a:cubicBezTo>
                  <a:cubicBezTo>
                    <a:pt x="35" y="30"/>
                    <a:pt x="33" y="32"/>
                    <a:pt x="33" y="33"/>
                  </a:cubicBezTo>
                  <a:cubicBezTo>
                    <a:pt x="32" y="35"/>
                    <a:pt x="31" y="35"/>
                    <a:pt x="31" y="35"/>
                  </a:cubicBezTo>
                  <a:cubicBezTo>
                    <a:pt x="31" y="35"/>
                    <a:pt x="30" y="32"/>
                    <a:pt x="30" y="27"/>
                  </a:cubicBezTo>
                  <a:cubicBezTo>
                    <a:pt x="29" y="24"/>
                    <a:pt x="28" y="22"/>
                    <a:pt x="27" y="19"/>
                  </a:cubicBezTo>
                  <a:cubicBezTo>
                    <a:pt x="26" y="17"/>
                    <a:pt x="25" y="14"/>
                    <a:pt x="23" y="13"/>
                  </a:cubicBezTo>
                  <a:cubicBezTo>
                    <a:pt x="20" y="9"/>
                    <a:pt x="14" y="7"/>
                    <a:pt x="9" y="6"/>
                  </a:cubicBezTo>
                  <a:cubicBezTo>
                    <a:pt x="4" y="5"/>
                    <a:pt x="0" y="4"/>
                    <a:pt x="0" y="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822325" y="465138"/>
              <a:ext cx="3324225" cy="3079750"/>
            </a:xfrm>
            <a:custGeom>
              <a:avLst/>
              <a:gdLst>
                <a:gd name="T0" fmla="*/ 0 w 462"/>
                <a:gd name="T1" fmla="*/ 410 h 428"/>
                <a:gd name="T2" fmla="*/ 41 w 462"/>
                <a:gd name="T3" fmla="*/ 428 h 428"/>
                <a:gd name="T4" fmla="*/ 30 w 462"/>
                <a:gd name="T5" fmla="*/ 424 h 428"/>
                <a:gd name="T6" fmla="*/ 0 w 462"/>
                <a:gd name="T7" fmla="*/ 410 h 428"/>
                <a:gd name="T8" fmla="*/ 454 w 462"/>
                <a:gd name="T9" fmla="*/ 0 h 428"/>
                <a:gd name="T10" fmla="*/ 417 w 462"/>
                <a:gd name="T11" fmla="*/ 17 h 428"/>
                <a:gd name="T12" fmla="*/ 367 w 462"/>
                <a:gd name="T13" fmla="*/ 55 h 428"/>
                <a:gd name="T14" fmla="*/ 310 w 462"/>
                <a:gd name="T15" fmla="*/ 113 h 428"/>
                <a:gd name="T16" fmla="*/ 213 w 462"/>
                <a:gd name="T17" fmla="*/ 106 h 428"/>
                <a:gd name="T18" fmla="*/ 310 w 462"/>
                <a:gd name="T19" fmla="*/ 113 h 428"/>
                <a:gd name="T20" fmla="*/ 367 w 462"/>
                <a:gd name="T21" fmla="*/ 55 h 428"/>
                <a:gd name="T22" fmla="*/ 417 w 462"/>
                <a:gd name="T23" fmla="*/ 17 h 428"/>
                <a:gd name="T24" fmla="*/ 454 w 462"/>
                <a:gd name="T25" fmla="*/ 0 h 428"/>
                <a:gd name="T26" fmla="*/ 462 w 462"/>
                <a:gd name="T27" fmla="*/ 3 h 428"/>
                <a:gd name="T28" fmla="*/ 462 w 462"/>
                <a:gd name="T29" fmla="*/ 3 h 428"/>
                <a:gd name="T30" fmla="*/ 462 w 462"/>
                <a:gd name="T31" fmla="*/ 3 h 428"/>
                <a:gd name="T32" fmla="*/ 454 w 462"/>
                <a:gd name="T33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2" h="428">
                  <a:moveTo>
                    <a:pt x="0" y="410"/>
                  </a:moveTo>
                  <a:cubicBezTo>
                    <a:pt x="11" y="416"/>
                    <a:pt x="25" y="422"/>
                    <a:pt x="41" y="428"/>
                  </a:cubicBezTo>
                  <a:cubicBezTo>
                    <a:pt x="37" y="427"/>
                    <a:pt x="34" y="425"/>
                    <a:pt x="30" y="424"/>
                  </a:cubicBezTo>
                  <a:cubicBezTo>
                    <a:pt x="19" y="419"/>
                    <a:pt x="9" y="414"/>
                    <a:pt x="0" y="410"/>
                  </a:cubicBezTo>
                  <a:moveTo>
                    <a:pt x="454" y="0"/>
                  </a:moveTo>
                  <a:cubicBezTo>
                    <a:pt x="446" y="0"/>
                    <a:pt x="434" y="5"/>
                    <a:pt x="417" y="17"/>
                  </a:cubicBezTo>
                  <a:cubicBezTo>
                    <a:pt x="393" y="33"/>
                    <a:pt x="376" y="45"/>
                    <a:pt x="367" y="55"/>
                  </a:cubicBezTo>
                  <a:cubicBezTo>
                    <a:pt x="310" y="113"/>
                    <a:pt x="310" y="113"/>
                    <a:pt x="310" y="113"/>
                  </a:cubicBezTo>
                  <a:cubicBezTo>
                    <a:pt x="213" y="106"/>
                    <a:pt x="213" y="106"/>
                    <a:pt x="213" y="106"/>
                  </a:cubicBezTo>
                  <a:cubicBezTo>
                    <a:pt x="310" y="113"/>
                    <a:pt x="310" y="113"/>
                    <a:pt x="310" y="113"/>
                  </a:cubicBezTo>
                  <a:cubicBezTo>
                    <a:pt x="367" y="55"/>
                    <a:pt x="367" y="55"/>
                    <a:pt x="367" y="55"/>
                  </a:cubicBezTo>
                  <a:cubicBezTo>
                    <a:pt x="376" y="45"/>
                    <a:pt x="393" y="33"/>
                    <a:pt x="417" y="17"/>
                  </a:cubicBezTo>
                  <a:cubicBezTo>
                    <a:pt x="434" y="5"/>
                    <a:pt x="446" y="0"/>
                    <a:pt x="454" y="0"/>
                  </a:cubicBezTo>
                  <a:cubicBezTo>
                    <a:pt x="458" y="0"/>
                    <a:pt x="460" y="1"/>
                    <a:pt x="462" y="3"/>
                  </a:cubicBezTo>
                  <a:cubicBezTo>
                    <a:pt x="462" y="3"/>
                    <a:pt x="462" y="3"/>
                    <a:pt x="462" y="3"/>
                  </a:cubicBezTo>
                  <a:cubicBezTo>
                    <a:pt x="462" y="3"/>
                    <a:pt x="462" y="3"/>
                    <a:pt x="462" y="3"/>
                  </a:cubicBezTo>
                  <a:cubicBezTo>
                    <a:pt x="460" y="1"/>
                    <a:pt x="458" y="0"/>
                    <a:pt x="4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1038225" y="3516313"/>
              <a:ext cx="79375" cy="28575"/>
            </a:xfrm>
            <a:custGeom>
              <a:avLst/>
              <a:gdLst>
                <a:gd name="T0" fmla="*/ 0 w 11"/>
                <a:gd name="T1" fmla="*/ 0 h 4"/>
                <a:gd name="T2" fmla="*/ 11 w 11"/>
                <a:gd name="T3" fmla="*/ 4 h 4"/>
                <a:gd name="T4" fmla="*/ 11 w 11"/>
                <a:gd name="T5" fmla="*/ 4 h 4"/>
                <a:gd name="T6" fmla="*/ 11 w 11"/>
                <a:gd name="T7" fmla="*/ 4 h 4"/>
                <a:gd name="T8" fmla="*/ 0 w 1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4">
                  <a:moveTo>
                    <a:pt x="0" y="0"/>
                  </a:moveTo>
                  <a:cubicBezTo>
                    <a:pt x="4" y="1"/>
                    <a:pt x="7" y="3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7" y="3"/>
                    <a:pt x="4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311150" y="465138"/>
              <a:ext cx="3849688" cy="3079750"/>
            </a:xfrm>
            <a:custGeom>
              <a:avLst/>
              <a:gdLst>
                <a:gd name="T0" fmla="*/ 525 w 535"/>
                <a:gd name="T1" fmla="*/ 0 h 428"/>
                <a:gd name="T2" fmla="*/ 488 w 535"/>
                <a:gd name="T3" fmla="*/ 17 h 428"/>
                <a:gd name="T4" fmla="*/ 438 w 535"/>
                <a:gd name="T5" fmla="*/ 55 h 428"/>
                <a:gd name="T6" fmla="*/ 381 w 535"/>
                <a:gd name="T7" fmla="*/ 113 h 428"/>
                <a:gd name="T8" fmla="*/ 284 w 535"/>
                <a:gd name="T9" fmla="*/ 106 h 428"/>
                <a:gd name="T10" fmla="*/ 295 w 535"/>
                <a:gd name="T11" fmla="*/ 95 h 428"/>
                <a:gd name="T12" fmla="*/ 303 w 535"/>
                <a:gd name="T13" fmla="*/ 80 h 428"/>
                <a:gd name="T14" fmla="*/ 297 w 535"/>
                <a:gd name="T15" fmla="*/ 68 h 428"/>
                <a:gd name="T16" fmla="*/ 286 w 535"/>
                <a:gd name="T17" fmla="*/ 64 h 428"/>
                <a:gd name="T18" fmla="*/ 257 w 535"/>
                <a:gd name="T19" fmla="*/ 81 h 428"/>
                <a:gd name="T20" fmla="*/ 239 w 535"/>
                <a:gd name="T21" fmla="*/ 100 h 428"/>
                <a:gd name="T22" fmla="*/ 174 w 535"/>
                <a:gd name="T23" fmla="*/ 91 h 428"/>
                <a:gd name="T24" fmla="*/ 187 w 535"/>
                <a:gd name="T25" fmla="*/ 78 h 428"/>
                <a:gd name="T26" fmla="*/ 194 w 535"/>
                <a:gd name="T27" fmla="*/ 64 h 428"/>
                <a:gd name="T28" fmla="*/ 188 w 535"/>
                <a:gd name="T29" fmla="*/ 53 h 428"/>
                <a:gd name="T30" fmla="*/ 175 w 535"/>
                <a:gd name="T31" fmla="*/ 47 h 428"/>
                <a:gd name="T32" fmla="*/ 156 w 535"/>
                <a:gd name="T33" fmla="*/ 58 h 428"/>
                <a:gd name="T34" fmla="*/ 129 w 535"/>
                <a:gd name="T35" fmla="*/ 85 h 428"/>
                <a:gd name="T36" fmla="*/ 38 w 535"/>
                <a:gd name="T37" fmla="*/ 76 h 428"/>
                <a:gd name="T38" fmla="*/ 8 w 535"/>
                <a:gd name="T39" fmla="*/ 81 h 428"/>
                <a:gd name="T40" fmla="*/ 0 w 535"/>
                <a:gd name="T41" fmla="*/ 98 h 428"/>
                <a:gd name="T42" fmla="*/ 0 w 535"/>
                <a:gd name="T43" fmla="*/ 104 h 428"/>
                <a:gd name="T44" fmla="*/ 4 w 535"/>
                <a:gd name="T45" fmla="*/ 115 h 428"/>
                <a:gd name="T46" fmla="*/ 45 w 535"/>
                <a:gd name="T47" fmla="*/ 127 h 428"/>
                <a:gd name="T48" fmla="*/ 167 w 535"/>
                <a:gd name="T49" fmla="*/ 167 h 428"/>
                <a:gd name="T50" fmla="*/ 265 w 535"/>
                <a:gd name="T51" fmla="*/ 211 h 428"/>
                <a:gd name="T52" fmla="*/ 268 w 535"/>
                <a:gd name="T53" fmla="*/ 216 h 428"/>
                <a:gd name="T54" fmla="*/ 251 w 535"/>
                <a:gd name="T55" fmla="*/ 243 h 428"/>
                <a:gd name="T56" fmla="*/ 146 w 535"/>
                <a:gd name="T57" fmla="*/ 364 h 428"/>
                <a:gd name="T58" fmla="*/ 145 w 535"/>
                <a:gd name="T59" fmla="*/ 364 h 428"/>
                <a:gd name="T60" fmla="*/ 102 w 535"/>
                <a:gd name="T61" fmla="*/ 359 h 428"/>
                <a:gd name="T62" fmla="*/ 61 w 535"/>
                <a:gd name="T63" fmla="*/ 354 h 428"/>
                <a:gd name="T64" fmla="*/ 55 w 535"/>
                <a:gd name="T65" fmla="*/ 355 h 428"/>
                <a:gd name="T66" fmla="*/ 30 w 535"/>
                <a:gd name="T67" fmla="*/ 372 h 428"/>
                <a:gd name="T68" fmla="*/ 22 w 535"/>
                <a:gd name="T69" fmla="*/ 385 h 428"/>
                <a:gd name="T70" fmla="*/ 71 w 535"/>
                <a:gd name="T71" fmla="*/ 410 h 428"/>
                <a:gd name="T72" fmla="*/ 101 w 535"/>
                <a:gd name="T73" fmla="*/ 424 h 428"/>
                <a:gd name="T74" fmla="*/ 112 w 535"/>
                <a:gd name="T75" fmla="*/ 428 h 428"/>
                <a:gd name="T76" fmla="*/ 497 w 535"/>
                <a:gd name="T77" fmla="*/ 43 h 428"/>
                <a:gd name="T78" fmla="*/ 483 w 535"/>
                <a:gd name="T79" fmla="*/ 37 h 428"/>
                <a:gd name="T80" fmla="*/ 474 w 535"/>
                <a:gd name="T81" fmla="*/ 35 h 428"/>
                <a:gd name="T82" fmla="*/ 483 w 535"/>
                <a:gd name="T83" fmla="*/ 32 h 428"/>
                <a:gd name="T84" fmla="*/ 489 w 535"/>
                <a:gd name="T85" fmla="*/ 31 h 428"/>
                <a:gd name="T86" fmla="*/ 493 w 535"/>
                <a:gd name="T87" fmla="*/ 31 h 428"/>
                <a:gd name="T88" fmla="*/ 504 w 535"/>
                <a:gd name="T89" fmla="*/ 36 h 428"/>
                <a:gd name="T90" fmla="*/ 535 w 535"/>
                <a:gd name="T91" fmla="*/ 5 h 428"/>
                <a:gd name="T92" fmla="*/ 533 w 535"/>
                <a:gd name="T93" fmla="*/ 3 h 428"/>
                <a:gd name="T94" fmla="*/ 533 w 535"/>
                <a:gd name="T95" fmla="*/ 3 h 428"/>
                <a:gd name="T96" fmla="*/ 525 w 535"/>
                <a:gd name="T97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35" h="428">
                  <a:moveTo>
                    <a:pt x="525" y="0"/>
                  </a:moveTo>
                  <a:cubicBezTo>
                    <a:pt x="517" y="0"/>
                    <a:pt x="505" y="5"/>
                    <a:pt x="488" y="17"/>
                  </a:cubicBezTo>
                  <a:cubicBezTo>
                    <a:pt x="464" y="33"/>
                    <a:pt x="447" y="45"/>
                    <a:pt x="438" y="55"/>
                  </a:cubicBezTo>
                  <a:cubicBezTo>
                    <a:pt x="381" y="113"/>
                    <a:pt x="381" y="113"/>
                    <a:pt x="381" y="113"/>
                  </a:cubicBezTo>
                  <a:cubicBezTo>
                    <a:pt x="284" y="106"/>
                    <a:pt x="284" y="106"/>
                    <a:pt x="284" y="106"/>
                  </a:cubicBezTo>
                  <a:cubicBezTo>
                    <a:pt x="295" y="95"/>
                    <a:pt x="295" y="95"/>
                    <a:pt x="295" y="95"/>
                  </a:cubicBezTo>
                  <a:cubicBezTo>
                    <a:pt x="300" y="90"/>
                    <a:pt x="303" y="85"/>
                    <a:pt x="303" y="80"/>
                  </a:cubicBezTo>
                  <a:cubicBezTo>
                    <a:pt x="303" y="76"/>
                    <a:pt x="301" y="72"/>
                    <a:pt x="297" y="68"/>
                  </a:cubicBezTo>
                  <a:cubicBezTo>
                    <a:pt x="294" y="65"/>
                    <a:pt x="290" y="64"/>
                    <a:pt x="286" y="64"/>
                  </a:cubicBezTo>
                  <a:cubicBezTo>
                    <a:pt x="278" y="64"/>
                    <a:pt x="269" y="70"/>
                    <a:pt x="257" y="81"/>
                  </a:cubicBezTo>
                  <a:cubicBezTo>
                    <a:pt x="239" y="100"/>
                    <a:pt x="239" y="100"/>
                    <a:pt x="239" y="100"/>
                  </a:cubicBezTo>
                  <a:cubicBezTo>
                    <a:pt x="174" y="91"/>
                    <a:pt x="174" y="91"/>
                    <a:pt x="174" y="91"/>
                  </a:cubicBezTo>
                  <a:cubicBezTo>
                    <a:pt x="187" y="78"/>
                    <a:pt x="187" y="78"/>
                    <a:pt x="187" y="78"/>
                  </a:cubicBezTo>
                  <a:cubicBezTo>
                    <a:pt x="192" y="73"/>
                    <a:pt x="194" y="69"/>
                    <a:pt x="194" y="64"/>
                  </a:cubicBezTo>
                  <a:cubicBezTo>
                    <a:pt x="194" y="60"/>
                    <a:pt x="192" y="56"/>
                    <a:pt x="188" y="53"/>
                  </a:cubicBezTo>
                  <a:cubicBezTo>
                    <a:pt x="184" y="49"/>
                    <a:pt x="180" y="47"/>
                    <a:pt x="175" y="47"/>
                  </a:cubicBezTo>
                  <a:cubicBezTo>
                    <a:pt x="169" y="47"/>
                    <a:pt x="163" y="50"/>
                    <a:pt x="156" y="58"/>
                  </a:cubicBezTo>
                  <a:cubicBezTo>
                    <a:pt x="129" y="85"/>
                    <a:pt x="129" y="85"/>
                    <a:pt x="129" y="85"/>
                  </a:cubicBezTo>
                  <a:cubicBezTo>
                    <a:pt x="89" y="79"/>
                    <a:pt x="58" y="76"/>
                    <a:pt x="38" y="76"/>
                  </a:cubicBezTo>
                  <a:cubicBezTo>
                    <a:pt x="22" y="76"/>
                    <a:pt x="12" y="78"/>
                    <a:pt x="8" y="81"/>
                  </a:cubicBezTo>
                  <a:cubicBezTo>
                    <a:pt x="4" y="85"/>
                    <a:pt x="2" y="91"/>
                    <a:pt x="0" y="98"/>
                  </a:cubicBezTo>
                  <a:cubicBezTo>
                    <a:pt x="0" y="100"/>
                    <a:pt x="0" y="102"/>
                    <a:pt x="0" y="104"/>
                  </a:cubicBezTo>
                  <a:cubicBezTo>
                    <a:pt x="0" y="109"/>
                    <a:pt x="1" y="112"/>
                    <a:pt x="4" y="115"/>
                  </a:cubicBezTo>
                  <a:cubicBezTo>
                    <a:pt x="7" y="118"/>
                    <a:pt x="21" y="122"/>
                    <a:pt x="45" y="127"/>
                  </a:cubicBezTo>
                  <a:cubicBezTo>
                    <a:pt x="69" y="132"/>
                    <a:pt x="110" y="145"/>
                    <a:pt x="167" y="167"/>
                  </a:cubicBezTo>
                  <a:cubicBezTo>
                    <a:pt x="224" y="188"/>
                    <a:pt x="257" y="203"/>
                    <a:pt x="265" y="211"/>
                  </a:cubicBezTo>
                  <a:cubicBezTo>
                    <a:pt x="267" y="212"/>
                    <a:pt x="268" y="214"/>
                    <a:pt x="268" y="216"/>
                  </a:cubicBezTo>
                  <a:cubicBezTo>
                    <a:pt x="268" y="222"/>
                    <a:pt x="262" y="231"/>
                    <a:pt x="251" y="243"/>
                  </a:cubicBezTo>
                  <a:cubicBezTo>
                    <a:pt x="199" y="296"/>
                    <a:pt x="164" y="337"/>
                    <a:pt x="146" y="364"/>
                  </a:cubicBezTo>
                  <a:cubicBezTo>
                    <a:pt x="146" y="364"/>
                    <a:pt x="145" y="364"/>
                    <a:pt x="145" y="364"/>
                  </a:cubicBezTo>
                  <a:cubicBezTo>
                    <a:pt x="139" y="364"/>
                    <a:pt x="124" y="362"/>
                    <a:pt x="102" y="359"/>
                  </a:cubicBezTo>
                  <a:cubicBezTo>
                    <a:pt x="83" y="356"/>
                    <a:pt x="69" y="354"/>
                    <a:pt x="61" y="354"/>
                  </a:cubicBezTo>
                  <a:cubicBezTo>
                    <a:pt x="58" y="354"/>
                    <a:pt x="56" y="355"/>
                    <a:pt x="55" y="355"/>
                  </a:cubicBezTo>
                  <a:cubicBezTo>
                    <a:pt x="48" y="356"/>
                    <a:pt x="40" y="362"/>
                    <a:pt x="30" y="372"/>
                  </a:cubicBezTo>
                  <a:cubicBezTo>
                    <a:pt x="25" y="377"/>
                    <a:pt x="22" y="381"/>
                    <a:pt x="22" y="385"/>
                  </a:cubicBezTo>
                  <a:cubicBezTo>
                    <a:pt x="26" y="389"/>
                    <a:pt x="43" y="398"/>
                    <a:pt x="71" y="410"/>
                  </a:cubicBezTo>
                  <a:cubicBezTo>
                    <a:pt x="80" y="414"/>
                    <a:pt x="90" y="419"/>
                    <a:pt x="101" y="424"/>
                  </a:cubicBezTo>
                  <a:cubicBezTo>
                    <a:pt x="105" y="425"/>
                    <a:pt x="108" y="427"/>
                    <a:pt x="112" y="428"/>
                  </a:cubicBezTo>
                  <a:cubicBezTo>
                    <a:pt x="497" y="43"/>
                    <a:pt x="497" y="43"/>
                    <a:pt x="497" y="43"/>
                  </a:cubicBezTo>
                  <a:cubicBezTo>
                    <a:pt x="493" y="40"/>
                    <a:pt x="488" y="38"/>
                    <a:pt x="483" y="37"/>
                  </a:cubicBezTo>
                  <a:cubicBezTo>
                    <a:pt x="478" y="36"/>
                    <a:pt x="474" y="35"/>
                    <a:pt x="474" y="35"/>
                  </a:cubicBezTo>
                  <a:cubicBezTo>
                    <a:pt x="474" y="35"/>
                    <a:pt x="477" y="33"/>
                    <a:pt x="483" y="32"/>
                  </a:cubicBezTo>
                  <a:cubicBezTo>
                    <a:pt x="485" y="32"/>
                    <a:pt x="487" y="31"/>
                    <a:pt x="489" y="31"/>
                  </a:cubicBezTo>
                  <a:cubicBezTo>
                    <a:pt x="490" y="31"/>
                    <a:pt x="492" y="31"/>
                    <a:pt x="493" y="31"/>
                  </a:cubicBezTo>
                  <a:cubicBezTo>
                    <a:pt x="496" y="32"/>
                    <a:pt x="500" y="34"/>
                    <a:pt x="504" y="36"/>
                  </a:cubicBezTo>
                  <a:cubicBezTo>
                    <a:pt x="535" y="5"/>
                    <a:pt x="535" y="5"/>
                    <a:pt x="535" y="5"/>
                  </a:cubicBezTo>
                  <a:cubicBezTo>
                    <a:pt x="534" y="4"/>
                    <a:pt x="534" y="3"/>
                    <a:pt x="533" y="3"/>
                  </a:cubicBezTo>
                  <a:cubicBezTo>
                    <a:pt x="533" y="3"/>
                    <a:pt x="533" y="3"/>
                    <a:pt x="533" y="3"/>
                  </a:cubicBezTo>
                  <a:cubicBezTo>
                    <a:pt x="531" y="1"/>
                    <a:pt x="529" y="0"/>
                    <a:pt x="5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3722688" y="687388"/>
              <a:ext cx="215900" cy="85725"/>
            </a:xfrm>
            <a:custGeom>
              <a:avLst/>
              <a:gdLst>
                <a:gd name="T0" fmla="*/ 15 w 30"/>
                <a:gd name="T1" fmla="*/ 0 h 12"/>
                <a:gd name="T2" fmla="*/ 9 w 30"/>
                <a:gd name="T3" fmla="*/ 1 h 12"/>
                <a:gd name="T4" fmla="*/ 0 w 30"/>
                <a:gd name="T5" fmla="*/ 4 h 12"/>
                <a:gd name="T6" fmla="*/ 9 w 30"/>
                <a:gd name="T7" fmla="*/ 6 h 12"/>
                <a:gd name="T8" fmla="*/ 23 w 30"/>
                <a:gd name="T9" fmla="*/ 12 h 12"/>
                <a:gd name="T10" fmla="*/ 30 w 30"/>
                <a:gd name="T11" fmla="*/ 5 h 12"/>
                <a:gd name="T12" fmla="*/ 19 w 30"/>
                <a:gd name="T13" fmla="*/ 0 h 12"/>
                <a:gd name="T14" fmla="*/ 15 w 30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12">
                  <a:moveTo>
                    <a:pt x="15" y="0"/>
                  </a:moveTo>
                  <a:cubicBezTo>
                    <a:pt x="13" y="0"/>
                    <a:pt x="11" y="1"/>
                    <a:pt x="9" y="1"/>
                  </a:cubicBezTo>
                  <a:cubicBezTo>
                    <a:pt x="3" y="2"/>
                    <a:pt x="0" y="4"/>
                    <a:pt x="0" y="4"/>
                  </a:cubicBezTo>
                  <a:cubicBezTo>
                    <a:pt x="0" y="4"/>
                    <a:pt x="4" y="5"/>
                    <a:pt x="9" y="6"/>
                  </a:cubicBezTo>
                  <a:cubicBezTo>
                    <a:pt x="14" y="7"/>
                    <a:pt x="19" y="9"/>
                    <a:pt x="23" y="12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6" y="3"/>
                    <a:pt x="22" y="1"/>
                    <a:pt x="19" y="0"/>
                  </a:cubicBezTo>
                  <a:cubicBezTo>
                    <a:pt x="18" y="0"/>
                    <a:pt x="16" y="0"/>
                    <a:pt x="1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8865233" y="4914313"/>
            <a:ext cx="419987" cy="49520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95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5" name="Rectangle 24"/>
          <p:cNvSpPr/>
          <p:nvPr/>
        </p:nvSpPr>
        <p:spPr>
          <a:xfrm>
            <a:off x="9448650" y="5128267"/>
            <a:ext cx="18674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443696" y="4828862"/>
            <a:ext cx="1324080" cy="2491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6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865233" y="3697121"/>
            <a:ext cx="419987" cy="49520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95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8" name="Rectangle 27"/>
          <p:cNvSpPr/>
          <p:nvPr/>
        </p:nvSpPr>
        <p:spPr>
          <a:xfrm>
            <a:off x="9448650" y="3911075"/>
            <a:ext cx="18674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443696" y="3611670"/>
            <a:ext cx="1324080" cy="2491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6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865233" y="2397000"/>
            <a:ext cx="419987" cy="49520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95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31" name="Rectangle 30"/>
          <p:cNvSpPr/>
          <p:nvPr/>
        </p:nvSpPr>
        <p:spPr>
          <a:xfrm>
            <a:off x="9448650" y="2610954"/>
            <a:ext cx="18674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443696" y="2311549"/>
            <a:ext cx="1324080" cy="2491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6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997731" y="3247573"/>
            <a:ext cx="1427640" cy="5773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Sun 37"/>
          <p:cNvSpPr/>
          <p:nvPr/>
        </p:nvSpPr>
        <p:spPr>
          <a:xfrm>
            <a:off x="2376610" y="2518400"/>
            <a:ext cx="669883" cy="669883"/>
          </a:xfrm>
          <a:prstGeom prst="su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997731" y="4936244"/>
            <a:ext cx="1427640" cy="5773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Sun 39"/>
          <p:cNvSpPr/>
          <p:nvPr/>
        </p:nvSpPr>
        <p:spPr>
          <a:xfrm>
            <a:off x="2376610" y="4207071"/>
            <a:ext cx="669883" cy="669883"/>
          </a:xfrm>
          <a:prstGeom prst="su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5273787" y="297529"/>
            <a:ext cx="2311176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481965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4831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7" grpId="0"/>
      <p:bldP spid="38" grpId="0" animBg="1"/>
      <p:bldP spid="39" grpId="0"/>
      <p:bldP spid="4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2799" y="1670791"/>
            <a:ext cx="2586211" cy="298110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695112" y="1665233"/>
            <a:ext cx="2586211" cy="2981100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577425" y="1670791"/>
            <a:ext cx="2586211" cy="2981100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459738" y="1670788"/>
            <a:ext cx="2586211" cy="2981100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93166" y="4950503"/>
            <a:ext cx="2605844" cy="55399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695112" y="4949783"/>
            <a:ext cx="2586211" cy="55399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577424" y="4949063"/>
            <a:ext cx="2586211" cy="55399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459737" y="4948341"/>
            <a:ext cx="2586214" cy="55399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805851" y="5769689"/>
            <a:ext cx="11242590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812801" y="5985713"/>
            <a:ext cx="11233150" cy="55399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5273787" y="297529"/>
            <a:ext cx="2311176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481965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3272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1869"/>
          <p:cNvSpPr/>
          <p:nvPr/>
        </p:nvSpPr>
        <p:spPr>
          <a:xfrm rot="10800000">
            <a:off x="4127124" y="1803500"/>
            <a:ext cx="4604502" cy="22968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8036" y="0"/>
                  <a:pt x="5272" y="2114"/>
                  <a:pt x="3163" y="6342"/>
                </a:cubicBezTo>
                <a:cubicBezTo>
                  <a:pt x="1060" y="10557"/>
                  <a:pt x="7" y="16076"/>
                  <a:pt x="0" y="21600"/>
                </a:cubicBezTo>
                <a:lnTo>
                  <a:pt x="21600" y="21600"/>
                </a:lnTo>
                <a:cubicBezTo>
                  <a:pt x="21593" y="16076"/>
                  <a:pt x="20540" y="10557"/>
                  <a:pt x="18437" y="6342"/>
                </a:cubicBezTo>
                <a:cubicBezTo>
                  <a:pt x="16328" y="2114"/>
                  <a:pt x="13564" y="0"/>
                  <a:pt x="10800" y="0"/>
                </a:cubicBez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20091" tIns="20091" rIns="20091" bIns="20091" anchor="ctr"/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5475216" y="2257044"/>
            <a:ext cx="1973262" cy="1181862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marL="0" indent="0" algn="ctr">
              <a:lnSpc>
                <a:spcPct val="120000"/>
              </a:lnSpc>
              <a:spcBef>
                <a:spcPts val="633"/>
              </a:spcBef>
              <a:buNone/>
            </a:pPr>
            <a:r>
              <a:rPr lang="zh-CN" altLang="en-US" sz="320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请替换文字内容</a:t>
            </a:r>
            <a:endParaRPr lang="id-ID" sz="3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1862370" y="3386138"/>
            <a:ext cx="1809750" cy="57842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indent="0" algn="just" fontAlgn="base">
              <a:lnSpc>
                <a:spcPct val="120000"/>
              </a:lnSpc>
              <a:spcBef>
                <a:spcPts val="4500"/>
              </a:spcBef>
              <a:spcAft>
                <a:spcPct val="0"/>
              </a:spcAft>
              <a:buNone/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Shape 1851"/>
          <p:cNvSpPr/>
          <p:nvPr/>
        </p:nvSpPr>
        <p:spPr>
          <a:xfrm>
            <a:off x="1991975" y="3076776"/>
            <a:ext cx="1550543" cy="2585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spAutoFit/>
          </a:bodyPr>
          <a:lstStyle>
            <a:lvl1pPr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</a:t>
            </a:r>
            <a:endParaRPr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Shape 1852"/>
          <p:cNvSpPr/>
          <p:nvPr/>
        </p:nvSpPr>
        <p:spPr>
          <a:xfrm>
            <a:off x="2293401" y="1792953"/>
            <a:ext cx="947691" cy="9476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6788" tIns="26788" rIns="26788" bIns="26788" numCol="1" anchor="ctr">
            <a:noAutofit/>
          </a:bodyPr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Shape 1853"/>
          <p:cNvSpPr/>
          <p:nvPr/>
        </p:nvSpPr>
        <p:spPr>
          <a:xfrm>
            <a:off x="2571012" y="2107073"/>
            <a:ext cx="392466" cy="3194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80" h="21024" extrusionOk="0">
                <a:moveTo>
                  <a:pt x="18800" y="1728"/>
                </a:moveTo>
                <a:cubicBezTo>
                  <a:pt x="16810" y="-576"/>
                  <a:pt x="13583" y="-576"/>
                  <a:pt x="11591" y="1728"/>
                </a:cubicBezTo>
                <a:lnTo>
                  <a:pt x="10239" y="3293"/>
                </a:lnTo>
                <a:lnTo>
                  <a:pt x="8887" y="1728"/>
                </a:lnTo>
                <a:cubicBezTo>
                  <a:pt x="6897" y="-576"/>
                  <a:pt x="3670" y="-576"/>
                  <a:pt x="1680" y="1728"/>
                </a:cubicBezTo>
                <a:cubicBezTo>
                  <a:pt x="-560" y="4320"/>
                  <a:pt x="-560" y="8522"/>
                  <a:pt x="1680" y="11115"/>
                </a:cubicBezTo>
                <a:lnTo>
                  <a:pt x="10239" y="21024"/>
                </a:lnTo>
                <a:lnTo>
                  <a:pt x="18800" y="11115"/>
                </a:lnTo>
                <a:cubicBezTo>
                  <a:pt x="21040" y="8522"/>
                  <a:pt x="21040" y="4320"/>
                  <a:pt x="18800" y="1728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Shape 1855"/>
          <p:cNvSpPr/>
          <p:nvPr/>
        </p:nvSpPr>
        <p:spPr>
          <a:xfrm>
            <a:off x="3530706" y="5507022"/>
            <a:ext cx="1773664" cy="57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just"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4" name="Shape 1856"/>
          <p:cNvSpPr/>
          <p:nvPr/>
        </p:nvSpPr>
        <p:spPr>
          <a:xfrm>
            <a:off x="3642266" y="5204014"/>
            <a:ext cx="1550543" cy="2585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</a:t>
            </a:r>
            <a:endParaRPr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Shape 1857"/>
          <p:cNvSpPr/>
          <p:nvPr/>
        </p:nvSpPr>
        <p:spPr>
          <a:xfrm>
            <a:off x="3940501" y="3916999"/>
            <a:ext cx="954074" cy="9540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26788" tIns="26788" rIns="26788" bIns="26788" anchor="ctr"/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Shape 1859"/>
          <p:cNvSpPr/>
          <p:nvPr/>
        </p:nvSpPr>
        <p:spPr>
          <a:xfrm>
            <a:off x="7491341" y="5532716"/>
            <a:ext cx="1773664" cy="5784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just"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9" name="Shape 1860"/>
          <p:cNvSpPr/>
          <p:nvPr/>
        </p:nvSpPr>
        <p:spPr>
          <a:xfrm>
            <a:off x="7602902" y="5229707"/>
            <a:ext cx="1550543" cy="2585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spAutoFit/>
          </a:bodyPr>
          <a:lstStyle>
            <a:lvl1pPr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</a:t>
            </a:r>
            <a:endParaRPr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0" name="Shape 1861"/>
          <p:cNvSpPr/>
          <p:nvPr/>
        </p:nvSpPr>
        <p:spPr>
          <a:xfrm>
            <a:off x="7903328" y="3944883"/>
            <a:ext cx="949693" cy="9496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26788" tIns="26788" rIns="26788" bIns="26788" numCol="1" anchor="ctr">
            <a:noAutofit/>
          </a:bodyPr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Shape 1862"/>
          <p:cNvSpPr/>
          <p:nvPr/>
        </p:nvSpPr>
        <p:spPr>
          <a:xfrm>
            <a:off x="8196543" y="4222218"/>
            <a:ext cx="363260" cy="3249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77" h="21458" extrusionOk="0">
                <a:moveTo>
                  <a:pt x="20906" y="11130"/>
                </a:moveTo>
                <a:lnTo>
                  <a:pt x="11466" y="425"/>
                </a:lnTo>
                <a:cubicBezTo>
                  <a:pt x="10983" y="-142"/>
                  <a:pt x="10193" y="-142"/>
                  <a:pt x="9710" y="425"/>
                </a:cubicBezTo>
                <a:lnTo>
                  <a:pt x="271" y="11130"/>
                </a:lnTo>
                <a:cubicBezTo>
                  <a:pt x="-212" y="11696"/>
                  <a:pt x="-32" y="12160"/>
                  <a:pt x="671" y="12160"/>
                </a:cubicBezTo>
                <a:lnTo>
                  <a:pt x="2638" y="12160"/>
                </a:lnTo>
                <a:lnTo>
                  <a:pt x="2638" y="20381"/>
                </a:lnTo>
                <a:cubicBezTo>
                  <a:pt x="2638" y="20976"/>
                  <a:pt x="2661" y="21458"/>
                  <a:pt x="3609" y="21458"/>
                </a:cubicBezTo>
                <a:lnTo>
                  <a:pt x="8190" y="21458"/>
                </a:lnTo>
                <a:lnTo>
                  <a:pt x="8190" y="13214"/>
                </a:lnTo>
                <a:lnTo>
                  <a:pt x="12986" y="13214"/>
                </a:lnTo>
                <a:lnTo>
                  <a:pt x="12986" y="21458"/>
                </a:lnTo>
                <a:lnTo>
                  <a:pt x="17795" y="21458"/>
                </a:lnTo>
                <a:cubicBezTo>
                  <a:pt x="18518" y="21458"/>
                  <a:pt x="18538" y="20976"/>
                  <a:pt x="18538" y="20381"/>
                </a:cubicBezTo>
                <a:lnTo>
                  <a:pt x="18538" y="12160"/>
                </a:lnTo>
                <a:lnTo>
                  <a:pt x="20505" y="12160"/>
                </a:lnTo>
                <a:cubicBezTo>
                  <a:pt x="21208" y="12160"/>
                  <a:pt x="21388" y="11696"/>
                  <a:pt x="20906" y="1113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Shape 1864"/>
          <p:cNvSpPr/>
          <p:nvPr/>
        </p:nvSpPr>
        <p:spPr>
          <a:xfrm>
            <a:off x="9199136" y="3379785"/>
            <a:ext cx="1773664" cy="5784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just"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4" name="Shape 1865"/>
          <p:cNvSpPr/>
          <p:nvPr/>
        </p:nvSpPr>
        <p:spPr>
          <a:xfrm>
            <a:off x="9310696" y="3076777"/>
            <a:ext cx="1550543" cy="2585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spAutoFit/>
          </a:bodyPr>
          <a:lstStyle>
            <a:lvl1pPr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</a:t>
            </a:r>
            <a:endParaRPr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5" name="Shape 1866"/>
          <p:cNvSpPr/>
          <p:nvPr/>
        </p:nvSpPr>
        <p:spPr>
          <a:xfrm>
            <a:off x="9611121" y="1791952"/>
            <a:ext cx="949693" cy="9496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26788" tIns="26788" rIns="26788" bIns="26788" numCol="1" anchor="ctr">
            <a:noAutofit/>
          </a:bodyPr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Shape 1857"/>
          <p:cNvSpPr/>
          <p:nvPr/>
        </p:nvSpPr>
        <p:spPr>
          <a:xfrm>
            <a:off x="3940501" y="3917655"/>
            <a:ext cx="954074" cy="9540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26788" tIns="26788" rIns="26788" bIns="26788" anchor="ctr"/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Shape 1858"/>
          <p:cNvSpPr/>
          <p:nvPr/>
        </p:nvSpPr>
        <p:spPr>
          <a:xfrm>
            <a:off x="4301622" y="4182942"/>
            <a:ext cx="231830" cy="4221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7" y="3476"/>
                </a:moveTo>
                <a:cubicBezTo>
                  <a:pt x="16335" y="5612"/>
                  <a:pt x="16335" y="5612"/>
                  <a:pt x="16335" y="5612"/>
                </a:cubicBezTo>
                <a:cubicBezTo>
                  <a:pt x="14486" y="4583"/>
                  <a:pt x="12660" y="4068"/>
                  <a:pt x="10835" y="4068"/>
                </a:cubicBezTo>
                <a:cubicBezTo>
                  <a:pt x="9782" y="4068"/>
                  <a:pt x="8916" y="4222"/>
                  <a:pt x="8237" y="4531"/>
                </a:cubicBezTo>
                <a:cubicBezTo>
                  <a:pt x="7582" y="4827"/>
                  <a:pt x="7231" y="5188"/>
                  <a:pt x="7231" y="5587"/>
                </a:cubicBezTo>
                <a:cubicBezTo>
                  <a:pt x="7231" y="5921"/>
                  <a:pt x="7535" y="6256"/>
                  <a:pt x="8120" y="6591"/>
                </a:cubicBezTo>
                <a:cubicBezTo>
                  <a:pt x="8706" y="6938"/>
                  <a:pt x="9876" y="7299"/>
                  <a:pt x="11631" y="7685"/>
                </a:cubicBezTo>
                <a:cubicBezTo>
                  <a:pt x="14743" y="8380"/>
                  <a:pt x="16873" y="8972"/>
                  <a:pt x="18020" y="9461"/>
                </a:cubicBezTo>
                <a:cubicBezTo>
                  <a:pt x="19166" y="9950"/>
                  <a:pt x="20055" y="10530"/>
                  <a:pt x="20687" y="11225"/>
                </a:cubicBezTo>
                <a:cubicBezTo>
                  <a:pt x="21296" y="11907"/>
                  <a:pt x="21600" y="12679"/>
                  <a:pt x="21600" y="13529"/>
                </a:cubicBezTo>
                <a:cubicBezTo>
                  <a:pt x="21600" y="14379"/>
                  <a:pt x="21272" y="15177"/>
                  <a:pt x="20617" y="15897"/>
                </a:cubicBezTo>
                <a:cubicBezTo>
                  <a:pt x="19962" y="16618"/>
                  <a:pt x="19096" y="17198"/>
                  <a:pt x="18066" y="17622"/>
                </a:cubicBezTo>
                <a:cubicBezTo>
                  <a:pt x="17037" y="18034"/>
                  <a:pt x="15539" y="18356"/>
                  <a:pt x="13573" y="18575"/>
                </a:cubicBezTo>
                <a:cubicBezTo>
                  <a:pt x="13573" y="21600"/>
                  <a:pt x="13573" y="21600"/>
                  <a:pt x="13573" y="21600"/>
                </a:cubicBezTo>
                <a:cubicBezTo>
                  <a:pt x="9618" y="21600"/>
                  <a:pt x="9618" y="21600"/>
                  <a:pt x="9618" y="21600"/>
                </a:cubicBezTo>
                <a:cubicBezTo>
                  <a:pt x="9618" y="18652"/>
                  <a:pt x="9618" y="18652"/>
                  <a:pt x="9618" y="18652"/>
                </a:cubicBezTo>
                <a:cubicBezTo>
                  <a:pt x="7793" y="18536"/>
                  <a:pt x="6225" y="18292"/>
                  <a:pt x="4938" y="17906"/>
                </a:cubicBezTo>
                <a:cubicBezTo>
                  <a:pt x="3159" y="17378"/>
                  <a:pt x="1521" y="16670"/>
                  <a:pt x="0" y="15795"/>
                </a:cubicBezTo>
                <a:cubicBezTo>
                  <a:pt x="4002" y="13593"/>
                  <a:pt x="4002" y="13593"/>
                  <a:pt x="4002" y="13593"/>
                </a:cubicBezTo>
                <a:cubicBezTo>
                  <a:pt x="6576" y="15061"/>
                  <a:pt x="9057" y="15795"/>
                  <a:pt x="11444" y="15795"/>
                </a:cubicBezTo>
                <a:cubicBezTo>
                  <a:pt x="12684" y="15795"/>
                  <a:pt x="13714" y="15563"/>
                  <a:pt x="14603" y="15112"/>
                </a:cubicBezTo>
                <a:cubicBezTo>
                  <a:pt x="15469" y="14649"/>
                  <a:pt x="15913" y="14121"/>
                  <a:pt x="15913" y="13503"/>
                </a:cubicBezTo>
                <a:cubicBezTo>
                  <a:pt x="15913" y="12975"/>
                  <a:pt x="15633" y="12525"/>
                  <a:pt x="15071" y="12126"/>
                </a:cubicBezTo>
                <a:cubicBezTo>
                  <a:pt x="14509" y="11740"/>
                  <a:pt x="13386" y="11341"/>
                  <a:pt x="11748" y="10929"/>
                </a:cubicBezTo>
                <a:cubicBezTo>
                  <a:pt x="8401" y="10105"/>
                  <a:pt x="6155" y="9436"/>
                  <a:pt x="4961" y="8946"/>
                </a:cubicBezTo>
                <a:cubicBezTo>
                  <a:pt x="3791" y="8470"/>
                  <a:pt x="2902" y="7917"/>
                  <a:pt x="2317" y="7312"/>
                </a:cubicBezTo>
                <a:cubicBezTo>
                  <a:pt x="1732" y="6707"/>
                  <a:pt x="1451" y="6063"/>
                  <a:pt x="1451" y="5368"/>
                </a:cubicBezTo>
                <a:cubicBezTo>
                  <a:pt x="1451" y="4235"/>
                  <a:pt x="2223" y="3257"/>
                  <a:pt x="3768" y="2446"/>
                </a:cubicBezTo>
                <a:cubicBezTo>
                  <a:pt x="5312" y="1635"/>
                  <a:pt x="7255" y="1197"/>
                  <a:pt x="9618" y="1133"/>
                </a:cubicBezTo>
                <a:cubicBezTo>
                  <a:pt x="9618" y="0"/>
                  <a:pt x="9618" y="0"/>
                  <a:pt x="9618" y="0"/>
                </a:cubicBezTo>
                <a:cubicBezTo>
                  <a:pt x="13573" y="0"/>
                  <a:pt x="13573" y="0"/>
                  <a:pt x="13573" y="0"/>
                </a:cubicBezTo>
                <a:cubicBezTo>
                  <a:pt x="13573" y="1287"/>
                  <a:pt x="13573" y="1287"/>
                  <a:pt x="13573" y="1287"/>
                </a:cubicBezTo>
                <a:cubicBezTo>
                  <a:pt x="14954" y="1455"/>
                  <a:pt x="16101" y="1686"/>
                  <a:pt x="17037" y="1982"/>
                </a:cubicBezTo>
                <a:cubicBezTo>
                  <a:pt x="17996" y="2278"/>
                  <a:pt x="19119" y="2780"/>
                  <a:pt x="20407" y="3476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Shape 1867"/>
          <p:cNvSpPr/>
          <p:nvPr/>
        </p:nvSpPr>
        <p:spPr>
          <a:xfrm>
            <a:off x="9918245" y="2091274"/>
            <a:ext cx="335443" cy="3510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81" h="20933" extrusionOk="0">
                <a:moveTo>
                  <a:pt x="18450" y="13962"/>
                </a:moveTo>
                <a:cubicBezTo>
                  <a:pt x="18104" y="14098"/>
                  <a:pt x="15778" y="12331"/>
                  <a:pt x="14291" y="9001"/>
                </a:cubicBezTo>
                <a:cubicBezTo>
                  <a:pt x="12804" y="5669"/>
                  <a:pt x="12992" y="2625"/>
                  <a:pt x="13337" y="2491"/>
                </a:cubicBezTo>
                <a:cubicBezTo>
                  <a:pt x="13683" y="2355"/>
                  <a:pt x="15952" y="4486"/>
                  <a:pt x="17438" y="7816"/>
                </a:cubicBezTo>
                <a:cubicBezTo>
                  <a:pt x="18925" y="11146"/>
                  <a:pt x="18797" y="13826"/>
                  <a:pt x="18450" y="13962"/>
                </a:cubicBezTo>
                <a:close/>
                <a:moveTo>
                  <a:pt x="19117" y="7012"/>
                </a:moveTo>
                <a:cubicBezTo>
                  <a:pt x="17204" y="2727"/>
                  <a:pt x="14125" y="-537"/>
                  <a:pt x="12567" y="74"/>
                </a:cubicBezTo>
                <a:cubicBezTo>
                  <a:pt x="9922" y="1108"/>
                  <a:pt x="14143" y="6078"/>
                  <a:pt x="1154" y="11160"/>
                </a:cubicBezTo>
                <a:cubicBezTo>
                  <a:pt x="32" y="11600"/>
                  <a:pt x="-253" y="13356"/>
                  <a:pt x="217" y="14406"/>
                </a:cubicBezTo>
                <a:cubicBezTo>
                  <a:pt x="685" y="15456"/>
                  <a:pt x="2220" y="16502"/>
                  <a:pt x="3342" y="16062"/>
                </a:cubicBezTo>
                <a:cubicBezTo>
                  <a:pt x="3537" y="15987"/>
                  <a:pt x="4250" y="15766"/>
                  <a:pt x="4250" y="15766"/>
                </a:cubicBezTo>
                <a:cubicBezTo>
                  <a:pt x="5051" y="16802"/>
                  <a:pt x="5889" y="16187"/>
                  <a:pt x="6186" y="16845"/>
                </a:cubicBezTo>
                <a:cubicBezTo>
                  <a:pt x="6544" y="17635"/>
                  <a:pt x="7322" y="19353"/>
                  <a:pt x="7586" y="19939"/>
                </a:cubicBezTo>
                <a:cubicBezTo>
                  <a:pt x="7850" y="20522"/>
                  <a:pt x="8450" y="21063"/>
                  <a:pt x="8885" y="20905"/>
                </a:cubicBezTo>
                <a:cubicBezTo>
                  <a:pt x="9318" y="20745"/>
                  <a:pt x="10797" y="20203"/>
                  <a:pt x="11362" y="19997"/>
                </a:cubicBezTo>
                <a:cubicBezTo>
                  <a:pt x="11927" y="19790"/>
                  <a:pt x="12062" y="19306"/>
                  <a:pt x="11889" y="18922"/>
                </a:cubicBezTo>
                <a:cubicBezTo>
                  <a:pt x="11703" y="18510"/>
                  <a:pt x="10939" y="18390"/>
                  <a:pt x="10721" y="17908"/>
                </a:cubicBezTo>
                <a:cubicBezTo>
                  <a:pt x="10503" y="17428"/>
                  <a:pt x="9791" y="15886"/>
                  <a:pt x="9586" y="15400"/>
                </a:cubicBezTo>
                <a:cubicBezTo>
                  <a:pt x="9308" y="14739"/>
                  <a:pt x="9899" y="14201"/>
                  <a:pt x="10759" y="14116"/>
                </a:cubicBezTo>
                <a:cubicBezTo>
                  <a:pt x="16671" y="13522"/>
                  <a:pt x="17775" y="17037"/>
                  <a:pt x="19789" y="16249"/>
                </a:cubicBezTo>
                <a:cubicBezTo>
                  <a:pt x="21347" y="15640"/>
                  <a:pt x="21030" y="11296"/>
                  <a:pt x="19117" y="701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8"/>
          <p:cNvSpPr txBox="1"/>
          <p:nvPr/>
        </p:nvSpPr>
        <p:spPr>
          <a:xfrm>
            <a:off x="5273787" y="297529"/>
            <a:ext cx="2311176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8"/>
          <p:cNvSpPr txBox="1"/>
          <p:nvPr/>
        </p:nvSpPr>
        <p:spPr>
          <a:xfrm>
            <a:off x="481965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8042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2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3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" grpId="0" build="p"/>
      <p:bldP spid="5" grpId="0" build="p"/>
      <p:bldP spid="10" grpId="0"/>
      <p:bldP spid="11" grpId="0" animBg="1"/>
      <p:bldP spid="12" grpId="0" animBg="1"/>
      <p:bldP spid="13" grpId="0" animBg="1"/>
      <p:bldP spid="14" grpId="0" animBg="1"/>
      <p:bldP spid="15" grpId="0" animBg="1"/>
      <p:bldP spid="18" grpId="0"/>
      <p:bldP spid="19" grpId="0"/>
      <p:bldP spid="20" grpId="0" animBg="1"/>
      <p:bldP spid="21" grpId="0" animBg="1"/>
      <p:bldP spid="23" grpId="0"/>
      <p:bldP spid="24" grpId="0"/>
      <p:bldP spid="25" grpId="0" animBg="1"/>
      <p:bldP spid="28" grpId="0" animBg="1"/>
      <p:bldP spid="28" grpId="1" animBg="1"/>
      <p:bldP spid="16" grpId="0" animBg="1"/>
      <p:bldP spid="2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8014" y="580571"/>
            <a:ext cx="8702722" cy="6071508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1" y="2392189"/>
            <a:ext cx="12858750" cy="2448273"/>
          </a:xfrm>
          <a:prstGeom prst="roundRect">
            <a:avLst>
              <a:gd name="adj" fmla="val 0"/>
            </a:avLst>
          </a:prstGeom>
          <a:solidFill>
            <a:srgbClr val="1567B1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3333031" y="2821067"/>
            <a:ext cx="782334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5400" dirty="0" smtClean="0">
                <a:solidFill>
                  <a:schemeClr val="bg1"/>
                </a:solidFill>
                <a:cs typeface="Arial" panose="020B0604020202020204" pitchFamily="34" charset="0"/>
              </a:rPr>
              <a:t>谢谢聆听！</a:t>
            </a:r>
            <a:endParaRPr lang="zh-CN" altLang="en-US" sz="54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6666264" y="2864062"/>
            <a:ext cx="390889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5400" dirty="0" smtClean="0">
                <a:solidFill>
                  <a:schemeClr val="bg1"/>
                </a:solidFill>
                <a:cs typeface="Arial" panose="020B0604020202020204" pitchFamily="34" charset="0"/>
              </a:rPr>
              <a:t>THANKS</a:t>
            </a:r>
            <a:endParaRPr lang="zh-CN" altLang="en-US" sz="54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4529546" y="4123936"/>
            <a:ext cx="3799657" cy="318924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汇报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:sunny   </a:t>
            </a: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时间：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2020</a:t>
            </a: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年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6</a:t>
            </a: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月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12</a:t>
            </a: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日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68446" y="4750387"/>
            <a:ext cx="7721856" cy="180149"/>
            <a:chOff x="1292350" y="-1299312"/>
            <a:chExt cx="7721856" cy="3007554"/>
          </a:xfrm>
        </p:grpSpPr>
        <p:sp>
          <p:nvSpPr>
            <p:cNvPr id="12" name="Rectangle 74"/>
            <p:cNvSpPr/>
            <p:nvPr/>
          </p:nvSpPr>
          <p:spPr>
            <a:xfrm>
              <a:off x="1292350" y="-1285081"/>
              <a:ext cx="1930464" cy="299332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8587" tIns="64293" rIns="128587" bIns="64293" anchor="ctr"/>
            <a:lstStyle/>
            <a:p>
              <a:pPr algn="ctr" defTabSz="57403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Rectangle 90"/>
            <p:cNvSpPr/>
            <p:nvPr/>
          </p:nvSpPr>
          <p:spPr>
            <a:xfrm>
              <a:off x="3222814" y="-1285081"/>
              <a:ext cx="1930464" cy="2993323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8587" tIns="64293" rIns="128587" bIns="64293" anchor="ctr"/>
            <a:lstStyle/>
            <a:p>
              <a:pPr algn="ctr" defTabSz="57403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Rectangle 127"/>
            <p:cNvSpPr/>
            <p:nvPr/>
          </p:nvSpPr>
          <p:spPr>
            <a:xfrm>
              <a:off x="5153278" y="-1291779"/>
              <a:ext cx="1930464" cy="299232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8587" tIns="64293" rIns="128587" bIns="64293" anchor="ctr"/>
            <a:lstStyle/>
            <a:p>
              <a:pPr algn="ctr" defTabSz="57403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Rectangle 138"/>
            <p:cNvSpPr/>
            <p:nvPr/>
          </p:nvSpPr>
          <p:spPr>
            <a:xfrm>
              <a:off x="7083742" y="-1299312"/>
              <a:ext cx="1930464" cy="299332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8587" tIns="64293" rIns="128587" bIns="64293" anchor="ctr"/>
            <a:lstStyle/>
            <a:p>
              <a:pPr algn="ctr" defTabSz="57403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50696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50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5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8" grpId="0"/>
      <p:bldP spid="18" grpId="1"/>
      <p:bldP spid="1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Sunny  </a:t>
            </a:r>
            <a:r>
              <a:rPr lang="zh-CN" altLang="en-US" dirty="0" smtClean="0"/>
              <a:t>作品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83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5084" y="580571"/>
            <a:ext cx="8702722" cy="6071508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1" y="2392189"/>
            <a:ext cx="8205444" cy="2448273"/>
          </a:xfrm>
          <a:prstGeom prst="roundRect">
            <a:avLst>
              <a:gd name="adj" fmla="val 0"/>
            </a:avLst>
          </a:prstGeom>
          <a:solidFill>
            <a:srgbClr val="1567B1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483589" y="4750387"/>
            <a:ext cx="7721856" cy="180149"/>
            <a:chOff x="1292350" y="-1299312"/>
            <a:chExt cx="7721856" cy="3007554"/>
          </a:xfrm>
        </p:grpSpPr>
        <p:sp>
          <p:nvSpPr>
            <p:cNvPr id="10" name="Rectangle 74"/>
            <p:cNvSpPr/>
            <p:nvPr/>
          </p:nvSpPr>
          <p:spPr>
            <a:xfrm>
              <a:off x="1292350" y="-1285081"/>
              <a:ext cx="1930464" cy="299332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8587" tIns="64293" rIns="128587" bIns="64293" anchor="ctr"/>
            <a:lstStyle/>
            <a:p>
              <a:pPr algn="ctr" defTabSz="57403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Rectangle 90"/>
            <p:cNvSpPr/>
            <p:nvPr/>
          </p:nvSpPr>
          <p:spPr>
            <a:xfrm>
              <a:off x="3222814" y="-1285081"/>
              <a:ext cx="1930464" cy="2993323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8587" tIns="64293" rIns="128587" bIns="64293" anchor="ctr"/>
            <a:lstStyle/>
            <a:p>
              <a:pPr algn="ctr" defTabSz="57403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Rectangle 127"/>
            <p:cNvSpPr/>
            <p:nvPr/>
          </p:nvSpPr>
          <p:spPr>
            <a:xfrm>
              <a:off x="5153278" y="-1291779"/>
              <a:ext cx="1930464" cy="299232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8587" tIns="64293" rIns="128587" bIns="64293" anchor="ctr"/>
            <a:lstStyle/>
            <a:p>
              <a:pPr algn="ctr" defTabSz="57403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Rectangle 138"/>
            <p:cNvSpPr/>
            <p:nvPr/>
          </p:nvSpPr>
          <p:spPr>
            <a:xfrm>
              <a:off x="7083742" y="-1299312"/>
              <a:ext cx="1930464" cy="299332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8587" tIns="64293" rIns="128587" bIns="64293" anchor="ctr"/>
            <a:lstStyle/>
            <a:p>
              <a:pPr algn="ctr" defTabSz="57403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530139" y="3264430"/>
            <a:ext cx="480131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zh-CN" altLang="en-US" sz="60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zh-CN" altLang="en-US" sz="6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度工作概述</a:t>
            </a:r>
          </a:p>
        </p:txBody>
      </p:sp>
      <p:sp>
        <p:nvSpPr>
          <p:cNvPr id="5124" name="矩形 10"/>
          <p:cNvSpPr>
            <a:spLocks noChangeArrowheads="1"/>
          </p:cNvSpPr>
          <p:nvPr/>
        </p:nvSpPr>
        <p:spPr bwMode="auto">
          <a:xfrm>
            <a:off x="3427820" y="2773925"/>
            <a:ext cx="3903633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</a:t>
            </a:r>
            <a:r>
              <a:rPr lang="en-US" sz="2002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</a:t>
            </a:r>
            <a:r>
              <a:rPr lang="en-US" sz="200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2002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7628083" y="2039194"/>
            <a:ext cx="3021981" cy="315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1989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19897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2342249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3886" y="2380204"/>
            <a:ext cx="2520000" cy="2879244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443886" y="2380202"/>
            <a:ext cx="2520000" cy="2879246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17" name="AutoShape 1"/>
          <p:cNvSpPr>
            <a:spLocks/>
          </p:cNvSpPr>
          <p:nvPr/>
        </p:nvSpPr>
        <p:spPr bwMode="auto">
          <a:xfrm>
            <a:off x="3923886" y="5259449"/>
            <a:ext cx="2520000" cy="1339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34818" name="AutoShape 2"/>
          <p:cNvSpPr>
            <a:spLocks/>
          </p:cNvSpPr>
          <p:nvPr/>
        </p:nvSpPr>
        <p:spPr bwMode="auto">
          <a:xfrm>
            <a:off x="8963886" y="2380203"/>
            <a:ext cx="2520000" cy="287924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34820" name="AutoShape 4"/>
          <p:cNvSpPr>
            <a:spLocks/>
          </p:cNvSpPr>
          <p:nvPr/>
        </p:nvSpPr>
        <p:spPr bwMode="auto">
          <a:xfrm>
            <a:off x="3923886" y="2380201"/>
            <a:ext cx="2520000" cy="287924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34822" name="AutoShape 6"/>
          <p:cNvSpPr>
            <a:spLocks/>
          </p:cNvSpPr>
          <p:nvPr/>
        </p:nvSpPr>
        <p:spPr bwMode="auto">
          <a:xfrm>
            <a:off x="1403886" y="5259449"/>
            <a:ext cx="2520000" cy="1339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34823" name="AutoShape 7"/>
          <p:cNvSpPr>
            <a:spLocks/>
          </p:cNvSpPr>
          <p:nvPr/>
        </p:nvSpPr>
        <p:spPr bwMode="auto">
          <a:xfrm>
            <a:off x="6443886" y="5259449"/>
            <a:ext cx="2520000" cy="1339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3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34824" name="AutoShape 8"/>
          <p:cNvSpPr>
            <a:spLocks/>
          </p:cNvSpPr>
          <p:nvPr/>
        </p:nvSpPr>
        <p:spPr bwMode="auto">
          <a:xfrm>
            <a:off x="8963886" y="5259450"/>
            <a:ext cx="2520000" cy="1205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4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34825" name="AutoShape 9"/>
          <p:cNvSpPr>
            <a:spLocks/>
          </p:cNvSpPr>
          <p:nvPr/>
        </p:nvSpPr>
        <p:spPr bwMode="auto">
          <a:xfrm>
            <a:off x="1579169" y="5985568"/>
            <a:ext cx="2103840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27" name="AutoShape 11"/>
          <p:cNvSpPr>
            <a:spLocks/>
          </p:cNvSpPr>
          <p:nvPr/>
        </p:nvSpPr>
        <p:spPr bwMode="auto">
          <a:xfrm>
            <a:off x="6675147" y="5985568"/>
            <a:ext cx="2105996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，添加相关标题，修改文字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内容，也可以直接复制你的内容到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32" name="AutoShape 16"/>
          <p:cNvSpPr>
            <a:spLocks/>
          </p:cNvSpPr>
          <p:nvPr/>
        </p:nvSpPr>
        <p:spPr bwMode="auto">
          <a:xfrm>
            <a:off x="1772294" y="5633915"/>
            <a:ext cx="1717591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4833" name="AutoShape 17"/>
          <p:cNvSpPr>
            <a:spLocks/>
          </p:cNvSpPr>
          <p:nvPr/>
        </p:nvSpPr>
        <p:spPr bwMode="auto">
          <a:xfrm>
            <a:off x="6869350" y="5633915"/>
            <a:ext cx="1717591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6" name="AutoShape 9"/>
          <p:cNvSpPr>
            <a:spLocks/>
          </p:cNvSpPr>
          <p:nvPr/>
        </p:nvSpPr>
        <p:spPr bwMode="auto">
          <a:xfrm>
            <a:off x="4104655" y="3640566"/>
            <a:ext cx="2103840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AutoShape 11"/>
          <p:cNvSpPr>
            <a:spLocks/>
          </p:cNvSpPr>
          <p:nvPr/>
        </p:nvSpPr>
        <p:spPr bwMode="auto">
          <a:xfrm>
            <a:off x="9200633" y="3640566"/>
            <a:ext cx="2105996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AutoShape 16"/>
          <p:cNvSpPr>
            <a:spLocks/>
          </p:cNvSpPr>
          <p:nvPr/>
        </p:nvSpPr>
        <p:spPr bwMode="auto">
          <a:xfrm>
            <a:off x="4297780" y="3288913"/>
            <a:ext cx="1717591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9" name="AutoShape 17"/>
          <p:cNvSpPr>
            <a:spLocks/>
          </p:cNvSpPr>
          <p:nvPr/>
        </p:nvSpPr>
        <p:spPr bwMode="auto">
          <a:xfrm>
            <a:off x="9394836" y="3288913"/>
            <a:ext cx="1717591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0" name="AutoShape 11"/>
          <p:cNvSpPr>
            <a:spLocks/>
          </p:cNvSpPr>
          <p:nvPr/>
        </p:nvSpPr>
        <p:spPr bwMode="auto">
          <a:xfrm>
            <a:off x="1348919" y="1663722"/>
            <a:ext cx="10160910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AutoShape 17"/>
          <p:cNvSpPr>
            <a:spLocks/>
          </p:cNvSpPr>
          <p:nvPr/>
        </p:nvSpPr>
        <p:spPr bwMode="auto">
          <a:xfrm>
            <a:off x="5570579" y="1312069"/>
            <a:ext cx="1717591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2" name="TextBox 8"/>
          <p:cNvSpPr txBox="1"/>
          <p:nvPr/>
        </p:nvSpPr>
        <p:spPr>
          <a:xfrm>
            <a:off x="5273787" y="297529"/>
            <a:ext cx="2311176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481965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6319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34825" grpId="0"/>
      <p:bldP spid="34827" grpId="0"/>
      <p:bldP spid="34832" grpId="0" autoUpdateAnimBg="0"/>
      <p:bldP spid="34833" grpId="0" autoUpdateAnimBg="0"/>
      <p:bldP spid="16" grpId="0"/>
      <p:bldP spid="17" grpId="0"/>
      <p:bldP spid="18" grpId="0" autoUpdateAnimBg="0"/>
      <p:bldP spid="19" grpId="0" autoUpdateAnimBg="0"/>
      <p:bldP spid="20" grpId="0"/>
      <p:bldP spid="21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1724"/>
          <p:cNvSpPr/>
          <p:nvPr/>
        </p:nvSpPr>
        <p:spPr>
          <a:xfrm>
            <a:off x="7806210" y="2968253"/>
            <a:ext cx="1945701" cy="553963"/>
          </a:xfrm>
          <a:prstGeom prst="roundRect">
            <a:avLst>
              <a:gd name="adj" fmla="val 50000"/>
            </a:avLst>
          </a:prstGeom>
          <a:solidFill>
            <a:srgbClr val="F7F7FA"/>
          </a:solidFill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Shape 1725"/>
          <p:cNvSpPr/>
          <p:nvPr/>
        </p:nvSpPr>
        <p:spPr>
          <a:xfrm>
            <a:off x="5000961" y="2968253"/>
            <a:ext cx="1945701" cy="553963"/>
          </a:xfrm>
          <a:prstGeom prst="roundRect">
            <a:avLst>
              <a:gd name="adj" fmla="val 50000"/>
            </a:avLst>
          </a:prstGeom>
          <a:solidFill>
            <a:srgbClr val="F7F7FA"/>
          </a:solidFill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Shape 1726"/>
          <p:cNvSpPr/>
          <p:nvPr/>
        </p:nvSpPr>
        <p:spPr>
          <a:xfrm>
            <a:off x="2258592" y="2968253"/>
            <a:ext cx="1945701" cy="553963"/>
          </a:xfrm>
          <a:prstGeom prst="roundRect">
            <a:avLst>
              <a:gd name="adj" fmla="val 50000"/>
            </a:avLst>
          </a:prstGeom>
          <a:solidFill>
            <a:srgbClr val="F7F7FA"/>
          </a:solidFill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Shape 1733"/>
          <p:cNvSpPr/>
          <p:nvPr/>
        </p:nvSpPr>
        <p:spPr>
          <a:xfrm>
            <a:off x="5847739" y="4179597"/>
            <a:ext cx="1945701" cy="553963"/>
          </a:xfrm>
          <a:prstGeom prst="roundRect">
            <a:avLst>
              <a:gd name="adj" fmla="val 50000"/>
            </a:avLst>
          </a:prstGeom>
          <a:solidFill>
            <a:srgbClr val="F7F7FA"/>
          </a:solidFill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Shape 1735"/>
          <p:cNvSpPr/>
          <p:nvPr/>
        </p:nvSpPr>
        <p:spPr>
          <a:xfrm>
            <a:off x="8560977" y="4179597"/>
            <a:ext cx="1945701" cy="553963"/>
          </a:xfrm>
          <a:prstGeom prst="roundRect">
            <a:avLst>
              <a:gd name="adj" fmla="val 50000"/>
            </a:avLst>
          </a:prstGeom>
          <a:solidFill>
            <a:srgbClr val="F7F7FA"/>
          </a:solidFill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Shape 1739"/>
          <p:cNvSpPr/>
          <p:nvPr/>
        </p:nvSpPr>
        <p:spPr>
          <a:xfrm>
            <a:off x="3089552" y="4179597"/>
            <a:ext cx="1945701" cy="553963"/>
          </a:xfrm>
          <a:prstGeom prst="roundRect">
            <a:avLst>
              <a:gd name="adj" fmla="val 50000"/>
            </a:avLst>
          </a:prstGeom>
          <a:solidFill>
            <a:srgbClr val="F7F7FA"/>
          </a:solidFill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Shape 1730"/>
          <p:cNvSpPr/>
          <p:nvPr/>
        </p:nvSpPr>
        <p:spPr>
          <a:xfrm>
            <a:off x="7313328" y="2759061"/>
            <a:ext cx="972348" cy="9723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23263" tIns="23263" rIns="23263" bIns="23263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Shape 1741"/>
          <p:cNvSpPr/>
          <p:nvPr/>
        </p:nvSpPr>
        <p:spPr>
          <a:xfrm>
            <a:off x="4531643" y="3970405"/>
            <a:ext cx="972348" cy="9723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23263" tIns="23263" rIns="23263" bIns="23263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Shape 1748"/>
          <p:cNvSpPr/>
          <p:nvPr/>
        </p:nvSpPr>
        <p:spPr>
          <a:xfrm rot="2348650">
            <a:off x="9907825" y="3234038"/>
            <a:ext cx="1108848" cy="3427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050" extrusionOk="0">
                <a:moveTo>
                  <a:pt x="0" y="16210"/>
                </a:moveTo>
                <a:cubicBezTo>
                  <a:pt x="3419" y="835"/>
                  <a:pt x="11072" y="-4550"/>
                  <a:pt x="17092" y="4181"/>
                </a:cubicBezTo>
                <a:cubicBezTo>
                  <a:pt x="18733" y="6560"/>
                  <a:pt x="20142" y="9855"/>
                  <a:pt x="21215" y="13819"/>
                </a:cubicBezTo>
                <a:lnTo>
                  <a:pt x="21600" y="13261"/>
                </a:lnTo>
                <a:lnTo>
                  <a:pt x="21513" y="16630"/>
                </a:lnTo>
                <a:lnTo>
                  <a:pt x="20248" y="15221"/>
                </a:lnTo>
                <a:lnTo>
                  <a:pt x="20633" y="14663"/>
                </a:lnTo>
                <a:cubicBezTo>
                  <a:pt x="16879" y="938"/>
                  <a:pt x="9479" y="-2418"/>
                  <a:pt x="4105" y="7168"/>
                </a:cubicBezTo>
                <a:cubicBezTo>
                  <a:pt x="2656" y="9751"/>
                  <a:pt x="1452" y="13127"/>
                  <a:pt x="579" y="1705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Shape 1749"/>
          <p:cNvSpPr/>
          <p:nvPr/>
        </p:nvSpPr>
        <p:spPr>
          <a:xfrm rot="12794463">
            <a:off x="1829845" y="4090541"/>
            <a:ext cx="1108848" cy="3427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050" extrusionOk="0">
                <a:moveTo>
                  <a:pt x="0" y="16210"/>
                </a:moveTo>
                <a:cubicBezTo>
                  <a:pt x="3419" y="835"/>
                  <a:pt x="11072" y="-4550"/>
                  <a:pt x="17092" y="4181"/>
                </a:cubicBezTo>
                <a:cubicBezTo>
                  <a:pt x="18733" y="6560"/>
                  <a:pt x="20142" y="9855"/>
                  <a:pt x="21215" y="13819"/>
                </a:cubicBezTo>
                <a:lnTo>
                  <a:pt x="21600" y="13261"/>
                </a:lnTo>
                <a:lnTo>
                  <a:pt x="21513" y="16630"/>
                </a:lnTo>
                <a:lnTo>
                  <a:pt x="20248" y="15221"/>
                </a:lnTo>
                <a:lnTo>
                  <a:pt x="20633" y="14663"/>
                </a:lnTo>
                <a:cubicBezTo>
                  <a:pt x="16879" y="938"/>
                  <a:pt x="9479" y="-2418"/>
                  <a:pt x="4105" y="7168"/>
                </a:cubicBezTo>
                <a:cubicBezTo>
                  <a:pt x="2656" y="9751"/>
                  <a:pt x="1452" y="13127"/>
                  <a:pt x="579" y="1705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790439" y="2759061"/>
            <a:ext cx="972348" cy="972347"/>
            <a:chOff x="1072256" y="2492673"/>
            <a:chExt cx="1061660" cy="1061659"/>
          </a:xfrm>
        </p:grpSpPr>
        <p:sp>
          <p:nvSpPr>
            <p:cNvPr id="13" name="Shape 1729"/>
            <p:cNvSpPr/>
            <p:nvPr/>
          </p:nvSpPr>
          <p:spPr>
            <a:xfrm>
              <a:off x="1072256" y="2492673"/>
              <a:ext cx="1061660" cy="1061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23263" tIns="23263" rIns="23263" bIns="23263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Shape 1750"/>
            <p:cNvSpPr/>
            <p:nvPr/>
          </p:nvSpPr>
          <p:spPr>
            <a:xfrm>
              <a:off x="1390151" y="2822318"/>
              <a:ext cx="415919" cy="3982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13" y="16137"/>
                  </a:moveTo>
                  <a:cubicBezTo>
                    <a:pt x="14080" y="15059"/>
                    <a:pt x="13176" y="14150"/>
                    <a:pt x="13176" y="12203"/>
                  </a:cubicBezTo>
                  <a:cubicBezTo>
                    <a:pt x="13176" y="11034"/>
                    <a:pt x="14040" y="11415"/>
                    <a:pt x="14419" y="9274"/>
                  </a:cubicBezTo>
                  <a:cubicBezTo>
                    <a:pt x="14577" y="8387"/>
                    <a:pt x="15341" y="9261"/>
                    <a:pt x="15487" y="7233"/>
                  </a:cubicBezTo>
                  <a:cubicBezTo>
                    <a:pt x="15487" y="6425"/>
                    <a:pt x="15071" y="6224"/>
                    <a:pt x="15071" y="6224"/>
                  </a:cubicBezTo>
                  <a:cubicBezTo>
                    <a:pt x="15071" y="6224"/>
                    <a:pt x="15283" y="5028"/>
                    <a:pt x="15366" y="4109"/>
                  </a:cubicBezTo>
                  <a:cubicBezTo>
                    <a:pt x="15468" y="2962"/>
                    <a:pt x="14731" y="0"/>
                    <a:pt x="10800" y="0"/>
                  </a:cubicBezTo>
                  <a:cubicBezTo>
                    <a:pt x="6869" y="0"/>
                    <a:pt x="6131" y="2962"/>
                    <a:pt x="6234" y="4109"/>
                  </a:cubicBezTo>
                  <a:cubicBezTo>
                    <a:pt x="6317" y="5028"/>
                    <a:pt x="6529" y="6224"/>
                    <a:pt x="6529" y="6224"/>
                  </a:cubicBezTo>
                  <a:cubicBezTo>
                    <a:pt x="6529" y="6224"/>
                    <a:pt x="6113" y="6425"/>
                    <a:pt x="6113" y="7233"/>
                  </a:cubicBezTo>
                  <a:cubicBezTo>
                    <a:pt x="6258" y="9261"/>
                    <a:pt x="7022" y="8387"/>
                    <a:pt x="7179" y="9274"/>
                  </a:cubicBezTo>
                  <a:cubicBezTo>
                    <a:pt x="7560" y="11415"/>
                    <a:pt x="8424" y="11034"/>
                    <a:pt x="8424" y="12203"/>
                  </a:cubicBezTo>
                  <a:cubicBezTo>
                    <a:pt x="8424" y="14150"/>
                    <a:pt x="7520" y="15059"/>
                    <a:pt x="4687" y="16137"/>
                  </a:cubicBezTo>
                  <a:cubicBezTo>
                    <a:pt x="1846" y="17219"/>
                    <a:pt x="0" y="18321"/>
                    <a:pt x="0" y="19073"/>
                  </a:cubicBezTo>
                  <a:cubicBezTo>
                    <a:pt x="0" y="19825"/>
                    <a:pt x="0" y="21600"/>
                    <a:pt x="0" y="21600"/>
                  </a:cubicBezTo>
                  <a:lnTo>
                    <a:pt x="10800" y="21600"/>
                  </a:lnTo>
                  <a:lnTo>
                    <a:pt x="21600" y="21600"/>
                  </a:lnTo>
                  <a:cubicBezTo>
                    <a:pt x="21600" y="21600"/>
                    <a:pt x="21600" y="19825"/>
                    <a:pt x="21600" y="19073"/>
                  </a:cubicBezTo>
                  <a:cubicBezTo>
                    <a:pt x="21600" y="18321"/>
                    <a:pt x="19754" y="17219"/>
                    <a:pt x="16913" y="16137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528447" y="2759061"/>
            <a:ext cx="972347" cy="972347"/>
            <a:chOff x="4061755" y="2492673"/>
            <a:chExt cx="1061659" cy="1061659"/>
          </a:xfrm>
        </p:grpSpPr>
        <p:sp>
          <p:nvSpPr>
            <p:cNvPr id="11" name="Shape 1727"/>
            <p:cNvSpPr/>
            <p:nvPr/>
          </p:nvSpPr>
          <p:spPr>
            <a:xfrm>
              <a:off x="4061755" y="2492673"/>
              <a:ext cx="1061659" cy="1061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23263" tIns="23263" rIns="23263" bIns="23263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Shape 1751"/>
            <p:cNvSpPr/>
            <p:nvPr/>
          </p:nvSpPr>
          <p:spPr>
            <a:xfrm>
              <a:off x="4396967" y="2817846"/>
              <a:ext cx="398216" cy="3982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320" extrusionOk="0">
                  <a:moveTo>
                    <a:pt x="6122" y="19157"/>
                  </a:moveTo>
                  <a:lnTo>
                    <a:pt x="3902" y="19634"/>
                  </a:lnTo>
                  <a:cubicBezTo>
                    <a:pt x="3688" y="19233"/>
                    <a:pt x="3431" y="18833"/>
                    <a:pt x="2957" y="18361"/>
                  </a:cubicBezTo>
                  <a:cubicBezTo>
                    <a:pt x="2486" y="17889"/>
                    <a:pt x="2085" y="17631"/>
                    <a:pt x="1685" y="17417"/>
                  </a:cubicBezTo>
                  <a:lnTo>
                    <a:pt x="2162" y="15198"/>
                  </a:lnTo>
                  <a:lnTo>
                    <a:pt x="2804" y="14556"/>
                  </a:lnTo>
                  <a:cubicBezTo>
                    <a:pt x="2804" y="14556"/>
                    <a:pt x="4012" y="14580"/>
                    <a:pt x="5374" y="15944"/>
                  </a:cubicBezTo>
                  <a:cubicBezTo>
                    <a:pt x="6737" y="17307"/>
                    <a:pt x="6762" y="18516"/>
                    <a:pt x="6762" y="18516"/>
                  </a:cubicBezTo>
                  <a:cubicBezTo>
                    <a:pt x="6762" y="18516"/>
                    <a:pt x="6122" y="19157"/>
                    <a:pt x="6122" y="19157"/>
                  </a:cubicBezTo>
                  <a:close/>
                  <a:moveTo>
                    <a:pt x="19625" y="1692"/>
                  </a:moveTo>
                  <a:cubicBezTo>
                    <a:pt x="17654" y="-280"/>
                    <a:pt x="16174" y="15"/>
                    <a:pt x="16174" y="15"/>
                  </a:cubicBezTo>
                  <a:lnTo>
                    <a:pt x="9270" y="6920"/>
                  </a:lnTo>
                  <a:lnTo>
                    <a:pt x="1379" y="14810"/>
                  </a:lnTo>
                  <a:lnTo>
                    <a:pt x="0" y="21320"/>
                  </a:lnTo>
                  <a:lnTo>
                    <a:pt x="6508" y="19939"/>
                  </a:lnTo>
                  <a:lnTo>
                    <a:pt x="14399" y="12048"/>
                  </a:lnTo>
                  <a:lnTo>
                    <a:pt x="21302" y="5145"/>
                  </a:lnTo>
                  <a:cubicBezTo>
                    <a:pt x="21302" y="5145"/>
                    <a:pt x="21600" y="3665"/>
                    <a:pt x="19625" y="1692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10020336" y="3970405"/>
            <a:ext cx="972348" cy="972347"/>
            <a:chOff x="10058085" y="3811668"/>
            <a:chExt cx="1061660" cy="1061659"/>
          </a:xfrm>
        </p:grpSpPr>
        <p:sp>
          <p:nvSpPr>
            <p:cNvPr id="21" name="Shape 1737"/>
            <p:cNvSpPr/>
            <p:nvPr/>
          </p:nvSpPr>
          <p:spPr>
            <a:xfrm>
              <a:off x="10058085" y="3811668"/>
              <a:ext cx="1061660" cy="1061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23263" tIns="23263" rIns="23263" bIns="23263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Shape 1753"/>
            <p:cNvSpPr/>
            <p:nvPr/>
          </p:nvSpPr>
          <p:spPr>
            <a:xfrm>
              <a:off x="10363316" y="4111638"/>
              <a:ext cx="451197" cy="4617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31" h="20433" extrusionOk="0">
                  <a:moveTo>
                    <a:pt x="14102" y="6331"/>
                  </a:moveTo>
                  <a:cubicBezTo>
                    <a:pt x="13391" y="5619"/>
                    <a:pt x="13391" y="4469"/>
                    <a:pt x="14102" y="3759"/>
                  </a:cubicBezTo>
                  <a:cubicBezTo>
                    <a:pt x="14812" y="3049"/>
                    <a:pt x="15965" y="3049"/>
                    <a:pt x="16674" y="3759"/>
                  </a:cubicBezTo>
                  <a:cubicBezTo>
                    <a:pt x="17385" y="4469"/>
                    <a:pt x="17385" y="5619"/>
                    <a:pt x="16674" y="6331"/>
                  </a:cubicBezTo>
                  <a:cubicBezTo>
                    <a:pt x="15965" y="7041"/>
                    <a:pt x="14812" y="7041"/>
                    <a:pt x="14102" y="6331"/>
                  </a:cubicBezTo>
                  <a:close/>
                  <a:moveTo>
                    <a:pt x="12904" y="13199"/>
                  </a:moveTo>
                  <a:cubicBezTo>
                    <a:pt x="12904" y="13199"/>
                    <a:pt x="21289" y="7286"/>
                    <a:pt x="20359" y="518"/>
                  </a:cubicBezTo>
                  <a:cubicBezTo>
                    <a:pt x="20339" y="369"/>
                    <a:pt x="20289" y="271"/>
                    <a:pt x="20226" y="206"/>
                  </a:cubicBezTo>
                  <a:cubicBezTo>
                    <a:pt x="20162" y="145"/>
                    <a:pt x="20065" y="93"/>
                    <a:pt x="19914" y="72"/>
                  </a:cubicBezTo>
                  <a:cubicBezTo>
                    <a:pt x="13147" y="-856"/>
                    <a:pt x="7233" y="7529"/>
                    <a:pt x="7233" y="7529"/>
                  </a:cubicBezTo>
                  <a:cubicBezTo>
                    <a:pt x="2104" y="6928"/>
                    <a:pt x="2478" y="7929"/>
                    <a:pt x="137" y="13421"/>
                  </a:cubicBezTo>
                  <a:cubicBezTo>
                    <a:pt x="-311" y="14470"/>
                    <a:pt x="416" y="14829"/>
                    <a:pt x="1211" y="14536"/>
                  </a:cubicBezTo>
                  <a:cubicBezTo>
                    <a:pt x="2006" y="14242"/>
                    <a:pt x="3764" y="13593"/>
                    <a:pt x="3764" y="13593"/>
                  </a:cubicBezTo>
                  <a:lnTo>
                    <a:pt x="6840" y="16669"/>
                  </a:lnTo>
                  <a:cubicBezTo>
                    <a:pt x="6840" y="16669"/>
                    <a:pt x="6192" y="18426"/>
                    <a:pt x="5897" y="19222"/>
                  </a:cubicBezTo>
                  <a:cubicBezTo>
                    <a:pt x="5604" y="20018"/>
                    <a:pt x="5963" y="20744"/>
                    <a:pt x="7012" y="20297"/>
                  </a:cubicBezTo>
                  <a:cubicBezTo>
                    <a:pt x="12505" y="17955"/>
                    <a:pt x="13504" y="18328"/>
                    <a:pt x="12904" y="13199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7305207" y="3970405"/>
            <a:ext cx="972348" cy="972347"/>
            <a:chOff x="7093566" y="3811668"/>
            <a:chExt cx="1061660" cy="1061659"/>
          </a:xfrm>
        </p:grpSpPr>
        <p:sp>
          <p:nvSpPr>
            <p:cNvPr id="22" name="Shape 1738"/>
            <p:cNvSpPr/>
            <p:nvPr/>
          </p:nvSpPr>
          <p:spPr>
            <a:xfrm>
              <a:off x="7093566" y="3811668"/>
              <a:ext cx="1061660" cy="1061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23263" tIns="23263" rIns="23263" bIns="23263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Shape 1754"/>
            <p:cNvSpPr/>
            <p:nvPr/>
          </p:nvSpPr>
          <p:spPr>
            <a:xfrm>
              <a:off x="7386751" y="4108303"/>
              <a:ext cx="492480" cy="4617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93" h="21440" extrusionOk="0">
                  <a:moveTo>
                    <a:pt x="20097" y="14373"/>
                  </a:moveTo>
                  <a:lnTo>
                    <a:pt x="15990" y="12571"/>
                  </a:lnTo>
                  <a:lnTo>
                    <a:pt x="16463" y="14008"/>
                  </a:lnTo>
                  <a:cubicBezTo>
                    <a:pt x="16439" y="15532"/>
                    <a:pt x="13726" y="16745"/>
                    <a:pt x="10496" y="16745"/>
                  </a:cubicBezTo>
                  <a:cubicBezTo>
                    <a:pt x="7268" y="16745"/>
                    <a:pt x="4553" y="15532"/>
                    <a:pt x="4529" y="14008"/>
                  </a:cubicBezTo>
                  <a:lnTo>
                    <a:pt x="5002" y="12571"/>
                  </a:lnTo>
                  <a:lnTo>
                    <a:pt x="895" y="14373"/>
                  </a:lnTo>
                  <a:cubicBezTo>
                    <a:pt x="-255" y="14878"/>
                    <a:pt x="-304" y="15814"/>
                    <a:pt x="789" y="16451"/>
                  </a:cubicBezTo>
                  <a:lnTo>
                    <a:pt x="8511" y="20962"/>
                  </a:lnTo>
                  <a:cubicBezTo>
                    <a:pt x="9602" y="21600"/>
                    <a:pt x="11390" y="21600"/>
                    <a:pt x="12481" y="20962"/>
                  </a:cubicBezTo>
                  <a:lnTo>
                    <a:pt x="20205" y="16451"/>
                  </a:lnTo>
                  <a:cubicBezTo>
                    <a:pt x="21296" y="15814"/>
                    <a:pt x="21247" y="14878"/>
                    <a:pt x="20097" y="14373"/>
                  </a:cubicBezTo>
                  <a:close/>
                  <a:moveTo>
                    <a:pt x="10496" y="5209"/>
                  </a:moveTo>
                  <a:cubicBezTo>
                    <a:pt x="11724" y="5209"/>
                    <a:pt x="12866" y="4796"/>
                    <a:pt x="13199" y="4152"/>
                  </a:cubicBezTo>
                  <a:cubicBezTo>
                    <a:pt x="12739" y="2744"/>
                    <a:pt x="12343" y="1535"/>
                    <a:pt x="12094" y="773"/>
                  </a:cubicBezTo>
                  <a:cubicBezTo>
                    <a:pt x="11927" y="264"/>
                    <a:pt x="11175" y="0"/>
                    <a:pt x="10496" y="0"/>
                  </a:cubicBezTo>
                  <a:cubicBezTo>
                    <a:pt x="9817" y="0"/>
                    <a:pt x="9065" y="264"/>
                    <a:pt x="8898" y="773"/>
                  </a:cubicBezTo>
                  <a:cubicBezTo>
                    <a:pt x="8649" y="1535"/>
                    <a:pt x="8253" y="2744"/>
                    <a:pt x="7792" y="4152"/>
                  </a:cubicBezTo>
                  <a:cubicBezTo>
                    <a:pt x="8126" y="4796"/>
                    <a:pt x="9268" y="5209"/>
                    <a:pt x="10496" y="5209"/>
                  </a:cubicBezTo>
                  <a:close/>
                  <a:moveTo>
                    <a:pt x="10496" y="13197"/>
                  </a:moveTo>
                  <a:cubicBezTo>
                    <a:pt x="13109" y="13197"/>
                    <a:pt x="15296" y="12229"/>
                    <a:pt x="15429" y="10966"/>
                  </a:cubicBezTo>
                  <a:cubicBezTo>
                    <a:pt x="15041" y="9779"/>
                    <a:pt x="14617" y="8484"/>
                    <a:pt x="14201" y="7211"/>
                  </a:cubicBezTo>
                  <a:cubicBezTo>
                    <a:pt x="13911" y="8118"/>
                    <a:pt x="12316" y="8759"/>
                    <a:pt x="10496" y="8759"/>
                  </a:cubicBezTo>
                  <a:cubicBezTo>
                    <a:pt x="8678" y="8759"/>
                    <a:pt x="7081" y="8118"/>
                    <a:pt x="6791" y="7211"/>
                  </a:cubicBezTo>
                  <a:cubicBezTo>
                    <a:pt x="6375" y="8484"/>
                    <a:pt x="5951" y="9779"/>
                    <a:pt x="5563" y="10966"/>
                  </a:cubicBezTo>
                  <a:cubicBezTo>
                    <a:pt x="5696" y="12229"/>
                    <a:pt x="7883" y="13197"/>
                    <a:pt x="10496" y="13197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2799157" y="3115777"/>
            <a:ext cx="1211263" cy="258532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  <a:sym typeface="Arial" panose="020B0604020202020204" pitchFamily="34" charset="0"/>
              </a:rPr>
              <a:t>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2359291" y="2125062"/>
            <a:ext cx="1663700" cy="5773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0" indent="0" algn="just" defTabSz="914400" fontAlgn="base">
              <a:lnSpc>
                <a:spcPct val="120000"/>
              </a:lnSpc>
              <a:spcAft>
                <a:spcPct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0" name="Text Placeholder 3"/>
          <p:cNvSpPr txBox="1">
            <a:spLocks/>
          </p:cNvSpPr>
          <p:nvPr/>
        </p:nvSpPr>
        <p:spPr>
          <a:xfrm>
            <a:off x="5603864" y="3126931"/>
            <a:ext cx="1212295" cy="23660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ea"/>
                <a:sym typeface="Arial" panose="020B0604020202020204" pitchFamily="34" charset="0"/>
              </a:rPr>
              <a:t>文字内容</a:t>
            </a:r>
            <a:endParaRPr lang="id-ID" altLang="zh-CN" sz="1400" dirty="0">
              <a:solidFill>
                <a:schemeClr val="bg1">
                  <a:lumMod val="6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41" name="Text Placeholder 3"/>
          <p:cNvSpPr txBox="1">
            <a:spLocks/>
          </p:cNvSpPr>
          <p:nvPr/>
        </p:nvSpPr>
        <p:spPr>
          <a:xfrm>
            <a:off x="8398237" y="3126931"/>
            <a:ext cx="1212295" cy="23660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ea"/>
                <a:sym typeface="Arial" panose="020B0604020202020204" pitchFamily="34" charset="0"/>
              </a:rPr>
              <a:t>文字内容</a:t>
            </a:r>
            <a:endParaRPr lang="id-ID" altLang="zh-CN" sz="1400" dirty="0">
              <a:solidFill>
                <a:schemeClr val="bg1">
                  <a:lumMod val="6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42" name="Text Placeholder 3"/>
          <p:cNvSpPr txBox="1">
            <a:spLocks/>
          </p:cNvSpPr>
          <p:nvPr/>
        </p:nvSpPr>
        <p:spPr>
          <a:xfrm>
            <a:off x="8815187" y="4338277"/>
            <a:ext cx="1212295" cy="23660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ea"/>
                <a:sym typeface="Arial" panose="020B0604020202020204" pitchFamily="34" charset="0"/>
              </a:rPr>
              <a:t>文字内容</a:t>
            </a:r>
            <a:endParaRPr lang="id-ID" altLang="zh-CN" sz="1400" dirty="0">
              <a:solidFill>
                <a:schemeClr val="bg1">
                  <a:lumMod val="6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43" name="Text Placeholder 3"/>
          <p:cNvSpPr txBox="1">
            <a:spLocks/>
          </p:cNvSpPr>
          <p:nvPr/>
        </p:nvSpPr>
        <p:spPr>
          <a:xfrm>
            <a:off x="6104342" y="4338277"/>
            <a:ext cx="1212295" cy="23660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ea"/>
                <a:sym typeface="Arial" panose="020B0604020202020204" pitchFamily="34" charset="0"/>
              </a:rPr>
              <a:t>文字内容</a:t>
            </a:r>
            <a:endParaRPr lang="id-ID" altLang="zh-CN" sz="1400" dirty="0">
              <a:solidFill>
                <a:schemeClr val="bg1">
                  <a:lumMod val="6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44" name="Text Placeholder 3"/>
          <p:cNvSpPr txBox="1">
            <a:spLocks/>
          </p:cNvSpPr>
          <p:nvPr/>
        </p:nvSpPr>
        <p:spPr>
          <a:xfrm>
            <a:off x="3342547" y="4338277"/>
            <a:ext cx="1212295" cy="23660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ea"/>
                <a:sym typeface="Arial" panose="020B0604020202020204" pitchFamily="34" charset="0"/>
              </a:rPr>
              <a:t>文字内容</a:t>
            </a:r>
            <a:endParaRPr lang="id-ID" altLang="zh-CN" sz="1400" dirty="0">
              <a:solidFill>
                <a:schemeClr val="bg1">
                  <a:lumMod val="6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47" name="Text Placeholder 4"/>
          <p:cNvSpPr txBox="1">
            <a:spLocks/>
          </p:cNvSpPr>
          <p:nvPr/>
        </p:nvSpPr>
        <p:spPr>
          <a:xfrm>
            <a:off x="4489438" y="2124364"/>
            <a:ext cx="1664786" cy="5773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 Placeholder 4"/>
          <p:cNvSpPr txBox="1">
            <a:spLocks/>
          </p:cNvSpPr>
          <p:nvPr/>
        </p:nvSpPr>
        <p:spPr>
          <a:xfrm>
            <a:off x="7305207" y="2124364"/>
            <a:ext cx="1664786" cy="5773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 Placeholder 4"/>
          <p:cNvSpPr txBox="1">
            <a:spLocks/>
          </p:cNvSpPr>
          <p:nvPr/>
        </p:nvSpPr>
        <p:spPr>
          <a:xfrm>
            <a:off x="4103838" y="5051113"/>
            <a:ext cx="1664786" cy="5773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 Placeholder 4"/>
          <p:cNvSpPr txBox="1">
            <a:spLocks/>
          </p:cNvSpPr>
          <p:nvPr/>
        </p:nvSpPr>
        <p:spPr>
          <a:xfrm>
            <a:off x="6858787" y="5049272"/>
            <a:ext cx="1664786" cy="5773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 Placeholder 4"/>
          <p:cNvSpPr txBox="1">
            <a:spLocks/>
          </p:cNvSpPr>
          <p:nvPr/>
        </p:nvSpPr>
        <p:spPr>
          <a:xfrm>
            <a:off x="9574768" y="5056739"/>
            <a:ext cx="1664786" cy="5773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Shape 1752"/>
          <p:cNvSpPr/>
          <p:nvPr/>
        </p:nvSpPr>
        <p:spPr>
          <a:xfrm>
            <a:off x="7587816" y="3033796"/>
            <a:ext cx="422877" cy="422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95" h="21474" extrusionOk="0">
                <a:moveTo>
                  <a:pt x="2578" y="8409"/>
                </a:moveTo>
                <a:cubicBezTo>
                  <a:pt x="2578" y="5193"/>
                  <a:pt x="5174" y="2587"/>
                  <a:pt x="8376" y="2587"/>
                </a:cubicBezTo>
                <a:cubicBezTo>
                  <a:pt x="11580" y="2587"/>
                  <a:pt x="14435" y="5451"/>
                  <a:pt x="14435" y="8666"/>
                </a:cubicBezTo>
                <a:cubicBezTo>
                  <a:pt x="14435" y="11882"/>
                  <a:pt x="11838" y="14488"/>
                  <a:pt x="8635" y="14488"/>
                </a:cubicBezTo>
                <a:cubicBezTo>
                  <a:pt x="5431" y="14488"/>
                  <a:pt x="2578" y="11624"/>
                  <a:pt x="2578" y="8409"/>
                </a:cubicBezTo>
                <a:close/>
                <a:moveTo>
                  <a:pt x="20914" y="18167"/>
                </a:moveTo>
                <a:lnTo>
                  <a:pt x="15797" y="13032"/>
                </a:lnTo>
                <a:cubicBezTo>
                  <a:pt x="16568" y="11759"/>
                  <a:pt x="17013" y="10265"/>
                  <a:pt x="17013" y="8666"/>
                </a:cubicBezTo>
                <a:cubicBezTo>
                  <a:pt x="17013" y="4023"/>
                  <a:pt x="13004" y="0"/>
                  <a:pt x="8376" y="0"/>
                </a:cubicBezTo>
                <a:cubicBezTo>
                  <a:pt x="3750" y="0"/>
                  <a:pt x="0" y="3765"/>
                  <a:pt x="0" y="8409"/>
                </a:cubicBezTo>
                <a:cubicBezTo>
                  <a:pt x="0" y="13052"/>
                  <a:pt x="4008" y="17075"/>
                  <a:pt x="8635" y="17075"/>
                </a:cubicBezTo>
                <a:cubicBezTo>
                  <a:pt x="10173" y="17075"/>
                  <a:pt x="11614" y="16657"/>
                  <a:pt x="12852" y="15931"/>
                </a:cubicBezTo>
                <a:lnTo>
                  <a:pt x="17996" y="21094"/>
                </a:lnTo>
                <a:cubicBezTo>
                  <a:pt x="18500" y="21600"/>
                  <a:pt x="19317" y="21600"/>
                  <a:pt x="19819" y="21094"/>
                </a:cubicBezTo>
                <a:lnTo>
                  <a:pt x="21096" y="19815"/>
                </a:lnTo>
                <a:cubicBezTo>
                  <a:pt x="21600" y="19309"/>
                  <a:pt x="21417" y="18672"/>
                  <a:pt x="20914" y="18167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Shape 1755"/>
          <p:cNvSpPr/>
          <p:nvPr/>
        </p:nvSpPr>
        <p:spPr>
          <a:xfrm>
            <a:off x="4835459" y="4292393"/>
            <a:ext cx="364716" cy="3283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2" y="0"/>
                </a:moveTo>
                <a:cubicBezTo>
                  <a:pt x="9030" y="0"/>
                  <a:pt x="7856" y="707"/>
                  <a:pt x="7120" y="1087"/>
                </a:cubicBezTo>
                <a:lnTo>
                  <a:pt x="7120" y="3594"/>
                </a:lnTo>
                <a:lnTo>
                  <a:pt x="4741" y="3594"/>
                </a:lnTo>
                <a:lnTo>
                  <a:pt x="4741" y="21600"/>
                </a:lnTo>
                <a:lnTo>
                  <a:pt x="16843" y="21600"/>
                </a:lnTo>
                <a:lnTo>
                  <a:pt x="16843" y="3594"/>
                </a:lnTo>
                <a:lnTo>
                  <a:pt x="14465" y="3594"/>
                </a:lnTo>
                <a:cubicBezTo>
                  <a:pt x="14465" y="3594"/>
                  <a:pt x="14465" y="1087"/>
                  <a:pt x="14465" y="1087"/>
                </a:cubicBezTo>
                <a:cubicBezTo>
                  <a:pt x="13730" y="707"/>
                  <a:pt x="12555" y="0"/>
                  <a:pt x="10792" y="0"/>
                </a:cubicBezTo>
                <a:close/>
                <a:moveTo>
                  <a:pt x="2152" y="3611"/>
                </a:moveTo>
                <a:cubicBezTo>
                  <a:pt x="965" y="3611"/>
                  <a:pt x="0" y="4682"/>
                  <a:pt x="0" y="6002"/>
                </a:cubicBezTo>
                <a:lnTo>
                  <a:pt x="0" y="19209"/>
                </a:lnTo>
                <a:cubicBezTo>
                  <a:pt x="0" y="20528"/>
                  <a:pt x="965" y="21600"/>
                  <a:pt x="2152" y="21600"/>
                </a:cubicBezTo>
                <a:lnTo>
                  <a:pt x="3236" y="21600"/>
                </a:lnTo>
                <a:lnTo>
                  <a:pt x="3236" y="3611"/>
                </a:lnTo>
                <a:lnTo>
                  <a:pt x="2152" y="3611"/>
                </a:lnTo>
                <a:close/>
                <a:moveTo>
                  <a:pt x="18364" y="3611"/>
                </a:moveTo>
                <a:lnTo>
                  <a:pt x="18364" y="21600"/>
                </a:lnTo>
                <a:lnTo>
                  <a:pt x="19448" y="21600"/>
                </a:lnTo>
                <a:cubicBezTo>
                  <a:pt x="20635" y="21600"/>
                  <a:pt x="21600" y="20528"/>
                  <a:pt x="21600" y="19209"/>
                </a:cubicBezTo>
                <a:lnTo>
                  <a:pt x="21600" y="6002"/>
                </a:lnTo>
                <a:cubicBezTo>
                  <a:pt x="21600" y="4682"/>
                  <a:pt x="20635" y="3611"/>
                  <a:pt x="19448" y="3611"/>
                </a:cubicBezTo>
                <a:lnTo>
                  <a:pt x="18364" y="3611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5273787" y="297529"/>
            <a:ext cx="2311176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8"/>
          <p:cNvSpPr txBox="1"/>
          <p:nvPr/>
        </p:nvSpPr>
        <p:spPr>
          <a:xfrm>
            <a:off x="481965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3712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0"/>
                            </p:stCondLst>
                            <p:childTnLst>
                              <p:par>
                                <p:cTn id="8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5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000"/>
                            </p:stCondLst>
                            <p:childTnLst>
                              <p:par>
                                <p:cTn id="9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14" grpId="0" animBg="1"/>
      <p:bldP spid="25" grpId="0" animBg="1"/>
      <p:bldP spid="32" grpId="0" animBg="1"/>
      <p:bldP spid="33" grpId="0" animBg="1"/>
      <p:bldP spid="4" grpId="0" build="p"/>
      <p:bldP spid="5" grpId="0" build="p"/>
      <p:bldP spid="40" grpId="0"/>
      <p:bldP spid="41" grpId="0"/>
      <p:bldP spid="42" grpId="0"/>
      <p:bldP spid="43" grpId="0"/>
      <p:bldP spid="44" grpId="0"/>
      <p:bldP spid="47" grpId="0"/>
      <p:bldP spid="48" grpId="0"/>
      <p:bldP spid="49" grpId="0"/>
      <p:bldP spid="50" grpId="0"/>
      <p:bldP spid="51" grpId="0"/>
      <p:bldP spid="36" grpId="0" animBg="1"/>
      <p:bldP spid="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Rectangle 74"/>
          <p:cNvSpPr/>
          <p:nvPr/>
        </p:nvSpPr>
        <p:spPr>
          <a:xfrm>
            <a:off x="1292350" y="1830356"/>
            <a:ext cx="1930464" cy="299332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8587" tIns="64293" rIns="128587" bIns="64293" anchor="ctr"/>
          <a:lstStyle/>
          <a:p>
            <a:pPr algn="ctr" defTabSz="574039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1292350" y="2329274"/>
            <a:ext cx="1930464" cy="0"/>
          </a:xfrm>
          <a:prstGeom prst="line">
            <a:avLst/>
          </a:prstGeom>
          <a:ln w="381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5" name="TextBox 84"/>
          <p:cNvSpPr txBox="1">
            <a:spLocks noChangeArrowheads="1"/>
          </p:cNvSpPr>
          <p:nvPr/>
        </p:nvSpPr>
        <p:spPr bwMode="auto">
          <a:xfrm>
            <a:off x="1482061" y="1965740"/>
            <a:ext cx="1551042" cy="236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Regular" charset="0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Roboto Regular" charset="0"/>
              <a:sym typeface="Arial" panose="020B0604020202020204" pitchFamily="34" charset="0"/>
            </a:endParaRPr>
          </a:p>
        </p:txBody>
      </p:sp>
      <p:sp>
        <p:nvSpPr>
          <p:cNvPr id="86" name="TextBox 85"/>
          <p:cNvSpPr txBox="1">
            <a:spLocks noChangeArrowheads="1"/>
          </p:cNvSpPr>
          <p:nvPr/>
        </p:nvSpPr>
        <p:spPr bwMode="auto">
          <a:xfrm>
            <a:off x="1511090" y="2751541"/>
            <a:ext cx="1492984" cy="118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Light" charset="0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Light" charset="0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Light" charset="0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Roboto Light" charset="0"/>
              <a:sym typeface="Arial" panose="020B0604020202020204" pitchFamily="34" charset="0"/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3373435" y="1830356"/>
            <a:ext cx="1930464" cy="299332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8587" tIns="64293" rIns="128587" bIns="64293" anchor="ctr"/>
          <a:lstStyle/>
          <a:p>
            <a:pPr algn="ctr" defTabSz="574039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98" name="Straight Connector 97"/>
          <p:cNvCxnSpPr/>
          <p:nvPr/>
        </p:nvCxnSpPr>
        <p:spPr>
          <a:xfrm>
            <a:off x="3373435" y="2329274"/>
            <a:ext cx="1930464" cy="0"/>
          </a:xfrm>
          <a:prstGeom prst="line">
            <a:avLst/>
          </a:prstGeom>
          <a:ln w="381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" name="TextBox 102"/>
          <p:cNvSpPr txBox="1">
            <a:spLocks noChangeArrowheads="1"/>
          </p:cNvSpPr>
          <p:nvPr/>
        </p:nvSpPr>
        <p:spPr bwMode="auto">
          <a:xfrm>
            <a:off x="3563146" y="1965740"/>
            <a:ext cx="1551042" cy="236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Regular" charset="0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Roboto Regular" charset="0"/>
              <a:sym typeface="Arial" panose="020B0604020202020204" pitchFamily="34" charset="0"/>
            </a:endParaRPr>
          </a:p>
        </p:txBody>
      </p:sp>
      <p:sp>
        <p:nvSpPr>
          <p:cNvPr id="106" name="TextBox 105"/>
          <p:cNvSpPr txBox="1">
            <a:spLocks noChangeArrowheads="1"/>
          </p:cNvSpPr>
          <p:nvPr/>
        </p:nvSpPr>
        <p:spPr bwMode="auto">
          <a:xfrm>
            <a:off x="3592175" y="2751541"/>
            <a:ext cx="1492984" cy="118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Light" charset="0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Light" charset="0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Light" charset="0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Roboto Light" charset="0"/>
              <a:sym typeface="Arial" panose="020B0604020202020204" pitchFamily="34" charset="0"/>
            </a:endParaRPr>
          </a:p>
        </p:txBody>
      </p:sp>
      <p:sp>
        <p:nvSpPr>
          <p:cNvPr id="128" name="Rectangle 127"/>
          <p:cNvSpPr/>
          <p:nvPr/>
        </p:nvSpPr>
        <p:spPr>
          <a:xfrm>
            <a:off x="5468745" y="1823658"/>
            <a:ext cx="1930464" cy="299232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8587" tIns="64293" rIns="128587" bIns="64293" anchor="ctr"/>
          <a:lstStyle/>
          <a:p>
            <a:pPr algn="ctr" defTabSz="574039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31" name="Straight Connector 130"/>
          <p:cNvCxnSpPr/>
          <p:nvPr/>
        </p:nvCxnSpPr>
        <p:spPr>
          <a:xfrm>
            <a:off x="5468745" y="2322577"/>
            <a:ext cx="1930464" cy="0"/>
          </a:xfrm>
          <a:prstGeom prst="line">
            <a:avLst/>
          </a:prstGeom>
          <a:ln w="381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>
            <a:spLocks noChangeArrowheads="1"/>
          </p:cNvSpPr>
          <p:nvPr/>
        </p:nvSpPr>
        <p:spPr bwMode="auto">
          <a:xfrm>
            <a:off x="5658456" y="1958206"/>
            <a:ext cx="1551042" cy="236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Regular" charset="0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Roboto Regular" charset="0"/>
              <a:sym typeface="Arial" panose="020B0604020202020204" pitchFamily="34" charset="0"/>
            </a:endParaRPr>
          </a:p>
        </p:txBody>
      </p:sp>
      <p:sp>
        <p:nvSpPr>
          <p:cNvPr id="137" name="TextBox 136"/>
          <p:cNvSpPr txBox="1">
            <a:spLocks noChangeArrowheads="1"/>
          </p:cNvSpPr>
          <p:nvPr/>
        </p:nvSpPr>
        <p:spPr bwMode="auto">
          <a:xfrm>
            <a:off x="5687485" y="2744006"/>
            <a:ext cx="1492984" cy="118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Light" charset="0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Light" charset="0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Light" charset="0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Roboto Light" charset="0"/>
              <a:sym typeface="Arial" panose="020B0604020202020204" pitchFamily="34" charset="0"/>
            </a:endParaRPr>
          </a:p>
        </p:txBody>
      </p:sp>
      <p:sp>
        <p:nvSpPr>
          <p:cNvPr id="139" name="Rectangle 138"/>
          <p:cNvSpPr/>
          <p:nvPr/>
        </p:nvSpPr>
        <p:spPr>
          <a:xfrm>
            <a:off x="7557361" y="1816125"/>
            <a:ext cx="1930464" cy="2993323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8587" tIns="64293" rIns="128587" bIns="64293" anchor="ctr"/>
          <a:lstStyle/>
          <a:p>
            <a:pPr algn="ctr" defTabSz="574039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41" name="Straight Connector 140"/>
          <p:cNvCxnSpPr/>
          <p:nvPr/>
        </p:nvCxnSpPr>
        <p:spPr>
          <a:xfrm>
            <a:off x="7557361" y="2315044"/>
            <a:ext cx="1930464" cy="0"/>
          </a:xfrm>
          <a:prstGeom prst="line">
            <a:avLst/>
          </a:prstGeom>
          <a:ln w="381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3" name="TextBox 142"/>
          <p:cNvSpPr txBox="1">
            <a:spLocks noChangeArrowheads="1"/>
          </p:cNvSpPr>
          <p:nvPr/>
        </p:nvSpPr>
        <p:spPr bwMode="auto">
          <a:xfrm>
            <a:off x="7747072" y="1951509"/>
            <a:ext cx="1551042" cy="236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Regular" charset="0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Roboto Regular" charset="0"/>
              <a:sym typeface="Arial" panose="020B0604020202020204" pitchFamily="34" charset="0"/>
            </a:endParaRPr>
          </a:p>
        </p:txBody>
      </p:sp>
      <p:sp>
        <p:nvSpPr>
          <p:cNvPr id="158" name="TextBox 157"/>
          <p:cNvSpPr txBox="1">
            <a:spLocks noChangeArrowheads="1"/>
          </p:cNvSpPr>
          <p:nvPr/>
        </p:nvSpPr>
        <p:spPr bwMode="auto">
          <a:xfrm>
            <a:off x="7776101" y="2737309"/>
            <a:ext cx="1492984" cy="118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Light" charset="0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Light" charset="0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Light" charset="0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Roboto Light" charset="0"/>
              <a:sym typeface="Arial" panose="020B0604020202020204" pitchFamily="34" charset="0"/>
            </a:endParaRPr>
          </a:p>
        </p:txBody>
      </p:sp>
      <p:sp>
        <p:nvSpPr>
          <p:cNvPr id="160" name="Rectangle 159"/>
          <p:cNvSpPr/>
          <p:nvPr/>
        </p:nvSpPr>
        <p:spPr>
          <a:xfrm>
            <a:off x="9638447" y="1816125"/>
            <a:ext cx="1930464" cy="2993323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8587" tIns="64293" rIns="128587" bIns="64293" anchor="ctr"/>
          <a:lstStyle/>
          <a:p>
            <a:pPr algn="ctr" defTabSz="574039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62" name="Straight Connector 161"/>
          <p:cNvCxnSpPr/>
          <p:nvPr/>
        </p:nvCxnSpPr>
        <p:spPr>
          <a:xfrm>
            <a:off x="9638447" y="2315044"/>
            <a:ext cx="1930464" cy="0"/>
          </a:xfrm>
          <a:prstGeom prst="line">
            <a:avLst/>
          </a:prstGeom>
          <a:ln w="381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3" name="TextBox 162"/>
          <p:cNvSpPr txBox="1">
            <a:spLocks noChangeArrowheads="1"/>
          </p:cNvSpPr>
          <p:nvPr/>
        </p:nvSpPr>
        <p:spPr bwMode="auto">
          <a:xfrm>
            <a:off x="9828158" y="1951509"/>
            <a:ext cx="1551042" cy="236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Regular" charset="0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Roboto Regular" charset="0"/>
              <a:sym typeface="Arial" panose="020B0604020202020204" pitchFamily="34" charset="0"/>
            </a:endParaRPr>
          </a:p>
        </p:txBody>
      </p:sp>
      <p:sp>
        <p:nvSpPr>
          <p:cNvPr id="164" name="TextBox 163"/>
          <p:cNvSpPr txBox="1">
            <a:spLocks noChangeArrowheads="1"/>
          </p:cNvSpPr>
          <p:nvPr/>
        </p:nvSpPr>
        <p:spPr bwMode="auto">
          <a:xfrm>
            <a:off x="9857187" y="2737309"/>
            <a:ext cx="1492984" cy="118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Light" charset="0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Light" charset="0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Light" charset="0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Roboto Light" charset="0"/>
              <a:sym typeface="Arial" panose="020B0604020202020204" pitchFamily="34" charset="0"/>
            </a:endParaRPr>
          </a:p>
        </p:txBody>
      </p:sp>
      <p:sp>
        <p:nvSpPr>
          <p:cNvPr id="28" name="Title 20"/>
          <p:cNvSpPr txBox="1">
            <a:spLocks/>
          </p:cNvSpPr>
          <p:nvPr/>
        </p:nvSpPr>
        <p:spPr bwMode="auto">
          <a:xfrm>
            <a:off x="1289161" y="5066592"/>
            <a:ext cx="1027975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 defTabSz="4572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defTabSz="964326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" kern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kern="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directly.Please</a:t>
            </a:r>
            <a:r>
              <a:rPr lang="en-US" altLang="zh-CN" sz="800" kern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kern="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directly.Please</a:t>
            </a:r>
            <a:r>
              <a:rPr lang="en-US" altLang="zh-CN" sz="800" kern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kern="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directly.Please</a:t>
            </a:r>
            <a:r>
              <a:rPr lang="en-US" altLang="zh-CN" sz="800" kern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kern="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directly.Please</a:t>
            </a:r>
            <a:r>
              <a:rPr lang="en-US" altLang="zh-CN" sz="800" kern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kern="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directly.Please</a:t>
            </a:r>
            <a:r>
              <a:rPr lang="en-US" altLang="zh-CN" sz="800" kern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kern="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directly.Please</a:t>
            </a:r>
            <a:r>
              <a:rPr lang="en-US" altLang="zh-CN" sz="800" kern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kern="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directly.Please</a:t>
            </a:r>
            <a:r>
              <a:rPr lang="en-US" altLang="zh-CN" sz="800" kern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sz="800" kern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5273787" y="297529"/>
            <a:ext cx="2311176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8"/>
          <p:cNvSpPr txBox="1"/>
          <p:nvPr/>
        </p:nvSpPr>
        <p:spPr>
          <a:xfrm>
            <a:off x="481965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6979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85" grpId="0"/>
      <p:bldP spid="86" grpId="0"/>
      <p:bldP spid="91" grpId="0" animBg="1"/>
      <p:bldP spid="103" grpId="0"/>
      <p:bldP spid="106" grpId="0"/>
      <p:bldP spid="128" grpId="0" animBg="1"/>
      <p:bldP spid="136" grpId="0"/>
      <p:bldP spid="137" grpId="0"/>
      <p:bldP spid="139" grpId="0" animBg="1"/>
      <p:bldP spid="143" grpId="0"/>
      <p:bldP spid="158" grpId="0"/>
      <p:bldP spid="160" grpId="0" animBg="1"/>
      <p:bldP spid="163" grpId="0"/>
      <p:bldP spid="164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" name="Shape 2170"/>
          <p:cNvSpPr/>
          <p:nvPr/>
        </p:nvSpPr>
        <p:spPr>
          <a:xfrm>
            <a:off x="2240244" y="4746016"/>
            <a:ext cx="144607" cy="1446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8" h="19678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  <a:defRPr sz="3200"/>
            </a:pPr>
            <a:endParaRPr sz="1687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190" name="Group 2190"/>
          <p:cNvGrpSpPr/>
          <p:nvPr/>
        </p:nvGrpSpPr>
        <p:grpSpPr>
          <a:xfrm>
            <a:off x="1543650" y="1468251"/>
            <a:ext cx="9771451" cy="2828342"/>
            <a:chOff x="0" y="-17591"/>
            <a:chExt cx="18530583" cy="5363668"/>
          </a:xfrm>
        </p:grpSpPr>
        <p:sp>
          <p:nvSpPr>
            <p:cNvPr id="2171" name="Shape 2171"/>
            <p:cNvSpPr/>
            <p:nvPr/>
          </p:nvSpPr>
          <p:spPr>
            <a:xfrm>
              <a:off x="6325911" y="2400635"/>
              <a:ext cx="5077120" cy="15124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cubicBezTo>
                    <a:pt x="19657" y="18392"/>
                    <a:pt x="17864" y="14854"/>
                    <a:pt x="16242" y="11028"/>
                  </a:cubicBezTo>
                  <a:cubicBezTo>
                    <a:pt x="15413" y="9073"/>
                    <a:pt x="14630" y="7045"/>
                    <a:pt x="13761" y="5156"/>
                  </a:cubicBezTo>
                  <a:cubicBezTo>
                    <a:pt x="12900" y="3286"/>
                    <a:pt x="11960" y="1561"/>
                    <a:pt x="10950" y="0"/>
                  </a:cubicBezTo>
                  <a:cubicBezTo>
                    <a:pt x="10208" y="836"/>
                    <a:pt x="9529" y="1867"/>
                    <a:pt x="8932" y="3064"/>
                  </a:cubicBezTo>
                  <a:cubicBezTo>
                    <a:pt x="8277" y="4376"/>
                    <a:pt x="7729" y="5870"/>
                    <a:pt x="7158" y="7324"/>
                  </a:cubicBezTo>
                  <a:cubicBezTo>
                    <a:pt x="5075" y="12627"/>
                    <a:pt x="2672" y="17420"/>
                    <a:pt x="0" y="21600"/>
                  </a:cubicBez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72" name="Shape 2172"/>
            <p:cNvSpPr/>
            <p:nvPr/>
          </p:nvSpPr>
          <p:spPr>
            <a:xfrm>
              <a:off x="74474" y="-17591"/>
              <a:ext cx="7638255" cy="39184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cubicBezTo>
                    <a:pt x="19657" y="18392"/>
                    <a:pt x="17864" y="14854"/>
                    <a:pt x="16242" y="11028"/>
                  </a:cubicBezTo>
                  <a:cubicBezTo>
                    <a:pt x="15413" y="9073"/>
                    <a:pt x="14630" y="7045"/>
                    <a:pt x="13761" y="5156"/>
                  </a:cubicBezTo>
                  <a:cubicBezTo>
                    <a:pt x="12900" y="3286"/>
                    <a:pt x="11960" y="1561"/>
                    <a:pt x="10950" y="0"/>
                  </a:cubicBezTo>
                  <a:cubicBezTo>
                    <a:pt x="10208" y="836"/>
                    <a:pt x="9529" y="1867"/>
                    <a:pt x="8932" y="3064"/>
                  </a:cubicBezTo>
                  <a:cubicBezTo>
                    <a:pt x="8277" y="4376"/>
                    <a:pt x="7729" y="5870"/>
                    <a:pt x="7158" y="7324"/>
                  </a:cubicBezTo>
                  <a:cubicBezTo>
                    <a:pt x="5075" y="12627"/>
                    <a:pt x="2672" y="17420"/>
                    <a:pt x="0" y="21600"/>
                  </a:cubicBez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73" name="Shape 2173"/>
            <p:cNvSpPr/>
            <p:nvPr/>
          </p:nvSpPr>
          <p:spPr>
            <a:xfrm>
              <a:off x="3893601" y="876170"/>
              <a:ext cx="5077119" cy="30368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cubicBezTo>
                    <a:pt x="19657" y="18392"/>
                    <a:pt x="17864" y="14854"/>
                    <a:pt x="16242" y="11028"/>
                  </a:cubicBezTo>
                  <a:cubicBezTo>
                    <a:pt x="15413" y="9073"/>
                    <a:pt x="14630" y="7045"/>
                    <a:pt x="13761" y="5156"/>
                  </a:cubicBezTo>
                  <a:cubicBezTo>
                    <a:pt x="12900" y="3286"/>
                    <a:pt x="11960" y="1561"/>
                    <a:pt x="10950" y="0"/>
                  </a:cubicBezTo>
                  <a:cubicBezTo>
                    <a:pt x="10208" y="836"/>
                    <a:pt x="9529" y="1867"/>
                    <a:pt x="8932" y="3064"/>
                  </a:cubicBezTo>
                  <a:cubicBezTo>
                    <a:pt x="8277" y="4376"/>
                    <a:pt x="7729" y="5870"/>
                    <a:pt x="7158" y="7324"/>
                  </a:cubicBezTo>
                  <a:cubicBezTo>
                    <a:pt x="5075" y="12627"/>
                    <a:pt x="2672" y="17420"/>
                    <a:pt x="0" y="21600"/>
                  </a:cubicBez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74" name="Shape 2174"/>
            <p:cNvSpPr/>
            <p:nvPr/>
          </p:nvSpPr>
          <p:spPr>
            <a:xfrm>
              <a:off x="8417327" y="1959711"/>
              <a:ext cx="5077118" cy="19474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cubicBezTo>
                    <a:pt x="19657" y="18392"/>
                    <a:pt x="17864" y="14854"/>
                    <a:pt x="16242" y="11028"/>
                  </a:cubicBezTo>
                  <a:cubicBezTo>
                    <a:pt x="15413" y="9073"/>
                    <a:pt x="14630" y="7045"/>
                    <a:pt x="13761" y="5156"/>
                  </a:cubicBezTo>
                  <a:cubicBezTo>
                    <a:pt x="12900" y="3286"/>
                    <a:pt x="11960" y="1561"/>
                    <a:pt x="10950" y="0"/>
                  </a:cubicBezTo>
                  <a:cubicBezTo>
                    <a:pt x="10208" y="836"/>
                    <a:pt x="9529" y="1867"/>
                    <a:pt x="8932" y="3064"/>
                  </a:cubicBezTo>
                  <a:cubicBezTo>
                    <a:pt x="8277" y="4376"/>
                    <a:pt x="7729" y="5870"/>
                    <a:pt x="7158" y="7324"/>
                  </a:cubicBezTo>
                  <a:cubicBezTo>
                    <a:pt x="5075" y="12627"/>
                    <a:pt x="2672" y="17420"/>
                    <a:pt x="0" y="21600"/>
                  </a:cubicBez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75" name="Shape 2175"/>
            <p:cNvSpPr/>
            <p:nvPr/>
          </p:nvSpPr>
          <p:spPr>
            <a:xfrm>
              <a:off x="10342380" y="1606004"/>
              <a:ext cx="5077119" cy="23011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cubicBezTo>
                    <a:pt x="19657" y="18392"/>
                    <a:pt x="17864" y="14854"/>
                    <a:pt x="16242" y="11028"/>
                  </a:cubicBezTo>
                  <a:cubicBezTo>
                    <a:pt x="15413" y="9073"/>
                    <a:pt x="14630" y="7045"/>
                    <a:pt x="13761" y="5156"/>
                  </a:cubicBezTo>
                  <a:cubicBezTo>
                    <a:pt x="12900" y="3286"/>
                    <a:pt x="11960" y="1561"/>
                    <a:pt x="10950" y="0"/>
                  </a:cubicBezTo>
                  <a:cubicBezTo>
                    <a:pt x="10208" y="836"/>
                    <a:pt x="9529" y="1867"/>
                    <a:pt x="8932" y="3064"/>
                  </a:cubicBezTo>
                  <a:cubicBezTo>
                    <a:pt x="8277" y="4376"/>
                    <a:pt x="7729" y="5870"/>
                    <a:pt x="7158" y="7324"/>
                  </a:cubicBezTo>
                  <a:cubicBezTo>
                    <a:pt x="5075" y="12627"/>
                    <a:pt x="2672" y="17420"/>
                    <a:pt x="0" y="21600"/>
                  </a:cubicBezTo>
                  <a:close/>
                </a:path>
              </a:pathLst>
            </a:custGeom>
            <a:solidFill>
              <a:schemeClr val="accent5">
                <a:alpha val="7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76" name="Shape 2176"/>
            <p:cNvSpPr/>
            <p:nvPr/>
          </p:nvSpPr>
          <p:spPr>
            <a:xfrm>
              <a:off x="13218076" y="1959824"/>
              <a:ext cx="5077119" cy="19473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cubicBezTo>
                    <a:pt x="19657" y="18392"/>
                    <a:pt x="17864" y="14854"/>
                    <a:pt x="16242" y="11028"/>
                  </a:cubicBezTo>
                  <a:cubicBezTo>
                    <a:pt x="15413" y="9073"/>
                    <a:pt x="14630" y="7045"/>
                    <a:pt x="13761" y="5156"/>
                  </a:cubicBezTo>
                  <a:cubicBezTo>
                    <a:pt x="12900" y="3286"/>
                    <a:pt x="11960" y="1561"/>
                    <a:pt x="10950" y="0"/>
                  </a:cubicBezTo>
                  <a:cubicBezTo>
                    <a:pt x="10208" y="836"/>
                    <a:pt x="9529" y="1867"/>
                    <a:pt x="8932" y="3064"/>
                  </a:cubicBezTo>
                  <a:cubicBezTo>
                    <a:pt x="8277" y="4376"/>
                    <a:pt x="7729" y="5870"/>
                    <a:pt x="7158" y="7324"/>
                  </a:cubicBezTo>
                  <a:cubicBezTo>
                    <a:pt x="5075" y="12627"/>
                    <a:pt x="2672" y="17420"/>
                    <a:pt x="0" y="21600"/>
                  </a:cubicBezTo>
                  <a:close/>
                </a:path>
              </a:pathLst>
            </a:custGeom>
            <a:solidFill>
              <a:schemeClr val="accent6">
                <a:alpha val="80686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77" name="Shape 2177"/>
            <p:cNvSpPr/>
            <p:nvPr/>
          </p:nvSpPr>
          <p:spPr>
            <a:xfrm>
              <a:off x="0" y="4306062"/>
              <a:ext cx="18530583" cy="170821"/>
            </a:xfrm>
            <a:prstGeom prst="roundRect">
              <a:avLst>
                <a:gd name="adj" fmla="val 50000"/>
              </a:avLst>
            </a:prstGeom>
            <a:solidFill>
              <a:srgbClr val="D4D2D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78" name="Shape 2178"/>
            <p:cNvSpPr/>
            <p:nvPr/>
          </p:nvSpPr>
          <p:spPr>
            <a:xfrm>
              <a:off x="3833390" y="4254349"/>
              <a:ext cx="274233" cy="274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79" name="Shape 2179"/>
            <p:cNvSpPr/>
            <p:nvPr/>
          </p:nvSpPr>
          <p:spPr>
            <a:xfrm>
              <a:off x="6295037" y="4317355"/>
              <a:ext cx="274233" cy="274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80" name="Shape 2180"/>
            <p:cNvSpPr/>
            <p:nvPr/>
          </p:nvSpPr>
          <p:spPr>
            <a:xfrm>
              <a:off x="10818762" y="4254349"/>
              <a:ext cx="274234" cy="274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81" name="Shape 2181"/>
            <p:cNvSpPr/>
            <p:nvPr/>
          </p:nvSpPr>
          <p:spPr>
            <a:xfrm>
              <a:off x="12743723" y="4254349"/>
              <a:ext cx="274233" cy="274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82" name="Shape 2182"/>
            <p:cNvSpPr/>
            <p:nvPr/>
          </p:nvSpPr>
          <p:spPr>
            <a:xfrm>
              <a:off x="15619511" y="4254349"/>
              <a:ext cx="274234" cy="274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83" name="Shape 2183"/>
            <p:cNvSpPr/>
            <p:nvPr/>
          </p:nvSpPr>
          <p:spPr>
            <a:xfrm>
              <a:off x="8756684" y="4254349"/>
              <a:ext cx="274233" cy="274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84" name="Shape 2184"/>
            <p:cNvSpPr/>
            <p:nvPr/>
          </p:nvSpPr>
          <p:spPr>
            <a:xfrm>
              <a:off x="3325501" y="4898111"/>
              <a:ext cx="1361890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 defTabSz="457200">
                <a:defRPr sz="3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85" name="Shape 2185"/>
            <p:cNvSpPr/>
            <p:nvPr/>
          </p:nvSpPr>
          <p:spPr>
            <a:xfrm>
              <a:off x="5784926" y="4898111"/>
              <a:ext cx="1361890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 defTabSz="457200">
                <a:defRPr sz="3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86" name="Shape 2186"/>
            <p:cNvSpPr/>
            <p:nvPr/>
          </p:nvSpPr>
          <p:spPr>
            <a:xfrm>
              <a:off x="8198581" y="4898111"/>
              <a:ext cx="1361890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 defTabSz="457200">
                <a:defRPr sz="3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87" name="Shape 2187"/>
            <p:cNvSpPr/>
            <p:nvPr/>
          </p:nvSpPr>
          <p:spPr>
            <a:xfrm>
              <a:off x="10325833" y="4898111"/>
              <a:ext cx="1361890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 defTabSz="457200">
                <a:defRPr sz="3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88" name="Shape 2188"/>
            <p:cNvSpPr/>
            <p:nvPr/>
          </p:nvSpPr>
          <p:spPr>
            <a:xfrm>
              <a:off x="12207614" y="4898111"/>
              <a:ext cx="1361890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 defTabSz="457200">
                <a:defRPr sz="3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89" name="Shape 2189"/>
            <p:cNvSpPr/>
            <p:nvPr/>
          </p:nvSpPr>
          <p:spPr>
            <a:xfrm>
              <a:off x="15150333" y="4898111"/>
              <a:ext cx="1361890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 defTabSz="457200">
                <a:defRPr sz="3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91" name="Shape 2191"/>
          <p:cNvSpPr/>
          <p:nvPr/>
        </p:nvSpPr>
        <p:spPr>
          <a:xfrm>
            <a:off x="2496492" y="4689053"/>
            <a:ext cx="1077218" cy="2362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lvl1pPr algn="l" defTabSz="457200">
              <a:defRPr sz="34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lvl="0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</a:t>
            </a:r>
            <a:endParaRPr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92" name="Shape 2192"/>
          <p:cNvSpPr/>
          <p:nvPr/>
        </p:nvSpPr>
        <p:spPr>
          <a:xfrm>
            <a:off x="2496493" y="4940522"/>
            <a:ext cx="1832581" cy="2827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 algn="l" defTabSz="457200">
              <a:defRPr sz="1800">
                <a:solidFill>
                  <a:srgbClr val="828589"/>
                </a:solidFill>
                <a:latin typeface="STIXGeneral-Regular"/>
                <a:ea typeface="STIXGeneral-Regular"/>
                <a:cs typeface="STIXGeneral-Regular"/>
                <a:sym typeface="STIXGeneral-Regular"/>
              </a:defRPr>
            </a:lvl1pPr>
          </a:lstStyle>
          <a:p>
            <a:pPr lvl="0" defTabSz="964326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请替换文字内容</a:t>
            </a:r>
            <a:r>
              <a:rPr lang="zh-CN" altLang="en-US" sz="800" kern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，修改</a:t>
            </a:r>
            <a:r>
              <a:rPr lang="zh-CN" altLang="en-US"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文字内容，也可以直接复制你的内容到此。</a:t>
            </a:r>
            <a:endParaRPr sz="800" kern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193" name="Shape 2193"/>
          <p:cNvSpPr/>
          <p:nvPr/>
        </p:nvSpPr>
        <p:spPr>
          <a:xfrm>
            <a:off x="2240244" y="5646632"/>
            <a:ext cx="144607" cy="1446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8" h="19678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  <a:defRPr sz="3200"/>
            </a:pPr>
            <a:endParaRPr sz="1687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94" name="Shape 2194"/>
          <p:cNvSpPr/>
          <p:nvPr/>
        </p:nvSpPr>
        <p:spPr>
          <a:xfrm>
            <a:off x="2496492" y="5589669"/>
            <a:ext cx="1077218" cy="2362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lvl1pPr algn="l" defTabSz="457200">
              <a:defRPr sz="34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lvl="0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</a:t>
            </a:r>
            <a:endParaRPr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95" name="Shape 2195"/>
          <p:cNvSpPr/>
          <p:nvPr/>
        </p:nvSpPr>
        <p:spPr>
          <a:xfrm>
            <a:off x="2496493" y="5841139"/>
            <a:ext cx="1832581" cy="2954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 algn="l" defTabSz="457200">
              <a:defRPr sz="1800">
                <a:solidFill>
                  <a:srgbClr val="828589"/>
                </a:solidFill>
                <a:latin typeface="STIXGeneral-Regular"/>
                <a:ea typeface="STIXGeneral-Regular"/>
                <a:cs typeface="STIXGeneral-Regular"/>
                <a:sym typeface="STIXGeneral-Regular"/>
              </a:defRPr>
            </a:lvl1pPr>
          </a:lstStyle>
          <a:p>
            <a:pPr lvl="0" defTabSz="964326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</a:t>
            </a:r>
          </a:p>
        </p:txBody>
      </p:sp>
      <p:sp>
        <p:nvSpPr>
          <p:cNvPr id="2196" name="Shape 2196"/>
          <p:cNvSpPr/>
          <p:nvPr/>
        </p:nvSpPr>
        <p:spPr>
          <a:xfrm>
            <a:off x="5392295" y="4746016"/>
            <a:ext cx="144607" cy="1446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8" h="19678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  <a:defRPr sz="3200"/>
            </a:pPr>
            <a:endParaRPr sz="1687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97" name="Shape 2197"/>
          <p:cNvSpPr/>
          <p:nvPr/>
        </p:nvSpPr>
        <p:spPr>
          <a:xfrm>
            <a:off x="5648543" y="4689053"/>
            <a:ext cx="1077218" cy="2362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lvl1pPr algn="l" defTabSz="457200">
              <a:defRPr sz="34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lvl="0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</a:t>
            </a:r>
            <a:endParaRPr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98" name="Shape 2198"/>
          <p:cNvSpPr/>
          <p:nvPr/>
        </p:nvSpPr>
        <p:spPr>
          <a:xfrm>
            <a:off x="5648544" y="4940522"/>
            <a:ext cx="1832581" cy="2827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 algn="l" defTabSz="457200">
              <a:defRPr sz="1800">
                <a:solidFill>
                  <a:srgbClr val="828589"/>
                </a:solidFill>
                <a:latin typeface="STIXGeneral-Regular"/>
                <a:ea typeface="STIXGeneral-Regular"/>
                <a:cs typeface="STIXGeneral-Regular"/>
                <a:sym typeface="STIXGeneral-Regular"/>
              </a:defRPr>
            </a:lvl1pPr>
          </a:lstStyle>
          <a:p>
            <a:pPr lvl="0" defTabSz="964326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</a:t>
            </a:r>
          </a:p>
        </p:txBody>
      </p:sp>
      <p:sp>
        <p:nvSpPr>
          <p:cNvPr id="2199" name="Shape 2199"/>
          <p:cNvSpPr/>
          <p:nvPr/>
        </p:nvSpPr>
        <p:spPr>
          <a:xfrm>
            <a:off x="8544346" y="4746016"/>
            <a:ext cx="144607" cy="1446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8" h="19678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  <a:defRPr sz="3200"/>
            </a:pPr>
            <a:endParaRPr sz="1687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00" name="Shape 2200"/>
          <p:cNvSpPr/>
          <p:nvPr/>
        </p:nvSpPr>
        <p:spPr>
          <a:xfrm>
            <a:off x="8800595" y="4689053"/>
            <a:ext cx="1077218" cy="2362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lvl1pPr algn="l" defTabSz="457200">
              <a:defRPr sz="34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lvl="0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</a:t>
            </a:r>
            <a:endParaRPr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01" name="Shape 2201"/>
          <p:cNvSpPr/>
          <p:nvPr/>
        </p:nvSpPr>
        <p:spPr>
          <a:xfrm>
            <a:off x="8800595" y="4940522"/>
            <a:ext cx="1832582" cy="2954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 algn="l" defTabSz="457200">
              <a:defRPr sz="1800">
                <a:solidFill>
                  <a:srgbClr val="828589"/>
                </a:solidFill>
                <a:latin typeface="STIXGeneral-Regular"/>
                <a:ea typeface="STIXGeneral-Regular"/>
                <a:cs typeface="STIXGeneral-Regular"/>
                <a:sym typeface="STIXGeneral-Regular"/>
              </a:defRPr>
            </a:lvl1pPr>
          </a:lstStyle>
          <a:p>
            <a:pPr lvl="0" defTabSz="964326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</a:t>
            </a:r>
          </a:p>
        </p:txBody>
      </p:sp>
      <p:sp>
        <p:nvSpPr>
          <p:cNvPr id="2202" name="Shape 2202"/>
          <p:cNvSpPr/>
          <p:nvPr/>
        </p:nvSpPr>
        <p:spPr>
          <a:xfrm>
            <a:off x="5392295" y="5646632"/>
            <a:ext cx="144607" cy="1446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8" h="19678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  <a:defRPr sz="3200"/>
            </a:pPr>
            <a:endParaRPr sz="1687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03" name="Shape 2203"/>
          <p:cNvSpPr/>
          <p:nvPr/>
        </p:nvSpPr>
        <p:spPr>
          <a:xfrm>
            <a:off x="5648543" y="5589669"/>
            <a:ext cx="1077218" cy="2362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lvl1pPr algn="l" defTabSz="457200">
              <a:defRPr sz="34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lvl="0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</a:t>
            </a:r>
            <a:endParaRPr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04" name="Shape 2204"/>
          <p:cNvSpPr/>
          <p:nvPr/>
        </p:nvSpPr>
        <p:spPr>
          <a:xfrm>
            <a:off x="5648544" y="5841139"/>
            <a:ext cx="1832581" cy="2954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 algn="l" defTabSz="457200">
              <a:defRPr sz="1800">
                <a:solidFill>
                  <a:srgbClr val="828589"/>
                </a:solidFill>
                <a:latin typeface="STIXGeneral-Regular"/>
                <a:ea typeface="STIXGeneral-Regular"/>
                <a:cs typeface="STIXGeneral-Regular"/>
                <a:sym typeface="STIXGeneral-Regular"/>
              </a:defRPr>
            </a:lvl1pPr>
          </a:lstStyle>
          <a:p>
            <a:pPr lvl="0" defTabSz="964326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</a:t>
            </a:r>
          </a:p>
        </p:txBody>
      </p:sp>
      <p:sp>
        <p:nvSpPr>
          <p:cNvPr id="2205" name="Shape 2205"/>
          <p:cNvSpPr/>
          <p:nvPr/>
        </p:nvSpPr>
        <p:spPr>
          <a:xfrm>
            <a:off x="8544346" y="5646632"/>
            <a:ext cx="144607" cy="1446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8" h="19678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  <a:defRPr sz="3200"/>
            </a:pPr>
            <a:endParaRPr sz="1687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06" name="Shape 2206"/>
          <p:cNvSpPr/>
          <p:nvPr/>
        </p:nvSpPr>
        <p:spPr>
          <a:xfrm>
            <a:off x="8800594" y="5589669"/>
            <a:ext cx="1077218" cy="2362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lvl1pPr algn="l" defTabSz="457200">
              <a:defRPr sz="34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lvl="0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</a:t>
            </a:r>
            <a:endParaRPr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07" name="Shape 2207"/>
          <p:cNvSpPr/>
          <p:nvPr/>
        </p:nvSpPr>
        <p:spPr>
          <a:xfrm>
            <a:off x="8800595" y="5841139"/>
            <a:ext cx="1832582" cy="2954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 algn="l" defTabSz="457200">
              <a:defRPr sz="1800">
                <a:solidFill>
                  <a:srgbClr val="828589"/>
                </a:solidFill>
                <a:latin typeface="STIXGeneral-Regular"/>
                <a:ea typeface="STIXGeneral-Regular"/>
                <a:cs typeface="STIXGeneral-Regular"/>
                <a:sym typeface="STIXGeneral-Regular"/>
              </a:defRPr>
            </a:lvl1pPr>
          </a:lstStyle>
          <a:p>
            <a:pPr lvl="0" defTabSz="964326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</a:t>
            </a:r>
          </a:p>
        </p:txBody>
      </p:sp>
      <p:sp>
        <p:nvSpPr>
          <p:cNvPr id="40" name="TextBox 8"/>
          <p:cNvSpPr txBox="1"/>
          <p:nvPr/>
        </p:nvSpPr>
        <p:spPr>
          <a:xfrm>
            <a:off x="5273787" y="297529"/>
            <a:ext cx="2311176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8"/>
          <p:cNvSpPr txBox="1"/>
          <p:nvPr/>
        </p:nvSpPr>
        <p:spPr>
          <a:xfrm>
            <a:off x="481965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7266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0" grpId="0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5084" y="580571"/>
            <a:ext cx="8702722" cy="6071508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1" y="2392189"/>
            <a:ext cx="8205444" cy="2448273"/>
          </a:xfrm>
          <a:prstGeom prst="roundRect">
            <a:avLst>
              <a:gd name="adj" fmla="val 0"/>
            </a:avLst>
          </a:prstGeom>
          <a:solidFill>
            <a:srgbClr val="1567B1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483589" y="4750387"/>
            <a:ext cx="7721856" cy="180149"/>
            <a:chOff x="1292350" y="-1299312"/>
            <a:chExt cx="7721856" cy="3007554"/>
          </a:xfrm>
        </p:grpSpPr>
        <p:sp>
          <p:nvSpPr>
            <p:cNvPr id="10" name="Rectangle 74"/>
            <p:cNvSpPr/>
            <p:nvPr/>
          </p:nvSpPr>
          <p:spPr>
            <a:xfrm>
              <a:off x="1292350" y="-1285081"/>
              <a:ext cx="1930464" cy="299332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8587" tIns="64293" rIns="128587" bIns="64293" anchor="ctr"/>
            <a:lstStyle/>
            <a:p>
              <a:pPr algn="ctr" defTabSz="57403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Rectangle 90"/>
            <p:cNvSpPr/>
            <p:nvPr/>
          </p:nvSpPr>
          <p:spPr>
            <a:xfrm>
              <a:off x="3222814" y="-1285081"/>
              <a:ext cx="1930464" cy="2993323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8587" tIns="64293" rIns="128587" bIns="64293" anchor="ctr"/>
            <a:lstStyle/>
            <a:p>
              <a:pPr algn="ctr" defTabSz="57403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Rectangle 127"/>
            <p:cNvSpPr/>
            <p:nvPr/>
          </p:nvSpPr>
          <p:spPr>
            <a:xfrm>
              <a:off x="5153278" y="-1291779"/>
              <a:ext cx="1930464" cy="299232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8587" tIns="64293" rIns="128587" bIns="64293" anchor="ctr"/>
            <a:lstStyle/>
            <a:p>
              <a:pPr algn="ctr" defTabSz="57403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Rectangle 138"/>
            <p:cNvSpPr/>
            <p:nvPr/>
          </p:nvSpPr>
          <p:spPr>
            <a:xfrm>
              <a:off x="7083742" y="-1299312"/>
              <a:ext cx="1930464" cy="299332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8587" tIns="64293" rIns="128587" bIns="64293" anchor="ctr"/>
            <a:lstStyle/>
            <a:p>
              <a:pPr algn="ctr" defTabSz="57403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530139" y="3264430"/>
            <a:ext cx="480131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zh-CN" altLang="en-US" sz="6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5124" name="矩形 10"/>
          <p:cNvSpPr>
            <a:spLocks noChangeArrowheads="1"/>
          </p:cNvSpPr>
          <p:nvPr/>
        </p:nvSpPr>
        <p:spPr bwMode="auto">
          <a:xfrm>
            <a:off x="3427820" y="2773925"/>
            <a:ext cx="3903633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</a:t>
            </a:r>
            <a:r>
              <a:rPr lang="en-US" sz="2002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</a:t>
            </a:r>
            <a:r>
              <a:rPr lang="en-US" sz="200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2002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7628083" y="2039194"/>
            <a:ext cx="3021981" cy="315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19897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19897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5392524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2466817"/>
            <a:ext cx="2569730" cy="20894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572255" y="2466817"/>
            <a:ext cx="2569730" cy="2089432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144510" y="2466817"/>
            <a:ext cx="2569730" cy="20894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716765" y="2466817"/>
            <a:ext cx="2569730" cy="2089432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0289020" y="2466817"/>
            <a:ext cx="2569730" cy="208943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0" y="4552792"/>
            <a:ext cx="2569730" cy="2089432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572255" y="4552792"/>
            <a:ext cx="2569730" cy="2089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144510" y="4552792"/>
            <a:ext cx="2569730" cy="2089432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716765" y="4552792"/>
            <a:ext cx="2569730" cy="208943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0289020" y="4552792"/>
            <a:ext cx="2569730" cy="2089432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15"/>
          <p:cNvSpPr txBox="1"/>
          <p:nvPr/>
        </p:nvSpPr>
        <p:spPr>
          <a:xfrm>
            <a:off x="367315" y="3505392"/>
            <a:ext cx="161582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9" name="TextBox 16"/>
          <p:cNvSpPr txBox="1"/>
          <p:nvPr/>
        </p:nvSpPr>
        <p:spPr>
          <a:xfrm>
            <a:off x="367315" y="3213689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5"/>
          <p:cNvSpPr txBox="1"/>
          <p:nvPr/>
        </p:nvSpPr>
        <p:spPr>
          <a:xfrm>
            <a:off x="3017210" y="5607891"/>
            <a:ext cx="161582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5" name="TextBox 16"/>
          <p:cNvSpPr txBox="1"/>
          <p:nvPr/>
        </p:nvSpPr>
        <p:spPr>
          <a:xfrm>
            <a:off x="3017210" y="5316188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11119" y="3449409"/>
            <a:ext cx="161582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611119" y="3157706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8130385" y="5607891"/>
            <a:ext cx="161582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8130385" y="5316188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10808475" y="3440078"/>
            <a:ext cx="161582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1" name="TextBox 16"/>
          <p:cNvSpPr txBox="1"/>
          <p:nvPr/>
        </p:nvSpPr>
        <p:spPr>
          <a:xfrm>
            <a:off x="10808475" y="3148375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1203783" y="1692059"/>
            <a:ext cx="1045118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6"/>
          <p:cNvSpPr txBox="1"/>
          <p:nvPr/>
        </p:nvSpPr>
        <p:spPr>
          <a:xfrm>
            <a:off x="5621463" y="1400356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8"/>
          <p:cNvSpPr txBox="1"/>
          <p:nvPr/>
        </p:nvSpPr>
        <p:spPr>
          <a:xfrm>
            <a:off x="5273787" y="297529"/>
            <a:ext cx="2311176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8"/>
          <p:cNvSpPr txBox="1"/>
          <p:nvPr/>
        </p:nvSpPr>
        <p:spPr>
          <a:xfrm>
            <a:off x="481965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6559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55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5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5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5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5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5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5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5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50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50"/>
                            </p:stCondLst>
                            <p:childTnLst>
                              <p:par>
                                <p:cTn id="5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50"/>
                            </p:stCondLst>
                            <p:childTnLst>
                              <p:par>
                                <p:cTn id="5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6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100"/>
                            </p:stCondLst>
                            <p:childTnLst>
                              <p:par>
                                <p:cTn id="6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1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650"/>
                            </p:stCondLst>
                            <p:childTnLst>
                              <p:par>
                                <p:cTn id="7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7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1200"/>
                            </p:stCondLst>
                            <p:childTnLst>
                              <p:par>
                                <p:cTn id="8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225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750"/>
                            </p:stCondLst>
                            <p:childTnLst>
                              <p:par>
                                <p:cTn id="9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38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4300"/>
                            </p:stCondLst>
                            <p:childTnLst>
                              <p:par>
                                <p:cTn id="11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535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8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/>
      <p:bldP spid="39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UUID" val="{C1A8F295-47DC-48FB-81BD-666766343352}"/>
  <p:tag name="ISPRING_RESOURCE_FOLDER" val="E:\素材\正版图-卖\PPT\0变色龙\0包图网\bt369\ppt\bt369\"/>
  <p:tag name="ISPRING_PRESENTATION_PATH" val="E:\素材\正版图-卖\PPT\0变色龙\0包图网\bt369\ppt\bt369.pptx"/>
  <p:tag name="ISPRING_PROJECT_FOLDER_UPDATED" val="1"/>
  <p:tag name="ISPRING_SCREEN_RECS_UPDATED" val="E:\素材\正版图-卖\PPT\0变色龙\0包图网\bt369\ppt\bt36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92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heme/theme1.xml><?xml version="1.0" encoding="utf-8"?>
<a:theme xmlns:a="http://schemas.openxmlformats.org/drawingml/2006/main" name="第一PPT，www.1ppt.com">
  <a:themeElements>
    <a:clrScheme name="自定义 535">
      <a:dk1>
        <a:sysClr val="windowText" lastClr="000000"/>
      </a:dk1>
      <a:lt1>
        <a:sysClr val="window" lastClr="FFFFFF"/>
      </a:lt1>
      <a:dk2>
        <a:srgbClr val="1F933B"/>
      </a:dk2>
      <a:lt2>
        <a:srgbClr val="E7E6E6"/>
      </a:lt2>
      <a:accent1>
        <a:srgbClr val="D13622"/>
      </a:accent1>
      <a:accent2>
        <a:srgbClr val="1567B1"/>
      </a:accent2>
      <a:accent3>
        <a:srgbClr val="F28F1A"/>
      </a:accent3>
      <a:accent4>
        <a:srgbClr val="1F933B"/>
      </a:accent4>
      <a:accent5>
        <a:srgbClr val="D13622"/>
      </a:accent5>
      <a:accent6>
        <a:srgbClr val="1567B1"/>
      </a:accent6>
      <a:hlink>
        <a:srgbClr val="F28F1A"/>
      </a:hlink>
      <a:folHlink>
        <a:srgbClr val="1F933B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5141</Words>
  <Application>Microsoft Office PowerPoint</Application>
  <PresentationFormat>自定义</PresentationFormat>
  <Paragraphs>286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1" baseType="lpstr">
      <vt:lpstr>FontAwesome</vt:lpstr>
      <vt:lpstr>ＭＳ Ｐゴシック</vt:lpstr>
      <vt:lpstr>Open Sans Light</vt:lpstr>
      <vt:lpstr>Roboto Light</vt:lpstr>
      <vt:lpstr>Roboto Regular</vt:lpstr>
      <vt:lpstr>Sosa</vt:lpstr>
      <vt:lpstr>STIXGeneral-Bold</vt:lpstr>
      <vt:lpstr>STIXGeneral-Regular</vt:lpstr>
      <vt:lpstr>宋体</vt:lpstr>
      <vt:lpstr>微软雅黑</vt:lpstr>
      <vt:lpstr>Arial</vt:lpstr>
      <vt:lpstr>Calibri</vt:lpstr>
      <vt:lpstr>Calibri Light</vt:lpstr>
      <vt:lpstr>Open Sans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Sunny  作品  51PPT模板网   www.51pptmoban.com  授权发布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商业融资</dc:title>
  <dc:creator>sunny</dc:creator>
  <cp:keywords>www.51pptmoban.com</cp:keywords>
  <cp:lastModifiedBy>阳光 男孩</cp:lastModifiedBy>
  <cp:revision>7</cp:revision>
  <dcterms:created xsi:type="dcterms:W3CDTF">2017-01-18T19:06:46Z</dcterms:created>
  <dcterms:modified xsi:type="dcterms:W3CDTF">2019-06-12T12:35:20Z</dcterms:modified>
</cp:coreProperties>
</file>