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1" r:id="rId2"/>
    <p:sldMasterId id="2147483704" r:id="rId3"/>
  </p:sldMasterIdLst>
  <p:sldIdLst>
    <p:sldId id="301" r:id="rId4"/>
    <p:sldId id="1729" r:id="rId5"/>
    <p:sldId id="1730" r:id="rId6"/>
    <p:sldId id="263" r:id="rId7"/>
    <p:sldId id="297" r:id="rId8"/>
    <p:sldId id="296" r:id="rId9"/>
    <p:sldId id="298" r:id="rId10"/>
    <p:sldId id="267" r:id="rId11"/>
    <p:sldId id="274" r:id="rId12"/>
    <p:sldId id="282" r:id="rId13"/>
    <p:sldId id="291" r:id="rId14"/>
    <p:sldId id="292" r:id="rId15"/>
    <p:sldId id="293" r:id="rId16"/>
    <p:sldId id="270" r:id="rId17"/>
    <p:sldId id="269" r:id="rId18"/>
    <p:sldId id="299" r:id="rId19"/>
    <p:sldId id="278" r:id="rId20"/>
    <p:sldId id="302" r:id="rId21"/>
    <p:sldId id="268" r:id="rId22"/>
    <p:sldId id="271" r:id="rId23"/>
    <p:sldId id="272" r:id="rId24"/>
    <p:sldId id="273" r:id="rId25"/>
    <p:sldId id="284" r:id="rId26"/>
    <p:sldId id="300" r:id="rId27"/>
    <p:sldId id="289" r:id="rId28"/>
    <p:sldId id="277" r:id="rId29"/>
    <p:sldId id="280" r:id="rId30"/>
    <p:sldId id="283" r:id="rId31"/>
    <p:sldId id="285" r:id="rId32"/>
    <p:sldId id="281" r:id="rId33"/>
    <p:sldId id="288" r:id="rId34"/>
    <p:sldId id="287" r:id="rId35"/>
    <p:sldId id="275" r:id="rId36"/>
    <p:sldId id="295" r:id="rId37"/>
    <p:sldId id="294" r:id="rId38"/>
    <p:sldId id="1731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B9609705-FE40-4918-AF0E-09165F6C0B5E}">
          <p14:sldIdLst>
            <p14:sldId id="301"/>
            <p14:sldId id="1729"/>
            <p14:sldId id="1730"/>
          </p14:sldIdLst>
        </p14:section>
        <p14:section name="目录样式1" id="{E1990E2B-6367-46D2-9E23-86F03CFD4EBE}">
          <p14:sldIdLst>
            <p14:sldId id="263"/>
            <p14:sldId id="297"/>
            <p14:sldId id="296"/>
            <p14:sldId id="298"/>
            <p14:sldId id="267"/>
          </p14:sldIdLst>
        </p14:section>
        <p14:section name="目录样式2" id="{3FC04DF5-06D0-4A5A-843D-59E8CAD791B8}">
          <p14:sldIdLst>
            <p14:sldId id="274"/>
            <p14:sldId id="282"/>
            <p14:sldId id="291"/>
            <p14:sldId id="292"/>
            <p14:sldId id="293"/>
          </p14:sldIdLst>
        </p14:section>
        <p14:section name="逻辑内容类" id="{32931F57-2863-4D98-B4AF-A8C46C6F7868}">
          <p14:sldIdLst>
            <p14:sldId id="270"/>
            <p14:sldId id="269"/>
            <p14:sldId id="299"/>
            <p14:sldId id="278"/>
            <p14:sldId id="302"/>
            <p14:sldId id="268"/>
            <p14:sldId id="271"/>
            <p14:sldId id="272"/>
            <p14:sldId id="273"/>
            <p14:sldId id="284"/>
            <p14:sldId id="300"/>
            <p14:sldId id="289"/>
          </p14:sldIdLst>
        </p14:section>
        <p14:section name="图表类" id="{D58C029B-3346-4859-AA27-8EC59B6EC4CD}">
          <p14:sldIdLst>
            <p14:sldId id="277"/>
            <p14:sldId id="280"/>
            <p14:sldId id="283"/>
            <p14:sldId id="285"/>
            <p14:sldId id="281"/>
            <p14:sldId id="288"/>
          </p14:sldIdLst>
        </p14:section>
        <p14:section name="结束页" id="{011DB4AE-84BC-49F0-8EA6-85B8F66B6C84}">
          <p14:sldIdLst>
            <p14:sldId id="287"/>
          </p14:sldIdLst>
        </p14:section>
        <p14:section name="素材" id="{4048412A-E9B3-48D6-85AF-D4435304B8F8}">
          <p14:sldIdLst>
            <p14:sldId id="275"/>
            <p14:sldId id="295"/>
            <p14:sldId id="294"/>
            <p14:sldId id="173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6EE"/>
    <a:srgbClr val="116C39"/>
    <a:srgbClr val="18954E"/>
    <a:srgbClr val="D3EBDB"/>
    <a:srgbClr val="137B41"/>
    <a:srgbClr val="DBEEE2"/>
    <a:srgbClr val="DAEEE1"/>
    <a:srgbClr val="8DCCA8"/>
    <a:srgbClr val="179040"/>
    <a:srgbClr val="5CB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80" autoAdjust="0"/>
  </p:normalViewPr>
  <p:slideViewPr>
    <p:cSldViewPr snapToGrid="0" showGuides="1">
      <p:cViewPr varScale="1">
        <p:scale>
          <a:sx n="114" d="100"/>
          <a:sy n="114" d="100"/>
        </p:scale>
        <p:origin x="43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74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package" Target="../embeddings/Microsoft_Excel____4.xlsx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package" Target="../embeddings/Microsoft_Excel____5.xlsx"/><Relationship Id="rId4" Type="http://schemas.openxmlformats.org/officeDocument/2006/relationships/image" Target="../media/image43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8.xlsx"/><Relationship Id="rId1" Type="http://schemas.openxmlformats.org/officeDocument/2006/relationships/image" Target="../media/image44.png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辅助列</c:v>
                </c:pt>
              </c:strCache>
            </c:strRef>
          </c:tx>
          <c:dPt>
            <c:idx val="0"/>
            <c:bubble3D val="0"/>
            <c:spPr>
              <a:solidFill>
                <a:srgbClr val="17904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7F20-41B0-A481-3C0307DEA58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7F20-41B0-A481-3C0307DEA58C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7F20-41B0-A481-3C0307DEA58C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7F20-41B0-A481-3C0307DEA58C}"/>
              </c:ext>
            </c:extLst>
          </c:dPt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</c:v>
                </c:pt>
                <c:pt idx="1">
                  <c:v>20</c:v>
                </c:pt>
                <c:pt idx="2">
                  <c:v>10</c:v>
                </c:pt>
                <c:pt idx="3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F20-41B0-A481-3C0307DEA5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填写数据</c:v>
                </c:pt>
              </c:strCache>
            </c:strRef>
          </c:tx>
          <c:explosion val="20"/>
          <c:dPt>
            <c:idx val="0"/>
            <c:bubble3D val="0"/>
            <c:explosion val="0"/>
            <c:spPr>
              <a:solidFill>
                <a:srgbClr val="17904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7F20-41B0-A481-3C0307DEA58C}"/>
              </c:ext>
            </c:extLst>
          </c:dPt>
          <c:dPt>
            <c:idx val="1"/>
            <c:bubble3D val="0"/>
            <c:explosion val="0"/>
            <c:spPr>
              <a:solidFill>
                <a:srgbClr val="8DCCA8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7F20-41B0-A481-3C0307DEA58C}"/>
              </c:ext>
            </c:extLst>
          </c:dPt>
          <c:dPt>
            <c:idx val="2"/>
            <c:bubble3D val="0"/>
            <c:explosion val="0"/>
            <c:spPr>
              <a:solidFill>
                <a:srgbClr val="DAEEE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7F20-41B0-A481-3C0307DEA58C}"/>
              </c:ext>
            </c:extLst>
          </c:dPt>
          <c:dPt>
            <c:idx val="3"/>
            <c:bubble3D val="0"/>
            <c:explosion val="0"/>
            <c:spPr>
              <a:solidFill>
                <a:srgbClr val="5DB58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7F20-41B0-A481-3C0307DEA58C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5DB58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20</c:v>
                </c:pt>
                <c:pt idx="2">
                  <c:v>10</c:v>
                </c:pt>
                <c:pt idx="3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F20-41B0-A481-3C0307DEA5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填写数据</c:v>
                </c:pt>
              </c:strCache>
            </c:strRef>
          </c:tx>
          <c:dPt>
            <c:idx val="0"/>
            <c:bubble3D val="0"/>
            <c:spPr>
              <a:solidFill>
                <a:srgbClr val="1AA64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07-41EC-8F52-A3AED8A12B8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907-41EC-8F52-A3AED8A12B8E}"/>
              </c:ext>
            </c:extLst>
          </c:dPt>
          <c:dLbls>
            <c:dLbl>
              <c:idx val="0"/>
              <c:layout>
                <c:manualLayout>
                  <c:x val="0.12100143382474549"/>
                  <c:y val="-0.28423921719209089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3200" b="1" i="0" u="none" strike="noStrike" kern="1200" baseline="0">
                      <a:solidFill>
                        <a:srgbClr val="18954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907-41EC-8F52-A3AED8A12B8E}"/>
                </c:ext>
                <c:ext xmlns:c15="http://schemas.microsoft.com/office/drawing/2012/chart" uri="{CE6537A1-D6FC-4f65-9D91-7224C49458BB}">
                  <c15:layout>
                    <c:manualLayout>
                      <c:w val="0.1947666475394158"/>
                      <c:h val="0.2054870761624119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907-41EC-8F52-A3AED8A12B8E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项目一</c:v>
                </c:pt>
                <c:pt idx="1">
                  <c:v>项目二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907-41EC-8F52-A3AED8A12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7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填写数据</c:v>
                </c:pt>
              </c:strCache>
            </c:strRef>
          </c:tx>
          <c:dPt>
            <c:idx val="0"/>
            <c:bubble3D val="0"/>
            <c:spPr>
              <a:solidFill>
                <a:srgbClr val="1AA64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07-41EC-8F52-A3AED8A12B8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907-41EC-8F52-A3AED8A12B8E}"/>
              </c:ext>
            </c:extLst>
          </c:dPt>
          <c:dLbls>
            <c:dLbl>
              <c:idx val="0"/>
              <c:layout>
                <c:manualLayout>
                  <c:x val="0.12100143382474549"/>
                  <c:y val="-0.28423921719209089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3200" b="1" i="0" u="none" strike="noStrike" kern="1200" baseline="0">
                      <a:solidFill>
                        <a:srgbClr val="18954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907-41EC-8F52-A3AED8A12B8E}"/>
                </c:ext>
                <c:ext xmlns:c15="http://schemas.microsoft.com/office/drawing/2012/chart" uri="{CE6537A1-D6FC-4f65-9D91-7224C49458BB}">
                  <c15:layout>
                    <c:manualLayout>
                      <c:w val="0.1947666475394158"/>
                      <c:h val="0.20548707616241196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907-41EC-8F52-A3AED8A12B8E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项目一</c:v>
                </c:pt>
                <c:pt idx="1">
                  <c:v>项目二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907-41EC-8F52-A3AED8A12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7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实际数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BB-418A-A3E7-B531D3425B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总数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2-BFBB-418A-A3E7-B531D3425B7B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FBB-418A-A3E7-B531D3425B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981668224"/>
        <c:axId val="-981655168"/>
      </c:barChart>
      <c:catAx>
        <c:axId val="-981668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981655168"/>
        <c:crosses val="autoZero"/>
        <c:auto val="1"/>
        <c:lblAlgn val="ctr"/>
        <c:lblOffset val="100"/>
        <c:noMultiLvlLbl val="0"/>
      </c:catAx>
      <c:valAx>
        <c:axId val="-98165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98166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6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实际数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0A-476D-AC5D-800B0F87B9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总数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2-0E0A-476D-AC5D-800B0F87B935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E0A-476D-AC5D-800B0F87B9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981654624"/>
        <c:axId val="-981659520"/>
      </c:barChart>
      <c:catAx>
        <c:axId val="-981654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981659520"/>
        <c:crosses val="autoZero"/>
        <c:auto val="1"/>
        <c:lblAlgn val="ctr"/>
        <c:lblOffset val="100"/>
        <c:noMultiLvlLbl val="0"/>
      </c:catAx>
      <c:valAx>
        <c:axId val="-981659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981654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5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tx>
          <c:spPr>
            <a:ln w="31750" cap="rnd">
              <a:solidFill>
                <a:srgbClr val="8DCCA8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rgbClr val="8DCCA8"/>
              </a:solidFill>
              <a:ln w="9525">
                <a:solidFill>
                  <a:srgbClr val="8DCCA8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8DCCA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系列4</c:v>
                </c:pt>
                <c:pt idx="4">
                  <c:v>系列5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2.2999999999999998</c:v>
                </c:pt>
                <c:pt idx="1">
                  <c:v>2.4</c:v>
                </c:pt>
                <c:pt idx="2">
                  <c:v>2</c:v>
                </c:pt>
                <c:pt idx="3">
                  <c:v>2.4</c:v>
                </c:pt>
                <c:pt idx="4">
                  <c:v>2.5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843-4BBC-A9C1-752378266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81674752"/>
        <c:axId val="-981644832"/>
      </c:lineChart>
      <c:catAx>
        <c:axId val="-981674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981644832"/>
        <c:crosses val="autoZero"/>
        <c:auto val="1"/>
        <c:lblAlgn val="ctr"/>
        <c:lblOffset val="100"/>
        <c:noMultiLvlLbl val="0"/>
      </c:catAx>
      <c:valAx>
        <c:axId val="-981644832"/>
        <c:scaling>
          <c:orientation val="minMax"/>
          <c:min val="1.5"/>
        </c:scaling>
        <c:delete val="1"/>
        <c:axPos val="l"/>
        <c:numFmt formatCode="General" sourceLinked="1"/>
        <c:majorTickMark val="out"/>
        <c:minorTickMark val="none"/>
        <c:tickLblPos val="nextTo"/>
        <c:crossAx val="-98167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tx>
          <c:spPr>
            <a:ln w="31750" cap="rnd">
              <a:solidFill>
                <a:srgbClr val="137B41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rgbClr val="137B41"/>
              </a:solidFill>
              <a:ln w="9525">
                <a:solidFill>
                  <a:srgbClr val="137B4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137B4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系列4</c:v>
                </c:pt>
                <c:pt idx="4">
                  <c:v>系列5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2.2999999999999998</c:v>
                </c:pt>
                <c:pt idx="1">
                  <c:v>2.4</c:v>
                </c:pt>
                <c:pt idx="2">
                  <c:v>2</c:v>
                </c:pt>
                <c:pt idx="3">
                  <c:v>2.4</c:v>
                </c:pt>
                <c:pt idx="4">
                  <c:v>2.5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D62-46E1-BCCA-1D8B13E98A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81660064"/>
        <c:axId val="-981666592"/>
      </c:lineChart>
      <c:catAx>
        <c:axId val="-981660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981666592"/>
        <c:crosses val="autoZero"/>
        <c:auto val="1"/>
        <c:lblAlgn val="ctr"/>
        <c:lblOffset val="100"/>
        <c:noMultiLvlLbl val="0"/>
      </c:catAx>
      <c:valAx>
        <c:axId val="-981666592"/>
        <c:scaling>
          <c:orientation val="minMax"/>
          <c:min val="1.5"/>
        </c:scaling>
        <c:delete val="1"/>
        <c:axPos val="l"/>
        <c:numFmt formatCode="General" sourceLinked="1"/>
        <c:majorTickMark val="out"/>
        <c:minorTickMark val="none"/>
        <c:tickLblPos val="nextTo"/>
        <c:crossAx val="-981660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dPt>
            <c:idx val="0"/>
            <c:bubble3D val="0"/>
            <c:spPr>
              <a:blipFill dpi="0" rotWithShape="1">
                <a:blip xmlns:r="http://schemas.openxmlformats.org/officeDocument/2006/relationships" r:embed="rId1"/>
                <a:srcRect/>
                <a:tile tx="-25400" ty="0" sx="100000" sy="100000" flip="none" algn="tl"/>
              </a:blip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CF1-478B-90AB-1F89770A93F6}"/>
              </c:ext>
            </c:extLst>
          </c:dPt>
          <c:dPt>
            <c:idx val="1"/>
            <c:bubble3D val="0"/>
            <c:spPr>
              <a:solidFill>
                <a:srgbClr val="BBE0C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CF1-478B-90AB-1F89770A93F6}"/>
              </c:ext>
            </c:extLst>
          </c:dPt>
          <c:dPt>
            <c:idx val="2"/>
            <c:bubble3D val="0"/>
            <c:spPr>
              <a:solidFill>
                <a:srgbClr val="5DB58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CF1-478B-90AB-1F89770A93F6}"/>
              </c:ext>
            </c:extLst>
          </c:dPt>
          <c:dPt>
            <c:idx val="3"/>
            <c:bubble3D val="0"/>
            <c:spPr>
              <a:solidFill>
                <a:srgbClr val="1AA64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CF1-478B-90AB-1F89770A93F6}"/>
              </c:ext>
            </c:extLst>
          </c:dPt>
          <c:dPt>
            <c:idx val="4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solidFill>
                  <a:srgbClr val="5DB58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CF1-478B-90AB-1F89770A93F6}"/>
              </c:ext>
            </c:extLst>
          </c:dPt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4500</c:v>
                </c:pt>
                <c:pt idx="1">
                  <c:v>508</c:v>
                </c:pt>
                <c:pt idx="2">
                  <c:v>306</c:v>
                </c:pt>
                <c:pt idx="3">
                  <c:v>186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CF1-478B-90AB-1F89770A9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00"/>
        <c:splitType val="pos"/>
        <c:splitPos val="3"/>
        <c:secondPieSize val="133"/>
        <c:serLines>
          <c:spPr>
            <a:ln w="9525" cap="flat" cmpd="sng" algn="ctr">
              <a:solidFill>
                <a:srgbClr val="1AA649"/>
              </a:solidFill>
              <a:prstDash val="dash"/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Noto Sans S Chinese Medium" panose="020B0600000000000000" pitchFamily="34" charset="-122"/>
          <a:ea typeface="Noto Sans S Chinese Medium" panose="020B0600000000000000" pitchFamily="34" charset="-122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填写数据</c:v>
                </c:pt>
              </c:strCache>
            </c:strRef>
          </c:tx>
          <c:spPr>
            <a:gradFill flip="none" rotWithShape="1">
              <a:gsLst>
                <a:gs pos="0">
                  <a:srgbClr val="116C39"/>
                </a:gs>
                <a:gs pos="100000">
                  <a:srgbClr val="116C39">
                    <a:lumMod val="85000"/>
                    <a:lumOff val="15000"/>
                    <a:alpha val="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20</c:v>
                </c:pt>
                <c:pt idx="4">
                  <c:v>35</c:v>
                </c:pt>
                <c:pt idx="5">
                  <c:v>40</c:v>
                </c:pt>
                <c:pt idx="6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C8-489B-AF18-C05CC1AF23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981676928"/>
        <c:axId val="-981650816"/>
      </c:barChart>
      <c:catAx>
        <c:axId val="-981676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981650816"/>
        <c:crosses val="autoZero"/>
        <c:auto val="1"/>
        <c:lblAlgn val="ctr"/>
        <c:lblOffset val="100"/>
        <c:noMultiLvlLbl val="0"/>
      </c:catAx>
      <c:valAx>
        <c:axId val="-981650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981676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236F6AD-73E2-409E-B1AB-8A3910B3FBAF}"/>
              </a:ext>
            </a:extLst>
          </p:cNvPr>
          <p:cNvSpPr/>
          <p:nvPr userDrawn="1"/>
        </p:nvSpPr>
        <p:spPr>
          <a:xfrm>
            <a:off x="0" y="-3"/>
            <a:ext cx="12192000" cy="6858003"/>
          </a:xfrm>
          <a:prstGeom prst="rect">
            <a:avLst/>
          </a:prstGeom>
          <a:blipFill>
            <a:blip r:embed="rId2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16849A6-F550-4533-82BF-BE85AFA08702}"/>
              </a:ext>
            </a:extLst>
          </p:cNvPr>
          <p:cNvSpPr/>
          <p:nvPr userDrawn="1"/>
        </p:nvSpPr>
        <p:spPr>
          <a:xfrm>
            <a:off x="0" y="-4"/>
            <a:ext cx="12192000" cy="6858003"/>
          </a:xfrm>
          <a:prstGeom prst="rect">
            <a:avLst/>
          </a:prstGeom>
          <a:solidFill>
            <a:srgbClr val="116C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="" xmlns:a16="http://schemas.microsoft.com/office/drawing/2014/main" id="{2E88C8F5-6974-400B-9BAE-99857DF69B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56235" y="5578190"/>
            <a:ext cx="3279531" cy="768592"/>
          </a:xfrm>
          <a:prstGeom prst="rect">
            <a:avLst/>
          </a:prstGeom>
        </p:spPr>
      </p:pic>
      <p:sp>
        <p:nvSpPr>
          <p:cNvPr id="26" name="文本占位符 16">
            <a:extLst>
              <a:ext uri="{FF2B5EF4-FFF2-40B4-BE49-F238E27FC236}">
                <a16:creationId xmlns="" xmlns:a16="http://schemas.microsoft.com/office/drawing/2014/main" id="{63630FCA-7273-4C48-91D9-89EE7F05C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14331" y="4023145"/>
            <a:ext cx="1897294" cy="29338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dist">
              <a:buNone/>
              <a:defRPr sz="1800" b="1" i="0">
                <a:solidFill>
                  <a:srgbClr val="137B4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93EED55-90CC-4F6B-AC4F-F828EAC32DD2}"/>
              </a:ext>
            </a:extLst>
          </p:cNvPr>
          <p:cNvSpPr/>
          <p:nvPr userDrawn="1"/>
        </p:nvSpPr>
        <p:spPr>
          <a:xfrm>
            <a:off x="7027822" y="4142087"/>
            <a:ext cx="867869" cy="14400"/>
          </a:xfrm>
          <a:prstGeom prst="rect">
            <a:avLst/>
          </a:prstGeom>
          <a:gradFill flip="none" rotWithShape="1">
            <a:gsLst>
              <a:gs pos="0">
                <a:srgbClr val="137B41">
                  <a:alpha val="0"/>
                </a:srgbClr>
              </a:gs>
              <a:gs pos="100000">
                <a:srgbClr val="137B41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rgbClr val="18954E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2A548C1F-1BA1-4232-A08D-B24500B85D26}"/>
              </a:ext>
            </a:extLst>
          </p:cNvPr>
          <p:cNvSpPr/>
          <p:nvPr userDrawn="1"/>
        </p:nvSpPr>
        <p:spPr>
          <a:xfrm flipH="1">
            <a:off x="4233405" y="4142087"/>
            <a:ext cx="867869" cy="14400"/>
          </a:xfrm>
          <a:prstGeom prst="rect">
            <a:avLst/>
          </a:prstGeom>
          <a:gradFill flip="none" rotWithShape="1">
            <a:gsLst>
              <a:gs pos="0">
                <a:srgbClr val="137B41">
                  <a:alpha val="0"/>
                </a:srgbClr>
              </a:gs>
              <a:gs pos="100000">
                <a:srgbClr val="137B41">
                  <a:alpha val="7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954E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3555905D-95B0-4775-8EB3-D319ADDBA59C}"/>
              </a:ext>
            </a:extLst>
          </p:cNvPr>
          <p:cNvSpPr/>
          <p:nvPr userDrawn="1"/>
        </p:nvSpPr>
        <p:spPr>
          <a:xfrm>
            <a:off x="1335640" y="2083597"/>
            <a:ext cx="9637160" cy="1676892"/>
          </a:xfrm>
          <a:custGeom>
            <a:avLst/>
            <a:gdLst>
              <a:gd name="connsiteX0" fmla="*/ 0 w 9637160"/>
              <a:gd name="connsiteY0" fmla="*/ 0 h 1676892"/>
              <a:gd name="connsiteX1" fmla="*/ 9637160 w 9637160"/>
              <a:gd name="connsiteY1" fmla="*/ 0 h 1676892"/>
              <a:gd name="connsiteX2" fmla="*/ 9637160 w 9637160"/>
              <a:gd name="connsiteY2" fmla="*/ 2 h 1676892"/>
              <a:gd name="connsiteX3" fmla="*/ 9055359 w 9637160"/>
              <a:gd name="connsiteY3" fmla="*/ 838446 h 1676892"/>
              <a:gd name="connsiteX4" fmla="*/ 9637160 w 9637160"/>
              <a:gd name="connsiteY4" fmla="*/ 1676891 h 1676892"/>
              <a:gd name="connsiteX5" fmla="*/ 9637160 w 9637160"/>
              <a:gd name="connsiteY5" fmla="*/ 1676892 h 1676892"/>
              <a:gd name="connsiteX6" fmla="*/ 1 w 9637160"/>
              <a:gd name="connsiteY6" fmla="*/ 1676892 h 1676892"/>
              <a:gd name="connsiteX7" fmla="*/ 581803 w 9637160"/>
              <a:gd name="connsiteY7" fmla="*/ 838447 h 1676892"/>
              <a:gd name="connsiteX8" fmla="*/ 0 w 9637160"/>
              <a:gd name="connsiteY8" fmla="*/ 1 h 167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37160" h="1676892">
                <a:moveTo>
                  <a:pt x="0" y="0"/>
                </a:moveTo>
                <a:lnTo>
                  <a:pt x="9637160" y="0"/>
                </a:lnTo>
                <a:lnTo>
                  <a:pt x="9637160" y="2"/>
                </a:lnTo>
                <a:lnTo>
                  <a:pt x="9055359" y="838446"/>
                </a:lnTo>
                <a:lnTo>
                  <a:pt x="9637160" y="1676891"/>
                </a:lnTo>
                <a:lnTo>
                  <a:pt x="9637160" y="1676892"/>
                </a:lnTo>
                <a:lnTo>
                  <a:pt x="1" y="1676892"/>
                </a:lnTo>
                <a:lnTo>
                  <a:pt x="581803" y="838447"/>
                </a:lnTo>
                <a:lnTo>
                  <a:pt x="0" y="1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20000"/>
                </a:schemeClr>
              </a:gs>
              <a:gs pos="50000">
                <a:srgbClr val="FFFFFF"/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文本占位符 16">
            <a:extLst>
              <a:ext uri="{FF2B5EF4-FFF2-40B4-BE49-F238E27FC236}">
                <a16:creationId xmlns="" xmlns:a16="http://schemas.microsoft.com/office/drawing/2014/main" id="{EBDF2ACB-04C5-4B61-AF74-D3C867864D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81200" y="3315645"/>
            <a:ext cx="8229600" cy="44484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dist">
              <a:buNone/>
              <a:defRPr sz="1800" b="0" i="0">
                <a:solidFill>
                  <a:srgbClr val="137B41"/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16">
            <a:extLst>
              <a:ext uri="{FF2B5EF4-FFF2-40B4-BE49-F238E27FC236}">
                <a16:creationId xmlns="" xmlns:a16="http://schemas.microsoft.com/office/drawing/2014/main" id="{4891B4B5-4E32-4123-B50B-6FF823D101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81200" y="2083597"/>
            <a:ext cx="8229600" cy="146538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dist">
              <a:buNone/>
              <a:defRPr sz="6600" b="0" i="0">
                <a:solidFill>
                  <a:srgbClr val="137B4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9357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转页2-3">
    <p:bg>
      <p:bgPr>
        <a:solidFill>
          <a:srgbClr val="F9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AA2C793-A928-4381-9E5F-131F9D4930EA}"/>
              </a:ext>
            </a:extLst>
          </p:cNvPr>
          <p:cNvSpPr/>
          <p:nvPr userDrawn="1"/>
        </p:nvSpPr>
        <p:spPr>
          <a:xfrm>
            <a:off x="0" y="433416"/>
            <a:ext cx="12191999" cy="679882"/>
          </a:xfrm>
          <a:prstGeom prst="rect">
            <a:avLst/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E6E296B5-9805-4342-AE98-BB78984AFAE5}"/>
              </a:ext>
            </a:extLst>
          </p:cNvPr>
          <p:cNvSpPr/>
          <p:nvPr userDrawn="1"/>
        </p:nvSpPr>
        <p:spPr>
          <a:xfrm rot="19198462">
            <a:off x="6014711" y="2040602"/>
            <a:ext cx="7951962" cy="4383463"/>
          </a:xfrm>
          <a:prstGeom prst="rect">
            <a:avLst/>
          </a:prstGeom>
          <a:blipFill dpi="0" rotWithShape="1">
            <a:blip r:embed="rId2" cstate="email">
              <a:alphaModFix amt="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D798E00-EFDA-4538-91CA-1FA9999C2CD3}"/>
              </a:ext>
            </a:extLst>
          </p:cNvPr>
          <p:cNvSpPr/>
          <p:nvPr userDrawn="1"/>
        </p:nvSpPr>
        <p:spPr>
          <a:xfrm rot="19198462">
            <a:off x="-552183" y="432653"/>
            <a:ext cx="7951962" cy="4383463"/>
          </a:xfrm>
          <a:prstGeom prst="rect">
            <a:avLst/>
          </a:prstGeom>
          <a:blipFill dpi="0" rotWithShape="1">
            <a:blip r:embed="rId2" cstate="email">
              <a:alphaModFix amt="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5BBE3D2-C47E-4845-A1EE-4B472477289F}"/>
              </a:ext>
            </a:extLst>
          </p:cNvPr>
          <p:cNvSpPr/>
          <p:nvPr userDrawn="1"/>
        </p:nvSpPr>
        <p:spPr>
          <a:xfrm>
            <a:off x="4802316" y="1697881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D423D8CE-F82A-4CF3-AE7C-E934A7D6B1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02316" y="1694617"/>
            <a:ext cx="3279530" cy="686410"/>
          </a:xfrm>
          <a:prstGeom prst="rect">
            <a:avLst/>
          </a:prstGeom>
          <a:solidFill>
            <a:srgbClr val="DAEEE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52" name="文本占位符 11">
            <a:extLst>
              <a:ext uri="{FF2B5EF4-FFF2-40B4-BE49-F238E27FC236}">
                <a16:creationId xmlns="" xmlns:a16="http://schemas.microsoft.com/office/drawing/2014/main" id="{EFB7895A-46D2-4CE2-B2C8-DC36595FEC6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699860" y="1557200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3" name="文本占位符 11">
            <a:extLst>
              <a:ext uri="{FF2B5EF4-FFF2-40B4-BE49-F238E27FC236}">
                <a16:creationId xmlns="" xmlns:a16="http://schemas.microsoft.com/office/drawing/2014/main" id="{E3D7A3C6-DB67-43AD-A8F4-FFF73DAB07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99860" y="2849479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4" name="文本占位符 11">
            <a:extLst>
              <a:ext uri="{FF2B5EF4-FFF2-40B4-BE49-F238E27FC236}">
                <a16:creationId xmlns="" xmlns:a16="http://schemas.microsoft.com/office/drawing/2014/main" id="{A1A09576-A703-4E33-88B4-38DC2615C2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99860" y="4141758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5" name="文本占位符 11">
            <a:extLst>
              <a:ext uri="{FF2B5EF4-FFF2-40B4-BE49-F238E27FC236}">
                <a16:creationId xmlns="" xmlns:a16="http://schemas.microsoft.com/office/drawing/2014/main" id="{68CFFC3F-B4AF-48F2-BAB1-97A733CF3D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99860" y="5434037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4</a:t>
            </a:r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A987FC77-C9F5-4CF4-8A01-4F376E94BB44}"/>
              </a:ext>
            </a:extLst>
          </p:cNvPr>
          <p:cNvCxnSpPr/>
          <p:nvPr userDrawn="1"/>
        </p:nvCxnSpPr>
        <p:spPr>
          <a:xfrm flipH="1">
            <a:off x="3992929" y="1867082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AC9F1EFC-4AB9-4226-8BA9-686D9E30E31A}"/>
              </a:ext>
            </a:extLst>
          </p:cNvPr>
          <p:cNvCxnSpPr/>
          <p:nvPr userDrawn="1"/>
        </p:nvCxnSpPr>
        <p:spPr>
          <a:xfrm flipH="1">
            <a:off x="4010513" y="3114861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459B1887-0754-4181-B41A-90881245383D}"/>
              </a:ext>
            </a:extLst>
          </p:cNvPr>
          <p:cNvCxnSpPr/>
          <p:nvPr userDrawn="1"/>
        </p:nvCxnSpPr>
        <p:spPr>
          <a:xfrm flipH="1">
            <a:off x="4010513" y="4340471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4A5F1F79-6A61-4F63-BA9F-5AB087AEFB02}"/>
              </a:ext>
            </a:extLst>
          </p:cNvPr>
          <p:cNvCxnSpPr/>
          <p:nvPr userDrawn="1"/>
        </p:nvCxnSpPr>
        <p:spPr>
          <a:xfrm flipH="1">
            <a:off x="4010513" y="5744199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377B2CB4-068A-48C0-B3C2-8FF4BC77A599}"/>
              </a:ext>
            </a:extLst>
          </p:cNvPr>
          <p:cNvSpPr/>
          <p:nvPr userDrawn="1"/>
        </p:nvSpPr>
        <p:spPr>
          <a:xfrm>
            <a:off x="4802316" y="2985686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占位符 11">
            <a:extLst>
              <a:ext uri="{FF2B5EF4-FFF2-40B4-BE49-F238E27FC236}">
                <a16:creationId xmlns="" xmlns:a16="http://schemas.microsoft.com/office/drawing/2014/main" id="{3E794F83-8B10-46B7-AC99-FCA0AFFA879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2316" y="2980363"/>
            <a:ext cx="3279530" cy="686410"/>
          </a:xfrm>
          <a:prstGeom prst="rect">
            <a:avLst/>
          </a:prstGeom>
          <a:solidFill>
            <a:srgbClr val="DAEEE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3C146E1-1C56-48BB-9DD2-52B1707044FF}"/>
              </a:ext>
            </a:extLst>
          </p:cNvPr>
          <p:cNvSpPr/>
          <p:nvPr userDrawn="1"/>
        </p:nvSpPr>
        <p:spPr>
          <a:xfrm>
            <a:off x="4802316" y="4277357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占位符 11">
            <a:extLst>
              <a:ext uri="{FF2B5EF4-FFF2-40B4-BE49-F238E27FC236}">
                <a16:creationId xmlns="" xmlns:a16="http://schemas.microsoft.com/office/drawing/2014/main" id="{AD6DFA44-148F-4225-92F8-6834DEF4B3F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02316" y="4266109"/>
            <a:ext cx="3279530" cy="686410"/>
          </a:xfrm>
          <a:prstGeom prst="rect">
            <a:avLst/>
          </a:prstGeom>
          <a:solidFill>
            <a:srgbClr val="18954E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66518AEC-5680-4794-91D3-4CBC00BF3F4A}"/>
              </a:ext>
            </a:extLst>
          </p:cNvPr>
          <p:cNvSpPr/>
          <p:nvPr userDrawn="1"/>
        </p:nvSpPr>
        <p:spPr>
          <a:xfrm>
            <a:off x="4802316" y="5555120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占位符 11">
            <a:extLst>
              <a:ext uri="{FF2B5EF4-FFF2-40B4-BE49-F238E27FC236}">
                <a16:creationId xmlns="" xmlns:a16="http://schemas.microsoft.com/office/drawing/2014/main" id="{EB107980-FE09-4DF1-9490-E6192A28A1B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02316" y="5551856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707D95D-2232-4E91-A957-D330D68E8B3F}"/>
              </a:ext>
            </a:extLst>
          </p:cNvPr>
          <p:cNvGrpSpPr/>
          <p:nvPr userDrawn="1"/>
        </p:nvGrpSpPr>
        <p:grpSpPr>
          <a:xfrm>
            <a:off x="4329992" y="274089"/>
            <a:ext cx="3526427" cy="1176630"/>
            <a:chOff x="4329992" y="274089"/>
            <a:chExt cx="3526427" cy="1176630"/>
          </a:xfrm>
        </p:grpSpPr>
        <p:sp>
          <p:nvSpPr>
            <p:cNvPr id="6" name="箭头: V 形 5">
              <a:extLst>
                <a:ext uri="{FF2B5EF4-FFF2-40B4-BE49-F238E27FC236}">
                  <a16:creationId xmlns="" xmlns:a16="http://schemas.microsoft.com/office/drawing/2014/main" id="{C28B2EBC-4561-4486-8E29-4EF1537B3304}"/>
                </a:ext>
              </a:extLst>
            </p:cNvPr>
            <p:cNvSpPr/>
            <p:nvPr userDrawn="1"/>
          </p:nvSpPr>
          <p:spPr>
            <a:xfrm>
              <a:off x="7085080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="" xmlns:a16="http://schemas.microsoft.com/office/drawing/2014/main" id="{FAE2AB8E-3C21-4453-98B1-378A80807EDC}"/>
                </a:ext>
              </a:extLst>
            </p:cNvPr>
            <p:cNvSpPr/>
            <p:nvPr userDrawn="1"/>
          </p:nvSpPr>
          <p:spPr>
            <a:xfrm flipH="1">
              <a:off x="4678718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箭头: V 形 40">
              <a:extLst>
                <a:ext uri="{FF2B5EF4-FFF2-40B4-BE49-F238E27FC236}">
                  <a16:creationId xmlns="" xmlns:a16="http://schemas.microsoft.com/office/drawing/2014/main" id="{9F4D14A3-EC3C-4345-B573-7C6AD87C5634}"/>
                </a:ext>
              </a:extLst>
            </p:cNvPr>
            <p:cNvSpPr/>
            <p:nvPr userDrawn="1"/>
          </p:nvSpPr>
          <p:spPr>
            <a:xfrm>
              <a:off x="7428216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箭头: V 形 41">
              <a:extLst>
                <a:ext uri="{FF2B5EF4-FFF2-40B4-BE49-F238E27FC236}">
                  <a16:creationId xmlns="" xmlns:a16="http://schemas.microsoft.com/office/drawing/2014/main" id="{6E8D3CA4-D871-4B63-A163-1BD48B080DB7}"/>
                </a:ext>
              </a:extLst>
            </p:cNvPr>
            <p:cNvSpPr/>
            <p:nvPr userDrawn="1"/>
          </p:nvSpPr>
          <p:spPr>
            <a:xfrm flipH="1">
              <a:off x="4329992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DB4364E7-F1A7-4FF3-98A1-EA1D811536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8363" y="274089"/>
              <a:ext cx="1975275" cy="1176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7863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不含标题">
    <p:bg>
      <p:bgPr>
        <a:solidFill>
          <a:srgbClr val="F9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AA2C793-A928-4381-9E5F-131F9D4930EA}"/>
              </a:ext>
            </a:extLst>
          </p:cNvPr>
          <p:cNvSpPr/>
          <p:nvPr userDrawn="1"/>
        </p:nvSpPr>
        <p:spPr>
          <a:xfrm>
            <a:off x="0" y="433416"/>
            <a:ext cx="12191999" cy="679882"/>
          </a:xfrm>
          <a:prstGeom prst="rect">
            <a:avLst/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E6E296B5-9805-4342-AE98-BB78984AFAE5}"/>
              </a:ext>
            </a:extLst>
          </p:cNvPr>
          <p:cNvSpPr/>
          <p:nvPr userDrawn="1"/>
        </p:nvSpPr>
        <p:spPr>
          <a:xfrm rot="19198462">
            <a:off x="6014711" y="2040602"/>
            <a:ext cx="7951962" cy="4383463"/>
          </a:xfrm>
          <a:prstGeom prst="rect">
            <a:avLst/>
          </a:prstGeom>
          <a:blipFill dpi="0" rotWithShape="1">
            <a:blip r:embed="rId2" cstate="email">
              <a:alphaModFix amt="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D798E00-EFDA-4538-91CA-1FA9999C2CD3}"/>
              </a:ext>
            </a:extLst>
          </p:cNvPr>
          <p:cNvSpPr/>
          <p:nvPr userDrawn="1"/>
        </p:nvSpPr>
        <p:spPr>
          <a:xfrm rot="19198462">
            <a:off x="-552183" y="432653"/>
            <a:ext cx="7951962" cy="4383463"/>
          </a:xfrm>
          <a:prstGeom prst="rect">
            <a:avLst/>
          </a:prstGeom>
          <a:blipFill dpi="0" rotWithShape="1">
            <a:blip r:embed="rId2" cstate="email">
              <a:alphaModFix amt="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5BBE3D2-C47E-4845-A1EE-4B472477289F}"/>
              </a:ext>
            </a:extLst>
          </p:cNvPr>
          <p:cNvSpPr/>
          <p:nvPr userDrawn="1"/>
        </p:nvSpPr>
        <p:spPr>
          <a:xfrm>
            <a:off x="4802316" y="1697881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D423D8CE-F82A-4CF3-AE7C-E934A7D6B1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02316" y="1694617"/>
            <a:ext cx="3279530" cy="686410"/>
          </a:xfrm>
          <a:prstGeom prst="rect">
            <a:avLst/>
          </a:prstGeom>
          <a:solidFill>
            <a:srgbClr val="DAEEE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52" name="文本占位符 11">
            <a:extLst>
              <a:ext uri="{FF2B5EF4-FFF2-40B4-BE49-F238E27FC236}">
                <a16:creationId xmlns="" xmlns:a16="http://schemas.microsoft.com/office/drawing/2014/main" id="{EFB7895A-46D2-4CE2-B2C8-DC36595FEC6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699860" y="1557200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3" name="文本占位符 11">
            <a:extLst>
              <a:ext uri="{FF2B5EF4-FFF2-40B4-BE49-F238E27FC236}">
                <a16:creationId xmlns="" xmlns:a16="http://schemas.microsoft.com/office/drawing/2014/main" id="{E3D7A3C6-DB67-43AD-A8F4-FFF73DAB07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99860" y="2849479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4" name="文本占位符 11">
            <a:extLst>
              <a:ext uri="{FF2B5EF4-FFF2-40B4-BE49-F238E27FC236}">
                <a16:creationId xmlns="" xmlns:a16="http://schemas.microsoft.com/office/drawing/2014/main" id="{A1A09576-A703-4E33-88B4-38DC2615C2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99860" y="4141758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5" name="文本占位符 11">
            <a:extLst>
              <a:ext uri="{FF2B5EF4-FFF2-40B4-BE49-F238E27FC236}">
                <a16:creationId xmlns="" xmlns:a16="http://schemas.microsoft.com/office/drawing/2014/main" id="{68CFFC3F-B4AF-48F2-BAB1-97A733CF3D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99860" y="5434037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4</a:t>
            </a:r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A987FC77-C9F5-4CF4-8A01-4F376E94BB44}"/>
              </a:ext>
            </a:extLst>
          </p:cNvPr>
          <p:cNvCxnSpPr/>
          <p:nvPr userDrawn="1"/>
        </p:nvCxnSpPr>
        <p:spPr>
          <a:xfrm flipH="1">
            <a:off x="3992929" y="1867082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AC9F1EFC-4AB9-4226-8BA9-686D9E30E31A}"/>
              </a:ext>
            </a:extLst>
          </p:cNvPr>
          <p:cNvCxnSpPr/>
          <p:nvPr userDrawn="1"/>
        </p:nvCxnSpPr>
        <p:spPr>
          <a:xfrm flipH="1">
            <a:off x="4010513" y="3114861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459B1887-0754-4181-B41A-90881245383D}"/>
              </a:ext>
            </a:extLst>
          </p:cNvPr>
          <p:cNvCxnSpPr/>
          <p:nvPr userDrawn="1"/>
        </p:nvCxnSpPr>
        <p:spPr>
          <a:xfrm flipH="1">
            <a:off x="4010513" y="4340471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4A5F1F79-6A61-4F63-BA9F-5AB087AEFB02}"/>
              </a:ext>
            </a:extLst>
          </p:cNvPr>
          <p:cNvCxnSpPr/>
          <p:nvPr userDrawn="1"/>
        </p:nvCxnSpPr>
        <p:spPr>
          <a:xfrm flipH="1">
            <a:off x="4010513" y="5744199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377B2CB4-068A-48C0-B3C2-8FF4BC77A599}"/>
              </a:ext>
            </a:extLst>
          </p:cNvPr>
          <p:cNvSpPr/>
          <p:nvPr userDrawn="1"/>
        </p:nvSpPr>
        <p:spPr>
          <a:xfrm>
            <a:off x="4802316" y="2985686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占位符 11">
            <a:extLst>
              <a:ext uri="{FF2B5EF4-FFF2-40B4-BE49-F238E27FC236}">
                <a16:creationId xmlns="" xmlns:a16="http://schemas.microsoft.com/office/drawing/2014/main" id="{3E794F83-8B10-46B7-AC99-FCA0AFFA879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2316" y="2980363"/>
            <a:ext cx="3279530" cy="686410"/>
          </a:xfrm>
          <a:prstGeom prst="rect">
            <a:avLst/>
          </a:prstGeom>
          <a:solidFill>
            <a:srgbClr val="DAEEE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3C146E1-1C56-48BB-9DD2-52B1707044FF}"/>
              </a:ext>
            </a:extLst>
          </p:cNvPr>
          <p:cNvSpPr/>
          <p:nvPr userDrawn="1"/>
        </p:nvSpPr>
        <p:spPr>
          <a:xfrm>
            <a:off x="4802316" y="4277357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占位符 11">
            <a:extLst>
              <a:ext uri="{FF2B5EF4-FFF2-40B4-BE49-F238E27FC236}">
                <a16:creationId xmlns="" xmlns:a16="http://schemas.microsoft.com/office/drawing/2014/main" id="{AD6DFA44-148F-4225-92F8-6834DEF4B3F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02316" y="4266109"/>
            <a:ext cx="3279530" cy="686410"/>
          </a:xfrm>
          <a:prstGeom prst="rect">
            <a:avLst/>
          </a:prstGeom>
          <a:solidFill>
            <a:srgbClr val="DAEEE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66518AEC-5680-4794-91D3-4CBC00BF3F4A}"/>
              </a:ext>
            </a:extLst>
          </p:cNvPr>
          <p:cNvSpPr/>
          <p:nvPr userDrawn="1"/>
        </p:nvSpPr>
        <p:spPr>
          <a:xfrm>
            <a:off x="4802316" y="5555120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占位符 11">
            <a:extLst>
              <a:ext uri="{FF2B5EF4-FFF2-40B4-BE49-F238E27FC236}">
                <a16:creationId xmlns="" xmlns:a16="http://schemas.microsoft.com/office/drawing/2014/main" id="{EB107980-FE09-4DF1-9490-E6192A28A1B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02316" y="5551856"/>
            <a:ext cx="3279530" cy="686410"/>
          </a:xfrm>
          <a:prstGeom prst="rect">
            <a:avLst/>
          </a:prstGeom>
          <a:solidFill>
            <a:srgbClr val="18954E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707D95D-2232-4E91-A957-D330D68E8B3F}"/>
              </a:ext>
            </a:extLst>
          </p:cNvPr>
          <p:cNvGrpSpPr/>
          <p:nvPr userDrawn="1"/>
        </p:nvGrpSpPr>
        <p:grpSpPr>
          <a:xfrm>
            <a:off x="4329992" y="274089"/>
            <a:ext cx="3526427" cy="1176630"/>
            <a:chOff x="4329992" y="274089"/>
            <a:chExt cx="3526427" cy="1176630"/>
          </a:xfrm>
        </p:grpSpPr>
        <p:sp>
          <p:nvSpPr>
            <p:cNvPr id="6" name="箭头: V 形 5">
              <a:extLst>
                <a:ext uri="{FF2B5EF4-FFF2-40B4-BE49-F238E27FC236}">
                  <a16:creationId xmlns="" xmlns:a16="http://schemas.microsoft.com/office/drawing/2014/main" id="{C28B2EBC-4561-4486-8E29-4EF1537B3304}"/>
                </a:ext>
              </a:extLst>
            </p:cNvPr>
            <p:cNvSpPr/>
            <p:nvPr userDrawn="1"/>
          </p:nvSpPr>
          <p:spPr>
            <a:xfrm>
              <a:off x="7085080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="" xmlns:a16="http://schemas.microsoft.com/office/drawing/2014/main" id="{FAE2AB8E-3C21-4453-98B1-378A80807EDC}"/>
                </a:ext>
              </a:extLst>
            </p:cNvPr>
            <p:cNvSpPr/>
            <p:nvPr userDrawn="1"/>
          </p:nvSpPr>
          <p:spPr>
            <a:xfrm flipH="1">
              <a:off x="4678718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箭头: V 形 40">
              <a:extLst>
                <a:ext uri="{FF2B5EF4-FFF2-40B4-BE49-F238E27FC236}">
                  <a16:creationId xmlns="" xmlns:a16="http://schemas.microsoft.com/office/drawing/2014/main" id="{9F4D14A3-EC3C-4345-B573-7C6AD87C5634}"/>
                </a:ext>
              </a:extLst>
            </p:cNvPr>
            <p:cNvSpPr/>
            <p:nvPr userDrawn="1"/>
          </p:nvSpPr>
          <p:spPr>
            <a:xfrm>
              <a:off x="7428216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箭头: V 形 41">
              <a:extLst>
                <a:ext uri="{FF2B5EF4-FFF2-40B4-BE49-F238E27FC236}">
                  <a16:creationId xmlns="" xmlns:a16="http://schemas.microsoft.com/office/drawing/2014/main" id="{6E8D3CA4-D871-4B63-A163-1BD48B080DB7}"/>
                </a:ext>
              </a:extLst>
            </p:cNvPr>
            <p:cNvSpPr/>
            <p:nvPr userDrawn="1"/>
          </p:nvSpPr>
          <p:spPr>
            <a:xfrm flipH="1">
              <a:off x="4329992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DB4364E7-F1A7-4FF3-98A1-EA1D811536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8363" y="274089"/>
              <a:ext cx="1975275" cy="1176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4096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含标题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90CA887-24B7-4B80-BDE8-5EF1864DD4C6}"/>
              </a:ext>
            </a:extLst>
          </p:cNvPr>
          <p:cNvSpPr/>
          <p:nvPr userDrawn="1"/>
        </p:nvSpPr>
        <p:spPr>
          <a:xfrm>
            <a:off x="0" y="4932483"/>
            <a:ext cx="12192000" cy="1925517"/>
          </a:xfrm>
          <a:prstGeom prst="rect">
            <a:avLst/>
          </a:prstGeom>
          <a:blipFill dpi="0" rotWithShape="1">
            <a:blip r:embed="rId2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形 5">
            <a:extLst>
              <a:ext uri="{FF2B5EF4-FFF2-40B4-BE49-F238E27FC236}">
                <a16:creationId xmlns="" xmlns:a16="http://schemas.microsoft.com/office/drawing/2014/main" id="{11BF0EB2-91D4-4599-A66E-E99A1E0DC9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44808" y="331694"/>
            <a:ext cx="2080748" cy="487644"/>
          </a:xfrm>
          <a:prstGeom prst="rect">
            <a:avLst/>
          </a:prstGeom>
        </p:spPr>
      </p:pic>
      <p:sp>
        <p:nvSpPr>
          <p:cNvPr id="8" name="文本占位符 11">
            <a:extLst>
              <a:ext uri="{FF2B5EF4-FFF2-40B4-BE49-F238E27FC236}">
                <a16:creationId xmlns="" xmlns:a16="http://schemas.microsoft.com/office/drawing/2014/main" id="{DA5261C9-6967-4FEA-92A2-4A1FF1579F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745" y="261396"/>
            <a:ext cx="4751808" cy="68641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3600" b="1">
                <a:solidFill>
                  <a:srgbClr val="137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5901744-F102-446B-BDF2-756EA4F79AD1}"/>
              </a:ext>
            </a:extLst>
          </p:cNvPr>
          <p:cNvSpPr/>
          <p:nvPr userDrawn="1"/>
        </p:nvSpPr>
        <p:spPr>
          <a:xfrm>
            <a:off x="621645" y="926714"/>
            <a:ext cx="11466821" cy="18000"/>
          </a:xfrm>
          <a:prstGeom prst="rect">
            <a:avLst/>
          </a:prstGeom>
          <a:solidFill>
            <a:srgbClr val="179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="" xmlns:a16="http://schemas.microsoft.com/office/drawing/2014/main" id="{71E6AE7F-FD1D-4776-9CA7-5A471D6BA9F4}"/>
              </a:ext>
            </a:extLst>
          </p:cNvPr>
          <p:cNvSpPr/>
          <p:nvPr userDrawn="1"/>
        </p:nvSpPr>
        <p:spPr>
          <a:xfrm rot="5400000">
            <a:off x="8623" y="342299"/>
            <a:ext cx="541063" cy="466434"/>
          </a:xfrm>
          <a:prstGeom prst="triangle">
            <a:avLst/>
          </a:prstGeom>
          <a:solidFill>
            <a:srgbClr val="179040">
              <a:alpha val="27000"/>
            </a:srgbClr>
          </a:soli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="" xmlns:a16="http://schemas.microsoft.com/office/drawing/2014/main" id="{126E97FE-7E32-4BB9-8DFE-A7FDFD330C95}"/>
              </a:ext>
            </a:extLst>
          </p:cNvPr>
          <p:cNvSpPr/>
          <p:nvPr userDrawn="1"/>
        </p:nvSpPr>
        <p:spPr>
          <a:xfrm rot="5400000">
            <a:off x="-33318" y="367276"/>
            <a:ext cx="483115" cy="416479"/>
          </a:xfrm>
          <a:prstGeom prst="triangle">
            <a:avLst/>
          </a:prstGeom>
          <a:solidFill>
            <a:srgbClr val="179040">
              <a:alpha val="14000"/>
            </a:srgbClr>
          </a:soli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731C64E-6EC6-43A3-ADF2-E400B9548C09}"/>
              </a:ext>
            </a:extLst>
          </p:cNvPr>
          <p:cNvSpPr/>
          <p:nvPr userDrawn="1"/>
        </p:nvSpPr>
        <p:spPr>
          <a:xfrm>
            <a:off x="1314450" y="2696308"/>
            <a:ext cx="9563100" cy="1465384"/>
          </a:xfrm>
          <a:prstGeom prst="rect">
            <a:avLst/>
          </a:prstGeom>
          <a:blipFill dpi="0" rotWithShape="1">
            <a:blip r:embed="rId5" cstate="email">
              <a:alphaModFix amt="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509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含标题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90CA887-24B7-4B80-BDE8-5EF1864DD4C6}"/>
              </a:ext>
            </a:extLst>
          </p:cNvPr>
          <p:cNvSpPr/>
          <p:nvPr userDrawn="1"/>
        </p:nvSpPr>
        <p:spPr>
          <a:xfrm>
            <a:off x="0" y="4932483"/>
            <a:ext cx="12192000" cy="1925517"/>
          </a:xfrm>
          <a:prstGeom prst="rect">
            <a:avLst/>
          </a:prstGeom>
          <a:blipFill dpi="0" rotWithShape="1">
            <a:blip r:embed="rId2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形 5">
            <a:extLst>
              <a:ext uri="{FF2B5EF4-FFF2-40B4-BE49-F238E27FC236}">
                <a16:creationId xmlns="" xmlns:a16="http://schemas.microsoft.com/office/drawing/2014/main" id="{11BF0EB2-91D4-4599-A66E-E99A1E0DC9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44808" y="331694"/>
            <a:ext cx="2080748" cy="487644"/>
          </a:xfrm>
          <a:prstGeom prst="rect">
            <a:avLst/>
          </a:prstGeom>
        </p:spPr>
      </p:pic>
      <p:sp>
        <p:nvSpPr>
          <p:cNvPr id="8" name="文本占位符 11">
            <a:extLst>
              <a:ext uri="{FF2B5EF4-FFF2-40B4-BE49-F238E27FC236}">
                <a16:creationId xmlns="" xmlns:a16="http://schemas.microsoft.com/office/drawing/2014/main" id="{DA5261C9-6967-4FEA-92A2-4A1FF1579F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745" y="261396"/>
            <a:ext cx="4751808" cy="68641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3600" b="1">
                <a:solidFill>
                  <a:srgbClr val="137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5901744-F102-446B-BDF2-756EA4F79AD1}"/>
              </a:ext>
            </a:extLst>
          </p:cNvPr>
          <p:cNvSpPr/>
          <p:nvPr userDrawn="1"/>
        </p:nvSpPr>
        <p:spPr>
          <a:xfrm>
            <a:off x="621645" y="926714"/>
            <a:ext cx="11466821" cy="18000"/>
          </a:xfrm>
          <a:prstGeom prst="rect">
            <a:avLst/>
          </a:prstGeom>
          <a:solidFill>
            <a:srgbClr val="179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="" xmlns:a16="http://schemas.microsoft.com/office/drawing/2014/main" id="{71E6AE7F-FD1D-4776-9CA7-5A471D6BA9F4}"/>
              </a:ext>
            </a:extLst>
          </p:cNvPr>
          <p:cNvSpPr/>
          <p:nvPr userDrawn="1"/>
        </p:nvSpPr>
        <p:spPr>
          <a:xfrm rot="5400000">
            <a:off x="8623" y="342299"/>
            <a:ext cx="541063" cy="466434"/>
          </a:xfrm>
          <a:prstGeom prst="triangle">
            <a:avLst/>
          </a:prstGeom>
          <a:solidFill>
            <a:srgbClr val="179040">
              <a:alpha val="27000"/>
            </a:srgbClr>
          </a:soli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="" xmlns:a16="http://schemas.microsoft.com/office/drawing/2014/main" id="{126E97FE-7E32-4BB9-8DFE-A7FDFD330C95}"/>
              </a:ext>
            </a:extLst>
          </p:cNvPr>
          <p:cNvSpPr/>
          <p:nvPr userDrawn="1"/>
        </p:nvSpPr>
        <p:spPr>
          <a:xfrm rot="5400000">
            <a:off x="-33318" y="367276"/>
            <a:ext cx="483115" cy="416479"/>
          </a:xfrm>
          <a:prstGeom prst="triangle">
            <a:avLst/>
          </a:prstGeom>
          <a:solidFill>
            <a:srgbClr val="179040">
              <a:alpha val="14000"/>
            </a:srgbClr>
          </a:soli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822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含标题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>
            <a:extLst>
              <a:ext uri="{FF2B5EF4-FFF2-40B4-BE49-F238E27FC236}">
                <a16:creationId xmlns="" xmlns:a16="http://schemas.microsoft.com/office/drawing/2014/main" id="{11BF0EB2-91D4-4599-A66E-E99A1E0DC9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44808" y="331694"/>
            <a:ext cx="2080748" cy="487644"/>
          </a:xfrm>
          <a:prstGeom prst="rect">
            <a:avLst/>
          </a:prstGeom>
        </p:spPr>
      </p:pic>
      <p:sp>
        <p:nvSpPr>
          <p:cNvPr id="8" name="文本占位符 11">
            <a:extLst>
              <a:ext uri="{FF2B5EF4-FFF2-40B4-BE49-F238E27FC236}">
                <a16:creationId xmlns="" xmlns:a16="http://schemas.microsoft.com/office/drawing/2014/main" id="{DA5261C9-6967-4FEA-92A2-4A1FF1579F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745" y="261396"/>
            <a:ext cx="4751808" cy="68641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3600" b="1">
                <a:solidFill>
                  <a:srgbClr val="137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5901744-F102-446B-BDF2-756EA4F79AD1}"/>
              </a:ext>
            </a:extLst>
          </p:cNvPr>
          <p:cNvSpPr/>
          <p:nvPr userDrawn="1"/>
        </p:nvSpPr>
        <p:spPr>
          <a:xfrm>
            <a:off x="621645" y="926714"/>
            <a:ext cx="11466821" cy="18000"/>
          </a:xfrm>
          <a:prstGeom prst="rect">
            <a:avLst/>
          </a:prstGeom>
          <a:solidFill>
            <a:srgbClr val="179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="" xmlns:a16="http://schemas.microsoft.com/office/drawing/2014/main" id="{71E6AE7F-FD1D-4776-9CA7-5A471D6BA9F4}"/>
              </a:ext>
            </a:extLst>
          </p:cNvPr>
          <p:cNvSpPr/>
          <p:nvPr userDrawn="1"/>
        </p:nvSpPr>
        <p:spPr>
          <a:xfrm rot="5400000">
            <a:off x="8623" y="342299"/>
            <a:ext cx="541063" cy="466434"/>
          </a:xfrm>
          <a:prstGeom prst="triangle">
            <a:avLst/>
          </a:prstGeom>
          <a:solidFill>
            <a:srgbClr val="179040">
              <a:alpha val="27000"/>
            </a:srgbClr>
          </a:soli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="" xmlns:a16="http://schemas.microsoft.com/office/drawing/2014/main" id="{126E97FE-7E32-4BB9-8DFE-A7FDFD330C95}"/>
              </a:ext>
            </a:extLst>
          </p:cNvPr>
          <p:cNvSpPr/>
          <p:nvPr userDrawn="1"/>
        </p:nvSpPr>
        <p:spPr>
          <a:xfrm rot="5400000">
            <a:off x="-33318" y="367276"/>
            <a:ext cx="483115" cy="416479"/>
          </a:xfrm>
          <a:prstGeom prst="triangle">
            <a:avLst/>
          </a:prstGeom>
          <a:solidFill>
            <a:srgbClr val="179040">
              <a:alpha val="14000"/>
            </a:srgbClr>
          </a:soli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918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不含标题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>
            <a:extLst>
              <a:ext uri="{FF2B5EF4-FFF2-40B4-BE49-F238E27FC236}">
                <a16:creationId xmlns="" xmlns:a16="http://schemas.microsoft.com/office/drawing/2014/main" id="{A0E19F0B-ADA3-4177-B827-5FC8323FB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37457" y="184266"/>
            <a:ext cx="2221522" cy="686169"/>
          </a:xfrm>
          <a:custGeom>
            <a:avLst/>
            <a:gdLst>
              <a:gd name="connsiteX0" fmla="*/ 0 w 2221522"/>
              <a:gd name="connsiteY0" fmla="*/ 0 h 686169"/>
              <a:gd name="connsiteX1" fmla="*/ 2221522 w 2221522"/>
              <a:gd name="connsiteY1" fmla="*/ 0 h 686169"/>
              <a:gd name="connsiteX2" fmla="*/ 2221522 w 2221522"/>
              <a:gd name="connsiteY2" fmla="*/ 686169 h 686169"/>
              <a:gd name="connsiteX3" fmla="*/ 0 w 2221522"/>
              <a:gd name="connsiteY3" fmla="*/ 686169 h 68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1522" h="686169">
                <a:moveTo>
                  <a:pt x="0" y="0"/>
                </a:moveTo>
                <a:lnTo>
                  <a:pt x="2221522" y="0"/>
                </a:lnTo>
                <a:lnTo>
                  <a:pt x="2221522" y="686169"/>
                </a:lnTo>
                <a:lnTo>
                  <a:pt x="0" y="686169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94420A7-F586-4528-8F58-7E547AE5B01C}"/>
              </a:ext>
            </a:extLst>
          </p:cNvPr>
          <p:cNvSpPr/>
          <p:nvPr userDrawn="1"/>
        </p:nvSpPr>
        <p:spPr>
          <a:xfrm>
            <a:off x="1137457" y="926714"/>
            <a:ext cx="11054543" cy="45719"/>
          </a:xfrm>
          <a:prstGeom prst="rect">
            <a:avLst/>
          </a:prstGeom>
          <a:solidFill>
            <a:srgbClr val="179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3CA885F-443A-4374-B91A-538B75A9CB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1" y="1277"/>
            <a:ext cx="1052146" cy="105214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90CA887-24B7-4B80-BDE8-5EF1864DD4C6}"/>
              </a:ext>
            </a:extLst>
          </p:cNvPr>
          <p:cNvSpPr/>
          <p:nvPr userDrawn="1"/>
        </p:nvSpPr>
        <p:spPr>
          <a:xfrm>
            <a:off x="0" y="4932483"/>
            <a:ext cx="12192000" cy="1925517"/>
          </a:xfrm>
          <a:prstGeom prst="rect">
            <a:avLst/>
          </a:prstGeom>
          <a:blipFill dpi="0" rotWithShape="1">
            <a:blip r:embed="rId5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570B446-2922-4290-8806-1662520E4E96}"/>
              </a:ext>
            </a:extLst>
          </p:cNvPr>
          <p:cNvSpPr/>
          <p:nvPr userDrawn="1"/>
        </p:nvSpPr>
        <p:spPr>
          <a:xfrm>
            <a:off x="1314450" y="2696308"/>
            <a:ext cx="9563100" cy="1465384"/>
          </a:xfrm>
          <a:prstGeom prst="rect">
            <a:avLst/>
          </a:prstGeom>
          <a:blipFill dpi="0" rotWithShape="1">
            <a:blip r:embed="rId6" cstate="email">
              <a:alphaModFix amt="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043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不含标题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>
            <a:extLst>
              <a:ext uri="{FF2B5EF4-FFF2-40B4-BE49-F238E27FC236}">
                <a16:creationId xmlns="" xmlns:a16="http://schemas.microsoft.com/office/drawing/2014/main" id="{A0E19F0B-ADA3-4177-B827-5FC8323FB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37457" y="184266"/>
            <a:ext cx="2221522" cy="686169"/>
          </a:xfrm>
          <a:custGeom>
            <a:avLst/>
            <a:gdLst>
              <a:gd name="connsiteX0" fmla="*/ 0 w 2221522"/>
              <a:gd name="connsiteY0" fmla="*/ 0 h 686169"/>
              <a:gd name="connsiteX1" fmla="*/ 2221522 w 2221522"/>
              <a:gd name="connsiteY1" fmla="*/ 0 h 686169"/>
              <a:gd name="connsiteX2" fmla="*/ 2221522 w 2221522"/>
              <a:gd name="connsiteY2" fmla="*/ 686169 h 686169"/>
              <a:gd name="connsiteX3" fmla="*/ 0 w 2221522"/>
              <a:gd name="connsiteY3" fmla="*/ 686169 h 68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1522" h="686169">
                <a:moveTo>
                  <a:pt x="0" y="0"/>
                </a:moveTo>
                <a:lnTo>
                  <a:pt x="2221522" y="0"/>
                </a:lnTo>
                <a:lnTo>
                  <a:pt x="2221522" y="686169"/>
                </a:lnTo>
                <a:lnTo>
                  <a:pt x="0" y="686169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94420A7-F586-4528-8F58-7E547AE5B01C}"/>
              </a:ext>
            </a:extLst>
          </p:cNvPr>
          <p:cNvSpPr/>
          <p:nvPr userDrawn="1"/>
        </p:nvSpPr>
        <p:spPr>
          <a:xfrm>
            <a:off x="1137457" y="926714"/>
            <a:ext cx="11054543" cy="45719"/>
          </a:xfrm>
          <a:prstGeom prst="rect">
            <a:avLst/>
          </a:prstGeom>
          <a:solidFill>
            <a:srgbClr val="179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3CA885F-443A-4374-B91A-538B75A9CB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1" y="1277"/>
            <a:ext cx="1052146" cy="105214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90CA887-24B7-4B80-BDE8-5EF1864DD4C6}"/>
              </a:ext>
            </a:extLst>
          </p:cNvPr>
          <p:cNvSpPr/>
          <p:nvPr userDrawn="1"/>
        </p:nvSpPr>
        <p:spPr>
          <a:xfrm>
            <a:off x="0" y="4932483"/>
            <a:ext cx="12192000" cy="1925517"/>
          </a:xfrm>
          <a:prstGeom prst="rect">
            <a:avLst/>
          </a:prstGeom>
          <a:blipFill dpi="0" rotWithShape="1">
            <a:blip r:embed="rId5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8113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不含标题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>
            <a:extLst>
              <a:ext uri="{FF2B5EF4-FFF2-40B4-BE49-F238E27FC236}">
                <a16:creationId xmlns="" xmlns:a16="http://schemas.microsoft.com/office/drawing/2014/main" id="{A0E19F0B-ADA3-4177-B827-5FC8323FB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37457" y="184266"/>
            <a:ext cx="2221522" cy="686169"/>
          </a:xfrm>
          <a:custGeom>
            <a:avLst/>
            <a:gdLst>
              <a:gd name="connsiteX0" fmla="*/ 0 w 2221522"/>
              <a:gd name="connsiteY0" fmla="*/ 0 h 686169"/>
              <a:gd name="connsiteX1" fmla="*/ 2221522 w 2221522"/>
              <a:gd name="connsiteY1" fmla="*/ 0 h 686169"/>
              <a:gd name="connsiteX2" fmla="*/ 2221522 w 2221522"/>
              <a:gd name="connsiteY2" fmla="*/ 686169 h 686169"/>
              <a:gd name="connsiteX3" fmla="*/ 0 w 2221522"/>
              <a:gd name="connsiteY3" fmla="*/ 686169 h 68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1522" h="686169">
                <a:moveTo>
                  <a:pt x="0" y="0"/>
                </a:moveTo>
                <a:lnTo>
                  <a:pt x="2221522" y="0"/>
                </a:lnTo>
                <a:lnTo>
                  <a:pt x="2221522" y="686169"/>
                </a:lnTo>
                <a:lnTo>
                  <a:pt x="0" y="686169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94420A7-F586-4528-8F58-7E547AE5B01C}"/>
              </a:ext>
            </a:extLst>
          </p:cNvPr>
          <p:cNvSpPr/>
          <p:nvPr userDrawn="1"/>
        </p:nvSpPr>
        <p:spPr>
          <a:xfrm>
            <a:off x="1137457" y="926714"/>
            <a:ext cx="11054543" cy="45719"/>
          </a:xfrm>
          <a:prstGeom prst="rect">
            <a:avLst/>
          </a:prstGeom>
          <a:solidFill>
            <a:srgbClr val="179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3CA885F-443A-4374-B91A-538B75A9CB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1" y="1277"/>
            <a:ext cx="1052146" cy="105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489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>
            <a:extLst>
              <a:ext uri="{FF2B5EF4-FFF2-40B4-BE49-F238E27FC236}">
                <a16:creationId xmlns="" xmlns:a16="http://schemas.microsoft.com/office/drawing/2014/main" id="{6C5CE586-8D6F-4FA6-8BFE-CA439FAE73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1422" y="423754"/>
            <a:ext cx="2927839" cy="68616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B60B1CB-565B-4357-B072-DA8B79D71FDE}"/>
              </a:ext>
            </a:extLst>
          </p:cNvPr>
          <p:cNvSpPr/>
          <p:nvPr userDrawn="1"/>
        </p:nvSpPr>
        <p:spPr>
          <a:xfrm>
            <a:off x="0" y="4932483"/>
            <a:ext cx="12192000" cy="1925517"/>
          </a:xfrm>
          <a:prstGeom prst="rect">
            <a:avLst/>
          </a:prstGeom>
          <a:blipFill dpi="0" rotWithShape="1">
            <a:blip r:embed="rId4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="" xmlns:a16="http://schemas.microsoft.com/office/drawing/2014/main" id="{A937A50F-2086-46E5-8B82-065EC3E53BCB}"/>
              </a:ext>
            </a:extLst>
          </p:cNvPr>
          <p:cNvSpPr/>
          <p:nvPr userDrawn="1"/>
        </p:nvSpPr>
        <p:spPr>
          <a:xfrm>
            <a:off x="4443045" y="423754"/>
            <a:ext cx="7913079" cy="683639"/>
          </a:xfrm>
          <a:prstGeom prst="parallelogram">
            <a:avLst>
              <a:gd name="adj" fmla="val 15769"/>
            </a:avLst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="" xmlns:a16="http://schemas.microsoft.com/office/drawing/2014/main" id="{5A63A09B-6F8A-4DCC-A7D8-A9083BCF73B2}"/>
              </a:ext>
            </a:extLst>
          </p:cNvPr>
          <p:cNvSpPr/>
          <p:nvPr userDrawn="1"/>
        </p:nvSpPr>
        <p:spPr>
          <a:xfrm>
            <a:off x="-175847" y="423754"/>
            <a:ext cx="1503485" cy="683639"/>
          </a:xfrm>
          <a:prstGeom prst="parallelogram">
            <a:avLst>
              <a:gd name="adj" fmla="val 15769"/>
            </a:avLst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4082345-BEA3-4DCE-AFF4-72138375F12A}"/>
              </a:ext>
            </a:extLst>
          </p:cNvPr>
          <p:cNvSpPr/>
          <p:nvPr userDrawn="1"/>
        </p:nvSpPr>
        <p:spPr>
          <a:xfrm>
            <a:off x="1314450" y="2696308"/>
            <a:ext cx="9563100" cy="1465384"/>
          </a:xfrm>
          <a:prstGeom prst="rect">
            <a:avLst/>
          </a:prstGeom>
          <a:blipFill dpi="0" rotWithShape="1">
            <a:blip r:embed="rId5" cstate="email">
              <a:alphaModFix amt="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892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399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1">
    <p:bg>
      <p:bgPr>
        <a:solidFill>
          <a:srgbClr val="F9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平行四边形 41">
            <a:extLst>
              <a:ext uri="{FF2B5EF4-FFF2-40B4-BE49-F238E27FC236}">
                <a16:creationId xmlns="" xmlns:a16="http://schemas.microsoft.com/office/drawing/2014/main" id="{0C2B70FC-C95D-4552-B9F7-E47A557EB043}"/>
              </a:ext>
            </a:extLst>
          </p:cNvPr>
          <p:cNvSpPr/>
          <p:nvPr userDrawn="1"/>
        </p:nvSpPr>
        <p:spPr>
          <a:xfrm>
            <a:off x="7225854" y="423754"/>
            <a:ext cx="5130269" cy="683639"/>
          </a:xfrm>
          <a:prstGeom prst="parallelogram">
            <a:avLst>
              <a:gd name="adj" fmla="val 15769"/>
            </a:avLst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D423D8CE-F82A-4CF3-AE7C-E934A7D6B1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23335" y="1624279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6" name="文本占位符 11">
            <a:extLst>
              <a:ext uri="{FF2B5EF4-FFF2-40B4-BE49-F238E27FC236}">
                <a16:creationId xmlns="" xmlns:a16="http://schemas.microsoft.com/office/drawing/2014/main" id="{971A0151-0D03-4FA7-A70E-EB5EAABD5C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23679" y="2872058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9" name="文本占位符 11">
            <a:extLst>
              <a:ext uri="{FF2B5EF4-FFF2-40B4-BE49-F238E27FC236}">
                <a16:creationId xmlns="" xmlns:a16="http://schemas.microsoft.com/office/drawing/2014/main" id="{45FCBDB5-C69C-40B9-8381-52D73C1C1A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08351" y="4202541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2" name="文本占位符 11">
            <a:extLst>
              <a:ext uri="{FF2B5EF4-FFF2-40B4-BE49-F238E27FC236}">
                <a16:creationId xmlns="" xmlns:a16="http://schemas.microsoft.com/office/drawing/2014/main" id="{82C00852-66A1-4AA2-8985-381678F2BA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87608" y="5492947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52BCA1B2-8CED-45BD-A9BC-288825961667}"/>
              </a:ext>
            </a:extLst>
          </p:cNvPr>
          <p:cNvSpPr/>
          <p:nvPr userDrawn="1"/>
        </p:nvSpPr>
        <p:spPr>
          <a:xfrm>
            <a:off x="7027090" y="1624279"/>
            <a:ext cx="754268" cy="683639"/>
          </a:xfrm>
          <a:prstGeom prst="parallelogram">
            <a:avLst>
              <a:gd name="adj" fmla="val 15769"/>
            </a:avLst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="" xmlns:a16="http://schemas.microsoft.com/office/drawing/2014/main" id="{7327BCF7-AAA0-4F6D-BC3B-2BC98C3A788D}"/>
              </a:ext>
            </a:extLst>
          </p:cNvPr>
          <p:cNvSpPr/>
          <p:nvPr userDrawn="1"/>
        </p:nvSpPr>
        <p:spPr>
          <a:xfrm>
            <a:off x="6836591" y="2873444"/>
            <a:ext cx="754268" cy="683639"/>
          </a:xfrm>
          <a:prstGeom prst="parallelogram">
            <a:avLst>
              <a:gd name="adj" fmla="val 15769"/>
            </a:avLst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="" xmlns:a16="http://schemas.microsoft.com/office/drawing/2014/main" id="{A5BC3D24-8B0B-4F5F-944C-060341807FE0}"/>
              </a:ext>
            </a:extLst>
          </p:cNvPr>
          <p:cNvSpPr/>
          <p:nvPr userDrawn="1"/>
        </p:nvSpPr>
        <p:spPr>
          <a:xfrm>
            <a:off x="6621263" y="4198360"/>
            <a:ext cx="754268" cy="683639"/>
          </a:xfrm>
          <a:prstGeom prst="parallelogram">
            <a:avLst>
              <a:gd name="adj" fmla="val 15769"/>
            </a:avLst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5" name="平行四边形 34">
            <a:extLst>
              <a:ext uri="{FF2B5EF4-FFF2-40B4-BE49-F238E27FC236}">
                <a16:creationId xmlns="" xmlns:a16="http://schemas.microsoft.com/office/drawing/2014/main" id="{D1EE7E12-39AF-4A7E-BCFD-426C1FF32905}"/>
              </a:ext>
            </a:extLst>
          </p:cNvPr>
          <p:cNvSpPr/>
          <p:nvPr userDrawn="1"/>
        </p:nvSpPr>
        <p:spPr>
          <a:xfrm>
            <a:off x="6412565" y="5502782"/>
            <a:ext cx="754268" cy="683639"/>
          </a:xfrm>
          <a:prstGeom prst="parallelogram">
            <a:avLst>
              <a:gd name="adj" fmla="val 15769"/>
            </a:avLst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18900000" algn="bl" rotWithShape="0">
              <a:srgbClr val="5CB68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占位符 11">
            <a:extLst>
              <a:ext uri="{FF2B5EF4-FFF2-40B4-BE49-F238E27FC236}">
                <a16:creationId xmlns="" xmlns:a16="http://schemas.microsoft.com/office/drawing/2014/main" id="{EFB7895A-46D2-4CE2-B2C8-DC36595FEC6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995307" y="1557200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3" name="文本占位符 11">
            <a:extLst>
              <a:ext uri="{FF2B5EF4-FFF2-40B4-BE49-F238E27FC236}">
                <a16:creationId xmlns="" xmlns:a16="http://schemas.microsoft.com/office/drawing/2014/main" id="{E3D7A3C6-DB67-43AD-A8F4-FFF73DAB07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11324" y="2802825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4" name="文本占位符 11">
            <a:extLst>
              <a:ext uri="{FF2B5EF4-FFF2-40B4-BE49-F238E27FC236}">
                <a16:creationId xmlns="" xmlns:a16="http://schemas.microsoft.com/office/drawing/2014/main" id="{A1A09576-A703-4E33-88B4-38DC2615C2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99414" y="4128769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5" name="文本占位符 11">
            <a:extLst>
              <a:ext uri="{FF2B5EF4-FFF2-40B4-BE49-F238E27FC236}">
                <a16:creationId xmlns="" xmlns:a16="http://schemas.microsoft.com/office/drawing/2014/main" id="{68CFFC3F-B4AF-48F2-BAB1-97A733CF3D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83125" y="5434037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D56F2FD-2241-4B7E-8BFD-6EDFBABE07C0}"/>
              </a:ext>
            </a:extLst>
          </p:cNvPr>
          <p:cNvSpPr txBox="1"/>
          <p:nvPr userDrawn="1"/>
        </p:nvSpPr>
        <p:spPr>
          <a:xfrm>
            <a:off x="7375531" y="433618"/>
            <a:ext cx="1483249" cy="7017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lvl="0" indent="0" algn="di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1570E0C-DF6C-4402-972F-B7448C9C3B14}"/>
              </a:ext>
            </a:extLst>
          </p:cNvPr>
          <p:cNvSpPr txBox="1"/>
          <p:nvPr userDrawn="1"/>
        </p:nvSpPr>
        <p:spPr>
          <a:xfrm>
            <a:off x="8858780" y="665694"/>
            <a:ext cx="2054832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>
                <a:solidFill>
                  <a:schemeClr val="bg1">
                    <a:alpha val="6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/>
            <a:r>
              <a:rPr lang="en-US" altLang="zh-CN" dirty="0"/>
              <a:t>CONTENTS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BB43A56-B8F3-455D-B12F-C0DBBBC9D4B7}"/>
              </a:ext>
            </a:extLst>
          </p:cNvPr>
          <p:cNvGrpSpPr/>
          <p:nvPr userDrawn="1"/>
        </p:nvGrpSpPr>
        <p:grpSpPr>
          <a:xfrm>
            <a:off x="4184" y="-2479964"/>
            <a:ext cx="6475416" cy="9337964"/>
            <a:chOff x="4184" y="-2479964"/>
            <a:chExt cx="6475416" cy="9337964"/>
          </a:xfrm>
        </p:grpSpPr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E8993D7E-C097-4BC7-9232-530CC8C00A45}"/>
                </a:ext>
              </a:extLst>
            </p:cNvPr>
            <p:cNvSpPr/>
            <p:nvPr userDrawn="1"/>
          </p:nvSpPr>
          <p:spPr>
            <a:xfrm>
              <a:off x="5826918" y="0"/>
              <a:ext cx="652682" cy="4139020"/>
            </a:xfrm>
            <a:custGeom>
              <a:avLst/>
              <a:gdLst>
                <a:gd name="connsiteX0" fmla="*/ 265960 w 652682"/>
                <a:gd name="connsiteY0" fmla="*/ 0 h 4139020"/>
                <a:gd name="connsiteX1" fmla="*/ 652682 w 652682"/>
                <a:gd name="connsiteY1" fmla="*/ 0 h 4139020"/>
                <a:gd name="connsiteX2" fmla="*/ 0 w 652682"/>
                <a:gd name="connsiteY2" fmla="*/ 4139020 h 4139020"/>
                <a:gd name="connsiteX3" fmla="*/ 265960 w 652682"/>
                <a:gd name="connsiteY3" fmla="*/ 2421221 h 413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2682" h="4139020">
                  <a:moveTo>
                    <a:pt x="265960" y="0"/>
                  </a:moveTo>
                  <a:lnTo>
                    <a:pt x="652682" y="0"/>
                  </a:lnTo>
                  <a:lnTo>
                    <a:pt x="0" y="4139020"/>
                  </a:lnTo>
                  <a:lnTo>
                    <a:pt x="265960" y="242122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3A53333E-A7D9-4944-B434-6752DA0E9C3F}"/>
                </a:ext>
              </a:extLst>
            </p:cNvPr>
            <p:cNvSpPr/>
            <p:nvPr userDrawn="1"/>
          </p:nvSpPr>
          <p:spPr>
            <a:xfrm>
              <a:off x="4184" y="-2479964"/>
              <a:ext cx="6095615" cy="9337964"/>
            </a:xfrm>
            <a:custGeom>
              <a:avLst/>
              <a:gdLst>
                <a:gd name="connsiteX0" fmla="*/ 6095230 w 6095615"/>
                <a:gd name="connsiteY0" fmla="*/ 0 h 9337964"/>
                <a:gd name="connsiteX1" fmla="*/ 6095615 w 6095615"/>
                <a:gd name="connsiteY1" fmla="*/ 0 h 9337964"/>
                <a:gd name="connsiteX2" fmla="*/ 6095615 w 6095615"/>
                <a:gd name="connsiteY2" fmla="*/ 4901185 h 9337964"/>
                <a:gd name="connsiteX3" fmla="*/ 5408686 w 6095615"/>
                <a:gd name="connsiteY3" fmla="*/ 9337964 h 9337964"/>
                <a:gd name="connsiteX4" fmla="*/ 0 w 6095615"/>
                <a:gd name="connsiteY4" fmla="*/ 9337964 h 9337964"/>
                <a:gd name="connsiteX5" fmla="*/ 0 w 6095615"/>
                <a:gd name="connsiteY5" fmla="*/ 2479964 h 9337964"/>
                <a:gd name="connsiteX6" fmla="*/ 6095230 w 6095615"/>
                <a:gd name="connsiteY6" fmla="*/ 2479964 h 933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5615" h="9337964">
                  <a:moveTo>
                    <a:pt x="6095230" y="0"/>
                  </a:moveTo>
                  <a:lnTo>
                    <a:pt x="6095615" y="0"/>
                  </a:lnTo>
                  <a:lnTo>
                    <a:pt x="6095615" y="4901185"/>
                  </a:lnTo>
                  <a:lnTo>
                    <a:pt x="5408686" y="9337964"/>
                  </a:lnTo>
                  <a:lnTo>
                    <a:pt x="0" y="9337964"/>
                  </a:lnTo>
                  <a:lnTo>
                    <a:pt x="0" y="2479964"/>
                  </a:lnTo>
                  <a:lnTo>
                    <a:pt x="6095230" y="2479964"/>
                  </a:lnTo>
                  <a:close/>
                </a:path>
              </a:pathLst>
            </a:custGeom>
            <a:blipFill>
              <a:blip r:embed="rId2" cstate="email">
                <a:alphaModFix amt="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81D41374-8152-4507-B762-C3096737AF96}"/>
              </a:ext>
            </a:extLst>
          </p:cNvPr>
          <p:cNvSpPr/>
          <p:nvPr userDrawn="1"/>
        </p:nvSpPr>
        <p:spPr>
          <a:xfrm>
            <a:off x="0" y="0"/>
            <a:ext cx="6489220" cy="6858000"/>
          </a:xfrm>
          <a:custGeom>
            <a:avLst/>
            <a:gdLst>
              <a:gd name="connsiteX0" fmla="*/ 4135 w 6489220"/>
              <a:gd name="connsiteY0" fmla="*/ 0 h 6858000"/>
              <a:gd name="connsiteX1" fmla="*/ 6489220 w 6489220"/>
              <a:gd name="connsiteY1" fmla="*/ 0 h 6858000"/>
              <a:gd name="connsiteX2" fmla="*/ 5407782 w 6489220"/>
              <a:gd name="connsiteY2" fmla="*/ 6858000 h 6858000"/>
              <a:gd name="connsiteX3" fmla="*/ 0 w 6489220"/>
              <a:gd name="connsiteY3" fmla="*/ 6858000 h 6858000"/>
              <a:gd name="connsiteX4" fmla="*/ 0 w 6489220"/>
              <a:gd name="connsiteY4" fmla="*/ 262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9220" h="6858000">
                <a:moveTo>
                  <a:pt x="4135" y="0"/>
                </a:moveTo>
                <a:lnTo>
                  <a:pt x="6489220" y="0"/>
                </a:lnTo>
                <a:lnTo>
                  <a:pt x="5407782" y="6858000"/>
                </a:lnTo>
                <a:lnTo>
                  <a:pt x="0" y="6858000"/>
                </a:lnTo>
                <a:lnTo>
                  <a:pt x="0" y="26222"/>
                </a:lnTo>
                <a:close/>
              </a:path>
            </a:pathLst>
          </a:custGeom>
          <a:solidFill>
            <a:srgbClr val="116C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="" xmlns:a16="http://schemas.microsoft.com/office/drawing/2014/main" id="{0DD2D8A1-C2A5-4D7A-A2D7-FCE4D06C60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4300" y="423754"/>
            <a:ext cx="2681290" cy="62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243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2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550F99D-7115-43F1-B55E-5351396A8C0C}"/>
              </a:ext>
            </a:extLst>
          </p:cNvPr>
          <p:cNvSpPr/>
          <p:nvPr userDrawn="1"/>
        </p:nvSpPr>
        <p:spPr>
          <a:xfrm>
            <a:off x="0" y="1287863"/>
            <a:ext cx="12192000" cy="5573486"/>
          </a:xfrm>
          <a:prstGeom prst="rect">
            <a:avLst/>
          </a:prstGeom>
          <a:blipFill>
            <a:blip r:embed="rId2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4EAFEC2-96FA-4644-AF28-2C2F4C46A687}"/>
              </a:ext>
            </a:extLst>
          </p:cNvPr>
          <p:cNvSpPr/>
          <p:nvPr userDrawn="1"/>
        </p:nvSpPr>
        <p:spPr>
          <a:xfrm>
            <a:off x="1520575" y="1025389"/>
            <a:ext cx="811659" cy="1337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927698CB-2469-4E75-8C32-69741DE87E2A}"/>
              </a:ext>
            </a:extLst>
          </p:cNvPr>
          <p:cNvSpPr/>
          <p:nvPr userDrawn="1"/>
        </p:nvSpPr>
        <p:spPr>
          <a:xfrm>
            <a:off x="0" y="-3"/>
            <a:ext cx="12192000" cy="6858003"/>
          </a:xfrm>
          <a:prstGeom prst="rect">
            <a:avLst/>
          </a:prstGeom>
          <a:solidFill>
            <a:srgbClr val="116C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D716F4C-83D3-4702-BDC4-1A0858E13553}"/>
              </a:ext>
            </a:extLst>
          </p:cNvPr>
          <p:cNvSpPr/>
          <p:nvPr userDrawn="1"/>
        </p:nvSpPr>
        <p:spPr>
          <a:xfrm>
            <a:off x="2849842" y="180509"/>
            <a:ext cx="6492317" cy="6496982"/>
          </a:xfrm>
          <a:prstGeom prst="rect">
            <a:avLst/>
          </a:prstGeom>
          <a:blipFill dpi="0" rotWithShape="1">
            <a:blip r:embed="rId3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7CFF552-8D9F-455D-9469-7254D64906B3}"/>
              </a:ext>
            </a:extLst>
          </p:cNvPr>
          <p:cNvGrpSpPr/>
          <p:nvPr userDrawn="1"/>
        </p:nvGrpSpPr>
        <p:grpSpPr>
          <a:xfrm>
            <a:off x="4116558" y="3780628"/>
            <a:ext cx="3959055" cy="307777"/>
            <a:chOff x="4116558" y="3519367"/>
            <a:chExt cx="3959055" cy="307777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B7A5606C-B62D-4DB6-B97E-97285CA0B99C}"/>
                </a:ext>
              </a:extLst>
            </p:cNvPr>
            <p:cNvGrpSpPr/>
            <p:nvPr/>
          </p:nvGrpSpPr>
          <p:grpSpPr>
            <a:xfrm>
              <a:off x="4590177" y="3519367"/>
              <a:ext cx="3485436" cy="307777"/>
              <a:chOff x="4622835" y="3731640"/>
              <a:chExt cx="3485436" cy="307777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22E3E5C1-526B-43B0-9548-D1BA5C224EE0}"/>
                  </a:ext>
                </a:extLst>
              </p:cNvPr>
              <p:cNvSpPr txBox="1"/>
              <p:nvPr/>
            </p:nvSpPr>
            <p:spPr>
              <a:xfrm>
                <a:off x="4622835" y="3731640"/>
                <a:ext cx="30200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37B41"/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THANK YOU FOR WATCHING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37B41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A5AE880D-15F6-4D5A-9449-E79548B69BD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35741" y="3875909"/>
                <a:ext cx="472530" cy="1"/>
              </a:xfrm>
              <a:prstGeom prst="line">
                <a:avLst/>
              </a:prstGeom>
              <a:ln>
                <a:solidFill>
                  <a:srgbClr val="137B41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34E42ABA-FE19-4A42-B41E-1682B14F10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16558" y="3663636"/>
              <a:ext cx="472530" cy="1"/>
            </a:xfrm>
            <a:prstGeom prst="line">
              <a:avLst/>
            </a:prstGeom>
            <a:ln>
              <a:solidFill>
                <a:srgbClr val="137B41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792703B-F549-4D18-A909-63604E3E2A4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2625602"/>
            <a:ext cx="1051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kumimoji="0" lang="zh-CN" altLang="en-US" sz="7200" b="0" i="0" u="none" strike="noStrike" cap="none" spc="900" normalizeH="0" baseline="0">
                <a:ln>
                  <a:noFill/>
                </a:ln>
                <a:solidFill>
                  <a:srgbClr val="137B41"/>
                </a:solidFill>
                <a:effectLst>
                  <a:outerShdw blurRad="292100" dist="38100" dir="2700000" algn="tl">
                    <a:srgbClr val="000000">
                      <a:alpha val="13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33399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4750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620299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525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转页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DCDC2C1-B6E6-4674-8EA0-ECEBF7A72A6F}"/>
              </a:ext>
            </a:extLst>
          </p:cNvPr>
          <p:cNvSpPr/>
          <p:nvPr userDrawn="1"/>
        </p:nvSpPr>
        <p:spPr>
          <a:xfrm>
            <a:off x="-2" y="0"/>
            <a:ext cx="12192000" cy="6858003"/>
          </a:xfrm>
          <a:prstGeom prst="rect">
            <a:avLst/>
          </a:prstGeom>
          <a:blipFill dpi="0" rotWithShape="1">
            <a:blip r:embed="rId2" cstate="email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1752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618C8BE4-3C35-4A6D-AA0C-E27866D88433}"/>
              </a:ext>
            </a:extLst>
          </p:cNvPr>
          <p:cNvSpPr/>
          <p:nvPr userDrawn="1"/>
        </p:nvSpPr>
        <p:spPr>
          <a:xfrm>
            <a:off x="0" y="-4"/>
            <a:ext cx="12192000" cy="6858003"/>
          </a:xfrm>
          <a:prstGeom prst="rect">
            <a:avLst/>
          </a:prstGeom>
          <a:solidFill>
            <a:srgbClr val="116C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09DE732-58F4-48CE-A5A8-E777C1CB10E7}"/>
              </a:ext>
            </a:extLst>
          </p:cNvPr>
          <p:cNvGrpSpPr/>
          <p:nvPr userDrawn="1"/>
        </p:nvGrpSpPr>
        <p:grpSpPr>
          <a:xfrm>
            <a:off x="-1" y="1836420"/>
            <a:ext cx="12191999" cy="3185160"/>
            <a:chOff x="-1" y="1836420"/>
            <a:chExt cx="12191999" cy="3185160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27F11EA-2259-489E-B725-1E7299028457}"/>
                </a:ext>
              </a:extLst>
            </p:cNvPr>
            <p:cNvSpPr/>
            <p:nvPr userDrawn="1"/>
          </p:nvSpPr>
          <p:spPr>
            <a:xfrm>
              <a:off x="-1" y="2141219"/>
              <a:ext cx="12191999" cy="2575559"/>
            </a:xfrm>
            <a:prstGeom prst="rect">
              <a:avLst/>
            </a:prstGeom>
            <a:gradFill flip="none" rotWithShape="1">
              <a:gsLst>
                <a:gs pos="0">
                  <a:srgbClr val="116C39"/>
                </a:gs>
                <a:gs pos="50000">
                  <a:srgbClr val="147E3D"/>
                </a:gs>
                <a:gs pos="100000">
                  <a:srgbClr val="179040">
                    <a:alpha val="4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C4BADE8A-9DCC-44E9-BDF9-4E92A530D6A7}"/>
                </a:ext>
              </a:extLst>
            </p:cNvPr>
            <p:cNvGrpSpPr/>
            <p:nvPr userDrawn="1"/>
          </p:nvGrpSpPr>
          <p:grpSpPr>
            <a:xfrm>
              <a:off x="792480" y="1836420"/>
              <a:ext cx="3444240" cy="3185160"/>
              <a:chOff x="792480" y="1836420"/>
              <a:chExt cx="3444240" cy="3185160"/>
            </a:xfrm>
          </p:grpSpPr>
          <p:sp>
            <p:nvSpPr>
              <p:cNvPr id="21" name="等腰三角形 20">
                <a:extLst>
                  <a:ext uri="{FF2B5EF4-FFF2-40B4-BE49-F238E27FC236}">
                    <a16:creationId xmlns="" xmlns:a16="http://schemas.microsoft.com/office/drawing/2014/main" id="{042B0776-9DF4-441A-8058-3A4F4F59717E}"/>
                  </a:ext>
                </a:extLst>
              </p:cNvPr>
              <p:cNvSpPr/>
              <p:nvPr/>
            </p:nvSpPr>
            <p:spPr>
              <a:xfrm>
                <a:off x="3992880" y="1836420"/>
                <a:ext cx="243840" cy="304800"/>
              </a:xfrm>
              <a:prstGeom prst="triangle">
                <a:avLst/>
              </a:prstGeom>
              <a:solidFill>
                <a:srgbClr val="5C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2" name="等腰三角形 21">
                <a:extLst>
                  <a:ext uri="{FF2B5EF4-FFF2-40B4-BE49-F238E27FC236}">
                    <a16:creationId xmlns="" xmlns:a16="http://schemas.microsoft.com/office/drawing/2014/main" id="{B20BF14D-FCB0-48D2-915E-44F9F968EE35}"/>
                  </a:ext>
                </a:extLst>
              </p:cNvPr>
              <p:cNvSpPr/>
              <p:nvPr userDrawn="1"/>
            </p:nvSpPr>
            <p:spPr>
              <a:xfrm flipV="1">
                <a:off x="792480" y="4716777"/>
                <a:ext cx="243840" cy="304800"/>
              </a:xfrm>
              <a:prstGeom prst="triangle">
                <a:avLst/>
              </a:prstGeom>
              <a:solidFill>
                <a:srgbClr val="5C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3" name="平行四边形 22">
                <a:extLst>
                  <a:ext uri="{FF2B5EF4-FFF2-40B4-BE49-F238E27FC236}">
                    <a16:creationId xmlns="" xmlns:a16="http://schemas.microsoft.com/office/drawing/2014/main" id="{C49CCD60-0AED-445C-9031-D7AACD69DDAC}"/>
                  </a:ext>
                </a:extLst>
              </p:cNvPr>
              <p:cNvSpPr/>
              <p:nvPr/>
            </p:nvSpPr>
            <p:spPr>
              <a:xfrm>
                <a:off x="914400" y="1836420"/>
                <a:ext cx="3200400" cy="3185160"/>
              </a:xfrm>
              <a:prstGeom prst="parallelogram">
                <a:avLst/>
              </a:prstGeom>
              <a:solidFill>
                <a:srgbClr val="F9FD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</p:grpSp>
      <p:sp>
        <p:nvSpPr>
          <p:cNvPr id="25" name="标题 1">
            <a:extLst>
              <a:ext uri="{FF2B5EF4-FFF2-40B4-BE49-F238E27FC236}">
                <a16:creationId xmlns="" xmlns:a16="http://schemas.microsoft.com/office/drawing/2014/main" id="{B0331606-F85C-4C4E-B2DE-4566FC6F0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6720" y="2828834"/>
            <a:ext cx="4290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8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 algn="dist"/>
            <a:endParaRPr lang="zh-CN" altLang="en-US" dirty="0"/>
          </a:p>
        </p:txBody>
      </p:sp>
      <p:sp>
        <p:nvSpPr>
          <p:cNvPr id="26" name="文本占位符 16">
            <a:extLst>
              <a:ext uri="{FF2B5EF4-FFF2-40B4-BE49-F238E27FC236}">
                <a16:creationId xmlns="" xmlns:a16="http://schemas.microsoft.com/office/drawing/2014/main" id="{C3935C5B-C6C9-43F8-B4CD-6D1BD71E0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267" y="2561093"/>
            <a:ext cx="2036746" cy="173581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500" b="0" i="0">
                <a:solidFill>
                  <a:srgbClr val="17904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7221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转页1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409442E5-CD3E-489D-BD9B-000E2AA36189}"/>
              </a:ext>
            </a:extLst>
          </p:cNvPr>
          <p:cNvSpPr/>
          <p:nvPr userDrawn="1"/>
        </p:nvSpPr>
        <p:spPr>
          <a:xfrm>
            <a:off x="-2" y="0"/>
            <a:ext cx="12192000" cy="6858003"/>
          </a:xfrm>
          <a:prstGeom prst="rect">
            <a:avLst/>
          </a:prstGeom>
          <a:blipFill dpi="0" rotWithShape="1">
            <a:blip r:embed="rId2" cstate="email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F3B05110-5782-4F39-B175-83E5D899E59A}"/>
              </a:ext>
            </a:extLst>
          </p:cNvPr>
          <p:cNvSpPr/>
          <p:nvPr userDrawn="1"/>
        </p:nvSpPr>
        <p:spPr>
          <a:xfrm>
            <a:off x="0" y="-4"/>
            <a:ext cx="12192000" cy="6858003"/>
          </a:xfrm>
          <a:prstGeom prst="rect">
            <a:avLst/>
          </a:prstGeom>
          <a:solidFill>
            <a:srgbClr val="116C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E9480C1-9CB4-46CA-9520-ECA10995BC6C}"/>
              </a:ext>
            </a:extLst>
          </p:cNvPr>
          <p:cNvGrpSpPr/>
          <p:nvPr userDrawn="1"/>
        </p:nvGrpSpPr>
        <p:grpSpPr>
          <a:xfrm flipH="1">
            <a:off x="-1" y="1836420"/>
            <a:ext cx="12191999" cy="3185160"/>
            <a:chOff x="-1" y="1836420"/>
            <a:chExt cx="12191999" cy="3185160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E561A76B-CF03-4C92-B81A-3321EA0BCE6C}"/>
                </a:ext>
              </a:extLst>
            </p:cNvPr>
            <p:cNvSpPr/>
            <p:nvPr userDrawn="1"/>
          </p:nvSpPr>
          <p:spPr>
            <a:xfrm>
              <a:off x="-1" y="2141219"/>
              <a:ext cx="12191999" cy="2575559"/>
            </a:xfrm>
            <a:prstGeom prst="rect">
              <a:avLst/>
            </a:prstGeom>
            <a:gradFill flip="none" rotWithShape="1">
              <a:gsLst>
                <a:gs pos="0">
                  <a:srgbClr val="116C39"/>
                </a:gs>
                <a:gs pos="50000">
                  <a:srgbClr val="147E3D"/>
                </a:gs>
                <a:gs pos="100000">
                  <a:srgbClr val="179040">
                    <a:alpha val="4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73868D19-1BE1-4DAA-B1B0-A17365057453}"/>
                </a:ext>
              </a:extLst>
            </p:cNvPr>
            <p:cNvGrpSpPr/>
            <p:nvPr userDrawn="1"/>
          </p:nvGrpSpPr>
          <p:grpSpPr>
            <a:xfrm>
              <a:off x="792480" y="1836420"/>
              <a:ext cx="3444240" cy="3185160"/>
              <a:chOff x="792480" y="1836420"/>
              <a:chExt cx="3444240" cy="3185160"/>
            </a:xfrm>
          </p:grpSpPr>
          <p:sp>
            <p:nvSpPr>
              <p:cNvPr id="15" name="等腰三角形 14">
                <a:extLst>
                  <a:ext uri="{FF2B5EF4-FFF2-40B4-BE49-F238E27FC236}">
                    <a16:creationId xmlns="" xmlns:a16="http://schemas.microsoft.com/office/drawing/2014/main" id="{7F783B44-C17B-43CB-8044-1E1126A8E18A}"/>
                  </a:ext>
                </a:extLst>
              </p:cNvPr>
              <p:cNvSpPr/>
              <p:nvPr/>
            </p:nvSpPr>
            <p:spPr>
              <a:xfrm>
                <a:off x="3992880" y="1836420"/>
                <a:ext cx="243840" cy="304800"/>
              </a:xfrm>
              <a:prstGeom prst="triangle">
                <a:avLst/>
              </a:prstGeom>
              <a:solidFill>
                <a:srgbClr val="5C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32" name="等腰三角形 31">
                <a:extLst>
                  <a:ext uri="{FF2B5EF4-FFF2-40B4-BE49-F238E27FC236}">
                    <a16:creationId xmlns="" xmlns:a16="http://schemas.microsoft.com/office/drawing/2014/main" id="{B15C0ADC-55AD-4588-8682-9C07835DDD7A}"/>
                  </a:ext>
                </a:extLst>
              </p:cNvPr>
              <p:cNvSpPr/>
              <p:nvPr userDrawn="1"/>
            </p:nvSpPr>
            <p:spPr>
              <a:xfrm flipV="1">
                <a:off x="792480" y="4716777"/>
                <a:ext cx="243840" cy="304800"/>
              </a:xfrm>
              <a:prstGeom prst="triangle">
                <a:avLst/>
              </a:prstGeom>
              <a:solidFill>
                <a:srgbClr val="5C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="" xmlns:a16="http://schemas.microsoft.com/office/drawing/2014/main" id="{A41EE432-DE32-4EEA-B616-0280F94610F6}"/>
                  </a:ext>
                </a:extLst>
              </p:cNvPr>
              <p:cNvSpPr/>
              <p:nvPr/>
            </p:nvSpPr>
            <p:spPr>
              <a:xfrm>
                <a:off x="914400" y="1836420"/>
                <a:ext cx="3200400" cy="3185160"/>
              </a:xfrm>
              <a:prstGeom prst="parallelogram">
                <a:avLst/>
              </a:prstGeom>
              <a:solidFill>
                <a:srgbClr val="F9FD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602AAC0-323F-45EE-8EDF-C41C045B3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6365" y="2828834"/>
            <a:ext cx="4290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8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 algn="dist"/>
            <a:endParaRPr lang="zh-CN" altLang="en-US" dirty="0"/>
          </a:p>
        </p:txBody>
      </p:sp>
      <p:sp>
        <p:nvSpPr>
          <p:cNvPr id="21" name="文本占位符 16">
            <a:extLst>
              <a:ext uri="{FF2B5EF4-FFF2-40B4-BE49-F238E27FC236}">
                <a16:creationId xmlns="" xmlns:a16="http://schemas.microsoft.com/office/drawing/2014/main" id="{2EB8C8B9-5ACC-47D7-8093-A2BA75AADB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52126" y="2561093"/>
            <a:ext cx="2036746" cy="173581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500" b="0" i="0">
                <a:solidFill>
                  <a:srgbClr val="17904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332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转页1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1D892FEB-46CA-49C2-8319-94F7218E5630}"/>
              </a:ext>
            </a:extLst>
          </p:cNvPr>
          <p:cNvSpPr/>
          <p:nvPr userDrawn="1"/>
        </p:nvSpPr>
        <p:spPr>
          <a:xfrm>
            <a:off x="-3" y="10270"/>
            <a:ext cx="12192000" cy="6858003"/>
          </a:xfrm>
          <a:prstGeom prst="rect">
            <a:avLst/>
          </a:prstGeom>
          <a:blipFill dpi="0" rotWithShape="1">
            <a:blip r:embed="rId2" cstate="email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7429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64D3FBEE-D957-458B-954F-FF8DB9BF8897}"/>
              </a:ext>
            </a:extLst>
          </p:cNvPr>
          <p:cNvSpPr/>
          <p:nvPr userDrawn="1"/>
        </p:nvSpPr>
        <p:spPr>
          <a:xfrm>
            <a:off x="0" y="-10273"/>
            <a:ext cx="12192000" cy="6858003"/>
          </a:xfrm>
          <a:prstGeom prst="rect">
            <a:avLst/>
          </a:prstGeom>
          <a:solidFill>
            <a:srgbClr val="116C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55B07CD8-1438-49C7-9D65-926DFA5A7CB9}"/>
              </a:ext>
            </a:extLst>
          </p:cNvPr>
          <p:cNvGrpSpPr/>
          <p:nvPr userDrawn="1"/>
        </p:nvGrpSpPr>
        <p:grpSpPr>
          <a:xfrm>
            <a:off x="-1" y="1836420"/>
            <a:ext cx="12191999" cy="3185160"/>
            <a:chOff x="-1" y="1836420"/>
            <a:chExt cx="12191999" cy="3185160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E561A76B-CF03-4C92-B81A-3321EA0BCE6C}"/>
                </a:ext>
              </a:extLst>
            </p:cNvPr>
            <p:cNvSpPr/>
            <p:nvPr userDrawn="1"/>
          </p:nvSpPr>
          <p:spPr>
            <a:xfrm>
              <a:off x="-1" y="2141219"/>
              <a:ext cx="12191999" cy="2575559"/>
            </a:xfrm>
            <a:prstGeom prst="rect">
              <a:avLst/>
            </a:prstGeom>
            <a:gradFill flip="none" rotWithShape="1">
              <a:gsLst>
                <a:gs pos="0">
                  <a:srgbClr val="116C39"/>
                </a:gs>
                <a:gs pos="50000">
                  <a:srgbClr val="147E3D"/>
                </a:gs>
                <a:gs pos="100000">
                  <a:srgbClr val="179040">
                    <a:alpha val="4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73868D19-1BE1-4DAA-B1B0-A17365057453}"/>
                </a:ext>
              </a:extLst>
            </p:cNvPr>
            <p:cNvGrpSpPr/>
            <p:nvPr userDrawn="1"/>
          </p:nvGrpSpPr>
          <p:grpSpPr>
            <a:xfrm>
              <a:off x="792480" y="1836420"/>
              <a:ext cx="3444240" cy="3185160"/>
              <a:chOff x="792480" y="1836420"/>
              <a:chExt cx="3444240" cy="3185160"/>
            </a:xfrm>
          </p:grpSpPr>
          <p:sp>
            <p:nvSpPr>
              <p:cNvPr id="15" name="等腰三角形 14">
                <a:extLst>
                  <a:ext uri="{FF2B5EF4-FFF2-40B4-BE49-F238E27FC236}">
                    <a16:creationId xmlns="" xmlns:a16="http://schemas.microsoft.com/office/drawing/2014/main" id="{7F783B44-C17B-43CB-8044-1E1126A8E18A}"/>
                  </a:ext>
                </a:extLst>
              </p:cNvPr>
              <p:cNvSpPr/>
              <p:nvPr/>
            </p:nvSpPr>
            <p:spPr>
              <a:xfrm>
                <a:off x="3992880" y="1836420"/>
                <a:ext cx="243840" cy="304800"/>
              </a:xfrm>
              <a:prstGeom prst="triangle">
                <a:avLst/>
              </a:prstGeom>
              <a:solidFill>
                <a:srgbClr val="5C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32" name="等腰三角形 31">
                <a:extLst>
                  <a:ext uri="{FF2B5EF4-FFF2-40B4-BE49-F238E27FC236}">
                    <a16:creationId xmlns="" xmlns:a16="http://schemas.microsoft.com/office/drawing/2014/main" id="{B15C0ADC-55AD-4588-8682-9C07835DDD7A}"/>
                  </a:ext>
                </a:extLst>
              </p:cNvPr>
              <p:cNvSpPr/>
              <p:nvPr userDrawn="1"/>
            </p:nvSpPr>
            <p:spPr>
              <a:xfrm flipV="1">
                <a:off x="792480" y="4716777"/>
                <a:ext cx="243840" cy="304800"/>
              </a:xfrm>
              <a:prstGeom prst="triangle">
                <a:avLst/>
              </a:prstGeom>
              <a:solidFill>
                <a:srgbClr val="5C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="" xmlns:a16="http://schemas.microsoft.com/office/drawing/2014/main" id="{A41EE432-DE32-4EEA-B616-0280F94610F6}"/>
                  </a:ext>
                </a:extLst>
              </p:cNvPr>
              <p:cNvSpPr/>
              <p:nvPr/>
            </p:nvSpPr>
            <p:spPr>
              <a:xfrm>
                <a:off x="914400" y="1836420"/>
                <a:ext cx="3200400" cy="3185160"/>
              </a:xfrm>
              <a:prstGeom prst="parallelogram">
                <a:avLst/>
              </a:prstGeom>
              <a:solidFill>
                <a:srgbClr val="F9FD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602AAC0-323F-45EE-8EDF-C41C045B3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6720" y="2828834"/>
            <a:ext cx="4290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8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 algn="dist"/>
            <a:endParaRPr lang="zh-CN" altLang="en-US" dirty="0"/>
          </a:p>
        </p:txBody>
      </p:sp>
      <p:sp>
        <p:nvSpPr>
          <p:cNvPr id="20" name="文本占位符 16">
            <a:extLst>
              <a:ext uri="{FF2B5EF4-FFF2-40B4-BE49-F238E27FC236}">
                <a16:creationId xmlns="" xmlns:a16="http://schemas.microsoft.com/office/drawing/2014/main" id="{F3F968DF-76CD-4CD1-A797-3CCFDE5A60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5267" y="2561093"/>
            <a:ext cx="2036746" cy="173581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500" b="0" i="0">
                <a:solidFill>
                  <a:srgbClr val="17904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398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转页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6EB32E3-BCE6-4F5E-9CCF-0AABF433B3B3}"/>
              </a:ext>
            </a:extLst>
          </p:cNvPr>
          <p:cNvSpPr/>
          <p:nvPr userDrawn="1"/>
        </p:nvSpPr>
        <p:spPr>
          <a:xfrm>
            <a:off x="-3" y="10270"/>
            <a:ext cx="12192000" cy="6858003"/>
          </a:xfrm>
          <a:prstGeom prst="rect">
            <a:avLst/>
          </a:prstGeom>
          <a:blipFill dpi="0" rotWithShape="1">
            <a:blip r:embed="rId2" cstate="email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514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4F40BDD-B90D-469A-AF80-D067DAB6DA10}"/>
              </a:ext>
            </a:extLst>
          </p:cNvPr>
          <p:cNvSpPr/>
          <p:nvPr userDrawn="1"/>
        </p:nvSpPr>
        <p:spPr>
          <a:xfrm>
            <a:off x="0" y="-10273"/>
            <a:ext cx="12192000" cy="6858003"/>
          </a:xfrm>
          <a:prstGeom prst="rect">
            <a:avLst/>
          </a:prstGeom>
          <a:solidFill>
            <a:srgbClr val="116C3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E9480C1-9CB4-46CA-9520-ECA10995BC6C}"/>
              </a:ext>
            </a:extLst>
          </p:cNvPr>
          <p:cNvGrpSpPr/>
          <p:nvPr userDrawn="1"/>
        </p:nvGrpSpPr>
        <p:grpSpPr>
          <a:xfrm flipH="1">
            <a:off x="-1" y="1836420"/>
            <a:ext cx="12191999" cy="3185160"/>
            <a:chOff x="-1" y="1836420"/>
            <a:chExt cx="12191999" cy="3185160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E561A76B-CF03-4C92-B81A-3321EA0BCE6C}"/>
                </a:ext>
              </a:extLst>
            </p:cNvPr>
            <p:cNvSpPr/>
            <p:nvPr userDrawn="1"/>
          </p:nvSpPr>
          <p:spPr>
            <a:xfrm>
              <a:off x="-1" y="2141219"/>
              <a:ext cx="12191999" cy="2575559"/>
            </a:xfrm>
            <a:prstGeom prst="rect">
              <a:avLst/>
            </a:prstGeom>
            <a:gradFill flip="none" rotWithShape="1">
              <a:gsLst>
                <a:gs pos="0">
                  <a:srgbClr val="116C39"/>
                </a:gs>
                <a:gs pos="50000">
                  <a:srgbClr val="147E3D"/>
                </a:gs>
                <a:gs pos="100000">
                  <a:srgbClr val="179040">
                    <a:alpha val="4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73868D19-1BE1-4DAA-B1B0-A17365057453}"/>
                </a:ext>
              </a:extLst>
            </p:cNvPr>
            <p:cNvGrpSpPr/>
            <p:nvPr userDrawn="1"/>
          </p:nvGrpSpPr>
          <p:grpSpPr>
            <a:xfrm>
              <a:off x="792480" y="1836420"/>
              <a:ext cx="3444240" cy="3185160"/>
              <a:chOff x="792480" y="1836420"/>
              <a:chExt cx="3444240" cy="3185160"/>
            </a:xfrm>
          </p:grpSpPr>
          <p:sp>
            <p:nvSpPr>
              <p:cNvPr id="15" name="等腰三角形 14">
                <a:extLst>
                  <a:ext uri="{FF2B5EF4-FFF2-40B4-BE49-F238E27FC236}">
                    <a16:creationId xmlns="" xmlns:a16="http://schemas.microsoft.com/office/drawing/2014/main" id="{7F783B44-C17B-43CB-8044-1E1126A8E18A}"/>
                  </a:ext>
                </a:extLst>
              </p:cNvPr>
              <p:cNvSpPr/>
              <p:nvPr/>
            </p:nvSpPr>
            <p:spPr>
              <a:xfrm>
                <a:off x="3992880" y="1836420"/>
                <a:ext cx="243840" cy="304800"/>
              </a:xfrm>
              <a:prstGeom prst="triangle">
                <a:avLst/>
              </a:prstGeom>
              <a:solidFill>
                <a:srgbClr val="5C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32" name="等腰三角形 31">
                <a:extLst>
                  <a:ext uri="{FF2B5EF4-FFF2-40B4-BE49-F238E27FC236}">
                    <a16:creationId xmlns="" xmlns:a16="http://schemas.microsoft.com/office/drawing/2014/main" id="{B15C0ADC-55AD-4588-8682-9C07835DDD7A}"/>
                  </a:ext>
                </a:extLst>
              </p:cNvPr>
              <p:cNvSpPr/>
              <p:nvPr userDrawn="1"/>
            </p:nvSpPr>
            <p:spPr>
              <a:xfrm flipV="1">
                <a:off x="792480" y="4716777"/>
                <a:ext cx="243840" cy="304800"/>
              </a:xfrm>
              <a:prstGeom prst="triangle">
                <a:avLst/>
              </a:prstGeom>
              <a:solidFill>
                <a:srgbClr val="5CB6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="" xmlns:a16="http://schemas.microsoft.com/office/drawing/2014/main" id="{A41EE432-DE32-4EEA-B616-0280F94610F6}"/>
                  </a:ext>
                </a:extLst>
              </p:cNvPr>
              <p:cNvSpPr/>
              <p:nvPr/>
            </p:nvSpPr>
            <p:spPr>
              <a:xfrm>
                <a:off x="914400" y="1836420"/>
                <a:ext cx="3200400" cy="3185160"/>
              </a:xfrm>
              <a:prstGeom prst="parallelogram">
                <a:avLst/>
              </a:prstGeom>
              <a:solidFill>
                <a:srgbClr val="F9FD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602AAC0-323F-45EE-8EDF-C41C045B3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6365" y="2828834"/>
            <a:ext cx="4290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zh-CN" altLang="en-US" sz="8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 algn="dist"/>
            <a:endParaRPr lang="zh-CN" altLang="en-US" dirty="0"/>
          </a:p>
        </p:txBody>
      </p:sp>
      <p:sp>
        <p:nvSpPr>
          <p:cNvPr id="16" name="文本占位符 16">
            <a:extLst>
              <a:ext uri="{FF2B5EF4-FFF2-40B4-BE49-F238E27FC236}">
                <a16:creationId xmlns="" xmlns:a16="http://schemas.microsoft.com/office/drawing/2014/main" id="{8FC1E1B4-0EAE-46A5-BCA6-C7E3527B2C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52126" y="2561093"/>
            <a:ext cx="2036746" cy="173581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500" b="0" i="0">
                <a:solidFill>
                  <a:srgbClr val="179040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6656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2">
    <p:bg>
      <p:bgPr>
        <a:solidFill>
          <a:srgbClr val="F9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5BBE3D2-C47E-4845-A1EE-4B472477289F}"/>
              </a:ext>
            </a:extLst>
          </p:cNvPr>
          <p:cNvSpPr/>
          <p:nvPr userDrawn="1"/>
        </p:nvSpPr>
        <p:spPr>
          <a:xfrm>
            <a:off x="6723586" y="1697881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D423D8CE-F82A-4CF3-AE7C-E934A7D6B1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23586" y="1694617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52" name="文本占位符 11">
            <a:extLst>
              <a:ext uri="{FF2B5EF4-FFF2-40B4-BE49-F238E27FC236}">
                <a16:creationId xmlns="" xmlns:a16="http://schemas.microsoft.com/office/drawing/2014/main" id="{EFB7895A-46D2-4CE2-B2C8-DC36595FEC6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621130" y="1557200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3" name="文本占位符 11">
            <a:extLst>
              <a:ext uri="{FF2B5EF4-FFF2-40B4-BE49-F238E27FC236}">
                <a16:creationId xmlns="" xmlns:a16="http://schemas.microsoft.com/office/drawing/2014/main" id="{E3D7A3C6-DB67-43AD-A8F4-FFF73DAB07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21130" y="2802825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4" name="文本占位符 11">
            <a:extLst>
              <a:ext uri="{FF2B5EF4-FFF2-40B4-BE49-F238E27FC236}">
                <a16:creationId xmlns="" xmlns:a16="http://schemas.microsoft.com/office/drawing/2014/main" id="{A1A09576-A703-4E33-88B4-38DC2615C2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21130" y="4128769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5" name="文本占位符 11">
            <a:extLst>
              <a:ext uri="{FF2B5EF4-FFF2-40B4-BE49-F238E27FC236}">
                <a16:creationId xmlns="" xmlns:a16="http://schemas.microsoft.com/office/drawing/2014/main" id="{68CFFC3F-B4AF-48F2-BAB1-97A733CF3D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21130" y="5434037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B9F70F1-0253-48DA-B97E-C29AF2176382}"/>
              </a:ext>
            </a:extLst>
          </p:cNvPr>
          <p:cNvSpPr/>
          <p:nvPr userDrawn="1"/>
        </p:nvSpPr>
        <p:spPr>
          <a:xfrm>
            <a:off x="-1" y="-1"/>
            <a:ext cx="6068337" cy="6858001"/>
          </a:xfrm>
          <a:prstGeom prst="rect">
            <a:avLst/>
          </a:prstGeom>
          <a:blipFill dpi="0" rotWithShape="1">
            <a:blip r:embed="rId2" cstate="email">
              <a:alphaModFix amt="1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AA2C793-A928-4381-9E5F-131F9D4930EA}"/>
              </a:ext>
            </a:extLst>
          </p:cNvPr>
          <p:cNvSpPr/>
          <p:nvPr userDrawn="1"/>
        </p:nvSpPr>
        <p:spPr>
          <a:xfrm>
            <a:off x="5621131" y="298939"/>
            <a:ext cx="6570870" cy="679882"/>
          </a:xfrm>
          <a:prstGeom prst="rect">
            <a:avLst/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A987FC77-C9F5-4CF4-8A01-4F376E94BB44}"/>
              </a:ext>
            </a:extLst>
          </p:cNvPr>
          <p:cNvCxnSpPr/>
          <p:nvPr userDrawn="1"/>
        </p:nvCxnSpPr>
        <p:spPr>
          <a:xfrm flipH="1">
            <a:off x="5914199" y="1867082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AC9F1EFC-4AB9-4226-8BA9-686D9E30E31A}"/>
              </a:ext>
            </a:extLst>
          </p:cNvPr>
          <p:cNvCxnSpPr/>
          <p:nvPr userDrawn="1"/>
        </p:nvCxnSpPr>
        <p:spPr>
          <a:xfrm flipH="1">
            <a:off x="5931783" y="3114861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459B1887-0754-4181-B41A-90881245383D}"/>
              </a:ext>
            </a:extLst>
          </p:cNvPr>
          <p:cNvCxnSpPr/>
          <p:nvPr userDrawn="1"/>
        </p:nvCxnSpPr>
        <p:spPr>
          <a:xfrm flipH="1">
            <a:off x="5931783" y="4445344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4A5F1F79-6A61-4F63-BA9F-5AB087AEFB02}"/>
              </a:ext>
            </a:extLst>
          </p:cNvPr>
          <p:cNvCxnSpPr/>
          <p:nvPr userDrawn="1"/>
        </p:nvCxnSpPr>
        <p:spPr>
          <a:xfrm flipH="1">
            <a:off x="5931783" y="5744199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377B2CB4-068A-48C0-B3C2-8FF4BC77A599}"/>
              </a:ext>
            </a:extLst>
          </p:cNvPr>
          <p:cNvSpPr/>
          <p:nvPr userDrawn="1"/>
        </p:nvSpPr>
        <p:spPr>
          <a:xfrm>
            <a:off x="6723586" y="2899957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占位符 11">
            <a:extLst>
              <a:ext uri="{FF2B5EF4-FFF2-40B4-BE49-F238E27FC236}">
                <a16:creationId xmlns="" xmlns:a16="http://schemas.microsoft.com/office/drawing/2014/main" id="{3E794F83-8B10-46B7-AC99-FCA0AFFA879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723586" y="2896693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3C146E1-1C56-48BB-9DD2-52B1707044FF}"/>
              </a:ext>
            </a:extLst>
          </p:cNvPr>
          <p:cNvSpPr/>
          <p:nvPr userDrawn="1"/>
        </p:nvSpPr>
        <p:spPr>
          <a:xfrm>
            <a:off x="6723586" y="4235597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占位符 11">
            <a:extLst>
              <a:ext uri="{FF2B5EF4-FFF2-40B4-BE49-F238E27FC236}">
                <a16:creationId xmlns="" xmlns:a16="http://schemas.microsoft.com/office/drawing/2014/main" id="{AD6DFA44-148F-4225-92F8-6834DEF4B3F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723586" y="4232333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66518AEC-5680-4794-91D3-4CBC00BF3F4A}"/>
              </a:ext>
            </a:extLst>
          </p:cNvPr>
          <p:cNvSpPr/>
          <p:nvPr userDrawn="1"/>
        </p:nvSpPr>
        <p:spPr>
          <a:xfrm>
            <a:off x="6723586" y="5555120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占位符 11">
            <a:extLst>
              <a:ext uri="{FF2B5EF4-FFF2-40B4-BE49-F238E27FC236}">
                <a16:creationId xmlns="" xmlns:a16="http://schemas.microsoft.com/office/drawing/2014/main" id="{EB107980-FE09-4DF1-9490-E6192A28A1B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723586" y="5551856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F428926-AAF8-40E5-AD2A-D8C4E24CA7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1208" y="135857"/>
            <a:ext cx="1975275" cy="118272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D49FC34-0EC6-4B8E-A97D-86AA949B07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0432" y="436614"/>
            <a:ext cx="215817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868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转页2-1">
    <p:bg>
      <p:bgPr>
        <a:solidFill>
          <a:srgbClr val="F9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AA2C793-A928-4381-9E5F-131F9D4930EA}"/>
              </a:ext>
            </a:extLst>
          </p:cNvPr>
          <p:cNvSpPr/>
          <p:nvPr userDrawn="1"/>
        </p:nvSpPr>
        <p:spPr>
          <a:xfrm>
            <a:off x="0" y="433416"/>
            <a:ext cx="12191999" cy="679882"/>
          </a:xfrm>
          <a:prstGeom prst="rect">
            <a:avLst/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E6E296B5-9805-4342-AE98-BB78984AFAE5}"/>
              </a:ext>
            </a:extLst>
          </p:cNvPr>
          <p:cNvSpPr/>
          <p:nvPr userDrawn="1"/>
        </p:nvSpPr>
        <p:spPr>
          <a:xfrm rot="19198462">
            <a:off x="6014711" y="2040602"/>
            <a:ext cx="7951962" cy="4383463"/>
          </a:xfrm>
          <a:prstGeom prst="rect">
            <a:avLst/>
          </a:prstGeom>
          <a:blipFill dpi="0" rotWithShape="1">
            <a:blip r:embed="rId2" cstate="email">
              <a:alphaModFix amt="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D798E00-EFDA-4538-91CA-1FA9999C2CD3}"/>
              </a:ext>
            </a:extLst>
          </p:cNvPr>
          <p:cNvSpPr/>
          <p:nvPr userDrawn="1"/>
        </p:nvSpPr>
        <p:spPr>
          <a:xfrm rot="19198462">
            <a:off x="-552183" y="432653"/>
            <a:ext cx="7951962" cy="4383463"/>
          </a:xfrm>
          <a:prstGeom prst="rect">
            <a:avLst/>
          </a:prstGeom>
          <a:blipFill dpi="0" rotWithShape="1">
            <a:blip r:embed="rId2" cstate="email">
              <a:alphaModFix amt="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5BBE3D2-C47E-4845-A1EE-4B472477289F}"/>
              </a:ext>
            </a:extLst>
          </p:cNvPr>
          <p:cNvSpPr/>
          <p:nvPr userDrawn="1"/>
        </p:nvSpPr>
        <p:spPr>
          <a:xfrm>
            <a:off x="4802316" y="1697881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D423D8CE-F82A-4CF3-AE7C-E934A7D6B1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02316" y="1694617"/>
            <a:ext cx="3279530" cy="686410"/>
          </a:xfrm>
          <a:prstGeom prst="rect">
            <a:avLst/>
          </a:prstGeom>
          <a:solidFill>
            <a:srgbClr val="18954E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52" name="文本占位符 11">
            <a:extLst>
              <a:ext uri="{FF2B5EF4-FFF2-40B4-BE49-F238E27FC236}">
                <a16:creationId xmlns="" xmlns:a16="http://schemas.microsoft.com/office/drawing/2014/main" id="{EFB7895A-46D2-4CE2-B2C8-DC36595FEC6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699860" y="1557200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3" name="文本占位符 11">
            <a:extLst>
              <a:ext uri="{FF2B5EF4-FFF2-40B4-BE49-F238E27FC236}">
                <a16:creationId xmlns="" xmlns:a16="http://schemas.microsoft.com/office/drawing/2014/main" id="{E3D7A3C6-DB67-43AD-A8F4-FFF73DAB07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99860" y="2849479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4" name="文本占位符 11">
            <a:extLst>
              <a:ext uri="{FF2B5EF4-FFF2-40B4-BE49-F238E27FC236}">
                <a16:creationId xmlns="" xmlns:a16="http://schemas.microsoft.com/office/drawing/2014/main" id="{A1A09576-A703-4E33-88B4-38DC2615C2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99860" y="4141758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5" name="文本占位符 11">
            <a:extLst>
              <a:ext uri="{FF2B5EF4-FFF2-40B4-BE49-F238E27FC236}">
                <a16:creationId xmlns="" xmlns:a16="http://schemas.microsoft.com/office/drawing/2014/main" id="{68CFFC3F-B4AF-48F2-BAB1-97A733CF3D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99860" y="5434037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4</a:t>
            </a:r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A987FC77-C9F5-4CF4-8A01-4F376E94BB44}"/>
              </a:ext>
            </a:extLst>
          </p:cNvPr>
          <p:cNvCxnSpPr/>
          <p:nvPr userDrawn="1"/>
        </p:nvCxnSpPr>
        <p:spPr>
          <a:xfrm flipH="1">
            <a:off x="3992929" y="1867082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AC9F1EFC-4AB9-4226-8BA9-686D9E30E31A}"/>
              </a:ext>
            </a:extLst>
          </p:cNvPr>
          <p:cNvCxnSpPr/>
          <p:nvPr userDrawn="1"/>
        </p:nvCxnSpPr>
        <p:spPr>
          <a:xfrm flipH="1">
            <a:off x="4010513" y="3114861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459B1887-0754-4181-B41A-90881245383D}"/>
              </a:ext>
            </a:extLst>
          </p:cNvPr>
          <p:cNvCxnSpPr/>
          <p:nvPr userDrawn="1"/>
        </p:nvCxnSpPr>
        <p:spPr>
          <a:xfrm flipH="1">
            <a:off x="4010513" y="4340471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4A5F1F79-6A61-4F63-BA9F-5AB087AEFB02}"/>
              </a:ext>
            </a:extLst>
          </p:cNvPr>
          <p:cNvCxnSpPr/>
          <p:nvPr userDrawn="1"/>
        </p:nvCxnSpPr>
        <p:spPr>
          <a:xfrm flipH="1">
            <a:off x="4010513" y="5744199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377B2CB4-068A-48C0-B3C2-8FF4BC77A599}"/>
              </a:ext>
            </a:extLst>
          </p:cNvPr>
          <p:cNvSpPr/>
          <p:nvPr userDrawn="1"/>
        </p:nvSpPr>
        <p:spPr>
          <a:xfrm>
            <a:off x="4802316" y="2985686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占位符 11">
            <a:extLst>
              <a:ext uri="{FF2B5EF4-FFF2-40B4-BE49-F238E27FC236}">
                <a16:creationId xmlns="" xmlns:a16="http://schemas.microsoft.com/office/drawing/2014/main" id="{3E794F83-8B10-46B7-AC99-FCA0AFFA879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2316" y="2980363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3C146E1-1C56-48BB-9DD2-52B1707044FF}"/>
              </a:ext>
            </a:extLst>
          </p:cNvPr>
          <p:cNvSpPr/>
          <p:nvPr userDrawn="1"/>
        </p:nvSpPr>
        <p:spPr>
          <a:xfrm>
            <a:off x="4802316" y="4277357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占位符 11">
            <a:extLst>
              <a:ext uri="{FF2B5EF4-FFF2-40B4-BE49-F238E27FC236}">
                <a16:creationId xmlns="" xmlns:a16="http://schemas.microsoft.com/office/drawing/2014/main" id="{AD6DFA44-148F-4225-92F8-6834DEF4B3F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02316" y="4266109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66518AEC-5680-4794-91D3-4CBC00BF3F4A}"/>
              </a:ext>
            </a:extLst>
          </p:cNvPr>
          <p:cNvSpPr/>
          <p:nvPr userDrawn="1"/>
        </p:nvSpPr>
        <p:spPr>
          <a:xfrm>
            <a:off x="4802316" y="5555120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占位符 11">
            <a:extLst>
              <a:ext uri="{FF2B5EF4-FFF2-40B4-BE49-F238E27FC236}">
                <a16:creationId xmlns="" xmlns:a16="http://schemas.microsoft.com/office/drawing/2014/main" id="{EB107980-FE09-4DF1-9490-E6192A28A1B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02316" y="5551856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707D95D-2232-4E91-A957-D330D68E8B3F}"/>
              </a:ext>
            </a:extLst>
          </p:cNvPr>
          <p:cNvGrpSpPr/>
          <p:nvPr userDrawn="1"/>
        </p:nvGrpSpPr>
        <p:grpSpPr>
          <a:xfrm>
            <a:off x="4329992" y="274089"/>
            <a:ext cx="3526427" cy="1176630"/>
            <a:chOff x="4329992" y="274089"/>
            <a:chExt cx="3526427" cy="1176630"/>
          </a:xfrm>
        </p:grpSpPr>
        <p:sp>
          <p:nvSpPr>
            <p:cNvPr id="6" name="箭头: V 形 5">
              <a:extLst>
                <a:ext uri="{FF2B5EF4-FFF2-40B4-BE49-F238E27FC236}">
                  <a16:creationId xmlns="" xmlns:a16="http://schemas.microsoft.com/office/drawing/2014/main" id="{C28B2EBC-4561-4486-8E29-4EF1537B3304}"/>
                </a:ext>
              </a:extLst>
            </p:cNvPr>
            <p:cNvSpPr/>
            <p:nvPr userDrawn="1"/>
          </p:nvSpPr>
          <p:spPr>
            <a:xfrm>
              <a:off x="7085080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="" xmlns:a16="http://schemas.microsoft.com/office/drawing/2014/main" id="{FAE2AB8E-3C21-4453-98B1-378A80807EDC}"/>
                </a:ext>
              </a:extLst>
            </p:cNvPr>
            <p:cNvSpPr/>
            <p:nvPr userDrawn="1"/>
          </p:nvSpPr>
          <p:spPr>
            <a:xfrm flipH="1">
              <a:off x="4678718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箭头: V 形 40">
              <a:extLst>
                <a:ext uri="{FF2B5EF4-FFF2-40B4-BE49-F238E27FC236}">
                  <a16:creationId xmlns="" xmlns:a16="http://schemas.microsoft.com/office/drawing/2014/main" id="{9F4D14A3-EC3C-4345-B573-7C6AD87C5634}"/>
                </a:ext>
              </a:extLst>
            </p:cNvPr>
            <p:cNvSpPr/>
            <p:nvPr userDrawn="1"/>
          </p:nvSpPr>
          <p:spPr>
            <a:xfrm>
              <a:off x="7428216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箭头: V 形 41">
              <a:extLst>
                <a:ext uri="{FF2B5EF4-FFF2-40B4-BE49-F238E27FC236}">
                  <a16:creationId xmlns="" xmlns:a16="http://schemas.microsoft.com/office/drawing/2014/main" id="{6E8D3CA4-D871-4B63-A163-1BD48B080DB7}"/>
                </a:ext>
              </a:extLst>
            </p:cNvPr>
            <p:cNvSpPr/>
            <p:nvPr userDrawn="1"/>
          </p:nvSpPr>
          <p:spPr>
            <a:xfrm flipH="1">
              <a:off x="4329992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DB4364E7-F1A7-4FF3-98A1-EA1D811536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8363" y="274089"/>
              <a:ext cx="1975275" cy="1176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3283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转页2-2">
    <p:bg>
      <p:bgPr>
        <a:solidFill>
          <a:srgbClr val="F9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AA2C793-A928-4381-9E5F-131F9D4930EA}"/>
              </a:ext>
            </a:extLst>
          </p:cNvPr>
          <p:cNvSpPr/>
          <p:nvPr userDrawn="1"/>
        </p:nvSpPr>
        <p:spPr>
          <a:xfrm>
            <a:off x="0" y="433416"/>
            <a:ext cx="12191999" cy="679882"/>
          </a:xfrm>
          <a:prstGeom prst="rect">
            <a:avLst/>
          </a:prstGeom>
          <a:gradFill flip="none" rotWithShape="1">
            <a:gsLst>
              <a:gs pos="0">
                <a:srgbClr val="116C39"/>
              </a:gs>
              <a:gs pos="100000">
                <a:srgbClr val="116C39">
                  <a:lumMod val="85000"/>
                  <a:lumOff val="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E6E296B5-9805-4342-AE98-BB78984AFAE5}"/>
              </a:ext>
            </a:extLst>
          </p:cNvPr>
          <p:cNvSpPr/>
          <p:nvPr userDrawn="1"/>
        </p:nvSpPr>
        <p:spPr>
          <a:xfrm rot="19198462">
            <a:off x="6014711" y="2040602"/>
            <a:ext cx="7951962" cy="4383463"/>
          </a:xfrm>
          <a:prstGeom prst="rect">
            <a:avLst/>
          </a:prstGeom>
          <a:blipFill dpi="0" rotWithShape="1">
            <a:blip r:embed="rId2" cstate="email">
              <a:alphaModFix amt="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D798E00-EFDA-4538-91CA-1FA9999C2CD3}"/>
              </a:ext>
            </a:extLst>
          </p:cNvPr>
          <p:cNvSpPr/>
          <p:nvPr userDrawn="1"/>
        </p:nvSpPr>
        <p:spPr>
          <a:xfrm rot="19198462">
            <a:off x="-552183" y="432653"/>
            <a:ext cx="7951962" cy="4383463"/>
          </a:xfrm>
          <a:prstGeom prst="rect">
            <a:avLst/>
          </a:prstGeom>
          <a:blipFill dpi="0" rotWithShape="1">
            <a:blip r:embed="rId2" cstate="email">
              <a:alphaModFix amt="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5BBE3D2-C47E-4845-A1EE-4B472477289F}"/>
              </a:ext>
            </a:extLst>
          </p:cNvPr>
          <p:cNvSpPr/>
          <p:nvPr userDrawn="1"/>
        </p:nvSpPr>
        <p:spPr>
          <a:xfrm>
            <a:off x="4802316" y="1697881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D423D8CE-F82A-4CF3-AE7C-E934A7D6B1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02316" y="1694617"/>
            <a:ext cx="3279530" cy="686410"/>
          </a:xfrm>
          <a:prstGeom prst="rect">
            <a:avLst/>
          </a:prstGeom>
          <a:solidFill>
            <a:srgbClr val="DAEEE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52" name="文本占位符 11">
            <a:extLst>
              <a:ext uri="{FF2B5EF4-FFF2-40B4-BE49-F238E27FC236}">
                <a16:creationId xmlns="" xmlns:a16="http://schemas.microsoft.com/office/drawing/2014/main" id="{EFB7895A-46D2-4CE2-B2C8-DC36595FEC6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3699860" y="1557200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3" name="文本占位符 11">
            <a:extLst>
              <a:ext uri="{FF2B5EF4-FFF2-40B4-BE49-F238E27FC236}">
                <a16:creationId xmlns="" xmlns:a16="http://schemas.microsoft.com/office/drawing/2014/main" id="{E3D7A3C6-DB67-43AD-A8F4-FFF73DAB07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99860" y="2849479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4" name="文本占位符 11">
            <a:extLst>
              <a:ext uri="{FF2B5EF4-FFF2-40B4-BE49-F238E27FC236}">
                <a16:creationId xmlns="" xmlns:a16="http://schemas.microsoft.com/office/drawing/2014/main" id="{A1A09576-A703-4E33-88B4-38DC2615C2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99860" y="4141758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5" name="文本占位符 11">
            <a:extLst>
              <a:ext uri="{FF2B5EF4-FFF2-40B4-BE49-F238E27FC236}">
                <a16:creationId xmlns="" xmlns:a16="http://schemas.microsoft.com/office/drawing/2014/main" id="{68CFFC3F-B4AF-48F2-BAB1-97A733CF3D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99860" y="5434037"/>
            <a:ext cx="81783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buNone/>
              <a:defRPr lang="zh-CN" altLang="en-US" sz="6000" dirty="0">
                <a:solidFill>
                  <a:srgbClr val="116C3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 algn="ctr"/>
            <a:r>
              <a:rPr lang="en-US" altLang="zh-CN" dirty="0"/>
              <a:t>4</a:t>
            </a:r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A987FC77-C9F5-4CF4-8A01-4F376E94BB44}"/>
              </a:ext>
            </a:extLst>
          </p:cNvPr>
          <p:cNvCxnSpPr/>
          <p:nvPr userDrawn="1"/>
        </p:nvCxnSpPr>
        <p:spPr>
          <a:xfrm flipH="1">
            <a:off x="3992929" y="1867082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AC9F1EFC-4AB9-4226-8BA9-686D9E30E31A}"/>
              </a:ext>
            </a:extLst>
          </p:cNvPr>
          <p:cNvCxnSpPr/>
          <p:nvPr userDrawn="1"/>
        </p:nvCxnSpPr>
        <p:spPr>
          <a:xfrm flipH="1">
            <a:off x="4010513" y="3114861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459B1887-0754-4181-B41A-90881245383D}"/>
              </a:ext>
            </a:extLst>
          </p:cNvPr>
          <p:cNvCxnSpPr/>
          <p:nvPr userDrawn="1"/>
        </p:nvCxnSpPr>
        <p:spPr>
          <a:xfrm flipH="1">
            <a:off x="4010513" y="4340471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4A5F1F79-6A61-4F63-BA9F-5AB087AEFB02}"/>
              </a:ext>
            </a:extLst>
          </p:cNvPr>
          <p:cNvCxnSpPr/>
          <p:nvPr userDrawn="1"/>
        </p:nvCxnSpPr>
        <p:spPr>
          <a:xfrm flipH="1">
            <a:off x="4010513" y="5744199"/>
            <a:ext cx="718039" cy="718039"/>
          </a:xfrm>
          <a:prstGeom prst="line">
            <a:avLst/>
          </a:prstGeom>
          <a:ln w="28575">
            <a:solidFill>
              <a:srgbClr val="DBED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377B2CB4-068A-48C0-B3C2-8FF4BC77A599}"/>
              </a:ext>
            </a:extLst>
          </p:cNvPr>
          <p:cNvSpPr/>
          <p:nvPr userDrawn="1"/>
        </p:nvSpPr>
        <p:spPr>
          <a:xfrm>
            <a:off x="4802316" y="2985686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占位符 11">
            <a:extLst>
              <a:ext uri="{FF2B5EF4-FFF2-40B4-BE49-F238E27FC236}">
                <a16:creationId xmlns="" xmlns:a16="http://schemas.microsoft.com/office/drawing/2014/main" id="{3E794F83-8B10-46B7-AC99-FCA0AFFA879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2316" y="2980363"/>
            <a:ext cx="3279530" cy="686410"/>
          </a:xfrm>
          <a:prstGeom prst="rect">
            <a:avLst/>
          </a:prstGeom>
          <a:solidFill>
            <a:srgbClr val="18954E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3C146E1-1C56-48BB-9DD2-52B1707044FF}"/>
              </a:ext>
            </a:extLst>
          </p:cNvPr>
          <p:cNvSpPr/>
          <p:nvPr userDrawn="1"/>
        </p:nvSpPr>
        <p:spPr>
          <a:xfrm>
            <a:off x="4802316" y="4277357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占位符 11">
            <a:extLst>
              <a:ext uri="{FF2B5EF4-FFF2-40B4-BE49-F238E27FC236}">
                <a16:creationId xmlns="" xmlns:a16="http://schemas.microsoft.com/office/drawing/2014/main" id="{AD6DFA44-148F-4225-92F8-6834DEF4B3F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02316" y="4266109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66518AEC-5680-4794-91D3-4CBC00BF3F4A}"/>
              </a:ext>
            </a:extLst>
          </p:cNvPr>
          <p:cNvSpPr/>
          <p:nvPr userDrawn="1"/>
        </p:nvSpPr>
        <p:spPr>
          <a:xfrm>
            <a:off x="4802316" y="5555120"/>
            <a:ext cx="3279530" cy="679882"/>
          </a:xfrm>
          <a:prstGeom prst="rect">
            <a:avLst/>
          </a:prstGeom>
          <a:solidFill>
            <a:srgbClr val="DAE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占位符 11">
            <a:extLst>
              <a:ext uri="{FF2B5EF4-FFF2-40B4-BE49-F238E27FC236}">
                <a16:creationId xmlns="" xmlns:a16="http://schemas.microsoft.com/office/drawing/2014/main" id="{EB107980-FE09-4DF1-9490-E6192A28A1B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802316" y="5551856"/>
            <a:ext cx="3279530" cy="6864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>
                <a:solidFill>
                  <a:srgbClr val="116C3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707D95D-2232-4E91-A957-D330D68E8B3F}"/>
              </a:ext>
            </a:extLst>
          </p:cNvPr>
          <p:cNvGrpSpPr/>
          <p:nvPr userDrawn="1"/>
        </p:nvGrpSpPr>
        <p:grpSpPr>
          <a:xfrm>
            <a:off x="4329992" y="274089"/>
            <a:ext cx="3526427" cy="1176630"/>
            <a:chOff x="4329992" y="274089"/>
            <a:chExt cx="3526427" cy="1176630"/>
          </a:xfrm>
        </p:grpSpPr>
        <p:sp>
          <p:nvSpPr>
            <p:cNvPr id="6" name="箭头: V 形 5">
              <a:extLst>
                <a:ext uri="{FF2B5EF4-FFF2-40B4-BE49-F238E27FC236}">
                  <a16:creationId xmlns="" xmlns:a16="http://schemas.microsoft.com/office/drawing/2014/main" id="{C28B2EBC-4561-4486-8E29-4EF1537B3304}"/>
                </a:ext>
              </a:extLst>
            </p:cNvPr>
            <p:cNvSpPr/>
            <p:nvPr userDrawn="1"/>
          </p:nvSpPr>
          <p:spPr>
            <a:xfrm>
              <a:off x="7085080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箭头: V 形 39">
              <a:extLst>
                <a:ext uri="{FF2B5EF4-FFF2-40B4-BE49-F238E27FC236}">
                  <a16:creationId xmlns="" xmlns:a16="http://schemas.microsoft.com/office/drawing/2014/main" id="{FAE2AB8E-3C21-4453-98B1-378A80807EDC}"/>
                </a:ext>
              </a:extLst>
            </p:cNvPr>
            <p:cNvSpPr/>
            <p:nvPr userDrawn="1"/>
          </p:nvSpPr>
          <p:spPr>
            <a:xfrm flipH="1">
              <a:off x="4678718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箭头: V 形 40">
              <a:extLst>
                <a:ext uri="{FF2B5EF4-FFF2-40B4-BE49-F238E27FC236}">
                  <a16:creationId xmlns="" xmlns:a16="http://schemas.microsoft.com/office/drawing/2014/main" id="{9F4D14A3-EC3C-4345-B573-7C6AD87C5634}"/>
                </a:ext>
              </a:extLst>
            </p:cNvPr>
            <p:cNvSpPr/>
            <p:nvPr userDrawn="1"/>
          </p:nvSpPr>
          <p:spPr>
            <a:xfrm>
              <a:off x="7428216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箭头: V 形 41">
              <a:extLst>
                <a:ext uri="{FF2B5EF4-FFF2-40B4-BE49-F238E27FC236}">
                  <a16:creationId xmlns="" xmlns:a16="http://schemas.microsoft.com/office/drawing/2014/main" id="{6E8D3CA4-D871-4B63-A163-1BD48B080DB7}"/>
                </a:ext>
              </a:extLst>
            </p:cNvPr>
            <p:cNvSpPr/>
            <p:nvPr userDrawn="1"/>
          </p:nvSpPr>
          <p:spPr>
            <a:xfrm flipH="1">
              <a:off x="4329992" y="586423"/>
              <a:ext cx="428203" cy="374101"/>
            </a:xfrm>
            <a:prstGeom prst="chevron">
              <a:avLst>
                <a:gd name="adj" fmla="val 74717"/>
              </a:avLst>
            </a:prstGeom>
            <a:solidFill>
              <a:srgbClr val="BBE0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DB4364E7-F1A7-4FF3-98A1-EA1D811536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08363" y="274089"/>
              <a:ext cx="1975275" cy="1176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5780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65" r:id="rId2"/>
    <p:sldLayoutId id="2147483697" r:id="rId3"/>
    <p:sldLayoutId id="2147483696" r:id="rId4"/>
    <p:sldLayoutId id="2147483698" r:id="rId5"/>
    <p:sldLayoutId id="2147483670" r:id="rId6"/>
    <p:sldLayoutId id="2147483675" r:id="rId7"/>
    <p:sldLayoutId id="2147483678" r:id="rId8"/>
    <p:sldLayoutId id="2147483684" r:id="rId9"/>
    <p:sldLayoutId id="2147483685" r:id="rId10"/>
    <p:sldLayoutId id="2147483686" r:id="rId11"/>
    <p:sldLayoutId id="2147483689" r:id="rId12"/>
    <p:sldLayoutId id="2147483695" r:id="rId13"/>
    <p:sldLayoutId id="2147483693" r:id="rId14"/>
    <p:sldLayoutId id="2147483674" r:id="rId15"/>
    <p:sldLayoutId id="2147483694" r:id="rId16"/>
    <p:sldLayoutId id="2147483676" r:id="rId17"/>
    <p:sldLayoutId id="2147483666" r:id="rId18"/>
    <p:sldLayoutId id="2147483682" r:id="rId19"/>
    <p:sldLayoutId id="2147483683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777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678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2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AF41A436-E9DB-43FE-BB6E-7A3D260AC2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汇报人：鱼酱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56F821C-BFF0-430A-AE06-71AAC6C390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General PowerPoint Template For South-Central </a:t>
            </a:r>
            <a:r>
              <a:rPr lang="en-US" altLang="zh-CN" dirty="0" err="1"/>
              <a:t>Minzu</a:t>
            </a:r>
            <a:r>
              <a:rPr lang="en-US" altLang="zh-CN" dirty="0"/>
              <a:t> University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92C753F-D7CF-4F5B-8CE3-A63B870DF2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/>
              <a:t>中南民族大学通用模板</a:t>
            </a:r>
          </a:p>
        </p:txBody>
      </p:sp>
    </p:spTree>
    <p:extLst>
      <p:ext uri="{BB962C8B-B14F-4D97-AF65-F5344CB8AC3E}">
        <p14:creationId xmlns:p14="http://schemas.microsoft.com/office/powerpoint/2010/main" val="171757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3632C710-118E-4200-B049-687A4E3334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60F1A27B-EC79-4703-BC30-58A88AA900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A00661F8-CE14-4E42-8DDB-41407EF52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5745C20D-4292-4ADE-9FB0-2040CF7E6BA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05C29695-B551-45BC-8E4B-EDDAF097F98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7C50B167-46BD-4219-A51B-1A56F2E987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24238EE7-12F8-4DC6-94B8-6D2EDB960A1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结论说明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135886A3-2B93-49A4-8696-9DECCFC2E4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参考文献</a:t>
            </a:r>
          </a:p>
        </p:txBody>
      </p:sp>
    </p:spTree>
    <p:extLst>
      <p:ext uri="{BB962C8B-B14F-4D97-AF65-F5344CB8AC3E}">
        <p14:creationId xmlns:p14="http://schemas.microsoft.com/office/powerpoint/2010/main" val="151549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3632C710-118E-4200-B049-687A4E3334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60F1A27B-EC79-4703-BC30-58A88AA900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A00661F8-CE14-4E42-8DDB-41407EF52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5745C20D-4292-4ADE-9FB0-2040CF7E6BA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05C29695-B551-45BC-8E4B-EDDAF097F98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7C50B167-46BD-4219-A51B-1A56F2E987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24238EE7-12F8-4DC6-94B8-6D2EDB960A1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结论说明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135886A3-2B93-49A4-8696-9DECCFC2E4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参考文献</a:t>
            </a:r>
          </a:p>
        </p:txBody>
      </p:sp>
    </p:spTree>
    <p:extLst>
      <p:ext uri="{BB962C8B-B14F-4D97-AF65-F5344CB8AC3E}">
        <p14:creationId xmlns:p14="http://schemas.microsoft.com/office/powerpoint/2010/main" val="359587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3632C710-118E-4200-B049-687A4E3334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60F1A27B-EC79-4703-BC30-58A88AA900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A00661F8-CE14-4E42-8DDB-41407EF52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5745C20D-4292-4ADE-9FB0-2040CF7E6BA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05C29695-B551-45BC-8E4B-EDDAF097F98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7C50B167-46BD-4219-A51B-1A56F2E987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24238EE7-12F8-4DC6-94B8-6D2EDB960A1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结论说明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135886A3-2B93-49A4-8696-9DECCFC2E4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参考文献</a:t>
            </a:r>
          </a:p>
        </p:txBody>
      </p:sp>
    </p:spTree>
    <p:extLst>
      <p:ext uri="{BB962C8B-B14F-4D97-AF65-F5344CB8AC3E}">
        <p14:creationId xmlns:p14="http://schemas.microsoft.com/office/powerpoint/2010/main" val="107995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3632C710-118E-4200-B049-687A4E3334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60F1A27B-EC79-4703-BC30-58A88AA900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A00661F8-CE14-4E42-8DDB-41407EF523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5745C20D-4292-4ADE-9FB0-2040CF7E6BA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05C29695-B551-45BC-8E4B-EDDAF097F98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7C50B167-46BD-4219-A51B-1A56F2E987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24238EE7-12F8-4DC6-94B8-6D2EDB960A1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结论说明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135886A3-2B93-49A4-8696-9DECCFC2E4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参考文献</a:t>
            </a:r>
          </a:p>
        </p:txBody>
      </p:sp>
    </p:spTree>
    <p:extLst>
      <p:ext uri="{BB962C8B-B14F-4D97-AF65-F5344CB8AC3E}">
        <p14:creationId xmlns:p14="http://schemas.microsoft.com/office/powerpoint/2010/main" val="210851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9CE1B226-4338-4C76-8752-3322120EA7C5}"/>
              </a:ext>
            </a:extLst>
          </p:cNvPr>
          <p:cNvGrpSpPr/>
          <p:nvPr/>
        </p:nvGrpSpPr>
        <p:grpSpPr>
          <a:xfrm>
            <a:off x="2835728" y="1657603"/>
            <a:ext cx="793750" cy="795337"/>
            <a:chOff x="2835728" y="1247290"/>
            <a:chExt cx="793750" cy="795337"/>
          </a:xfrm>
        </p:grpSpPr>
        <p:sp>
          <p:nvSpPr>
            <p:cNvPr id="2" name="pie-chart-organization_64721">
              <a:extLst>
                <a:ext uri="{FF2B5EF4-FFF2-40B4-BE49-F238E27FC236}">
                  <a16:creationId xmlns="" xmlns:a16="http://schemas.microsoft.com/office/drawing/2014/main" id="{CABB9A7C-622F-4093-86D5-C8FC80B7B2F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27803" y="1340952"/>
              <a:ext cx="609600" cy="608013"/>
            </a:xfrm>
            <a:custGeom>
              <a:avLst/>
              <a:gdLst>
                <a:gd name="T0" fmla="*/ 303387 w 608556"/>
                <a:gd name="T1" fmla="*/ 337135 h 606651"/>
                <a:gd name="T2" fmla="*/ 524354 w 608556"/>
                <a:gd name="T3" fmla="*/ 531281 h 606651"/>
                <a:gd name="T4" fmla="*/ 309131 w 608556"/>
                <a:gd name="T5" fmla="*/ 618780 h 606651"/>
                <a:gd name="T6" fmla="*/ 24369 w 608556"/>
                <a:gd name="T7" fmla="*/ 429765 h 606651"/>
                <a:gd name="T8" fmla="*/ 552939 w 608556"/>
                <a:gd name="T9" fmla="*/ 118545 h 606651"/>
                <a:gd name="T10" fmla="*/ 618104 w 608556"/>
                <a:gd name="T11" fmla="*/ 308957 h 606651"/>
                <a:gd name="T12" fmla="*/ 557184 w 608556"/>
                <a:gd name="T13" fmla="*/ 493611 h 606651"/>
                <a:gd name="T14" fmla="*/ 346462 w 608556"/>
                <a:gd name="T15" fmla="*/ 308456 h 606651"/>
                <a:gd name="T16" fmla="*/ 334063 w 608556"/>
                <a:gd name="T17" fmla="*/ 0 h 606651"/>
                <a:gd name="T18" fmla="*/ 519195 w 608556"/>
                <a:gd name="T19" fmla="*/ 81617 h 606651"/>
                <a:gd name="T20" fmla="*/ 334063 w 608556"/>
                <a:gd name="T21" fmla="*/ 251988 h 606651"/>
                <a:gd name="T22" fmla="*/ 284110 w 608556"/>
                <a:gd name="T23" fmla="*/ 0 h 606651"/>
                <a:gd name="T24" fmla="*/ 284110 w 608556"/>
                <a:gd name="T25" fmla="*/ 290807 h 606651"/>
                <a:gd name="T26" fmla="*/ 8739 w 608556"/>
                <a:gd name="T27" fmla="*/ 382193 h 606651"/>
                <a:gd name="T28" fmla="*/ 0 w 608556"/>
                <a:gd name="T29" fmla="*/ 308959 h 606651"/>
                <a:gd name="T30" fmla="*/ 284110 w 608556"/>
                <a:gd name="T31" fmla="*/ 0 h 6066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08556" h="606651">
                  <a:moveTo>
                    <a:pt x="298701" y="330528"/>
                  </a:moveTo>
                  <a:lnTo>
                    <a:pt x="516256" y="520869"/>
                  </a:lnTo>
                  <a:cubicBezTo>
                    <a:pt x="461437" y="574007"/>
                    <a:pt x="386706" y="606651"/>
                    <a:pt x="304355" y="606651"/>
                  </a:cubicBezTo>
                  <a:cubicBezTo>
                    <a:pt x="178370" y="606651"/>
                    <a:pt x="70207" y="530196"/>
                    <a:pt x="23992" y="421342"/>
                  </a:cubicBezTo>
                  <a:lnTo>
                    <a:pt x="298701" y="330528"/>
                  </a:lnTo>
                  <a:close/>
                  <a:moveTo>
                    <a:pt x="544399" y="116221"/>
                  </a:moveTo>
                  <a:cubicBezTo>
                    <a:pt x="584589" y="167770"/>
                    <a:pt x="608556" y="232452"/>
                    <a:pt x="608556" y="302902"/>
                  </a:cubicBezTo>
                  <a:cubicBezTo>
                    <a:pt x="608556" y="370775"/>
                    <a:pt x="586310" y="433370"/>
                    <a:pt x="548578" y="483937"/>
                  </a:cubicBezTo>
                  <a:lnTo>
                    <a:pt x="341113" y="302411"/>
                  </a:lnTo>
                  <a:lnTo>
                    <a:pt x="544399" y="116221"/>
                  </a:lnTo>
                  <a:close/>
                  <a:moveTo>
                    <a:pt x="328905" y="0"/>
                  </a:moveTo>
                  <a:cubicBezTo>
                    <a:pt x="398962" y="5645"/>
                    <a:pt x="462504" y="34977"/>
                    <a:pt x="511175" y="80018"/>
                  </a:cubicBezTo>
                  <a:lnTo>
                    <a:pt x="328905" y="247050"/>
                  </a:lnTo>
                  <a:lnTo>
                    <a:pt x="328905" y="0"/>
                  </a:lnTo>
                  <a:close/>
                  <a:moveTo>
                    <a:pt x="279721" y="0"/>
                  </a:moveTo>
                  <a:lnTo>
                    <a:pt x="279721" y="285107"/>
                  </a:lnTo>
                  <a:lnTo>
                    <a:pt x="8603" y="374702"/>
                  </a:lnTo>
                  <a:cubicBezTo>
                    <a:pt x="2950" y="351628"/>
                    <a:pt x="0" y="327573"/>
                    <a:pt x="0" y="302904"/>
                  </a:cubicBezTo>
                  <a:cubicBezTo>
                    <a:pt x="0" y="143351"/>
                    <a:pt x="123146" y="12519"/>
                    <a:pt x="279721" y="0"/>
                  </a:cubicBezTo>
                  <a:close/>
                </a:path>
              </a:pathLst>
            </a:custGeom>
            <a:solidFill>
              <a:srgbClr val="17904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6086F421-F37C-4490-BC8C-A3490E8228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35728" y="1247290"/>
              <a:ext cx="793750" cy="795337"/>
            </a:xfrm>
            <a:prstGeom prst="ellipse">
              <a:avLst/>
            </a:prstGeom>
            <a:noFill/>
            <a:ln w="12700" cap="flat" cmpd="sng" algn="ctr">
              <a:solidFill>
                <a:srgbClr val="179040"/>
              </a:solidFill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4F579FDC-93B8-4841-9315-9F4A38B3FE18}"/>
              </a:ext>
            </a:extLst>
          </p:cNvPr>
          <p:cNvGrpSpPr/>
          <p:nvPr/>
        </p:nvGrpSpPr>
        <p:grpSpPr>
          <a:xfrm>
            <a:off x="2835728" y="2660903"/>
            <a:ext cx="793750" cy="795337"/>
            <a:chOff x="2835728" y="2250590"/>
            <a:chExt cx="793750" cy="795337"/>
          </a:xfrm>
        </p:grpSpPr>
        <p:sp>
          <p:nvSpPr>
            <p:cNvPr id="8" name="stats_117577">
              <a:extLst>
                <a:ext uri="{FF2B5EF4-FFF2-40B4-BE49-F238E27FC236}">
                  <a16:creationId xmlns="" xmlns:a16="http://schemas.microsoft.com/office/drawing/2014/main" id="{32C49A0E-5E18-4DE3-92FC-BA1BCEF19D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5272" y="2420452"/>
              <a:ext cx="474663" cy="476250"/>
            </a:xfrm>
            <a:custGeom>
              <a:avLst/>
              <a:gdLst>
                <a:gd name="T0" fmla="*/ 52771 w 606086"/>
                <a:gd name="T1" fmla="*/ 137443 h 605169"/>
                <a:gd name="T2" fmla="*/ 82300 w 606086"/>
                <a:gd name="T3" fmla="*/ 100790 h 605169"/>
                <a:gd name="T4" fmla="*/ 27475 w 606086"/>
                <a:gd name="T5" fmla="*/ 61286 h 605169"/>
                <a:gd name="T6" fmla="*/ 25519 w 606086"/>
                <a:gd name="T7" fmla="*/ 75284 h 605169"/>
                <a:gd name="T8" fmla="*/ 33138 w 606086"/>
                <a:gd name="T9" fmla="*/ 62157 h 605169"/>
                <a:gd name="T10" fmla="*/ 80952 w 606086"/>
                <a:gd name="T11" fmla="*/ 61063 h 605169"/>
                <a:gd name="T12" fmla="*/ 75695 w 606086"/>
                <a:gd name="T13" fmla="*/ 74118 h 605169"/>
                <a:gd name="T14" fmla="*/ 86210 w 606086"/>
                <a:gd name="T15" fmla="*/ 63323 h 605169"/>
                <a:gd name="T16" fmla="*/ 48663 w 606086"/>
                <a:gd name="T17" fmla="*/ 26467 h 605169"/>
                <a:gd name="T18" fmla="*/ 44233 w 606086"/>
                <a:gd name="T19" fmla="*/ 39862 h 605169"/>
                <a:gd name="T20" fmla="*/ 54084 w 606086"/>
                <a:gd name="T21" fmla="*/ 28384 h 605169"/>
                <a:gd name="T22" fmla="*/ 109737 w 606086"/>
                <a:gd name="T23" fmla="*/ 23844 h 605169"/>
                <a:gd name="T24" fmla="*/ 106255 w 606086"/>
                <a:gd name="T25" fmla="*/ 37531 h 605169"/>
                <a:gd name="T26" fmla="*/ 115269 w 606086"/>
                <a:gd name="T27" fmla="*/ 25349 h 605169"/>
                <a:gd name="T28" fmla="*/ 108927 w 606086"/>
                <a:gd name="T29" fmla="*/ 17832 h 605169"/>
                <a:gd name="T30" fmla="*/ 121406 w 606086"/>
                <a:gd name="T31" fmla="*/ 39773 h 605169"/>
                <a:gd name="T32" fmla="*/ 91576 w 606086"/>
                <a:gd name="T33" fmla="*/ 60354 h 605169"/>
                <a:gd name="T34" fmla="*/ 71445 w 606086"/>
                <a:gd name="T35" fmla="*/ 78450 h 605169"/>
                <a:gd name="T36" fmla="*/ 55886 w 606086"/>
                <a:gd name="T37" fmla="*/ 45930 h 605169"/>
                <a:gd name="T38" fmla="*/ 38010 w 606086"/>
                <a:gd name="T39" fmla="*/ 58244 h 605169"/>
                <a:gd name="T40" fmla="*/ 22494 w 606086"/>
                <a:gd name="T41" fmla="*/ 80561 h 605169"/>
                <a:gd name="T42" fmla="*/ 32687 w 606086"/>
                <a:gd name="T43" fmla="*/ 55429 h 605169"/>
                <a:gd name="T44" fmla="*/ 39232 w 606086"/>
                <a:gd name="T45" fmla="*/ 24866 h 605169"/>
                <a:gd name="T46" fmla="*/ 60329 w 606086"/>
                <a:gd name="T47" fmla="*/ 41840 h 605169"/>
                <a:gd name="T48" fmla="*/ 86984 w 606086"/>
                <a:gd name="T49" fmla="*/ 56462 h 605169"/>
                <a:gd name="T50" fmla="*/ 100075 w 606086"/>
                <a:gd name="T51" fmla="*/ 23150 h 605169"/>
                <a:gd name="T52" fmla="*/ 5944 w 606086"/>
                <a:gd name="T53" fmla="*/ 6090 h 605169"/>
                <a:gd name="T54" fmla="*/ 134148 w 606086"/>
                <a:gd name="T55" fmla="*/ 94039 h 605169"/>
                <a:gd name="T56" fmla="*/ 5944 w 606086"/>
                <a:gd name="T57" fmla="*/ 6090 h 605169"/>
                <a:gd name="T58" fmla="*/ 140093 w 606086"/>
                <a:gd name="T59" fmla="*/ 0 h 605169"/>
                <a:gd name="T60" fmla="*/ 88352 w 606086"/>
                <a:gd name="T61" fmla="*/ 100174 h 605169"/>
                <a:gd name="T62" fmla="*/ 110284 w 606086"/>
                <a:gd name="T63" fmla="*/ 137443 h 605169"/>
                <a:gd name="T64" fmla="*/ 30109 w 606086"/>
                <a:gd name="T65" fmla="*/ 143533 h 605169"/>
                <a:gd name="T66" fmla="*/ 46719 w 606086"/>
                <a:gd name="T67" fmla="*/ 137443 h 605169"/>
                <a:gd name="T68" fmla="*/ 0 w 606086"/>
                <a:gd name="T69" fmla="*/ 100174 h 605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06086" h="605169">
                  <a:moveTo>
                    <a:pt x="248915" y="424953"/>
                  </a:moveTo>
                  <a:lnTo>
                    <a:pt x="228304" y="579490"/>
                  </a:lnTo>
                  <a:lnTo>
                    <a:pt x="377968" y="579490"/>
                  </a:lnTo>
                  <a:lnTo>
                    <a:pt x="356057" y="424953"/>
                  </a:lnTo>
                  <a:lnTo>
                    <a:pt x="248915" y="424953"/>
                  </a:lnTo>
                  <a:close/>
                  <a:moveTo>
                    <a:pt x="118865" y="258396"/>
                  </a:moveTo>
                  <a:cubicBezTo>
                    <a:pt x="110915" y="260423"/>
                    <a:pt x="103765" y="265545"/>
                    <a:pt x="99169" y="273286"/>
                  </a:cubicBezTo>
                  <a:cubicBezTo>
                    <a:pt x="89885" y="288861"/>
                    <a:pt x="94806" y="308144"/>
                    <a:pt x="110404" y="317415"/>
                  </a:cubicBezTo>
                  <a:cubicBezTo>
                    <a:pt x="126002" y="326685"/>
                    <a:pt x="145500" y="321586"/>
                    <a:pt x="154599" y="306197"/>
                  </a:cubicBezTo>
                  <a:cubicBezTo>
                    <a:pt x="163884" y="290622"/>
                    <a:pt x="158963" y="271154"/>
                    <a:pt x="143365" y="262069"/>
                  </a:cubicBezTo>
                  <a:cubicBezTo>
                    <a:pt x="135566" y="257434"/>
                    <a:pt x="126815" y="256368"/>
                    <a:pt x="118865" y="258396"/>
                  </a:cubicBezTo>
                  <a:close/>
                  <a:moveTo>
                    <a:pt x="350228" y="257457"/>
                  </a:moveTo>
                  <a:cubicBezTo>
                    <a:pt x="342034" y="257457"/>
                    <a:pt x="333840" y="260632"/>
                    <a:pt x="327480" y="266982"/>
                  </a:cubicBezTo>
                  <a:cubicBezTo>
                    <a:pt x="314667" y="279683"/>
                    <a:pt x="314667" y="299708"/>
                    <a:pt x="327480" y="312501"/>
                  </a:cubicBezTo>
                  <a:cubicBezTo>
                    <a:pt x="340200" y="325202"/>
                    <a:pt x="360255" y="325202"/>
                    <a:pt x="372975" y="312501"/>
                  </a:cubicBezTo>
                  <a:cubicBezTo>
                    <a:pt x="385788" y="299708"/>
                    <a:pt x="384860" y="278756"/>
                    <a:pt x="372975" y="266982"/>
                  </a:cubicBezTo>
                  <a:cubicBezTo>
                    <a:pt x="366615" y="260632"/>
                    <a:pt x="358422" y="257457"/>
                    <a:pt x="350228" y="257457"/>
                  </a:cubicBezTo>
                  <a:close/>
                  <a:moveTo>
                    <a:pt x="210528" y="111595"/>
                  </a:moveTo>
                  <a:cubicBezTo>
                    <a:pt x="202323" y="112117"/>
                    <a:pt x="194338" y="115825"/>
                    <a:pt x="188395" y="122639"/>
                  </a:cubicBezTo>
                  <a:cubicBezTo>
                    <a:pt x="176511" y="136174"/>
                    <a:pt x="177811" y="156199"/>
                    <a:pt x="191367" y="168065"/>
                  </a:cubicBezTo>
                  <a:cubicBezTo>
                    <a:pt x="205015" y="179931"/>
                    <a:pt x="225070" y="178726"/>
                    <a:pt x="236954" y="165098"/>
                  </a:cubicBezTo>
                  <a:cubicBezTo>
                    <a:pt x="248839" y="151563"/>
                    <a:pt x="247632" y="131539"/>
                    <a:pt x="233983" y="119672"/>
                  </a:cubicBezTo>
                  <a:cubicBezTo>
                    <a:pt x="227159" y="113739"/>
                    <a:pt x="218733" y="111074"/>
                    <a:pt x="210528" y="111595"/>
                  </a:cubicBezTo>
                  <a:close/>
                  <a:moveTo>
                    <a:pt x="474759" y="100529"/>
                  </a:moveTo>
                  <a:cubicBezTo>
                    <a:pt x="466612" y="101641"/>
                    <a:pt x="458905" y="105906"/>
                    <a:pt x="453474" y="113090"/>
                  </a:cubicBezTo>
                  <a:cubicBezTo>
                    <a:pt x="442611" y="127460"/>
                    <a:pt x="445303" y="147299"/>
                    <a:pt x="459694" y="158238"/>
                  </a:cubicBezTo>
                  <a:cubicBezTo>
                    <a:pt x="473993" y="169085"/>
                    <a:pt x="493955" y="166396"/>
                    <a:pt x="504818" y="152027"/>
                  </a:cubicBezTo>
                  <a:cubicBezTo>
                    <a:pt x="515774" y="137657"/>
                    <a:pt x="512060" y="117077"/>
                    <a:pt x="498690" y="106879"/>
                  </a:cubicBezTo>
                  <a:cubicBezTo>
                    <a:pt x="491494" y="101456"/>
                    <a:pt x="482906" y="99416"/>
                    <a:pt x="474759" y="100529"/>
                  </a:cubicBezTo>
                  <a:close/>
                  <a:moveTo>
                    <a:pt x="471254" y="75185"/>
                  </a:moveTo>
                  <a:cubicBezTo>
                    <a:pt x="485924" y="73180"/>
                    <a:pt x="501383" y="76796"/>
                    <a:pt x="514288" y="86484"/>
                  </a:cubicBezTo>
                  <a:cubicBezTo>
                    <a:pt x="539914" y="105952"/>
                    <a:pt x="544835" y="142015"/>
                    <a:pt x="525244" y="167694"/>
                  </a:cubicBezTo>
                  <a:cubicBezTo>
                    <a:pt x="509553" y="188460"/>
                    <a:pt x="482071" y="195135"/>
                    <a:pt x="459137" y="186977"/>
                  </a:cubicBezTo>
                  <a:lnTo>
                    <a:pt x="396187" y="254467"/>
                  </a:lnTo>
                  <a:cubicBezTo>
                    <a:pt x="413828" y="277273"/>
                    <a:pt x="412157" y="309905"/>
                    <a:pt x="391173" y="330764"/>
                  </a:cubicBezTo>
                  <a:cubicBezTo>
                    <a:pt x="368426" y="353477"/>
                    <a:pt x="331008" y="352643"/>
                    <a:pt x="309097" y="330764"/>
                  </a:cubicBezTo>
                  <a:cubicBezTo>
                    <a:pt x="288206" y="309905"/>
                    <a:pt x="286442" y="277366"/>
                    <a:pt x="304083" y="254653"/>
                  </a:cubicBezTo>
                  <a:lnTo>
                    <a:pt x="241782" y="193652"/>
                  </a:lnTo>
                  <a:cubicBezTo>
                    <a:pt x="227577" y="201717"/>
                    <a:pt x="210586" y="203293"/>
                    <a:pt x="195080" y="198102"/>
                  </a:cubicBezTo>
                  <a:lnTo>
                    <a:pt x="164441" y="245567"/>
                  </a:lnTo>
                  <a:cubicBezTo>
                    <a:pt x="185796" y="263552"/>
                    <a:pt x="191552" y="294516"/>
                    <a:pt x="176790" y="319361"/>
                  </a:cubicBezTo>
                  <a:cubicBezTo>
                    <a:pt x="160356" y="347081"/>
                    <a:pt x="125074" y="356073"/>
                    <a:pt x="97313" y="339664"/>
                  </a:cubicBezTo>
                  <a:cubicBezTo>
                    <a:pt x="69551" y="323255"/>
                    <a:pt x="60545" y="288027"/>
                    <a:pt x="76979" y="260308"/>
                  </a:cubicBezTo>
                  <a:cubicBezTo>
                    <a:pt x="90535" y="237409"/>
                    <a:pt x="116996" y="227304"/>
                    <a:pt x="141415" y="233701"/>
                  </a:cubicBezTo>
                  <a:lnTo>
                    <a:pt x="173076" y="184659"/>
                  </a:lnTo>
                  <a:cubicBezTo>
                    <a:pt x="150792" y="163152"/>
                    <a:pt x="149028" y="128294"/>
                    <a:pt x="169733" y="104839"/>
                  </a:cubicBezTo>
                  <a:cubicBezTo>
                    <a:pt x="190995" y="80550"/>
                    <a:pt x="227391" y="78233"/>
                    <a:pt x="251717" y="99462"/>
                  </a:cubicBezTo>
                  <a:cubicBezTo>
                    <a:pt x="274372" y="119394"/>
                    <a:pt x="277900" y="152398"/>
                    <a:pt x="261002" y="176409"/>
                  </a:cubicBezTo>
                  <a:lnTo>
                    <a:pt x="323952" y="238058"/>
                  </a:lnTo>
                  <a:cubicBezTo>
                    <a:pt x="340479" y="229622"/>
                    <a:pt x="359884" y="229622"/>
                    <a:pt x="376318" y="238058"/>
                  </a:cubicBezTo>
                  <a:lnTo>
                    <a:pt x="437225" y="172793"/>
                  </a:lnTo>
                  <a:cubicBezTo>
                    <a:pt x="417728" y="152490"/>
                    <a:pt x="415314" y="120785"/>
                    <a:pt x="432954" y="97608"/>
                  </a:cubicBezTo>
                  <a:cubicBezTo>
                    <a:pt x="442703" y="84815"/>
                    <a:pt x="456584" y="77190"/>
                    <a:pt x="471254" y="75185"/>
                  </a:cubicBezTo>
                  <a:close/>
                  <a:moveTo>
                    <a:pt x="25718" y="25679"/>
                  </a:moveTo>
                  <a:lnTo>
                    <a:pt x="25718" y="396493"/>
                  </a:lnTo>
                  <a:lnTo>
                    <a:pt x="580368" y="396493"/>
                  </a:lnTo>
                  <a:lnTo>
                    <a:pt x="580368" y="25679"/>
                  </a:lnTo>
                  <a:lnTo>
                    <a:pt x="25718" y="25679"/>
                  </a:lnTo>
                  <a:close/>
                  <a:moveTo>
                    <a:pt x="0" y="0"/>
                  </a:moveTo>
                  <a:lnTo>
                    <a:pt x="606086" y="0"/>
                  </a:lnTo>
                  <a:lnTo>
                    <a:pt x="606086" y="422358"/>
                  </a:lnTo>
                  <a:lnTo>
                    <a:pt x="382239" y="422358"/>
                  </a:lnTo>
                  <a:lnTo>
                    <a:pt x="403965" y="579490"/>
                  </a:lnTo>
                  <a:lnTo>
                    <a:pt x="477126" y="579490"/>
                  </a:lnTo>
                  <a:lnTo>
                    <a:pt x="477126" y="605169"/>
                  </a:lnTo>
                  <a:lnTo>
                    <a:pt x="130260" y="605169"/>
                  </a:lnTo>
                  <a:lnTo>
                    <a:pt x="130260" y="579490"/>
                  </a:lnTo>
                  <a:lnTo>
                    <a:pt x="202122" y="579490"/>
                  </a:lnTo>
                  <a:lnTo>
                    <a:pt x="223847" y="422358"/>
                  </a:lnTo>
                  <a:lnTo>
                    <a:pt x="0" y="4223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904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1D7F7620-AC29-4DCC-91F5-A0F6A389CF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35728" y="2250590"/>
              <a:ext cx="793750" cy="795337"/>
            </a:xfrm>
            <a:prstGeom prst="ellipse">
              <a:avLst/>
            </a:prstGeom>
            <a:noFill/>
            <a:ln w="12700" cap="flat" cmpd="sng" algn="ctr">
              <a:solidFill>
                <a:srgbClr val="179040"/>
              </a:solidFill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52EC391E-C01D-4992-8479-7C843AEB8DDB}"/>
              </a:ext>
            </a:extLst>
          </p:cNvPr>
          <p:cNvGrpSpPr/>
          <p:nvPr/>
        </p:nvGrpSpPr>
        <p:grpSpPr>
          <a:xfrm>
            <a:off x="1937118" y="1512647"/>
            <a:ext cx="639762" cy="2003781"/>
            <a:chOff x="1937118" y="1629877"/>
            <a:chExt cx="639762" cy="2003781"/>
          </a:xfrm>
        </p:grpSpPr>
        <p:sp>
          <p:nvSpPr>
            <p:cNvPr id="14" name="圆角矩形 19">
              <a:extLst>
                <a:ext uri="{FF2B5EF4-FFF2-40B4-BE49-F238E27FC236}">
                  <a16:creationId xmlns="" xmlns:a16="http://schemas.microsoft.com/office/drawing/2014/main" id="{8304372D-4E87-4200-ACEC-8D6AAC2DBD8E}"/>
                </a:ext>
              </a:extLst>
            </p:cNvPr>
            <p:cNvSpPr/>
            <p:nvPr/>
          </p:nvSpPr>
          <p:spPr>
            <a:xfrm>
              <a:off x="1937118" y="1629877"/>
              <a:ext cx="639762" cy="1998663"/>
            </a:xfrm>
            <a:prstGeom prst="roundRect">
              <a:avLst/>
            </a:prstGeom>
            <a:solidFill>
              <a:srgbClr val="179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文本框 20">
              <a:extLst>
                <a:ext uri="{FF2B5EF4-FFF2-40B4-BE49-F238E27FC236}">
                  <a16:creationId xmlns="" xmlns:a16="http://schemas.microsoft.com/office/drawing/2014/main" id="{DD6E08CA-F54D-4A23-9B8E-F790995B4E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0000" y="1634995"/>
              <a:ext cx="553998" cy="199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6E2E52AC-2E3D-4851-BBB5-5226C2316648}"/>
              </a:ext>
            </a:extLst>
          </p:cNvPr>
          <p:cNvGrpSpPr/>
          <p:nvPr/>
        </p:nvGrpSpPr>
        <p:grpSpPr>
          <a:xfrm>
            <a:off x="1951491" y="4066334"/>
            <a:ext cx="639762" cy="2000250"/>
            <a:chOff x="1951491" y="4565165"/>
            <a:chExt cx="639762" cy="2000250"/>
          </a:xfrm>
        </p:grpSpPr>
        <p:sp>
          <p:nvSpPr>
            <p:cNvPr id="16" name="圆角矩形 21">
              <a:extLst>
                <a:ext uri="{FF2B5EF4-FFF2-40B4-BE49-F238E27FC236}">
                  <a16:creationId xmlns="" xmlns:a16="http://schemas.microsoft.com/office/drawing/2014/main" id="{DA441EF5-B56D-46AC-9183-7E626C4385FD}"/>
                </a:ext>
              </a:extLst>
            </p:cNvPr>
            <p:cNvSpPr/>
            <p:nvPr/>
          </p:nvSpPr>
          <p:spPr>
            <a:xfrm>
              <a:off x="1951491" y="4565165"/>
              <a:ext cx="639762" cy="2000250"/>
            </a:xfrm>
            <a:prstGeom prst="roundRect">
              <a:avLst/>
            </a:prstGeom>
            <a:solidFill>
              <a:srgbClr val="179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文本框 22">
              <a:extLst>
                <a:ext uri="{FF2B5EF4-FFF2-40B4-BE49-F238E27FC236}">
                  <a16:creationId xmlns="" xmlns:a16="http://schemas.microsoft.com/office/drawing/2014/main" id="{B47C5F4B-CB73-4E70-A66C-08AD330CC5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4373" y="4565165"/>
              <a:ext cx="553998" cy="2000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F91E26E4-ACFC-4E3A-8F61-841FD7611212}"/>
              </a:ext>
            </a:extLst>
          </p:cNvPr>
          <p:cNvGrpSpPr/>
          <p:nvPr/>
        </p:nvGrpSpPr>
        <p:grpSpPr>
          <a:xfrm>
            <a:off x="2835728" y="4192166"/>
            <a:ext cx="793750" cy="795338"/>
            <a:chOff x="2835728" y="4690997"/>
            <a:chExt cx="793750" cy="795338"/>
          </a:xfrm>
        </p:grpSpPr>
        <p:sp>
          <p:nvSpPr>
            <p:cNvPr id="26" name="writing-letter_103571">
              <a:extLst>
                <a:ext uri="{FF2B5EF4-FFF2-40B4-BE49-F238E27FC236}">
                  <a16:creationId xmlns="" xmlns:a16="http://schemas.microsoft.com/office/drawing/2014/main" id="{BBE442B1-12D8-46DA-B202-C076A3CCE02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021071" y="4896922"/>
              <a:ext cx="423065" cy="450849"/>
            </a:xfrm>
            <a:custGeom>
              <a:avLst/>
              <a:gdLst>
                <a:gd name="T0" fmla="*/ 63301 w 570310"/>
                <a:gd name="T1" fmla="*/ 198845 h 607568"/>
                <a:gd name="T2" fmla="*/ 137732 w 570310"/>
                <a:gd name="T3" fmla="*/ 198845 h 607568"/>
                <a:gd name="T4" fmla="*/ 151365 w 570310"/>
                <a:gd name="T5" fmla="*/ 212381 h 607568"/>
                <a:gd name="T6" fmla="*/ 137732 w 570310"/>
                <a:gd name="T7" fmla="*/ 226018 h 607568"/>
                <a:gd name="T8" fmla="*/ 63301 w 570310"/>
                <a:gd name="T9" fmla="*/ 226018 h 607568"/>
                <a:gd name="T10" fmla="*/ 49667 w 570310"/>
                <a:gd name="T11" fmla="*/ 212381 h 607568"/>
                <a:gd name="T12" fmla="*/ 63301 w 570310"/>
                <a:gd name="T13" fmla="*/ 198845 h 607568"/>
                <a:gd name="T14" fmla="*/ 63298 w 570310"/>
                <a:gd name="T15" fmla="*/ 124204 h 607568"/>
                <a:gd name="T16" fmla="*/ 237074 w 570310"/>
                <a:gd name="T17" fmla="*/ 124204 h 607568"/>
                <a:gd name="T18" fmla="*/ 250604 w 570310"/>
                <a:gd name="T19" fmla="*/ 137840 h 607568"/>
                <a:gd name="T20" fmla="*/ 237074 w 570310"/>
                <a:gd name="T21" fmla="*/ 151375 h 607568"/>
                <a:gd name="T22" fmla="*/ 63298 w 570310"/>
                <a:gd name="T23" fmla="*/ 151375 h 607568"/>
                <a:gd name="T24" fmla="*/ 49667 w 570310"/>
                <a:gd name="T25" fmla="*/ 137840 h 607568"/>
                <a:gd name="T26" fmla="*/ 63298 w 570310"/>
                <a:gd name="T27" fmla="*/ 124204 h 607568"/>
                <a:gd name="T28" fmla="*/ 347633 w 570310"/>
                <a:gd name="T29" fmla="*/ 102910 h 607568"/>
                <a:gd name="T30" fmla="*/ 234448 w 570310"/>
                <a:gd name="T31" fmla="*/ 248536 h 607568"/>
                <a:gd name="T32" fmla="*/ 255348 w 570310"/>
                <a:gd name="T33" fmla="*/ 248536 h 607568"/>
                <a:gd name="T34" fmla="*/ 347633 w 570310"/>
                <a:gd name="T35" fmla="*/ 133105 h 607568"/>
                <a:gd name="T36" fmla="*/ 63301 w 570310"/>
                <a:gd name="T37" fmla="*/ 74549 h 607568"/>
                <a:gd name="T38" fmla="*/ 137732 w 570310"/>
                <a:gd name="T39" fmla="*/ 74549 h 607568"/>
                <a:gd name="T40" fmla="*/ 151365 w 570310"/>
                <a:gd name="T41" fmla="*/ 88163 h 607568"/>
                <a:gd name="T42" fmla="*/ 137732 w 570310"/>
                <a:gd name="T43" fmla="*/ 101675 h 607568"/>
                <a:gd name="T44" fmla="*/ 63301 w 570310"/>
                <a:gd name="T45" fmla="*/ 101675 h 607568"/>
                <a:gd name="T46" fmla="*/ 49667 w 570310"/>
                <a:gd name="T47" fmla="*/ 88163 h 607568"/>
                <a:gd name="T48" fmla="*/ 63301 w 570310"/>
                <a:gd name="T49" fmla="*/ 74549 h 607568"/>
                <a:gd name="T50" fmla="*/ 27161 w 570310"/>
                <a:gd name="T51" fmla="*/ 27168 h 607568"/>
                <a:gd name="T52" fmla="*/ 27161 w 570310"/>
                <a:gd name="T53" fmla="*/ 372756 h 607568"/>
                <a:gd name="T54" fmla="*/ 297956 w 570310"/>
                <a:gd name="T55" fmla="*/ 372756 h 607568"/>
                <a:gd name="T56" fmla="*/ 297956 w 570310"/>
                <a:gd name="T57" fmla="*/ 238639 h 607568"/>
                <a:gd name="T58" fmla="*/ 272513 w 570310"/>
                <a:gd name="T59" fmla="*/ 270553 h 607568"/>
                <a:gd name="T60" fmla="*/ 261911 w 570310"/>
                <a:gd name="T61" fmla="*/ 275704 h 607568"/>
                <a:gd name="T62" fmla="*/ 213346 w 570310"/>
                <a:gd name="T63" fmla="*/ 275704 h 607568"/>
                <a:gd name="T64" fmla="*/ 198099 w 570310"/>
                <a:gd name="T65" fmla="*/ 295295 h 607568"/>
                <a:gd name="T66" fmla="*/ 187397 w 570310"/>
                <a:gd name="T67" fmla="*/ 300547 h 607568"/>
                <a:gd name="T68" fmla="*/ 179017 w 570310"/>
                <a:gd name="T69" fmla="*/ 297618 h 607568"/>
                <a:gd name="T70" fmla="*/ 176693 w 570310"/>
                <a:gd name="T71" fmla="*/ 278632 h 607568"/>
                <a:gd name="T72" fmla="*/ 297956 w 570310"/>
                <a:gd name="T73" fmla="*/ 122501 h 607568"/>
                <a:gd name="T74" fmla="*/ 297956 w 570310"/>
                <a:gd name="T75" fmla="*/ 27168 h 607568"/>
                <a:gd name="T76" fmla="*/ 13630 w 570310"/>
                <a:gd name="T77" fmla="*/ 0 h 607568"/>
                <a:gd name="T78" fmla="*/ 311486 w 570310"/>
                <a:gd name="T79" fmla="*/ 0 h 607568"/>
                <a:gd name="T80" fmla="*/ 325117 w 570310"/>
                <a:gd name="T81" fmla="*/ 13533 h 607568"/>
                <a:gd name="T82" fmla="*/ 325117 w 570310"/>
                <a:gd name="T83" fmla="*/ 87559 h 607568"/>
                <a:gd name="T84" fmla="*/ 350460 w 570310"/>
                <a:gd name="T85" fmla="*/ 54939 h 607568"/>
                <a:gd name="T86" fmla="*/ 365606 w 570310"/>
                <a:gd name="T87" fmla="*/ 50394 h 607568"/>
                <a:gd name="T88" fmla="*/ 374794 w 570310"/>
                <a:gd name="T89" fmla="*/ 63321 h 607568"/>
                <a:gd name="T90" fmla="*/ 374794 w 570310"/>
                <a:gd name="T91" fmla="*/ 137851 h 607568"/>
                <a:gd name="T92" fmla="*/ 371765 w 570310"/>
                <a:gd name="T93" fmla="*/ 146335 h 607568"/>
                <a:gd name="T94" fmla="*/ 325117 w 570310"/>
                <a:gd name="T95" fmla="*/ 204707 h 607568"/>
                <a:gd name="T96" fmla="*/ 325117 w 570310"/>
                <a:gd name="T97" fmla="*/ 386389 h 607568"/>
                <a:gd name="T98" fmla="*/ 311486 w 570310"/>
                <a:gd name="T99" fmla="*/ 399920 h 607568"/>
                <a:gd name="T100" fmla="*/ 13630 w 570310"/>
                <a:gd name="T101" fmla="*/ 399920 h 607568"/>
                <a:gd name="T102" fmla="*/ 0 w 570310"/>
                <a:gd name="T103" fmla="*/ 386389 h 607568"/>
                <a:gd name="T104" fmla="*/ 0 w 570310"/>
                <a:gd name="T105" fmla="*/ 13533 h 607568"/>
                <a:gd name="T106" fmla="*/ 13630 w 570310"/>
                <a:gd name="T107" fmla="*/ 0 h 6075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70310" h="607568">
                  <a:moveTo>
                    <a:pt x="96322" y="302090"/>
                  </a:moveTo>
                  <a:lnTo>
                    <a:pt x="209580" y="302090"/>
                  </a:lnTo>
                  <a:cubicBezTo>
                    <a:pt x="221106" y="302090"/>
                    <a:pt x="230326" y="311298"/>
                    <a:pt x="230326" y="322654"/>
                  </a:cubicBezTo>
                  <a:cubicBezTo>
                    <a:pt x="230326" y="334010"/>
                    <a:pt x="221106" y="343371"/>
                    <a:pt x="209580" y="343371"/>
                  </a:cubicBezTo>
                  <a:lnTo>
                    <a:pt x="96322" y="343371"/>
                  </a:lnTo>
                  <a:cubicBezTo>
                    <a:pt x="84797" y="343371"/>
                    <a:pt x="75576" y="334010"/>
                    <a:pt x="75576" y="322654"/>
                  </a:cubicBezTo>
                  <a:cubicBezTo>
                    <a:pt x="75576" y="311298"/>
                    <a:pt x="84797" y="302090"/>
                    <a:pt x="96322" y="302090"/>
                  </a:cubicBezTo>
                  <a:close/>
                  <a:moveTo>
                    <a:pt x="96319" y="188692"/>
                  </a:moveTo>
                  <a:lnTo>
                    <a:pt x="360747" y="188692"/>
                  </a:lnTo>
                  <a:cubicBezTo>
                    <a:pt x="372117" y="188692"/>
                    <a:pt x="381336" y="198053"/>
                    <a:pt x="381336" y="209409"/>
                  </a:cubicBezTo>
                  <a:cubicBezTo>
                    <a:pt x="381336" y="220766"/>
                    <a:pt x="372117" y="229973"/>
                    <a:pt x="360747" y="229973"/>
                  </a:cubicBezTo>
                  <a:lnTo>
                    <a:pt x="96319" y="229973"/>
                  </a:lnTo>
                  <a:cubicBezTo>
                    <a:pt x="84795" y="229973"/>
                    <a:pt x="75576" y="220766"/>
                    <a:pt x="75576" y="209409"/>
                  </a:cubicBezTo>
                  <a:cubicBezTo>
                    <a:pt x="75576" y="198053"/>
                    <a:pt x="84795" y="188692"/>
                    <a:pt x="96319" y="188692"/>
                  </a:cubicBezTo>
                  <a:close/>
                  <a:moveTo>
                    <a:pt x="528981" y="156342"/>
                  </a:moveTo>
                  <a:lnTo>
                    <a:pt x="356751" y="377582"/>
                  </a:lnTo>
                  <a:lnTo>
                    <a:pt x="388555" y="377582"/>
                  </a:lnTo>
                  <a:lnTo>
                    <a:pt x="528981" y="202216"/>
                  </a:lnTo>
                  <a:lnTo>
                    <a:pt x="528981" y="156342"/>
                  </a:lnTo>
                  <a:close/>
                  <a:moveTo>
                    <a:pt x="96322" y="113257"/>
                  </a:moveTo>
                  <a:lnTo>
                    <a:pt x="209580" y="113257"/>
                  </a:lnTo>
                  <a:cubicBezTo>
                    <a:pt x="221106" y="113257"/>
                    <a:pt x="230326" y="122449"/>
                    <a:pt x="230326" y="133939"/>
                  </a:cubicBezTo>
                  <a:cubicBezTo>
                    <a:pt x="230326" y="145275"/>
                    <a:pt x="221106" y="154467"/>
                    <a:pt x="209580" y="154467"/>
                  </a:cubicBezTo>
                  <a:lnTo>
                    <a:pt x="96322" y="154467"/>
                  </a:lnTo>
                  <a:cubicBezTo>
                    <a:pt x="84797" y="154467"/>
                    <a:pt x="75576" y="145275"/>
                    <a:pt x="75576" y="133939"/>
                  </a:cubicBezTo>
                  <a:cubicBezTo>
                    <a:pt x="75576" y="122449"/>
                    <a:pt x="84797" y="113257"/>
                    <a:pt x="96322" y="113257"/>
                  </a:cubicBezTo>
                  <a:close/>
                  <a:moveTo>
                    <a:pt x="41329" y="41272"/>
                  </a:moveTo>
                  <a:lnTo>
                    <a:pt x="41329" y="566297"/>
                  </a:lnTo>
                  <a:lnTo>
                    <a:pt x="453390" y="566297"/>
                  </a:lnTo>
                  <a:lnTo>
                    <a:pt x="453390" y="362546"/>
                  </a:lnTo>
                  <a:lnTo>
                    <a:pt x="414673" y="411029"/>
                  </a:lnTo>
                  <a:cubicBezTo>
                    <a:pt x="410679" y="415939"/>
                    <a:pt x="404687" y="418854"/>
                    <a:pt x="398541" y="418854"/>
                  </a:cubicBezTo>
                  <a:lnTo>
                    <a:pt x="324641" y="418854"/>
                  </a:lnTo>
                  <a:lnTo>
                    <a:pt x="301441" y="448619"/>
                  </a:lnTo>
                  <a:cubicBezTo>
                    <a:pt x="297446" y="453835"/>
                    <a:pt x="291301" y="456597"/>
                    <a:pt x="285155" y="456597"/>
                  </a:cubicBezTo>
                  <a:cubicBezTo>
                    <a:pt x="280700" y="456597"/>
                    <a:pt x="276244" y="455063"/>
                    <a:pt x="272403" y="452147"/>
                  </a:cubicBezTo>
                  <a:cubicBezTo>
                    <a:pt x="263492" y="445243"/>
                    <a:pt x="261802" y="432202"/>
                    <a:pt x="268869" y="423303"/>
                  </a:cubicBezTo>
                  <a:lnTo>
                    <a:pt x="453390" y="186106"/>
                  </a:lnTo>
                  <a:lnTo>
                    <a:pt x="453390" y="41272"/>
                  </a:lnTo>
                  <a:lnTo>
                    <a:pt x="41329" y="41272"/>
                  </a:lnTo>
                  <a:close/>
                  <a:moveTo>
                    <a:pt x="20741" y="0"/>
                  </a:moveTo>
                  <a:lnTo>
                    <a:pt x="473978" y="0"/>
                  </a:lnTo>
                  <a:cubicBezTo>
                    <a:pt x="485501" y="0"/>
                    <a:pt x="494719" y="9206"/>
                    <a:pt x="494719" y="20559"/>
                  </a:cubicBezTo>
                  <a:lnTo>
                    <a:pt x="494719" y="133021"/>
                  </a:lnTo>
                  <a:lnTo>
                    <a:pt x="533283" y="83464"/>
                  </a:lnTo>
                  <a:cubicBezTo>
                    <a:pt x="538660" y="76560"/>
                    <a:pt x="547879" y="73798"/>
                    <a:pt x="556329" y="76560"/>
                  </a:cubicBezTo>
                  <a:cubicBezTo>
                    <a:pt x="564625" y="79475"/>
                    <a:pt x="570310" y="87300"/>
                    <a:pt x="570310" y="96199"/>
                  </a:cubicBezTo>
                  <a:lnTo>
                    <a:pt x="570310" y="209427"/>
                  </a:lnTo>
                  <a:cubicBezTo>
                    <a:pt x="570310" y="214030"/>
                    <a:pt x="568620" y="218633"/>
                    <a:pt x="565701" y="222315"/>
                  </a:cubicBezTo>
                  <a:lnTo>
                    <a:pt x="494719" y="310995"/>
                  </a:lnTo>
                  <a:lnTo>
                    <a:pt x="494719" y="587009"/>
                  </a:lnTo>
                  <a:cubicBezTo>
                    <a:pt x="494719" y="598363"/>
                    <a:pt x="485501" y="607568"/>
                    <a:pt x="473978" y="607568"/>
                  </a:cubicBezTo>
                  <a:lnTo>
                    <a:pt x="20741" y="607568"/>
                  </a:lnTo>
                  <a:cubicBezTo>
                    <a:pt x="9372" y="607568"/>
                    <a:pt x="0" y="598363"/>
                    <a:pt x="0" y="587009"/>
                  </a:cubicBezTo>
                  <a:lnTo>
                    <a:pt x="0" y="20559"/>
                  </a:lnTo>
                  <a:cubicBezTo>
                    <a:pt x="0" y="9206"/>
                    <a:pt x="9372" y="0"/>
                    <a:pt x="20741" y="0"/>
                  </a:cubicBezTo>
                  <a:close/>
                </a:path>
              </a:pathLst>
            </a:custGeom>
            <a:solidFill>
              <a:srgbClr val="17904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8FBD1356-F2C9-4D4C-ADCA-F07F7F0312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35728" y="4690997"/>
              <a:ext cx="793750" cy="795338"/>
            </a:xfrm>
            <a:prstGeom prst="ellipse">
              <a:avLst/>
            </a:prstGeom>
            <a:noFill/>
            <a:ln w="12700" cap="flat" cmpd="sng" algn="ctr">
              <a:solidFill>
                <a:srgbClr val="179040"/>
              </a:solidFill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250B6410-842D-4017-87E3-92DCC4006621}"/>
              </a:ext>
            </a:extLst>
          </p:cNvPr>
          <p:cNvGrpSpPr/>
          <p:nvPr/>
        </p:nvGrpSpPr>
        <p:grpSpPr>
          <a:xfrm>
            <a:off x="2835728" y="5266128"/>
            <a:ext cx="793750" cy="795338"/>
            <a:chOff x="2835728" y="5764959"/>
            <a:chExt cx="793750" cy="795338"/>
          </a:xfrm>
        </p:grpSpPr>
        <p:sp>
          <p:nvSpPr>
            <p:cNvPr id="20" name="statistics_155256">
              <a:extLst>
                <a:ext uri="{FF2B5EF4-FFF2-40B4-BE49-F238E27FC236}">
                  <a16:creationId xmlns="" xmlns:a16="http://schemas.microsoft.com/office/drawing/2014/main" id="{1096B951-45A6-46A6-A300-257BD5D17D1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75553" y="5906246"/>
              <a:ext cx="514101" cy="512763"/>
            </a:xfrm>
            <a:custGeom>
              <a:avLst/>
              <a:gdLst>
                <a:gd name="T0" fmla="*/ 350858 w 607614"/>
                <a:gd name="T1" fmla="*/ 573622 h 606761"/>
                <a:gd name="T2" fmla="*/ 288904 w 607614"/>
                <a:gd name="T3" fmla="*/ 399303 h 606761"/>
                <a:gd name="T4" fmla="*/ 350858 w 607614"/>
                <a:gd name="T5" fmla="*/ 399303 h 606761"/>
                <a:gd name="T6" fmla="*/ 154930 w 607614"/>
                <a:gd name="T7" fmla="*/ 573622 h 606761"/>
                <a:gd name="T8" fmla="*/ 154930 w 607614"/>
                <a:gd name="T9" fmla="*/ 399303 h 606761"/>
                <a:gd name="T10" fmla="*/ 216884 w 607614"/>
                <a:gd name="T11" fmla="*/ 378570 h 606761"/>
                <a:gd name="T12" fmla="*/ 423653 w 607614"/>
                <a:gd name="T13" fmla="*/ 337869 h 606761"/>
                <a:gd name="T14" fmla="*/ 485608 w 607614"/>
                <a:gd name="T15" fmla="*/ 337869 h 606761"/>
                <a:gd name="T16" fmla="*/ 371751 w 607614"/>
                <a:gd name="T17" fmla="*/ 317148 h 606761"/>
                <a:gd name="T18" fmla="*/ 268750 w 607614"/>
                <a:gd name="T19" fmla="*/ 317148 h 606761"/>
                <a:gd name="T20" fmla="*/ 485608 w 607614"/>
                <a:gd name="T21" fmla="*/ 317135 h 606761"/>
                <a:gd name="T22" fmla="*/ 309876 w 607614"/>
                <a:gd name="T23" fmla="*/ 276440 h 606761"/>
                <a:gd name="T24" fmla="*/ 309876 w 607614"/>
                <a:gd name="T25" fmla="*/ 297164 h 606761"/>
                <a:gd name="T26" fmla="*/ 288878 w 607614"/>
                <a:gd name="T27" fmla="*/ 276440 h 606761"/>
                <a:gd name="T28" fmla="*/ 268750 w 607614"/>
                <a:gd name="T29" fmla="*/ 276440 h 606761"/>
                <a:gd name="T30" fmla="*/ 237812 w 607614"/>
                <a:gd name="T31" fmla="*/ 286432 h 606761"/>
                <a:gd name="T32" fmla="*/ 175812 w 607614"/>
                <a:gd name="T33" fmla="*/ 225000 h 606761"/>
                <a:gd name="T34" fmla="*/ 175812 w 607614"/>
                <a:gd name="T35" fmla="*/ 245725 h 606761"/>
                <a:gd name="T36" fmla="*/ 154938 w 607614"/>
                <a:gd name="T37" fmla="*/ 225000 h 606761"/>
                <a:gd name="T38" fmla="*/ 133940 w 607614"/>
                <a:gd name="T39" fmla="*/ 225000 h 606761"/>
                <a:gd name="T40" fmla="*/ 505817 w 607614"/>
                <a:gd name="T41" fmla="*/ 225000 h 606761"/>
                <a:gd name="T42" fmla="*/ 62000 w 607614"/>
                <a:gd name="T43" fmla="*/ 205017 h 606761"/>
                <a:gd name="T44" fmla="*/ 134021 w 607614"/>
                <a:gd name="T45" fmla="*/ 573622 h 606761"/>
                <a:gd name="T46" fmla="*/ 226951 w 607614"/>
                <a:gd name="T47" fmla="*/ 327885 h 606761"/>
                <a:gd name="T48" fmla="*/ 268770 w 607614"/>
                <a:gd name="T49" fmla="*/ 573622 h 606761"/>
                <a:gd name="T50" fmla="*/ 361700 w 607614"/>
                <a:gd name="T51" fmla="*/ 378570 h 606761"/>
                <a:gd name="T52" fmla="*/ 402744 w 607614"/>
                <a:gd name="T53" fmla="*/ 573622 h 606761"/>
                <a:gd name="T54" fmla="*/ 495675 w 607614"/>
                <a:gd name="T55" fmla="*/ 266451 h 606761"/>
                <a:gd name="T56" fmla="*/ 557628 w 607614"/>
                <a:gd name="T57" fmla="*/ 573622 h 606761"/>
                <a:gd name="T58" fmla="*/ 412812 w 607614"/>
                <a:gd name="T59" fmla="*/ 593588 h 606761"/>
                <a:gd name="T60" fmla="*/ 226951 w 607614"/>
                <a:gd name="T61" fmla="*/ 593588 h 606761"/>
                <a:gd name="T62" fmla="*/ 62000 w 607614"/>
                <a:gd name="T63" fmla="*/ 583605 h 606761"/>
                <a:gd name="T64" fmla="*/ 464689 w 607614"/>
                <a:gd name="T65" fmla="*/ 163569 h 606761"/>
                <a:gd name="T66" fmla="*/ 443815 w 607614"/>
                <a:gd name="T67" fmla="*/ 163569 h 606761"/>
                <a:gd name="T68" fmla="*/ 423687 w 607614"/>
                <a:gd name="T69" fmla="*/ 184293 h 606761"/>
                <a:gd name="T70" fmla="*/ 144873 w 607614"/>
                <a:gd name="T71" fmla="*/ 132854 h 606761"/>
                <a:gd name="T72" fmla="*/ 144873 w 607614"/>
                <a:gd name="T73" fmla="*/ 153578 h 606761"/>
                <a:gd name="T74" fmla="*/ 123876 w 607614"/>
                <a:gd name="T75" fmla="*/ 132854 h 606761"/>
                <a:gd name="T76" fmla="*/ 103001 w 607614"/>
                <a:gd name="T77" fmla="*/ 132854 h 606761"/>
                <a:gd name="T78" fmla="*/ 82873 w 607614"/>
                <a:gd name="T79" fmla="*/ 153578 h 606761"/>
                <a:gd name="T80" fmla="*/ 62000 w 607614"/>
                <a:gd name="T81" fmla="*/ 92147 h 606761"/>
                <a:gd name="T82" fmla="*/ 62000 w 607614"/>
                <a:gd name="T83" fmla="*/ 112870 h 606761"/>
                <a:gd name="T84" fmla="*/ 165003 w 607614"/>
                <a:gd name="T85" fmla="*/ 51439 h 606761"/>
                <a:gd name="T86" fmla="*/ 62000 w 607614"/>
                <a:gd name="T87" fmla="*/ 51439 h 606761"/>
                <a:gd name="T88" fmla="*/ 584774 w 607614"/>
                <a:gd name="T89" fmla="*/ 122861 h 606761"/>
                <a:gd name="T90" fmla="*/ 485634 w 607614"/>
                <a:gd name="T91" fmla="*/ 0 h 606761"/>
                <a:gd name="T92" fmla="*/ 492604 w 607614"/>
                <a:gd name="T93" fmla="*/ 3070 h 606761"/>
                <a:gd name="T94" fmla="*/ 618854 w 607614"/>
                <a:gd name="T95" fmla="*/ 129773 h 606761"/>
                <a:gd name="T96" fmla="*/ 598716 w 607614"/>
                <a:gd name="T97" fmla="*/ 614312 h 606761"/>
                <a:gd name="T98" fmla="*/ 474791 w 607614"/>
                <a:gd name="T99" fmla="*/ 132845 h 606761"/>
                <a:gd name="T100" fmla="*/ 20912 w 607614"/>
                <a:gd name="T101" fmla="*/ 614312 h 606761"/>
                <a:gd name="T102" fmla="*/ 10069 w 607614"/>
                <a:gd name="T103" fmla="*/ 0 h 60676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07614" h="606761">
                  <a:moveTo>
                    <a:pt x="283303" y="445213"/>
                  </a:moveTo>
                  <a:lnTo>
                    <a:pt x="283303" y="566572"/>
                  </a:lnTo>
                  <a:lnTo>
                    <a:pt x="344055" y="566572"/>
                  </a:lnTo>
                  <a:lnTo>
                    <a:pt x="344055" y="445213"/>
                  </a:lnTo>
                  <a:lnTo>
                    <a:pt x="283303" y="445213"/>
                  </a:lnTo>
                  <a:close/>
                  <a:moveTo>
                    <a:pt x="283303" y="394395"/>
                  </a:moveTo>
                  <a:lnTo>
                    <a:pt x="283303" y="424734"/>
                  </a:lnTo>
                  <a:lnTo>
                    <a:pt x="344055" y="424734"/>
                  </a:lnTo>
                  <a:lnTo>
                    <a:pt x="344055" y="394395"/>
                  </a:lnTo>
                  <a:lnTo>
                    <a:pt x="283303" y="394395"/>
                  </a:lnTo>
                  <a:close/>
                  <a:moveTo>
                    <a:pt x="151926" y="394395"/>
                  </a:moveTo>
                  <a:lnTo>
                    <a:pt x="151926" y="566572"/>
                  </a:lnTo>
                  <a:lnTo>
                    <a:pt x="212679" y="566572"/>
                  </a:lnTo>
                  <a:lnTo>
                    <a:pt x="212679" y="394395"/>
                  </a:lnTo>
                  <a:lnTo>
                    <a:pt x="151926" y="394395"/>
                  </a:lnTo>
                  <a:close/>
                  <a:moveTo>
                    <a:pt x="151926" y="343576"/>
                  </a:moveTo>
                  <a:lnTo>
                    <a:pt x="151926" y="373916"/>
                  </a:lnTo>
                  <a:lnTo>
                    <a:pt x="212679" y="373916"/>
                  </a:lnTo>
                  <a:lnTo>
                    <a:pt x="212679" y="343576"/>
                  </a:lnTo>
                  <a:lnTo>
                    <a:pt x="151926" y="343576"/>
                  </a:lnTo>
                  <a:close/>
                  <a:moveTo>
                    <a:pt x="415439" y="333716"/>
                  </a:moveTo>
                  <a:lnTo>
                    <a:pt x="415439" y="566572"/>
                  </a:lnTo>
                  <a:lnTo>
                    <a:pt x="476192" y="566572"/>
                  </a:lnTo>
                  <a:lnTo>
                    <a:pt x="476192" y="333716"/>
                  </a:lnTo>
                  <a:lnTo>
                    <a:pt x="415439" y="333716"/>
                  </a:lnTo>
                  <a:close/>
                  <a:moveTo>
                    <a:pt x="263539" y="313250"/>
                  </a:moveTo>
                  <a:lnTo>
                    <a:pt x="364544" y="313250"/>
                  </a:lnTo>
                  <a:lnTo>
                    <a:pt x="364544" y="333719"/>
                  </a:lnTo>
                  <a:lnTo>
                    <a:pt x="263539" y="333719"/>
                  </a:lnTo>
                  <a:lnTo>
                    <a:pt x="263539" y="313250"/>
                  </a:lnTo>
                  <a:close/>
                  <a:moveTo>
                    <a:pt x="415439" y="282897"/>
                  </a:moveTo>
                  <a:lnTo>
                    <a:pt x="415439" y="313237"/>
                  </a:lnTo>
                  <a:lnTo>
                    <a:pt x="476192" y="313237"/>
                  </a:lnTo>
                  <a:lnTo>
                    <a:pt x="476192" y="282897"/>
                  </a:lnTo>
                  <a:lnTo>
                    <a:pt x="415439" y="282897"/>
                  </a:lnTo>
                  <a:close/>
                  <a:moveTo>
                    <a:pt x="303868" y="273042"/>
                  </a:moveTo>
                  <a:lnTo>
                    <a:pt x="324337" y="273042"/>
                  </a:lnTo>
                  <a:lnTo>
                    <a:pt x="324337" y="293511"/>
                  </a:lnTo>
                  <a:lnTo>
                    <a:pt x="303868" y="293511"/>
                  </a:lnTo>
                  <a:lnTo>
                    <a:pt x="303868" y="273042"/>
                  </a:lnTo>
                  <a:close/>
                  <a:moveTo>
                    <a:pt x="263539" y="273042"/>
                  </a:moveTo>
                  <a:lnTo>
                    <a:pt x="283277" y="273042"/>
                  </a:lnTo>
                  <a:lnTo>
                    <a:pt x="283277" y="293511"/>
                  </a:lnTo>
                  <a:lnTo>
                    <a:pt x="263539" y="293511"/>
                  </a:lnTo>
                  <a:lnTo>
                    <a:pt x="263539" y="273042"/>
                  </a:lnTo>
                  <a:close/>
                  <a:moveTo>
                    <a:pt x="131343" y="263173"/>
                  </a:moveTo>
                  <a:lnTo>
                    <a:pt x="233201" y="263173"/>
                  </a:lnTo>
                  <a:lnTo>
                    <a:pt x="233201" y="282911"/>
                  </a:lnTo>
                  <a:lnTo>
                    <a:pt x="131343" y="282911"/>
                  </a:lnTo>
                  <a:lnTo>
                    <a:pt x="131343" y="263173"/>
                  </a:lnTo>
                  <a:close/>
                  <a:moveTo>
                    <a:pt x="172403" y="222235"/>
                  </a:moveTo>
                  <a:lnTo>
                    <a:pt x="192141" y="222235"/>
                  </a:lnTo>
                  <a:lnTo>
                    <a:pt x="192141" y="242704"/>
                  </a:lnTo>
                  <a:lnTo>
                    <a:pt x="172403" y="242704"/>
                  </a:lnTo>
                  <a:lnTo>
                    <a:pt x="172403" y="222235"/>
                  </a:lnTo>
                  <a:close/>
                  <a:moveTo>
                    <a:pt x="131343" y="222235"/>
                  </a:moveTo>
                  <a:lnTo>
                    <a:pt x="151934" y="222235"/>
                  </a:lnTo>
                  <a:lnTo>
                    <a:pt x="151934" y="242704"/>
                  </a:lnTo>
                  <a:lnTo>
                    <a:pt x="131343" y="242704"/>
                  </a:lnTo>
                  <a:lnTo>
                    <a:pt x="131343" y="222235"/>
                  </a:lnTo>
                  <a:close/>
                  <a:moveTo>
                    <a:pt x="395004" y="202497"/>
                  </a:moveTo>
                  <a:lnTo>
                    <a:pt x="496009" y="202497"/>
                  </a:lnTo>
                  <a:lnTo>
                    <a:pt x="496009" y="222235"/>
                  </a:lnTo>
                  <a:lnTo>
                    <a:pt x="395004" y="222235"/>
                  </a:lnTo>
                  <a:lnTo>
                    <a:pt x="395004" y="202497"/>
                  </a:lnTo>
                  <a:close/>
                  <a:moveTo>
                    <a:pt x="60798" y="202497"/>
                  </a:moveTo>
                  <a:lnTo>
                    <a:pt x="81302" y="202497"/>
                  </a:lnTo>
                  <a:lnTo>
                    <a:pt x="81302" y="566572"/>
                  </a:lnTo>
                  <a:lnTo>
                    <a:pt x="131422" y="566572"/>
                  </a:lnTo>
                  <a:lnTo>
                    <a:pt x="131422" y="333716"/>
                  </a:lnTo>
                  <a:cubicBezTo>
                    <a:pt x="131422" y="327648"/>
                    <a:pt x="135979" y="323855"/>
                    <a:pt x="142054" y="323855"/>
                  </a:cubicBezTo>
                  <a:lnTo>
                    <a:pt x="222551" y="323855"/>
                  </a:lnTo>
                  <a:cubicBezTo>
                    <a:pt x="228626" y="323855"/>
                    <a:pt x="233183" y="327648"/>
                    <a:pt x="233183" y="333716"/>
                  </a:cubicBezTo>
                  <a:lnTo>
                    <a:pt x="233183" y="566572"/>
                  </a:lnTo>
                  <a:lnTo>
                    <a:pt x="263559" y="566572"/>
                  </a:lnTo>
                  <a:lnTo>
                    <a:pt x="263559" y="384534"/>
                  </a:lnTo>
                  <a:cubicBezTo>
                    <a:pt x="263559" y="378466"/>
                    <a:pt x="267356" y="373916"/>
                    <a:pt x="273431" y="373916"/>
                  </a:cubicBezTo>
                  <a:lnTo>
                    <a:pt x="354687" y="373916"/>
                  </a:lnTo>
                  <a:cubicBezTo>
                    <a:pt x="360762" y="373916"/>
                    <a:pt x="364559" y="378466"/>
                    <a:pt x="364559" y="384534"/>
                  </a:cubicBezTo>
                  <a:lnTo>
                    <a:pt x="364559" y="566572"/>
                  </a:lnTo>
                  <a:lnTo>
                    <a:pt x="394935" y="566572"/>
                  </a:lnTo>
                  <a:lnTo>
                    <a:pt x="394935" y="273037"/>
                  </a:lnTo>
                  <a:cubicBezTo>
                    <a:pt x="394935" y="266969"/>
                    <a:pt x="398732" y="263176"/>
                    <a:pt x="404808" y="263176"/>
                  </a:cubicBezTo>
                  <a:lnTo>
                    <a:pt x="486064" y="263176"/>
                  </a:lnTo>
                  <a:cubicBezTo>
                    <a:pt x="492139" y="263176"/>
                    <a:pt x="495936" y="266969"/>
                    <a:pt x="495936" y="273037"/>
                  </a:cubicBezTo>
                  <a:lnTo>
                    <a:pt x="495936" y="566572"/>
                  </a:lnTo>
                  <a:lnTo>
                    <a:pt x="546816" y="566572"/>
                  </a:lnTo>
                  <a:lnTo>
                    <a:pt x="546816" y="586292"/>
                  </a:lnTo>
                  <a:lnTo>
                    <a:pt x="486064" y="586292"/>
                  </a:lnTo>
                  <a:lnTo>
                    <a:pt x="404808" y="586292"/>
                  </a:lnTo>
                  <a:lnTo>
                    <a:pt x="354687" y="586292"/>
                  </a:lnTo>
                  <a:lnTo>
                    <a:pt x="273431" y="586292"/>
                  </a:lnTo>
                  <a:lnTo>
                    <a:pt x="222551" y="586292"/>
                  </a:lnTo>
                  <a:lnTo>
                    <a:pt x="142054" y="586292"/>
                  </a:lnTo>
                  <a:lnTo>
                    <a:pt x="70670" y="586292"/>
                  </a:lnTo>
                  <a:cubicBezTo>
                    <a:pt x="64595" y="586292"/>
                    <a:pt x="60798" y="582500"/>
                    <a:pt x="60798" y="576432"/>
                  </a:cubicBezTo>
                  <a:lnTo>
                    <a:pt x="60798" y="202497"/>
                  </a:lnTo>
                  <a:close/>
                  <a:moveTo>
                    <a:pt x="435211" y="161559"/>
                  </a:moveTo>
                  <a:lnTo>
                    <a:pt x="455680" y="161559"/>
                  </a:lnTo>
                  <a:lnTo>
                    <a:pt x="455680" y="182028"/>
                  </a:lnTo>
                  <a:lnTo>
                    <a:pt x="435211" y="182028"/>
                  </a:lnTo>
                  <a:lnTo>
                    <a:pt x="435211" y="161559"/>
                  </a:lnTo>
                  <a:close/>
                  <a:moveTo>
                    <a:pt x="395004" y="161559"/>
                  </a:moveTo>
                  <a:lnTo>
                    <a:pt x="415473" y="161559"/>
                  </a:lnTo>
                  <a:lnTo>
                    <a:pt x="415473" y="182028"/>
                  </a:lnTo>
                  <a:lnTo>
                    <a:pt x="395004" y="182028"/>
                  </a:lnTo>
                  <a:lnTo>
                    <a:pt x="395004" y="161559"/>
                  </a:lnTo>
                  <a:close/>
                  <a:moveTo>
                    <a:pt x="142065" y="131221"/>
                  </a:moveTo>
                  <a:lnTo>
                    <a:pt x="161803" y="131221"/>
                  </a:lnTo>
                  <a:lnTo>
                    <a:pt x="161803" y="151690"/>
                  </a:lnTo>
                  <a:lnTo>
                    <a:pt x="142065" y="151690"/>
                  </a:lnTo>
                  <a:lnTo>
                    <a:pt x="142065" y="131221"/>
                  </a:lnTo>
                  <a:close/>
                  <a:moveTo>
                    <a:pt x="101005" y="131221"/>
                  </a:moveTo>
                  <a:lnTo>
                    <a:pt x="121474" y="131221"/>
                  </a:lnTo>
                  <a:lnTo>
                    <a:pt x="121474" y="151690"/>
                  </a:lnTo>
                  <a:lnTo>
                    <a:pt x="101005" y="151690"/>
                  </a:lnTo>
                  <a:lnTo>
                    <a:pt x="101005" y="131221"/>
                  </a:lnTo>
                  <a:close/>
                  <a:moveTo>
                    <a:pt x="60798" y="131221"/>
                  </a:moveTo>
                  <a:lnTo>
                    <a:pt x="81267" y="131221"/>
                  </a:lnTo>
                  <a:lnTo>
                    <a:pt x="81267" y="151690"/>
                  </a:lnTo>
                  <a:lnTo>
                    <a:pt x="60798" y="151690"/>
                  </a:lnTo>
                  <a:lnTo>
                    <a:pt x="60798" y="131221"/>
                  </a:lnTo>
                  <a:close/>
                  <a:moveTo>
                    <a:pt x="60798" y="91014"/>
                  </a:moveTo>
                  <a:lnTo>
                    <a:pt x="222601" y="91014"/>
                  </a:lnTo>
                  <a:lnTo>
                    <a:pt x="222601" y="111483"/>
                  </a:lnTo>
                  <a:lnTo>
                    <a:pt x="60798" y="111483"/>
                  </a:lnTo>
                  <a:lnTo>
                    <a:pt x="60798" y="91014"/>
                  </a:lnTo>
                  <a:close/>
                  <a:moveTo>
                    <a:pt x="60798" y="50807"/>
                  </a:moveTo>
                  <a:lnTo>
                    <a:pt x="161803" y="50807"/>
                  </a:lnTo>
                  <a:lnTo>
                    <a:pt x="161803" y="70545"/>
                  </a:lnTo>
                  <a:lnTo>
                    <a:pt x="60798" y="70545"/>
                  </a:lnTo>
                  <a:lnTo>
                    <a:pt x="60798" y="50807"/>
                  </a:lnTo>
                  <a:close/>
                  <a:moveTo>
                    <a:pt x="486091" y="34130"/>
                  </a:moveTo>
                  <a:lnTo>
                    <a:pt x="486091" y="121352"/>
                  </a:lnTo>
                  <a:lnTo>
                    <a:pt x="573436" y="121352"/>
                  </a:lnTo>
                  <a:lnTo>
                    <a:pt x="486091" y="34130"/>
                  </a:lnTo>
                  <a:close/>
                  <a:moveTo>
                    <a:pt x="9874" y="0"/>
                  </a:moveTo>
                  <a:lnTo>
                    <a:pt x="476217" y="0"/>
                  </a:lnTo>
                  <a:cubicBezTo>
                    <a:pt x="476977" y="0"/>
                    <a:pt x="477736" y="758"/>
                    <a:pt x="479256" y="758"/>
                  </a:cubicBezTo>
                  <a:lnTo>
                    <a:pt x="480015" y="758"/>
                  </a:lnTo>
                  <a:cubicBezTo>
                    <a:pt x="480775" y="2275"/>
                    <a:pt x="482294" y="2275"/>
                    <a:pt x="483053" y="3034"/>
                  </a:cubicBezTo>
                  <a:lnTo>
                    <a:pt x="604576" y="124386"/>
                  </a:lnTo>
                  <a:cubicBezTo>
                    <a:pt x="605335" y="125144"/>
                    <a:pt x="605335" y="126661"/>
                    <a:pt x="606854" y="127420"/>
                  </a:cubicBezTo>
                  <a:lnTo>
                    <a:pt x="606854" y="128178"/>
                  </a:lnTo>
                  <a:cubicBezTo>
                    <a:pt x="607614" y="129695"/>
                    <a:pt x="607614" y="130453"/>
                    <a:pt x="607614" y="131212"/>
                  </a:cubicBezTo>
                  <a:lnTo>
                    <a:pt x="607614" y="606761"/>
                  </a:lnTo>
                  <a:lnTo>
                    <a:pt x="587107" y="606761"/>
                  </a:lnTo>
                  <a:lnTo>
                    <a:pt x="587107" y="141830"/>
                  </a:lnTo>
                  <a:lnTo>
                    <a:pt x="476217" y="141830"/>
                  </a:lnTo>
                  <a:cubicBezTo>
                    <a:pt x="470141" y="141830"/>
                    <a:pt x="465584" y="137279"/>
                    <a:pt x="465584" y="131212"/>
                  </a:cubicBezTo>
                  <a:lnTo>
                    <a:pt x="465584" y="20478"/>
                  </a:lnTo>
                  <a:lnTo>
                    <a:pt x="20507" y="20478"/>
                  </a:lnTo>
                  <a:lnTo>
                    <a:pt x="20507" y="606761"/>
                  </a:lnTo>
                  <a:lnTo>
                    <a:pt x="0" y="606761"/>
                  </a:ln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rgbClr val="17904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665288AD-1559-4CCC-A207-6176531E25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35728" y="5764959"/>
              <a:ext cx="793750" cy="795338"/>
            </a:xfrm>
            <a:prstGeom prst="ellipse">
              <a:avLst/>
            </a:prstGeom>
            <a:noFill/>
            <a:ln w="12700" cap="flat" cmpd="sng" algn="ctr">
              <a:solidFill>
                <a:srgbClr val="179040"/>
              </a:solidFill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80AA92CC-5D98-4619-9998-122FA1B4A441}"/>
              </a:ext>
            </a:extLst>
          </p:cNvPr>
          <p:cNvGrpSpPr/>
          <p:nvPr/>
        </p:nvGrpSpPr>
        <p:grpSpPr>
          <a:xfrm>
            <a:off x="3904116" y="1657603"/>
            <a:ext cx="7171321" cy="795337"/>
            <a:chOff x="3904116" y="1247290"/>
            <a:chExt cx="7171321" cy="795337"/>
          </a:xfrm>
        </p:grpSpPr>
        <p:sp>
          <p:nvSpPr>
            <p:cNvPr id="4" name="圆角矩形 3">
              <a:extLst>
                <a:ext uri="{FF2B5EF4-FFF2-40B4-BE49-F238E27FC236}">
                  <a16:creationId xmlns="" xmlns:a16="http://schemas.microsoft.com/office/drawing/2014/main" id="{8A8E10F7-FAD7-454E-B473-2F62543C8CC1}"/>
                </a:ext>
              </a:extLst>
            </p:cNvPr>
            <p:cNvSpPr/>
            <p:nvPr/>
          </p:nvSpPr>
          <p:spPr>
            <a:xfrm>
              <a:off x="3904116" y="1247290"/>
              <a:ext cx="7171321" cy="795337"/>
            </a:xfrm>
            <a:prstGeom prst="roundRect">
              <a:avLst/>
            </a:prstGeom>
            <a:solidFill>
              <a:srgbClr val="EDF7F1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文本框 13">
              <a:extLst>
                <a:ext uri="{FF2B5EF4-FFF2-40B4-BE49-F238E27FC236}">
                  <a16:creationId xmlns="" xmlns:a16="http://schemas.microsoft.com/office/drawing/2014/main" id="{A59E8A20-192B-4900-B7BF-2A482966DF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7360" y="1474300"/>
              <a:ext cx="1477963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16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21E2E844-46A6-4E6A-AC97-C09B7A4CFA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5272" y="1560027"/>
              <a:ext cx="168275" cy="168275"/>
            </a:xfrm>
            <a:prstGeom prst="ellipse">
              <a:avLst/>
            </a:prstGeom>
            <a:solidFill>
              <a:srgbClr val="1AA649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B2DF2498-7CF2-451A-AA06-6D06551A5F47}"/>
                </a:ext>
              </a:extLst>
            </p:cNvPr>
            <p:cNvSpPr txBox="1"/>
            <p:nvPr/>
          </p:nvSpPr>
          <p:spPr>
            <a:xfrm>
              <a:off x="5823444" y="1413331"/>
              <a:ext cx="513209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CA79053C-8003-4658-B93C-1265BFB28CF0}"/>
              </a:ext>
            </a:extLst>
          </p:cNvPr>
          <p:cNvGrpSpPr/>
          <p:nvPr/>
        </p:nvGrpSpPr>
        <p:grpSpPr>
          <a:xfrm>
            <a:off x="3904116" y="1657603"/>
            <a:ext cx="7171321" cy="795337"/>
            <a:chOff x="3904116" y="1247290"/>
            <a:chExt cx="7171321" cy="795337"/>
          </a:xfrm>
        </p:grpSpPr>
        <p:sp>
          <p:nvSpPr>
            <p:cNvPr id="84" name="圆角矩形 3">
              <a:extLst>
                <a:ext uri="{FF2B5EF4-FFF2-40B4-BE49-F238E27FC236}">
                  <a16:creationId xmlns="" xmlns:a16="http://schemas.microsoft.com/office/drawing/2014/main" id="{02B40CEA-1A65-48F3-B39A-AD298ED1DEE8}"/>
                </a:ext>
              </a:extLst>
            </p:cNvPr>
            <p:cNvSpPr/>
            <p:nvPr/>
          </p:nvSpPr>
          <p:spPr>
            <a:xfrm>
              <a:off x="3904116" y="1247290"/>
              <a:ext cx="7171321" cy="795337"/>
            </a:xfrm>
            <a:prstGeom prst="roundRect">
              <a:avLst/>
            </a:prstGeom>
            <a:solidFill>
              <a:srgbClr val="EDF7F1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文本框 13">
              <a:extLst>
                <a:ext uri="{FF2B5EF4-FFF2-40B4-BE49-F238E27FC236}">
                  <a16:creationId xmlns="" xmlns:a16="http://schemas.microsoft.com/office/drawing/2014/main" id="{B2608A3D-544D-42D4-A603-6168635E47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7360" y="1474300"/>
              <a:ext cx="1477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16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  <p:sp>
          <p:nvSpPr>
            <p:cNvPr id="86" name="椭圆 85">
              <a:extLst>
                <a:ext uri="{FF2B5EF4-FFF2-40B4-BE49-F238E27FC236}">
                  <a16:creationId xmlns="" xmlns:a16="http://schemas.microsoft.com/office/drawing/2014/main" id="{42F7B906-0605-46B9-84D5-013CC7F58E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5272" y="1560027"/>
              <a:ext cx="168275" cy="168275"/>
            </a:xfrm>
            <a:prstGeom prst="ellipse">
              <a:avLst/>
            </a:prstGeom>
            <a:solidFill>
              <a:srgbClr val="1AA649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CD3A090C-C78E-45C5-821D-93A863D98C42}"/>
                </a:ext>
              </a:extLst>
            </p:cNvPr>
            <p:cNvSpPr txBox="1"/>
            <p:nvPr/>
          </p:nvSpPr>
          <p:spPr>
            <a:xfrm>
              <a:off x="5823444" y="1376616"/>
              <a:ext cx="513209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71A044D6-D7B5-458A-AB72-CEABB838C075}"/>
              </a:ext>
            </a:extLst>
          </p:cNvPr>
          <p:cNvGrpSpPr/>
          <p:nvPr/>
        </p:nvGrpSpPr>
        <p:grpSpPr>
          <a:xfrm>
            <a:off x="3904116" y="2660902"/>
            <a:ext cx="7171321" cy="795337"/>
            <a:chOff x="3904116" y="1247290"/>
            <a:chExt cx="7171321" cy="795337"/>
          </a:xfrm>
        </p:grpSpPr>
        <p:sp>
          <p:nvSpPr>
            <p:cNvPr id="56" name="圆角矩形 3">
              <a:extLst>
                <a:ext uri="{FF2B5EF4-FFF2-40B4-BE49-F238E27FC236}">
                  <a16:creationId xmlns="" xmlns:a16="http://schemas.microsoft.com/office/drawing/2014/main" id="{264FA485-29FA-45C7-BD4C-61B0660CB004}"/>
                </a:ext>
              </a:extLst>
            </p:cNvPr>
            <p:cNvSpPr/>
            <p:nvPr/>
          </p:nvSpPr>
          <p:spPr>
            <a:xfrm>
              <a:off x="3904116" y="1247290"/>
              <a:ext cx="7171321" cy="795337"/>
            </a:xfrm>
            <a:prstGeom prst="roundRect">
              <a:avLst/>
            </a:prstGeom>
            <a:solidFill>
              <a:srgbClr val="EDF7F1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文本框 13">
              <a:extLst>
                <a:ext uri="{FF2B5EF4-FFF2-40B4-BE49-F238E27FC236}">
                  <a16:creationId xmlns="" xmlns:a16="http://schemas.microsoft.com/office/drawing/2014/main" id="{EB72AB8B-6941-4823-A6C5-423D62A4E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7360" y="1474300"/>
              <a:ext cx="1477963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16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3D395407-BAF4-4B29-9E74-4BCB034549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5272" y="1560027"/>
              <a:ext cx="168275" cy="168275"/>
            </a:xfrm>
            <a:prstGeom prst="ellipse">
              <a:avLst/>
            </a:prstGeom>
            <a:solidFill>
              <a:srgbClr val="1AA649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B60F35B9-B3E7-4F8C-85E9-4402DB934199}"/>
                </a:ext>
              </a:extLst>
            </p:cNvPr>
            <p:cNvSpPr txBox="1"/>
            <p:nvPr/>
          </p:nvSpPr>
          <p:spPr>
            <a:xfrm>
              <a:off x="5823444" y="1376616"/>
              <a:ext cx="513209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A1758C75-F9C2-4774-9051-BF41E7548523}"/>
              </a:ext>
            </a:extLst>
          </p:cNvPr>
          <p:cNvGrpSpPr/>
          <p:nvPr/>
        </p:nvGrpSpPr>
        <p:grpSpPr>
          <a:xfrm>
            <a:off x="3904116" y="4189055"/>
            <a:ext cx="7171321" cy="795337"/>
            <a:chOff x="3904116" y="1247290"/>
            <a:chExt cx="7171321" cy="795337"/>
          </a:xfrm>
        </p:grpSpPr>
        <p:sp>
          <p:nvSpPr>
            <p:cNvPr id="76" name="圆角矩形 3">
              <a:extLst>
                <a:ext uri="{FF2B5EF4-FFF2-40B4-BE49-F238E27FC236}">
                  <a16:creationId xmlns="" xmlns:a16="http://schemas.microsoft.com/office/drawing/2014/main" id="{3BFCD290-0ACB-46E9-BDED-B544D874C929}"/>
                </a:ext>
              </a:extLst>
            </p:cNvPr>
            <p:cNvSpPr/>
            <p:nvPr/>
          </p:nvSpPr>
          <p:spPr>
            <a:xfrm>
              <a:off x="3904116" y="1247290"/>
              <a:ext cx="7171321" cy="795337"/>
            </a:xfrm>
            <a:prstGeom prst="roundRect">
              <a:avLst/>
            </a:prstGeom>
            <a:solidFill>
              <a:srgbClr val="EDF7F1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文本框 13">
              <a:extLst>
                <a:ext uri="{FF2B5EF4-FFF2-40B4-BE49-F238E27FC236}">
                  <a16:creationId xmlns="" xmlns:a16="http://schemas.microsoft.com/office/drawing/2014/main" id="{C324CA97-2619-40B2-AE64-250807EFF9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7360" y="1474300"/>
              <a:ext cx="1477963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16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44D01EAB-F36C-4DCF-8549-C93B08147F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5272" y="1560027"/>
              <a:ext cx="168275" cy="168275"/>
            </a:xfrm>
            <a:prstGeom prst="ellipse">
              <a:avLst/>
            </a:prstGeom>
            <a:solidFill>
              <a:srgbClr val="1AA649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="" xmlns:a16="http://schemas.microsoft.com/office/drawing/2014/main" id="{1A125F6E-E01E-45A7-AE39-56ACAAB327E2}"/>
                </a:ext>
              </a:extLst>
            </p:cNvPr>
            <p:cNvSpPr txBox="1"/>
            <p:nvPr/>
          </p:nvSpPr>
          <p:spPr>
            <a:xfrm>
              <a:off x="5823444" y="1376616"/>
              <a:ext cx="513209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33EE5EAA-503A-466F-94D6-0E62CF30FE00}"/>
              </a:ext>
            </a:extLst>
          </p:cNvPr>
          <p:cNvGrpSpPr/>
          <p:nvPr/>
        </p:nvGrpSpPr>
        <p:grpSpPr>
          <a:xfrm>
            <a:off x="3904116" y="5266129"/>
            <a:ext cx="7171321" cy="795337"/>
            <a:chOff x="3904116" y="1247290"/>
            <a:chExt cx="7171321" cy="795337"/>
          </a:xfrm>
        </p:grpSpPr>
        <p:sp>
          <p:nvSpPr>
            <p:cNvPr id="91" name="圆角矩形 3">
              <a:extLst>
                <a:ext uri="{FF2B5EF4-FFF2-40B4-BE49-F238E27FC236}">
                  <a16:creationId xmlns="" xmlns:a16="http://schemas.microsoft.com/office/drawing/2014/main" id="{DECA3ABF-44BE-41DD-BA0D-39715AA45AF7}"/>
                </a:ext>
              </a:extLst>
            </p:cNvPr>
            <p:cNvSpPr/>
            <p:nvPr/>
          </p:nvSpPr>
          <p:spPr>
            <a:xfrm>
              <a:off x="3904116" y="1247290"/>
              <a:ext cx="7171321" cy="795337"/>
            </a:xfrm>
            <a:prstGeom prst="roundRect">
              <a:avLst/>
            </a:prstGeom>
            <a:solidFill>
              <a:srgbClr val="EDF7F1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文本框 13">
              <a:extLst>
                <a:ext uri="{FF2B5EF4-FFF2-40B4-BE49-F238E27FC236}">
                  <a16:creationId xmlns="" xmlns:a16="http://schemas.microsoft.com/office/drawing/2014/main" id="{9E1A4DB1-95A8-4543-8D8F-02117B8AF8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7360" y="1474300"/>
              <a:ext cx="1477963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16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  <p:sp>
          <p:nvSpPr>
            <p:cNvPr id="93" name="椭圆 92">
              <a:extLst>
                <a:ext uri="{FF2B5EF4-FFF2-40B4-BE49-F238E27FC236}">
                  <a16:creationId xmlns="" xmlns:a16="http://schemas.microsoft.com/office/drawing/2014/main" id="{0857F642-DC68-41F2-B900-7D413C014A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5272" y="1560027"/>
              <a:ext cx="168275" cy="168275"/>
            </a:xfrm>
            <a:prstGeom prst="ellipse">
              <a:avLst/>
            </a:prstGeom>
            <a:solidFill>
              <a:srgbClr val="1AA649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7A4E68D9-9B0B-4C4C-93DB-9CFBFF838CE6}"/>
                </a:ext>
              </a:extLst>
            </p:cNvPr>
            <p:cNvSpPr txBox="1"/>
            <p:nvPr/>
          </p:nvSpPr>
          <p:spPr>
            <a:xfrm>
              <a:off x="5823444" y="1376616"/>
              <a:ext cx="513209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1E64F840-CF4F-4118-A4D1-7DDC58A8F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逻辑内容页</a:t>
            </a:r>
            <a:r>
              <a:rPr lang="en-US" altLang="zh-CN" dirty="0"/>
              <a:t>-2:2</a:t>
            </a:r>
            <a:r>
              <a:rPr lang="zh-CN" altLang="en-US" dirty="0"/>
              <a:t>结构</a:t>
            </a:r>
          </a:p>
        </p:txBody>
      </p:sp>
    </p:spTree>
    <p:extLst>
      <p:ext uri="{BB962C8B-B14F-4D97-AF65-F5344CB8AC3E}">
        <p14:creationId xmlns:p14="http://schemas.microsoft.com/office/powerpoint/2010/main" val="113257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6">
            <a:extLst>
              <a:ext uri="{FF2B5EF4-FFF2-40B4-BE49-F238E27FC236}">
                <a16:creationId xmlns="" xmlns:a16="http://schemas.microsoft.com/office/drawing/2014/main" id="{6D2A6847-C2C5-4243-BDAB-C3BCC71BC5C5}"/>
              </a:ext>
            </a:extLst>
          </p:cNvPr>
          <p:cNvCxnSpPr>
            <a:cxnSpLocks noChangeShapeType="1"/>
            <a:stCxn id="6" idx="6"/>
            <a:endCxn id="34" idx="1"/>
          </p:cNvCxnSpPr>
          <p:nvPr/>
        </p:nvCxnSpPr>
        <p:spPr bwMode="auto">
          <a:xfrm>
            <a:off x="2771329" y="3899113"/>
            <a:ext cx="3619151" cy="8077"/>
          </a:xfrm>
          <a:prstGeom prst="line">
            <a:avLst/>
          </a:prstGeom>
          <a:noFill/>
          <a:ln w="19050" algn="ctr">
            <a:solidFill>
              <a:srgbClr val="5CB68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8">
            <a:extLst>
              <a:ext uri="{FF2B5EF4-FFF2-40B4-BE49-F238E27FC236}">
                <a16:creationId xmlns="" xmlns:a16="http://schemas.microsoft.com/office/drawing/2014/main" id="{D4BD186F-D652-4AE4-B19F-6A6D99BE0FC5}"/>
              </a:ext>
            </a:extLst>
          </p:cNvPr>
          <p:cNvCxnSpPr>
            <a:cxnSpLocks noChangeShapeType="1"/>
            <a:stCxn id="6" idx="5"/>
            <a:endCxn id="8" idx="0"/>
          </p:cNvCxnSpPr>
          <p:nvPr/>
        </p:nvCxnSpPr>
        <p:spPr bwMode="auto">
          <a:xfrm>
            <a:off x="2510482" y="4508353"/>
            <a:ext cx="865337" cy="1354274"/>
          </a:xfrm>
          <a:prstGeom prst="line">
            <a:avLst/>
          </a:prstGeom>
          <a:noFill/>
          <a:ln w="19050" algn="ctr">
            <a:solidFill>
              <a:srgbClr val="5CB68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8">
            <a:extLst>
              <a:ext uri="{FF2B5EF4-FFF2-40B4-BE49-F238E27FC236}">
                <a16:creationId xmlns="" xmlns:a16="http://schemas.microsoft.com/office/drawing/2014/main" id="{B4B8F35D-9117-4390-8C70-FE33143F151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206719" y="5855443"/>
            <a:ext cx="2184008" cy="8706"/>
          </a:xfrm>
          <a:prstGeom prst="line">
            <a:avLst/>
          </a:prstGeom>
          <a:noFill/>
          <a:ln w="19050" algn="ctr">
            <a:solidFill>
              <a:srgbClr val="5CB68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isḷïḍé">
            <a:extLst>
              <a:ext uri="{FF2B5EF4-FFF2-40B4-BE49-F238E27FC236}">
                <a16:creationId xmlns="" xmlns:a16="http://schemas.microsoft.com/office/drawing/2014/main" id="{D5C5FE1C-7653-45E8-BC06-F86203C92329}"/>
              </a:ext>
            </a:extLst>
          </p:cNvPr>
          <p:cNvSpPr/>
          <p:nvPr/>
        </p:nvSpPr>
        <p:spPr bwMode="auto">
          <a:xfrm>
            <a:off x="990154" y="3037516"/>
            <a:ext cx="1781175" cy="1723193"/>
          </a:xfrm>
          <a:prstGeom prst="ellipse">
            <a:avLst/>
          </a:prstGeom>
          <a:noFill/>
          <a:ln w="19050" cap="flat" cmpd="sng" algn="ctr">
            <a:solidFill>
              <a:srgbClr val="5CB683"/>
            </a:solidFill>
            <a:prstDash val="solid"/>
            <a:miter lim="800000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179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179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179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179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íŝlïďe">
            <a:extLst>
              <a:ext uri="{FF2B5EF4-FFF2-40B4-BE49-F238E27FC236}">
                <a16:creationId xmlns="" xmlns:a16="http://schemas.microsoft.com/office/drawing/2014/main" id="{06750BB8-BC39-4CE3-9C81-6F34B6F42052}"/>
              </a:ext>
            </a:extLst>
          </p:cNvPr>
          <p:cNvSpPr/>
          <p:nvPr/>
        </p:nvSpPr>
        <p:spPr bwMode="auto">
          <a:xfrm>
            <a:off x="3374531" y="1360879"/>
            <a:ext cx="1180800" cy="1180800"/>
          </a:xfrm>
          <a:custGeom>
            <a:avLst/>
            <a:gdLst>
              <a:gd name="connsiteX0" fmla="*/ 0 w 754893"/>
              <a:gd name="connsiteY0" fmla="*/ 377488 h 754976"/>
              <a:gd name="connsiteX1" fmla="*/ 377447 w 754893"/>
              <a:gd name="connsiteY1" fmla="*/ 0 h 754976"/>
              <a:gd name="connsiteX2" fmla="*/ 754894 w 754893"/>
              <a:gd name="connsiteY2" fmla="*/ 377488 h 754976"/>
              <a:gd name="connsiteX3" fmla="*/ 377447 w 754893"/>
              <a:gd name="connsiteY3" fmla="*/ 754976 h 754976"/>
              <a:gd name="connsiteX4" fmla="*/ 0 w 754893"/>
              <a:gd name="connsiteY4" fmla="*/ 377488 h 75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976">
                <a:moveTo>
                  <a:pt x="0" y="377488"/>
                </a:moveTo>
                <a:cubicBezTo>
                  <a:pt x="0" y="169007"/>
                  <a:pt x="168989" y="0"/>
                  <a:pt x="377447" y="0"/>
                </a:cubicBezTo>
                <a:cubicBezTo>
                  <a:pt x="585905" y="0"/>
                  <a:pt x="754894" y="169007"/>
                  <a:pt x="754894" y="377488"/>
                </a:cubicBezTo>
                <a:cubicBezTo>
                  <a:pt x="754894" y="585969"/>
                  <a:pt x="585905" y="754976"/>
                  <a:pt x="377447" y="754976"/>
                </a:cubicBezTo>
                <a:cubicBezTo>
                  <a:pt x="168989" y="754976"/>
                  <a:pt x="0" y="585969"/>
                  <a:pt x="0" y="377488"/>
                </a:cubicBezTo>
                <a:close/>
              </a:path>
            </a:pathLst>
          </a:custGeom>
          <a:solidFill>
            <a:srgbClr val="179040"/>
          </a:solidFill>
          <a:ln w="1905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txBody>
          <a:bodyPr wrap="none" lIns="119443" tIns="119455" rIns="119443" bIns="119455" anchor="ctr">
            <a:normAutofit/>
          </a:bodyPr>
          <a:lstStyle/>
          <a:p>
            <a:pPr marL="0" marR="0" lvl="0" indent="0" algn="ctr" defTabSz="622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622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î$ļíďé">
            <a:extLst>
              <a:ext uri="{FF2B5EF4-FFF2-40B4-BE49-F238E27FC236}">
                <a16:creationId xmlns="" xmlns:a16="http://schemas.microsoft.com/office/drawing/2014/main" id="{BEB18390-E3F2-4809-A462-A06C679226B3}"/>
              </a:ext>
            </a:extLst>
          </p:cNvPr>
          <p:cNvSpPr/>
          <p:nvPr/>
        </p:nvSpPr>
        <p:spPr bwMode="auto">
          <a:xfrm>
            <a:off x="3375819" y="5272226"/>
            <a:ext cx="1179512" cy="1180800"/>
          </a:xfrm>
          <a:custGeom>
            <a:avLst/>
            <a:gdLst>
              <a:gd name="connsiteX0" fmla="*/ 0 w 754893"/>
              <a:gd name="connsiteY0" fmla="*/ 377447 h 754893"/>
              <a:gd name="connsiteX1" fmla="*/ 377447 w 754893"/>
              <a:gd name="connsiteY1" fmla="*/ 0 h 754893"/>
              <a:gd name="connsiteX2" fmla="*/ 754894 w 754893"/>
              <a:gd name="connsiteY2" fmla="*/ 377447 h 754893"/>
              <a:gd name="connsiteX3" fmla="*/ 377447 w 754893"/>
              <a:gd name="connsiteY3" fmla="*/ 754894 h 754893"/>
              <a:gd name="connsiteX4" fmla="*/ 0 w 754893"/>
              <a:gd name="connsiteY4" fmla="*/ 377447 h 75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893">
                <a:moveTo>
                  <a:pt x="0" y="377447"/>
                </a:moveTo>
                <a:cubicBezTo>
                  <a:pt x="0" y="168989"/>
                  <a:pt x="168989" y="0"/>
                  <a:pt x="377447" y="0"/>
                </a:cubicBezTo>
                <a:cubicBezTo>
                  <a:pt x="585905" y="0"/>
                  <a:pt x="754894" y="168989"/>
                  <a:pt x="754894" y="377447"/>
                </a:cubicBezTo>
                <a:cubicBezTo>
                  <a:pt x="754894" y="585905"/>
                  <a:pt x="585905" y="754894"/>
                  <a:pt x="377447" y="754894"/>
                </a:cubicBezTo>
                <a:cubicBezTo>
                  <a:pt x="168989" y="754894"/>
                  <a:pt x="0" y="585905"/>
                  <a:pt x="0" y="377447"/>
                </a:cubicBezTo>
                <a:close/>
              </a:path>
            </a:pathLst>
          </a:custGeom>
          <a:solidFill>
            <a:srgbClr val="8DCCA8"/>
          </a:solidFill>
          <a:ln w="1905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txBody>
          <a:bodyPr wrap="none" lIns="119443" tIns="119443" rIns="119443" bIns="119443" anchor="ctr">
            <a:normAutofit/>
          </a:bodyPr>
          <a:lstStyle/>
          <a:p>
            <a:pPr marL="0" marR="0" lvl="0" indent="0" algn="ctr" defTabSz="622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622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Straight Connector 6">
            <a:extLst>
              <a:ext uri="{FF2B5EF4-FFF2-40B4-BE49-F238E27FC236}">
                <a16:creationId xmlns="" xmlns:a16="http://schemas.microsoft.com/office/drawing/2014/main" id="{090E89E7-2D09-4960-8E8A-C7057A2ED66A}"/>
              </a:ext>
            </a:extLst>
          </p:cNvPr>
          <p:cNvCxnSpPr>
            <a:cxnSpLocks noChangeShapeType="1"/>
            <a:stCxn id="7" idx="2"/>
          </p:cNvCxnSpPr>
          <p:nvPr/>
        </p:nvCxnSpPr>
        <p:spPr bwMode="auto">
          <a:xfrm>
            <a:off x="4555333" y="1951279"/>
            <a:ext cx="1752161" cy="0"/>
          </a:xfrm>
          <a:prstGeom prst="line">
            <a:avLst/>
          </a:prstGeom>
          <a:noFill/>
          <a:ln w="19050" algn="ctr">
            <a:solidFill>
              <a:srgbClr val="5CB68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D62D040C-55F6-4329-B7C7-0900CD21D60B}"/>
              </a:ext>
            </a:extLst>
          </p:cNvPr>
          <p:cNvGrpSpPr/>
          <p:nvPr/>
        </p:nvGrpSpPr>
        <p:grpSpPr>
          <a:xfrm>
            <a:off x="6390479" y="1385617"/>
            <a:ext cx="3616327" cy="1141200"/>
            <a:chOff x="6390479" y="1385617"/>
            <a:chExt cx="3616327" cy="1141200"/>
          </a:xfrm>
        </p:grpSpPr>
        <p:sp>
          <p:nvSpPr>
            <p:cNvPr id="11" name="圆角矩形 1">
              <a:extLst>
                <a:ext uri="{FF2B5EF4-FFF2-40B4-BE49-F238E27FC236}">
                  <a16:creationId xmlns="" xmlns:a16="http://schemas.microsoft.com/office/drawing/2014/main" id="{911ABF8D-460A-4D38-8F97-C543D39D3710}"/>
                </a:ext>
              </a:extLst>
            </p:cNvPr>
            <p:cNvSpPr/>
            <p:nvPr/>
          </p:nvSpPr>
          <p:spPr>
            <a:xfrm>
              <a:off x="6390481" y="1385617"/>
              <a:ext cx="3616325" cy="1141200"/>
            </a:xfrm>
            <a:prstGeom prst="roundRect">
              <a:avLst/>
            </a:prstGeom>
            <a:solidFill>
              <a:srgbClr val="179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36">
              <a:extLst>
                <a:ext uri="{FF2B5EF4-FFF2-40B4-BE49-F238E27FC236}">
                  <a16:creationId xmlns="" xmlns:a16="http://schemas.microsoft.com/office/drawing/2014/main" id="{5BC27E0F-9827-4C62-AB4E-ED0C1B66E1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90479" y="1437551"/>
              <a:ext cx="3534755" cy="1025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顶部“开始”面板中可以对字体、字号、颜色、行距等进行修改。</a:t>
              </a:r>
              <a:endParaRPr lang="en-US" altLang="zh-CN" sz="1400" b="1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建议正文</a:t>
              </a:r>
              <a:r>
                <a:rPr lang="en-US" altLang="zh-CN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12-14</a:t>
              </a: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号字，标题</a:t>
              </a:r>
              <a:r>
                <a:rPr lang="en-US" altLang="zh-CN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24-32</a:t>
              </a: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8A8780F7-F250-41DE-ACB3-00EC4C06E3CB}"/>
              </a:ext>
            </a:extLst>
          </p:cNvPr>
          <p:cNvGrpSpPr/>
          <p:nvPr/>
        </p:nvGrpSpPr>
        <p:grpSpPr>
          <a:xfrm>
            <a:off x="6390481" y="5285768"/>
            <a:ext cx="3616325" cy="1139350"/>
            <a:chOff x="6390481" y="5285768"/>
            <a:chExt cx="3616325" cy="1139350"/>
          </a:xfrm>
        </p:grpSpPr>
        <p:sp>
          <p:nvSpPr>
            <p:cNvPr id="12" name="圆角矩形 33">
              <a:extLst>
                <a:ext uri="{FF2B5EF4-FFF2-40B4-BE49-F238E27FC236}">
                  <a16:creationId xmlns="" xmlns:a16="http://schemas.microsoft.com/office/drawing/2014/main" id="{43A88E5D-7348-4229-9BCC-FDEAA037C432}"/>
                </a:ext>
              </a:extLst>
            </p:cNvPr>
            <p:cNvSpPr/>
            <p:nvPr/>
          </p:nvSpPr>
          <p:spPr>
            <a:xfrm>
              <a:off x="6390481" y="5285768"/>
              <a:ext cx="3616325" cy="1139350"/>
            </a:xfrm>
            <a:prstGeom prst="roundRect">
              <a:avLst/>
            </a:prstGeom>
            <a:solidFill>
              <a:srgbClr val="8DCCA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38">
              <a:extLst>
                <a:ext uri="{FF2B5EF4-FFF2-40B4-BE49-F238E27FC236}">
                  <a16:creationId xmlns="" xmlns:a16="http://schemas.microsoft.com/office/drawing/2014/main" id="{EF40C45D-661A-426C-82AB-3F72BC8A51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0790" y="5333956"/>
              <a:ext cx="3514444" cy="1025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顶部“开始”面板中可以对字体、字号、颜色、行距等进行修改。</a:t>
              </a:r>
              <a:endParaRPr lang="en-US" altLang="zh-CN" sz="1400" b="1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建议正文</a:t>
              </a:r>
              <a:r>
                <a:rPr lang="en-US" altLang="zh-CN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12-14</a:t>
              </a: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号字，标题</a:t>
              </a:r>
              <a:r>
                <a:rPr lang="en-US" altLang="zh-CN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24-32</a:t>
              </a: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号字。</a:t>
              </a:r>
            </a:p>
          </p:txBody>
        </p:sp>
      </p:grpSp>
      <p:cxnSp>
        <p:nvCxnSpPr>
          <p:cNvPr id="24" name="Straight Connector 8">
            <a:extLst>
              <a:ext uri="{FF2B5EF4-FFF2-40B4-BE49-F238E27FC236}">
                <a16:creationId xmlns="" xmlns:a16="http://schemas.microsoft.com/office/drawing/2014/main" id="{53E04DC0-7A3A-43A5-A36E-607F33557D5F}"/>
              </a:ext>
            </a:extLst>
          </p:cNvPr>
          <p:cNvCxnSpPr>
            <a:cxnSpLocks noChangeShapeType="1"/>
            <a:stCxn id="6" idx="7"/>
          </p:cNvCxnSpPr>
          <p:nvPr/>
        </p:nvCxnSpPr>
        <p:spPr bwMode="auto">
          <a:xfrm flipV="1">
            <a:off x="2510482" y="1956324"/>
            <a:ext cx="863114" cy="1333548"/>
          </a:xfrm>
          <a:prstGeom prst="line">
            <a:avLst/>
          </a:prstGeom>
          <a:noFill/>
          <a:ln w="19050" algn="ctr">
            <a:solidFill>
              <a:srgbClr val="5CB68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íŝlïďe">
            <a:extLst>
              <a:ext uri="{FF2B5EF4-FFF2-40B4-BE49-F238E27FC236}">
                <a16:creationId xmlns="" xmlns:a16="http://schemas.microsoft.com/office/drawing/2014/main" id="{CDA97304-A57C-41DC-9774-81ACEFC5BB9B}"/>
              </a:ext>
            </a:extLst>
          </p:cNvPr>
          <p:cNvSpPr/>
          <p:nvPr/>
        </p:nvSpPr>
        <p:spPr bwMode="auto">
          <a:xfrm>
            <a:off x="3374531" y="3330384"/>
            <a:ext cx="1180800" cy="1180800"/>
          </a:xfrm>
          <a:custGeom>
            <a:avLst/>
            <a:gdLst>
              <a:gd name="connsiteX0" fmla="*/ 0 w 754893"/>
              <a:gd name="connsiteY0" fmla="*/ 377488 h 754976"/>
              <a:gd name="connsiteX1" fmla="*/ 377447 w 754893"/>
              <a:gd name="connsiteY1" fmla="*/ 0 h 754976"/>
              <a:gd name="connsiteX2" fmla="*/ 754894 w 754893"/>
              <a:gd name="connsiteY2" fmla="*/ 377488 h 754976"/>
              <a:gd name="connsiteX3" fmla="*/ 377447 w 754893"/>
              <a:gd name="connsiteY3" fmla="*/ 754976 h 754976"/>
              <a:gd name="connsiteX4" fmla="*/ 0 w 754893"/>
              <a:gd name="connsiteY4" fmla="*/ 377488 h 75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893" h="754976">
                <a:moveTo>
                  <a:pt x="0" y="377488"/>
                </a:moveTo>
                <a:cubicBezTo>
                  <a:pt x="0" y="169007"/>
                  <a:pt x="168989" y="0"/>
                  <a:pt x="377447" y="0"/>
                </a:cubicBezTo>
                <a:cubicBezTo>
                  <a:pt x="585905" y="0"/>
                  <a:pt x="754894" y="169007"/>
                  <a:pt x="754894" y="377488"/>
                </a:cubicBezTo>
                <a:cubicBezTo>
                  <a:pt x="754894" y="585969"/>
                  <a:pt x="585905" y="754976"/>
                  <a:pt x="377447" y="754976"/>
                </a:cubicBezTo>
                <a:cubicBezTo>
                  <a:pt x="168989" y="754976"/>
                  <a:pt x="0" y="585969"/>
                  <a:pt x="0" y="377488"/>
                </a:cubicBezTo>
                <a:close/>
              </a:path>
            </a:pathLst>
          </a:custGeom>
          <a:solidFill>
            <a:srgbClr val="5DB580"/>
          </a:solidFill>
          <a:ln w="1905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txBody>
          <a:bodyPr wrap="none" lIns="119443" tIns="119455" rIns="119443" bIns="119455" anchor="ctr">
            <a:normAutofit/>
          </a:bodyPr>
          <a:lstStyle/>
          <a:p>
            <a:pPr marL="0" marR="0" lvl="0" indent="0" algn="ctr" defTabSz="622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62226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D292BADC-58C9-4DC4-90FF-04EC4BB364B6}"/>
              </a:ext>
            </a:extLst>
          </p:cNvPr>
          <p:cNvGrpSpPr/>
          <p:nvPr/>
        </p:nvGrpSpPr>
        <p:grpSpPr>
          <a:xfrm>
            <a:off x="6390480" y="3350184"/>
            <a:ext cx="3616326" cy="1141200"/>
            <a:chOff x="6390480" y="3350184"/>
            <a:chExt cx="3616326" cy="1141200"/>
          </a:xfrm>
        </p:grpSpPr>
        <p:sp>
          <p:nvSpPr>
            <p:cNvPr id="33" name="圆角矩形 1">
              <a:extLst>
                <a:ext uri="{FF2B5EF4-FFF2-40B4-BE49-F238E27FC236}">
                  <a16:creationId xmlns="" xmlns:a16="http://schemas.microsoft.com/office/drawing/2014/main" id="{267355C3-5BB1-4B46-9B71-76B6AFBC5209}"/>
                </a:ext>
              </a:extLst>
            </p:cNvPr>
            <p:cNvSpPr/>
            <p:nvPr/>
          </p:nvSpPr>
          <p:spPr>
            <a:xfrm>
              <a:off x="6390481" y="3350184"/>
              <a:ext cx="3616325" cy="1141200"/>
            </a:xfrm>
            <a:prstGeom prst="roundRect">
              <a:avLst/>
            </a:prstGeom>
            <a:solidFill>
              <a:srgbClr val="5DB5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6">
              <a:extLst>
                <a:ext uri="{FF2B5EF4-FFF2-40B4-BE49-F238E27FC236}">
                  <a16:creationId xmlns="" xmlns:a16="http://schemas.microsoft.com/office/drawing/2014/main" id="{B03225C9-B71E-4B54-BD51-D98D307482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90480" y="3394581"/>
              <a:ext cx="3534754" cy="1025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顶部“开始”面板中可以对字体、字号、颜色、行距等进行修改。</a:t>
              </a:r>
              <a:endParaRPr lang="en-US" altLang="zh-CN" sz="1400" b="1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建议正文</a:t>
              </a:r>
              <a:r>
                <a:rPr lang="en-US" altLang="zh-CN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12-14</a:t>
              </a: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号字，标题</a:t>
              </a:r>
              <a:r>
                <a:rPr lang="en-US" altLang="zh-CN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24-32</a:t>
              </a:r>
              <a:r>
                <a:rPr lang="zh-CN" altLang="en-US" sz="1400" b="1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号字。</a:t>
              </a:r>
            </a:p>
          </p:txBody>
        </p:sp>
      </p:grpSp>
      <p:sp>
        <p:nvSpPr>
          <p:cNvPr id="26" name="文本占位符 25">
            <a:extLst>
              <a:ext uri="{FF2B5EF4-FFF2-40B4-BE49-F238E27FC236}">
                <a16:creationId xmlns="" xmlns:a16="http://schemas.microsoft.com/office/drawing/2014/main" id="{3D7628D6-C779-4907-8BAF-F3C783E900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744" y="261396"/>
            <a:ext cx="5461911" cy="686410"/>
          </a:xfrm>
        </p:spPr>
        <p:txBody>
          <a:bodyPr/>
          <a:lstStyle/>
          <a:p>
            <a:r>
              <a:rPr lang="zh-CN" altLang="en-US" dirty="0"/>
              <a:t>逻辑内容页</a:t>
            </a:r>
            <a:r>
              <a:rPr lang="en-US" altLang="zh-CN" dirty="0"/>
              <a:t>-</a:t>
            </a:r>
            <a:r>
              <a:rPr lang="zh-CN" altLang="en-US" dirty="0"/>
              <a:t>三等份结构</a:t>
            </a:r>
          </a:p>
        </p:txBody>
      </p:sp>
    </p:spTree>
    <p:extLst>
      <p:ext uri="{BB962C8B-B14F-4D97-AF65-F5344CB8AC3E}">
        <p14:creationId xmlns:p14="http://schemas.microsoft.com/office/powerpoint/2010/main" val="418672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090CAC65-5D76-4DDA-AC2A-3ABC0950FA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744" y="261396"/>
            <a:ext cx="5537255" cy="686410"/>
          </a:xfrm>
        </p:spPr>
        <p:txBody>
          <a:bodyPr/>
          <a:lstStyle/>
          <a:p>
            <a:r>
              <a:rPr lang="zh-CN" altLang="en-US" dirty="0"/>
              <a:t>逻辑内容页</a:t>
            </a:r>
            <a:r>
              <a:rPr lang="en-US" altLang="zh-CN" dirty="0"/>
              <a:t>-</a:t>
            </a:r>
            <a:r>
              <a:rPr lang="zh-CN" altLang="en-US" dirty="0"/>
              <a:t>四等份结构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3B50C1A-45F5-4AF9-B0C4-CADAEB622606}"/>
              </a:ext>
            </a:extLst>
          </p:cNvPr>
          <p:cNvGrpSpPr/>
          <p:nvPr/>
        </p:nvGrpSpPr>
        <p:grpSpPr>
          <a:xfrm>
            <a:off x="3748925" y="1338776"/>
            <a:ext cx="4694150" cy="4694149"/>
            <a:chOff x="4531382" y="1292762"/>
            <a:chExt cx="4694150" cy="4694149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D8F85BAC-1BEE-4C23-B3DA-69D3889EF1FE}"/>
                </a:ext>
              </a:extLst>
            </p:cNvPr>
            <p:cNvGrpSpPr/>
            <p:nvPr/>
          </p:nvGrpSpPr>
          <p:grpSpPr>
            <a:xfrm>
              <a:off x="4531382" y="1292762"/>
              <a:ext cx="4694150" cy="4694149"/>
              <a:chOff x="4531382" y="1292762"/>
              <a:chExt cx="4694150" cy="469414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="" xmlns:a16="http://schemas.microsoft.com/office/drawing/2014/main" id="{F8CEAC14-5FEF-46FE-AEE6-4193D06A64B9}"/>
                  </a:ext>
                </a:extLst>
              </p:cNvPr>
              <p:cNvSpPr/>
              <p:nvPr/>
            </p:nvSpPr>
            <p:spPr>
              <a:xfrm>
                <a:off x="4918618" y="1543838"/>
                <a:ext cx="4055838" cy="4055838"/>
              </a:xfrm>
              <a:custGeom>
                <a:avLst/>
                <a:gdLst>
                  <a:gd name="connsiteX0" fmla="*/ 2027919 w 4055838"/>
                  <a:gd name="connsiteY0" fmla="*/ 0 h 4055838"/>
                  <a:gd name="connsiteX1" fmla="*/ 4055838 w 4055838"/>
                  <a:gd name="connsiteY1" fmla="*/ 2027919 h 4055838"/>
                  <a:gd name="connsiteX2" fmla="*/ 2027919 w 4055838"/>
                  <a:gd name="connsiteY2" fmla="*/ 2027919 h 4055838"/>
                  <a:gd name="connsiteX3" fmla="*/ 2027919 w 4055838"/>
                  <a:gd name="connsiteY3" fmla="*/ 0 h 40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5838" h="4055838">
                    <a:moveTo>
                      <a:pt x="2027919" y="0"/>
                    </a:moveTo>
                    <a:cubicBezTo>
                      <a:pt x="3147908" y="0"/>
                      <a:pt x="4055838" y="907930"/>
                      <a:pt x="4055838" y="2027919"/>
                    </a:cubicBezTo>
                    <a:lnTo>
                      <a:pt x="2027919" y="2027919"/>
                    </a:lnTo>
                    <a:lnTo>
                      <a:pt x="2027919" y="0"/>
                    </a:lnTo>
                    <a:close/>
                  </a:path>
                </a:pathLst>
              </a:custGeom>
              <a:solidFill>
                <a:srgbClr val="DAEEE1"/>
              </a:solidFill>
              <a:ln w="12700" cap="flat" cmpd="sng" algn="ctr"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203775" tIns="891420" rIns="456866" bIns="2155491" numCol="1" spcCol="1270" anchor="ctr" anchorCtr="0">
                <a:noAutofit/>
              </a:bodyPr>
              <a:lstStyle/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000" b="1" kern="12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2F510DDF-3BBF-4A05-8AE8-2B130901F21F}"/>
                  </a:ext>
                </a:extLst>
              </p:cNvPr>
              <p:cNvSpPr/>
              <p:nvPr/>
            </p:nvSpPr>
            <p:spPr>
              <a:xfrm>
                <a:off x="4918618" y="1679998"/>
                <a:ext cx="4055838" cy="4055838"/>
              </a:xfrm>
              <a:custGeom>
                <a:avLst/>
                <a:gdLst>
                  <a:gd name="connsiteX0" fmla="*/ 4055838 w 4055838"/>
                  <a:gd name="connsiteY0" fmla="*/ 2027919 h 4055838"/>
                  <a:gd name="connsiteX1" fmla="*/ 2027919 w 4055838"/>
                  <a:gd name="connsiteY1" fmla="*/ 4055838 h 4055838"/>
                  <a:gd name="connsiteX2" fmla="*/ 2027919 w 4055838"/>
                  <a:gd name="connsiteY2" fmla="*/ 2027919 h 4055838"/>
                  <a:gd name="connsiteX3" fmla="*/ 4055838 w 4055838"/>
                  <a:gd name="connsiteY3" fmla="*/ 2027919 h 40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5838" h="4055838">
                    <a:moveTo>
                      <a:pt x="4055838" y="2027919"/>
                    </a:moveTo>
                    <a:cubicBezTo>
                      <a:pt x="4055838" y="3147908"/>
                      <a:pt x="3147908" y="4055838"/>
                      <a:pt x="2027919" y="4055838"/>
                    </a:cubicBezTo>
                    <a:lnTo>
                      <a:pt x="2027919" y="2027919"/>
                    </a:lnTo>
                    <a:lnTo>
                      <a:pt x="4055838" y="2027919"/>
                    </a:lnTo>
                    <a:close/>
                  </a:path>
                </a:pathLst>
              </a:custGeom>
              <a:solidFill>
                <a:srgbClr val="DAEEE1"/>
              </a:solidFill>
              <a:ln w="12700" cap="flat" cmpd="sng" algn="ctr"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203775" tIns="2155490" rIns="456866" bIns="891421" numCol="1" spcCol="1270" anchor="ctr" anchorCtr="0">
                <a:noAutofit/>
              </a:bodyPr>
              <a:lstStyle/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000" b="1" kern="12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86E2753D-90B9-4E12-99A9-869F4D960D22}"/>
                  </a:ext>
                </a:extLst>
              </p:cNvPr>
              <p:cNvSpPr/>
              <p:nvPr/>
            </p:nvSpPr>
            <p:spPr>
              <a:xfrm>
                <a:off x="4782458" y="1679998"/>
                <a:ext cx="4055838" cy="4055838"/>
              </a:xfrm>
              <a:custGeom>
                <a:avLst/>
                <a:gdLst>
                  <a:gd name="connsiteX0" fmla="*/ 2027919 w 4055838"/>
                  <a:gd name="connsiteY0" fmla="*/ 4055838 h 4055838"/>
                  <a:gd name="connsiteX1" fmla="*/ 0 w 4055838"/>
                  <a:gd name="connsiteY1" fmla="*/ 2027919 h 4055838"/>
                  <a:gd name="connsiteX2" fmla="*/ 2027919 w 4055838"/>
                  <a:gd name="connsiteY2" fmla="*/ 2027919 h 4055838"/>
                  <a:gd name="connsiteX3" fmla="*/ 2027919 w 4055838"/>
                  <a:gd name="connsiteY3" fmla="*/ 4055838 h 40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5838" h="4055838">
                    <a:moveTo>
                      <a:pt x="2027919" y="4055838"/>
                    </a:moveTo>
                    <a:cubicBezTo>
                      <a:pt x="907930" y="4055838"/>
                      <a:pt x="0" y="3147908"/>
                      <a:pt x="0" y="2027919"/>
                    </a:cubicBezTo>
                    <a:lnTo>
                      <a:pt x="2027919" y="2027919"/>
                    </a:lnTo>
                    <a:lnTo>
                      <a:pt x="2027919" y="4055838"/>
                    </a:lnTo>
                    <a:close/>
                  </a:path>
                </a:pathLst>
              </a:custGeom>
              <a:solidFill>
                <a:srgbClr val="DAEEE1"/>
              </a:solidFill>
              <a:ln w="12700" cap="flat" cmpd="sng" algn="ctr"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56867" tIns="2155490" rIns="2203774" bIns="891421" numCol="1" spcCol="1270" anchor="ctr" anchorCtr="0">
                <a:noAutofit/>
              </a:bodyPr>
              <a:lstStyle/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000" b="1" kern="12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756EC662-6676-4E6A-AC56-465AEF022C37}"/>
                  </a:ext>
                </a:extLst>
              </p:cNvPr>
              <p:cNvSpPr/>
              <p:nvPr/>
            </p:nvSpPr>
            <p:spPr>
              <a:xfrm>
                <a:off x="4782458" y="1543838"/>
                <a:ext cx="4055838" cy="4055838"/>
              </a:xfrm>
              <a:custGeom>
                <a:avLst/>
                <a:gdLst>
                  <a:gd name="connsiteX0" fmla="*/ 0 w 4055838"/>
                  <a:gd name="connsiteY0" fmla="*/ 2027919 h 4055838"/>
                  <a:gd name="connsiteX1" fmla="*/ 2027919 w 4055838"/>
                  <a:gd name="connsiteY1" fmla="*/ 0 h 4055838"/>
                  <a:gd name="connsiteX2" fmla="*/ 2027919 w 4055838"/>
                  <a:gd name="connsiteY2" fmla="*/ 2027919 h 4055838"/>
                  <a:gd name="connsiteX3" fmla="*/ 0 w 4055838"/>
                  <a:gd name="connsiteY3" fmla="*/ 2027919 h 40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5838" h="4055838">
                    <a:moveTo>
                      <a:pt x="0" y="2027919"/>
                    </a:moveTo>
                    <a:cubicBezTo>
                      <a:pt x="0" y="907930"/>
                      <a:pt x="907930" y="0"/>
                      <a:pt x="2027919" y="0"/>
                    </a:cubicBezTo>
                    <a:lnTo>
                      <a:pt x="2027919" y="2027919"/>
                    </a:lnTo>
                    <a:lnTo>
                      <a:pt x="0" y="2027919"/>
                    </a:lnTo>
                    <a:close/>
                  </a:path>
                </a:pathLst>
              </a:custGeom>
              <a:solidFill>
                <a:srgbClr val="DAEEE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56867" tIns="891420" rIns="2203774" bIns="2155491" numCol="1" spcCol="1270" anchor="ctr" anchorCtr="0">
                <a:noAutofit/>
              </a:bodyPr>
              <a:lstStyle/>
              <a:p>
                <a:pPr marL="0" lvl="0" indent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4000" b="1" kern="12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箭头: 环形 12">
                <a:extLst>
                  <a:ext uri="{FF2B5EF4-FFF2-40B4-BE49-F238E27FC236}">
                    <a16:creationId xmlns="" xmlns:a16="http://schemas.microsoft.com/office/drawing/2014/main" id="{C5EE9DDE-8D73-4EB9-8B49-5AB413C5E9D6}"/>
                  </a:ext>
                </a:extLst>
              </p:cNvPr>
              <p:cNvSpPr/>
              <p:nvPr/>
            </p:nvSpPr>
            <p:spPr>
              <a:xfrm>
                <a:off x="4667543" y="1292762"/>
                <a:ext cx="4557989" cy="4557989"/>
              </a:xfrm>
              <a:prstGeom prst="circularArrow">
                <a:avLst>
                  <a:gd name="adj1" fmla="val 5085"/>
                  <a:gd name="adj2" fmla="val 327528"/>
                  <a:gd name="adj3" fmla="val 21272472"/>
                  <a:gd name="adj4" fmla="val 16200000"/>
                  <a:gd name="adj5" fmla="val 5932"/>
                </a:avLst>
              </a:prstGeom>
              <a:gradFill rotWithShape="0">
                <a:gsLst>
                  <a:gs pos="0">
                    <a:srgbClr val="DAEEE1"/>
                  </a:gs>
                  <a:gs pos="63000">
                    <a:srgbClr val="8DCCA8"/>
                  </a:gs>
                </a:gsLst>
                <a:lin ang="5400000" scaled="1"/>
              </a:gra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箭头: 环形 13">
                <a:extLst>
                  <a:ext uri="{FF2B5EF4-FFF2-40B4-BE49-F238E27FC236}">
                    <a16:creationId xmlns="" xmlns:a16="http://schemas.microsoft.com/office/drawing/2014/main" id="{D122B532-3A62-44BC-A377-EF2AB14D55E3}"/>
                  </a:ext>
                </a:extLst>
              </p:cNvPr>
              <p:cNvSpPr/>
              <p:nvPr/>
            </p:nvSpPr>
            <p:spPr>
              <a:xfrm>
                <a:off x="4667543" y="1428922"/>
                <a:ext cx="4557989" cy="4557989"/>
              </a:xfrm>
              <a:prstGeom prst="circularArrow">
                <a:avLst>
                  <a:gd name="adj1" fmla="val 5085"/>
                  <a:gd name="adj2" fmla="val 327528"/>
                  <a:gd name="adj3" fmla="val 5072472"/>
                  <a:gd name="adj4" fmla="val 0"/>
                  <a:gd name="adj5" fmla="val 5932"/>
                </a:avLst>
              </a:prstGeom>
              <a:gradFill rotWithShape="0">
                <a:gsLst>
                  <a:gs pos="0">
                    <a:srgbClr val="DAEEE1"/>
                  </a:gs>
                  <a:gs pos="63000">
                    <a:srgbClr val="8DCCA8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5" name="箭头: 环形 14">
                <a:extLst>
                  <a:ext uri="{FF2B5EF4-FFF2-40B4-BE49-F238E27FC236}">
                    <a16:creationId xmlns="" xmlns:a16="http://schemas.microsoft.com/office/drawing/2014/main" id="{B82996E4-9AF7-4080-A753-9A85E32323DB}"/>
                  </a:ext>
                </a:extLst>
              </p:cNvPr>
              <p:cNvSpPr/>
              <p:nvPr/>
            </p:nvSpPr>
            <p:spPr>
              <a:xfrm>
                <a:off x="4531382" y="1428922"/>
                <a:ext cx="4557989" cy="4557989"/>
              </a:xfrm>
              <a:prstGeom prst="circularArrow">
                <a:avLst>
                  <a:gd name="adj1" fmla="val 5085"/>
                  <a:gd name="adj2" fmla="val 327528"/>
                  <a:gd name="adj3" fmla="val 10472472"/>
                  <a:gd name="adj4" fmla="val 5400000"/>
                  <a:gd name="adj5" fmla="val 5932"/>
                </a:avLst>
              </a:prstGeom>
              <a:gradFill rotWithShape="0">
                <a:gsLst>
                  <a:gs pos="0">
                    <a:srgbClr val="DAEEE1"/>
                  </a:gs>
                  <a:gs pos="63000">
                    <a:srgbClr val="8DCCA8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6" name="箭头: 环形 15">
                <a:extLst>
                  <a:ext uri="{FF2B5EF4-FFF2-40B4-BE49-F238E27FC236}">
                    <a16:creationId xmlns="" xmlns:a16="http://schemas.microsoft.com/office/drawing/2014/main" id="{3CBD8701-01B4-4405-8BD9-90585C35BA89}"/>
                  </a:ext>
                </a:extLst>
              </p:cNvPr>
              <p:cNvSpPr/>
              <p:nvPr/>
            </p:nvSpPr>
            <p:spPr>
              <a:xfrm>
                <a:off x="4531382" y="1292762"/>
                <a:ext cx="4557989" cy="4557989"/>
              </a:xfrm>
              <a:prstGeom prst="circularArrow">
                <a:avLst>
                  <a:gd name="adj1" fmla="val 5085"/>
                  <a:gd name="adj2" fmla="val 327528"/>
                  <a:gd name="adj3" fmla="val 15872472"/>
                  <a:gd name="adj4" fmla="val 10800000"/>
                  <a:gd name="adj5" fmla="val 5932"/>
                </a:avLst>
              </a:prstGeom>
              <a:gradFill rotWithShape="0">
                <a:gsLst>
                  <a:gs pos="0">
                    <a:srgbClr val="DAEEE1"/>
                  </a:gs>
                  <a:gs pos="63000">
                    <a:srgbClr val="8DCCA8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</p:grp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1AEC261D-50C8-452A-A654-C2029C18576F}"/>
                </a:ext>
              </a:extLst>
            </p:cNvPr>
            <p:cNvSpPr/>
            <p:nvPr/>
          </p:nvSpPr>
          <p:spPr>
            <a:xfrm>
              <a:off x="5310553" y="2269589"/>
              <a:ext cx="126134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200" b="1" kern="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739F89CF-858F-4855-A626-3BED6F464DF8}"/>
                </a:ext>
              </a:extLst>
            </p:cNvPr>
            <p:cNvSpPr/>
            <p:nvPr/>
          </p:nvSpPr>
          <p:spPr>
            <a:xfrm>
              <a:off x="7139899" y="2269589"/>
              <a:ext cx="126134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200" b="1" kern="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0EB27900-F7A9-40EA-AB7C-1A3C0B3EBCDB}"/>
                </a:ext>
              </a:extLst>
            </p:cNvPr>
            <p:cNvSpPr/>
            <p:nvPr/>
          </p:nvSpPr>
          <p:spPr>
            <a:xfrm>
              <a:off x="5310553" y="4041307"/>
              <a:ext cx="126134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200" b="1" kern="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CC8E5F5B-FA31-41D7-817D-CC7C06148222}"/>
                </a:ext>
              </a:extLst>
            </p:cNvPr>
            <p:cNvSpPr/>
            <p:nvPr/>
          </p:nvSpPr>
          <p:spPr>
            <a:xfrm>
              <a:off x="7139899" y="4041307"/>
              <a:ext cx="126134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200" b="1" kern="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46FE939-F9F8-460A-90EF-C5944E0BFDC4}"/>
              </a:ext>
            </a:extLst>
          </p:cNvPr>
          <p:cNvGrpSpPr/>
          <p:nvPr/>
        </p:nvGrpSpPr>
        <p:grpSpPr>
          <a:xfrm>
            <a:off x="597762" y="1956411"/>
            <a:ext cx="2955195" cy="1354217"/>
            <a:chOff x="552314" y="2074783"/>
            <a:chExt cx="2955195" cy="1354217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1622A80A-1620-4C58-BEB6-395C984FDD51}"/>
                </a:ext>
              </a:extLst>
            </p:cNvPr>
            <p:cNvSpPr txBox="1"/>
            <p:nvPr/>
          </p:nvSpPr>
          <p:spPr>
            <a:xfrm>
              <a:off x="578747" y="2474893"/>
              <a:ext cx="292876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8E69BB39-C541-441F-9E76-6687F3447C18}"/>
                </a:ext>
              </a:extLst>
            </p:cNvPr>
            <p:cNvGrpSpPr/>
            <p:nvPr/>
          </p:nvGrpSpPr>
          <p:grpSpPr>
            <a:xfrm>
              <a:off x="552314" y="2074783"/>
              <a:ext cx="1865572" cy="400110"/>
              <a:chOff x="552314" y="2074783"/>
              <a:chExt cx="1865572" cy="400110"/>
            </a:xfrm>
          </p:grpSpPr>
          <p:sp>
            <p:nvSpPr>
              <p:cNvPr id="24" name="文本框 13">
                <a:extLst>
                  <a:ext uri="{FF2B5EF4-FFF2-40B4-BE49-F238E27FC236}">
                    <a16:creationId xmlns="" xmlns:a16="http://schemas.microsoft.com/office/drawing/2014/main" id="{1E24F99E-A4F7-4775-AD47-AE92B18A82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747" y="2074783"/>
                <a:ext cx="183913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000" b="1" dirty="0">
                    <a:solidFill>
                      <a:srgbClr val="179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点击修改标题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AE54677C-B79A-4F65-AD6E-B2B8AB0C3772}"/>
                  </a:ext>
                </a:extLst>
              </p:cNvPr>
              <p:cNvSpPr/>
              <p:nvPr/>
            </p:nvSpPr>
            <p:spPr>
              <a:xfrm>
                <a:off x="552314" y="2130838"/>
                <a:ext cx="52866" cy="288000"/>
              </a:xfrm>
              <a:prstGeom prst="rect">
                <a:avLst/>
              </a:prstGeom>
              <a:solidFill>
                <a:srgbClr val="179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4252DD31-7E8D-41D5-B72B-EE5EA9017D25}"/>
              </a:ext>
            </a:extLst>
          </p:cNvPr>
          <p:cNvGrpSpPr/>
          <p:nvPr/>
        </p:nvGrpSpPr>
        <p:grpSpPr>
          <a:xfrm>
            <a:off x="597762" y="4291473"/>
            <a:ext cx="2955195" cy="1354217"/>
            <a:chOff x="552314" y="2074783"/>
            <a:chExt cx="2955195" cy="1354217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FC3815C0-5184-454E-9B10-A33F00C4DDB7}"/>
                </a:ext>
              </a:extLst>
            </p:cNvPr>
            <p:cNvSpPr txBox="1"/>
            <p:nvPr/>
          </p:nvSpPr>
          <p:spPr>
            <a:xfrm>
              <a:off x="578747" y="2474893"/>
              <a:ext cx="292876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D9E8ADB5-10BB-4695-8E65-5FE813905031}"/>
                </a:ext>
              </a:extLst>
            </p:cNvPr>
            <p:cNvGrpSpPr/>
            <p:nvPr/>
          </p:nvGrpSpPr>
          <p:grpSpPr>
            <a:xfrm>
              <a:off x="552314" y="2074783"/>
              <a:ext cx="1865572" cy="400110"/>
              <a:chOff x="552314" y="2074783"/>
              <a:chExt cx="1865572" cy="400110"/>
            </a:xfrm>
          </p:grpSpPr>
          <p:sp>
            <p:nvSpPr>
              <p:cNvPr id="33" name="文本框 13">
                <a:extLst>
                  <a:ext uri="{FF2B5EF4-FFF2-40B4-BE49-F238E27FC236}">
                    <a16:creationId xmlns="" xmlns:a16="http://schemas.microsoft.com/office/drawing/2014/main" id="{C3C93E29-9838-40A8-AE83-8208B4C383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747" y="2074783"/>
                <a:ext cx="183913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000" b="1" dirty="0">
                    <a:solidFill>
                      <a:srgbClr val="179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点击修改标题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F2CAE367-FD8B-4D86-AF2B-854ACE01251F}"/>
                  </a:ext>
                </a:extLst>
              </p:cNvPr>
              <p:cNvSpPr/>
              <p:nvPr/>
            </p:nvSpPr>
            <p:spPr>
              <a:xfrm>
                <a:off x="552314" y="2130838"/>
                <a:ext cx="52866" cy="288000"/>
              </a:xfrm>
              <a:prstGeom prst="rect">
                <a:avLst/>
              </a:prstGeom>
              <a:solidFill>
                <a:srgbClr val="179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093C8CD-795F-4533-A70F-B078A736F725}"/>
              </a:ext>
            </a:extLst>
          </p:cNvPr>
          <p:cNvGrpSpPr/>
          <p:nvPr/>
        </p:nvGrpSpPr>
        <p:grpSpPr>
          <a:xfrm flipH="1">
            <a:off x="8639043" y="1956411"/>
            <a:ext cx="2955195" cy="1354217"/>
            <a:chOff x="552314" y="2074783"/>
            <a:chExt cx="2955195" cy="1354217"/>
          </a:xfrm>
        </p:grpSpPr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FF701735-61C1-443E-A44B-D33C98A67D99}"/>
                </a:ext>
              </a:extLst>
            </p:cNvPr>
            <p:cNvSpPr txBox="1"/>
            <p:nvPr/>
          </p:nvSpPr>
          <p:spPr>
            <a:xfrm>
              <a:off x="578747" y="2474893"/>
              <a:ext cx="292876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DAB104B1-23EF-4F11-9C25-6147BD165574}"/>
                </a:ext>
              </a:extLst>
            </p:cNvPr>
            <p:cNvGrpSpPr/>
            <p:nvPr/>
          </p:nvGrpSpPr>
          <p:grpSpPr>
            <a:xfrm>
              <a:off x="552314" y="2074783"/>
              <a:ext cx="1865572" cy="400110"/>
              <a:chOff x="552314" y="2074783"/>
              <a:chExt cx="1865572" cy="400110"/>
            </a:xfrm>
          </p:grpSpPr>
          <p:sp>
            <p:nvSpPr>
              <p:cNvPr id="38" name="文本框 13">
                <a:extLst>
                  <a:ext uri="{FF2B5EF4-FFF2-40B4-BE49-F238E27FC236}">
                    <a16:creationId xmlns="" xmlns:a16="http://schemas.microsoft.com/office/drawing/2014/main" id="{B1A21369-1B05-4453-AA6D-9781AFE803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747" y="2074783"/>
                <a:ext cx="183913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000" b="1" dirty="0">
                    <a:solidFill>
                      <a:srgbClr val="179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点击修改标题</a:t>
                </a: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="" xmlns:a16="http://schemas.microsoft.com/office/drawing/2014/main" id="{6FF40AA4-74D2-4EF0-BE38-26ABD1DDF7C8}"/>
                  </a:ext>
                </a:extLst>
              </p:cNvPr>
              <p:cNvSpPr/>
              <p:nvPr/>
            </p:nvSpPr>
            <p:spPr>
              <a:xfrm>
                <a:off x="552314" y="2130838"/>
                <a:ext cx="52866" cy="288000"/>
              </a:xfrm>
              <a:prstGeom prst="rect">
                <a:avLst/>
              </a:prstGeom>
              <a:solidFill>
                <a:srgbClr val="179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D53CA0B-ABDF-4673-A83E-CD91503B9692}"/>
              </a:ext>
            </a:extLst>
          </p:cNvPr>
          <p:cNvGrpSpPr/>
          <p:nvPr/>
        </p:nvGrpSpPr>
        <p:grpSpPr>
          <a:xfrm flipH="1">
            <a:off x="8639043" y="4291473"/>
            <a:ext cx="2955195" cy="1354217"/>
            <a:chOff x="552314" y="2074783"/>
            <a:chExt cx="2955195" cy="1354217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CED45266-A205-4CA5-BBD7-AB1E069B8FE3}"/>
                </a:ext>
              </a:extLst>
            </p:cNvPr>
            <p:cNvSpPr txBox="1"/>
            <p:nvPr/>
          </p:nvSpPr>
          <p:spPr>
            <a:xfrm>
              <a:off x="578747" y="2474893"/>
              <a:ext cx="292876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1A1D4602-5E74-4D3D-9A65-4FD3EBEE9501}"/>
                </a:ext>
              </a:extLst>
            </p:cNvPr>
            <p:cNvGrpSpPr/>
            <p:nvPr/>
          </p:nvGrpSpPr>
          <p:grpSpPr>
            <a:xfrm>
              <a:off x="552314" y="2074783"/>
              <a:ext cx="1865572" cy="400110"/>
              <a:chOff x="552314" y="2074783"/>
              <a:chExt cx="1865572" cy="400110"/>
            </a:xfrm>
          </p:grpSpPr>
          <p:sp>
            <p:nvSpPr>
              <p:cNvPr id="43" name="文本框 13">
                <a:extLst>
                  <a:ext uri="{FF2B5EF4-FFF2-40B4-BE49-F238E27FC236}">
                    <a16:creationId xmlns="" xmlns:a16="http://schemas.microsoft.com/office/drawing/2014/main" id="{E208B044-AC97-451E-9586-C348B23D48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747" y="2074783"/>
                <a:ext cx="183913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2000" b="1" dirty="0">
                    <a:solidFill>
                      <a:srgbClr val="179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点击修改标题</a:t>
                </a: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="" xmlns:a16="http://schemas.microsoft.com/office/drawing/2014/main" id="{3350D340-2599-4501-9B9E-49FD76291272}"/>
                  </a:ext>
                </a:extLst>
              </p:cNvPr>
              <p:cNvSpPr/>
              <p:nvPr/>
            </p:nvSpPr>
            <p:spPr>
              <a:xfrm>
                <a:off x="552314" y="2130838"/>
                <a:ext cx="52866" cy="288000"/>
              </a:xfrm>
              <a:prstGeom prst="rect">
                <a:avLst/>
              </a:prstGeom>
              <a:solidFill>
                <a:srgbClr val="179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295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BB5319A-5589-4DB7-A3C8-2EE4EADCE91E}"/>
              </a:ext>
            </a:extLst>
          </p:cNvPr>
          <p:cNvSpPr/>
          <p:nvPr/>
        </p:nvSpPr>
        <p:spPr>
          <a:xfrm>
            <a:off x="1258527" y="1627247"/>
            <a:ext cx="9674947" cy="3457762"/>
          </a:xfrm>
          <a:prstGeom prst="rect">
            <a:avLst/>
          </a:prstGeom>
          <a:noFill/>
          <a:ln w="31750" cap="flat" cmpd="sng" algn="ctr">
            <a:solidFill>
              <a:srgbClr val="17904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19FC6498-7C39-4A08-968E-6F0598901B7B}"/>
              </a:ext>
            </a:extLst>
          </p:cNvPr>
          <p:cNvGrpSpPr/>
          <p:nvPr/>
        </p:nvGrpSpPr>
        <p:grpSpPr>
          <a:xfrm>
            <a:off x="5127356" y="1356027"/>
            <a:ext cx="1937288" cy="542441"/>
            <a:chOff x="2345559" y="1799909"/>
            <a:chExt cx="1937288" cy="542441"/>
          </a:xfrm>
        </p:grpSpPr>
        <p:sp>
          <p:nvSpPr>
            <p:cNvPr id="9" name="流程图: 过程 8">
              <a:extLst>
                <a:ext uri="{FF2B5EF4-FFF2-40B4-BE49-F238E27FC236}">
                  <a16:creationId xmlns="" xmlns:a16="http://schemas.microsoft.com/office/drawing/2014/main" id="{09287C98-D73B-47E4-AFC3-24BBDD55CC7D}"/>
                </a:ext>
              </a:extLst>
            </p:cNvPr>
            <p:cNvSpPr/>
            <p:nvPr/>
          </p:nvSpPr>
          <p:spPr>
            <a:xfrm>
              <a:off x="2345559" y="1799909"/>
              <a:ext cx="1937288" cy="542441"/>
            </a:xfrm>
            <a:prstGeom prst="flowChartProcess">
              <a:avLst/>
            </a:prstGeom>
            <a:solidFill>
              <a:srgbClr val="EDF7F1"/>
            </a:solidFill>
            <a:ln w="31750">
              <a:solidFill>
                <a:srgbClr val="179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62FF19D5-ED36-405C-B20A-3E510E1E1923}"/>
                </a:ext>
              </a:extLst>
            </p:cNvPr>
            <p:cNvSpPr txBox="1"/>
            <p:nvPr/>
          </p:nvSpPr>
          <p:spPr>
            <a:xfrm>
              <a:off x="2415959" y="1837125"/>
              <a:ext cx="17668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F97B440-95C3-4712-BC0C-8990ED6162A5}"/>
              </a:ext>
            </a:extLst>
          </p:cNvPr>
          <p:cNvGrpSpPr/>
          <p:nvPr/>
        </p:nvGrpSpPr>
        <p:grpSpPr>
          <a:xfrm>
            <a:off x="1626622" y="2322728"/>
            <a:ext cx="4266676" cy="1225186"/>
            <a:chOff x="1626622" y="2322728"/>
            <a:chExt cx="4266676" cy="1225186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EBC931EA-942F-4467-850E-42822755F221}"/>
                </a:ext>
              </a:extLst>
            </p:cNvPr>
            <p:cNvSpPr/>
            <p:nvPr/>
          </p:nvSpPr>
          <p:spPr>
            <a:xfrm>
              <a:off x="1626622" y="2322728"/>
              <a:ext cx="4176576" cy="1131377"/>
            </a:xfrm>
            <a:prstGeom prst="rect">
              <a:avLst/>
            </a:prstGeom>
            <a:solidFill>
              <a:srgbClr val="EDF7F1"/>
            </a:solidFill>
            <a:ln w="317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4D82059D-D1C1-41DB-B47D-56E5E82567BA}"/>
                </a:ext>
              </a:extLst>
            </p:cNvPr>
            <p:cNvSpPr txBox="1"/>
            <p:nvPr/>
          </p:nvSpPr>
          <p:spPr>
            <a:xfrm>
              <a:off x="4502215" y="2347585"/>
              <a:ext cx="139108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7200" b="1" dirty="0">
                <a:solidFill>
                  <a:srgbClr val="179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B723EA41-C126-4656-82D2-513F3FB726AB}"/>
                </a:ext>
              </a:extLst>
            </p:cNvPr>
            <p:cNvSpPr txBox="1"/>
            <p:nvPr/>
          </p:nvSpPr>
          <p:spPr>
            <a:xfrm>
              <a:off x="1837871" y="2430149"/>
              <a:ext cx="2663217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947E790-E770-4B39-967D-B8AF1AD971B5}"/>
              </a:ext>
            </a:extLst>
          </p:cNvPr>
          <p:cNvGrpSpPr/>
          <p:nvPr/>
        </p:nvGrpSpPr>
        <p:grpSpPr>
          <a:xfrm>
            <a:off x="6298704" y="2310299"/>
            <a:ext cx="4245313" cy="1225186"/>
            <a:chOff x="6298704" y="2310299"/>
            <a:chExt cx="4245313" cy="1225186"/>
          </a:xfrm>
        </p:grpSpPr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24600534-088F-4AD6-9EC7-CD744DA45D44}"/>
                </a:ext>
              </a:extLst>
            </p:cNvPr>
            <p:cNvSpPr/>
            <p:nvPr/>
          </p:nvSpPr>
          <p:spPr>
            <a:xfrm>
              <a:off x="6367441" y="2310299"/>
              <a:ext cx="4176576" cy="1131377"/>
            </a:xfrm>
            <a:prstGeom prst="rect">
              <a:avLst/>
            </a:prstGeom>
            <a:solidFill>
              <a:srgbClr val="EDF7F1"/>
            </a:solidFill>
            <a:ln w="317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65E0862F-3828-46EA-BC0C-776F062BE071}"/>
                </a:ext>
              </a:extLst>
            </p:cNvPr>
            <p:cNvSpPr txBox="1"/>
            <p:nvPr/>
          </p:nvSpPr>
          <p:spPr>
            <a:xfrm>
              <a:off x="6298704" y="2335156"/>
              <a:ext cx="139108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7200" b="1" dirty="0">
                <a:solidFill>
                  <a:srgbClr val="179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51F2CC90-18CE-4C12-A488-3E9D33C6D718}"/>
                </a:ext>
              </a:extLst>
            </p:cNvPr>
            <p:cNvSpPr txBox="1"/>
            <p:nvPr/>
          </p:nvSpPr>
          <p:spPr>
            <a:xfrm>
              <a:off x="7758524" y="2430149"/>
              <a:ext cx="2663217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4A932835-FB01-4853-9FA7-6D41451C0B98}"/>
              </a:ext>
            </a:extLst>
          </p:cNvPr>
          <p:cNvGrpSpPr/>
          <p:nvPr/>
        </p:nvGrpSpPr>
        <p:grpSpPr>
          <a:xfrm>
            <a:off x="6367439" y="3641724"/>
            <a:ext cx="4266676" cy="1225186"/>
            <a:chOff x="6367439" y="3641724"/>
            <a:chExt cx="4266676" cy="1225186"/>
          </a:xfrm>
        </p:grpSpPr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2BBA3400-EFFB-43E6-BE10-906DE7D6783E}"/>
                </a:ext>
              </a:extLst>
            </p:cNvPr>
            <p:cNvSpPr/>
            <p:nvPr/>
          </p:nvSpPr>
          <p:spPr>
            <a:xfrm>
              <a:off x="6367439" y="3641724"/>
              <a:ext cx="4176576" cy="1131377"/>
            </a:xfrm>
            <a:prstGeom prst="rect">
              <a:avLst/>
            </a:prstGeom>
            <a:solidFill>
              <a:srgbClr val="EDF7F1"/>
            </a:solidFill>
            <a:ln w="317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0E4E2198-77F1-47D5-BB27-8505808F09F1}"/>
                </a:ext>
              </a:extLst>
            </p:cNvPr>
            <p:cNvSpPr txBox="1"/>
            <p:nvPr/>
          </p:nvSpPr>
          <p:spPr>
            <a:xfrm>
              <a:off x="9243032" y="3666581"/>
              <a:ext cx="139108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7200" b="1" dirty="0">
                <a:solidFill>
                  <a:srgbClr val="179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D4C31ADC-76CA-495A-AC09-5F376A6E3B98}"/>
                </a:ext>
              </a:extLst>
            </p:cNvPr>
            <p:cNvSpPr txBox="1"/>
            <p:nvPr/>
          </p:nvSpPr>
          <p:spPr>
            <a:xfrm>
              <a:off x="6579815" y="3728319"/>
              <a:ext cx="2663217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30787B0-38ED-45BA-A172-FA85493D8C39}"/>
              </a:ext>
            </a:extLst>
          </p:cNvPr>
          <p:cNvGrpSpPr/>
          <p:nvPr/>
        </p:nvGrpSpPr>
        <p:grpSpPr>
          <a:xfrm>
            <a:off x="1557885" y="3641724"/>
            <a:ext cx="4245313" cy="1225186"/>
            <a:chOff x="1557885" y="3641724"/>
            <a:chExt cx="4245313" cy="1225186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41A1E1DA-4B1A-4257-897F-9C2ECD92EB68}"/>
                </a:ext>
              </a:extLst>
            </p:cNvPr>
            <p:cNvSpPr/>
            <p:nvPr/>
          </p:nvSpPr>
          <p:spPr>
            <a:xfrm>
              <a:off x="1626622" y="3641724"/>
              <a:ext cx="4176576" cy="1131377"/>
            </a:xfrm>
            <a:prstGeom prst="rect">
              <a:avLst/>
            </a:prstGeom>
            <a:solidFill>
              <a:srgbClr val="EDF7F1"/>
            </a:solidFill>
            <a:ln w="317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3D01F616-387D-4C8A-8675-622BDF36F364}"/>
                </a:ext>
              </a:extLst>
            </p:cNvPr>
            <p:cNvSpPr txBox="1"/>
            <p:nvPr/>
          </p:nvSpPr>
          <p:spPr>
            <a:xfrm>
              <a:off x="1557885" y="3666581"/>
              <a:ext cx="139108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7200" b="1" dirty="0">
                <a:solidFill>
                  <a:srgbClr val="179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96772302-7F0E-4575-9156-00B9398F941D}"/>
                </a:ext>
              </a:extLst>
            </p:cNvPr>
            <p:cNvSpPr txBox="1"/>
            <p:nvPr/>
          </p:nvSpPr>
          <p:spPr>
            <a:xfrm>
              <a:off x="3017705" y="3735533"/>
              <a:ext cx="2663217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E1F2C71D-4BDD-411D-881D-6C04C7A50E23}"/>
              </a:ext>
            </a:extLst>
          </p:cNvPr>
          <p:cNvGrpSpPr/>
          <p:nvPr/>
        </p:nvGrpSpPr>
        <p:grpSpPr>
          <a:xfrm>
            <a:off x="1258526" y="5303275"/>
            <a:ext cx="9674947" cy="831158"/>
            <a:chOff x="1258526" y="5303275"/>
            <a:chExt cx="9674947" cy="831158"/>
          </a:xfrm>
        </p:grpSpPr>
        <p:sp>
          <p:nvSpPr>
            <p:cNvPr id="68" name="圆角矩形 39">
              <a:extLst>
                <a:ext uri="{FF2B5EF4-FFF2-40B4-BE49-F238E27FC236}">
                  <a16:creationId xmlns="" xmlns:a16="http://schemas.microsoft.com/office/drawing/2014/main" id="{E556992E-6A30-4B63-92F0-7BA0C0F0EC1D}"/>
                </a:ext>
              </a:extLst>
            </p:cNvPr>
            <p:cNvSpPr/>
            <p:nvPr/>
          </p:nvSpPr>
          <p:spPr>
            <a:xfrm>
              <a:off x="1258526" y="5303275"/>
              <a:ext cx="9674947" cy="831158"/>
            </a:xfrm>
            <a:prstGeom prst="roundRect">
              <a:avLst>
                <a:gd name="adj" fmla="val 7971"/>
              </a:avLst>
            </a:prstGeom>
            <a:solidFill>
              <a:srgbClr val="18954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="" xmlns:a16="http://schemas.microsoft.com/office/drawing/2014/main" id="{E56DB727-E3C3-43DC-A2A9-9EFEB5000612}"/>
                </a:ext>
              </a:extLst>
            </p:cNvPr>
            <p:cNvSpPr txBox="1"/>
            <p:nvPr/>
          </p:nvSpPr>
          <p:spPr>
            <a:xfrm>
              <a:off x="1423022" y="5426467"/>
              <a:ext cx="9345954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12-14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号字，标题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24-32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号字。</a:t>
              </a:r>
            </a:p>
          </p:txBody>
        </p:sp>
      </p:grp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B6FC0FE8-EA67-4AD9-924C-B5E96D7208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逻辑内容页</a:t>
            </a:r>
            <a:r>
              <a:rPr lang="en-US" altLang="zh-CN" dirty="0"/>
              <a:t>-</a:t>
            </a:r>
            <a:r>
              <a:rPr lang="zh-CN" altLang="en-US" dirty="0"/>
              <a:t>并列</a:t>
            </a:r>
          </a:p>
        </p:txBody>
      </p:sp>
    </p:spTree>
    <p:extLst>
      <p:ext uri="{BB962C8B-B14F-4D97-AF65-F5344CB8AC3E}">
        <p14:creationId xmlns:p14="http://schemas.microsoft.com/office/powerpoint/2010/main" val="86764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6A539177-6712-4723-948E-352137D56C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逻辑内容页</a:t>
            </a:r>
            <a:r>
              <a:rPr lang="en-US" altLang="zh-CN" dirty="0"/>
              <a:t>-</a:t>
            </a:r>
            <a:r>
              <a:rPr lang="zh-CN" altLang="en-US" dirty="0"/>
              <a:t>并列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25B9F5D9-5F55-45D4-A6B9-9FF3FA221910}"/>
              </a:ext>
            </a:extLst>
          </p:cNvPr>
          <p:cNvGrpSpPr/>
          <p:nvPr/>
        </p:nvGrpSpPr>
        <p:grpSpPr>
          <a:xfrm>
            <a:off x="221391" y="1313897"/>
            <a:ext cx="3613762" cy="4731799"/>
            <a:chOff x="558744" y="1313897"/>
            <a:chExt cx="3613762" cy="4731799"/>
          </a:xfrm>
        </p:grpSpPr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0D6933EA-D8E3-4E22-B94B-9A5B39069A35}"/>
                </a:ext>
              </a:extLst>
            </p:cNvPr>
            <p:cNvSpPr/>
            <p:nvPr/>
          </p:nvSpPr>
          <p:spPr>
            <a:xfrm rot="5400000" flipH="1">
              <a:off x="3899345" y="2206747"/>
              <a:ext cx="179621" cy="366701"/>
            </a:xfrm>
            <a:prstGeom prst="triangle">
              <a:avLst>
                <a:gd name="adj" fmla="val 100000"/>
              </a:avLst>
            </a:prstGeom>
            <a:solidFill>
              <a:srgbClr val="116C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C304FCAA-9A2D-4712-B5C6-1C7B289882B9}"/>
                </a:ext>
              </a:extLst>
            </p:cNvPr>
            <p:cNvSpPr/>
            <p:nvPr/>
          </p:nvSpPr>
          <p:spPr>
            <a:xfrm rot="5400000">
              <a:off x="72743" y="2212984"/>
              <a:ext cx="4678534" cy="2880360"/>
            </a:xfrm>
            <a:prstGeom prst="rect">
              <a:avLst/>
            </a:prstGeom>
            <a:solidFill>
              <a:srgbClr val="EAF6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C3284732-0CBF-440E-971E-574DBAE485CD}"/>
                </a:ext>
              </a:extLst>
            </p:cNvPr>
            <p:cNvSpPr/>
            <p:nvPr userDrawn="1"/>
          </p:nvSpPr>
          <p:spPr>
            <a:xfrm rot="5400000">
              <a:off x="26358" y="2266249"/>
              <a:ext cx="4678534" cy="2880360"/>
            </a:xfrm>
            <a:prstGeom prst="rect">
              <a:avLst/>
            </a:prstGeom>
            <a:solidFill>
              <a:srgbClr val="D3E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FE384FDD-1E39-46A8-9D0F-B602323FDD73}"/>
                </a:ext>
              </a:extLst>
            </p:cNvPr>
            <p:cNvSpPr/>
            <p:nvPr userDrawn="1"/>
          </p:nvSpPr>
          <p:spPr>
            <a:xfrm rot="5400000" flipV="1">
              <a:off x="652284" y="1435367"/>
              <a:ext cx="179621" cy="366701"/>
            </a:xfrm>
            <a:prstGeom prst="triangle">
              <a:avLst>
                <a:gd name="adj" fmla="val 100000"/>
              </a:avLst>
            </a:prstGeom>
            <a:solidFill>
              <a:srgbClr val="116C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="" xmlns:a16="http://schemas.microsoft.com/office/drawing/2014/main" id="{D1993ADE-1F1F-48C5-A4E9-4ED3FB57E9F7}"/>
                </a:ext>
              </a:extLst>
            </p:cNvPr>
            <p:cNvSpPr/>
            <p:nvPr/>
          </p:nvSpPr>
          <p:spPr>
            <a:xfrm rot="5400000">
              <a:off x="2069746" y="197527"/>
              <a:ext cx="591758" cy="3613760"/>
            </a:xfrm>
            <a:prstGeom prst="parallelogram">
              <a:avLst>
                <a:gd name="adj" fmla="val 0"/>
              </a:avLst>
            </a:prstGeom>
            <a:solidFill>
              <a:srgbClr val="1895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2" name="文本框 8">
              <a:extLst>
                <a:ext uri="{FF2B5EF4-FFF2-40B4-BE49-F238E27FC236}">
                  <a16:creationId xmlns="" xmlns:a16="http://schemas.microsoft.com/office/drawing/2014/main" id="{0AF10017-99FE-4578-9919-878A115803C3}"/>
                </a:ext>
              </a:extLst>
            </p:cNvPr>
            <p:cNvSpPr txBox="1"/>
            <p:nvPr/>
          </p:nvSpPr>
          <p:spPr>
            <a:xfrm>
              <a:off x="1061635" y="2870565"/>
              <a:ext cx="2607979" cy="1186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7C828EF-3B86-4C8C-805A-7D4DDBCE70A4}"/>
                </a:ext>
              </a:extLst>
            </p:cNvPr>
            <p:cNvSpPr txBox="1"/>
            <p:nvPr/>
          </p:nvSpPr>
          <p:spPr>
            <a:xfrm>
              <a:off x="1132124" y="1804352"/>
              <a:ext cx="24670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14" name="文本框 8">
              <a:extLst>
                <a:ext uri="{FF2B5EF4-FFF2-40B4-BE49-F238E27FC236}">
                  <a16:creationId xmlns="" xmlns:a16="http://schemas.microsoft.com/office/drawing/2014/main" id="{3E9C0771-0665-401F-BA38-07E2D4CD3BD7}"/>
                </a:ext>
              </a:extLst>
            </p:cNvPr>
            <p:cNvSpPr txBox="1"/>
            <p:nvPr/>
          </p:nvSpPr>
          <p:spPr>
            <a:xfrm>
              <a:off x="1061635" y="4175583"/>
              <a:ext cx="2607979" cy="1186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FD3C5A9-3569-4C4D-BBD7-06EB29396B0A}"/>
              </a:ext>
            </a:extLst>
          </p:cNvPr>
          <p:cNvGrpSpPr/>
          <p:nvPr/>
        </p:nvGrpSpPr>
        <p:grpSpPr>
          <a:xfrm>
            <a:off x="4300680" y="1313897"/>
            <a:ext cx="3613762" cy="4731799"/>
            <a:chOff x="558744" y="1313897"/>
            <a:chExt cx="3613762" cy="4731799"/>
          </a:xfrm>
        </p:grpSpPr>
        <p:sp>
          <p:nvSpPr>
            <p:cNvPr id="17" name="等腰三角形 16">
              <a:extLst>
                <a:ext uri="{FF2B5EF4-FFF2-40B4-BE49-F238E27FC236}">
                  <a16:creationId xmlns="" xmlns:a16="http://schemas.microsoft.com/office/drawing/2014/main" id="{968A56BF-4EF2-4ECE-A5EB-3847A0EBC7AD}"/>
                </a:ext>
              </a:extLst>
            </p:cNvPr>
            <p:cNvSpPr/>
            <p:nvPr/>
          </p:nvSpPr>
          <p:spPr>
            <a:xfrm rot="5400000" flipH="1">
              <a:off x="3899345" y="2206747"/>
              <a:ext cx="179621" cy="366701"/>
            </a:xfrm>
            <a:prstGeom prst="triangle">
              <a:avLst>
                <a:gd name="adj" fmla="val 100000"/>
              </a:avLst>
            </a:prstGeom>
            <a:solidFill>
              <a:srgbClr val="116C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678BADD5-2727-420F-A547-BC33F47D420B}"/>
                </a:ext>
              </a:extLst>
            </p:cNvPr>
            <p:cNvSpPr/>
            <p:nvPr/>
          </p:nvSpPr>
          <p:spPr>
            <a:xfrm rot="5400000">
              <a:off x="72743" y="2212984"/>
              <a:ext cx="4678534" cy="2880360"/>
            </a:xfrm>
            <a:prstGeom prst="rect">
              <a:avLst/>
            </a:prstGeom>
            <a:solidFill>
              <a:srgbClr val="EAF6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07B6298F-59D3-43EF-8D14-668A7618C6C8}"/>
                </a:ext>
              </a:extLst>
            </p:cNvPr>
            <p:cNvSpPr/>
            <p:nvPr userDrawn="1"/>
          </p:nvSpPr>
          <p:spPr>
            <a:xfrm rot="5400000">
              <a:off x="26358" y="2266249"/>
              <a:ext cx="4678534" cy="2880360"/>
            </a:xfrm>
            <a:prstGeom prst="rect">
              <a:avLst/>
            </a:prstGeom>
            <a:solidFill>
              <a:srgbClr val="D3E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="" xmlns:a16="http://schemas.microsoft.com/office/drawing/2014/main" id="{03E5F90A-2F95-4727-A1FC-A341A658AB81}"/>
                </a:ext>
              </a:extLst>
            </p:cNvPr>
            <p:cNvSpPr/>
            <p:nvPr userDrawn="1"/>
          </p:nvSpPr>
          <p:spPr>
            <a:xfrm rot="5400000" flipV="1">
              <a:off x="652284" y="1435367"/>
              <a:ext cx="179621" cy="366701"/>
            </a:xfrm>
            <a:prstGeom prst="triangle">
              <a:avLst>
                <a:gd name="adj" fmla="val 100000"/>
              </a:avLst>
            </a:prstGeom>
            <a:solidFill>
              <a:srgbClr val="116C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="" xmlns:a16="http://schemas.microsoft.com/office/drawing/2014/main" id="{7776C71C-DC3B-4BA1-AC1C-45A52D15C94D}"/>
                </a:ext>
              </a:extLst>
            </p:cNvPr>
            <p:cNvSpPr/>
            <p:nvPr/>
          </p:nvSpPr>
          <p:spPr>
            <a:xfrm rot="5400000">
              <a:off x="2069746" y="197527"/>
              <a:ext cx="591758" cy="3613760"/>
            </a:xfrm>
            <a:prstGeom prst="parallelogram">
              <a:avLst>
                <a:gd name="adj" fmla="val 0"/>
              </a:avLst>
            </a:prstGeom>
            <a:solidFill>
              <a:srgbClr val="1895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2" name="文本框 8">
              <a:extLst>
                <a:ext uri="{FF2B5EF4-FFF2-40B4-BE49-F238E27FC236}">
                  <a16:creationId xmlns="" xmlns:a16="http://schemas.microsoft.com/office/drawing/2014/main" id="{A1892568-27BA-44D0-A680-B6EFBE076C92}"/>
                </a:ext>
              </a:extLst>
            </p:cNvPr>
            <p:cNvSpPr txBox="1"/>
            <p:nvPr/>
          </p:nvSpPr>
          <p:spPr>
            <a:xfrm>
              <a:off x="1061635" y="2870565"/>
              <a:ext cx="2607979" cy="1186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1FA8AD7A-1781-4133-9308-55D1F56F5D39}"/>
                </a:ext>
              </a:extLst>
            </p:cNvPr>
            <p:cNvSpPr txBox="1"/>
            <p:nvPr/>
          </p:nvSpPr>
          <p:spPr>
            <a:xfrm>
              <a:off x="1132124" y="1804352"/>
              <a:ext cx="24670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24" name="文本框 8">
              <a:extLst>
                <a:ext uri="{FF2B5EF4-FFF2-40B4-BE49-F238E27FC236}">
                  <a16:creationId xmlns="" xmlns:a16="http://schemas.microsoft.com/office/drawing/2014/main" id="{4F530A0A-DA09-4626-855D-BBD841D90F7E}"/>
                </a:ext>
              </a:extLst>
            </p:cNvPr>
            <p:cNvSpPr txBox="1"/>
            <p:nvPr/>
          </p:nvSpPr>
          <p:spPr>
            <a:xfrm>
              <a:off x="1061635" y="4175583"/>
              <a:ext cx="2607979" cy="1186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BF457177-FE35-47A4-9FAC-58C2ED58F672}"/>
              </a:ext>
            </a:extLst>
          </p:cNvPr>
          <p:cNvGrpSpPr/>
          <p:nvPr/>
        </p:nvGrpSpPr>
        <p:grpSpPr>
          <a:xfrm>
            <a:off x="8379970" y="1313897"/>
            <a:ext cx="3613762" cy="4731799"/>
            <a:chOff x="558744" y="1313897"/>
            <a:chExt cx="3613762" cy="4731799"/>
          </a:xfrm>
        </p:grpSpPr>
        <p:sp>
          <p:nvSpPr>
            <p:cNvPr id="26" name="等腰三角形 25">
              <a:extLst>
                <a:ext uri="{FF2B5EF4-FFF2-40B4-BE49-F238E27FC236}">
                  <a16:creationId xmlns="" xmlns:a16="http://schemas.microsoft.com/office/drawing/2014/main" id="{BA5BFE09-BF94-43AD-BCFB-875E274D0B30}"/>
                </a:ext>
              </a:extLst>
            </p:cNvPr>
            <p:cNvSpPr/>
            <p:nvPr/>
          </p:nvSpPr>
          <p:spPr>
            <a:xfrm rot="5400000" flipH="1">
              <a:off x="3899345" y="2206747"/>
              <a:ext cx="179621" cy="366701"/>
            </a:xfrm>
            <a:prstGeom prst="triangle">
              <a:avLst>
                <a:gd name="adj" fmla="val 100000"/>
              </a:avLst>
            </a:prstGeom>
            <a:solidFill>
              <a:srgbClr val="116C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2B11221-E8F0-402D-BACE-DD37317782DE}"/>
                </a:ext>
              </a:extLst>
            </p:cNvPr>
            <p:cNvSpPr/>
            <p:nvPr/>
          </p:nvSpPr>
          <p:spPr>
            <a:xfrm rot="5400000">
              <a:off x="72743" y="2212984"/>
              <a:ext cx="4678534" cy="2880360"/>
            </a:xfrm>
            <a:prstGeom prst="rect">
              <a:avLst/>
            </a:prstGeom>
            <a:solidFill>
              <a:srgbClr val="EAF6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42A868F1-C52A-4AB6-9A83-AB9B8120931E}"/>
                </a:ext>
              </a:extLst>
            </p:cNvPr>
            <p:cNvSpPr/>
            <p:nvPr userDrawn="1"/>
          </p:nvSpPr>
          <p:spPr>
            <a:xfrm rot="5400000">
              <a:off x="26358" y="2266249"/>
              <a:ext cx="4678534" cy="2880360"/>
            </a:xfrm>
            <a:prstGeom prst="rect">
              <a:avLst/>
            </a:prstGeom>
            <a:solidFill>
              <a:srgbClr val="D3E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9" name="等腰三角形 28">
              <a:extLst>
                <a:ext uri="{FF2B5EF4-FFF2-40B4-BE49-F238E27FC236}">
                  <a16:creationId xmlns="" xmlns:a16="http://schemas.microsoft.com/office/drawing/2014/main" id="{8445FAD2-51EF-4234-B7DD-8CB07979A6E2}"/>
                </a:ext>
              </a:extLst>
            </p:cNvPr>
            <p:cNvSpPr/>
            <p:nvPr userDrawn="1"/>
          </p:nvSpPr>
          <p:spPr>
            <a:xfrm rot="5400000" flipV="1">
              <a:off x="652284" y="1435367"/>
              <a:ext cx="179621" cy="366701"/>
            </a:xfrm>
            <a:prstGeom prst="triangle">
              <a:avLst>
                <a:gd name="adj" fmla="val 100000"/>
              </a:avLst>
            </a:prstGeom>
            <a:solidFill>
              <a:srgbClr val="116C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="" xmlns:a16="http://schemas.microsoft.com/office/drawing/2014/main" id="{8ECBDC83-A7C5-4297-803F-CD1774C541EE}"/>
                </a:ext>
              </a:extLst>
            </p:cNvPr>
            <p:cNvSpPr/>
            <p:nvPr/>
          </p:nvSpPr>
          <p:spPr>
            <a:xfrm rot="5400000">
              <a:off x="2069746" y="197527"/>
              <a:ext cx="591758" cy="3613760"/>
            </a:xfrm>
            <a:prstGeom prst="parallelogram">
              <a:avLst>
                <a:gd name="adj" fmla="val 0"/>
              </a:avLst>
            </a:prstGeom>
            <a:solidFill>
              <a:srgbClr val="1895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1" name="文本框 8">
              <a:extLst>
                <a:ext uri="{FF2B5EF4-FFF2-40B4-BE49-F238E27FC236}">
                  <a16:creationId xmlns="" xmlns:a16="http://schemas.microsoft.com/office/drawing/2014/main" id="{21232F5A-DBDF-4F3B-806B-02F1BB4DAAB5}"/>
                </a:ext>
              </a:extLst>
            </p:cNvPr>
            <p:cNvSpPr txBox="1"/>
            <p:nvPr/>
          </p:nvSpPr>
          <p:spPr>
            <a:xfrm>
              <a:off x="1061635" y="2870565"/>
              <a:ext cx="2607979" cy="1186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E1613495-ADC4-4B72-BFC9-26785DB33C9D}"/>
                </a:ext>
              </a:extLst>
            </p:cNvPr>
            <p:cNvSpPr txBox="1"/>
            <p:nvPr/>
          </p:nvSpPr>
          <p:spPr>
            <a:xfrm>
              <a:off x="1132124" y="1804352"/>
              <a:ext cx="24670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33" name="文本框 8">
              <a:extLst>
                <a:ext uri="{FF2B5EF4-FFF2-40B4-BE49-F238E27FC236}">
                  <a16:creationId xmlns="" xmlns:a16="http://schemas.microsoft.com/office/drawing/2014/main" id="{A933139D-C910-42DF-9D16-E3460FF8BFA2}"/>
                </a:ext>
              </a:extLst>
            </p:cNvPr>
            <p:cNvSpPr txBox="1"/>
            <p:nvPr/>
          </p:nvSpPr>
          <p:spPr>
            <a:xfrm>
              <a:off x="1061635" y="4175583"/>
              <a:ext cx="2607979" cy="1186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96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978A1D84-F543-4E7F-BE3A-B432196FC727}"/>
              </a:ext>
            </a:extLst>
          </p:cNvPr>
          <p:cNvCxnSpPr/>
          <p:nvPr/>
        </p:nvCxnSpPr>
        <p:spPr>
          <a:xfrm>
            <a:off x="5626100" y="2176644"/>
            <a:ext cx="0" cy="4852987"/>
          </a:xfrm>
          <a:prstGeom prst="line">
            <a:avLst/>
          </a:prstGeom>
          <a:noFill/>
          <a:ln w="19050" cap="flat" cmpd="sng" algn="ctr">
            <a:solidFill>
              <a:srgbClr val="5CB683"/>
            </a:solidFill>
            <a:prstDash val="dash"/>
            <a:miter lim="800000"/>
          </a:ln>
          <a:effectLst/>
        </p:spPr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F9D84528-46B7-4A0D-95A1-28BCCE8119A4}"/>
              </a:ext>
            </a:extLst>
          </p:cNvPr>
          <p:cNvGrpSpPr/>
          <p:nvPr/>
        </p:nvGrpSpPr>
        <p:grpSpPr>
          <a:xfrm>
            <a:off x="4054558" y="896735"/>
            <a:ext cx="3156031" cy="1962086"/>
            <a:chOff x="4054558" y="896735"/>
            <a:chExt cx="3156031" cy="1962086"/>
          </a:xfrm>
        </p:grpSpPr>
        <p:sp>
          <p:nvSpPr>
            <p:cNvPr id="5" name="house-door-key_69905">
              <a:extLst>
                <a:ext uri="{FF2B5EF4-FFF2-40B4-BE49-F238E27FC236}">
                  <a16:creationId xmlns="" xmlns:a16="http://schemas.microsoft.com/office/drawing/2014/main" id="{89E1892B-3AB4-453D-8654-EC45FD2D60E5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8135728">
              <a:off x="5497553" y="1178894"/>
              <a:ext cx="1713036" cy="1679927"/>
            </a:xfrm>
            <a:custGeom>
              <a:avLst/>
              <a:gdLst>
                <a:gd name="T0" fmla="*/ 2147483646 w 3870"/>
                <a:gd name="T1" fmla="*/ 2147483646 h 3800"/>
                <a:gd name="T2" fmla="*/ 2147483646 w 3870"/>
                <a:gd name="T3" fmla="*/ 2147483646 h 3800"/>
                <a:gd name="T4" fmla="*/ 2147483646 w 3870"/>
                <a:gd name="T5" fmla="*/ 2147483646 h 3800"/>
                <a:gd name="T6" fmla="*/ 2147483646 w 3870"/>
                <a:gd name="T7" fmla="*/ 2147483646 h 3800"/>
                <a:gd name="T8" fmla="*/ 2147483646 w 3870"/>
                <a:gd name="T9" fmla="*/ 2147483646 h 3800"/>
                <a:gd name="T10" fmla="*/ 2147483646 w 3870"/>
                <a:gd name="T11" fmla="*/ 2147483646 h 3800"/>
                <a:gd name="T12" fmla="*/ 2147483646 w 3870"/>
                <a:gd name="T13" fmla="*/ 2147483646 h 3800"/>
                <a:gd name="T14" fmla="*/ 2147483646 w 3870"/>
                <a:gd name="T15" fmla="*/ 2147483646 h 3800"/>
                <a:gd name="T16" fmla="*/ 2147483646 w 3870"/>
                <a:gd name="T17" fmla="*/ 2147483646 h 3800"/>
                <a:gd name="T18" fmla="*/ 2147483646 w 3870"/>
                <a:gd name="T19" fmla="*/ 2147483646 h 3800"/>
                <a:gd name="T20" fmla="*/ 2147483646 w 3870"/>
                <a:gd name="T21" fmla="*/ 2147483646 h 3800"/>
                <a:gd name="T22" fmla="*/ 2147483646 w 3870"/>
                <a:gd name="T23" fmla="*/ 2147483646 h 3800"/>
                <a:gd name="T24" fmla="*/ 2147483646 w 3870"/>
                <a:gd name="T25" fmla="*/ 2147483646 h 3800"/>
                <a:gd name="T26" fmla="*/ 2147483646 w 3870"/>
                <a:gd name="T27" fmla="*/ 2147483646 h 3800"/>
                <a:gd name="T28" fmla="*/ 2147483646 w 3870"/>
                <a:gd name="T29" fmla="*/ 2147483646 h 3800"/>
                <a:gd name="T30" fmla="*/ 2147483646 w 3870"/>
                <a:gd name="T31" fmla="*/ 2147483646 h 3800"/>
                <a:gd name="T32" fmla="*/ 2147483646 w 3870"/>
                <a:gd name="T33" fmla="*/ 2147483646 h 3800"/>
                <a:gd name="T34" fmla="*/ 2147483646 w 3870"/>
                <a:gd name="T35" fmla="*/ 2147483646 h 3800"/>
                <a:gd name="T36" fmla="*/ 2147483646 w 3870"/>
                <a:gd name="T37" fmla="*/ 2147483646 h 3800"/>
                <a:gd name="T38" fmla="*/ 2147483646 w 3870"/>
                <a:gd name="T39" fmla="*/ 2147483646 h 3800"/>
                <a:gd name="T40" fmla="*/ 2147483646 w 3870"/>
                <a:gd name="T41" fmla="*/ 2147483646 h 3800"/>
                <a:gd name="T42" fmla="*/ 2147483646 w 3870"/>
                <a:gd name="T43" fmla="*/ 2147483646 h 3800"/>
                <a:gd name="T44" fmla="*/ 2147483646 w 3870"/>
                <a:gd name="T45" fmla="*/ 2147483646 h 3800"/>
                <a:gd name="T46" fmla="*/ 2147483646 w 3870"/>
                <a:gd name="T47" fmla="*/ 2147483646 h 3800"/>
                <a:gd name="T48" fmla="*/ 2147483646 w 3870"/>
                <a:gd name="T49" fmla="*/ 2147483646 h 3800"/>
                <a:gd name="T50" fmla="*/ 2147483646 w 3870"/>
                <a:gd name="T51" fmla="*/ 2147483646 h 3800"/>
                <a:gd name="T52" fmla="*/ 2147483646 w 3870"/>
                <a:gd name="T53" fmla="*/ 2147483646 h 3800"/>
                <a:gd name="T54" fmla="*/ 2147483646 w 3870"/>
                <a:gd name="T55" fmla="*/ 2147483646 h 3800"/>
                <a:gd name="T56" fmla="*/ 2147483646 w 3870"/>
                <a:gd name="T57" fmla="*/ 2147483646 h 3800"/>
                <a:gd name="T58" fmla="*/ 2147483646 w 3870"/>
                <a:gd name="T59" fmla="*/ 2147483646 h 3800"/>
                <a:gd name="T60" fmla="*/ 2147483646 w 3870"/>
                <a:gd name="T61" fmla="*/ 2147483646 h 3800"/>
                <a:gd name="T62" fmla="*/ 2147483646 w 3870"/>
                <a:gd name="T63" fmla="*/ 2147483646 h 3800"/>
                <a:gd name="T64" fmla="*/ 2147483646 w 3870"/>
                <a:gd name="T65" fmla="*/ 2147483646 h 3800"/>
                <a:gd name="T66" fmla="*/ 2147483646 w 3870"/>
                <a:gd name="T67" fmla="*/ 2147483646 h 3800"/>
                <a:gd name="T68" fmla="*/ 2147483646 w 3870"/>
                <a:gd name="T69" fmla="*/ 2147483646 h 3800"/>
                <a:gd name="T70" fmla="*/ 2147483646 w 3870"/>
                <a:gd name="T71" fmla="*/ 2147483646 h 3800"/>
                <a:gd name="T72" fmla="*/ 2147483646 w 3870"/>
                <a:gd name="T73" fmla="*/ 2147483646 h 3800"/>
                <a:gd name="T74" fmla="*/ 2147483646 w 3870"/>
                <a:gd name="T75" fmla="*/ 2147483646 h 3800"/>
                <a:gd name="T76" fmla="*/ 2147483646 w 3870"/>
                <a:gd name="T77" fmla="*/ 2147483646 h 3800"/>
                <a:gd name="T78" fmla="*/ 2147483646 w 3870"/>
                <a:gd name="T79" fmla="*/ 2147483646 h 380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870" h="3800">
                  <a:moveTo>
                    <a:pt x="3819" y="3140"/>
                  </a:moveTo>
                  <a:cubicBezTo>
                    <a:pt x="3817" y="3116"/>
                    <a:pt x="3806" y="3094"/>
                    <a:pt x="3789" y="3077"/>
                  </a:cubicBezTo>
                  <a:lnTo>
                    <a:pt x="2292" y="1580"/>
                  </a:lnTo>
                  <a:cubicBezTo>
                    <a:pt x="2351" y="1441"/>
                    <a:pt x="2382" y="1291"/>
                    <a:pt x="2382" y="1136"/>
                  </a:cubicBezTo>
                  <a:cubicBezTo>
                    <a:pt x="2382" y="833"/>
                    <a:pt x="2264" y="547"/>
                    <a:pt x="2050" y="332"/>
                  </a:cubicBezTo>
                  <a:cubicBezTo>
                    <a:pt x="1835" y="118"/>
                    <a:pt x="1550" y="0"/>
                    <a:pt x="1247" y="0"/>
                  </a:cubicBezTo>
                  <a:cubicBezTo>
                    <a:pt x="943" y="0"/>
                    <a:pt x="658" y="118"/>
                    <a:pt x="443" y="333"/>
                  </a:cubicBezTo>
                  <a:cubicBezTo>
                    <a:pt x="0" y="776"/>
                    <a:pt x="0" y="1496"/>
                    <a:pt x="443" y="1939"/>
                  </a:cubicBezTo>
                  <a:cubicBezTo>
                    <a:pt x="658" y="2154"/>
                    <a:pt x="943" y="2272"/>
                    <a:pt x="1246" y="2272"/>
                  </a:cubicBezTo>
                  <a:cubicBezTo>
                    <a:pt x="1402" y="2272"/>
                    <a:pt x="1552" y="2241"/>
                    <a:pt x="1691" y="2182"/>
                  </a:cubicBezTo>
                  <a:lnTo>
                    <a:pt x="2182" y="2674"/>
                  </a:lnTo>
                  <a:cubicBezTo>
                    <a:pt x="2203" y="2694"/>
                    <a:pt x="2230" y="2705"/>
                    <a:pt x="2259" y="2704"/>
                  </a:cubicBezTo>
                  <a:lnTo>
                    <a:pt x="2527" y="2695"/>
                  </a:lnTo>
                  <a:lnTo>
                    <a:pt x="2518" y="2963"/>
                  </a:lnTo>
                  <a:cubicBezTo>
                    <a:pt x="2517" y="2992"/>
                    <a:pt x="2527" y="3019"/>
                    <a:pt x="2548" y="3039"/>
                  </a:cubicBezTo>
                  <a:cubicBezTo>
                    <a:pt x="2568" y="3060"/>
                    <a:pt x="2596" y="3070"/>
                    <a:pt x="2624" y="3069"/>
                  </a:cubicBezTo>
                  <a:lnTo>
                    <a:pt x="2893" y="3060"/>
                  </a:lnTo>
                  <a:lnTo>
                    <a:pt x="2883" y="3328"/>
                  </a:lnTo>
                  <a:cubicBezTo>
                    <a:pt x="2882" y="3357"/>
                    <a:pt x="2893" y="3384"/>
                    <a:pt x="2913" y="3405"/>
                  </a:cubicBezTo>
                  <a:cubicBezTo>
                    <a:pt x="2933" y="3425"/>
                    <a:pt x="2957" y="3436"/>
                    <a:pt x="2989" y="3435"/>
                  </a:cubicBezTo>
                  <a:lnTo>
                    <a:pt x="3258" y="3426"/>
                  </a:lnTo>
                  <a:lnTo>
                    <a:pt x="3249" y="3694"/>
                  </a:lnTo>
                  <a:cubicBezTo>
                    <a:pt x="3247" y="3724"/>
                    <a:pt x="3260" y="3752"/>
                    <a:pt x="3281" y="3773"/>
                  </a:cubicBezTo>
                  <a:cubicBezTo>
                    <a:pt x="3301" y="3790"/>
                    <a:pt x="3325" y="3800"/>
                    <a:pt x="3351" y="3800"/>
                  </a:cubicBezTo>
                  <a:cubicBezTo>
                    <a:pt x="3355" y="3800"/>
                    <a:pt x="3358" y="3800"/>
                    <a:pt x="3362" y="3800"/>
                  </a:cubicBezTo>
                  <a:lnTo>
                    <a:pt x="3773" y="3754"/>
                  </a:lnTo>
                  <a:cubicBezTo>
                    <a:pt x="3829" y="3748"/>
                    <a:pt x="3870" y="3698"/>
                    <a:pt x="3865" y="3642"/>
                  </a:cubicBezTo>
                  <a:lnTo>
                    <a:pt x="3819" y="3140"/>
                  </a:lnTo>
                  <a:close/>
                  <a:moveTo>
                    <a:pt x="1109" y="999"/>
                  </a:moveTo>
                  <a:cubicBezTo>
                    <a:pt x="983" y="1125"/>
                    <a:pt x="779" y="1125"/>
                    <a:pt x="653" y="999"/>
                  </a:cubicBezTo>
                  <a:cubicBezTo>
                    <a:pt x="526" y="873"/>
                    <a:pt x="526" y="668"/>
                    <a:pt x="653" y="542"/>
                  </a:cubicBezTo>
                  <a:cubicBezTo>
                    <a:pt x="779" y="416"/>
                    <a:pt x="983" y="416"/>
                    <a:pt x="1109" y="542"/>
                  </a:cubicBezTo>
                  <a:cubicBezTo>
                    <a:pt x="1236" y="668"/>
                    <a:pt x="1235" y="873"/>
                    <a:pt x="1109" y="999"/>
                  </a:cubicBezTo>
                  <a:close/>
                  <a:moveTo>
                    <a:pt x="3468" y="3174"/>
                  </a:moveTo>
                  <a:cubicBezTo>
                    <a:pt x="3453" y="3189"/>
                    <a:pt x="3432" y="3197"/>
                    <a:pt x="3413" y="3197"/>
                  </a:cubicBezTo>
                  <a:cubicBezTo>
                    <a:pt x="3393" y="3197"/>
                    <a:pt x="3373" y="3189"/>
                    <a:pt x="3358" y="3174"/>
                  </a:cubicBezTo>
                  <a:lnTo>
                    <a:pt x="2085" y="1901"/>
                  </a:lnTo>
                  <a:cubicBezTo>
                    <a:pt x="2120" y="1862"/>
                    <a:pt x="2153" y="1822"/>
                    <a:pt x="2182" y="1780"/>
                  </a:cubicBezTo>
                  <a:lnTo>
                    <a:pt x="3468" y="3065"/>
                  </a:lnTo>
                  <a:cubicBezTo>
                    <a:pt x="3498" y="3095"/>
                    <a:pt x="3498" y="3144"/>
                    <a:pt x="3468" y="3174"/>
                  </a:cubicBezTo>
                  <a:close/>
                </a:path>
              </a:pathLst>
            </a:custGeom>
            <a:solidFill>
              <a:srgbClr val="5CB683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6" name="house-door-key_69905">
              <a:extLst>
                <a:ext uri="{FF2B5EF4-FFF2-40B4-BE49-F238E27FC236}">
                  <a16:creationId xmlns="" xmlns:a16="http://schemas.microsoft.com/office/drawing/2014/main" id="{603C0AEC-794E-407D-8216-4818A8FF7AC8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18908633">
              <a:off x="4054558" y="896735"/>
              <a:ext cx="1714334" cy="1681200"/>
            </a:xfrm>
            <a:custGeom>
              <a:avLst/>
              <a:gdLst>
                <a:gd name="T0" fmla="*/ 2147483646 w 3870"/>
                <a:gd name="T1" fmla="*/ 2147483646 h 3800"/>
                <a:gd name="T2" fmla="*/ 2147483646 w 3870"/>
                <a:gd name="T3" fmla="*/ 2147483646 h 3800"/>
                <a:gd name="T4" fmla="*/ 2147483646 w 3870"/>
                <a:gd name="T5" fmla="*/ 2147483646 h 3800"/>
                <a:gd name="T6" fmla="*/ 2147483646 w 3870"/>
                <a:gd name="T7" fmla="*/ 2147483646 h 3800"/>
                <a:gd name="T8" fmla="*/ 2147483646 w 3870"/>
                <a:gd name="T9" fmla="*/ 2147483646 h 3800"/>
                <a:gd name="T10" fmla="*/ 2147483646 w 3870"/>
                <a:gd name="T11" fmla="*/ 2147483646 h 3800"/>
                <a:gd name="T12" fmla="*/ 2147483646 w 3870"/>
                <a:gd name="T13" fmla="*/ 2147483646 h 3800"/>
                <a:gd name="T14" fmla="*/ 2147483646 w 3870"/>
                <a:gd name="T15" fmla="*/ 2147483646 h 3800"/>
                <a:gd name="T16" fmla="*/ 2147483646 w 3870"/>
                <a:gd name="T17" fmla="*/ 2147483646 h 3800"/>
                <a:gd name="T18" fmla="*/ 2147483646 w 3870"/>
                <a:gd name="T19" fmla="*/ 2147483646 h 3800"/>
                <a:gd name="T20" fmla="*/ 2147483646 w 3870"/>
                <a:gd name="T21" fmla="*/ 2147483646 h 3800"/>
                <a:gd name="T22" fmla="*/ 2147483646 w 3870"/>
                <a:gd name="T23" fmla="*/ 2147483646 h 3800"/>
                <a:gd name="T24" fmla="*/ 2147483646 w 3870"/>
                <a:gd name="T25" fmla="*/ 2147483646 h 3800"/>
                <a:gd name="T26" fmla="*/ 2147483646 w 3870"/>
                <a:gd name="T27" fmla="*/ 2147483646 h 3800"/>
                <a:gd name="T28" fmla="*/ 2147483646 w 3870"/>
                <a:gd name="T29" fmla="*/ 2147483646 h 3800"/>
                <a:gd name="T30" fmla="*/ 2147483646 w 3870"/>
                <a:gd name="T31" fmla="*/ 2147483646 h 3800"/>
                <a:gd name="T32" fmla="*/ 2147483646 w 3870"/>
                <a:gd name="T33" fmla="*/ 2147483646 h 3800"/>
                <a:gd name="T34" fmla="*/ 2147483646 w 3870"/>
                <a:gd name="T35" fmla="*/ 2147483646 h 3800"/>
                <a:gd name="T36" fmla="*/ 2147483646 w 3870"/>
                <a:gd name="T37" fmla="*/ 2147483646 h 3800"/>
                <a:gd name="T38" fmla="*/ 2147483646 w 3870"/>
                <a:gd name="T39" fmla="*/ 2147483646 h 3800"/>
                <a:gd name="T40" fmla="*/ 2147483646 w 3870"/>
                <a:gd name="T41" fmla="*/ 2147483646 h 3800"/>
                <a:gd name="T42" fmla="*/ 2147483646 w 3870"/>
                <a:gd name="T43" fmla="*/ 2147483646 h 3800"/>
                <a:gd name="T44" fmla="*/ 2147483646 w 3870"/>
                <a:gd name="T45" fmla="*/ 2147483646 h 3800"/>
                <a:gd name="T46" fmla="*/ 2147483646 w 3870"/>
                <a:gd name="T47" fmla="*/ 2147483646 h 3800"/>
                <a:gd name="T48" fmla="*/ 2147483646 w 3870"/>
                <a:gd name="T49" fmla="*/ 2147483646 h 3800"/>
                <a:gd name="T50" fmla="*/ 2147483646 w 3870"/>
                <a:gd name="T51" fmla="*/ 2147483646 h 3800"/>
                <a:gd name="T52" fmla="*/ 2147483646 w 3870"/>
                <a:gd name="T53" fmla="*/ 2147483646 h 3800"/>
                <a:gd name="T54" fmla="*/ 2147483646 w 3870"/>
                <a:gd name="T55" fmla="*/ 2147483646 h 3800"/>
                <a:gd name="T56" fmla="*/ 2147483646 w 3870"/>
                <a:gd name="T57" fmla="*/ 2147483646 h 3800"/>
                <a:gd name="T58" fmla="*/ 2147483646 w 3870"/>
                <a:gd name="T59" fmla="*/ 2147483646 h 3800"/>
                <a:gd name="T60" fmla="*/ 2147483646 w 3870"/>
                <a:gd name="T61" fmla="*/ 2147483646 h 3800"/>
                <a:gd name="T62" fmla="*/ 2147483646 w 3870"/>
                <a:gd name="T63" fmla="*/ 2147483646 h 3800"/>
                <a:gd name="T64" fmla="*/ 2147483646 w 3870"/>
                <a:gd name="T65" fmla="*/ 2147483646 h 3800"/>
                <a:gd name="T66" fmla="*/ 2147483646 w 3870"/>
                <a:gd name="T67" fmla="*/ 2147483646 h 3800"/>
                <a:gd name="T68" fmla="*/ 2147483646 w 3870"/>
                <a:gd name="T69" fmla="*/ 2147483646 h 3800"/>
                <a:gd name="T70" fmla="*/ 2147483646 w 3870"/>
                <a:gd name="T71" fmla="*/ 2147483646 h 3800"/>
                <a:gd name="T72" fmla="*/ 2147483646 w 3870"/>
                <a:gd name="T73" fmla="*/ 2147483646 h 3800"/>
                <a:gd name="T74" fmla="*/ 2147483646 w 3870"/>
                <a:gd name="T75" fmla="*/ 2147483646 h 3800"/>
                <a:gd name="T76" fmla="*/ 2147483646 w 3870"/>
                <a:gd name="T77" fmla="*/ 2147483646 h 3800"/>
                <a:gd name="T78" fmla="*/ 2147483646 w 3870"/>
                <a:gd name="T79" fmla="*/ 2147483646 h 380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870" h="3800">
                  <a:moveTo>
                    <a:pt x="3819" y="3140"/>
                  </a:moveTo>
                  <a:cubicBezTo>
                    <a:pt x="3817" y="3116"/>
                    <a:pt x="3806" y="3094"/>
                    <a:pt x="3789" y="3077"/>
                  </a:cubicBezTo>
                  <a:lnTo>
                    <a:pt x="2292" y="1580"/>
                  </a:lnTo>
                  <a:cubicBezTo>
                    <a:pt x="2351" y="1441"/>
                    <a:pt x="2382" y="1291"/>
                    <a:pt x="2382" y="1136"/>
                  </a:cubicBezTo>
                  <a:cubicBezTo>
                    <a:pt x="2382" y="833"/>
                    <a:pt x="2264" y="547"/>
                    <a:pt x="2050" y="332"/>
                  </a:cubicBezTo>
                  <a:cubicBezTo>
                    <a:pt x="1835" y="118"/>
                    <a:pt x="1550" y="0"/>
                    <a:pt x="1247" y="0"/>
                  </a:cubicBezTo>
                  <a:cubicBezTo>
                    <a:pt x="943" y="0"/>
                    <a:pt x="658" y="118"/>
                    <a:pt x="443" y="333"/>
                  </a:cubicBezTo>
                  <a:cubicBezTo>
                    <a:pt x="0" y="776"/>
                    <a:pt x="0" y="1496"/>
                    <a:pt x="443" y="1939"/>
                  </a:cubicBezTo>
                  <a:cubicBezTo>
                    <a:pt x="658" y="2154"/>
                    <a:pt x="943" y="2272"/>
                    <a:pt x="1246" y="2272"/>
                  </a:cubicBezTo>
                  <a:cubicBezTo>
                    <a:pt x="1402" y="2272"/>
                    <a:pt x="1552" y="2241"/>
                    <a:pt x="1691" y="2182"/>
                  </a:cubicBezTo>
                  <a:lnTo>
                    <a:pt x="2182" y="2674"/>
                  </a:lnTo>
                  <a:cubicBezTo>
                    <a:pt x="2203" y="2694"/>
                    <a:pt x="2230" y="2705"/>
                    <a:pt x="2259" y="2704"/>
                  </a:cubicBezTo>
                  <a:lnTo>
                    <a:pt x="2527" y="2695"/>
                  </a:lnTo>
                  <a:lnTo>
                    <a:pt x="2518" y="2963"/>
                  </a:lnTo>
                  <a:cubicBezTo>
                    <a:pt x="2517" y="2992"/>
                    <a:pt x="2527" y="3019"/>
                    <a:pt x="2548" y="3039"/>
                  </a:cubicBezTo>
                  <a:cubicBezTo>
                    <a:pt x="2568" y="3060"/>
                    <a:pt x="2596" y="3070"/>
                    <a:pt x="2624" y="3069"/>
                  </a:cubicBezTo>
                  <a:lnTo>
                    <a:pt x="2893" y="3060"/>
                  </a:lnTo>
                  <a:lnTo>
                    <a:pt x="2883" y="3328"/>
                  </a:lnTo>
                  <a:cubicBezTo>
                    <a:pt x="2882" y="3357"/>
                    <a:pt x="2893" y="3384"/>
                    <a:pt x="2913" y="3405"/>
                  </a:cubicBezTo>
                  <a:cubicBezTo>
                    <a:pt x="2933" y="3425"/>
                    <a:pt x="2957" y="3436"/>
                    <a:pt x="2989" y="3435"/>
                  </a:cubicBezTo>
                  <a:lnTo>
                    <a:pt x="3258" y="3426"/>
                  </a:lnTo>
                  <a:lnTo>
                    <a:pt x="3249" y="3694"/>
                  </a:lnTo>
                  <a:cubicBezTo>
                    <a:pt x="3247" y="3724"/>
                    <a:pt x="3260" y="3752"/>
                    <a:pt x="3281" y="3773"/>
                  </a:cubicBezTo>
                  <a:cubicBezTo>
                    <a:pt x="3301" y="3790"/>
                    <a:pt x="3325" y="3800"/>
                    <a:pt x="3351" y="3800"/>
                  </a:cubicBezTo>
                  <a:cubicBezTo>
                    <a:pt x="3355" y="3800"/>
                    <a:pt x="3358" y="3800"/>
                    <a:pt x="3362" y="3800"/>
                  </a:cubicBezTo>
                  <a:lnTo>
                    <a:pt x="3773" y="3754"/>
                  </a:lnTo>
                  <a:cubicBezTo>
                    <a:pt x="3829" y="3748"/>
                    <a:pt x="3870" y="3698"/>
                    <a:pt x="3865" y="3642"/>
                  </a:cubicBezTo>
                  <a:lnTo>
                    <a:pt x="3819" y="3140"/>
                  </a:lnTo>
                  <a:close/>
                  <a:moveTo>
                    <a:pt x="1109" y="999"/>
                  </a:moveTo>
                  <a:cubicBezTo>
                    <a:pt x="983" y="1125"/>
                    <a:pt x="779" y="1125"/>
                    <a:pt x="653" y="999"/>
                  </a:cubicBezTo>
                  <a:cubicBezTo>
                    <a:pt x="526" y="873"/>
                    <a:pt x="526" y="668"/>
                    <a:pt x="653" y="542"/>
                  </a:cubicBezTo>
                  <a:cubicBezTo>
                    <a:pt x="779" y="416"/>
                    <a:pt x="983" y="416"/>
                    <a:pt x="1109" y="542"/>
                  </a:cubicBezTo>
                  <a:cubicBezTo>
                    <a:pt x="1236" y="668"/>
                    <a:pt x="1235" y="873"/>
                    <a:pt x="1109" y="999"/>
                  </a:cubicBezTo>
                  <a:close/>
                  <a:moveTo>
                    <a:pt x="3468" y="3174"/>
                  </a:moveTo>
                  <a:cubicBezTo>
                    <a:pt x="3453" y="3189"/>
                    <a:pt x="3432" y="3197"/>
                    <a:pt x="3413" y="3197"/>
                  </a:cubicBezTo>
                  <a:cubicBezTo>
                    <a:pt x="3393" y="3197"/>
                    <a:pt x="3373" y="3189"/>
                    <a:pt x="3358" y="3174"/>
                  </a:cubicBezTo>
                  <a:lnTo>
                    <a:pt x="2085" y="1901"/>
                  </a:lnTo>
                  <a:cubicBezTo>
                    <a:pt x="2120" y="1862"/>
                    <a:pt x="2153" y="1822"/>
                    <a:pt x="2182" y="1780"/>
                  </a:cubicBezTo>
                  <a:lnTo>
                    <a:pt x="3468" y="3065"/>
                  </a:lnTo>
                  <a:cubicBezTo>
                    <a:pt x="3498" y="3095"/>
                    <a:pt x="3498" y="3144"/>
                    <a:pt x="3468" y="3174"/>
                  </a:cubicBezTo>
                  <a:close/>
                </a:path>
              </a:pathLst>
            </a:custGeom>
            <a:solidFill>
              <a:srgbClr val="179040"/>
            </a:solidFill>
            <a:ln>
              <a:noFill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FB198C24-54A6-46D9-902A-871E919AF082}"/>
              </a:ext>
            </a:extLst>
          </p:cNvPr>
          <p:cNvGrpSpPr/>
          <p:nvPr/>
        </p:nvGrpSpPr>
        <p:grpSpPr>
          <a:xfrm>
            <a:off x="3981450" y="2763837"/>
            <a:ext cx="5895968" cy="942975"/>
            <a:chOff x="3981450" y="2763837"/>
            <a:chExt cx="5895968" cy="942975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4A8FCC58-FA4E-4A91-B6A2-E4A04844319A}"/>
                </a:ext>
              </a:extLst>
            </p:cNvPr>
            <p:cNvGrpSpPr/>
            <p:nvPr/>
          </p:nvGrpSpPr>
          <p:grpSpPr>
            <a:xfrm>
              <a:off x="5081587" y="2763837"/>
              <a:ext cx="1144588" cy="942975"/>
              <a:chOff x="5081587" y="2763837"/>
              <a:chExt cx="1144588" cy="942975"/>
            </a:xfrm>
          </p:grpSpPr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224C8C44-EEBF-469A-8614-7BA3062884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83187" y="2763837"/>
                <a:ext cx="942975" cy="942975"/>
              </a:xfrm>
              <a:prstGeom prst="ellipse">
                <a:avLst/>
              </a:prstGeom>
              <a:solidFill>
                <a:srgbClr val="5CB68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066B4D13-D53B-411A-BD18-195D88BFB380}"/>
                  </a:ext>
                </a:extLst>
              </p:cNvPr>
              <p:cNvSpPr txBox="1"/>
              <p:nvPr userDrawn="1"/>
            </p:nvSpPr>
            <p:spPr>
              <a:xfrm>
                <a:off x="5081587" y="3081337"/>
                <a:ext cx="1144588" cy="3693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C6A4F1A9-198F-40C8-ABFF-35328183A393}"/>
                </a:ext>
              </a:extLst>
            </p:cNvPr>
            <p:cNvSpPr txBox="1"/>
            <p:nvPr userDrawn="1"/>
          </p:nvSpPr>
          <p:spPr>
            <a:xfrm>
              <a:off x="3981450" y="3051174"/>
              <a:ext cx="1144587" cy="368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b="1" dirty="0">
                  <a:solidFill>
                    <a:srgbClr val="5CB6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b="1" dirty="0">
                  <a:solidFill>
                    <a:srgbClr val="5CB6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8ED10210-EB7B-4107-8A0C-CC95E02EF229}"/>
                </a:ext>
              </a:extLst>
            </p:cNvPr>
            <p:cNvSpPr txBox="1"/>
            <p:nvPr userDrawn="1"/>
          </p:nvSpPr>
          <p:spPr>
            <a:xfrm>
              <a:off x="6096000" y="2912159"/>
              <a:ext cx="378141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68AC356-B2AF-4CD6-A6C9-F9BB8B4AE77C}"/>
              </a:ext>
            </a:extLst>
          </p:cNvPr>
          <p:cNvGrpSpPr/>
          <p:nvPr/>
        </p:nvGrpSpPr>
        <p:grpSpPr>
          <a:xfrm>
            <a:off x="3981450" y="5676900"/>
            <a:ext cx="5895975" cy="942975"/>
            <a:chOff x="3981450" y="5676900"/>
            <a:chExt cx="5895975" cy="942975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FDA428E8-8912-49D2-9794-998240AA4E2C}"/>
                </a:ext>
              </a:extLst>
            </p:cNvPr>
            <p:cNvGrpSpPr/>
            <p:nvPr/>
          </p:nvGrpSpPr>
          <p:grpSpPr>
            <a:xfrm>
              <a:off x="4969668" y="5676900"/>
              <a:ext cx="1309688" cy="942975"/>
              <a:chOff x="4969668" y="5676900"/>
              <a:chExt cx="1309688" cy="942975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004AC320-EAB4-49D6-909D-64A790E6C25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67312" y="5676900"/>
                <a:ext cx="941388" cy="942975"/>
              </a:xfrm>
              <a:prstGeom prst="ellipse">
                <a:avLst/>
              </a:prstGeom>
              <a:solidFill>
                <a:srgbClr val="5CB68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文本框 18">
                <a:extLst>
                  <a:ext uri="{FF2B5EF4-FFF2-40B4-BE49-F238E27FC236}">
                    <a16:creationId xmlns="" xmlns:a16="http://schemas.microsoft.com/office/drawing/2014/main" id="{65EC0833-E643-4018-8000-9465A71B2C31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4969668" y="5957996"/>
                <a:ext cx="130968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18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15" name="文本框 23">
              <a:extLst>
                <a:ext uri="{FF2B5EF4-FFF2-40B4-BE49-F238E27FC236}">
                  <a16:creationId xmlns="" xmlns:a16="http://schemas.microsoft.com/office/drawing/2014/main" id="{5F4E24BD-BECC-450E-A62E-C73910E73C0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981450" y="5964237"/>
              <a:ext cx="114458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zh-CN" sz="1800" b="1" dirty="0">
                  <a:solidFill>
                    <a:srgbClr val="5CB6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r>
                <a:rPr lang="zh-CN" altLang="en-US" sz="1800" b="1" dirty="0">
                  <a:solidFill>
                    <a:srgbClr val="5CB6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480D244-5FF3-443E-9623-9A58EE9C9F17}"/>
                </a:ext>
              </a:extLst>
            </p:cNvPr>
            <p:cNvSpPr txBox="1"/>
            <p:nvPr userDrawn="1"/>
          </p:nvSpPr>
          <p:spPr>
            <a:xfrm>
              <a:off x="6096000" y="5825331"/>
              <a:ext cx="3781425" cy="7386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B07A0D42-9A5E-4AA1-9C6B-B2030EFF39C1}"/>
              </a:ext>
            </a:extLst>
          </p:cNvPr>
          <p:cNvGrpSpPr/>
          <p:nvPr/>
        </p:nvGrpSpPr>
        <p:grpSpPr>
          <a:xfrm>
            <a:off x="2117346" y="1532497"/>
            <a:ext cx="1593850" cy="690562"/>
            <a:chOff x="2097087" y="1663700"/>
            <a:chExt cx="1593850" cy="690562"/>
          </a:xfrm>
        </p:grpSpPr>
        <p:sp>
          <p:nvSpPr>
            <p:cNvPr id="20" name="文本框 7">
              <a:extLst>
                <a:ext uri="{FF2B5EF4-FFF2-40B4-BE49-F238E27FC236}">
                  <a16:creationId xmlns="" xmlns:a16="http://schemas.microsoft.com/office/drawing/2014/main" id="{DEE4C55D-3C61-427F-B7AD-895FA442AF7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126456" y="1663700"/>
              <a:ext cx="153511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66DB0816-999B-4A2C-ADD0-3DB29250272C}"/>
                </a:ext>
              </a:extLst>
            </p:cNvPr>
            <p:cNvSpPr txBox="1"/>
            <p:nvPr userDrawn="1"/>
          </p:nvSpPr>
          <p:spPr>
            <a:xfrm>
              <a:off x="2097087" y="2078037"/>
              <a:ext cx="1593850" cy="27622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点击此处添加标题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4B0B31AA-C3F6-4F82-9A9A-104A1B005FF0}"/>
              </a:ext>
            </a:extLst>
          </p:cNvPr>
          <p:cNvGrpSpPr/>
          <p:nvPr/>
        </p:nvGrpSpPr>
        <p:grpSpPr>
          <a:xfrm>
            <a:off x="4911725" y="4184650"/>
            <a:ext cx="1425575" cy="942975"/>
            <a:chOff x="4911725" y="4184650"/>
            <a:chExt cx="1425575" cy="942975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C3984B3E-9525-4041-BE2C-32947EE305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53025" y="4184650"/>
              <a:ext cx="942975" cy="942975"/>
            </a:xfrm>
            <a:prstGeom prst="ellipse">
              <a:avLst/>
            </a:prstGeom>
            <a:solidFill>
              <a:srgbClr val="5CB68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文本框 16">
              <a:extLst>
                <a:ext uri="{FF2B5EF4-FFF2-40B4-BE49-F238E27FC236}">
                  <a16:creationId xmlns="" xmlns:a16="http://schemas.microsoft.com/office/drawing/2014/main" id="{90CFF1F6-60BA-45C5-8BAE-BF32AAF6A99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911725" y="4470400"/>
              <a:ext cx="14255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18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4" name="文本框 22">
            <a:extLst>
              <a:ext uri="{FF2B5EF4-FFF2-40B4-BE49-F238E27FC236}">
                <a16:creationId xmlns="" xmlns:a16="http://schemas.microsoft.com/office/drawing/2014/main" id="{898DF44B-2678-4468-ABF5-19C9A561DD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6162" y="4471193"/>
            <a:ext cx="11445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1800" b="1" dirty="0">
                <a:solidFill>
                  <a:srgbClr val="5CB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800" b="1" dirty="0">
                <a:solidFill>
                  <a:srgbClr val="5CB6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5345FC0B-C13C-48CA-A685-413BA8C5C9FD}"/>
              </a:ext>
            </a:extLst>
          </p:cNvPr>
          <p:cNvSpPr txBox="1"/>
          <p:nvPr/>
        </p:nvSpPr>
        <p:spPr>
          <a:xfrm>
            <a:off x="1403350" y="4332972"/>
            <a:ext cx="3749675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B678F064-533D-4B08-A9FC-69604DD4B91D}"/>
              </a:ext>
            </a:extLst>
          </p:cNvPr>
          <p:cNvGrpSpPr/>
          <p:nvPr/>
        </p:nvGrpSpPr>
        <p:grpSpPr>
          <a:xfrm>
            <a:off x="7553722" y="1532497"/>
            <a:ext cx="1593850" cy="690562"/>
            <a:chOff x="2097087" y="1663700"/>
            <a:chExt cx="1593850" cy="690562"/>
          </a:xfrm>
        </p:grpSpPr>
        <p:sp>
          <p:nvSpPr>
            <p:cNvPr id="29" name="文本框 7">
              <a:extLst>
                <a:ext uri="{FF2B5EF4-FFF2-40B4-BE49-F238E27FC236}">
                  <a16:creationId xmlns="" xmlns:a16="http://schemas.microsoft.com/office/drawing/2014/main" id="{4EF25B78-1EAA-45B7-8BA6-606369BE5ED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126456" y="1663700"/>
              <a:ext cx="153511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C6A00B49-C7C7-4BDE-A45D-C6FD87EA71D6}"/>
                </a:ext>
              </a:extLst>
            </p:cNvPr>
            <p:cNvSpPr txBox="1"/>
            <p:nvPr userDrawn="1"/>
          </p:nvSpPr>
          <p:spPr>
            <a:xfrm>
              <a:off x="2097087" y="2078037"/>
              <a:ext cx="1593850" cy="27622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点击此处添加标题</a:t>
              </a:r>
            </a:p>
          </p:txBody>
        </p:sp>
      </p:grpSp>
      <p:sp>
        <p:nvSpPr>
          <p:cNvPr id="22" name="文本占位符 21">
            <a:extLst>
              <a:ext uri="{FF2B5EF4-FFF2-40B4-BE49-F238E27FC236}">
                <a16:creationId xmlns="" xmlns:a16="http://schemas.microsoft.com/office/drawing/2014/main" id="{8B9D568B-D7BC-494A-A8F3-749BA10948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744" y="261396"/>
            <a:ext cx="5202855" cy="686410"/>
          </a:xfrm>
        </p:spPr>
        <p:txBody>
          <a:bodyPr/>
          <a:lstStyle/>
          <a:p>
            <a:r>
              <a:rPr lang="zh-CN" altLang="en-US" dirty="0"/>
              <a:t>逻辑内容页</a:t>
            </a:r>
            <a:r>
              <a:rPr lang="en-US" altLang="zh-CN" dirty="0"/>
              <a:t>-</a:t>
            </a:r>
            <a:r>
              <a:rPr lang="zh-CN" altLang="en-US" dirty="0"/>
              <a:t>时间轴竖版</a:t>
            </a:r>
          </a:p>
        </p:txBody>
      </p:sp>
    </p:spTree>
    <p:extLst>
      <p:ext uri="{BB962C8B-B14F-4D97-AF65-F5344CB8AC3E}">
        <p14:creationId xmlns:p14="http://schemas.microsoft.com/office/powerpoint/2010/main" val="194189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：余雅雯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：中南民族大学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E134E3FB-D0DE-4181-9BA4-A1FE26C292C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066" y="3329873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0EC9EFFE-E128-4858-A39F-65AEAAAA5598}"/>
              </a:ext>
            </a:extLst>
          </p:cNvPr>
          <p:cNvGrpSpPr/>
          <p:nvPr/>
        </p:nvGrpSpPr>
        <p:grpSpPr>
          <a:xfrm>
            <a:off x="409640" y="1709316"/>
            <a:ext cx="11415713" cy="4065588"/>
            <a:chOff x="409640" y="1709316"/>
            <a:chExt cx="11415713" cy="4065588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3E9F7F9D-E64B-4E65-AB70-DF7280CA40A9}"/>
                </a:ext>
              </a:extLst>
            </p:cNvPr>
            <p:cNvGrpSpPr/>
            <p:nvPr/>
          </p:nvGrpSpPr>
          <p:grpSpPr>
            <a:xfrm>
              <a:off x="409640" y="3555579"/>
              <a:ext cx="11415713" cy="452437"/>
              <a:chOff x="409640" y="3555579"/>
              <a:chExt cx="11415713" cy="452437"/>
            </a:xfrm>
          </p:grpSpPr>
          <p:sp>
            <p:nvSpPr>
              <p:cNvPr id="20" name="圆角矩形 3">
                <a:extLst>
                  <a:ext uri="{FF2B5EF4-FFF2-40B4-BE49-F238E27FC236}">
                    <a16:creationId xmlns="" xmlns:a16="http://schemas.microsoft.com/office/drawing/2014/main" id="{A5113066-3C89-4127-8DBA-DB2839A721D5}"/>
                  </a:ext>
                </a:extLst>
              </p:cNvPr>
              <p:cNvSpPr/>
              <p:nvPr/>
            </p:nvSpPr>
            <p:spPr>
              <a:xfrm>
                <a:off x="8224903" y="3555579"/>
                <a:ext cx="3600450" cy="452437"/>
              </a:xfrm>
              <a:prstGeom prst="roundRect">
                <a:avLst>
                  <a:gd name="adj" fmla="val 50000"/>
                </a:avLst>
              </a:prstGeom>
              <a:solidFill>
                <a:srgbClr val="DAEEE1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" name="圆角矩形 1">
                <a:extLst>
                  <a:ext uri="{FF2B5EF4-FFF2-40B4-BE49-F238E27FC236}">
                    <a16:creationId xmlns="" xmlns:a16="http://schemas.microsoft.com/office/drawing/2014/main" id="{EC1C82F9-6AC9-4DCA-B7F4-2CA6623D3F52}"/>
                  </a:ext>
                </a:extLst>
              </p:cNvPr>
              <p:cNvSpPr/>
              <p:nvPr/>
            </p:nvSpPr>
            <p:spPr>
              <a:xfrm>
                <a:off x="409640" y="3555579"/>
                <a:ext cx="3598863" cy="452437"/>
              </a:xfrm>
              <a:prstGeom prst="roundRect">
                <a:avLst>
                  <a:gd name="adj" fmla="val 50000"/>
                </a:avLst>
              </a:prstGeom>
              <a:solidFill>
                <a:srgbClr val="116C39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圆角矩形 2">
                <a:extLst>
                  <a:ext uri="{FF2B5EF4-FFF2-40B4-BE49-F238E27FC236}">
                    <a16:creationId xmlns="" xmlns:a16="http://schemas.microsoft.com/office/drawing/2014/main" id="{995BADA1-548A-403B-B3A9-FB19E7F30D93}"/>
                  </a:ext>
                </a:extLst>
              </p:cNvPr>
              <p:cNvSpPr/>
              <p:nvPr/>
            </p:nvSpPr>
            <p:spPr>
              <a:xfrm>
                <a:off x="3033778" y="3555579"/>
                <a:ext cx="3600450" cy="452437"/>
              </a:xfrm>
              <a:prstGeom prst="roundRect">
                <a:avLst>
                  <a:gd name="adj" fmla="val 50000"/>
                </a:avLst>
              </a:prstGeom>
              <a:solidFill>
                <a:srgbClr val="17904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" name="圆角矩形 3">
                <a:extLst>
                  <a:ext uri="{FF2B5EF4-FFF2-40B4-BE49-F238E27FC236}">
                    <a16:creationId xmlns="" xmlns:a16="http://schemas.microsoft.com/office/drawing/2014/main" id="{8AFB18F4-4037-485A-AF86-F74F5025A44D}"/>
                  </a:ext>
                </a:extLst>
              </p:cNvPr>
              <p:cNvSpPr/>
              <p:nvPr/>
            </p:nvSpPr>
            <p:spPr>
              <a:xfrm>
                <a:off x="5599178" y="3555579"/>
                <a:ext cx="3600450" cy="452437"/>
              </a:xfrm>
              <a:prstGeom prst="roundRect">
                <a:avLst>
                  <a:gd name="adj" fmla="val 50000"/>
                </a:avLst>
              </a:prstGeom>
              <a:solidFill>
                <a:srgbClr val="5CB683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5">
              <a:extLst>
                <a:ext uri="{FF2B5EF4-FFF2-40B4-BE49-F238E27FC236}">
                  <a16:creationId xmlns="" xmlns:a16="http://schemas.microsoft.com/office/drawing/2014/main" id="{0C5BBCA7-A4E1-460D-A8E9-FAC2083FA7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33815" y="1709316"/>
              <a:ext cx="350838" cy="1846263"/>
              <a:chOff x="2770288" y="1732501"/>
              <a:chExt cx="350862" cy="1846218"/>
            </a:xfrm>
          </p:grpSpPr>
          <p:cxnSp>
            <p:nvCxnSpPr>
              <p:cNvPr id="6" name="直接连接符 11">
                <a:extLst>
                  <a:ext uri="{FF2B5EF4-FFF2-40B4-BE49-F238E27FC236}">
                    <a16:creationId xmlns="" xmlns:a16="http://schemas.microsoft.com/office/drawing/2014/main" id="{3FC1F471-ECF2-4A4A-B827-FD7C3B061440}"/>
                  </a:ext>
                </a:extLst>
              </p:cNvPr>
              <p:cNvCxnSpPr/>
              <p:nvPr/>
            </p:nvCxnSpPr>
            <p:spPr>
              <a:xfrm>
                <a:off x="2946513" y="1908710"/>
                <a:ext cx="0" cy="1670009"/>
              </a:xfrm>
              <a:prstGeom prst="line">
                <a:avLst/>
              </a:prstGeom>
              <a:noFill/>
              <a:ln w="19050" cap="flat" cmpd="sng" algn="ctr">
                <a:solidFill>
                  <a:srgbClr val="DAEEE1"/>
                </a:solidFill>
                <a:prstDash val="solid"/>
                <a:miter lim="800000"/>
              </a:ln>
              <a:effectLst/>
            </p:spPr>
          </p:cxnSp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34B9A7B8-79F0-4769-83F2-AFBFDF66B6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0288" y="1732501"/>
                <a:ext cx="350862" cy="350829"/>
              </a:xfrm>
              <a:prstGeom prst="ellipse">
                <a:avLst/>
              </a:prstGeom>
              <a:solidFill>
                <a:srgbClr val="179040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29">
              <a:extLst>
                <a:ext uri="{FF2B5EF4-FFF2-40B4-BE49-F238E27FC236}">
                  <a16:creationId xmlns="" xmlns:a16="http://schemas.microsoft.com/office/drawing/2014/main" id="{D491A4DE-F88E-4548-9B83-241B35FE4E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75715" y="1709316"/>
              <a:ext cx="350838" cy="1846263"/>
              <a:chOff x="8132730" y="1228180"/>
              <a:chExt cx="350862" cy="1846218"/>
            </a:xfrm>
          </p:grpSpPr>
          <p:cxnSp>
            <p:nvCxnSpPr>
              <p:cNvPr id="9" name="直接连接符 11">
                <a:extLst>
                  <a:ext uri="{FF2B5EF4-FFF2-40B4-BE49-F238E27FC236}">
                    <a16:creationId xmlns="" xmlns:a16="http://schemas.microsoft.com/office/drawing/2014/main" id="{01088F57-A42B-4119-A11F-0C45F27CE615}"/>
                  </a:ext>
                </a:extLst>
              </p:cNvPr>
              <p:cNvCxnSpPr/>
              <p:nvPr/>
            </p:nvCxnSpPr>
            <p:spPr>
              <a:xfrm>
                <a:off x="8308955" y="1404389"/>
                <a:ext cx="0" cy="1670009"/>
              </a:xfrm>
              <a:prstGeom prst="line">
                <a:avLst/>
              </a:prstGeom>
              <a:noFill/>
              <a:ln w="19050" cap="flat" cmpd="sng" algn="ctr">
                <a:solidFill>
                  <a:srgbClr val="DAEEE1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" name="椭圆 9">
                <a:extLst>
                  <a:ext uri="{FF2B5EF4-FFF2-40B4-BE49-F238E27FC236}">
                    <a16:creationId xmlns="" xmlns:a16="http://schemas.microsoft.com/office/drawing/2014/main" id="{EB9694D0-6150-4B94-B68B-DBEB90C11D7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32730" y="1228180"/>
                <a:ext cx="350862" cy="350829"/>
              </a:xfrm>
              <a:prstGeom prst="ellipse">
                <a:avLst/>
              </a:prstGeom>
              <a:solidFill>
                <a:srgbClr val="8DCCA8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878C7B11-9E53-4055-A0C3-31AF1C69AB9D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5954778" y="4008016"/>
              <a:ext cx="350837" cy="1766888"/>
              <a:chOff x="2770288" y="1732501"/>
              <a:chExt cx="350862" cy="1766124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F38CD6F7-519C-4006-944D-50B5EAA5AF5C}"/>
                  </a:ext>
                </a:extLst>
              </p:cNvPr>
              <p:cNvCxnSpPr/>
              <p:nvPr/>
            </p:nvCxnSpPr>
            <p:spPr>
              <a:xfrm>
                <a:off x="2946513" y="1908638"/>
                <a:ext cx="0" cy="1589987"/>
              </a:xfrm>
              <a:prstGeom prst="line">
                <a:avLst/>
              </a:prstGeom>
              <a:noFill/>
              <a:ln w="19050" cap="flat" cmpd="sng" algn="ctr">
                <a:solidFill>
                  <a:srgbClr val="DAEEE1"/>
                </a:solidFill>
                <a:prstDash val="solid"/>
                <a:miter lim="800000"/>
              </a:ln>
              <a:effectLst/>
            </p:spPr>
          </p:cxnSp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94CCAD48-91A7-47AA-93C1-F94BCADD4C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0288" y="1732501"/>
                <a:ext cx="350862" cy="350686"/>
              </a:xfrm>
              <a:prstGeom prst="ellipse">
                <a:avLst/>
              </a:prstGeom>
              <a:solidFill>
                <a:srgbClr val="5CB683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3961ACEB-1A5F-42CF-A89B-190DF789A79C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11086615" y="4008016"/>
              <a:ext cx="350837" cy="1766888"/>
              <a:chOff x="2770288" y="1732501"/>
              <a:chExt cx="350862" cy="1766124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B43CB255-B9DD-4331-9F0C-06A09F0CCD27}"/>
                  </a:ext>
                </a:extLst>
              </p:cNvPr>
              <p:cNvCxnSpPr/>
              <p:nvPr/>
            </p:nvCxnSpPr>
            <p:spPr>
              <a:xfrm>
                <a:off x="2946513" y="1908638"/>
                <a:ext cx="0" cy="1589987"/>
              </a:xfrm>
              <a:prstGeom prst="line">
                <a:avLst/>
              </a:prstGeom>
              <a:noFill/>
              <a:ln w="19050" cap="flat" cmpd="sng" algn="ctr">
                <a:solidFill>
                  <a:srgbClr val="DAEEE1"/>
                </a:solidFill>
                <a:prstDash val="solid"/>
                <a:miter lim="800000"/>
              </a:ln>
              <a:effectLst/>
            </p:spPr>
          </p:cxn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1662A7E1-4C86-4D50-B695-5A136DA862E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0288" y="1732501"/>
                <a:ext cx="350862" cy="350686"/>
              </a:xfrm>
              <a:prstGeom prst="ellipse">
                <a:avLst/>
              </a:prstGeom>
              <a:solidFill>
                <a:srgbClr val="DAEEE1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39429753-0939-4FAA-9097-19307A708381}"/>
              </a:ext>
            </a:extLst>
          </p:cNvPr>
          <p:cNvGrpSpPr/>
          <p:nvPr/>
        </p:nvGrpSpPr>
        <p:grpSpPr>
          <a:xfrm>
            <a:off x="488596" y="1619474"/>
            <a:ext cx="2820191" cy="1573146"/>
            <a:chOff x="488596" y="1619474"/>
            <a:chExt cx="2820191" cy="1573146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D6F0D762-744F-4C8D-BBC8-F50D4D76FF16}"/>
                </a:ext>
              </a:extLst>
            </p:cNvPr>
            <p:cNvSpPr/>
            <p:nvPr/>
          </p:nvSpPr>
          <p:spPr>
            <a:xfrm>
              <a:off x="488596" y="1619474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73CC7342-399D-41DB-9941-F4BD6D70879A}"/>
                </a:ext>
              </a:extLst>
            </p:cNvPr>
            <p:cNvSpPr txBox="1"/>
            <p:nvPr/>
          </p:nvSpPr>
          <p:spPr>
            <a:xfrm>
              <a:off x="488596" y="2238513"/>
              <a:ext cx="282018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BA1E477A-1963-49FF-AC4B-04AE68CDE5AA}"/>
                </a:ext>
              </a:extLst>
            </p:cNvPr>
            <p:cNvSpPr/>
            <p:nvPr/>
          </p:nvSpPr>
          <p:spPr>
            <a:xfrm>
              <a:off x="591237" y="2161947"/>
              <a:ext cx="671755" cy="45719"/>
            </a:xfrm>
            <a:prstGeom prst="rect">
              <a:avLst/>
            </a:prstGeom>
            <a:solidFill>
              <a:srgbClr val="179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DA17514E-E56B-4B71-802A-6BD436B2C0E8}"/>
              </a:ext>
            </a:extLst>
          </p:cNvPr>
          <p:cNvGrpSpPr/>
          <p:nvPr/>
        </p:nvGrpSpPr>
        <p:grpSpPr>
          <a:xfrm>
            <a:off x="5532062" y="1619474"/>
            <a:ext cx="2820191" cy="1573146"/>
            <a:chOff x="488596" y="1619474"/>
            <a:chExt cx="2820191" cy="1573146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21C10CFB-3CF4-4B84-A3E3-564602916E79}"/>
                </a:ext>
              </a:extLst>
            </p:cNvPr>
            <p:cNvSpPr/>
            <p:nvPr/>
          </p:nvSpPr>
          <p:spPr>
            <a:xfrm>
              <a:off x="488596" y="1619474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rgbClr val="8DCC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1B0B1B8B-9E8D-4164-B3AC-2944C907F627}"/>
                </a:ext>
              </a:extLst>
            </p:cNvPr>
            <p:cNvSpPr txBox="1"/>
            <p:nvPr/>
          </p:nvSpPr>
          <p:spPr>
            <a:xfrm>
              <a:off x="488596" y="2238513"/>
              <a:ext cx="282018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C76172AB-5EA1-4367-8183-0EEAD29A9739}"/>
                </a:ext>
              </a:extLst>
            </p:cNvPr>
            <p:cNvSpPr/>
            <p:nvPr/>
          </p:nvSpPr>
          <p:spPr>
            <a:xfrm>
              <a:off x="591237" y="2161947"/>
              <a:ext cx="671755" cy="45719"/>
            </a:xfrm>
            <a:prstGeom prst="rect">
              <a:avLst/>
            </a:prstGeom>
            <a:solidFill>
              <a:srgbClr val="8DCC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F1D292D0-505D-4748-95FC-3221F36E9AE9}"/>
              </a:ext>
            </a:extLst>
          </p:cNvPr>
          <p:cNvGrpSpPr/>
          <p:nvPr/>
        </p:nvGrpSpPr>
        <p:grpSpPr>
          <a:xfrm>
            <a:off x="3122285" y="4325986"/>
            <a:ext cx="2820191" cy="1573146"/>
            <a:chOff x="488596" y="1619474"/>
            <a:chExt cx="2820191" cy="1573146"/>
          </a:xfrm>
        </p:grpSpPr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D1222955-9FE4-4CFD-A516-F44636CAF8E2}"/>
                </a:ext>
              </a:extLst>
            </p:cNvPr>
            <p:cNvSpPr/>
            <p:nvPr/>
          </p:nvSpPr>
          <p:spPr>
            <a:xfrm>
              <a:off x="488596" y="1619474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rgbClr val="5DB5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DC8E4164-4A2E-4E1D-9A7A-884F9A521F65}"/>
                </a:ext>
              </a:extLst>
            </p:cNvPr>
            <p:cNvSpPr txBox="1"/>
            <p:nvPr/>
          </p:nvSpPr>
          <p:spPr>
            <a:xfrm>
              <a:off x="488596" y="2238513"/>
              <a:ext cx="282018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9840AA20-D82F-4F78-A9D3-69F030EA12C2}"/>
                </a:ext>
              </a:extLst>
            </p:cNvPr>
            <p:cNvSpPr/>
            <p:nvPr/>
          </p:nvSpPr>
          <p:spPr>
            <a:xfrm>
              <a:off x="591237" y="2161947"/>
              <a:ext cx="671755" cy="45719"/>
            </a:xfrm>
            <a:prstGeom prst="rect">
              <a:avLst/>
            </a:prstGeom>
            <a:solidFill>
              <a:srgbClr val="5DB5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AA2DCD09-8BCB-43C2-B63C-F55A014AD6A9}"/>
              </a:ext>
            </a:extLst>
          </p:cNvPr>
          <p:cNvGrpSpPr/>
          <p:nvPr/>
        </p:nvGrpSpPr>
        <p:grpSpPr>
          <a:xfrm>
            <a:off x="8237483" y="4325986"/>
            <a:ext cx="2820191" cy="1573146"/>
            <a:chOff x="488596" y="1619474"/>
            <a:chExt cx="2820191" cy="1573146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C8BA29A3-7B32-4763-B997-D684CC526953}"/>
                </a:ext>
              </a:extLst>
            </p:cNvPr>
            <p:cNvSpPr/>
            <p:nvPr/>
          </p:nvSpPr>
          <p:spPr>
            <a:xfrm>
              <a:off x="488596" y="1619474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rgbClr val="8DCC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6C05A806-FE54-4065-90A9-62EFDF8E84B3}"/>
                </a:ext>
              </a:extLst>
            </p:cNvPr>
            <p:cNvSpPr txBox="1"/>
            <p:nvPr/>
          </p:nvSpPr>
          <p:spPr>
            <a:xfrm>
              <a:off x="488596" y="2238513"/>
              <a:ext cx="2820189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305573D9-F41C-4A6A-BAA5-F52437EC1AA9}"/>
                </a:ext>
              </a:extLst>
            </p:cNvPr>
            <p:cNvSpPr/>
            <p:nvPr/>
          </p:nvSpPr>
          <p:spPr>
            <a:xfrm>
              <a:off x="591237" y="2161947"/>
              <a:ext cx="671755" cy="45719"/>
            </a:xfrm>
            <a:prstGeom prst="rect">
              <a:avLst/>
            </a:prstGeom>
            <a:solidFill>
              <a:srgbClr val="8DCC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A4A2D802-B22F-4CCC-92C6-E6025DFC95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744" y="261396"/>
            <a:ext cx="5572245" cy="686410"/>
          </a:xfrm>
        </p:spPr>
        <p:txBody>
          <a:bodyPr/>
          <a:lstStyle/>
          <a:p>
            <a:r>
              <a:rPr lang="zh-CN" altLang="en-US" dirty="0"/>
              <a:t>逻辑内容页</a:t>
            </a:r>
            <a:r>
              <a:rPr lang="en-US" altLang="zh-CN" dirty="0"/>
              <a:t>-</a:t>
            </a:r>
            <a:r>
              <a:rPr lang="zh-CN" altLang="en-US" dirty="0"/>
              <a:t>时间轴横版</a:t>
            </a:r>
          </a:p>
        </p:txBody>
      </p:sp>
    </p:spTree>
    <p:extLst>
      <p:ext uri="{BB962C8B-B14F-4D97-AF65-F5344CB8AC3E}">
        <p14:creationId xmlns:p14="http://schemas.microsoft.com/office/powerpoint/2010/main" val="298498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E474447-07FA-42AC-9674-2E80D66E47E8}"/>
              </a:ext>
            </a:extLst>
          </p:cNvPr>
          <p:cNvGrpSpPr/>
          <p:nvPr/>
        </p:nvGrpSpPr>
        <p:grpSpPr>
          <a:xfrm>
            <a:off x="1153579" y="2191734"/>
            <a:ext cx="3295802" cy="1685168"/>
            <a:chOff x="1153579" y="2191734"/>
            <a:chExt cx="3295802" cy="1685168"/>
          </a:xfrm>
        </p:grpSpPr>
        <p:grpSp>
          <p:nvGrpSpPr>
            <p:cNvPr id="65" name="组合 64">
              <a:extLst>
                <a:ext uri="{FF2B5EF4-FFF2-40B4-BE49-F238E27FC236}">
                  <a16:creationId xmlns="" xmlns:a16="http://schemas.microsoft.com/office/drawing/2014/main" id="{DBB1AA14-E5A1-4A77-A038-4DE692799884}"/>
                </a:ext>
              </a:extLst>
            </p:cNvPr>
            <p:cNvGrpSpPr/>
            <p:nvPr/>
          </p:nvGrpSpPr>
          <p:grpSpPr>
            <a:xfrm flipH="1" flipV="1">
              <a:off x="2601612" y="3632153"/>
              <a:ext cx="1847769" cy="244749"/>
              <a:chOff x="7426618" y="2018199"/>
              <a:chExt cx="1847769" cy="244749"/>
            </a:xfrm>
          </p:grpSpPr>
          <p:cxnSp>
            <p:nvCxnSpPr>
              <p:cNvPr id="66" name="直接连接符 11">
                <a:extLst>
                  <a:ext uri="{FF2B5EF4-FFF2-40B4-BE49-F238E27FC236}">
                    <a16:creationId xmlns="" xmlns:a16="http://schemas.microsoft.com/office/drawing/2014/main" id="{D544ACD3-0F93-439A-B525-958653A69FF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426618" y="2018199"/>
                <a:ext cx="1847769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DAEEE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7" name="直接连接符 11">
                <a:extLst>
                  <a:ext uri="{FF2B5EF4-FFF2-40B4-BE49-F238E27FC236}">
                    <a16:creationId xmlns="" xmlns:a16="http://schemas.microsoft.com/office/drawing/2014/main" id="{976B8D13-7831-45AD-81FE-22F2F6DB38F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264782" y="2021083"/>
                <a:ext cx="0" cy="241865"/>
              </a:xfrm>
              <a:prstGeom prst="line">
                <a:avLst/>
              </a:prstGeom>
              <a:noFill/>
              <a:ln w="19050" cap="flat" cmpd="sng" algn="ctr">
                <a:solidFill>
                  <a:srgbClr val="DAEEE1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69" name="矩形 68">
              <a:extLst>
                <a:ext uri="{FF2B5EF4-FFF2-40B4-BE49-F238E27FC236}">
                  <a16:creationId xmlns="" xmlns:a16="http://schemas.microsoft.com/office/drawing/2014/main" id="{0299FE27-3432-4B85-A3F7-BC7D6932E01D}"/>
                </a:ext>
              </a:extLst>
            </p:cNvPr>
            <p:cNvSpPr/>
            <p:nvPr/>
          </p:nvSpPr>
          <p:spPr>
            <a:xfrm>
              <a:off x="1208266" y="2191734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rgbClr val="5DB5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="" xmlns:a16="http://schemas.microsoft.com/office/drawing/2014/main" id="{3061D615-DC1F-4A9E-BA68-DCD627EC1E08}"/>
                </a:ext>
              </a:extLst>
            </p:cNvPr>
            <p:cNvSpPr/>
            <p:nvPr/>
          </p:nvSpPr>
          <p:spPr>
            <a:xfrm>
              <a:off x="1153579" y="2695530"/>
              <a:ext cx="2929564" cy="931429"/>
            </a:xfrm>
            <a:prstGeom prst="roundRect">
              <a:avLst/>
            </a:prstGeom>
            <a:solidFill>
              <a:srgbClr val="EDF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B437580B-A7FA-48E3-AD77-22D7F387CF76}"/>
                </a:ext>
              </a:extLst>
            </p:cNvPr>
            <p:cNvSpPr txBox="1"/>
            <p:nvPr/>
          </p:nvSpPr>
          <p:spPr>
            <a:xfrm>
              <a:off x="1237716" y="2791912"/>
              <a:ext cx="276129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点击这里输入您的内容，顶部“开始”面板中可以对字体、字号、颜色、行距等进行修改。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6CB58DB4-4C4D-414A-8E09-A4F9B6E16E61}"/>
              </a:ext>
            </a:extLst>
          </p:cNvPr>
          <p:cNvGrpSpPr/>
          <p:nvPr/>
        </p:nvGrpSpPr>
        <p:grpSpPr>
          <a:xfrm>
            <a:off x="4406121" y="2092323"/>
            <a:ext cx="3039707" cy="4396670"/>
            <a:chOff x="4406121" y="2092323"/>
            <a:chExt cx="3039707" cy="4396670"/>
          </a:xfrm>
        </p:grpSpPr>
        <p:sp>
          <p:nvSpPr>
            <p:cNvPr id="2" name="罐形 2">
              <a:extLst>
                <a:ext uri="{FF2B5EF4-FFF2-40B4-BE49-F238E27FC236}">
                  <a16:creationId xmlns="" xmlns:a16="http://schemas.microsoft.com/office/drawing/2014/main" id="{3EFF32F4-1BC0-4AC6-87F3-A9C0072C8CFC}"/>
                </a:ext>
              </a:extLst>
            </p:cNvPr>
            <p:cNvSpPr/>
            <p:nvPr/>
          </p:nvSpPr>
          <p:spPr>
            <a:xfrm>
              <a:off x="4406121" y="4982456"/>
              <a:ext cx="3039707" cy="1506537"/>
            </a:xfrm>
            <a:prstGeom prst="can">
              <a:avLst>
                <a:gd name="adj" fmla="val 50000"/>
              </a:avLst>
            </a:prstGeom>
            <a:solidFill>
              <a:srgbClr val="137B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umimoji="1"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endParaRPr>
            </a:p>
          </p:txBody>
        </p:sp>
        <p:sp>
          <p:nvSpPr>
            <p:cNvPr id="3" name="罐形 31">
              <a:extLst>
                <a:ext uri="{FF2B5EF4-FFF2-40B4-BE49-F238E27FC236}">
                  <a16:creationId xmlns="" xmlns:a16="http://schemas.microsoft.com/office/drawing/2014/main" id="{F0BC0041-B66D-4CA9-8D31-7321E2887FEC}"/>
                </a:ext>
              </a:extLst>
            </p:cNvPr>
            <p:cNvSpPr/>
            <p:nvPr/>
          </p:nvSpPr>
          <p:spPr>
            <a:xfrm>
              <a:off x="4406121" y="4018550"/>
              <a:ext cx="3039707" cy="1506537"/>
            </a:xfrm>
            <a:prstGeom prst="can">
              <a:avLst>
                <a:gd name="adj" fmla="val 50000"/>
              </a:avLst>
            </a:prstGeom>
            <a:solidFill>
              <a:srgbClr val="179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umimoji="1"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endParaRPr>
            </a:p>
          </p:txBody>
        </p:sp>
        <p:sp>
          <p:nvSpPr>
            <p:cNvPr id="4" name="罐形 32">
              <a:extLst>
                <a:ext uri="{FF2B5EF4-FFF2-40B4-BE49-F238E27FC236}">
                  <a16:creationId xmlns="" xmlns:a16="http://schemas.microsoft.com/office/drawing/2014/main" id="{D8642B4E-B0F0-45C0-A9AB-17BEA1A6DBE7}"/>
                </a:ext>
              </a:extLst>
            </p:cNvPr>
            <p:cNvSpPr/>
            <p:nvPr/>
          </p:nvSpPr>
          <p:spPr>
            <a:xfrm>
              <a:off x="4406121" y="3054643"/>
              <a:ext cx="3039707" cy="1506537"/>
            </a:xfrm>
            <a:prstGeom prst="can">
              <a:avLst>
                <a:gd name="adj" fmla="val 50000"/>
              </a:avLst>
            </a:prstGeom>
            <a:solidFill>
              <a:srgbClr val="5DB5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umimoji="1"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endParaRPr>
            </a:p>
          </p:txBody>
        </p:sp>
        <p:sp>
          <p:nvSpPr>
            <p:cNvPr id="5" name="罐形 33">
              <a:extLst>
                <a:ext uri="{FF2B5EF4-FFF2-40B4-BE49-F238E27FC236}">
                  <a16:creationId xmlns="" xmlns:a16="http://schemas.microsoft.com/office/drawing/2014/main" id="{B4F3D4A6-3489-4ED1-9FE6-B404F75DC1D4}"/>
                </a:ext>
              </a:extLst>
            </p:cNvPr>
            <p:cNvSpPr/>
            <p:nvPr/>
          </p:nvSpPr>
          <p:spPr>
            <a:xfrm>
              <a:off x="4406121" y="2092323"/>
              <a:ext cx="3039707" cy="1504950"/>
            </a:xfrm>
            <a:prstGeom prst="can">
              <a:avLst>
                <a:gd name="adj" fmla="val 50000"/>
              </a:avLst>
            </a:prstGeom>
            <a:solidFill>
              <a:srgbClr val="8DCCA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umimoji="1"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/>
              </a:endParaRPr>
            </a:p>
          </p:txBody>
        </p:sp>
        <p:sp>
          <p:nvSpPr>
            <p:cNvPr id="6" name="文本框 182">
              <a:extLst>
                <a:ext uri="{FF2B5EF4-FFF2-40B4-BE49-F238E27FC236}">
                  <a16:creationId xmlns="" xmlns:a16="http://schemas.microsoft.com/office/drawing/2014/main" id="{20EDA8C5-F07A-4FE8-9AB6-53ACCAD8E208}"/>
                </a:ext>
              </a:extLst>
            </p:cNvPr>
            <p:cNvSpPr txBox="1"/>
            <p:nvPr/>
          </p:nvSpPr>
          <p:spPr bwMode="auto">
            <a:xfrm>
              <a:off x="5570374" y="5902620"/>
              <a:ext cx="1204913" cy="4016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7" name="文本框 182">
              <a:extLst>
                <a:ext uri="{FF2B5EF4-FFF2-40B4-BE49-F238E27FC236}">
                  <a16:creationId xmlns="" xmlns:a16="http://schemas.microsoft.com/office/drawing/2014/main" id="{523017D4-2839-4A42-9DFF-CEF26E17F06C}"/>
                </a:ext>
              </a:extLst>
            </p:cNvPr>
            <p:cNvSpPr txBox="1"/>
            <p:nvPr/>
          </p:nvSpPr>
          <p:spPr bwMode="auto">
            <a:xfrm>
              <a:off x="5570374" y="4953261"/>
              <a:ext cx="1204913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="" xmlns:a16="http://schemas.microsoft.com/office/drawing/2014/main" id="{A34168B4-2306-450A-9B57-AD6DC5331D3B}"/>
                </a:ext>
              </a:extLst>
            </p:cNvPr>
            <p:cNvGrpSpPr/>
            <p:nvPr/>
          </p:nvGrpSpPr>
          <p:grpSpPr>
            <a:xfrm>
              <a:off x="5063962" y="3945165"/>
              <a:ext cx="1724025" cy="460375"/>
              <a:chOff x="4912535" y="3944777"/>
              <a:chExt cx="1724025" cy="460375"/>
            </a:xfrm>
          </p:grpSpPr>
          <p:sp>
            <p:nvSpPr>
              <p:cNvPr id="8" name="文本框 182">
                <a:extLst>
                  <a:ext uri="{FF2B5EF4-FFF2-40B4-BE49-F238E27FC236}">
                    <a16:creationId xmlns="" xmlns:a16="http://schemas.microsoft.com/office/drawing/2014/main" id="{47091092-C219-4798-8867-38FB35CF7830}"/>
                  </a:ext>
                </a:extLst>
              </p:cNvPr>
              <p:cNvSpPr txBox="1"/>
              <p:nvPr/>
            </p:nvSpPr>
            <p:spPr bwMode="auto">
              <a:xfrm>
                <a:off x="5431647" y="3974940"/>
                <a:ext cx="1204913" cy="4000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" name="workflow_268133">
                <a:extLst>
                  <a:ext uri="{FF2B5EF4-FFF2-40B4-BE49-F238E27FC236}">
                    <a16:creationId xmlns="" xmlns:a16="http://schemas.microsoft.com/office/drawing/2014/main" id="{EC0AAE91-4C22-4AA0-9706-D3995533AD2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12535" y="3944777"/>
                <a:ext cx="458787" cy="460375"/>
              </a:xfrm>
              <a:custGeom>
                <a:avLst/>
                <a:gdLst>
                  <a:gd name="T0" fmla="*/ 7289 w 607554"/>
                  <a:gd name="T1" fmla="*/ 18692 h 606727"/>
                  <a:gd name="T2" fmla="*/ 15159 w 607554"/>
                  <a:gd name="T3" fmla="*/ 19605 h 606727"/>
                  <a:gd name="T4" fmla="*/ 10610 w 607554"/>
                  <a:gd name="T5" fmla="*/ 21763 h 606727"/>
                  <a:gd name="T6" fmla="*/ 4687 w 607554"/>
                  <a:gd name="T7" fmla="*/ 21169 h 606727"/>
                  <a:gd name="T8" fmla="*/ 3745 w 607554"/>
                  <a:gd name="T9" fmla="*/ 21414 h 606727"/>
                  <a:gd name="T10" fmla="*/ 3514 w 607554"/>
                  <a:gd name="T11" fmla="*/ 17728 h 606727"/>
                  <a:gd name="T12" fmla="*/ 9575 w 607554"/>
                  <a:gd name="T13" fmla="*/ 15251 h 606727"/>
                  <a:gd name="T14" fmla="*/ 9454 w 607554"/>
                  <a:gd name="T15" fmla="*/ 13413 h 606727"/>
                  <a:gd name="T16" fmla="*/ 10888 w 607554"/>
                  <a:gd name="T17" fmla="*/ 16308 h 606727"/>
                  <a:gd name="T18" fmla="*/ 8044 w 607554"/>
                  <a:gd name="T19" fmla="*/ 17466 h 606727"/>
                  <a:gd name="T20" fmla="*/ 5844 w 607554"/>
                  <a:gd name="T21" fmla="*/ 13356 h 606727"/>
                  <a:gd name="T22" fmla="*/ 15592 w 607554"/>
                  <a:gd name="T23" fmla="*/ 10375 h 606727"/>
                  <a:gd name="T24" fmla="*/ 17043 w 607554"/>
                  <a:gd name="T25" fmla="*/ 13528 h 606727"/>
                  <a:gd name="T26" fmla="*/ 15797 w 607554"/>
                  <a:gd name="T27" fmla="*/ 12357 h 606727"/>
                  <a:gd name="T28" fmla="*/ 12397 w 607554"/>
                  <a:gd name="T29" fmla="*/ 15571 h 606727"/>
                  <a:gd name="T30" fmla="*/ 13676 w 607554"/>
                  <a:gd name="T31" fmla="*/ 12883 h 606727"/>
                  <a:gd name="T32" fmla="*/ 15207 w 607554"/>
                  <a:gd name="T33" fmla="*/ 10464 h 606727"/>
                  <a:gd name="T34" fmla="*/ 8866 w 607554"/>
                  <a:gd name="T35" fmla="*/ 6199 h 606727"/>
                  <a:gd name="T36" fmla="*/ 7580 w 607554"/>
                  <a:gd name="T37" fmla="*/ 8864 h 606727"/>
                  <a:gd name="T38" fmla="*/ 6046 w 607554"/>
                  <a:gd name="T39" fmla="*/ 11282 h 606727"/>
                  <a:gd name="T40" fmla="*/ 5337 w 607554"/>
                  <a:gd name="T41" fmla="*/ 11137 h 606727"/>
                  <a:gd name="T42" fmla="*/ 4879 w 607554"/>
                  <a:gd name="T43" fmla="*/ 8393 h 606727"/>
                  <a:gd name="T44" fmla="*/ 8581 w 607554"/>
                  <a:gd name="T45" fmla="*/ 5950 h 606727"/>
                  <a:gd name="T46" fmla="*/ 21128 w 607554"/>
                  <a:gd name="T47" fmla="*/ 12408 h 606727"/>
                  <a:gd name="T48" fmla="*/ 21227 w 607554"/>
                  <a:gd name="T49" fmla="*/ 17342 h 606727"/>
                  <a:gd name="T50" fmla="*/ 17765 w 607554"/>
                  <a:gd name="T51" fmla="*/ 18743 h 606727"/>
                  <a:gd name="T52" fmla="*/ 17682 w 607554"/>
                  <a:gd name="T53" fmla="*/ 14748 h 606727"/>
                  <a:gd name="T54" fmla="*/ 18440 w 607554"/>
                  <a:gd name="T55" fmla="*/ 16658 h 606727"/>
                  <a:gd name="T56" fmla="*/ 19694 w 607554"/>
                  <a:gd name="T57" fmla="*/ 5515 h 606727"/>
                  <a:gd name="T58" fmla="*/ 13046 w 607554"/>
                  <a:gd name="T59" fmla="*/ 4987 h 606727"/>
                  <a:gd name="T60" fmla="*/ 15196 w 607554"/>
                  <a:gd name="T61" fmla="*/ 9060 h 606727"/>
                  <a:gd name="T62" fmla="*/ 11687 w 607554"/>
                  <a:gd name="T63" fmla="*/ 6516 h 606727"/>
                  <a:gd name="T64" fmla="*/ 12197 w 607554"/>
                  <a:gd name="T65" fmla="*/ 8555 h 606727"/>
                  <a:gd name="T66" fmla="*/ 10143 w 607554"/>
                  <a:gd name="T67" fmla="*/ 5788 h 606727"/>
                  <a:gd name="T68" fmla="*/ 12919 w 607554"/>
                  <a:gd name="T69" fmla="*/ 4072 h 606727"/>
                  <a:gd name="T70" fmla="*/ 3960 w 607554"/>
                  <a:gd name="T71" fmla="*/ 3608 h 606727"/>
                  <a:gd name="T72" fmla="*/ 3021 w 607554"/>
                  <a:gd name="T73" fmla="*/ 7479 h 606727"/>
                  <a:gd name="T74" fmla="*/ 2137 w 607554"/>
                  <a:gd name="T75" fmla="*/ 15544 h 606727"/>
                  <a:gd name="T76" fmla="*/ 1275 w 607554"/>
                  <a:gd name="T77" fmla="*/ 16017 h 606727"/>
                  <a:gd name="T78" fmla="*/ 606 w 607554"/>
                  <a:gd name="T79" fmla="*/ 4811 h 606727"/>
                  <a:gd name="T80" fmla="*/ 3357 w 607554"/>
                  <a:gd name="T81" fmla="*/ 3065 h 606727"/>
                  <a:gd name="T82" fmla="*/ 16924 w 607554"/>
                  <a:gd name="T83" fmla="*/ 2133 h 606727"/>
                  <a:gd name="T84" fmla="*/ 17497 w 607554"/>
                  <a:gd name="T85" fmla="*/ 376 h 606727"/>
                  <a:gd name="T86" fmla="*/ 17783 w 607554"/>
                  <a:gd name="T87" fmla="*/ 4068 h 606727"/>
                  <a:gd name="T88" fmla="*/ 13949 w 607554"/>
                  <a:gd name="T89" fmla="*/ 3100 h 606727"/>
                  <a:gd name="T90" fmla="*/ 6076 w 607554"/>
                  <a:gd name="T91" fmla="*/ 2181 h 606727"/>
                  <a:gd name="T92" fmla="*/ 10431 w 607554"/>
                  <a:gd name="T93" fmla="*/ 12 h 6067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607554" h="606727">
                    <a:moveTo>
                      <a:pt x="100514" y="493580"/>
                    </a:moveTo>
                    <a:lnTo>
                      <a:pt x="196287" y="504957"/>
                    </a:lnTo>
                    <a:cubicBezTo>
                      <a:pt x="203942" y="505845"/>
                      <a:pt x="209461" y="512778"/>
                      <a:pt x="208482" y="520422"/>
                    </a:cubicBezTo>
                    <a:cubicBezTo>
                      <a:pt x="207591" y="528066"/>
                      <a:pt x="200649" y="533488"/>
                      <a:pt x="192994" y="532599"/>
                    </a:cubicBezTo>
                    <a:lnTo>
                      <a:pt x="143505" y="526733"/>
                    </a:lnTo>
                    <a:cubicBezTo>
                      <a:pt x="227708" y="587440"/>
                      <a:pt x="339325" y="596061"/>
                      <a:pt x="433586" y="545843"/>
                    </a:cubicBezTo>
                    <a:cubicBezTo>
                      <a:pt x="440351" y="542198"/>
                      <a:pt x="448806" y="544776"/>
                      <a:pt x="452456" y="551531"/>
                    </a:cubicBezTo>
                    <a:cubicBezTo>
                      <a:pt x="456105" y="558375"/>
                      <a:pt x="453524" y="566730"/>
                      <a:pt x="446759" y="570374"/>
                    </a:cubicBezTo>
                    <a:cubicBezTo>
                      <a:pt x="402967" y="593750"/>
                      <a:pt x="353300" y="605927"/>
                      <a:pt x="303455" y="605927"/>
                    </a:cubicBezTo>
                    <a:cubicBezTo>
                      <a:pt x="289391" y="605927"/>
                      <a:pt x="275327" y="604950"/>
                      <a:pt x="261353" y="602994"/>
                    </a:cubicBezTo>
                    <a:cubicBezTo>
                      <a:pt x="210618" y="595795"/>
                      <a:pt x="163621" y="576418"/>
                      <a:pt x="123122" y="546287"/>
                    </a:cubicBezTo>
                    <a:lnTo>
                      <a:pt x="134070" y="589395"/>
                    </a:lnTo>
                    <a:cubicBezTo>
                      <a:pt x="135939" y="596772"/>
                      <a:pt x="131489" y="604416"/>
                      <a:pt x="124012" y="606283"/>
                    </a:cubicBezTo>
                    <a:cubicBezTo>
                      <a:pt x="122855" y="606549"/>
                      <a:pt x="121698" y="606727"/>
                      <a:pt x="120541" y="606727"/>
                    </a:cubicBezTo>
                    <a:cubicBezTo>
                      <a:pt x="114310" y="606727"/>
                      <a:pt x="108702" y="602461"/>
                      <a:pt x="107100" y="596239"/>
                    </a:cubicBezTo>
                    <a:lnTo>
                      <a:pt x="85382" y="510823"/>
                    </a:lnTo>
                    <a:cubicBezTo>
                      <a:pt x="84225" y="506379"/>
                      <a:pt x="85382" y="501668"/>
                      <a:pt x="88408" y="498201"/>
                    </a:cubicBezTo>
                    <a:cubicBezTo>
                      <a:pt x="91435" y="494735"/>
                      <a:pt x="95974" y="493046"/>
                      <a:pt x="100514" y="493580"/>
                    </a:cubicBezTo>
                    <a:close/>
                    <a:moveTo>
                      <a:pt x="183984" y="352394"/>
                    </a:moveTo>
                    <a:cubicBezTo>
                      <a:pt x="187377" y="353504"/>
                      <a:pt x="190336" y="355904"/>
                      <a:pt x="192072" y="359324"/>
                    </a:cubicBezTo>
                    <a:cubicBezTo>
                      <a:pt x="208892" y="392555"/>
                      <a:pt x="238795" y="416012"/>
                      <a:pt x="273860" y="424630"/>
                    </a:cubicBezTo>
                    <a:lnTo>
                      <a:pt x="248051" y="390067"/>
                    </a:lnTo>
                    <a:cubicBezTo>
                      <a:pt x="243423" y="383936"/>
                      <a:pt x="244758" y="375229"/>
                      <a:pt x="250898" y="370608"/>
                    </a:cubicBezTo>
                    <a:cubicBezTo>
                      <a:pt x="257039" y="365988"/>
                      <a:pt x="265761" y="367232"/>
                      <a:pt x="270389" y="373452"/>
                    </a:cubicBezTo>
                    <a:lnTo>
                      <a:pt x="315510" y="433782"/>
                    </a:lnTo>
                    <a:cubicBezTo>
                      <a:pt x="317824" y="436981"/>
                      <a:pt x="318714" y="440979"/>
                      <a:pt x="318002" y="444800"/>
                    </a:cubicBezTo>
                    <a:cubicBezTo>
                      <a:pt x="317201" y="448709"/>
                      <a:pt x="314798" y="452086"/>
                      <a:pt x="311416" y="454040"/>
                    </a:cubicBezTo>
                    <a:lnTo>
                      <a:pt x="249208" y="491092"/>
                    </a:lnTo>
                    <a:cubicBezTo>
                      <a:pt x="246894" y="492424"/>
                      <a:pt x="244491" y="493046"/>
                      <a:pt x="242088" y="493046"/>
                    </a:cubicBezTo>
                    <a:cubicBezTo>
                      <a:pt x="237282" y="493046"/>
                      <a:pt x="232654" y="490647"/>
                      <a:pt x="230073" y="486294"/>
                    </a:cubicBezTo>
                    <a:cubicBezTo>
                      <a:pt x="226157" y="479630"/>
                      <a:pt x="228293" y="471100"/>
                      <a:pt x="234879" y="467190"/>
                    </a:cubicBezTo>
                    <a:lnTo>
                      <a:pt x="262913" y="450486"/>
                    </a:lnTo>
                    <a:cubicBezTo>
                      <a:pt x="221886" y="439202"/>
                      <a:pt x="186999" y="411214"/>
                      <a:pt x="167153" y="371852"/>
                    </a:cubicBezTo>
                    <a:cubicBezTo>
                      <a:pt x="163682" y="365011"/>
                      <a:pt x="166441" y="356659"/>
                      <a:pt x="173294" y="353193"/>
                    </a:cubicBezTo>
                    <a:cubicBezTo>
                      <a:pt x="176764" y="351461"/>
                      <a:pt x="180591" y="351283"/>
                      <a:pt x="183984" y="352394"/>
                    </a:cubicBezTo>
                    <a:close/>
                    <a:moveTo>
                      <a:pt x="445974" y="288854"/>
                    </a:moveTo>
                    <a:cubicBezTo>
                      <a:pt x="449890" y="289565"/>
                      <a:pt x="453272" y="291965"/>
                      <a:pt x="455230" y="295342"/>
                    </a:cubicBezTo>
                    <a:lnTo>
                      <a:pt x="492341" y="357552"/>
                    </a:lnTo>
                    <a:cubicBezTo>
                      <a:pt x="496257" y="364129"/>
                      <a:pt x="494121" y="372661"/>
                      <a:pt x="487446" y="376660"/>
                    </a:cubicBezTo>
                    <a:cubicBezTo>
                      <a:pt x="485222" y="377904"/>
                      <a:pt x="482819" y="378615"/>
                      <a:pt x="480327" y="378615"/>
                    </a:cubicBezTo>
                    <a:cubicBezTo>
                      <a:pt x="475610" y="378615"/>
                      <a:pt x="470982" y="376127"/>
                      <a:pt x="468401" y="371772"/>
                    </a:cubicBezTo>
                    <a:lnTo>
                      <a:pt x="451848" y="344044"/>
                    </a:lnTo>
                    <a:cubicBezTo>
                      <a:pt x="440545" y="384925"/>
                      <a:pt x="412601" y="419763"/>
                      <a:pt x="373353" y="439670"/>
                    </a:cubicBezTo>
                    <a:cubicBezTo>
                      <a:pt x="371306" y="440648"/>
                      <a:pt x="369170" y="441181"/>
                      <a:pt x="367034" y="441181"/>
                    </a:cubicBezTo>
                    <a:cubicBezTo>
                      <a:pt x="361962" y="441181"/>
                      <a:pt x="357067" y="438337"/>
                      <a:pt x="354575" y="433538"/>
                    </a:cubicBezTo>
                    <a:cubicBezTo>
                      <a:pt x="351104" y="426695"/>
                      <a:pt x="353863" y="418252"/>
                      <a:pt x="360716" y="414786"/>
                    </a:cubicBezTo>
                    <a:cubicBezTo>
                      <a:pt x="394089" y="397900"/>
                      <a:pt x="417495" y="367862"/>
                      <a:pt x="425950" y="332668"/>
                    </a:cubicBezTo>
                    <a:lnTo>
                      <a:pt x="391152" y="358708"/>
                    </a:lnTo>
                    <a:cubicBezTo>
                      <a:pt x="384923" y="363240"/>
                      <a:pt x="376201" y="361996"/>
                      <a:pt x="371662" y="355864"/>
                    </a:cubicBezTo>
                    <a:cubicBezTo>
                      <a:pt x="367034" y="349643"/>
                      <a:pt x="368280" y="340933"/>
                      <a:pt x="374510" y="336312"/>
                    </a:cubicBezTo>
                    <a:lnTo>
                      <a:pt x="434939" y="291343"/>
                    </a:lnTo>
                    <a:cubicBezTo>
                      <a:pt x="438143" y="288943"/>
                      <a:pt x="442147" y="288054"/>
                      <a:pt x="445974" y="288854"/>
                    </a:cubicBezTo>
                    <a:close/>
                    <a:moveTo>
                      <a:pt x="245447" y="165645"/>
                    </a:moveTo>
                    <a:cubicBezTo>
                      <a:pt x="248851" y="166745"/>
                      <a:pt x="251833" y="169144"/>
                      <a:pt x="253569" y="172610"/>
                    </a:cubicBezTo>
                    <a:cubicBezTo>
                      <a:pt x="257040" y="179453"/>
                      <a:pt x="254281" y="187807"/>
                      <a:pt x="247427" y="191273"/>
                    </a:cubicBezTo>
                    <a:cubicBezTo>
                      <a:pt x="214406" y="207980"/>
                      <a:pt x="191176" y="237663"/>
                      <a:pt x="182453" y="272322"/>
                    </a:cubicBezTo>
                    <a:lnTo>
                      <a:pt x="216809" y="246816"/>
                    </a:lnTo>
                    <a:cubicBezTo>
                      <a:pt x="222951" y="242195"/>
                      <a:pt x="231673" y="243439"/>
                      <a:pt x="236302" y="249660"/>
                    </a:cubicBezTo>
                    <a:cubicBezTo>
                      <a:pt x="240841" y="255792"/>
                      <a:pt x="239595" y="264501"/>
                      <a:pt x="233453" y="269122"/>
                    </a:cubicBezTo>
                    <a:lnTo>
                      <a:pt x="172930" y="314090"/>
                    </a:lnTo>
                    <a:cubicBezTo>
                      <a:pt x="170527" y="315957"/>
                      <a:pt x="167589" y="316845"/>
                      <a:pt x="164652" y="316845"/>
                    </a:cubicBezTo>
                    <a:cubicBezTo>
                      <a:pt x="163673" y="316845"/>
                      <a:pt x="162783" y="316756"/>
                      <a:pt x="161893" y="316579"/>
                    </a:cubicBezTo>
                    <a:cubicBezTo>
                      <a:pt x="158066" y="315868"/>
                      <a:pt x="154684" y="313468"/>
                      <a:pt x="152636" y="310091"/>
                    </a:cubicBezTo>
                    <a:lnTo>
                      <a:pt x="115610" y="247883"/>
                    </a:lnTo>
                    <a:cubicBezTo>
                      <a:pt x="111605" y="241306"/>
                      <a:pt x="113830" y="232775"/>
                      <a:pt x="120416" y="228865"/>
                    </a:cubicBezTo>
                    <a:cubicBezTo>
                      <a:pt x="127003" y="224865"/>
                      <a:pt x="135547" y="227087"/>
                      <a:pt x="139553" y="233663"/>
                    </a:cubicBezTo>
                    <a:lnTo>
                      <a:pt x="156375" y="261924"/>
                    </a:lnTo>
                    <a:cubicBezTo>
                      <a:pt x="167678" y="221133"/>
                      <a:pt x="195626" y="186296"/>
                      <a:pt x="234788" y="166478"/>
                    </a:cubicBezTo>
                    <a:cubicBezTo>
                      <a:pt x="238215" y="164745"/>
                      <a:pt x="242042" y="164545"/>
                      <a:pt x="245447" y="165645"/>
                    </a:cubicBezTo>
                    <a:close/>
                    <a:moveTo>
                      <a:pt x="563283" y="153533"/>
                    </a:moveTo>
                    <a:cubicBezTo>
                      <a:pt x="566698" y="154566"/>
                      <a:pt x="569723" y="156899"/>
                      <a:pt x="571546" y="160275"/>
                    </a:cubicBezTo>
                    <a:cubicBezTo>
                      <a:pt x="601618" y="216433"/>
                      <a:pt x="613184" y="282188"/>
                      <a:pt x="604287" y="345455"/>
                    </a:cubicBezTo>
                    <a:cubicBezTo>
                      <a:pt x="597170" y="396104"/>
                      <a:pt x="577774" y="443109"/>
                      <a:pt x="547703" y="483540"/>
                    </a:cubicBezTo>
                    <a:lnTo>
                      <a:pt x="590230" y="472788"/>
                    </a:lnTo>
                    <a:cubicBezTo>
                      <a:pt x="597614" y="470833"/>
                      <a:pt x="605266" y="475365"/>
                      <a:pt x="607134" y="482829"/>
                    </a:cubicBezTo>
                    <a:cubicBezTo>
                      <a:pt x="609003" y="490293"/>
                      <a:pt x="604465" y="497846"/>
                      <a:pt x="597081" y="499712"/>
                    </a:cubicBezTo>
                    <a:lnTo>
                      <a:pt x="511581" y="521393"/>
                    </a:lnTo>
                    <a:cubicBezTo>
                      <a:pt x="510424" y="521660"/>
                      <a:pt x="509268" y="521837"/>
                      <a:pt x="508111" y="521837"/>
                    </a:cubicBezTo>
                    <a:cubicBezTo>
                      <a:pt x="504819" y="521837"/>
                      <a:pt x="501527" y="520593"/>
                      <a:pt x="498947" y="518372"/>
                    </a:cubicBezTo>
                    <a:cubicBezTo>
                      <a:pt x="495478" y="515351"/>
                      <a:pt x="493787" y="510819"/>
                      <a:pt x="494321" y="506198"/>
                    </a:cubicBezTo>
                    <a:lnTo>
                      <a:pt x="505709" y="410587"/>
                    </a:lnTo>
                    <a:cubicBezTo>
                      <a:pt x="506599" y="402946"/>
                      <a:pt x="513538" y="397525"/>
                      <a:pt x="521190" y="398414"/>
                    </a:cubicBezTo>
                    <a:cubicBezTo>
                      <a:pt x="528841" y="399391"/>
                      <a:pt x="534268" y="406233"/>
                      <a:pt x="533379" y="413875"/>
                    </a:cubicBezTo>
                    <a:lnTo>
                      <a:pt x="527418" y="463813"/>
                    </a:lnTo>
                    <a:cubicBezTo>
                      <a:pt x="587650" y="379843"/>
                      <a:pt x="596636" y="266105"/>
                      <a:pt x="546991" y="173426"/>
                    </a:cubicBezTo>
                    <a:cubicBezTo>
                      <a:pt x="543343" y="166673"/>
                      <a:pt x="545834" y="158232"/>
                      <a:pt x="552685" y="154588"/>
                    </a:cubicBezTo>
                    <a:cubicBezTo>
                      <a:pt x="556066" y="152767"/>
                      <a:pt x="559869" y="152500"/>
                      <a:pt x="563283" y="153533"/>
                    </a:cubicBezTo>
                    <a:close/>
                    <a:moveTo>
                      <a:pt x="369505" y="113368"/>
                    </a:moveTo>
                    <a:cubicBezTo>
                      <a:pt x="372966" y="114246"/>
                      <a:pt x="376082" y="116446"/>
                      <a:pt x="378040" y="119734"/>
                    </a:cubicBezTo>
                    <a:cubicBezTo>
                      <a:pt x="381957" y="126311"/>
                      <a:pt x="379820" y="134932"/>
                      <a:pt x="373144" y="138842"/>
                    </a:cubicBezTo>
                    <a:lnTo>
                      <a:pt x="345103" y="155462"/>
                    </a:lnTo>
                    <a:cubicBezTo>
                      <a:pt x="385962" y="166749"/>
                      <a:pt x="420768" y="194568"/>
                      <a:pt x="440708" y="233584"/>
                    </a:cubicBezTo>
                    <a:cubicBezTo>
                      <a:pt x="444180" y="240428"/>
                      <a:pt x="441510" y="248782"/>
                      <a:pt x="434655" y="252248"/>
                    </a:cubicBezTo>
                    <a:cubicBezTo>
                      <a:pt x="432608" y="253315"/>
                      <a:pt x="430471" y="253759"/>
                      <a:pt x="428335" y="253759"/>
                    </a:cubicBezTo>
                    <a:cubicBezTo>
                      <a:pt x="423261" y="253759"/>
                      <a:pt x="418365" y="251004"/>
                      <a:pt x="415872" y="246205"/>
                    </a:cubicBezTo>
                    <a:cubicBezTo>
                      <a:pt x="399048" y="213232"/>
                      <a:pt x="369138" y="189946"/>
                      <a:pt x="334243" y="181414"/>
                    </a:cubicBezTo>
                    <a:lnTo>
                      <a:pt x="360058" y="215987"/>
                    </a:lnTo>
                    <a:cubicBezTo>
                      <a:pt x="364687" y="222119"/>
                      <a:pt x="363352" y="230829"/>
                      <a:pt x="357210" y="235451"/>
                    </a:cubicBezTo>
                    <a:cubicBezTo>
                      <a:pt x="354717" y="237317"/>
                      <a:pt x="351780" y="238206"/>
                      <a:pt x="348842" y="238206"/>
                    </a:cubicBezTo>
                    <a:cubicBezTo>
                      <a:pt x="344658" y="238206"/>
                      <a:pt x="340474" y="236251"/>
                      <a:pt x="337715" y="232607"/>
                    </a:cubicBezTo>
                    <a:lnTo>
                      <a:pt x="292583" y="172171"/>
                    </a:lnTo>
                    <a:cubicBezTo>
                      <a:pt x="290268" y="169060"/>
                      <a:pt x="289289" y="165061"/>
                      <a:pt x="290090" y="161150"/>
                    </a:cubicBezTo>
                    <a:cubicBezTo>
                      <a:pt x="290891" y="157329"/>
                      <a:pt x="293206" y="153951"/>
                      <a:pt x="296678" y="151907"/>
                    </a:cubicBezTo>
                    <a:lnTo>
                      <a:pt x="358901" y="114935"/>
                    </a:lnTo>
                    <a:cubicBezTo>
                      <a:pt x="362239" y="112935"/>
                      <a:pt x="366045" y="112491"/>
                      <a:pt x="369505" y="113368"/>
                    </a:cubicBezTo>
                    <a:close/>
                    <a:moveTo>
                      <a:pt x="95995" y="85345"/>
                    </a:moveTo>
                    <a:cubicBezTo>
                      <a:pt x="100444" y="84190"/>
                      <a:pt x="105160" y="85345"/>
                      <a:pt x="108542" y="88366"/>
                    </a:cubicBezTo>
                    <a:cubicBezTo>
                      <a:pt x="112012" y="91387"/>
                      <a:pt x="113792" y="95919"/>
                      <a:pt x="113258" y="100451"/>
                    </a:cubicBezTo>
                    <a:lnTo>
                      <a:pt x="101868" y="196066"/>
                    </a:lnTo>
                    <a:cubicBezTo>
                      <a:pt x="100978" y="203175"/>
                      <a:pt x="95016" y="208329"/>
                      <a:pt x="87986" y="208329"/>
                    </a:cubicBezTo>
                    <a:cubicBezTo>
                      <a:pt x="87452" y="208329"/>
                      <a:pt x="86918" y="208329"/>
                      <a:pt x="86384" y="208240"/>
                    </a:cubicBezTo>
                    <a:cubicBezTo>
                      <a:pt x="78732" y="207351"/>
                      <a:pt x="73215" y="200420"/>
                      <a:pt x="74194" y="192778"/>
                    </a:cubicBezTo>
                    <a:lnTo>
                      <a:pt x="80067" y="143105"/>
                    </a:lnTo>
                    <a:cubicBezTo>
                      <a:pt x="20358" y="226990"/>
                      <a:pt x="11548" y="340376"/>
                      <a:pt x="61113" y="432791"/>
                    </a:cubicBezTo>
                    <a:cubicBezTo>
                      <a:pt x="64672" y="439545"/>
                      <a:pt x="62181" y="447987"/>
                      <a:pt x="55329" y="451630"/>
                    </a:cubicBezTo>
                    <a:cubicBezTo>
                      <a:pt x="53282" y="452785"/>
                      <a:pt x="51057" y="453318"/>
                      <a:pt x="48833" y="453318"/>
                    </a:cubicBezTo>
                    <a:cubicBezTo>
                      <a:pt x="43850" y="453318"/>
                      <a:pt x="39044" y="450652"/>
                      <a:pt x="36464" y="445943"/>
                    </a:cubicBezTo>
                    <a:cubicBezTo>
                      <a:pt x="6476" y="389872"/>
                      <a:pt x="-5181" y="324026"/>
                      <a:pt x="3717" y="260757"/>
                    </a:cubicBezTo>
                    <a:cubicBezTo>
                      <a:pt x="10836" y="210284"/>
                      <a:pt x="30057" y="163454"/>
                      <a:pt x="60045" y="123200"/>
                    </a:cubicBezTo>
                    <a:lnTo>
                      <a:pt x="17332" y="133952"/>
                    </a:lnTo>
                    <a:cubicBezTo>
                      <a:pt x="9857" y="135818"/>
                      <a:pt x="2294" y="131375"/>
                      <a:pt x="425" y="123911"/>
                    </a:cubicBezTo>
                    <a:cubicBezTo>
                      <a:pt x="-1444" y="116447"/>
                      <a:pt x="3005" y="108893"/>
                      <a:pt x="10480" y="107027"/>
                    </a:cubicBezTo>
                    <a:lnTo>
                      <a:pt x="95995" y="85345"/>
                    </a:lnTo>
                    <a:close/>
                    <a:moveTo>
                      <a:pt x="298363" y="346"/>
                    </a:moveTo>
                    <a:cubicBezTo>
                      <a:pt x="314353" y="25"/>
                      <a:pt x="330385" y="959"/>
                      <a:pt x="346272" y="3182"/>
                    </a:cubicBezTo>
                    <a:cubicBezTo>
                      <a:pt x="396827" y="10206"/>
                      <a:pt x="443732" y="29501"/>
                      <a:pt x="484051" y="59378"/>
                    </a:cubicBezTo>
                    <a:lnTo>
                      <a:pt x="473460" y="17320"/>
                    </a:lnTo>
                    <a:cubicBezTo>
                      <a:pt x="471501" y="9850"/>
                      <a:pt x="476041" y="2292"/>
                      <a:pt x="483517" y="425"/>
                    </a:cubicBezTo>
                    <a:cubicBezTo>
                      <a:pt x="490993" y="-1442"/>
                      <a:pt x="498559" y="3004"/>
                      <a:pt x="500428" y="10473"/>
                    </a:cubicBezTo>
                    <a:lnTo>
                      <a:pt x="522145" y="95924"/>
                    </a:lnTo>
                    <a:cubicBezTo>
                      <a:pt x="523213" y="100370"/>
                      <a:pt x="522145" y="105082"/>
                      <a:pt x="519119" y="108461"/>
                    </a:cubicBezTo>
                    <a:cubicBezTo>
                      <a:pt x="516449" y="111574"/>
                      <a:pt x="512622" y="113263"/>
                      <a:pt x="508616" y="113263"/>
                    </a:cubicBezTo>
                    <a:cubicBezTo>
                      <a:pt x="508082" y="113263"/>
                      <a:pt x="507548" y="113174"/>
                      <a:pt x="506925" y="113174"/>
                    </a:cubicBezTo>
                    <a:lnTo>
                      <a:pt x="411156" y="101792"/>
                    </a:lnTo>
                    <a:cubicBezTo>
                      <a:pt x="403502" y="100814"/>
                      <a:pt x="398073" y="93879"/>
                      <a:pt x="398963" y="86320"/>
                    </a:cubicBezTo>
                    <a:cubicBezTo>
                      <a:pt x="399942" y="78673"/>
                      <a:pt x="406795" y="73160"/>
                      <a:pt x="414450" y="74139"/>
                    </a:cubicBezTo>
                    <a:lnTo>
                      <a:pt x="465093" y="80096"/>
                    </a:lnTo>
                    <a:cubicBezTo>
                      <a:pt x="380984" y="19809"/>
                      <a:pt x="266791" y="10829"/>
                      <a:pt x="173781" y="60712"/>
                    </a:cubicBezTo>
                    <a:cubicBezTo>
                      <a:pt x="167017" y="64358"/>
                      <a:pt x="158561" y="61779"/>
                      <a:pt x="154912" y="55021"/>
                    </a:cubicBezTo>
                    <a:cubicBezTo>
                      <a:pt x="151263" y="48263"/>
                      <a:pt x="153844" y="39816"/>
                      <a:pt x="160608" y="36170"/>
                    </a:cubicBezTo>
                    <a:cubicBezTo>
                      <a:pt x="202796" y="13563"/>
                      <a:pt x="250392" y="1309"/>
                      <a:pt x="298363" y="3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="" xmlns:a16="http://schemas.microsoft.com/office/drawing/2014/main" id="{FD2CA2B9-B818-4B6D-A43B-18C520A3CBD6}"/>
                </a:ext>
              </a:extLst>
            </p:cNvPr>
            <p:cNvGrpSpPr/>
            <p:nvPr/>
          </p:nvGrpSpPr>
          <p:grpSpPr>
            <a:xfrm>
              <a:off x="5076662" y="2948182"/>
              <a:ext cx="1698625" cy="452437"/>
              <a:chOff x="4937935" y="3041490"/>
              <a:chExt cx="1698625" cy="452437"/>
            </a:xfrm>
          </p:grpSpPr>
          <p:sp>
            <p:nvSpPr>
              <p:cNvPr id="9" name="文本框 182">
                <a:extLst>
                  <a:ext uri="{FF2B5EF4-FFF2-40B4-BE49-F238E27FC236}">
                    <a16:creationId xmlns="" xmlns:a16="http://schemas.microsoft.com/office/drawing/2014/main" id="{C6CD7A20-B5E2-423F-9625-49637F1FDE8F}"/>
                  </a:ext>
                </a:extLst>
              </p:cNvPr>
              <p:cNvSpPr txBox="1"/>
              <p:nvPr/>
            </p:nvSpPr>
            <p:spPr bwMode="auto">
              <a:xfrm>
                <a:off x="5431647" y="3068477"/>
                <a:ext cx="1204913" cy="4000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3" name="team_56950">
                <a:extLst>
                  <a:ext uri="{FF2B5EF4-FFF2-40B4-BE49-F238E27FC236}">
                    <a16:creationId xmlns="" xmlns:a16="http://schemas.microsoft.com/office/drawing/2014/main" id="{EB003FD1-7346-41F1-B500-277BBE0327B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37935" y="3041490"/>
                <a:ext cx="454025" cy="452437"/>
              </a:xfrm>
              <a:custGeom>
                <a:avLst/>
                <a:gdLst>
                  <a:gd name="T0" fmla="*/ 5109 w 603405"/>
                  <a:gd name="T1" fmla="*/ 4914 h 601782"/>
                  <a:gd name="T2" fmla="*/ 8816 w 603405"/>
                  <a:gd name="T3" fmla="*/ 4914 h 601782"/>
                  <a:gd name="T4" fmla="*/ 9497 w 603405"/>
                  <a:gd name="T5" fmla="*/ 5571 h 601782"/>
                  <a:gd name="T6" fmla="*/ 9497 w 603405"/>
                  <a:gd name="T7" fmla="*/ 6640 h 601782"/>
                  <a:gd name="T8" fmla="*/ 9497 w 603405"/>
                  <a:gd name="T9" fmla="*/ 8998 h 601782"/>
                  <a:gd name="T10" fmla="*/ 8816 w 603405"/>
                  <a:gd name="T11" fmla="*/ 9656 h 601782"/>
                  <a:gd name="T12" fmla="*/ 8561 w 603405"/>
                  <a:gd name="T13" fmla="*/ 9656 h 601782"/>
                  <a:gd name="T14" fmla="*/ 8561 w 603405"/>
                  <a:gd name="T15" fmla="*/ 12770 h 601782"/>
                  <a:gd name="T16" fmla="*/ 7881 w 603405"/>
                  <a:gd name="T17" fmla="*/ 13426 h 601782"/>
                  <a:gd name="T18" fmla="*/ 6053 w 603405"/>
                  <a:gd name="T19" fmla="*/ 13426 h 601782"/>
                  <a:gd name="T20" fmla="*/ 5373 w 603405"/>
                  <a:gd name="T21" fmla="*/ 12770 h 601782"/>
                  <a:gd name="T22" fmla="*/ 5373 w 603405"/>
                  <a:gd name="T23" fmla="*/ 9663 h 601782"/>
                  <a:gd name="T24" fmla="*/ 5109 w 603405"/>
                  <a:gd name="T25" fmla="*/ 9663 h 601782"/>
                  <a:gd name="T26" fmla="*/ 4430 w 603405"/>
                  <a:gd name="T27" fmla="*/ 9006 h 601782"/>
                  <a:gd name="T28" fmla="*/ 4430 w 603405"/>
                  <a:gd name="T29" fmla="*/ 6640 h 601782"/>
                  <a:gd name="T30" fmla="*/ 4430 w 603405"/>
                  <a:gd name="T31" fmla="*/ 5571 h 601782"/>
                  <a:gd name="T32" fmla="*/ 5109 w 603405"/>
                  <a:gd name="T33" fmla="*/ 4914 h 601782"/>
                  <a:gd name="T34" fmla="*/ 680 w 603405"/>
                  <a:gd name="T35" fmla="*/ 3147 h 601782"/>
                  <a:gd name="T36" fmla="*/ 3741 w 603405"/>
                  <a:gd name="T37" fmla="*/ 3147 h 601782"/>
                  <a:gd name="T38" fmla="*/ 4421 w 603405"/>
                  <a:gd name="T39" fmla="*/ 3805 h 601782"/>
                  <a:gd name="T40" fmla="*/ 4421 w 603405"/>
                  <a:gd name="T41" fmla="*/ 4068 h 601782"/>
                  <a:gd name="T42" fmla="*/ 3401 w 603405"/>
                  <a:gd name="T43" fmla="*/ 5571 h 601782"/>
                  <a:gd name="T44" fmla="*/ 3401 w 603405"/>
                  <a:gd name="T45" fmla="*/ 9006 h 601782"/>
                  <a:gd name="T46" fmla="*/ 3605 w 603405"/>
                  <a:gd name="T47" fmla="*/ 9778 h 601782"/>
                  <a:gd name="T48" fmla="*/ 3605 w 603405"/>
                  <a:gd name="T49" fmla="*/ 9926 h 601782"/>
                  <a:gd name="T50" fmla="*/ 2925 w 603405"/>
                  <a:gd name="T51" fmla="*/ 10583 h 601782"/>
                  <a:gd name="T52" fmla="*/ 1497 w 603405"/>
                  <a:gd name="T53" fmla="*/ 10583 h 601782"/>
                  <a:gd name="T54" fmla="*/ 816 w 603405"/>
                  <a:gd name="T55" fmla="*/ 9926 h 601782"/>
                  <a:gd name="T56" fmla="*/ 816 w 603405"/>
                  <a:gd name="T57" fmla="*/ 7296 h 601782"/>
                  <a:gd name="T58" fmla="*/ 680 w 603405"/>
                  <a:gd name="T59" fmla="*/ 7296 h 601782"/>
                  <a:gd name="T60" fmla="*/ 0 w 603405"/>
                  <a:gd name="T61" fmla="*/ 6639 h 601782"/>
                  <a:gd name="T62" fmla="*/ 0 w 603405"/>
                  <a:gd name="T63" fmla="*/ 3805 h 601782"/>
                  <a:gd name="T64" fmla="*/ 680 w 603405"/>
                  <a:gd name="T65" fmla="*/ 3147 h 601782"/>
                  <a:gd name="T66" fmla="*/ 10168 w 603405"/>
                  <a:gd name="T67" fmla="*/ 3140 h 601782"/>
                  <a:gd name="T68" fmla="*/ 13229 w 603405"/>
                  <a:gd name="T69" fmla="*/ 3140 h 601782"/>
                  <a:gd name="T70" fmla="*/ 13910 w 603405"/>
                  <a:gd name="T71" fmla="*/ 3797 h 601782"/>
                  <a:gd name="T72" fmla="*/ 13910 w 603405"/>
                  <a:gd name="T73" fmla="*/ 6624 h 601782"/>
                  <a:gd name="T74" fmla="*/ 13229 w 603405"/>
                  <a:gd name="T75" fmla="*/ 7281 h 601782"/>
                  <a:gd name="T76" fmla="*/ 13093 w 603405"/>
                  <a:gd name="T77" fmla="*/ 7281 h 601782"/>
                  <a:gd name="T78" fmla="*/ 13093 w 603405"/>
                  <a:gd name="T79" fmla="*/ 9911 h 601782"/>
                  <a:gd name="T80" fmla="*/ 12413 w 603405"/>
                  <a:gd name="T81" fmla="*/ 10568 h 601782"/>
                  <a:gd name="T82" fmla="*/ 10985 w 603405"/>
                  <a:gd name="T83" fmla="*/ 10568 h 601782"/>
                  <a:gd name="T84" fmla="*/ 10305 w 603405"/>
                  <a:gd name="T85" fmla="*/ 9911 h 601782"/>
                  <a:gd name="T86" fmla="*/ 10305 w 603405"/>
                  <a:gd name="T87" fmla="*/ 9754 h 601782"/>
                  <a:gd name="T88" fmla="*/ 10508 w 603405"/>
                  <a:gd name="T89" fmla="*/ 8990 h 601782"/>
                  <a:gd name="T90" fmla="*/ 10508 w 603405"/>
                  <a:gd name="T91" fmla="*/ 5555 h 601782"/>
                  <a:gd name="T92" fmla="*/ 9488 w 603405"/>
                  <a:gd name="T93" fmla="*/ 4060 h 601782"/>
                  <a:gd name="T94" fmla="*/ 9488 w 603405"/>
                  <a:gd name="T95" fmla="*/ 3797 h 601782"/>
                  <a:gd name="T96" fmla="*/ 10168 w 603405"/>
                  <a:gd name="T97" fmla="*/ 3140 h 601782"/>
                  <a:gd name="T98" fmla="*/ 6958 w 603405"/>
                  <a:gd name="T99" fmla="*/ 1315 h 601782"/>
                  <a:gd name="T100" fmla="*/ 8534 w 603405"/>
                  <a:gd name="T101" fmla="*/ 2838 h 601782"/>
                  <a:gd name="T102" fmla="*/ 6958 w 603405"/>
                  <a:gd name="T103" fmla="*/ 4363 h 601782"/>
                  <a:gd name="T104" fmla="*/ 5381 w 603405"/>
                  <a:gd name="T105" fmla="*/ 2838 h 601782"/>
                  <a:gd name="T106" fmla="*/ 6958 w 603405"/>
                  <a:gd name="T107" fmla="*/ 1315 h 601782"/>
                  <a:gd name="T108" fmla="*/ 11711 w 603405"/>
                  <a:gd name="T109" fmla="*/ 0 h 601782"/>
                  <a:gd name="T110" fmla="*/ 13085 w 603405"/>
                  <a:gd name="T111" fmla="*/ 1327 h 601782"/>
                  <a:gd name="T112" fmla="*/ 11711 w 603405"/>
                  <a:gd name="T113" fmla="*/ 2655 h 601782"/>
                  <a:gd name="T114" fmla="*/ 10338 w 603405"/>
                  <a:gd name="T115" fmla="*/ 1327 h 601782"/>
                  <a:gd name="T116" fmla="*/ 11711 w 603405"/>
                  <a:gd name="T117" fmla="*/ 0 h 601782"/>
                  <a:gd name="T118" fmla="*/ 2210 w 603405"/>
                  <a:gd name="T119" fmla="*/ 0 h 601782"/>
                  <a:gd name="T120" fmla="*/ 3579 w 603405"/>
                  <a:gd name="T121" fmla="*/ 1327 h 601782"/>
                  <a:gd name="T122" fmla="*/ 2210 w 603405"/>
                  <a:gd name="T123" fmla="*/ 2655 h 601782"/>
                  <a:gd name="T124" fmla="*/ 840 w 603405"/>
                  <a:gd name="T125" fmla="*/ 1327 h 601782"/>
                  <a:gd name="T126" fmla="*/ 2210 w 603405"/>
                  <a:gd name="T127" fmla="*/ 0 h 601782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60000 65536"/>
                  <a:gd name="T190" fmla="*/ 0 60000 65536"/>
                  <a:gd name="T191" fmla="*/ 0 60000 65536"/>
                </a:gdLst>
                <a:ahLst/>
                <a:cxnLst>
                  <a:cxn ang="T128">
                    <a:pos x="T0" y="T1"/>
                  </a:cxn>
                  <a:cxn ang="T129">
                    <a:pos x="T2" y="T3"/>
                  </a:cxn>
                  <a:cxn ang="T130">
                    <a:pos x="T4" y="T5"/>
                  </a:cxn>
                  <a:cxn ang="T131">
                    <a:pos x="T6" y="T7"/>
                  </a:cxn>
                  <a:cxn ang="T132">
                    <a:pos x="T8" y="T9"/>
                  </a:cxn>
                  <a:cxn ang="T133">
                    <a:pos x="T10" y="T11"/>
                  </a:cxn>
                  <a:cxn ang="T134">
                    <a:pos x="T12" y="T13"/>
                  </a:cxn>
                  <a:cxn ang="T135">
                    <a:pos x="T14" y="T15"/>
                  </a:cxn>
                  <a:cxn ang="T136">
                    <a:pos x="T16" y="T17"/>
                  </a:cxn>
                  <a:cxn ang="T137">
                    <a:pos x="T18" y="T19"/>
                  </a:cxn>
                  <a:cxn ang="T138">
                    <a:pos x="T20" y="T21"/>
                  </a:cxn>
                  <a:cxn ang="T139">
                    <a:pos x="T22" y="T23"/>
                  </a:cxn>
                  <a:cxn ang="T140">
                    <a:pos x="T24" y="T25"/>
                  </a:cxn>
                  <a:cxn ang="T141">
                    <a:pos x="T26" y="T27"/>
                  </a:cxn>
                  <a:cxn ang="T142">
                    <a:pos x="T28" y="T29"/>
                  </a:cxn>
                  <a:cxn ang="T143">
                    <a:pos x="T30" y="T31"/>
                  </a:cxn>
                  <a:cxn ang="T144">
                    <a:pos x="T32" y="T33"/>
                  </a:cxn>
                  <a:cxn ang="T145">
                    <a:pos x="T34" y="T35"/>
                  </a:cxn>
                  <a:cxn ang="T146">
                    <a:pos x="T36" y="T37"/>
                  </a:cxn>
                  <a:cxn ang="T147">
                    <a:pos x="T38" y="T39"/>
                  </a:cxn>
                  <a:cxn ang="T148">
                    <a:pos x="T40" y="T41"/>
                  </a:cxn>
                  <a:cxn ang="T149">
                    <a:pos x="T42" y="T43"/>
                  </a:cxn>
                  <a:cxn ang="T150">
                    <a:pos x="T44" y="T45"/>
                  </a:cxn>
                  <a:cxn ang="T151">
                    <a:pos x="T46" y="T47"/>
                  </a:cxn>
                  <a:cxn ang="T152">
                    <a:pos x="T48" y="T49"/>
                  </a:cxn>
                  <a:cxn ang="T153">
                    <a:pos x="T50" y="T51"/>
                  </a:cxn>
                  <a:cxn ang="T154">
                    <a:pos x="T52" y="T53"/>
                  </a:cxn>
                  <a:cxn ang="T155">
                    <a:pos x="T54" y="T55"/>
                  </a:cxn>
                  <a:cxn ang="T156">
                    <a:pos x="T56" y="T57"/>
                  </a:cxn>
                  <a:cxn ang="T157">
                    <a:pos x="T58" y="T59"/>
                  </a:cxn>
                  <a:cxn ang="T158">
                    <a:pos x="T60" y="T61"/>
                  </a:cxn>
                  <a:cxn ang="T159">
                    <a:pos x="T62" y="T63"/>
                  </a:cxn>
                  <a:cxn ang="T160">
                    <a:pos x="T64" y="T65"/>
                  </a:cxn>
                  <a:cxn ang="T161">
                    <a:pos x="T66" y="T67"/>
                  </a:cxn>
                  <a:cxn ang="T162">
                    <a:pos x="T68" y="T69"/>
                  </a:cxn>
                  <a:cxn ang="T163">
                    <a:pos x="T70" y="T71"/>
                  </a:cxn>
                  <a:cxn ang="T164">
                    <a:pos x="T72" y="T73"/>
                  </a:cxn>
                  <a:cxn ang="T165">
                    <a:pos x="T74" y="T75"/>
                  </a:cxn>
                  <a:cxn ang="T166">
                    <a:pos x="T76" y="T77"/>
                  </a:cxn>
                  <a:cxn ang="T167">
                    <a:pos x="T78" y="T79"/>
                  </a:cxn>
                  <a:cxn ang="T168">
                    <a:pos x="T80" y="T81"/>
                  </a:cxn>
                  <a:cxn ang="T169">
                    <a:pos x="T82" y="T83"/>
                  </a:cxn>
                  <a:cxn ang="T170">
                    <a:pos x="T84" y="T85"/>
                  </a:cxn>
                  <a:cxn ang="T171">
                    <a:pos x="T86" y="T87"/>
                  </a:cxn>
                  <a:cxn ang="T172">
                    <a:pos x="T88" y="T89"/>
                  </a:cxn>
                  <a:cxn ang="T173">
                    <a:pos x="T90" y="T91"/>
                  </a:cxn>
                  <a:cxn ang="T174">
                    <a:pos x="T92" y="T93"/>
                  </a:cxn>
                  <a:cxn ang="T175">
                    <a:pos x="T94" y="T95"/>
                  </a:cxn>
                  <a:cxn ang="T176">
                    <a:pos x="T96" y="T97"/>
                  </a:cxn>
                  <a:cxn ang="T177">
                    <a:pos x="T98" y="T99"/>
                  </a:cxn>
                  <a:cxn ang="T178">
                    <a:pos x="T100" y="T101"/>
                  </a:cxn>
                  <a:cxn ang="T179">
                    <a:pos x="T102" y="T103"/>
                  </a:cxn>
                  <a:cxn ang="T180">
                    <a:pos x="T104" y="T105"/>
                  </a:cxn>
                  <a:cxn ang="T181">
                    <a:pos x="T106" y="T107"/>
                  </a:cxn>
                  <a:cxn ang="T182">
                    <a:pos x="T108" y="T109"/>
                  </a:cxn>
                  <a:cxn ang="T183">
                    <a:pos x="T110" y="T111"/>
                  </a:cxn>
                  <a:cxn ang="T184">
                    <a:pos x="T112" y="T113"/>
                  </a:cxn>
                  <a:cxn ang="T185">
                    <a:pos x="T114" y="T115"/>
                  </a:cxn>
                  <a:cxn ang="T186">
                    <a:pos x="T116" y="T117"/>
                  </a:cxn>
                  <a:cxn ang="T187">
                    <a:pos x="T118" y="T119"/>
                  </a:cxn>
                  <a:cxn ang="T188">
                    <a:pos x="T120" y="T121"/>
                  </a:cxn>
                  <a:cxn ang="T189">
                    <a:pos x="T122" y="T123"/>
                  </a:cxn>
                  <a:cxn ang="T190">
                    <a:pos x="T124" y="T125"/>
                  </a:cxn>
                  <a:cxn ang="T191">
                    <a:pos x="T126" y="T127"/>
                  </a:cxn>
                </a:cxnLst>
                <a:rect l="0" t="0" r="r" b="b"/>
                <a:pathLst>
                  <a:path w="603405" h="601782">
                    <a:moveTo>
                      <a:pt x="221655" y="220235"/>
                    </a:moveTo>
                    <a:lnTo>
                      <a:pt x="382456" y="220235"/>
                    </a:lnTo>
                    <a:cubicBezTo>
                      <a:pt x="398684" y="220235"/>
                      <a:pt x="411961" y="233494"/>
                      <a:pt x="411961" y="249698"/>
                    </a:cubicBezTo>
                    <a:lnTo>
                      <a:pt x="411961" y="297576"/>
                    </a:lnTo>
                    <a:lnTo>
                      <a:pt x="411961" y="403275"/>
                    </a:lnTo>
                    <a:cubicBezTo>
                      <a:pt x="411961" y="419479"/>
                      <a:pt x="398684" y="432738"/>
                      <a:pt x="382456" y="432738"/>
                    </a:cubicBezTo>
                    <a:lnTo>
                      <a:pt x="371392" y="432738"/>
                    </a:lnTo>
                    <a:lnTo>
                      <a:pt x="371392" y="572319"/>
                    </a:lnTo>
                    <a:cubicBezTo>
                      <a:pt x="371392" y="588524"/>
                      <a:pt x="358115" y="601782"/>
                      <a:pt x="341887" y="601782"/>
                    </a:cubicBezTo>
                    <a:lnTo>
                      <a:pt x="262593" y="601782"/>
                    </a:lnTo>
                    <a:cubicBezTo>
                      <a:pt x="246365" y="601782"/>
                      <a:pt x="233088" y="588524"/>
                      <a:pt x="233088" y="572319"/>
                    </a:cubicBezTo>
                    <a:lnTo>
                      <a:pt x="233088" y="433106"/>
                    </a:lnTo>
                    <a:lnTo>
                      <a:pt x="221655" y="433106"/>
                    </a:lnTo>
                    <a:cubicBezTo>
                      <a:pt x="205427" y="433106"/>
                      <a:pt x="192150" y="419848"/>
                      <a:pt x="192150" y="403643"/>
                    </a:cubicBezTo>
                    <a:lnTo>
                      <a:pt x="192150" y="297576"/>
                    </a:lnTo>
                    <a:lnTo>
                      <a:pt x="192150" y="249698"/>
                    </a:lnTo>
                    <a:cubicBezTo>
                      <a:pt x="192150" y="233494"/>
                      <a:pt x="205058" y="220235"/>
                      <a:pt x="221655" y="220235"/>
                    </a:cubicBezTo>
                    <a:close/>
                    <a:moveTo>
                      <a:pt x="29507" y="141060"/>
                    </a:moveTo>
                    <a:lnTo>
                      <a:pt x="162290" y="141060"/>
                    </a:lnTo>
                    <a:cubicBezTo>
                      <a:pt x="178519" y="141060"/>
                      <a:pt x="191797" y="154318"/>
                      <a:pt x="191797" y="170522"/>
                    </a:cubicBezTo>
                    <a:lnTo>
                      <a:pt x="191797" y="182306"/>
                    </a:lnTo>
                    <a:cubicBezTo>
                      <a:pt x="165609" y="193722"/>
                      <a:pt x="147536" y="219501"/>
                      <a:pt x="147536" y="249699"/>
                    </a:cubicBezTo>
                    <a:lnTo>
                      <a:pt x="147536" y="403634"/>
                    </a:lnTo>
                    <a:cubicBezTo>
                      <a:pt x="147536" y="416155"/>
                      <a:pt x="150856" y="427940"/>
                      <a:pt x="156388" y="438251"/>
                    </a:cubicBezTo>
                    <a:lnTo>
                      <a:pt x="156388" y="444880"/>
                    </a:lnTo>
                    <a:cubicBezTo>
                      <a:pt x="156388" y="461084"/>
                      <a:pt x="143110" y="474341"/>
                      <a:pt x="126881" y="474341"/>
                    </a:cubicBezTo>
                    <a:lnTo>
                      <a:pt x="64916" y="474341"/>
                    </a:lnTo>
                    <a:cubicBezTo>
                      <a:pt x="48687" y="474341"/>
                      <a:pt x="35409" y="461084"/>
                      <a:pt x="35409" y="444880"/>
                    </a:cubicBezTo>
                    <a:lnTo>
                      <a:pt x="35409" y="327035"/>
                    </a:lnTo>
                    <a:lnTo>
                      <a:pt x="29507" y="327035"/>
                    </a:lnTo>
                    <a:cubicBezTo>
                      <a:pt x="12909" y="327035"/>
                      <a:pt x="0" y="313777"/>
                      <a:pt x="0" y="297573"/>
                    </a:cubicBezTo>
                    <a:lnTo>
                      <a:pt x="0" y="170522"/>
                    </a:lnTo>
                    <a:cubicBezTo>
                      <a:pt x="0" y="154318"/>
                      <a:pt x="13278" y="141060"/>
                      <a:pt x="29507" y="141060"/>
                    </a:cubicBezTo>
                    <a:close/>
                    <a:moveTo>
                      <a:pt x="441115" y="140707"/>
                    </a:moveTo>
                    <a:lnTo>
                      <a:pt x="573898" y="140707"/>
                    </a:lnTo>
                    <a:cubicBezTo>
                      <a:pt x="590127" y="140707"/>
                      <a:pt x="603405" y="153965"/>
                      <a:pt x="603405" y="170170"/>
                    </a:cubicBezTo>
                    <a:lnTo>
                      <a:pt x="603405" y="296859"/>
                    </a:lnTo>
                    <a:cubicBezTo>
                      <a:pt x="603405" y="313064"/>
                      <a:pt x="590127" y="326322"/>
                      <a:pt x="573898" y="326322"/>
                    </a:cubicBezTo>
                    <a:lnTo>
                      <a:pt x="567996" y="326322"/>
                    </a:lnTo>
                    <a:lnTo>
                      <a:pt x="567996" y="444173"/>
                    </a:lnTo>
                    <a:cubicBezTo>
                      <a:pt x="567996" y="460377"/>
                      <a:pt x="554718" y="473635"/>
                      <a:pt x="538489" y="473635"/>
                    </a:cubicBezTo>
                    <a:lnTo>
                      <a:pt x="476524" y="473635"/>
                    </a:lnTo>
                    <a:cubicBezTo>
                      <a:pt x="460295" y="473635"/>
                      <a:pt x="447017" y="460377"/>
                      <a:pt x="447017" y="444173"/>
                    </a:cubicBezTo>
                    <a:lnTo>
                      <a:pt x="447017" y="437175"/>
                    </a:lnTo>
                    <a:cubicBezTo>
                      <a:pt x="452918" y="426863"/>
                      <a:pt x="455869" y="415078"/>
                      <a:pt x="455869" y="402925"/>
                    </a:cubicBezTo>
                    <a:lnTo>
                      <a:pt x="455869" y="248983"/>
                    </a:lnTo>
                    <a:cubicBezTo>
                      <a:pt x="455869" y="219152"/>
                      <a:pt x="437796" y="193003"/>
                      <a:pt x="411608" y="181955"/>
                    </a:cubicBezTo>
                    <a:lnTo>
                      <a:pt x="411608" y="170170"/>
                    </a:lnTo>
                    <a:cubicBezTo>
                      <a:pt x="411608" y="153965"/>
                      <a:pt x="424886" y="140707"/>
                      <a:pt x="441115" y="140707"/>
                    </a:cubicBezTo>
                    <a:close/>
                    <a:moveTo>
                      <a:pt x="301843" y="58922"/>
                    </a:moveTo>
                    <a:cubicBezTo>
                      <a:pt x="339626" y="58922"/>
                      <a:pt x="370256" y="89505"/>
                      <a:pt x="370256" y="127230"/>
                    </a:cubicBezTo>
                    <a:cubicBezTo>
                      <a:pt x="370256" y="164955"/>
                      <a:pt x="339626" y="195538"/>
                      <a:pt x="301843" y="195538"/>
                    </a:cubicBezTo>
                    <a:cubicBezTo>
                      <a:pt x="264060" y="195538"/>
                      <a:pt x="233430" y="164955"/>
                      <a:pt x="233430" y="127230"/>
                    </a:cubicBezTo>
                    <a:cubicBezTo>
                      <a:pt x="233430" y="89505"/>
                      <a:pt x="264060" y="58922"/>
                      <a:pt x="301843" y="58922"/>
                    </a:cubicBezTo>
                    <a:close/>
                    <a:moveTo>
                      <a:pt x="508036" y="0"/>
                    </a:moveTo>
                    <a:cubicBezTo>
                      <a:pt x="540948" y="0"/>
                      <a:pt x="567629" y="26633"/>
                      <a:pt x="567629" y="59487"/>
                    </a:cubicBezTo>
                    <a:cubicBezTo>
                      <a:pt x="567629" y="92341"/>
                      <a:pt x="540948" y="118974"/>
                      <a:pt x="508036" y="118974"/>
                    </a:cubicBezTo>
                    <a:cubicBezTo>
                      <a:pt x="475124" y="118974"/>
                      <a:pt x="448443" y="92341"/>
                      <a:pt x="448443" y="59487"/>
                    </a:cubicBezTo>
                    <a:cubicBezTo>
                      <a:pt x="448443" y="26633"/>
                      <a:pt x="475124" y="0"/>
                      <a:pt x="508036" y="0"/>
                    </a:cubicBezTo>
                    <a:close/>
                    <a:moveTo>
                      <a:pt x="95863" y="0"/>
                    </a:moveTo>
                    <a:cubicBezTo>
                      <a:pt x="128658" y="0"/>
                      <a:pt x="155244" y="26633"/>
                      <a:pt x="155244" y="59487"/>
                    </a:cubicBezTo>
                    <a:cubicBezTo>
                      <a:pt x="155244" y="92341"/>
                      <a:pt x="128658" y="118974"/>
                      <a:pt x="95863" y="118974"/>
                    </a:cubicBezTo>
                    <a:cubicBezTo>
                      <a:pt x="63068" y="118974"/>
                      <a:pt x="36482" y="92341"/>
                      <a:pt x="36482" y="59487"/>
                    </a:cubicBezTo>
                    <a:cubicBezTo>
                      <a:pt x="36482" y="26633"/>
                      <a:pt x="63068" y="0"/>
                      <a:pt x="95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1" name="组合 22">
            <a:extLst>
              <a:ext uri="{FF2B5EF4-FFF2-40B4-BE49-F238E27FC236}">
                <a16:creationId xmlns="" xmlns:a16="http://schemas.microsoft.com/office/drawing/2014/main" id="{3BE7CEBC-45B5-479D-BF1F-1465CCB5194B}"/>
              </a:ext>
            </a:extLst>
          </p:cNvPr>
          <p:cNvGrpSpPr/>
          <p:nvPr/>
        </p:nvGrpSpPr>
        <p:grpSpPr>
          <a:xfrm>
            <a:off x="5063962" y="4982456"/>
            <a:ext cx="456548" cy="358382"/>
            <a:chOff x="3654425" y="5089525"/>
            <a:chExt cx="1860550" cy="1460500"/>
          </a:xfrm>
          <a:solidFill>
            <a:schemeClr val="bg1"/>
          </a:solidFill>
        </p:grpSpPr>
        <p:sp>
          <p:nvSpPr>
            <p:cNvPr id="92" name="Freeform 12">
              <a:extLst>
                <a:ext uri="{FF2B5EF4-FFF2-40B4-BE49-F238E27FC236}">
                  <a16:creationId xmlns="" xmlns:a16="http://schemas.microsoft.com/office/drawing/2014/main" id="{34020D21-5BCD-474E-B81E-343BD7395E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13">
              <a:extLst>
                <a:ext uri="{FF2B5EF4-FFF2-40B4-BE49-F238E27FC236}">
                  <a16:creationId xmlns="" xmlns:a16="http://schemas.microsoft.com/office/drawing/2014/main" id="{4467C42B-1FA1-400E-A847-0AC708CB6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14">
              <a:extLst>
                <a:ext uri="{FF2B5EF4-FFF2-40B4-BE49-F238E27FC236}">
                  <a16:creationId xmlns="" xmlns:a16="http://schemas.microsoft.com/office/drawing/2014/main" id="{217FA397-275C-480F-A9B1-C121571B9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5">
              <a:extLst>
                <a:ext uri="{FF2B5EF4-FFF2-40B4-BE49-F238E27FC236}">
                  <a16:creationId xmlns="" xmlns:a16="http://schemas.microsoft.com/office/drawing/2014/main" id="{3195BF65-74F8-44F6-8A2F-AB2D56C24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6">
              <a:extLst>
                <a:ext uri="{FF2B5EF4-FFF2-40B4-BE49-F238E27FC236}">
                  <a16:creationId xmlns="" xmlns:a16="http://schemas.microsoft.com/office/drawing/2014/main" id="{1D55DB7C-DE53-4CC0-8116-C6E6A23BA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17">
              <a:extLst>
                <a:ext uri="{FF2B5EF4-FFF2-40B4-BE49-F238E27FC236}">
                  <a16:creationId xmlns="" xmlns:a16="http://schemas.microsoft.com/office/drawing/2014/main" id="{1194A6A0-1F51-4A04-9F67-E72A65891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18">
              <a:extLst>
                <a:ext uri="{FF2B5EF4-FFF2-40B4-BE49-F238E27FC236}">
                  <a16:creationId xmlns="" xmlns:a16="http://schemas.microsoft.com/office/drawing/2014/main" id="{52DC2172-16DA-4930-9257-8BC05D04B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48">
            <a:extLst>
              <a:ext uri="{FF2B5EF4-FFF2-40B4-BE49-F238E27FC236}">
                <a16:creationId xmlns="" xmlns:a16="http://schemas.microsoft.com/office/drawing/2014/main" id="{B2B7D375-EAB6-4DD0-AC4F-A21F7079DF78}"/>
              </a:ext>
            </a:extLst>
          </p:cNvPr>
          <p:cNvGrpSpPr/>
          <p:nvPr/>
        </p:nvGrpSpPr>
        <p:grpSpPr>
          <a:xfrm>
            <a:off x="5104101" y="5946363"/>
            <a:ext cx="416409" cy="306443"/>
            <a:chOff x="4897438" y="2020888"/>
            <a:chExt cx="1268413" cy="933450"/>
          </a:xfrm>
          <a:solidFill>
            <a:schemeClr val="bg1"/>
          </a:solidFill>
        </p:grpSpPr>
        <p:sp>
          <p:nvSpPr>
            <p:cNvPr id="100" name="Freeform 5">
              <a:extLst>
                <a:ext uri="{FF2B5EF4-FFF2-40B4-BE49-F238E27FC236}">
                  <a16:creationId xmlns="" xmlns:a16="http://schemas.microsoft.com/office/drawing/2014/main" id="{14A571F7-AB3D-4A7C-B801-C30F6D65F3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7438" y="2020888"/>
              <a:ext cx="1268413" cy="933450"/>
            </a:xfrm>
            <a:custGeom>
              <a:avLst/>
              <a:gdLst>
                <a:gd name="T0" fmla="*/ 47 w 690"/>
                <a:gd name="T1" fmla="*/ 459 h 506"/>
                <a:gd name="T2" fmla="*/ 47 w 690"/>
                <a:gd name="T3" fmla="*/ 459 h 506"/>
                <a:gd name="T4" fmla="*/ 643 w 690"/>
                <a:gd name="T5" fmla="*/ 459 h 506"/>
                <a:gd name="T6" fmla="*/ 643 w 690"/>
                <a:gd name="T7" fmla="*/ 47 h 506"/>
                <a:gd name="T8" fmla="*/ 47 w 690"/>
                <a:gd name="T9" fmla="*/ 47 h 506"/>
                <a:gd name="T10" fmla="*/ 47 w 690"/>
                <a:gd name="T11" fmla="*/ 459 h 506"/>
                <a:gd name="T12" fmla="*/ 690 w 690"/>
                <a:gd name="T13" fmla="*/ 506 h 506"/>
                <a:gd name="T14" fmla="*/ 690 w 690"/>
                <a:gd name="T15" fmla="*/ 506 h 506"/>
                <a:gd name="T16" fmla="*/ 0 w 690"/>
                <a:gd name="T17" fmla="*/ 506 h 506"/>
                <a:gd name="T18" fmla="*/ 0 w 690"/>
                <a:gd name="T19" fmla="*/ 0 h 506"/>
                <a:gd name="T20" fmla="*/ 690 w 690"/>
                <a:gd name="T21" fmla="*/ 0 h 506"/>
                <a:gd name="T22" fmla="*/ 690 w 690"/>
                <a:gd name="T23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0" h="506">
                  <a:moveTo>
                    <a:pt x="47" y="459"/>
                  </a:moveTo>
                  <a:lnTo>
                    <a:pt x="47" y="459"/>
                  </a:lnTo>
                  <a:lnTo>
                    <a:pt x="643" y="459"/>
                  </a:lnTo>
                  <a:lnTo>
                    <a:pt x="643" y="47"/>
                  </a:lnTo>
                  <a:lnTo>
                    <a:pt x="47" y="47"/>
                  </a:lnTo>
                  <a:lnTo>
                    <a:pt x="47" y="459"/>
                  </a:lnTo>
                  <a:close/>
                  <a:moveTo>
                    <a:pt x="690" y="506"/>
                  </a:moveTo>
                  <a:lnTo>
                    <a:pt x="690" y="506"/>
                  </a:lnTo>
                  <a:lnTo>
                    <a:pt x="0" y="506"/>
                  </a:lnTo>
                  <a:lnTo>
                    <a:pt x="0" y="0"/>
                  </a:lnTo>
                  <a:lnTo>
                    <a:pt x="690" y="0"/>
                  </a:lnTo>
                  <a:lnTo>
                    <a:pt x="690" y="5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6">
              <a:extLst>
                <a:ext uri="{FF2B5EF4-FFF2-40B4-BE49-F238E27FC236}">
                  <a16:creationId xmlns="" xmlns:a16="http://schemas.microsoft.com/office/drawing/2014/main" id="{4FA984F4-0989-4AD6-87ED-4606BD206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900" y="2030413"/>
              <a:ext cx="1233488" cy="509587"/>
            </a:xfrm>
            <a:custGeom>
              <a:avLst/>
              <a:gdLst>
                <a:gd name="T0" fmla="*/ 335 w 670"/>
                <a:gd name="T1" fmla="*/ 277 h 277"/>
                <a:gd name="T2" fmla="*/ 335 w 670"/>
                <a:gd name="T3" fmla="*/ 277 h 277"/>
                <a:gd name="T4" fmla="*/ 0 w 670"/>
                <a:gd name="T5" fmla="*/ 38 h 277"/>
                <a:gd name="T6" fmla="*/ 27 w 670"/>
                <a:gd name="T7" fmla="*/ 0 h 277"/>
                <a:gd name="T8" fmla="*/ 335 w 670"/>
                <a:gd name="T9" fmla="*/ 219 h 277"/>
                <a:gd name="T10" fmla="*/ 643 w 670"/>
                <a:gd name="T11" fmla="*/ 0 h 277"/>
                <a:gd name="T12" fmla="*/ 670 w 670"/>
                <a:gd name="T13" fmla="*/ 38 h 277"/>
                <a:gd name="T14" fmla="*/ 335 w 670"/>
                <a:gd name="T15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0" h="277">
                  <a:moveTo>
                    <a:pt x="335" y="277"/>
                  </a:moveTo>
                  <a:lnTo>
                    <a:pt x="335" y="277"/>
                  </a:lnTo>
                  <a:lnTo>
                    <a:pt x="0" y="38"/>
                  </a:lnTo>
                  <a:lnTo>
                    <a:pt x="27" y="0"/>
                  </a:lnTo>
                  <a:lnTo>
                    <a:pt x="335" y="219"/>
                  </a:lnTo>
                  <a:lnTo>
                    <a:pt x="643" y="0"/>
                  </a:lnTo>
                  <a:lnTo>
                    <a:pt x="670" y="38"/>
                  </a:lnTo>
                  <a:lnTo>
                    <a:pt x="335" y="27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0C8DC5A-1570-4774-B863-73803D5D337C}"/>
              </a:ext>
            </a:extLst>
          </p:cNvPr>
          <p:cNvGrpSpPr/>
          <p:nvPr/>
        </p:nvGrpSpPr>
        <p:grpSpPr>
          <a:xfrm>
            <a:off x="1153579" y="4110297"/>
            <a:ext cx="3295802" cy="1674711"/>
            <a:chOff x="1153579" y="4110297"/>
            <a:chExt cx="3295802" cy="1674711"/>
          </a:xfrm>
        </p:grpSpPr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17EB360A-D821-45DA-AD97-1FE57EE1075C}"/>
                </a:ext>
              </a:extLst>
            </p:cNvPr>
            <p:cNvGrpSpPr/>
            <p:nvPr/>
          </p:nvGrpSpPr>
          <p:grpSpPr>
            <a:xfrm flipH="1" flipV="1">
              <a:off x="2601612" y="5540259"/>
              <a:ext cx="1847769" cy="244749"/>
              <a:chOff x="7426618" y="2018199"/>
              <a:chExt cx="1847769" cy="244749"/>
            </a:xfrm>
          </p:grpSpPr>
          <p:cxnSp>
            <p:nvCxnSpPr>
              <p:cNvPr id="63" name="直接连接符 11">
                <a:extLst>
                  <a:ext uri="{FF2B5EF4-FFF2-40B4-BE49-F238E27FC236}">
                    <a16:creationId xmlns="" xmlns:a16="http://schemas.microsoft.com/office/drawing/2014/main" id="{3F98818A-C6DC-4315-A88A-339C654198E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426618" y="2018199"/>
                <a:ext cx="1847769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137B4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4" name="直接连接符 11">
                <a:extLst>
                  <a:ext uri="{FF2B5EF4-FFF2-40B4-BE49-F238E27FC236}">
                    <a16:creationId xmlns="" xmlns:a16="http://schemas.microsoft.com/office/drawing/2014/main" id="{17AF61E9-0C4B-4CDC-947E-5E5FC1D0FA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264782" y="2021083"/>
                <a:ext cx="0" cy="241865"/>
              </a:xfrm>
              <a:prstGeom prst="line">
                <a:avLst/>
              </a:prstGeom>
              <a:noFill/>
              <a:ln w="19050" cap="flat" cmpd="sng" algn="ctr">
                <a:solidFill>
                  <a:srgbClr val="137B41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04889D20-2813-464C-9C31-D711C59D17E8}"/>
                </a:ext>
              </a:extLst>
            </p:cNvPr>
            <p:cNvSpPr/>
            <p:nvPr/>
          </p:nvSpPr>
          <p:spPr>
            <a:xfrm>
              <a:off x="1208266" y="4110297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rgbClr val="137B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="" xmlns:a16="http://schemas.microsoft.com/office/drawing/2014/main" id="{7E766100-7F3D-4179-B0C9-FD3C24BAA5E9}"/>
                </a:ext>
              </a:extLst>
            </p:cNvPr>
            <p:cNvSpPr/>
            <p:nvPr/>
          </p:nvSpPr>
          <p:spPr>
            <a:xfrm>
              <a:off x="1153579" y="4615309"/>
              <a:ext cx="2929564" cy="931429"/>
            </a:xfrm>
            <a:prstGeom prst="roundRect">
              <a:avLst/>
            </a:prstGeom>
            <a:solidFill>
              <a:srgbClr val="EDF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="" xmlns:a16="http://schemas.microsoft.com/office/drawing/2014/main" id="{9E29BB84-E116-4E9F-82E5-BD8D117B6246}"/>
                </a:ext>
              </a:extLst>
            </p:cNvPr>
            <p:cNvSpPr txBox="1"/>
            <p:nvPr/>
          </p:nvSpPr>
          <p:spPr>
            <a:xfrm>
              <a:off x="1237716" y="4711691"/>
              <a:ext cx="276129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点击这里输入您的内容，顶部“开始”面板中可以对字体、字号、颜色、行距等进行修改。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7F29193E-A521-4223-9138-9182A45A7559}"/>
              </a:ext>
            </a:extLst>
          </p:cNvPr>
          <p:cNvGrpSpPr/>
          <p:nvPr/>
        </p:nvGrpSpPr>
        <p:grpSpPr>
          <a:xfrm>
            <a:off x="7426618" y="1286664"/>
            <a:ext cx="3295487" cy="1675818"/>
            <a:chOff x="7426618" y="1286664"/>
            <a:chExt cx="3295487" cy="1675818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7016D868-D43C-42C2-B7F7-FEE6F3CF040A}"/>
                </a:ext>
              </a:extLst>
            </p:cNvPr>
            <p:cNvGrpSpPr/>
            <p:nvPr/>
          </p:nvGrpSpPr>
          <p:grpSpPr>
            <a:xfrm flipV="1">
              <a:off x="7426618" y="2717733"/>
              <a:ext cx="1847769" cy="244749"/>
              <a:chOff x="7426618" y="2018199"/>
              <a:chExt cx="1847769" cy="244749"/>
            </a:xfrm>
          </p:grpSpPr>
          <p:cxnSp>
            <p:nvCxnSpPr>
              <p:cNvPr id="30" name="直接连接符 11">
                <a:extLst>
                  <a:ext uri="{FF2B5EF4-FFF2-40B4-BE49-F238E27FC236}">
                    <a16:creationId xmlns="" xmlns:a16="http://schemas.microsoft.com/office/drawing/2014/main" id="{61365BAA-D469-4938-8150-452A80AFFFE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426618" y="2018199"/>
                <a:ext cx="1847769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DAEEE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7" name="直接连接符 11">
                <a:extLst>
                  <a:ext uri="{FF2B5EF4-FFF2-40B4-BE49-F238E27FC236}">
                    <a16:creationId xmlns="" xmlns:a16="http://schemas.microsoft.com/office/drawing/2014/main" id="{376075BF-26F9-4D79-A339-FC017A518B1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264782" y="2021083"/>
                <a:ext cx="0" cy="241865"/>
              </a:xfrm>
              <a:prstGeom prst="line">
                <a:avLst/>
              </a:prstGeom>
              <a:noFill/>
              <a:ln w="19050" cap="flat" cmpd="sng" algn="ctr">
                <a:solidFill>
                  <a:srgbClr val="DAEEE1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045FE33A-EAAB-4C04-BC2C-DE6CCD94CC52}"/>
                </a:ext>
              </a:extLst>
            </p:cNvPr>
            <p:cNvSpPr/>
            <p:nvPr/>
          </p:nvSpPr>
          <p:spPr>
            <a:xfrm>
              <a:off x="7847228" y="1286664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rgbClr val="8DCCA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="" xmlns:a16="http://schemas.microsoft.com/office/drawing/2014/main" id="{DB410BB7-D82C-4084-9B85-E968833FA2E9}"/>
                </a:ext>
              </a:extLst>
            </p:cNvPr>
            <p:cNvSpPr/>
            <p:nvPr/>
          </p:nvSpPr>
          <p:spPr>
            <a:xfrm>
              <a:off x="7792541" y="1775656"/>
              <a:ext cx="2929564" cy="931429"/>
            </a:xfrm>
            <a:prstGeom prst="roundRect">
              <a:avLst/>
            </a:prstGeom>
            <a:solidFill>
              <a:srgbClr val="EDF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="" xmlns:a16="http://schemas.microsoft.com/office/drawing/2014/main" id="{529B08CA-B70D-473A-8F0E-F6EC3E042F9E}"/>
                </a:ext>
              </a:extLst>
            </p:cNvPr>
            <p:cNvSpPr txBox="1"/>
            <p:nvPr/>
          </p:nvSpPr>
          <p:spPr>
            <a:xfrm>
              <a:off x="7876678" y="1872038"/>
              <a:ext cx="276129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点击这里输入您的内容，顶部“开始”面板中可以对字体、字号、颜色、行距等进行修改。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CCC1900C-5015-49EE-BF74-46BFAA287D6E}"/>
              </a:ext>
            </a:extLst>
          </p:cNvPr>
          <p:cNvGrpSpPr/>
          <p:nvPr/>
        </p:nvGrpSpPr>
        <p:grpSpPr>
          <a:xfrm>
            <a:off x="7426618" y="3195893"/>
            <a:ext cx="3295487" cy="1674711"/>
            <a:chOff x="7426618" y="3195893"/>
            <a:chExt cx="3295487" cy="1674711"/>
          </a:xfrm>
        </p:grpSpPr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B0193001-2610-4F6A-856C-FE7F2F967418}"/>
                </a:ext>
              </a:extLst>
            </p:cNvPr>
            <p:cNvGrpSpPr/>
            <p:nvPr/>
          </p:nvGrpSpPr>
          <p:grpSpPr>
            <a:xfrm flipV="1">
              <a:off x="7426618" y="4625855"/>
              <a:ext cx="1847769" cy="244749"/>
              <a:chOff x="7426618" y="2018199"/>
              <a:chExt cx="1847769" cy="244749"/>
            </a:xfrm>
          </p:grpSpPr>
          <p:cxnSp>
            <p:nvCxnSpPr>
              <p:cNvPr id="54" name="直接连接符 11">
                <a:extLst>
                  <a:ext uri="{FF2B5EF4-FFF2-40B4-BE49-F238E27FC236}">
                    <a16:creationId xmlns="" xmlns:a16="http://schemas.microsoft.com/office/drawing/2014/main" id="{6E076583-ADD6-489F-874C-60F564833FF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426618" y="2018199"/>
                <a:ext cx="1847769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17904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5" name="直接连接符 11">
                <a:extLst>
                  <a:ext uri="{FF2B5EF4-FFF2-40B4-BE49-F238E27FC236}">
                    <a16:creationId xmlns="" xmlns:a16="http://schemas.microsoft.com/office/drawing/2014/main" id="{4C15A996-1B89-4D0A-8A0F-06D7F40395B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264782" y="2021083"/>
                <a:ext cx="0" cy="241865"/>
              </a:xfrm>
              <a:prstGeom prst="line">
                <a:avLst/>
              </a:prstGeom>
              <a:noFill/>
              <a:ln w="19050" cap="flat" cmpd="sng" algn="ctr">
                <a:solidFill>
                  <a:srgbClr val="17904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791F3C94-35AF-4305-A0A0-F0A080B0F2CB}"/>
                </a:ext>
              </a:extLst>
            </p:cNvPr>
            <p:cNvSpPr/>
            <p:nvPr/>
          </p:nvSpPr>
          <p:spPr>
            <a:xfrm>
              <a:off x="7847228" y="3195893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89" name="矩形: 圆角 88">
              <a:extLst>
                <a:ext uri="{FF2B5EF4-FFF2-40B4-BE49-F238E27FC236}">
                  <a16:creationId xmlns="" xmlns:a16="http://schemas.microsoft.com/office/drawing/2014/main" id="{6A4295A3-4652-43E8-8864-E36AD6F270DB}"/>
                </a:ext>
              </a:extLst>
            </p:cNvPr>
            <p:cNvSpPr/>
            <p:nvPr/>
          </p:nvSpPr>
          <p:spPr>
            <a:xfrm>
              <a:off x="7792541" y="3692984"/>
              <a:ext cx="2929564" cy="931429"/>
            </a:xfrm>
            <a:prstGeom prst="roundRect">
              <a:avLst/>
            </a:prstGeom>
            <a:solidFill>
              <a:srgbClr val="EDF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="" xmlns:a16="http://schemas.microsoft.com/office/drawing/2014/main" id="{268CCF6F-DC6B-4F4E-AC28-BB9B89298C6E}"/>
                </a:ext>
              </a:extLst>
            </p:cNvPr>
            <p:cNvSpPr txBox="1"/>
            <p:nvPr/>
          </p:nvSpPr>
          <p:spPr>
            <a:xfrm>
              <a:off x="7876678" y="3789366"/>
              <a:ext cx="276129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点击这里输入您的内容，顶部“开始”面板中可以对字体、字号、颜色、行距等进行修改。</a:t>
              </a:r>
            </a:p>
          </p:txBody>
        </p:sp>
      </p:grp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B3938C6B-F153-4DB7-BCB1-002428E4F9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745" y="261396"/>
            <a:ext cx="5442560" cy="686410"/>
          </a:xfrm>
        </p:spPr>
        <p:txBody>
          <a:bodyPr/>
          <a:lstStyle/>
          <a:p>
            <a:r>
              <a:rPr lang="zh-CN" altLang="en-US" dirty="0"/>
              <a:t>逻辑内容页</a:t>
            </a:r>
            <a:r>
              <a:rPr lang="en-US" altLang="zh-CN" dirty="0"/>
              <a:t>-</a:t>
            </a:r>
            <a:r>
              <a:rPr lang="zh-CN" altLang="en-US" dirty="0"/>
              <a:t>圆柱图</a:t>
            </a:r>
          </a:p>
        </p:txBody>
      </p:sp>
    </p:spTree>
    <p:extLst>
      <p:ext uri="{BB962C8B-B14F-4D97-AF65-F5344CB8AC3E}">
        <p14:creationId xmlns:p14="http://schemas.microsoft.com/office/powerpoint/2010/main" val="9178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F0B95605-AFD7-4444-BE7F-4524C6A6384B}"/>
              </a:ext>
            </a:extLst>
          </p:cNvPr>
          <p:cNvGrpSpPr/>
          <p:nvPr/>
        </p:nvGrpSpPr>
        <p:grpSpPr>
          <a:xfrm>
            <a:off x="4198776" y="1573055"/>
            <a:ext cx="5893296" cy="1031272"/>
            <a:chOff x="4198776" y="2086236"/>
            <a:chExt cx="5893296" cy="1031272"/>
          </a:xfrm>
        </p:grpSpPr>
        <p:cxnSp>
          <p:nvCxnSpPr>
            <p:cNvPr id="10" name="直接连接符 17">
              <a:extLst>
                <a:ext uri="{FF2B5EF4-FFF2-40B4-BE49-F238E27FC236}">
                  <a16:creationId xmlns="" xmlns:a16="http://schemas.microsoft.com/office/drawing/2014/main" id="{03781CBB-4372-4FD3-8C4A-9A350197AD82}"/>
                </a:ext>
              </a:extLst>
            </p:cNvPr>
            <p:cNvCxnSpPr>
              <a:cxnSpLocks/>
            </p:cNvCxnSpPr>
            <p:nvPr/>
          </p:nvCxnSpPr>
          <p:spPr>
            <a:xfrm>
              <a:off x="4198776" y="2601872"/>
              <a:ext cx="2651414" cy="0"/>
            </a:xfrm>
            <a:prstGeom prst="line">
              <a:avLst/>
            </a:prstGeom>
            <a:noFill/>
            <a:ln w="6350" cap="flat" cmpd="sng" algn="ctr">
              <a:solidFill>
                <a:srgbClr val="8DCCA8"/>
              </a:solidFill>
              <a:prstDash val="dash"/>
              <a:miter lim="800000"/>
            </a:ln>
            <a:effectLst/>
          </p:spPr>
        </p:cxn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949FD538-86D2-4A37-B22A-61B5526FB3CC}"/>
                </a:ext>
              </a:extLst>
            </p:cNvPr>
            <p:cNvGrpSpPr/>
            <p:nvPr/>
          </p:nvGrpSpPr>
          <p:grpSpPr>
            <a:xfrm>
              <a:off x="6934879" y="2086236"/>
              <a:ext cx="3157193" cy="1031272"/>
              <a:chOff x="6944209" y="2061613"/>
              <a:chExt cx="3157193" cy="1031272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="" xmlns:a16="http://schemas.microsoft.com/office/drawing/2014/main" id="{A93C5715-DA8B-4169-9776-B1CF5E98244C}"/>
                  </a:ext>
                </a:extLst>
              </p:cNvPr>
              <p:cNvGrpSpPr/>
              <p:nvPr/>
            </p:nvGrpSpPr>
            <p:grpSpPr>
              <a:xfrm>
                <a:off x="7171838" y="2061613"/>
                <a:ext cx="2929564" cy="1031272"/>
                <a:chOff x="7851321" y="2565460"/>
                <a:chExt cx="2929564" cy="1031272"/>
              </a:xfrm>
            </p:grpSpPr>
            <p:sp>
              <p:nvSpPr>
                <p:cNvPr id="33" name="矩形: 圆角 32">
                  <a:extLst>
                    <a:ext uri="{FF2B5EF4-FFF2-40B4-BE49-F238E27FC236}">
                      <a16:creationId xmlns="" xmlns:a16="http://schemas.microsoft.com/office/drawing/2014/main" id="{1A73B01E-60CA-4B01-B7DF-EEEFEE1558E8}"/>
                    </a:ext>
                  </a:extLst>
                </p:cNvPr>
                <p:cNvSpPr/>
                <p:nvPr/>
              </p:nvSpPr>
              <p:spPr>
                <a:xfrm>
                  <a:off x="7851321" y="2565460"/>
                  <a:ext cx="2929564" cy="1031272"/>
                </a:xfrm>
                <a:prstGeom prst="roundRect">
                  <a:avLst/>
                </a:prstGeom>
                <a:solidFill>
                  <a:srgbClr val="EDF7F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="" xmlns:a16="http://schemas.microsoft.com/office/drawing/2014/main" id="{C1B569B7-69DC-4EBF-BD46-B5B7C6787E93}"/>
                    </a:ext>
                  </a:extLst>
                </p:cNvPr>
                <p:cNvSpPr txBox="1"/>
                <p:nvPr/>
              </p:nvSpPr>
              <p:spPr>
                <a:xfrm>
                  <a:off x="7913685" y="2709065"/>
                  <a:ext cx="2820191" cy="7386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zh-CN" altLang="en-US" sz="1400" dirty="0"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点击这里输入您的内容，顶部“开始”面板中可以对字体、字号、颜色、行距等进行修改。</a:t>
                  </a:r>
                </a:p>
              </p:txBody>
            </p:sp>
          </p:grpSp>
          <p:sp>
            <p:nvSpPr>
              <p:cNvPr id="37" name="等腰三角形 36">
                <a:extLst>
                  <a:ext uri="{FF2B5EF4-FFF2-40B4-BE49-F238E27FC236}">
                    <a16:creationId xmlns="" xmlns:a16="http://schemas.microsoft.com/office/drawing/2014/main" id="{0BC7E443-10AF-4AC6-809C-D125FBA6181B}"/>
                  </a:ext>
                </a:extLst>
              </p:cNvPr>
              <p:cNvSpPr/>
              <p:nvPr/>
            </p:nvSpPr>
            <p:spPr>
              <a:xfrm rot="16200000">
                <a:off x="6924770" y="2455757"/>
                <a:ext cx="281861" cy="242984"/>
              </a:xfrm>
              <a:prstGeom prst="triangle">
                <a:avLst/>
              </a:prstGeom>
              <a:solidFill>
                <a:srgbClr val="EDF7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A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2196A5F1-A244-48D0-BB9E-7F10C3A8E451}"/>
              </a:ext>
            </a:extLst>
          </p:cNvPr>
          <p:cNvGrpSpPr/>
          <p:nvPr/>
        </p:nvGrpSpPr>
        <p:grpSpPr>
          <a:xfrm>
            <a:off x="4842087" y="2768336"/>
            <a:ext cx="5486944" cy="1031272"/>
            <a:chOff x="4842087" y="3151745"/>
            <a:chExt cx="5486944" cy="1031272"/>
          </a:xfrm>
        </p:grpSpPr>
        <p:cxnSp>
          <p:nvCxnSpPr>
            <p:cNvPr id="11" name="直接连接符 18">
              <a:extLst>
                <a:ext uri="{FF2B5EF4-FFF2-40B4-BE49-F238E27FC236}">
                  <a16:creationId xmlns="" xmlns:a16="http://schemas.microsoft.com/office/drawing/2014/main" id="{B440E7D9-E241-4CDE-8C34-DDD57321F73D}"/>
                </a:ext>
              </a:extLst>
            </p:cNvPr>
            <p:cNvCxnSpPr>
              <a:cxnSpLocks/>
            </p:cNvCxnSpPr>
            <p:nvPr/>
          </p:nvCxnSpPr>
          <p:spPr>
            <a:xfrm>
              <a:off x="4842087" y="3671319"/>
              <a:ext cx="2329751" cy="0"/>
            </a:xfrm>
            <a:prstGeom prst="line">
              <a:avLst/>
            </a:prstGeom>
            <a:noFill/>
            <a:ln w="6350" cap="flat" cmpd="sng" algn="ctr">
              <a:solidFill>
                <a:srgbClr val="8DCCA8"/>
              </a:solidFill>
              <a:prstDash val="dash"/>
              <a:miter lim="800000"/>
            </a:ln>
            <a:effectLst/>
          </p:spPr>
        </p:cxn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57DCFBAD-6EBF-49B9-B3D9-49E461A7189C}"/>
                </a:ext>
              </a:extLst>
            </p:cNvPr>
            <p:cNvGrpSpPr/>
            <p:nvPr/>
          </p:nvGrpSpPr>
          <p:grpSpPr>
            <a:xfrm>
              <a:off x="7171838" y="3151745"/>
              <a:ext cx="3157193" cy="1031272"/>
              <a:chOff x="6944209" y="2061613"/>
              <a:chExt cx="3157193" cy="1031272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="" xmlns:a16="http://schemas.microsoft.com/office/drawing/2014/main" id="{67E4DC42-8014-4B1A-904F-6C9F57D05AAA}"/>
                  </a:ext>
                </a:extLst>
              </p:cNvPr>
              <p:cNvGrpSpPr/>
              <p:nvPr/>
            </p:nvGrpSpPr>
            <p:grpSpPr>
              <a:xfrm>
                <a:off x="7171838" y="2061613"/>
                <a:ext cx="2929564" cy="1031272"/>
                <a:chOff x="7851321" y="2565460"/>
                <a:chExt cx="2929564" cy="1031272"/>
              </a:xfrm>
            </p:grpSpPr>
            <p:sp>
              <p:nvSpPr>
                <p:cNvPr id="42" name="矩形: 圆角 41">
                  <a:extLst>
                    <a:ext uri="{FF2B5EF4-FFF2-40B4-BE49-F238E27FC236}">
                      <a16:creationId xmlns="" xmlns:a16="http://schemas.microsoft.com/office/drawing/2014/main" id="{E337DA34-0F07-49BD-BD7B-DFBEA49B5F87}"/>
                    </a:ext>
                  </a:extLst>
                </p:cNvPr>
                <p:cNvSpPr/>
                <p:nvPr/>
              </p:nvSpPr>
              <p:spPr>
                <a:xfrm>
                  <a:off x="7851321" y="2565460"/>
                  <a:ext cx="2929564" cy="1031272"/>
                </a:xfrm>
                <a:prstGeom prst="roundRect">
                  <a:avLst/>
                </a:prstGeom>
                <a:solidFill>
                  <a:srgbClr val="EDF7F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="" xmlns:a16="http://schemas.microsoft.com/office/drawing/2014/main" id="{163A19F2-5D0D-45C1-A351-4635EE7CCF68}"/>
                    </a:ext>
                  </a:extLst>
                </p:cNvPr>
                <p:cNvSpPr txBox="1"/>
                <p:nvPr/>
              </p:nvSpPr>
              <p:spPr>
                <a:xfrm>
                  <a:off x="7915605" y="2719487"/>
                  <a:ext cx="2820191" cy="7386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zh-CN" altLang="en-US" sz="1400" dirty="0"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点击这里输入您的内容，顶部“开始”面板中可以对字体、字号、颜色、行距等进行修改。</a:t>
                  </a:r>
                </a:p>
              </p:txBody>
            </p:sp>
          </p:grpSp>
          <p:sp>
            <p:nvSpPr>
              <p:cNvPr id="41" name="等腰三角形 40">
                <a:extLst>
                  <a:ext uri="{FF2B5EF4-FFF2-40B4-BE49-F238E27FC236}">
                    <a16:creationId xmlns="" xmlns:a16="http://schemas.microsoft.com/office/drawing/2014/main" id="{D2CBDA90-BF5A-4D28-AA4A-A1B7BF7976ED}"/>
                  </a:ext>
                </a:extLst>
              </p:cNvPr>
              <p:cNvSpPr/>
              <p:nvPr/>
            </p:nvSpPr>
            <p:spPr>
              <a:xfrm rot="16200000">
                <a:off x="6924770" y="2455757"/>
                <a:ext cx="281861" cy="242984"/>
              </a:xfrm>
              <a:prstGeom prst="triangle">
                <a:avLst/>
              </a:prstGeom>
              <a:solidFill>
                <a:srgbClr val="EDF7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A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8515EDCA-8E9E-4281-A5CB-105ED79718BA}"/>
              </a:ext>
            </a:extLst>
          </p:cNvPr>
          <p:cNvGrpSpPr/>
          <p:nvPr/>
        </p:nvGrpSpPr>
        <p:grpSpPr>
          <a:xfrm>
            <a:off x="5146887" y="3963617"/>
            <a:ext cx="5486944" cy="1031272"/>
            <a:chOff x="5146887" y="4173577"/>
            <a:chExt cx="5486944" cy="1031272"/>
          </a:xfrm>
        </p:grpSpPr>
        <p:cxnSp>
          <p:nvCxnSpPr>
            <p:cNvPr id="12" name="直接连接符 19">
              <a:extLst>
                <a:ext uri="{FF2B5EF4-FFF2-40B4-BE49-F238E27FC236}">
                  <a16:creationId xmlns="" xmlns:a16="http://schemas.microsoft.com/office/drawing/2014/main" id="{29782771-C2F3-49E5-8A5D-9548FF3774B0}"/>
                </a:ext>
              </a:extLst>
            </p:cNvPr>
            <p:cNvCxnSpPr>
              <a:cxnSpLocks/>
            </p:cNvCxnSpPr>
            <p:nvPr/>
          </p:nvCxnSpPr>
          <p:spPr>
            <a:xfrm>
              <a:off x="5146887" y="4691912"/>
              <a:ext cx="2329751" cy="0"/>
            </a:xfrm>
            <a:prstGeom prst="line">
              <a:avLst/>
            </a:prstGeom>
            <a:noFill/>
            <a:ln w="6350" cap="flat" cmpd="sng" algn="ctr">
              <a:solidFill>
                <a:srgbClr val="8DCCA8"/>
              </a:solidFill>
              <a:prstDash val="dash"/>
              <a:miter lim="800000"/>
            </a:ln>
            <a:effectLst/>
          </p:spPr>
        </p:cxn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2E37D1AA-91ED-49D4-AA50-EB966E97E624}"/>
                </a:ext>
              </a:extLst>
            </p:cNvPr>
            <p:cNvGrpSpPr/>
            <p:nvPr/>
          </p:nvGrpSpPr>
          <p:grpSpPr>
            <a:xfrm>
              <a:off x="7476638" y="4173577"/>
              <a:ext cx="3157193" cy="1031272"/>
              <a:chOff x="6944209" y="2061613"/>
              <a:chExt cx="3157193" cy="1031272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="" xmlns:a16="http://schemas.microsoft.com/office/drawing/2014/main" id="{7B2BE503-4988-4E0D-ABFE-83F6E846D546}"/>
                  </a:ext>
                </a:extLst>
              </p:cNvPr>
              <p:cNvGrpSpPr/>
              <p:nvPr/>
            </p:nvGrpSpPr>
            <p:grpSpPr>
              <a:xfrm>
                <a:off x="7171838" y="2061613"/>
                <a:ext cx="2929564" cy="1031272"/>
                <a:chOff x="7851321" y="2565460"/>
                <a:chExt cx="2929564" cy="1031272"/>
              </a:xfrm>
            </p:grpSpPr>
            <p:sp>
              <p:nvSpPr>
                <p:cNvPr id="47" name="矩形: 圆角 46">
                  <a:extLst>
                    <a:ext uri="{FF2B5EF4-FFF2-40B4-BE49-F238E27FC236}">
                      <a16:creationId xmlns="" xmlns:a16="http://schemas.microsoft.com/office/drawing/2014/main" id="{3074B955-C4C9-4423-92F1-661EB719DA72}"/>
                    </a:ext>
                  </a:extLst>
                </p:cNvPr>
                <p:cNvSpPr/>
                <p:nvPr/>
              </p:nvSpPr>
              <p:spPr>
                <a:xfrm>
                  <a:off x="7851321" y="2565460"/>
                  <a:ext cx="2929564" cy="1031272"/>
                </a:xfrm>
                <a:prstGeom prst="roundRect">
                  <a:avLst/>
                </a:prstGeom>
                <a:solidFill>
                  <a:srgbClr val="EDF7F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="" xmlns:a16="http://schemas.microsoft.com/office/drawing/2014/main" id="{138F3542-3F24-402A-9024-96995B35A15C}"/>
                    </a:ext>
                  </a:extLst>
                </p:cNvPr>
                <p:cNvSpPr txBox="1"/>
                <p:nvPr/>
              </p:nvSpPr>
              <p:spPr>
                <a:xfrm>
                  <a:off x="7914835" y="2719531"/>
                  <a:ext cx="2820191" cy="7386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zh-CN" altLang="en-US" sz="1400" dirty="0"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点击这里输入您的内容，顶部“开始”面板中可以对字体、字号、颜色、行距等进行修改。</a:t>
                  </a:r>
                </a:p>
              </p:txBody>
            </p:sp>
          </p:grpSp>
          <p:sp>
            <p:nvSpPr>
              <p:cNvPr id="46" name="等腰三角形 45">
                <a:extLst>
                  <a:ext uri="{FF2B5EF4-FFF2-40B4-BE49-F238E27FC236}">
                    <a16:creationId xmlns="" xmlns:a16="http://schemas.microsoft.com/office/drawing/2014/main" id="{A6FCBC11-DA87-4171-BA41-79034A1A1EB3}"/>
                  </a:ext>
                </a:extLst>
              </p:cNvPr>
              <p:cNvSpPr/>
              <p:nvPr/>
            </p:nvSpPr>
            <p:spPr>
              <a:xfrm rot="16200000">
                <a:off x="6924770" y="2455757"/>
                <a:ext cx="281861" cy="242984"/>
              </a:xfrm>
              <a:prstGeom prst="triangle">
                <a:avLst/>
              </a:prstGeom>
              <a:solidFill>
                <a:srgbClr val="EDF7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A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0D94DBC6-AC4F-42ED-BFFE-80FDDD5F0C9D}"/>
              </a:ext>
            </a:extLst>
          </p:cNvPr>
          <p:cNvGrpSpPr/>
          <p:nvPr/>
        </p:nvGrpSpPr>
        <p:grpSpPr>
          <a:xfrm>
            <a:off x="5561711" y="5158899"/>
            <a:ext cx="5486944" cy="1031272"/>
            <a:chOff x="5561711" y="5158899"/>
            <a:chExt cx="5486944" cy="1031272"/>
          </a:xfrm>
        </p:grpSpPr>
        <p:cxnSp>
          <p:nvCxnSpPr>
            <p:cNvPr id="13" name="直接连接符 20">
              <a:extLst>
                <a:ext uri="{FF2B5EF4-FFF2-40B4-BE49-F238E27FC236}">
                  <a16:creationId xmlns="" xmlns:a16="http://schemas.microsoft.com/office/drawing/2014/main" id="{B534EE31-88A4-4D0A-BB5C-0B7871AF8E74}"/>
                </a:ext>
              </a:extLst>
            </p:cNvPr>
            <p:cNvCxnSpPr>
              <a:cxnSpLocks/>
            </p:cNvCxnSpPr>
            <p:nvPr/>
          </p:nvCxnSpPr>
          <p:spPr>
            <a:xfrm>
              <a:off x="5561711" y="5674535"/>
              <a:ext cx="2329751" cy="0"/>
            </a:xfrm>
            <a:prstGeom prst="line">
              <a:avLst/>
            </a:prstGeom>
            <a:noFill/>
            <a:ln w="6350" cap="flat" cmpd="sng" algn="ctr">
              <a:solidFill>
                <a:srgbClr val="8DCCA8"/>
              </a:solidFill>
              <a:prstDash val="dash"/>
              <a:miter lim="800000"/>
            </a:ln>
            <a:effectLst/>
          </p:spPr>
        </p:cxn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74D97934-2BAA-4A02-B2A1-0B3EE203CFD0}"/>
                </a:ext>
              </a:extLst>
            </p:cNvPr>
            <p:cNvGrpSpPr/>
            <p:nvPr/>
          </p:nvGrpSpPr>
          <p:grpSpPr>
            <a:xfrm>
              <a:off x="7891462" y="5158899"/>
              <a:ext cx="3157193" cy="1031272"/>
              <a:chOff x="6944209" y="2061613"/>
              <a:chExt cx="3157193" cy="1031272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="" xmlns:a16="http://schemas.microsoft.com/office/drawing/2014/main" id="{66962D2B-4367-4854-9C0E-3EDE214FB54D}"/>
                  </a:ext>
                </a:extLst>
              </p:cNvPr>
              <p:cNvGrpSpPr/>
              <p:nvPr/>
            </p:nvGrpSpPr>
            <p:grpSpPr>
              <a:xfrm>
                <a:off x="7171838" y="2061613"/>
                <a:ext cx="2929564" cy="1031272"/>
                <a:chOff x="7851321" y="2565460"/>
                <a:chExt cx="2929564" cy="1031272"/>
              </a:xfrm>
            </p:grpSpPr>
            <p:sp>
              <p:nvSpPr>
                <p:cNvPr id="52" name="矩形: 圆角 51">
                  <a:extLst>
                    <a:ext uri="{FF2B5EF4-FFF2-40B4-BE49-F238E27FC236}">
                      <a16:creationId xmlns="" xmlns:a16="http://schemas.microsoft.com/office/drawing/2014/main" id="{CB170BD5-F099-46D3-AC73-132C43F3DAD5}"/>
                    </a:ext>
                  </a:extLst>
                </p:cNvPr>
                <p:cNvSpPr/>
                <p:nvPr/>
              </p:nvSpPr>
              <p:spPr>
                <a:xfrm>
                  <a:off x="7851321" y="2565460"/>
                  <a:ext cx="2929564" cy="1031272"/>
                </a:xfrm>
                <a:prstGeom prst="roundRect">
                  <a:avLst/>
                </a:prstGeom>
                <a:solidFill>
                  <a:srgbClr val="EDF7F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="" xmlns:a16="http://schemas.microsoft.com/office/drawing/2014/main" id="{3BFC2C68-49BC-4F82-B70C-25591B38871F}"/>
                    </a:ext>
                  </a:extLst>
                </p:cNvPr>
                <p:cNvSpPr txBox="1"/>
                <p:nvPr/>
              </p:nvSpPr>
              <p:spPr>
                <a:xfrm>
                  <a:off x="7913685" y="2706351"/>
                  <a:ext cx="2820191" cy="7386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zh-CN" altLang="en-US" sz="1400" dirty="0">
                      <a:solidFill>
                        <a:srgbClr val="000000">
                          <a:lumMod val="65000"/>
                          <a:lumOff val="35000"/>
                        </a:srgb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点击这里输入您的内容，顶部“开始”面板中可以对字体、字号、颜色、行距等进行修改。</a:t>
                  </a:r>
                </a:p>
              </p:txBody>
            </p:sp>
          </p:grpSp>
          <p:sp>
            <p:nvSpPr>
              <p:cNvPr id="51" name="等腰三角形 50">
                <a:extLst>
                  <a:ext uri="{FF2B5EF4-FFF2-40B4-BE49-F238E27FC236}">
                    <a16:creationId xmlns="" xmlns:a16="http://schemas.microsoft.com/office/drawing/2014/main" id="{5C274E72-E4EF-4201-BCEA-498BCF8C52D3}"/>
                  </a:ext>
                </a:extLst>
              </p:cNvPr>
              <p:cNvSpPr/>
              <p:nvPr/>
            </p:nvSpPr>
            <p:spPr>
              <a:xfrm rot="16200000">
                <a:off x="6924770" y="2455757"/>
                <a:ext cx="281861" cy="242984"/>
              </a:xfrm>
              <a:prstGeom prst="triangle">
                <a:avLst/>
              </a:prstGeom>
              <a:solidFill>
                <a:srgbClr val="EDF7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AEEE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71B37594-32F0-4616-86C6-CD796A5C532C}"/>
              </a:ext>
            </a:extLst>
          </p:cNvPr>
          <p:cNvGrpSpPr/>
          <p:nvPr/>
        </p:nvGrpSpPr>
        <p:grpSpPr>
          <a:xfrm>
            <a:off x="1528763" y="1419710"/>
            <a:ext cx="4983583" cy="4773052"/>
            <a:chOff x="1528763" y="1419710"/>
            <a:chExt cx="4983583" cy="4773052"/>
          </a:xfrm>
        </p:grpSpPr>
        <p:sp>
          <p:nvSpPr>
            <p:cNvPr id="2" name="等腰三角形 7">
              <a:extLst>
                <a:ext uri="{FF2B5EF4-FFF2-40B4-BE49-F238E27FC236}">
                  <a16:creationId xmlns="" xmlns:a16="http://schemas.microsoft.com/office/drawing/2014/main" id="{479D6A8A-090A-4BCA-83B5-E5F5C6D61B7F}"/>
                </a:ext>
              </a:extLst>
            </p:cNvPr>
            <p:cNvSpPr/>
            <p:nvPr/>
          </p:nvSpPr>
          <p:spPr>
            <a:xfrm>
              <a:off x="3121000" y="1419710"/>
              <a:ext cx="1799108" cy="1708224"/>
            </a:xfrm>
            <a:prstGeom prst="triangle">
              <a:avLst/>
            </a:prstGeom>
            <a:solidFill>
              <a:srgbClr val="8DCCA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</a:endParaRPr>
            </a:p>
          </p:txBody>
        </p:sp>
        <p:sp>
          <p:nvSpPr>
            <p:cNvPr id="3" name="梯形 2">
              <a:extLst>
                <a:ext uri="{FF2B5EF4-FFF2-40B4-BE49-F238E27FC236}">
                  <a16:creationId xmlns="" xmlns:a16="http://schemas.microsoft.com/office/drawing/2014/main" id="{CED2851E-F363-4777-BD16-E14C080FED3F}"/>
                </a:ext>
              </a:extLst>
            </p:cNvPr>
            <p:cNvSpPr/>
            <p:nvPr/>
          </p:nvSpPr>
          <p:spPr>
            <a:xfrm>
              <a:off x="2571281" y="3123001"/>
              <a:ext cx="2898547" cy="1031272"/>
            </a:xfrm>
            <a:prstGeom prst="trapezoid">
              <a:avLst>
                <a:gd name="adj" fmla="val 53744"/>
              </a:avLst>
            </a:prstGeom>
            <a:solidFill>
              <a:srgbClr val="5DB5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</a:endParaRPr>
            </a:p>
          </p:txBody>
        </p:sp>
        <p:sp>
          <p:nvSpPr>
            <p:cNvPr id="4" name="梯形 3">
              <a:extLst>
                <a:ext uri="{FF2B5EF4-FFF2-40B4-BE49-F238E27FC236}">
                  <a16:creationId xmlns="" xmlns:a16="http://schemas.microsoft.com/office/drawing/2014/main" id="{5408457B-F5A7-4CBD-A103-64E8A81D725B}"/>
                </a:ext>
              </a:extLst>
            </p:cNvPr>
            <p:cNvSpPr/>
            <p:nvPr/>
          </p:nvSpPr>
          <p:spPr>
            <a:xfrm>
              <a:off x="2073186" y="4148785"/>
              <a:ext cx="3894737" cy="999885"/>
            </a:xfrm>
            <a:prstGeom prst="trapezoid">
              <a:avLst>
                <a:gd name="adj" fmla="val 49619"/>
              </a:avLst>
            </a:prstGeom>
            <a:solidFill>
              <a:srgbClr val="179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</a:endParaRPr>
            </a:p>
          </p:txBody>
        </p:sp>
        <p:sp>
          <p:nvSpPr>
            <p:cNvPr id="5" name="梯形 4">
              <a:extLst>
                <a:ext uri="{FF2B5EF4-FFF2-40B4-BE49-F238E27FC236}">
                  <a16:creationId xmlns="" xmlns:a16="http://schemas.microsoft.com/office/drawing/2014/main" id="{AB42B023-4C35-40CB-A101-41FFA8CD1D20}"/>
                </a:ext>
              </a:extLst>
            </p:cNvPr>
            <p:cNvSpPr/>
            <p:nvPr/>
          </p:nvSpPr>
          <p:spPr>
            <a:xfrm>
              <a:off x="1528763" y="5149784"/>
              <a:ext cx="4983583" cy="1042978"/>
            </a:xfrm>
            <a:prstGeom prst="trapezoid">
              <a:avLst>
                <a:gd name="adj" fmla="val 51500"/>
              </a:avLst>
            </a:prstGeom>
            <a:solidFill>
              <a:srgbClr val="137B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F82DF6C-6174-4321-B2FC-A1FCD7C55733}"/>
              </a:ext>
            </a:extLst>
          </p:cNvPr>
          <p:cNvSpPr txBox="1"/>
          <p:nvPr/>
        </p:nvSpPr>
        <p:spPr>
          <a:xfrm>
            <a:off x="3313060" y="2562510"/>
            <a:ext cx="1404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7F3503A-E52F-4B67-A4F6-4891928E7372}"/>
              </a:ext>
            </a:extLst>
          </p:cNvPr>
          <p:cNvSpPr txBox="1"/>
          <p:nvPr/>
        </p:nvSpPr>
        <p:spPr>
          <a:xfrm>
            <a:off x="3327391" y="3473443"/>
            <a:ext cx="1404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B262C6A-72E4-4B29-9FBC-0B35A9908ACC}"/>
              </a:ext>
            </a:extLst>
          </p:cNvPr>
          <p:cNvSpPr txBox="1"/>
          <p:nvPr/>
        </p:nvSpPr>
        <p:spPr>
          <a:xfrm>
            <a:off x="3327391" y="4420639"/>
            <a:ext cx="1404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F3F603D-6B84-4871-A982-41DF9AC993AD}"/>
              </a:ext>
            </a:extLst>
          </p:cNvPr>
          <p:cNvSpPr txBox="1"/>
          <p:nvPr/>
        </p:nvSpPr>
        <p:spPr>
          <a:xfrm>
            <a:off x="3327391" y="5438290"/>
            <a:ext cx="1404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7A567DC3-5471-4F06-B550-465AB2237D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745" y="261396"/>
            <a:ext cx="5409178" cy="686410"/>
          </a:xfrm>
        </p:spPr>
        <p:txBody>
          <a:bodyPr/>
          <a:lstStyle/>
          <a:p>
            <a:r>
              <a:rPr lang="zh-CN" altLang="en-US" dirty="0"/>
              <a:t>逻辑内容页</a:t>
            </a:r>
            <a:r>
              <a:rPr lang="en-US" altLang="zh-CN" dirty="0"/>
              <a:t>-</a:t>
            </a:r>
            <a:r>
              <a:rPr lang="zh-CN" altLang="en-US" dirty="0"/>
              <a:t>棱锥图</a:t>
            </a:r>
          </a:p>
        </p:txBody>
      </p:sp>
    </p:spTree>
    <p:extLst>
      <p:ext uri="{BB962C8B-B14F-4D97-AF65-F5344CB8AC3E}">
        <p14:creationId xmlns:p14="http://schemas.microsoft.com/office/powerpoint/2010/main" val="293861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acher-at-the-blackboard_65882">
            <a:extLst>
              <a:ext uri="{FF2B5EF4-FFF2-40B4-BE49-F238E27FC236}">
                <a16:creationId xmlns="" xmlns:a16="http://schemas.microsoft.com/office/drawing/2014/main" id="{72C0E4E5-FCA8-452A-8BEE-A8B5A8F9AD18}"/>
              </a:ext>
            </a:extLst>
          </p:cNvPr>
          <p:cNvSpPr>
            <a:spLocks noChangeAspect="1"/>
          </p:cNvSpPr>
          <p:nvPr/>
        </p:nvSpPr>
        <p:spPr bwMode="auto">
          <a:xfrm>
            <a:off x="1390855" y="1485987"/>
            <a:ext cx="4271879" cy="4197174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solidFill>
            <a:srgbClr val="179040"/>
          </a:solidFill>
          <a:ln>
            <a:noFill/>
          </a:ln>
        </p:spPr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1B6BDFBA-90D9-4BFD-923C-889E09B25DDE}"/>
              </a:ext>
            </a:extLst>
          </p:cNvPr>
          <p:cNvGrpSpPr/>
          <p:nvPr/>
        </p:nvGrpSpPr>
        <p:grpSpPr>
          <a:xfrm>
            <a:off x="6025971" y="1485987"/>
            <a:ext cx="3833018" cy="4197174"/>
            <a:chOff x="6025971" y="1485987"/>
            <a:chExt cx="3833018" cy="4197174"/>
          </a:xfrm>
        </p:grpSpPr>
        <p:sp>
          <p:nvSpPr>
            <p:cNvPr id="14" name="圆角矩形 26">
              <a:extLst>
                <a:ext uri="{FF2B5EF4-FFF2-40B4-BE49-F238E27FC236}">
                  <a16:creationId xmlns="" xmlns:a16="http://schemas.microsoft.com/office/drawing/2014/main" id="{8CC5B544-2AEA-48A2-829D-7FB844FB383E}"/>
                </a:ext>
              </a:extLst>
            </p:cNvPr>
            <p:cNvSpPr/>
            <p:nvPr/>
          </p:nvSpPr>
          <p:spPr>
            <a:xfrm>
              <a:off x="6187729" y="3392975"/>
              <a:ext cx="1826113" cy="415759"/>
            </a:xfrm>
            <a:prstGeom prst="roundRect">
              <a:avLst>
                <a:gd name="adj" fmla="val 9533"/>
              </a:avLst>
            </a:prstGeom>
            <a:solidFill>
              <a:srgbClr val="179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9242D4A6-AC64-4996-BAAD-825558C0A645}"/>
                </a:ext>
              </a:extLst>
            </p:cNvPr>
            <p:cNvSpPr txBox="1"/>
            <p:nvPr/>
          </p:nvSpPr>
          <p:spPr>
            <a:xfrm>
              <a:off x="6025971" y="1485987"/>
              <a:ext cx="383301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i="0" u="none" strike="noStrike" kern="1200" cap="none" spc="0" normalizeH="0" baseline="0" noProof="0" dirty="0">
                  <a:ln>
                    <a:noFill/>
                  </a:ln>
                  <a:solidFill>
                    <a:srgbClr val="17904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  <a:endPara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rgbClr val="179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B0ECE109-FBC0-485B-AB6D-048429F9ABC0}"/>
                </a:ext>
              </a:extLst>
            </p:cNvPr>
            <p:cNvSpPr txBox="1"/>
            <p:nvPr/>
          </p:nvSpPr>
          <p:spPr>
            <a:xfrm>
              <a:off x="6097333" y="3867279"/>
              <a:ext cx="3015846" cy="181588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12-14</a:t>
              </a: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号字，标题</a:t>
              </a:r>
              <a:r>
                <a:rPr lang="en-US" altLang="zh-CN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24-32</a:t>
              </a: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号字。</a:t>
              </a:r>
              <a:endPara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标题数字等都可以通过点击和重新输入进行更改。</a:t>
              </a:r>
            </a:p>
          </p:txBody>
        </p:sp>
        <p:sp>
          <p:nvSpPr>
            <p:cNvPr id="9" name="圆角矩形 26">
              <a:extLst>
                <a:ext uri="{FF2B5EF4-FFF2-40B4-BE49-F238E27FC236}">
                  <a16:creationId xmlns="" xmlns:a16="http://schemas.microsoft.com/office/drawing/2014/main" id="{485EB9C0-A850-411F-BBB7-D290BFBD5D5D}"/>
                </a:ext>
              </a:extLst>
            </p:cNvPr>
            <p:cNvSpPr/>
            <p:nvPr/>
          </p:nvSpPr>
          <p:spPr>
            <a:xfrm>
              <a:off x="6187729" y="2911861"/>
              <a:ext cx="2619098" cy="415759"/>
            </a:xfrm>
            <a:prstGeom prst="roundRect">
              <a:avLst>
                <a:gd name="adj" fmla="val 9533"/>
              </a:avLst>
            </a:prstGeom>
            <a:solidFill>
              <a:srgbClr val="179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97622837-1652-4888-89D0-15F3687966EB}"/>
                </a:ext>
              </a:extLst>
            </p:cNvPr>
            <p:cNvSpPr txBox="1"/>
            <p:nvPr/>
          </p:nvSpPr>
          <p:spPr>
            <a:xfrm>
              <a:off x="6187729" y="2888907"/>
              <a:ext cx="2619098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点击修改大标题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C8B67F1B-D673-48AE-945D-F1E7B1781B1C}"/>
                </a:ext>
              </a:extLst>
            </p:cNvPr>
            <p:cNvSpPr txBox="1"/>
            <p:nvPr/>
          </p:nvSpPr>
          <p:spPr>
            <a:xfrm>
              <a:off x="6187729" y="3410640"/>
              <a:ext cx="182611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点击修改副标题</a:t>
              </a:r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146C9DE-7A96-460E-A01E-F4F8D1DD47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重点数据与说明</a:t>
            </a:r>
          </a:p>
        </p:txBody>
      </p:sp>
    </p:spTree>
    <p:extLst>
      <p:ext uri="{BB962C8B-B14F-4D97-AF65-F5344CB8AC3E}">
        <p14:creationId xmlns:p14="http://schemas.microsoft.com/office/powerpoint/2010/main" val="216642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D56A87E-7391-45FD-9666-4BCDD3DBAD99}"/>
              </a:ext>
            </a:extLst>
          </p:cNvPr>
          <p:cNvSpPr/>
          <p:nvPr/>
        </p:nvSpPr>
        <p:spPr>
          <a:xfrm>
            <a:off x="5310553" y="1090620"/>
            <a:ext cx="6412260" cy="2627065"/>
          </a:xfrm>
          <a:prstGeom prst="rect">
            <a:avLst/>
          </a:prstGeom>
          <a:solidFill>
            <a:srgbClr val="8DCCA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ABC82BC-8637-49A5-8929-F9C71CFFE648}"/>
              </a:ext>
            </a:extLst>
          </p:cNvPr>
          <p:cNvSpPr/>
          <p:nvPr/>
        </p:nvSpPr>
        <p:spPr>
          <a:xfrm>
            <a:off x="5310553" y="3717686"/>
            <a:ext cx="6412260" cy="2668484"/>
          </a:xfrm>
          <a:prstGeom prst="rect">
            <a:avLst/>
          </a:prstGeom>
          <a:solidFill>
            <a:srgbClr val="DAEE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1CC834BE-76D2-4F60-90B5-DF2CDECDB7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图片与文字</a:t>
            </a:r>
            <a:r>
              <a:rPr lang="en-US" altLang="zh-CN" dirty="0"/>
              <a:t>-</a:t>
            </a:r>
            <a:r>
              <a:rPr lang="zh-CN" altLang="en-US" dirty="0"/>
              <a:t>对比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796A5D8-B3D5-4489-A18E-9EF3036878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745" y="1090620"/>
            <a:ext cx="4751808" cy="5289632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735394C-5E31-4AA9-800C-70EA70A0DBAF}"/>
              </a:ext>
            </a:extLst>
          </p:cNvPr>
          <p:cNvGrpSpPr/>
          <p:nvPr/>
        </p:nvGrpSpPr>
        <p:grpSpPr>
          <a:xfrm>
            <a:off x="6892773" y="1190879"/>
            <a:ext cx="3309464" cy="576275"/>
            <a:chOff x="6892773" y="1139509"/>
            <a:chExt cx="3309464" cy="576275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24007F75-0D90-4EC9-AFD0-A71E7614D12C}"/>
                </a:ext>
              </a:extLst>
            </p:cNvPr>
            <p:cNvSpPr/>
            <p:nvPr/>
          </p:nvSpPr>
          <p:spPr>
            <a:xfrm>
              <a:off x="6954417" y="1139509"/>
              <a:ext cx="3247820" cy="533720"/>
            </a:xfrm>
            <a:prstGeom prst="rect">
              <a:avLst/>
            </a:prstGeom>
            <a:solidFill>
              <a:srgbClr val="189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FFE2D4BB-3080-4819-BCA0-96F4A563C47F}"/>
                </a:ext>
              </a:extLst>
            </p:cNvPr>
            <p:cNvSpPr/>
            <p:nvPr/>
          </p:nvSpPr>
          <p:spPr>
            <a:xfrm>
              <a:off x="6892773" y="1182064"/>
              <a:ext cx="3247820" cy="533720"/>
            </a:xfrm>
            <a:prstGeom prst="rect">
              <a:avLst/>
            </a:prstGeom>
            <a:solidFill>
              <a:srgbClr val="DAEEE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0C7D5E6A-D39F-4C5D-8576-04B5D2332FB5}"/>
                </a:ext>
              </a:extLst>
            </p:cNvPr>
            <p:cNvSpPr/>
            <p:nvPr/>
          </p:nvSpPr>
          <p:spPr>
            <a:xfrm>
              <a:off x="7106587" y="1140967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157F81B4-3D1B-4C56-986E-115110F426B3}"/>
              </a:ext>
            </a:extLst>
          </p:cNvPr>
          <p:cNvGrpSpPr/>
          <p:nvPr/>
        </p:nvGrpSpPr>
        <p:grpSpPr>
          <a:xfrm>
            <a:off x="6892773" y="3809129"/>
            <a:ext cx="3309464" cy="591276"/>
            <a:chOff x="6892773" y="3860499"/>
            <a:chExt cx="3309464" cy="591276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3A297142-6580-461D-9CED-FDBD00CDD4E5}"/>
                </a:ext>
              </a:extLst>
            </p:cNvPr>
            <p:cNvSpPr/>
            <p:nvPr/>
          </p:nvSpPr>
          <p:spPr>
            <a:xfrm>
              <a:off x="6954417" y="3860499"/>
              <a:ext cx="3247820" cy="533720"/>
            </a:xfrm>
            <a:prstGeom prst="rect">
              <a:avLst/>
            </a:prstGeom>
            <a:solidFill>
              <a:srgbClr val="18954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CBE6BD78-4DDB-4D74-8303-7BBAC832B11F}"/>
                </a:ext>
              </a:extLst>
            </p:cNvPr>
            <p:cNvSpPr/>
            <p:nvPr/>
          </p:nvSpPr>
          <p:spPr>
            <a:xfrm>
              <a:off x="6892773" y="3918055"/>
              <a:ext cx="3247820" cy="533720"/>
            </a:xfrm>
            <a:prstGeom prst="rect">
              <a:avLst/>
            </a:prstGeom>
            <a:solidFill>
              <a:srgbClr val="8DCC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BAD2A0B4-7CEF-4D48-826D-67BDA1DBF6BC}"/>
                </a:ext>
              </a:extLst>
            </p:cNvPr>
            <p:cNvSpPr/>
            <p:nvPr/>
          </p:nvSpPr>
          <p:spPr>
            <a:xfrm>
              <a:off x="7106587" y="3881047"/>
              <a:ext cx="2820191" cy="532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4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F8946CA-7958-44B8-BA3A-5D2A737F23B8}"/>
              </a:ext>
            </a:extLst>
          </p:cNvPr>
          <p:cNvSpPr txBox="1"/>
          <p:nvPr/>
        </p:nvSpPr>
        <p:spPr>
          <a:xfrm>
            <a:off x="6083419" y="1975206"/>
            <a:ext cx="49898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0FF0879-EC6A-4F12-92A5-E56FC8BB2D0E}"/>
              </a:ext>
            </a:extLst>
          </p:cNvPr>
          <p:cNvSpPr txBox="1"/>
          <p:nvPr/>
        </p:nvSpPr>
        <p:spPr>
          <a:xfrm>
            <a:off x="6083419" y="2641240"/>
            <a:ext cx="49898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0E8208F-4DF2-4563-9F5B-51CFFC9FE3CE}"/>
              </a:ext>
            </a:extLst>
          </p:cNvPr>
          <p:cNvSpPr txBox="1"/>
          <p:nvPr/>
        </p:nvSpPr>
        <p:spPr>
          <a:xfrm>
            <a:off x="6083419" y="4592067"/>
            <a:ext cx="49898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2783EC1-DDD6-4D95-9988-D1503F8A03B4}"/>
              </a:ext>
            </a:extLst>
          </p:cNvPr>
          <p:cNvSpPr txBox="1"/>
          <p:nvPr/>
        </p:nvSpPr>
        <p:spPr>
          <a:xfrm>
            <a:off x="6083419" y="5258101"/>
            <a:ext cx="49898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417793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9ECE9F66-88A2-4339-A99B-9A7B449C5EA6}"/>
              </a:ext>
            </a:extLst>
          </p:cNvPr>
          <p:cNvGrpSpPr/>
          <p:nvPr/>
        </p:nvGrpSpPr>
        <p:grpSpPr>
          <a:xfrm>
            <a:off x="1133279" y="1474462"/>
            <a:ext cx="3068853" cy="4810538"/>
            <a:chOff x="1133279" y="1474462"/>
            <a:chExt cx="3068853" cy="4810538"/>
          </a:xfrm>
        </p:grpSpPr>
        <p:sp>
          <p:nvSpPr>
            <p:cNvPr id="3" name="文本框 8">
              <a:extLst>
                <a:ext uri="{FF2B5EF4-FFF2-40B4-BE49-F238E27FC236}">
                  <a16:creationId xmlns="" xmlns:a16="http://schemas.microsoft.com/office/drawing/2014/main" id="{8A73131E-BE5B-4DF9-8D17-522DF61852B8}"/>
                </a:ext>
              </a:extLst>
            </p:cNvPr>
            <p:cNvSpPr txBox="1"/>
            <p:nvPr/>
          </p:nvSpPr>
          <p:spPr>
            <a:xfrm>
              <a:off x="1133279" y="5098200"/>
              <a:ext cx="3068853" cy="1186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indent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在图片上右键选择“更改图片”</a:t>
              </a:r>
              <a:r>
                <a:rPr lang="en-US" altLang="zh-CN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-</a:t>
              </a: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“来自文件”，可替换成想要的本地图片。顶部“开始”面板中可以对字体、字号、颜色、行距等进行修改。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FC7A832F-D6B4-4163-B993-DD9723647311}"/>
                </a:ext>
              </a:extLst>
            </p:cNvPr>
            <p:cNvGrpSpPr/>
            <p:nvPr/>
          </p:nvGrpSpPr>
          <p:grpSpPr>
            <a:xfrm>
              <a:off x="1293340" y="1474462"/>
              <a:ext cx="2717909" cy="2717909"/>
              <a:chOff x="1289585" y="1208550"/>
              <a:chExt cx="2717909" cy="2717909"/>
            </a:xfrm>
          </p:grpSpPr>
          <p:pic>
            <p:nvPicPr>
              <p:cNvPr id="7" name="图片 6">
                <a:extLst>
                  <a:ext uri="{FF2B5EF4-FFF2-40B4-BE49-F238E27FC236}">
                    <a16:creationId xmlns="" xmlns:a16="http://schemas.microsoft.com/office/drawing/2014/main" id="{CE86CD24-38C0-43A1-9435-E6086AA7D7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524"/>
              <a:stretch/>
            </p:blipFill>
            <p:spPr>
              <a:xfrm>
                <a:off x="1411776" y="1330741"/>
                <a:ext cx="2473526" cy="2473526"/>
              </a:xfrm>
              <a:prstGeom prst="ellipse">
                <a:avLst/>
              </a:prstGeom>
            </p:spPr>
          </p:pic>
          <p:sp>
            <p:nvSpPr>
              <p:cNvPr id="8" name="椭圆 7">
                <a:extLst>
                  <a:ext uri="{FF2B5EF4-FFF2-40B4-BE49-F238E27FC236}">
                    <a16:creationId xmlns="" xmlns:a16="http://schemas.microsoft.com/office/drawing/2014/main" id="{3C73D7EE-EC10-484C-B5BD-452CDAB1CC22}"/>
                  </a:ext>
                </a:extLst>
              </p:cNvPr>
              <p:cNvSpPr/>
              <p:nvPr/>
            </p:nvSpPr>
            <p:spPr>
              <a:xfrm>
                <a:off x="1289585" y="1208550"/>
                <a:ext cx="2717909" cy="2717909"/>
              </a:xfrm>
              <a:prstGeom prst="ellipse">
                <a:avLst/>
              </a:prstGeom>
              <a:noFill/>
              <a:ln>
                <a:solidFill>
                  <a:srgbClr val="137B4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5C414FE8-498E-4667-A7D5-51E2967957C0}"/>
                </a:ext>
              </a:extLst>
            </p:cNvPr>
            <p:cNvGrpSpPr/>
            <p:nvPr/>
          </p:nvGrpSpPr>
          <p:grpSpPr>
            <a:xfrm>
              <a:off x="1174376" y="4476639"/>
              <a:ext cx="2955838" cy="459485"/>
              <a:chOff x="1174376" y="4476639"/>
              <a:chExt cx="2955838" cy="459485"/>
            </a:xfrm>
          </p:grpSpPr>
          <p:sp>
            <p:nvSpPr>
              <p:cNvPr id="4" name="矩形 3">
                <a:extLst>
                  <a:ext uri="{FF2B5EF4-FFF2-40B4-BE49-F238E27FC236}">
                    <a16:creationId xmlns="" xmlns:a16="http://schemas.microsoft.com/office/drawing/2014/main" id="{1DD045CF-4CCA-4C92-904F-768179DC9AEF}"/>
                  </a:ext>
                </a:extLst>
              </p:cNvPr>
              <p:cNvSpPr/>
              <p:nvPr/>
            </p:nvSpPr>
            <p:spPr>
              <a:xfrm>
                <a:off x="1174376" y="4476639"/>
                <a:ext cx="2955838" cy="459485"/>
              </a:xfrm>
              <a:prstGeom prst="rect">
                <a:avLst/>
              </a:prstGeom>
              <a:solidFill>
                <a:srgbClr val="18954E"/>
              </a:solidFill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B0A7E2D1-C145-4D3E-A034-ED2191D66707}"/>
                  </a:ext>
                </a:extLst>
              </p:cNvPr>
              <p:cNvSpPr txBox="1"/>
              <p:nvPr/>
            </p:nvSpPr>
            <p:spPr>
              <a:xfrm>
                <a:off x="1434204" y="4506326"/>
                <a:ext cx="24670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EDF0F490-8AEC-4B21-8828-E81E54600E46}"/>
              </a:ext>
            </a:extLst>
          </p:cNvPr>
          <p:cNvGrpSpPr/>
          <p:nvPr/>
        </p:nvGrpSpPr>
        <p:grpSpPr>
          <a:xfrm>
            <a:off x="4561575" y="1474462"/>
            <a:ext cx="3068853" cy="4810538"/>
            <a:chOff x="1133279" y="1474462"/>
            <a:chExt cx="3068853" cy="4810538"/>
          </a:xfrm>
        </p:grpSpPr>
        <p:sp>
          <p:nvSpPr>
            <p:cNvPr id="25" name="文本框 8">
              <a:extLst>
                <a:ext uri="{FF2B5EF4-FFF2-40B4-BE49-F238E27FC236}">
                  <a16:creationId xmlns="" xmlns:a16="http://schemas.microsoft.com/office/drawing/2014/main" id="{8B33321C-EAEC-4D88-9C79-C20570AB9BDD}"/>
                </a:ext>
              </a:extLst>
            </p:cNvPr>
            <p:cNvSpPr txBox="1"/>
            <p:nvPr/>
          </p:nvSpPr>
          <p:spPr>
            <a:xfrm>
              <a:off x="1133279" y="5098200"/>
              <a:ext cx="3068853" cy="1186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indent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在图片上右键选择“更改图片”</a:t>
              </a:r>
              <a:r>
                <a:rPr lang="en-US" altLang="zh-CN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-</a:t>
              </a: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“来自文件”，可替换成想要的本地图片。顶部“开始”面板中可以对字体、字号、颜色、行距等进行修改。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53753005-8360-4C5E-8D68-A9489322289D}"/>
                </a:ext>
              </a:extLst>
            </p:cNvPr>
            <p:cNvGrpSpPr/>
            <p:nvPr/>
          </p:nvGrpSpPr>
          <p:grpSpPr>
            <a:xfrm>
              <a:off x="1293340" y="1474462"/>
              <a:ext cx="2717909" cy="2717909"/>
              <a:chOff x="1289585" y="1208550"/>
              <a:chExt cx="2717909" cy="2717909"/>
            </a:xfrm>
          </p:grpSpPr>
          <p:pic>
            <p:nvPicPr>
              <p:cNvPr id="30" name="图片 29">
                <a:extLst>
                  <a:ext uri="{FF2B5EF4-FFF2-40B4-BE49-F238E27FC236}">
                    <a16:creationId xmlns="" xmlns:a16="http://schemas.microsoft.com/office/drawing/2014/main" id="{F84BC875-C18E-483F-95C5-94829C0F35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524"/>
              <a:stretch/>
            </p:blipFill>
            <p:spPr>
              <a:xfrm>
                <a:off x="1411776" y="1330741"/>
                <a:ext cx="2473526" cy="2473526"/>
              </a:xfrm>
              <a:prstGeom prst="ellipse">
                <a:avLst/>
              </a:prstGeom>
            </p:spPr>
          </p:pic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FD777CC6-F9D1-4992-B12E-E1C15EB9D59D}"/>
                  </a:ext>
                </a:extLst>
              </p:cNvPr>
              <p:cNvSpPr/>
              <p:nvPr/>
            </p:nvSpPr>
            <p:spPr>
              <a:xfrm>
                <a:off x="1289585" y="1208550"/>
                <a:ext cx="2717909" cy="2717909"/>
              </a:xfrm>
              <a:prstGeom prst="ellipse">
                <a:avLst/>
              </a:prstGeom>
              <a:noFill/>
              <a:ln>
                <a:solidFill>
                  <a:srgbClr val="137B4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CD5D65B2-D36E-40D3-B837-97A5F845CAC6}"/>
                </a:ext>
              </a:extLst>
            </p:cNvPr>
            <p:cNvGrpSpPr/>
            <p:nvPr/>
          </p:nvGrpSpPr>
          <p:grpSpPr>
            <a:xfrm>
              <a:off x="1174376" y="4476639"/>
              <a:ext cx="2955838" cy="459485"/>
              <a:chOff x="1174376" y="4476639"/>
              <a:chExt cx="2955838" cy="459485"/>
            </a:xfrm>
          </p:grpSpPr>
          <p:sp>
            <p:nvSpPr>
              <p:cNvPr id="28" name="矩形 27">
                <a:extLst>
                  <a:ext uri="{FF2B5EF4-FFF2-40B4-BE49-F238E27FC236}">
                    <a16:creationId xmlns="" xmlns:a16="http://schemas.microsoft.com/office/drawing/2014/main" id="{3942280D-1C87-4005-8E48-D3F9F36BF95B}"/>
                  </a:ext>
                </a:extLst>
              </p:cNvPr>
              <p:cNvSpPr/>
              <p:nvPr/>
            </p:nvSpPr>
            <p:spPr>
              <a:xfrm>
                <a:off x="1174376" y="4476639"/>
                <a:ext cx="2955838" cy="459485"/>
              </a:xfrm>
              <a:prstGeom prst="rect">
                <a:avLst/>
              </a:prstGeom>
              <a:solidFill>
                <a:srgbClr val="18954E"/>
              </a:solidFill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7C1BFA37-695B-44B9-8FF6-730C24355B11}"/>
                  </a:ext>
                </a:extLst>
              </p:cNvPr>
              <p:cNvSpPr txBox="1"/>
              <p:nvPr/>
            </p:nvSpPr>
            <p:spPr>
              <a:xfrm>
                <a:off x="1434204" y="4506326"/>
                <a:ext cx="24670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71CFEFE6-6E98-46DB-8981-D4B4BCCCA568}"/>
              </a:ext>
            </a:extLst>
          </p:cNvPr>
          <p:cNvGrpSpPr/>
          <p:nvPr/>
        </p:nvGrpSpPr>
        <p:grpSpPr>
          <a:xfrm>
            <a:off x="7989870" y="1474462"/>
            <a:ext cx="3068853" cy="4810538"/>
            <a:chOff x="1133279" y="1474462"/>
            <a:chExt cx="3068853" cy="4810538"/>
          </a:xfrm>
        </p:grpSpPr>
        <p:sp>
          <p:nvSpPr>
            <p:cNvPr id="33" name="文本框 8">
              <a:extLst>
                <a:ext uri="{FF2B5EF4-FFF2-40B4-BE49-F238E27FC236}">
                  <a16:creationId xmlns="" xmlns:a16="http://schemas.microsoft.com/office/drawing/2014/main" id="{06AC5462-4946-42B2-B30C-40EAB69D82D4}"/>
                </a:ext>
              </a:extLst>
            </p:cNvPr>
            <p:cNvSpPr txBox="1"/>
            <p:nvPr/>
          </p:nvSpPr>
          <p:spPr>
            <a:xfrm>
              <a:off x="1133279" y="5098200"/>
              <a:ext cx="3068853" cy="1186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indent="45720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在图片上右键选择“更改图片”</a:t>
              </a:r>
              <a:r>
                <a:rPr lang="en-US" altLang="zh-CN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-</a:t>
              </a: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“来自文件”，可替换成想要的本地图片。顶部“开始”面板中可以对字体、字号、颜色、行距等进行修改。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AC4D5BA0-46B9-40DC-8E60-8AC8AA800279}"/>
                </a:ext>
              </a:extLst>
            </p:cNvPr>
            <p:cNvGrpSpPr/>
            <p:nvPr/>
          </p:nvGrpSpPr>
          <p:grpSpPr>
            <a:xfrm>
              <a:off x="1293340" y="1474462"/>
              <a:ext cx="2717909" cy="2717909"/>
              <a:chOff x="1289585" y="1208550"/>
              <a:chExt cx="2717909" cy="2717909"/>
            </a:xfrm>
          </p:grpSpPr>
          <p:pic>
            <p:nvPicPr>
              <p:cNvPr id="38" name="图片 37">
                <a:extLst>
                  <a:ext uri="{FF2B5EF4-FFF2-40B4-BE49-F238E27FC236}">
                    <a16:creationId xmlns="" xmlns:a16="http://schemas.microsoft.com/office/drawing/2014/main" id="{2471A2AA-28AB-4744-BAF2-EC7A405641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524"/>
              <a:stretch/>
            </p:blipFill>
            <p:spPr>
              <a:xfrm>
                <a:off x="1411776" y="1330741"/>
                <a:ext cx="2473526" cy="2473526"/>
              </a:xfrm>
              <a:prstGeom prst="ellipse">
                <a:avLst/>
              </a:prstGeom>
            </p:spPr>
          </p:pic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15E07201-6711-42D4-BAA3-D556866B2B6B}"/>
                  </a:ext>
                </a:extLst>
              </p:cNvPr>
              <p:cNvSpPr/>
              <p:nvPr/>
            </p:nvSpPr>
            <p:spPr>
              <a:xfrm>
                <a:off x="1289585" y="1208550"/>
                <a:ext cx="2717909" cy="2717909"/>
              </a:xfrm>
              <a:prstGeom prst="ellipse">
                <a:avLst/>
              </a:prstGeom>
              <a:noFill/>
              <a:ln>
                <a:solidFill>
                  <a:srgbClr val="137B4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BC7606D9-9EEC-4ED0-B32B-1ACCB1521627}"/>
                </a:ext>
              </a:extLst>
            </p:cNvPr>
            <p:cNvGrpSpPr/>
            <p:nvPr/>
          </p:nvGrpSpPr>
          <p:grpSpPr>
            <a:xfrm>
              <a:off x="1174376" y="4476639"/>
              <a:ext cx="2955838" cy="459485"/>
              <a:chOff x="1174376" y="4476639"/>
              <a:chExt cx="2955838" cy="459485"/>
            </a:xfrm>
          </p:grpSpPr>
          <p:sp>
            <p:nvSpPr>
              <p:cNvPr id="36" name="矩形 35">
                <a:extLst>
                  <a:ext uri="{FF2B5EF4-FFF2-40B4-BE49-F238E27FC236}">
                    <a16:creationId xmlns="" xmlns:a16="http://schemas.microsoft.com/office/drawing/2014/main" id="{B4BE5393-3AB0-4AC2-A0E1-EB682DD397F2}"/>
                  </a:ext>
                </a:extLst>
              </p:cNvPr>
              <p:cNvSpPr/>
              <p:nvPr/>
            </p:nvSpPr>
            <p:spPr>
              <a:xfrm>
                <a:off x="1174376" y="4476639"/>
                <a:ext cx="2955838" cy="459485"/>
              </a:xfrm>
              <a:prstGeom prst="rect">
                <a:avLst/>
              </a:prstGeom>
              <a:solidFill>
                <a:srgbClr val="18954E"/>
              </a:solidFill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377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="" xmlns:a16="http://schemas.microsoft.com/office/drawing/2014/main" id="{5FDBDA7B-23F6-49E9-91A2-C5D5F98685F4}"/>
                  </a:ext>
                </a:extLst>
              </p:cNvPr>
              <p:cNvSpPr txBox="1"/>
              <p:nvPr/>
            </p:nvSpPr>
            <p:spPr>
              <a:xfrm>
                <a:off x="1434204" y="4506326"/>
                <a:ext cx="24670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</a:p>
            </p:txBody>
          </p:sp>
        </p:grpSp>
      </p:grp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605606BB-E764-4885-94EB-0E9E073402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图片与文字</a:t>
            </a:r>
            <a:r>
              <a:rPr lang="en-US" altLang="zh-CN" dirty="0"/>
              <a:t>-</a:t>
            </a:r>
            <a:r>
              <a:rPr lang="zh-CN" altLang="en-US" dirty="0"/>
              <a:t>并列</a:t>
            </a:r>
          </a:p>
        </p:txBody>
      </p:sp>
    </p:spTree>
    <p:extLst>
      <p:ext uri="{BB962C8B-B14F-4D97-AF65-F5344CB8AC3E}">
        <p14:creationId xmlns:p14="http://schemas.microsoft.com/office/powerpoint/2010/main" val="404863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FFF98172-EB63-488E-A94B-5DD98238291F}"/>
              </a:ext>
            </a:extLst>
          </p:cNvPr>
          <p:cNvGrpSpPr/>
          <p:nvPr/>
        </p:nvGrpSpPr>
        <p:grpSpPr>
          <a:xfrm>
            <a:off x="861539" y="1534019"/>
            <a:ext cx="5005004" cy="4407614"/>
            <a:chOff x="861539" y="1534019"/>
            <a:chExt cx="5005004" cy="4407614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76176676-5BEC-4299-A31D-725241503C01}"/>
                </a:ext>
              </a:extLst>
            </p:cNvPr>
            <p:cNvGrpSpPr/>
            <p:nvPr/>
          </p:nvGrpSpPr>
          <p:grpSpPr>
            <a:xfrm>
              <a:off x="861539" y="1534019"/>
              <a:ext cx="5005004" cy="4407614"/>
              <a:chOff x="625234" y="1520575"/>
              <a:chExt cx="5005004" cy="4407614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FEC3BE54-93B7-4C82-B9B7-6CF415864103}"/>
                  </a:ext>
                </a:extLst>
              </p:cNvPr>
              <p:cNvGrpSpPr/>
              <p:nvPr/>
            </p:nvGrpSpPr>
            <p:grpSpPr>
              <a:xfrm>
                <a:off x="2608891" y="1520575"/>
                <a:ext cx="1037690" cy="1654140"/>
                <a:chOff x="2445250" y="1520575"/>
                <a:chExt cx="1037690" cy="1654140"/>
              </a:xfrm>
            </p:grpSpPr>
            <p:sp>
              <p:nvSpPr>
                <p:cNvPr id="13" name="等腰三角形 12">
                  <a:extLst>
                    <a:ext uri="{FF2B5EF4-FFF2-40B4-BE49-F238E27FC236}">
                      <a16:creationId xmlns="" xmlns:a16="http://schemas.microsoft.com/office/drawing/2014/main" id="{589B7BE1-90FA-4F68-B68E-87B1D9262077}"/>
                    </a:ext>
                  </a:extLst>
                </p:cNvPr>
                <p:cNvSpPr/>
                <p:nvPr/>
              </p:nvSpPr>
              <p:spPr>
                <a:xfrm>
                  <a:off x="2445250" y="1664413"/>
                  <a:ext cx="1037690" cy="1510302"/>
                </a:xfrm>
                <a:prstGeom prst="triangle">
                  <a:avLst/>
                </a:prstGeom>
                <a:noFill/>
                <a:ln w="19050">
                  <a:solidFill>
                    <a:srgbClr val="179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椭圆 13">
                  <a:extLst>
                    <a:ext uri="{FF2B5EF4-FFF2-40B4-BE49-F238E27FC236}">
                      <a16:creationId xmlns="" xmlns:a16="http://schemas.microsoft.com/office/drawing/2014/main" id="{21370413-F56A-41D7-AB18-A39F29302850}"/>
                    </a:ext>
                  </a:extLst>
                </p:cNvPr>
                <p:cNvSpPr/>
                <p:nvPr/>
              </p:nvSpPr>
              <p:spPr>
                <a:xfrm>
                  <a:off x="2820257" y="1520575"/>
                  <a:ext cx="287676" cy="287676"/>
                </a:xfrm>
                <a:prstGeom prst="ellipse">
                  <a:avLst/>
                </a:prstGeom>
                <a:solidFill>
                  <a:srgbClr val="5DB5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="" xmlns:a16="http://schemas.microsoft.com/office/drawing/2014/main" id="{969113F0-6638-4D42-8863-E28DE7546A1B}"/>
                  </a:ext>
                </a:extLst>
              </p:cNvPr>
              <p:cNvGrpSpPr/>
              <p:nvPr/>
            </p:nvGrpSpPr>
            <p:grpSpPr>
              <a:xfrm>
                <a:off x="625234" y="2506895"/>
                <a:ext cx="5005004" cy="3421294"/>
                <a:chOff x="543041" y="1913888"/>
                <a:chExt cx="5557811" cy="3207289"/>
              </a:xfrm>
            </p:grpSpPr>
            <p:sp>
              <p:nvSpPr>
                <p:cNvPr id="3" name="圆角矩形 28">
                  <a:extLst>
                    <a:ext uri="{FF2B5EF4-FFF2-40B4-BE49-F238E27FC236}">
                      <a16:creationId xmlns="" xmlns:a16="http://schemas.microsoft.com/office/drawing/2014/main" id="{8AF64DB1-96D4-4E9B-9452-3B8F094E5B32}"/>
                    </a:ext>
                  </a:extLst>
                </p:cNvPr>
                <p:cNvSpPr/>
                <p:nvPr/>
              </p:nvSpPr>
              <p:spPr>
                <a:xfrm>
                  <a:off x="558698" y="1955334"/>
                  <a:ext cx="5526497" cy="3124397"/>
                </a:xfrm>
                <a:prstGeom prst="roundRect">
                  <a:avLst>
                    <a:gd name="adj" fmla="val 4484"/>
                  </a:avLst>
                </a:prstGeom>
                <a:solidFill>
                  <a:srgbClr val="EDF7F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" name="圆角矩形 5">
                  <a:extLst>
                    <a:ext uri="{FF2B5EF4-FFF2-40B4-BE49-F238E27FC236}">
                      <a16:creationId xmlns="" xmlns:a16="http://schemas.microsoft.com/office/drawing/2014/main" id="{88C0EE63-6423-451F-A739-D7C84A3EAF78}"/>
                    </a:ext>
                  </a:extLst>
                </p:cNvPr>
                <p:cNvSpPr/>
                <p:nvPr/>
              </p:nvSpPr>
              <p:spPr>
                <a:xfrm>
                  <a:off x="543041" y="1913888"/>
                  <a:ext cx="5557811" cy="3207289"/>
                </a:xfrm>
                <a:prstGeom prst="roundRect">
                  <a:avLst>
                    <a:gd name="adj" fmla="val 6065"/>
                  </a:avLst>
                </a:prstGeom>
                <a:noFill/>
                <a:ln w="82550" cap="flat" cmpd="sng" algn="ctr">
                  <a:solidFill>
                    <a:srgbClr val="5DB580"/>
                  </a:solidFill>
                  <a:prstDash val="solid"/>
                  <a:miter lim="800000"/>
                </a:ln>
                <a:effectLst>
                  <a:outerShdw blurRad="50800" dist="38100" dir="5400000" algn="t" rotWithShape="0">
                    <a:srgbClr val="116C39">
                      <a:alpha val="40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" name="圆角矩形 7">
                  <a:extLst>
                    <a:ext uri="{FF2B5EF4-FFF2-40B4-BE49-F238E27FC236}">
                      <a16:creationId xmlns="" xmlns:a16="http://schemas.microsoft.com/office/drawing/2014/main" id="{4A0E5BA7-3E87-4F6F-A837-06F9F1BF1BE6}"/>
                    </a:ext>
                  </a:extLst>
                </p:cNvPr>
                <p:cNvSpPr/>
                <p:nvPr/>
              </p:nvSpPr>
              <p:spPr>
                <a:xfrm>
                  <a:off x="543041" y="1913888"/>
                  <a:ext cx="5557811" cy="3207289"/>
                </a:xfrm>
                <a:prstGeom prst="roundRect">
                  <a:avLst>
                    <a:gd name="adj" fmla="val 6065"/>
                  </a:avLst>
                </a:prstGeom>
                <a:noFill/>
                <a:ln w="19050" cap="flat" cmpd="sng" algn="ctr">
                  <a:solidFill>
                    <a:srgbClr val="116C39"/>
                  </a:solidFill>
                  <a:prstDash val="dash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1EF1A00B-E82B-4A85-8384-D2AE62778A55}"/>
                </a:ext>
              </a:extLst>
            </p:cNvPr>
            <p:cNvSpPr txBox="1"/>
            <p:nvPr/>
          </p:nvSpPr>
          <p:spPr>
            <a:xfrm>
              <a:off x="1183670" y="3831264"/>
              <a:ext cx="4360742" cy="138499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indent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indent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在图表上右键选择“编辑数据”，将需要的数据放到“填写数据”列，可对图表具体布局进行调整。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2B17E2E7-5A96-4779-BFDD-5D187FC34B69}"/>
                </a:ext>
              </a:extLst>
            </p:cNvPr>
            <p:cNvGrpSpPr/>
            <p:nvPr/>
          </p:nvGrpSpPr>
          <p:grpSpPr>
            <a:xfrm>
              <a:off x="1116531" y="2849109"/>
              <a:ext cx="4495020" cy="588768"/>
              <a:chOff x="1186587" y="2849109"/>
              <a:chExt cx="4495020" cy="588768"/>
            </a:xfrm>
          </p:grpSpPr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3E5D7F8C-2004-4A94-852E-28CDD70C896D}"/>
                  </a:ext>
                </a:extLst>
              </p:cNvPr>
              <p:cNvSpPr/>
              <p:nvPr/>
            </p:nvSpPr>
            <p:spPr>
              <a:xfrm>
                <a:off x="1186587" y="2849109"/>
                <a:ext cx="4495020" cy="5322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400" b="1" kern="0" dirty="0">
                    <a:solidFill>
                      <a:srgbClr val="179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="" xmlns:a16="http://schemas.microsoft.com/office/drawing/2014/main" id="{42F8AA2E-BDFB-4624-AC0C-9BE16200A4DD}"/>
                  </a:ext>
                </a:extLst>
              </p:cNvPr>
              <p:cNvSpPr/>
              <p:nvPr/>
            </p:nvSpPr>
            <p:spPr>
              <a:xfrm>
                <a:off x="2529971" y="3392158"/>
                <a:ext cx="1808252" cy="45719"/>
              </a:xfrm>
              <a:prstGeom prst="rect">
                <a:avLst/>
              </a:prstGeom>
              <a:solidFill>
                <a:srgbClr val="179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aphicFrame>
        <p:nvGraphicFramePr>
          <p:cNvPr id="40" name="图表 39">
            <a:extLst>
              <a:ext uri="{FF2B5EF4-FFF2-40B4-BE49-F238E27FC236}">
                <a16:creationId xmlns="" xmlns:a16="http://schemas.microsoft.com/office/drawing/2014/main" id="{CEDFC35F-7B3A-4255-9E95-C787916529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7398423"/>
              </p:ext>
            </p:extLst>
          </p:nvPr>
        </p:nvGraphicFramePr>
        <p:xfrm>
          <a:off x="5604930" y="2146470"/>
          <a:ext cx="6345258" cy="4230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96747E5F-8AC8-4875-B9CD-C27372C8BAFB}"/>
              </a:ext>
            </a:extLst>
          </p:cNvPr>
          <p:cNvGrpSpPr/>
          <p:nvPr/>
        </p:nvGrpSpPr>
        <p:grpSpPr>
          <a:xfrm>
            <a:off x="7722243" y="1601625"/>
            <a:ext cx="2210981" cy="495674"/>
            <a:chOff x="10079340" y="2978413"/>
            <a:chExt cx="1625808" cy="495674"/>
          </a:xfrm>
        </p:grpSpPr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2A798B03-1FE3-475B-9449-E54CB00A2FA6}"/>
                </a:ext>
              </a:extLst>
            </p:cNvPr>
            <p:cNvGrpSpPr/>
            <p:nvPr/>
          </p:nvGrpSpPr>
          <p:grpSpPr>
            <a:xfrm>
              <a:off x="10079340" y="2978413"/>
              <a:ext cx="1625808" cy="495674"/>
              <a:chOff x="6311019" y="3505267"/>
              <a:chExt cx="1625808" cy="495674"/>
            </a:xfrm>
          </p:grpSpPr>
          <p:sp>
            <p:nvSpPr>
              <p:cNvPr id="45" name="圆角矩形 61">
                <a:extLst>
                  <a:ext uri="{FF2B5EF4-FFF2-40B4-BE49-F238E27FC236}">
                    <a16:creationId xmlns="" xmlns:a16="http://schemas.microsoft.com/office/drawing/2014/main" id="{CEA0922A-B7F1-45D0-9AEB-A2E762915ED2}"/>
                  </a:ext>
                </a:extLst>
              </p:cNvPr>
              <p:cNvSpPr/>
              <p:nvPr/>
            </p:nvSpPr>
            <p:spPr>
              <a:xfrm>
                <a:off x="6311019" y="3571652"/>
                <a:ext cx="1613107" cy="429289"/>
              </a:xfrm>
              <a:prstGeom prst="roundRect">
                <a:avLst>
                  <a:gd name="adj" fmla="val 50000"/>
                </a:avLst>
              </a:prstGeom>
              <a:solidFill>
                <a:srgbClr val="179040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圆角矩形 60">
                <a:extLst>
                  <a:ext uri="{FF2B5EF4-FFF2-40B4-BE49-F238E27FC236}">
                    <a16:creationId xmlns="" xmlns:a16="http://schemas.microsoft.com/office/drawing/2014/main" id="{E70A0D24-0A87-4C75-ABB8-9680AD5D5150}"/>
                  </a:ext>
                </a:extLst>
              </p:cNvPr>
              <p:cNvSpPr/>
              <p:nvPr/>
            </p:nvSpPr>
            <p:spPr>
              <a:xfrm>
                <a:off x="6323720" y="3505267"/>
                <a:ext cx="1613107" cy="429289"/>
              </a:xfrm>
              <a:prstGeom prst="roundRect">
                <a:avLst>
                  <a:gd name="adj" fmla="val 50000"/>
                </a:avLst>
              </a:prstGeom>
              <a:solidFill>
                <a:srgbClr val="1AA649"/>
              </a:solidFill>
              <a:ln w="19050">
                <a:noFill/>
              </a:ln>
              <a:effectLst>
                <a:innerShdw blurRad="254000">
                  <a:srgbClr val="BBE0CB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B80F81B6-3E37-4BEE-8FDC-21410D65C8C0}"/>
                </a:ext>
              </a:extLst>
            </p:cNvPr>
            <p:cNvSpPr txBox="1"/>
            <p:nvPr/>
          </p:nvSpPr>
          <p:spPr>
            <a:xfrm>
              <a:off x="10194878" y="2995627"/>
              <a:ext cx="12856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F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</p:grp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3FF86BFE-4608-49DD-8433-856F620A05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扇形占比图</a:t>
            </a:r>
          </a:p>
        </p:txBody>
      </p:sp>
    </p:spTree>
    <p:extLst>
      <p:ext uri="{BB962C8B-B14F-4D97-AF65-F5344CB8AC3E}">
        <p14:creationId xmlns:p14="http://schemas.microsoft.com/office/powerpoint/2010/main" val="190479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9C2F36A-9EA6-4BEE-86F7-F76615FFE820}"/>
              </a:ext>
            </a:extLst>
          </p:cNvPr>
          <p:cNvGrpSpPr/>
          <p:nvPr/>
        </p:nvGrpSpPr>
        <p:grpSpPr>
          <a:xfrm>
            <a:off x="845228" y="1053810"/>
            <a:ext cx="5562744" cy="3708496"/>
            <a:chOff x="-478104" y="688844"/>
            <a:chExt cx="5562744" cy="3708496"/>
          </a:xfrm>
        </p:grpSpPr>
        <p:sp>
          <p:nvSpPr>
            <p:cNvPr id="8" name="圆: 空心 7">
              <a:extLst>
                <a:ext uri="{FF2B5EF4-FFF2-40B4-BE49-F238E27FC236}">
                  <a16:creationId xmlns="" xmlns:a16="http://schemas.microsoft.com/office/drawing/2014/main" id="{81565CB0-1216-47E7-9EE3-2F8B2481D1CC}"/>
                </a:ext>
              </a:extLst>
            </p:cNvPr>
            <p:cNvSpPr/>
            <p:nvPr/>
          </p:nvSpPr>
          <p:spPr>
            <a:xfrm>
              <a:off x="1006867" y="1246692"/>
              <a:ext cx="2596081" cy="2596081"/>
            </a:xfrm>
            <a:prstGeom prst="donut">
              <a:avLst>
                <a:gd name="adj" fmla="val 7657"/>
              </a:avLst>
            </a:prstGeom>
            <a:solidFill>
              <a:srgbClr val="8DCC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7" name="图表 6">
              <a:extLst>
                <a:ext uri="{FF2B5EF4-FFF2-40B4-BE49-F238E27FC236}">
                  <a16:creationId xmlns="" xmlns:a16="http://schemas.microsoft.com/office/drawing/2014/main" id="{22D0BE96-9B06-463C-A701-7E40784B57B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15624615"/>
                </p:ext>
              </p:extLst>
            </p:nvPr>
          </p:nvGraphicFramePr>
          <p:xfrm>
            <a:off x="-478104" y="688844"/>
            <a:ext cx="5562744" cy="37084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1DD0455-D666-45D9-B33D-026460CC76BF}"/>
              </a:ext>
            </a:extLst>
          </p:cNvPr>
          <p:cNvGrpSpPr/>
          <p:nvPr/>
        </p:nvGrpSpPr>
        <p:grpSpPr>
          <a:xfrm>
            <a:off x="2687149" y="4726113"/>
            <a:ext cx="1878902" cy="415759"/>
            <a:chOff x="2386759" y="4762306"/>
            <a:chExt cx="1878902" cy="415759"/>
          </a:xfrm>
        </p:grpSpPr>
        <p:sp>
          <p:nvSpPr>
            <p:cNvPr id="14" name="圆角矩形 39">
              <a:extLst>
                <a:ext uri="{FF2B5EF4-FFF2-40B4-BE49-F238E27FC236}">
                  <a16:creationId xmlns="" xmlns:a16="http://schemas.microsoft.com/office/drawing/2014/main" id="{F5539A8D-36EE-4AAD-9D3A-8DE2699329CB}"/>
                </a:ext>
              </a:extLst>
            </p:cNvPr>
            <p:cNvSpPr/>
            <p:nvPr/>
          </p:nvSpPr>
          <p:spPr>
            <a:xfrm>
              <a:off x="2386759" y="4762306"/>
              <a:ext cx="1878902" cy="415759"/>
            </a:xfrm>
            <a:prstGeom prst="roundRect">
              <a:avLst>
                <a:gd name="adj" fmla="val 9533"/>
              </a:avLst>
            </a:prstGeom>
            <a:solidFill>
              <a:srgbClr val="179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BBC45F24-C7D1-4CDC-B348-F20B6E7C2DD9}"/>
                </a:ext>
              </a:extLst>
            </p:cNvPr>
            <p:cNvSpPr txBox="1"/>
            <p:nvPr/>
          </p:nvSpPr>
          <p:spPr>
            <a:xfrm>
              <a:off x="2446265" y="4770130"/>
              <a:ext cx="175989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78B69FD3-7B5D-42D7-8BEC-97E15E567839}"/>
              </a:ext>
            </a:extLst>
          </p:cNvPr>
          <p:cNvSpPr txBox="1"/>
          <p:nvPr/>
        </p:nvSpPr>
        <p:spPr>
          <a:xfrm>
            <a:off x="1838118" y="5282290"/>
            <a:ext cx="3576963" cy="90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defRPr sz="1200">
                <a:solidFill>
                  <a:srgbClr val="000000">
                    <a:lumMod val="75000"/>
                    <a:lumOff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400" dirty="0"/>
              <a:t>       在图表上右键选择“编辑数据”，将需要的数据放到“填写数据”列，可对图表具体布局进行调整。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C9C2F36A-9EA6-4BEE-86F7-F76615FFE820}"/>
              </a:ext>
            </a:extLst>
          </p:cNvPr>
          <p:cNvGrpSpPr/>
          <p:nvPr/>
        </p:nvGrpSpPr>
        <p:grpSpPr>
          <a:xfrm>
            <a:off x="5930012" y="1053810"/>
            <a:ext cx="5562744" cy="3708496"/>
            <a:chOff x="-478104" y="688844"/>
            <a:chExt cx="5562744" cy="3708496"/>
          </a:xfrm>
        </p:grpSpPr>
        <p:sp>
          <p:nvSpPr>
            <p:cNvPr id="19" name="圆: 空心 7">
              <a:extLst>
                <a:ext uri="{FF2B5EF4-FFF2-40B4-BE49-F238E27FC236}">
                  <a16:creationId xmlns="" xmlns:a16="http://schemas.microsoft.com/office/drawing/2014/main" id="{81565CB0-1216-47E7-9EE3-2F8B2481D1CC}"/>
                </a:ext>
              </a:extLst>
            </p:cNvPr>
            <p:cNvSpPr/>
            <p:nvPr/>
          </p:nvSpPr>
          <p:spPr>
            <a:xfrm>
              <a:off x="1006867" y="1246692"/>
              <a:ext cx="2596081" cy="2596081"/>
            </a:xfrm>
            <a:prstGeom prst="donut">
              <a:avLst>
                <a:gd name="adj" fmla="val 7657"/>
              </a:avLst>
            </a:prstGeom>
            <a:solidFill>
              <a:srgbClr val="8DCC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21" name="图表 20">
              <a:extLst>
                <a:ext uri="{FF2B5EF4-FFF2-40B4-BE49-F238E27FC236}">
                  <a16:creationId xmlns="" xmlns:a16="http://schemas.microsoft.com/office/drawing/2014/main" id="{22D0BE96-9B06-463C-A701-7E40784B57B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15624615"/>
                </p:ext>
              </p:extLst>
            </p:nvPr>
          </p:nvGraphicFramePr>
          <p:xfrm>
            <a:off x="-478104" y="688844"/>
            <a:ext cx="5562744" cy="37084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1DD0455-D666-45D9-B33D-026460CC76BF}"/>
              </a:ext>
            </a:extLst>
          </p:cNvPr>
          <p:cNvGrpSpPr/>
          <p:nvPr/>
        </p:nvGrpSpPr>
        <p:grpSpPr>
          <a:xfrm>
            <a:off x="7771933" y="4726113"/>
            <a:ext cx="1878902" cy="415759"/>
            <a:chOff x="2386759" y="4762306"/>
            <a:chExt cx="1878902" cy="415759"/>
          </a:xfrm>
        </p:grpSpPr>
        <p:sp>
          <p:nvSpPr>
            <p:cNvPr id="25" name="圆角矩形 39">
              <a:extLst>
                <a:ext uri="{FF2B5EF4-FFF2-40B4-BE49-F238E27FC236}">
                  <a16:creationId xmlns="" xmlns:a16="http://schemas.microsoft.com/office/drawing/2014/main" id="{F5539A8D-36EE-4AAD-9D3A-8DE2699329CB}"/>
                </a:ext>
              </a:extLst>
            </p:cNvPr>
            <p:cNvSpPr/>
            <p:nvPr/>
          </p:nvSpPr>
          <p:spPr>
            <a:xfrm>
              <a:off x="2386759" y="4762306"/>
              <a:ext cx="1878902" cy="415759"/>
            </a:xfrm>
            <a:prstGeom prst="roundRect">
              <a:avLst>
                <a:gd name="adj" fmla="val 9533"/>
              </a:avLst>
            </a:prstGeom>
            <a:solidFill>
              <a:srgbClr val="179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文本框 14">
              <a:extLst>
                <a:ext uri="{FF2B5EF4-FFF2-40B4-BE49-F238E27FC236}">
                  <a16:creationId xmlns="" xmlns:a16="http://schemas.microsoft.com/office/drawing/2014/main" id="{BBC45F24-C7D1-4CDC-B348-F20B6E7C2DD9}"/>
                </a:ext>
              </a:extLst>
            </p:cNvPr>
            <p:cNvSpPr txBox="1"/>
            <p:nvPr/>
          </p:nvSpPr>
          <p:spPr>
            <a:xfrm>
              <a:off x="2446265" y="4770130"/>
              <a:ext cx="175989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</p:grpSp>
      <p:sp>
        <p:nvSpPr>
          <p:cNvPr id="28" name="文本框 15">
            <a:extLst>
              <a:ext uri="{FF2B5EF4-FFF2-40B4-BE49-F238E27FC236}">
                <a16:creationId xmlns="" xmlns:a16="http://schemas.microsoft.com/office/drawing/2014/main" id="{78B69FD3-7B5D-42D7-8BEC-97E15E567839}"/>
              </a:ext>
            </a:extLst>
          </p:cNvPr>
          <p:cNvSpPr txBox="1"/>
          <p:nvPr/>
        </p:nvSpPr>
        <p:spPr>
          <a:xfrm>
            <a:off x="6922902" y="5282290"/>
            <a:ext cx="3576963" cy="90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defRPr sz="1200">
                <a:solidFill>
                  <a:srgbClr val="000000">
                    <a:lumMod val="75000"/>
                    <a:lumOff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sz="1400" dirty="0"/>
              <a:t>       在图表上右键选择“编辑数据”，将需要的数据放到“填写数据”列，可对图表具体布局进行调整。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881EA2AA-BB7C-4A18-8E97-554064ED67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环形数据图</a:t>
            </a:r>
          </a:p>
        </p:txBody>
      </p:sp>
    </p:spTree>
    <p:extLst>
      <p:ext uri="{BB962C8B-B14F-4D97-AF65-F5344CB8AC3E}">
        <p14:creationId xmlns:p14="http://schemas.microsoft.com/office/powerpoint/2010/main" val="320759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2031841-86C3-41EB-BD5F-C1AECB2CBC4B}"/>
              </a:ext>
            </a:extLst>
          </p:cNvPr>
          <p:cNvGrpSpPr/>
          <p:nvPr/>
        </p:nvGrpSpPr>
        <p:grpSpPr>
          <a:xfrm>
            <a:off x="570165" y="2199125"/>
            <a:ext cx="7281548" cy="1161205"/>
            <a:chOff x="5799112" y="2071129"/>
            <a:chExt cx="8112197" cy="1161205"/>
          </a:xfrm>
        </p:grpSpPr>
        <p:graphicFrame>
          <p:nvGraphicFramePr>
            <p:cNvPr id="11" name="图表 10">
              <a:extLst>
                <a:ext uri="{FF2B5EF4-FFF2-40B4-BE49-F238E27FC236}">
                  <a16:creationId xmlns="" xmlns:a16="http://schemas.microsoft.com/office/drawing/2014/main" id="{13A9F381-7C5C-4B25-A232-D60A9677662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37570409"/>
                </p:ext>
              </p:extLst>
            </p:nvPr>
          </p:nvGraphicFramePr>
          <p:xfrm>
            <a:off x="6853550" y="2071129"/>
            <a:ext cx="7057759" cy="11612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D460D9C5-35AA-4956-A086-7186AEF4720B}"/>
                </a:ext>
              </a:extLst>
            </p:cNvPr>
            <p:cNvSpPr txBox="1"/>
            <p:nvPr/>
          </p:nvSpPr>
          <p:spPr>
            <a:xfrm>
              <a:off x="5799112" y="2112721"/>
              <a:ext cx="16317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5DB58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43%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DB5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8E3CD26F-50A9-4886-8E83-E4B71D2C294B}"/>
                </a:ext>
              </a:extLst>
            </p:cNvPr>
            <p:cNvSpPr txBox="1"/>
            <p:nvPr/>
          </p:nvSpPr>
          <p:spPr>
            <a:xfrm>
              <a:off x="5799112" y="2683348"/>
              <a:ext cx="11942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EFE32FF-ADA8-43DA-8C79-1FFE83598F64}"/>
              </a:ext>
            </a:extLst>
          </p:cNvPr>
          <p:cNvGrpSpPr/>
          <p:nvPr/>
        </p:nvGrpSpPr>
        <p:grpSpPr>
          <a:xfrm>
            <a:off x="570165" y="4412700"/>
            <a:ext cx="7281548" cy="1161205"/>
            <a:chOff x="5799112" y="4170598"/>
            <a:chExt cx="8112197" cy="1161205"/>
          </a:xfrm>
        </p:grpSpPr>
        <p:graphicFrame>
          <p:nvGraphicFramePr>
            <p:cNvPr id="12" name="图表 11">
              <a:extLst>
                <a:ext uri="{FF2B5EF4-FFF2-40B4-BE49-F238E27FC236}">
                  <a16:creationId xmlns="" xmlns:a16="http://schemas.microsoft.com/office/drawing/2014/main" id="{345B77B6-4206-4495-9956-BBBC17F8AFA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54757972"/>
                </p:ext>
              </p:extLst>
            </p:nvPr>
          </p:nvGraphicFramePr>
          <p:xfrm>
            <a:off x="6853550" y="4170598"/>
            <a:ext cx="7057759" cy="11612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8455DF50-760B-4CC7-AB08-01C1673C890C}"/>
                </a:ext>
              </a:extLst>
            </p:cNvPr>
            <p:cNvSpPr txBox="1"/>
            <p:nvPr/>
          </p:nvSpPr>
          <p:spPr>
            <a:xfrm>
              <a:off x="5799112" y="4277113"/>
              <a:ext cx="16317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17904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179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2EFDF24C-7CC2-45A4-9B42-DE19E42D3689}"/>
                </a:ext>
              </a:extLst>
            </p:cNvPr>
            <p:cNvSpPr txBox="1"/>
            <p:nvPr/>
          </p:nvSpPr>
          <p:spPr>
            <a:xfrm>
              <a:off x="5799112" y="4847740"/>
              <a:ext cx="11942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项目二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0D9BDF9-3C61-4980-83F2-D54D86DE5E58}"/>
              </a:ext>
            </a:extLst>
          </p:cNvPr>
          <p:cNvGrpSpPr/>
          <p:nvPr/>
        </p:nvGrpSpPr>
        <p:grpSpPr>
          <a:xfrm>
            <a:off x="570165" y="1377915"/>
            <a:ext cx="3936571" cy="605304"/>
            <a:chOff x="570165" y="1182607"/>
            <a:chExt cx="3936571" cy="605304"/>
          </a:xfrm>
        </p:grpSpPr>
        <p:sp>
          <p:nvSpPr>
            <p:cNvPr id="37" name="圆角矩形 4">
              <a:extLst>
                <a:ext uri="{FF2B5EF4-FFF2-40B4-BE49-F238E27FC236}">
                  <a16:creationId xmlns="" xmlns:a16="http://schemas.microsoft.com/office/drawing/2014/main" id="{DBC153CA-01EF-49C5-9C53-619CE15D09F1}"/>
                </a:ext>
              </a:extLst>
            </p:cNvPr>
            <p:cNvSpPr/>
            <p:nvPr/>
          </p:nvSpPr>
          <p:spPr>
            <a:xfrm>
              <a:off x="973122" y="1269532"/>
              <a:ext cx="3533614" cy="4158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16C39"/>
                </a:gs>
                <a:gs pos="100000">
                  <a:srgbClr val="116C39">
                    <a:lumMod val="85000"/>
                    <a:lumOff val="15000"/>
                    <a:alpha val="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503839A1-D87F-4176-805E-3C4BA77D79E8}"/>
                </a:ext>
              </a:extLst>
            </p:cNvPr>
            <p:cNvSpPr/>
            <p:nvPr/>
          </p:nvSpPr>
          <p:spPr>
            <a:xfrm>
              <a:off x="570165" y="1182607"/>
              <a:ext cx="605304" cy="605304"/>
            </a:xfrm>
            <a:prstGeom prst="ellipse">
              <a:avLst/>
            </a:prstGeom>
            <a:solidFill>
              <a:srgbClr val="18954E"/>
            </a:solidFill>
            <a:ln>
              <a:noFill/>
            </a:ln>
            <a:effectLst>
              <a:outerShdw blurRad="50800" dist="38100" dir="8100000" algn="tr" rotWithShape="0">
                <a:srgbClr val="17904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D6A19B95-541E-40ED-A44E-389263A6E7B0}"/>
                </a:ext>
              </a:extLst>
            </p:cNvPr>
            <p:cNvSpPr txBox="1"/>
            <p:nvPr/>
          </p:nvSpPr>
          <p:spPr>
            <a:xfrm>
              <a:off x="1236600" y="1292801"/>
              <a:ext cx="2572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点击此处修改标题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D6084F99-799A-4875-84FC-565642BE3F40}"/>
                </a:ext>
              </a:extLst>
            </p:cNvPr>
            <p:cNvSpPr txBox="1"/>
            <p:nvPr/>
          </p:nvSpPr>
          <p:spPr>
            <a:xfrm>
              <a:off x="616238" y="1246634"/>
              <a:ext cx="507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4F35F5D8-4441-4B43-9FA3-4267E068D5EA}"/>
              </a:ext>
            </a:extLst>
          </p:cNvPr>
          <p:cNvGrpSpPr/>
          <p:nvPr/>
        </p:nvGrpSpPr>
        <p:grpSpPr>
          <a:xfrm>
            <a:off x="570165" y="3738412"/>
            <a:ext cx="3936571" cy="605304"/>
            <a:chOff x="570165" y="1182607"/>
            <a:chExt cx="3936571" cy="605304"/>
          </a:xfrm>
        </p:grpSpPr>
        <p:sp>
          <p:nvSpPr>
            <p:cNvPr id="42" name="圆角矩形 4">
              <a:extLst>
                <a:ext uri="{FF2B5EF4-FFF2-40B4-BE49-F238E27FC236}">
                  <a16:creationId xmlns="" xmlns:a16="http://schemas.microsoft.com/office/drawing/2014/main" id="{E2C6D872-1838-489E-9C3C-1E530CC6E6EE}"/>
                </a:ext>
              </a:extLst>
            </p:cNvPr>
            <p:cNvSpPr/>
            <p:nvPr/>
          </p:nvSpPr>
          <p:spPr>
            <a:xfrm>
              <a:off x="973122" y="1269532"/>
              <a:ext cx="3533614" cy="4158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16C39"/>
                </a:gs>
                <a:gs pos="100000">
                  <a:srgbClr val="116C39">
                    <a:lumMod val="85000"/>
                    <a:lumOff val="15000"/>
                    <a:alpha val="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5CD5649B-3153-429F-95E4-C0528072256B}"/>
                </a:ext>
              </a:extLst>
            </p:cNvPr>
            <p:cNvSpPr/>
            <p:nvPr/>
          </p:nvSpPr>
          <p:spPr>
            <a:xfrm>
              <a:off x="570165" y="1182607"/>
              <a:ext cx="605304" cy="605304"/>
            </a:xfrm>
            <a:prstGeom prst="ellipse">
              <a:avLst/>
            </a:prstGeom>
            <a:solidFill>
              <a:srgbClr val="18954E"/>
            </a:solidFill>
            <a:ln>
              <a:noFill/>
            </a:ln>
            <a:effectLst>
              <a:outerShdw blurRad="50800" dist="38100" dir="8100000" algn="tr" rotWithShape="0">
                <a:srgbClr val="17904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14633737-6AC0-405F-8F26-1E0BDBB82A73}"/>
                </a:ext>
              </a:extLst>
            </p:cNvPr>
            <p:cNvSpPr txBox="1"/>
            <p:nvPr/>
          </p:nvSpPr>
          <p:spPr>
            <a:xfrm>
              <a:off x="1236600" y="1292801"/>
              <a:ext cx="2572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点击此处修改标题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A7E76CC0-AFCE-4A6F-9C29-D8508265661A}"/>
                </a:ext>
              </a:extLst>
            </p:cNvPr>
            <p:cNvSpPr txBox="1"/>
            <p:nvPr/>
          </p:nvSpPr>
          <p:spPr>
            <a:xfrm>
              <a:off x="616238" y="1246634"/>
              <a:ext cx="507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FF4B6D5A-B51F-439E-9138-CCEB726EF613}"/>
              </a:ext>
            </a:extLst>
          </p:cNvPr>
          <p:cNvGrpSpPr/>
          <p:nvPr/>
        </p:nvGrpSpPr>
        <p:grpSpPr>
          <a:xfrm>
            <a:off x="7100873" y="2208003"/>
            <a:ext cx="4407677" cy="1020624"/>
            <a:chOff x="3904116" y="1022004"/>
            <a:chExt cx="4407677" cy="1020624"/>
          </a:xfrm>
        </p:grpSpPr>
        <p:sp>
          <p:nvSpPr>
            <p:cNvPr id="36" name="圆角矩形 3">
              <a:extLst>
                <a:ext uri="{FF2B5EF4-FFF2-40B4-BE49-F238E27FC236}">
                  <a16:creationId xmlns="" xmlns:a16="http://schemas.microsoft.com/office/drawing/2014/main" id="{F2034221-B542-4299-A301-0A8122255A00}"/>
                </a:ext>
              </a:extLst>
            </p:cNvPr>
            <p:cNvSpPr/>
            <p:nvPr/>
          </p:nvSpPr>
          <p:spPr>
            <a:xfrm>
              <a:off x="3904116" y="1022004"/>
              <a:ext cx="4407677" cy="1020624"/>
            </a:xfrm>
            <a:prstGeom prst="roundRect">
              <a:avLst/>
            </a:prstGeom>
            <a:solidFill>
              <a:srgbClr val="EDF7F1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文本框 13">
              <a:extLst>
                <a:ext uri="{FF2B5EF4-FFF2-40B4-BE49-F238E27FC236}">
                  <a16:creationId xmlns="" xmlns:a16="http://schemas.microsoft.com/office/drawing/2014/main" id="{C8B95DAC-D846-4C37-B2BC-621C16E92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7124" y="1332260"/>
              <a:ext cx="16766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0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8B233DBD-1DC1-40CF-AEB4-374DE34C3E0F}"/>
                </a:ext>
              </a:extLst>
            </p:cNvPr>
            <p:cNvSpPr txBox="1"/>
            <p:nvPr/>
          </p:nvSpPr>
          <p:spPr>
            <a:xfrm>
              <a:off x="5589116" y="1212872"/>
              <a:ext cx="265744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在图表上右键选择“编辑数据”，填入需要的数据，可对图表具体布局进行调整。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D9AF46C8-177D-4604-9F62-6C84271D9D01}"/>
              </a:ext>
            </a:extLst>
          </p:cNvPr>
          <p:cNvGrpSpPr/>
          <p:nvPr/>
        </p:nvGrpSpPr>
        <p:grpSpPr>
          <a:xfrm>
            <a:off x="7100873" y="4438550"/>
            <a:ext cx="4407677" cy="1020624"/>
            <a:chOff x="3904116" y="1022004"/>
            <a:chExt cx="4407677" cy="1020624"/>
          </a:xfrm>
        </p:grpSpPr>
        <p:sp>
          <p:nvSpPr>
            <p:cNvPr id="63" name="圆角矩形 3">
              <a:extLst>
                <a:ext uri="{FF2B5EF4-FFF2-40B4-BE49-F238E27FC236}">
                  <a16:creationId xmlns="" xmlns:a16="http://schemas.microsoft.com/office/drawing/2014/main" id="{C6DE4F84-9370-441F-BE16-65B894D362AA}"/>
                </a:ext>
              </a:extLst>
            </p:cNvPr>
            <p:cNvSpPr/>
            <p:nvPr/>
          </p:nvSpPr>
          <p:spPr>
            <a:xfrm>
              <a:off x="3904116" y="1022004"/>
              <a:ext cx="4407677" cy="1020624"/>
            </a:xfrm>
            <a:prstGeom prst="roundRect">
              <a:avLst/>
            </a:prstGeom>
            <a:solidFill>
              <a:srgbClr val="EDF7F1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文本框 13">
              <a:extLst>
                <a:ext uri="{FF2B5EF4-FFF2-40B4-BE49-F238E27FC236}">
                  <a16:creationId xmlns="" xmlns:a16="http://schemas.microsoft.com/office/drawing/2014/main" id="{2B3A04B8-D782-40DF-A047-92CB8A962C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7124" y="1332260"/>
              <a:ext cx="16766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0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C57A66EB-C101-425E-941D-DB627E82CE1B}"/>
                </a:ext>
              </a:extLst>
            </p:cNvPr>
            <p:cNvSpPr txBox="1"/>
            <p:nvPr/>
          </p:nvSpPr>
          <p:spPr>
            <a:xfrm>
              <a:off x="5589116" y="1209149"/>
              <a:ext cx="2657444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在图表上右键选择“编辑数据”，填入需要的数据，可对图表具体布局进行调整。</a:t>
              </a: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8E78F561-F261-458A-9154-429442B897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创意条形图</a:t>
            </a:r>
          </a:p>
        </p:txBody>
      </p:sp>
    </p:spTree>
    <p:extLst>
      <p:ext uri="{BB962C8B-B14F-4D97-AF65-F5344CB8AC3E}">
        <p14:creationId xmlns:p14="http://schemas.microsoft.com/office/powerpoint/2010/main" val="371199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="" xmlns:a16="http://schemas.microsoft.com/office/drawing/2014/main" id="{3E9A3CDA-2C01-4F52-898F-B33B4CC90B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7885797"/>
              </p:ext>
            </p:extLst>
          </p:nvPr>
        </p:nvGraphicFramePr>
        <p:xfrm>
          <a:off x="5098758" y="2136053"/>
          <a:ext cx="5004907" cy="1205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="" xmlns:a16="http://schemas.microsoft.com/office/drawing/2014/main" id="{2D4E5D8A-3C91-4305-9261-4F231761F2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3767663"/>
              </p:ext>
            </p:extLst>
          </p:nvPr>
        </p:nvGraphicFramePr>
        <p:xfrm>
          <a:off x="5098758" y="4224162"/>
          <a:ext cx="5004907" cy="1205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19E00C3-D545-4378-8729-E7B5913E5C05}"/>
              </a:ext>
            </a:extLst>
          </p:cNvPr>
          <p:cNvGrpSpPr/>
          <p:nvPr/>
        </p:nvGrpSpPr>
        <p:grpSpPr>
          <a:xfrm>
            <a:off x="10310625" y="2056043"/>
            <a:ext cx="1037535" cy="1037535"/>
            <a:chOff x="10793380" y="2241994"/>
            <a:chExt cx="1037535" cy="1037535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100F000D-6498-4524-A433-79CD709DA8B9}"/>
                </a:ext>
              </a:extLst>
            </p:cNvPr>
            <p:cNvSpPr/>
            <p:nvPr/>
          </p:nvSpPr>
          <p:spPr>
            <a:xfrm>
              <a:off x="10793380" y="2241994"/>
              <a:ext cx="1037535" cy="1037535"/>
            </a:xfrm>
            <a:prstGeom prst="ellipse">
              <a:avLst/>
            </a:prstGeom>
            <a:solidFill>
              <a:srgbClr val="8DCC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4E4EE97A-434B-41D9-A094-3DD66AAB2A58}"/>
                </a:ext>
              </a:extLst>
            </p:cNvPr>
            <p:cNvSpPr txBox="1"/>
            <p:nvPr/>
          </p:nvSpPr>
          <p:spPr>
            <a:xfrm>
              <a:off x="10836810" y="2576562"/>
              <a:ext cx="950674" cy="368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项目</a:t>
              </a:r>
              <a:r>
                <a: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22F0C18-011A-4F37-B82A-5878B20A468B}"/>
              </a:ext>
            </a:extLst>
          </p:cNvPr>
          <p:cNvGrpSpPr/>
          <p:nvPr/>
        </p:nvGrpSpPr>
        <p:grpSpPr>
          <a:xfrm>
            <a:off x="10323351" y="4133506"/>
            <a:ext cx="1037535" cy="1037535"/>
            <a:chOff x="10793380" y="3686952"/>
            <a:chExt cx="1037535" cy="1037535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05989461-F7CC-4937-ABDE-576F5470BF5B}"/>
                </a:ext>
              </a:extLst>
            </p:cNvPr>
            <p:cNvSpPr/>
            <p:nvPr/>
          </p:nvSpPr>
          <p:spPr>
            <a:xfrm>
              <a:off x="10793380" y="3686952"/>
              <a:ext cx="1037535" cy="1037535"/>
            </a:xfrm>
            <a:prstGeom prst="ellipse">
              <a:avLst/>
            </a:prstGeom>
            <a:solidFill>
              <a:srgbClr val="137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D2514F28-6B84-4A97-8F87-9B820FA2479D}"/>
                </a:ext>
              </a:extLst>
            </p:cNvPr>
            <p:cNvSpPr txBox="1"/>
            <p:nvPr/>
          </p:nvSpPr>
          <p:spPr>
            <a:xfrm>
              <a:off x="10836810" y="4021520"/>
              <a:ext cx="950674" cy="368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项目</a:t>
              </a:r>
              <a:r>
                <a: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B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EF40983-E9B7-4ADD-A793-5576C44F6526}"/>
              </a:ext>
            </a:extLst>
          </p:cNvPr>
          <p:cNvCxnSpPr/>
          <p:nvPr/>
        </p:nvCxnSpPr>
        <p:spPr>
          <a:xfrm>
            <a:off x="9491858" y="2574811"/>
            <a:ext cx="832339" cy="0"/>
          </a:xfrm>
          <a:prstGeom prst="line">
            <a:avLst/>
          </a:prstGeom>
          <a:ln w="19050">
            <a:solidFill>
              <a:srgbClr val="8DCCA8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752AA20-0289-4FFD-8F9B-9B1AA26F7DDF}"/>
              </a:ext>
            </a:extLst>
          </p:cNvPr>
          <p:cNvCxnSpPr/>
          <p:nvPr/>
        </p:nvCxnSpPr>
        <p:spPr>
          <a:xfrm>
            <a:off x="9534442" y="4671639"/>
            <a:ext cx="832339" cy="0"/>
          </a:xfrm>
          <a:prstGeom prst="line">
            <a:avLst/>
          </a:prstGeom>
          <a:ln w="19050">
            <a:solidFill>
              <a:srgbClr val="137B4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ADDE219-FE80-4ACF-912F-FD605099195E}"/>
              </a:ext>
            </a:extLst>
          </p:cNvPr>
          <p:cNvGrpSpPr/>
          <p:nvPr/>
        </p:nvGrpSpPr>
        <p:grpSpPr>
          <a:xfrm>
            <a:off x="513642" y="2127397"/>
            <a:ext cx="4407677" cy="1020624"/>
            <a:chOff x="3904116" y="1022004"/>
            <a:chExt cx="4407677" cy="1020624"/>
          </a:xfrm>
        </p:grpSpPr>
        <p:sp>
          <p:nvSpPr>
            <p:cNvPr id="28" name="圆角矩形 3">
              <a:extLst>
                <a:ext uri="{FF2B5EF4-FFF2-40B4-BE49-F238E27FC236}">
                  <a16:creationId xmlns="" xmlns:a16="http://schemas.microsoft.com/office/drawing/2014/main" id="{5726E43C-4715-4773-A401-BFAFA34A90D6}"/>
                </a:ext>
              </a:extLst>
            </p:cNvPr>
            <p:cNvSpPr/>
            <p:nvPr/>
          </p:nvSpPr>
          <p:spPr>
            <a:xfrm>
              <a:off x="3904116" y="1022004"/>
              <a:ext cx="4407677" cy="1020624"/>
            </a:xfrm>
            <a:prstGeom prst="roundRect">
              <a:avLst/>
            </a:prstGeom>
            <a:solidFill>
              <a:srgbClr val="EDF7F1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文本框 13">
              <a:extLst>
                <a:ext uri="{FF2B5EF4-FFF2-40B4-BE49-F238E27FC236}">
                  <a16:creationId xmlns="" xmlns:a16="http://schemas.microsoft.com/office/drawing/2014/main" id="{D78D8604-1411-492F-9F44-9258C71945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7124" y="1332260"/>
              <a:ext cx="16766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0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154689BC-F8E2-43A4-9F4D-4379DCF8624A}"/>
                </a:ext>
              </a:extLst>
            </p:cNvPr>
            <p:cNvSpPr txBox="1"/>
            <p:nvPr/>
          </p:nvSpPr>
          <p:spPr>
            <a:xfrm>
              <a:off x="5589116" y="1212872"/>
              <a:ext cx="269315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在图表上右键选择“编辑数据”，填入需要的数据，可对图表具体布局进行调整。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81AC8737-8787-4E4F-B752-F07D817A01B0}"/>
              </a:ext>
            </a:extLst>
          </p:cNvPr>
          <p:cNvGrpSpPr/>
          <p:nvPr/>
        </p:nvGrpSpPr>
        <p:grpSpPr>
          <a:xfrm>
            <a:off x="513642" y="4224162"/>
            <a:ext cx="4407677" cy="1020624"/>
            <a:chOff x="3904116" y="1022004"/>
            <a:chExt cx="4407677" cy="1020624"/>
          </a:xfrm>
        </p:grpSpPr>
        <p:sp>
          <p:nvSpPr>
            <p:cNvPr id="33" name="圆角矩形 3">
              <a:extLst>
                <a:ext uri="{FF2B5EF4-FFF2-40B4-BE49-F238E27FC236}">
                  <a16:creationId xmlns="" xmlns:a16="http://schemas.microsoft.com/office/drawing/2014/main" id="{DBCA2742-178B-452A-B48F-D974C2ADB4E3}"/>
                </a:ext>
              </a:extLst>
            </p:cNvPr>
            <p:cNvSpPr/>
            <p:nvPr/>
          </p:nvSpPr>
          <p:spPr>
            <a:xfrm>
              <a:off x="3904116" y="1022004"/>
              <a:ext cx="4407677" cy="1020624"/>
            </a:xfrm>
            <a:prstGeom prst="roundRect">
              <a:avLst/>
            </a:prstGeom>
            <a:solidFill>
              <a:srgbClr val="EDF7F1"/>
            </a:solidFill>
            <a:ln w="12700" cap="flat" cmpd="sng" algn="ctr">
              <a:noFill/>
              <a:prstDash val="lgDash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文本框 13">
              <a:extLst>
                <a:ext uri="{FF2B5EF4-FFF2-40B4-BE49-F238E27FC236}">
                  <a16:creationId xmlns="" xmlns:a16="http://schemas.microsoft.com/office/drawing/2014/main" id="{B862AF78-EC31-4D53-BC4A-0EADC5D52D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7124" y="1332260"/>
              <a:ext cx="16766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0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86B394DE-035B-4C4C-B663-EC67864B6AEA}"/>
                </a:ext>
              </a:extLst>
            </p:cNvPr>
            <p:cNvSpPr txBox="1"/>
            <p:nvPr/>
          </p:nvSpPr>
          <p:spPr>
            <a:xfrm>
              <a:off x="5589115" y="1209149"/>
              <a:ext cx="272267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在图表上右键选择“编辑数据”，填入需要的数据，可对图表具体布局进行调整。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A4B9F9BB-4071-46DF-8C16-C3D01CCD7577}"/>
              </a:ext>
            </a:extLst>
          </p:cNvPr>
          <p:cNvGrpSpPr/>
          <p:nvPr/>
        </p:nvGrpSpPr>
        <p:grpSpPr>
          <a:xfrm>
            <a:off x="570165" y="1351282"/>
            <a:ext cx="3936571" cy="605304"/>
            <a:chOff x="570165" y="1182607"/>
            <a:chExt cx="3936571" cy="605304"/>
          </a:xfrm>
        </p:grpSpPr>
        <p:sp>
          <p:nvSpPr>
            <p:cNvPr id="21" name="圆角矩形 4">
              <a:extLst>
                <a:ext uri="{FF2B5EF4-FFF2-40B4-BE49-F238E27FC236}">
                  <a16:creationId xmlns="" xmlns:a16="http://schemas.microsoft.com/office/drawing/2014/main" id="{58BA8C65-E7E8-4999-A015-DB128FF94A36}"/>
                </a:ext>
              </a:extLst>
            </p:cNvPr>
            <p:cNvSpPr/>
            <p:nvPr/>
          </p:nvSpPr>
          <p:spPr>
            <a:xfrm>
              <a:off x="973122" y="1269532"/>
              <a:ext cx="3533614" cy="4158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16C39"/>
                </a:gs>
                <a:gs pos="100000">
                  <a:srgbClr val="116C39">
                    <a:lumMod val="85000"/>
                    <a:lumOff val="15000"/>
                    <a:alpha val="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990B1999-0F4C-40DA-90BB-B4F9EAA21F1D}"/>
                </a:ext>
              </a:extLst>
            </p:cNvPr>
            <p:cNvSpPr/>
            <p:nvPr/>
          </p:nvSpPr>
          <p:spPr>
            <a:xfrm>
              <a:off x="570165" y="1182607"/>
              <a:ext cx="605304" cy="605304"/>
            </a:xfrm>
            <a:prstGeom prst="ellipse">
              <a:avLst/>
            </a:prstGeom>
            <a:solidFill>
              <a:srgbClr val="18954E"/>
            </a:solidFill>
            <a:ln>
              <a:noFill/>
            </a:ln>
            <a:effectLst>
              <a:outerShdw blurRad="50800" dist="38100" dir="8100000" algn="tr" rotWithShape="0">
                <a:srgbClr val="17904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09CD4CD8-2047-43D0-AEF3-75E9F1295ADA}"/>
                </a:ext>
              </a:extLst>
            </p:cNvPr>
            <p:cNvSpPr txBox="1"/>
            <p:nvPr/>
          </p:nvSpPr>
          <p:spPr>
            <a:xfrm>
              <a:off x="1236600" y="1292801"/>
              <a:ext cx="2572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点击此处修改标题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1E9DD1D5-D322-4834-A3D1-D85173D48EC9}"/>
                </a:ext>
              </a:extLst>
            </p:cNvPr>
            <p:cNvSpPr txBox="1"/>
            <p:nvPr/>
          </p:nvSpPr>
          <p:spPr>
            <a:xfrm>
              <a:off x="616238" y="1246634"/>
              <a:ext cx="507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98EF52B6-BF09-441E-87D4-09BEE08C8D8A}"/>
              </a:ext>
            </a:extLst>
          </p:cNvPr>
          <p:cNvGrpSpPr/>
          <p:nvPr/>
        </p:nvGrpSpPr>
        <p:grpSpPr>
          <a:xfrm>
            <a:off x="570165" y="3498715"/>
            <a:ext cx="3936571" cy="605304"/>
            <a:chOff x="570165" y="1182607"/>
            <a:chExt cx="3936571" cy="605304"/>
          </a:xfrm>
        </p:grpSpPr>
        <p:sp>
          <p:nvSpPr>
            <p:cNvPr id="26" name="圆角矩形 4">
              <a:extLst>
                <a:ext uri="{FF2B5EF4-FFF2-40B4-BE49-F238E27FC236}">
                  <a16:creationId xmlns="" xmlns:a16="http://schemas.microsoft.com/office/drawing/2014/main" id="{EE3C01D8-919C-45AC-A71E-F0A279368D9B}"/>
                </a:ext>
              </a:extLst>
            </p:cNvPr>
            <p:cNvSpPr/>
            <p:nvPr/>
          </p:nvSpPr>
          <p:spPr>
            <a:xfrm>
              <a:off x="973122" y="1269532"/>
              <a:ext cx="3533614" cy="41587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16C39"/>
                </a:gs>
                <a:gs pos="100000">
                  <a:srgbClr val="116C39">
                    <a:lumMod val="85000"/>
                    <a:lumOff val="15000"/>
                    <a:alpha val="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DFE93656-54EB-4B2C-9E3C-07E9058B2A30}"/>
                </a:ext>
              </a:extLst>
            </p:cNvPr>
            <p:cNvSpPr/>
            <p:nvPr/>
          </p:nvSpPr>
          <p:spPr>
            <a:xfrm>
              <a:off x="570165" y="1182607"/>
              <a:ext cx="605304" cy="605304"/>
            </a:xfrm>
            <a:prstGeom prst="ellipse">
              <a:avLst/>
            </a:prstGeom>
            <a:solidFill>
              <a:srgbClr val="18954E"/>
            </a:solidFill>
            <a:ln>
              <a:noFill/>
            </a:ln>
            <a:effectLst>
              <a:outerShdw blurRad="50800" dist="38100" dir="8100000" algn="tr" rotWithShape="0">
                <a:srgbClr val="17904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8E8B633A-2B7E-4AF1-A8C1-F4A0B7086A52}"/>
                </a:ext>
              </a:extLst>
            </p:cNvPr>
            <p:cNvSpPr txBox="1"/>
            <p:nvPr/>
          </p:nvSpPr>
          <p:spPr>
            <a:xfrm>
              <a:off x="1236600" y="1292801"/>
              <a:ext cx="2572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点击此处修改标题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1E3B8E1E-E524-4838-AAEB-ED7713839BBE}"/>
                </a:ext>
              </a:extLst>
            </p:cNvPr>
            <p:cNvSpPr txBox="1"/>
            <p:nvPr/>
          </p:nvSpPr>
          <p:spPr>
            <a:xfrm>
              <a:off x="616238" y="1246634"/>
              <a:ext cx="507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8F1FAB2B-3570-4660-A7E9-60EE50142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折线图</a:t>
            </a:r>
          </a:p>
        </p:txBody>
      </p:sp>
    </p:spTree>
    <p:extLst>
      <p:ext uri="{BB962C8B-B14F-4D97-AF65-F5344CB8AC3E}">
        <p14:creationId xmlns:p14="http://schemas.microsoft.com/office/powerpoint/2010/main" val="205632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="" xmlns:a16="http://schemas.microsoft.com/office/drawing/2014/main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3C225336-E6DA-4C76-8EA5-561C01684BF7}"/>
              </a:ext>
            </a:extLst>
          </p:cNvPr>
          <p:cNvGrpSpPr/>
          <p:nvPr/>
        </p:nvGrpSpPr>
        <p:grpSpPr>
          <a:xfrm>
            <a:off x="507878" y="1596640"/>
            <a:ext cx="6990502" cy="4399902"/>
            <a:chOff x="203285" y="966293"/>
            <a:chExt cx="6990502" cy="4399902"/>
          </a:xfrm>
        </p:grpSpPr>
        <p:graphicFrame>
          <p:nvGraphicFramePr>
            <p:cNvPr id="5" name="图表 4">
              <a:extLst>
                <a:ext uri="{FF2B5EF4-FFF2-40B4-BE49-F238E27FC236}">
                  <a16:creationId xmlns="" xmlns:a16="http://schemas.microsoft.com/office/drawing/2014/main" id="{1C28CA57-9DAD-4C3C-B8B5-29BB8CCD5DA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26905188"/>
                </p:ext>
              </p:extLst>
            </p:nvPr>
          </p:nvGraphicFramePr>
          <p:xfrm>
            <a:off x="203285" y="966293"/>
            <a:ext cx="6529112" cy="43999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71F4E07-59E4-49F2-AA4E-254395D8B947}"/>
                </a:ext>
              </a:extLst>
            </p:cNvPr>
            <p:cNvSpPr txBox="1"/>
            <p:nvPr/>
          </p:nvSpPr>
          <p:spPr>
            <a:xfrm>
              <a:off x="590827" y="2570109"/>
              <a:ext cx="12383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17904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79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B4573837-DD6C-4F7C-825B-E1D8B266D01F}"/>
                </a:ext>
              </a:extLst>
            </p:cNvPr>
            <p:cNvSpPr txBox="1"/>
            <p:nvPr/>
          </p:nvSpPr>
          <p:spPr>
            <a:xfrm>
              <a:off x="599416" y="3155891"/>
              <a:ext cx="924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7904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大项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1C8D89FD-E9FE-42BC-8856-4103CEDB0B2E}"/>
                </a:ext>
              </a:extLst>
            </p:cNvPr>
            <p:cNvSpPr txBox="1"/>
            <p:nvPr/>
          </p:nvSpPr>
          <p:spPr>
            <a:xfrm>
              <a:off x="4128234" y="3079044"/>
              <a:ext cx="16317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17904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79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EE27E052-2318-4D06-B423-86B7AA25DC0A}"/>
                </a:ext>
              </a:extLst>
            </p:cNvPr>
            <p:cNvSpPr txBox="1"/>
            <p:nvPr/>
          </p:nvSpPr>
          <p:spPr>
            <a:xfrm>
              <a:off x="4128234" y="3649671"/>
              <a:ext cx="23571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17904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细项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17904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179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CA7F669-4870-4AE7-8929-E85389414A22}"/>
                </a:ext>
              </a:extLst>
            </p:cNvPr>
            <p:cNvSpPr txBox="1"/>
            <p:nvPr/>
          </p:nvSpPr>
          <p:spPr>
            <a:xfrm>
              <a:off x="4663694" y="1818432"/>
              <a:ext cx="16317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92BC888-877D-4D1E-ACE7-F3C1A4766826}"/>
                </a:ext>
              </a:extLst>
            </p:cNvPr>
            <p:cNvSpPr txBox="1"/>
            <p:nvPr/>
          </p:nvSpPr>
          <p:spPr>
            <a:xfrm>
              <a:off x="4663694" y="2389059"/>
              <a:ext cx="21792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细项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E7F5E5FA-6190-4A48-B32B-03A0352BAE6A}"/>
                </a:ext>
              </a:extLst>
            </p:cNvPr>
            <p:cNvSpPr txBox="1"/>
            <p:nvPr/>
          </p:nvSpPr>
          <p:spPr>
            <a:xfrm>
              <a:off x="5561994" y="2634861"/>
              <a:ext cx="16317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71C3F621-B18A-4314-A1EB-E1AA10E71496}"/>
                </a:ext>
              </a:extLst>
            </p:cNvPr>
            <p:cNvSpPr txBox="1"/>
            <p:nvPr/>
          </p:nvSpPr>
          <p:spPr>
            <a:xfrm>
              <a:off x="5561994" y="3205488"/>
              <a:ext cx="15325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细项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E0C292D1-F22D-49AF-A311-D1139CCF728E}"/>
              </a:ext>
            </a:extLst>
          </p:cNvPr>
          <p:cNvGrpSpPr/>
          <p:nvPr/>
        </p:nvGrpSpPr>
        <p:grpSpPr>
          <a:xfrm>
            <a:off x="7350883" y="1780331"/>
            <a:ext cx="4333239" cy="4086347"/>
            <a:chOff x="7350883" y="1780331"/>
            <a:chExt cx="4333239" cy="4086347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29019D54-619E-4AAF-AF61-738C4E7D58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50883" y="1780331"/>
              <a:ext cx="4333239" cy="4032521"/>
            </a:xfrm>
            <a:prstGeom prst="rect">
              <a:avLst/>
            </a:prstGeom>
            <a:solidFill>
              <a:srgbClr val="EDF7F1"/>
            </a:solidFill>
            <a:ln>
              <a:noFill/>
            </a:ln>
            <a:effectLst>
              <a:outerShdw blurRad="50800" dist="38100" algn="l" rotWithShape="0">
                <a:srgbClr val="137B4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3F615A0F-C82C-40A8-916C-51C51AEA0FFC}"/>
                </a:ext>
              </a:extLst>
            </p:cNvPr>
            <p:cNvSpPr txBox="1"/>
            <p:nvPr/>
          </p:nvSpPr>
          <p:spPr>
            <a:xfrm>
              <a:off x="7644799" y="2084567"/>
              <a:ext cx="38330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7904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点击此处修改标题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D37EBD65-BFCB-405C-9C7A-E980F77E4BAE}"/>
                </a:ext>
              </a:extLst>
            </p:cNvPr>
            <p:cNvSpPr txBox="1"/>
            <p:nvPr/>
          </p:nvSpPr>
          <p:spPr>
            <a:xfrm>
              <a:off x="7684725" y="2973578"/>
              <a:ext cx="3753165" cy="289310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在图表上右键选择“编辑数据”，填入需要的数据，可对图表具体布局进行调整；另，此页数据和标签需要点击后进行手动调整。</a:t>
              </a:r>
              <a:endPara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indent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indent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在图表上右键选择“编辑数据”，填入需要的数据，可对图表具体布局进行调整；另，此页数据和标签需要点击后进行手动调整。</a:t>
              </a:r>
            </a:p>
            <a:p>
              <a:pPr indent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indent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在图表上右键选择“编辑数据”，填入需要的数据，可对图表具体布局进行调整；另，此页数据和标签需要点击后进行手动调整。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0D79A13E-7A33-49B1-8186-57D4EED561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扇形子母图</a:t>
            </a:r>
          </a:p>
        </p:txBody>
      </p:sp>
    </p:spTree>
    <p:extLst>
      <p:ext uri="{BB962C8B-B14F-4D97-AF65-F5344CB8AC3E}">
        <p14:creationId xmlns:p14="http://schemas.microsoft.com/office/powerpoint/2010/main" val="298599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E9767F6A-9B90-4E12-ADEB-8D6D749A06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2414390"/>
              </p:ext>
            </p:extLst>
          </p:nvPr>
        </p:nvGraphicFramePr>
        <p:xfrm>
          <a:off x="1877905" y="1627340"/>
          <a:ext cx="8128000" cy="3873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58544BD-BB3E-4475-A12A-B8142E407837}"/>
              </a:ext>
            </a:extLst>
          </p:cNvPr>
          <p:cNvGrpSpPr/>
          <p:nvPr/>
        </p:nvGrpSpPr>
        <p:grpSpPr>
          <a:xfrm>
            <a:off x="4836415" y="1262578"/>
            <a:ext cx="2210981" cy="495674"/>
            <a:chOff x="10079340" y="2978413"/>
            <a:chExt cx="1625808" cy="495674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B04AF374-C08D-49DF-A144-0F39E7CC9F65}"/>
                </a:ext>
              </a:extLst>
            </p:cNvPr>
            <p:cNvGrpSpPr/>
            <p:nvPr/>
          </p:nvGrpSpPr>
          <p:grpSpPr>
            <a:xfrm>
              <a:off x="10079340" y="2978413"/>
              <a:ext cx="1625808" cy="495674"/>
              <a:chOff x="6311019" y="3505267"/>
              <a:chExt cx="1625808" cy="495674"/>
            </a:xfrm>
          </p:grpSpPr>
          <p:sp>
            <p:nvSpPr>
              <p:cNvPr id="8" name="圆角矩形 61">
                <a:extLst>
                  <a:ext uri="{FF2B5EF4-FFF2-40B4-BE49-F238E27FC236}">
                    <a16:creationId xmlns="" xmlns:a16="http://schemas.microsoft.com/office/drawing/2014/main" id="{DA3010EC-3963-4B0A-B8CC-5D31A1463771}"/>
                  </a:ext>
                </a:extLst>
              </p:cNvPr>
              <p:cNvSpPr/>
              <p:nvPr/>
            </p:nvSpPr>
            <p:spPr>
              <a:xfrm>
                <a:off x="6311019" y="3571652"/>
                <a:ext cx="1613107" cy="429289"/>
              </a:xfrm>
              <a:prstGeom prst="roundRect">
                <a:avLst>
                  <a:gd name="adj" fmla="val 50000"/>
                </a:avLst>
              </a:prstGeom>
              <a:solidFill>
                <a:srgbClr val="179040"/>
              </a:soli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圆角矩形 60">
                <a:extLst>
                  <a:ext uri="{FF2B5EF4-FFF2-40B4-BE49-F238E27FC236}">
                    <a16:creationId xmlns="" xmlns:a16="http://schemas.microsoft.com/office/drawing/2014/main" id="{E912A012-1E6C-48B3-BDAD-0E7B6FAE8053}"/>
                  </a:ext>
                </a:extLst>
              </p:cNvPr>
              <p:cNvSpPr/>
              <p:nvPr/>
            </p:nvSpPr>
            <p:spPr>
              <a:xfrm>
                <a:off x="6323720" y="3505267"/>
                <a:ext cx="1613107" cy="429289"/>
              </a:xfrm>
              <a:prstGeom prst="roundRect">
                <a:avLst>
                  <a:gd name="adj" fmla="val 50000"/>
                </a:avLst>
              </a:prstGeom>
              <a:solidFill>
                <a:srgbClr val="1AA649"/>
              </a:solidFill>
              <a:ln w="19050">
                <a:noFill/>
              </a:ln>
              <a:effectLst>
                <a:innerShdw blurRad="254000">
                  <a:srgbClr val="BBE0CB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3F3CC355-C689-4122-82E4-6FF1EB02AF47}"/>
                </a:ext>
              </a:extLst>
            </p:cNvPr>
            <p:cNvSpPr txBox="1"/>
            <p:nvPr/>
          </p:nvSpPr>
          <p:spPr>
            <a:xfrm>
              <a:off x="10194878" y="2995627"/>
              <a:ext cx="12856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F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点击修改标题</a:t>
              </a:r>
            </a:p>
          </p:txBody>
        </p:sp>
      </p:grpSp>
      <p:sp>
        <p:nvSpPr>
          <p:cNvPr id="11" name="圆角矩形 39">
            <a:extLst>
              <a:ext uri="{FF2B5EF4-FFF2-40B4-BE49-F238E27FC236}">
                <a16:creationId xmlns="" xmlns:a16="http://schemas.microsoft.com/office/drawing/2014/main" id="{7CD4F6F1-CC06-4B7C-8BF2-94813FADE310}"/>
              </a:ext>
            </a:extLst>
          </p:cNvPr>
          <p:cNvSpPr/>
          <p:nvPr/>
        </p:nvSpPr>
        <p:spPr>
          <a:xfrm>
            <a:off x="1877905" y="5595422"/>
            <a:ext cx="8128000" cy="831158"/>
          </a:xfrm>
          <a:prstGeom prst="roundRect">
            <a:avLst>
              <a:gd name="adj" fmla="val 50000"/>
            </a:avLst>
          </a:prstGeom>
          <a:solidFill>
            <a:srgbClr val="DAEEE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FEDD64E-8810-41C6-99E0-BE1FBDEF44D9}"/>
              </a:ext>
            </a:extLst>
          </p:cNvPr>
          <p:cNvSpPr txBox="1"/>
          <p:nvPr/>
        </p:nvSpPr>
        <p:spPr>
          <a:xfrm>
            <a:off x="2016099" y="5841724"/>
            <a:ext cx="78516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1600" dirty="0"/>
              <a:t>在图表上右键选择“编辑数据”，填入需要的数据，可对图表具体布局进行调整。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304C7572-8CF2-44B9-A0A2-506DA67879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渐变柱形图</a:t>
            </a:r>
          </a:p>
        </p:txBody>
      </p:sp>
    </p:spTree>
    <p:extLst>
      <p:ext uri="{BB962C8B-B14F-4D97-AF65-F5344CB8AC3E}">
        <p14:creationId xmlns:p14="http://schemas.microsoft.com/office/powerpoint/2010/main" val="141508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308762E2-2881-4385-AFB1-B4D9951D3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谢谢观赏</a:t>
            </a:r>
          </a:p>
        </p:txBody>
      </p:sp>
    </p:spTree>
    <p:extLst>
      <p:ext uri="{BB962C8B-B14F-4D97-AF65-F5344CB8AC3E}">
        <p14:creationId xmlns:p14="http://schemas.microsoft.com/office/powerpoint/2010/main" val="343025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A2B90F49-2522-44F8-A63B-A8872FAD987C}"/>
              </a:ext>
            </a:extLst>
          </p:cNvPr>
          <p:cNvGrpSpPr/>
          <p:nvPr/>
        </p:nvGrpSpPr>
        <p:grpSpPr>
          <a:xfrm>
            <a:off x="863558" y="684919"/>
            <a:ext cx="4507991" cy="5266714"/>
            <a:chOff x="863558" y="1311638"/>
            <a:chExt cx="4507991" cy="5266714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66CCF142-EF8E-4439-8318-6606B788CF0C}"/>
                </a:ext>
              </a:extLst>
            </p:cNvPr>
            <p:cNvSpPr/>
            <p:nvPr/>
          </p:nvSpPr>
          <p:spPr>
            <a:xfrm>
              <a:off x="863558" y="1582857"/>
              <a:ext cx="4507991" cy="4995495"/>
            </a:xfrm>
            <a:prstGeom prst="rect">
              <a:avLst/>
            </a:prstGeom>
            <a:noFill/>
            <a:ln w="31750" cap="flat" cmpd="sng" algn="ctr">
              <a:solidFill>
                <a:srgbClr val="17904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09D64A69-50A2-41C6-A507-3DAFBCDFF216}"/>
                </a:ext>
              </a:extLst>
            </p:cNvPr>
            <p:cNvGrpSpPr/>
            <p:nvPr/>
          </p:nvGrpSpPr>
          <p:grpSpPr>
            <a:xfrm>
              <a:off x="2266371" y="1311638"/>
              <a:ext cx="1937288" cy="542441"/>
              <a:chOff x="2345559" y="1799909"/>
              <a:chExt cx="1937288" cy="542441"/>
            </a:xfrm>
          </p:grpSpPr>
          <p:sp>
            <p:nvSpPr>
              <p:cNvPr id="17" name="流程图: 过程 16">
                <a:extLst>
                  <a:ext uri="{FF2B5EF4-FFF2-40B4-BE49-F238E27FC236}">
                    <a16:creationId xmlns="" xmlns:a16="http://schemas.microsoft.com/office/drawing/2014/main" id="{481269DA-5A30-484C-8802-3BE99EA1B98A}"/>
                  </a:ext>
                </a:extLst>
              </p:cNvPr>
              <p:cNvSpPr/>
              <p:nvPr/>
            </p:nvSpPr>
            <p:spPr>
              <a:xfrm>
                <a:off x="2345559" y="1799909"/>
                <a:ext cx="1937288" cy="542441"/>
              </a:xfrm>
              <a:prstGeom prst="flowChartProcess">
                <a:avLst/>
              </a:prstGeom>
              <a:solidFill>
                <a:srgbClr val="EDF7F1"/>
              </a:solidFill>
              <a:ln w="31750">
                <a:solidFill>
                  <a:srgbClr val="179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A8157052-C2E0-4FFD-B66F-BE1170DC471C}"/>
                  </a:ext>
                </a:extLst>
              </p:cNvPr>
              <p:cNvSpPr txBox="1"/>
              <p:nvPr/>
            </p:nvSpPr>
            <p:spPr>
              <a:xfrm>
                <a:off x="2419535" y="1840295"/>
                <a:ext cx="176680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179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使用素材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75F91E96-723E-4F2A-8204-05FB1938A05E}"/>
              </a:ext>
            </a:extLst>
          </p:cNvPr>
          <p:cNvGrpSpPr/>
          <p:nvPr/>
        </p:nvGrpSpPr>
        <p:grpSpPr>
          <a:xfrm>
            <a:off x="6448214" y="684919"/>
            <a:ext cx="4649432" cy="5266714"/>
            <a:chOff x="722117" y="1311638"/>
            <a:chExt cx="4649432" cy="5266714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C5A0A7C6-0B1D-4D2B-9E55-036FE5C21C5B}"/>
                </a:ext>
              </a:extLst>
            </p:cNvPr>
            <p:cNvSpPr/>
            <p:nvPr/>
          </p:nvSpPr>
          <p:spPr>
            <a:xfrm>
              <a:off x="863558" y="1582857"/>
              <a:ext cx="4507991" cy="4995495"/>
            </a:xfrm>
            <a:prstGeom prst="rect">
              <a:avLst/>
            </a:prstGeom>
            <a:noFill/>
            <a:ln w="31750" cap="flat" cmpd="sng" algn="ctr">
              <a:solidFill>
                <a:srgbClr val="17904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60AF3014-49DE-49E9-9E00-118611AB2464}"/>
                </a:ext>
              </a:extLst>
            </p:cNvPr>
            <p:cNvGrpSpPr/>
            <p:nvPr/>
          </p:nvGrpSpPr>
          <p:grpSpPr>
            <a:xfrm>
              <a:off x="722117" y="1311638"/>
              <a:ext cx="3481542" cy="996528"/>
              <a:chOff x="801305" y="1799909"/>
              <a:chExt cx="3481542" cy="996528"/>
            </a:xfrm>
          </p:grpSpPr>
          <p:sp>
            <p:nvSpPr>
              <p:cNvPr id="23" name="流程图: 过程 22">
                <a:extLst>
                  <a:ext uri="{FF2B5EF4-FFF2-40B4-BE49-F238E27FC236}">
                    <a16:creationId xmlns="" xmlns:a16="http://schemas.microsoft.com/office/drawing/2014/main" id="{B6949D7E-3BD1-4B5C-9270-826582F19A3F}"/>
                  </a:ext>
                </a:extLst>
              </p:cNvPr>
              <p:cNvSpPr/>
              <p:nvPr/>
            </p:nvSpPr>
            <p:spPr>
              <a:xfrm>
                <a:off x="2345559" y="1799909"/>
                <a:ext cx="1937288" cy="542441"/>
              </a:xfrm>
              <a:prstGeom prst="flowChartProcess">
                <a:avLst/>
              </a:prstGeom>
              <a:solidFill>
                <a:srgbClr val="EDF7F1"/>
              </a:solidFill>
              <a:ln w="31750">
                <a:solidFill>
                  <a:srgbClr val="179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959B7813-B768-49B0-9DB6-30E349DD7A70}"/>
                  </a:ext>
                </a:extLst>
              </p:cNvPr>
              <p:cNvSpPr txBox="1"/>
              <p:nvPr/>
            </p:nvSpPr>
            <p:spPr>
              <a:xfrm>
                <a:off x="2411410" y="1840295"/>
                <a:ext cx="176680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rgbClr val="179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模板配色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="" xmlns:a16="http://schemas.microsoft.com/office/drawing/2014/main" id="{D46594F1-0DE8-44B0-8310-3653C37994E3}"/>
                  </a:ext>
                </a:extLst>
              </p:cNvPr>
              <p:cNvSpPr txBox="1"/>
              <p:nvPr/>
            </p:nvSpPr>
            <p:spPr>
              <a:xfrm>
                <a:off x="801305" y="2457883"/>
                <a:ext cx="176680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模板配色</a:t>
                </a:r>
              </a:p>
            </p:txBody>
          </p:sp>
        </p:grpSp>
      </p:grpSp>
      <p:sp>
        <p:nvSpPr>
          <p:cNvPr id="25" name="teacher-at-the-blackboard_65882">
            <a:extLst>
              <a:ext uri="{FF2B5EF4-FFF2-40B4-BE49-F238E27FC236}">
                <a16:creationId xmlns="" xmlns:a16="http://schemas.microsoft.com/office/drawing/2014/main" id="{F27A9278-8053-4C5B-A6A5-362B04D09287}"/>
              </a:ext>
            </a:extLst>
          </p:cNvPr>
          <p:cNvSpPr>
            <a:spLocks noChangeAspect="1"/>
          </p:cNvSpPr>
          <p:nvPr/>
        </p:nvSpPr>
        <p:spPr bwMode="auto">
          <a:xfrm>
            <a:off x="1228490" y="4568051"/>
            <a:ext cx="1018772" cy="1000956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solidFill>
            <a:srgbClr val="179040"/>
          </a:solidFill>
          <a:ln>
            <a:noFill/>
          </a:ln>
        </p:spPr>
      </p:sp>
      <p:sp>
        <p:nvSpPr>
          <p:cNvPr id="28" name="student-woman_56914">
            <a:extLst>
              <a:ext uri="{FF2B5EF4-FFF2-40B4-BE49-F238E27FC236}">
                <a16:creationId xmlns="" xmlns:a16="http://schemas.microsoft.com/office/drawing/2014/main" id="{67AC1BF1-A8F9-4B69-B65E-7FB1A8931F72}"/>
              </a:ext>
            </a:extLst>
          </p:cNvPr>
          <p:cNvSpPr>
            <a:spLocks noChangeAspect="1"/>
          </p:cNvSpPr>
          <p:nvPr/>
        </p:nvSpPr>
        <p:spPr bwMode="auto">
          <a:xfrm>
            <a:off x="2704755" y="4568051"/>
            <a:ext cx="787377" cy="1000957"/>
          </a:xfrm>
          <a:custGeom>
            <a:avLst/>
            <a:gdLst>
              <a:gd name="connsiteX0" fmla="*/ 162072 w 478151"/>
              <a:gd name="connsiteY0" fmla="*/ 401094 h 607851"/>
              <a:gd name="connsiteX1" fmla="*/ 171466 w 478151"/>
              <a:gd name="connsiteY1" fmla="*/ 407064 h 607851"/>
              <a:gd name="connsiteX2" fmla="*/ 239028 w 478151"/>
              <a:gd name="connsiteY2" fmla="*/ 515369 h 607851"/>
              <a:gd name="connsiteX3" fmla="*/ 306685 w 478151"/>
              <a:gd name="connsiteY3" fmla="*/ 407064 h 607851"/>
              <a:gd name="connsiteX4" fmla="*/ 316079 w 478151"/>
              <a:gd name="connsiteY4" fmla="*/ 401094 h 607851"/>
              <a:gd name="connsiteX5" fmla="*/ 321298 w 478151"/>
              <a:gd name="connsiteY5" fmla="*/ 402515 h 607851"/>
              <a:gd name="connsiteX6" fmla="*/ 381648 w 478151"/>
              <a:gd name="connsiteY6" fmla="*/ 433406 h 607851"/>
              <a:gd name="connsiteX7" fmla="*/ 478151 w 478151"/>
              <a:gd name="connsiteY7" fmla="*/ 498598 h 607851"/>
              <a:gd name="connsiteX8" fmla="*/ 478151 w 478151"/>
              <a:gd name="connsiteY8" fmla="*/ 607851 h 607851"/>
              <a:gd name="connsiteX9" fmla="*/ 239028 w 478151"/>
              <a:gd name="connsiteY9" fmla="*/ 607851 h 607851"/>
              <a:gd name="connsiteX10" fmla="*/ 0 w 478151"/>
              <a:gd name="connsiteY10" fmla="*/ 607851 h 607851"/>
              <a:gd name="connsiteX11" fmla="*/ 0 w 478151"/>
              <a:gd name="connsiteY11" fmla="*/ 498598 h 607851"/>
              <a:gd name="connsiteX12" fmla="*/ 96503 w 478151"/>
              <a:gd name="connsiteY12" fmla="*/ 433406 h 607851"/>
              <a:gd name="connsiteX13" fmla="*/ 156853 w 478151"/>
              <a:gd name="connsiteY13" fmla="*/ 402515 h 607851"/>
              <a:gd name="connsiteX14" fmla="*/ 162072 w 478151"/>
              <a:gd name="connsiteY14" fmla="*/ 401094 h 607851"/>
              <a:gd name="connsiteX15" fmla="*/ 239064 w 478151"/>
              <a:gd name="connsiteY15" fmla="*/ 0 h 607851"/>
              <a:gd name="connsiteX16" fmla="*/ 252253 w 478151"/>
              <a:gd name="connsiteY16" fmla="*/ 3980 h 607851"/>
              <a:gd name="connsiteX17" fmla="*/ 439755 w 478151"/>
              <a:gd name="connsiteY17" fmla="*/ 95417 h 607851"/>
              <a:gd name="connsiteX18" fmla="*/ 442032 w 478151"/>
              <a:gd name="connsiteY18" fmla="*/ 113514 h 607851"/>
              <a:gd name="connsiteX19" fmla="*/ 431500 w 478151"/>
              <a:gd name="connsiteY19" fmla="*/ 118915 h 607851"/>
              <a:gd name="connsiteX20" fmla="*/ 431500 w 478151"/>
              <a:gd name="connsiteY20" fmla="*/ 182021 h 607851"/>
              <a:gd name="connsiteX21" fmla="*/ 438711 w 478151"/>
              <a:gd name="connsiteY21" fmla="*/ 194150 h 607851"/>
              <a:gd name="connsiteX22" fmla="*/ 432923 w 478151"/>
              <a:gd name="connsiteY22" fmla="*/ 205330 h 607851"/>
              <a:gd name="connsiteX23" fmla="*/ 440989 w 478151"/>
              <a:gd name="connsiteY23" fmla="*/ 249770 h 607851"/>
              <a:gd name="connsiteX24" fmla="*/ 407777 w 478151"/>
              <a:gd name="connsiteY24" fmla="*/ 249770 h 607851"/>
              <a:gd name="connsiteX25" fmla="*/ 415843 w 478151"/>
              <a:gd name="connsiteY25" fmla="*/ 205330 h 607851"/>
              <a:gd name="connsiteX26" fmla="*/ 410055 w 478151"/>
              <a:gd name="connsiteY26" fmla="*/ 194150 h 607851"/>
              <a:gd name="connsiteX27" fmla="*/ 417266 w 478151"/>
              <a:gd name="connsiteY27" fmla="*/ 182021 h 607851"/>
              <a:gd name="connsiteX28" fmla="*/ 417266 w 478151"/>
              <a:gd name="connsiteY28" fmla="*/ 125927 h 607851"/>
              <a:gd name="connsiteX29" fmla="*/ 359953 w 478151"/>
              <a:gd name="connsiteY29" fmla="*/ 153595 h 607851"/>
              <a:gd name="connsiteX30" fmla="*/ 359953 w 478151"/>
              <a:gd name="connsiteY30" fmla="*/ 202298 h 607851"/>
              <a:gd name="connsiteX31" fmla="*/ 399901 w 478151"/>
              <a:gd name="connsiteY31" fmla="*/ 357978 h 607851"/>
              <a:gd name="connsiteX32" fmla="*/ 306530 w 478151"/>
              <a:gd name="connsiteY32" fmla="*/ 362337 h 607851"/>
              <a:gd name="connsiteX33" fmla="*/ 239064 w 478151"/>
              <a:gd name="connsiteY33" fmla="*/ 381477 h 607851"/>
              <a:gd name="connsiteX34" fmla="*/ 171692 w 478151"/>
              <a:gd name="connsiteY34" fmla="*/ 362337 h 607851"/>
              <a:gd name="connsiteX35" fmla="*/ 78321 w 478151"/>
              <a:gd name="connsiteY35" fmla="*/ 357978 h 607851"/>
              <a:gd name="connsiteX36" fmla="*/ 118269 w 478151"/>
              <a:gd name="connsiteY36" fmla="*/ 202298 h 607851"/>
              <a:gd name="connsiteX37" fmla="*/ 118269 w 478151"/>
              <a:gd name="connsiteY37" fmla="*/ 153595 h 607851"/>
              <a:gd name="connsiteX38" fmla="*/ 36095 w 478151"/>
              <a:gd name="connsiteY38" fmla="*/ 113514 h 607851"/>
              <a:gd name="connsiteX39" fmla="*/ 38467 w 478151"/>
              <a:gd name="connsiteY39" fmla="*/ 95417 h 607851"/>
              <a:gd name="connsiteX40" fmla="*/ 225969 w 478151"/>
              <a:gd name="connsiteY40" fmla="*/ 3980 h 607851"/>
              <a:gd name="connsiteX41" fmla="*/ 239064 w 478151"/>
              <a:gd name="connsiteY41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78151" h="607851">
                <a:moveTo>
                  <a:pt x="162072" y="401094"/>
                </a:moveTo>
                <a:cubicBezTo>
                  <a:pt x="166247" y="401094"/>
                  <a:pt x="169758" y="403558"/>
                  <a:pt x="171466" y="407064"/>
                </a:cubicBezTo>
                <a:cubicBezTo>
                  <a:pt x="187787" y="434353"/>
                  <a:pt x="217962" y="513380"/>
                  <a:pt x="239028" y="515369"/>
                </a:cubicBezTo>
                <a:cubicBezTo>
                  <a:pt x="260189" y="513380"/>
                  <a:pt x="290364" y="434353"/>
                  <a:pt x="306685" y="407064"/>
                </a:cubicBezTo>
                <a:cubicBezTo>
                  <a:pt x="308393" y="403558"/>
                  <a:pt x="311904" y="401094"/>
                  <a:pt x="316079" y="401094"/>
                </a:cubicBezTo>
                <a:cubicBezTo>
                  <a:pt x="317977" y="401094"/>
                  <a:pt x="319780" y="401663"/>
                  <a:pt x="321298" y="402515"/>
                </a:cubicBezTo>
                <a:cubicBezTo>
                  <a:pt x="327276" y="405737"/>
                  <a:pt x="361816" y="426299"/>
                  <a:pt x="381648" y="433406"/>
                </a:cubicBezTo>
                <a:cubicBezTo>
                  <a:pt x="448261" y="457474"/>
                  <a:pt x="478151" y="481921"/>
                  <a:pt x="478151" y="498598"/>
                </a:cubicBezTo>
                <a:lnTo>
                  <a:pt x="478151" y="607851"/>
                </a:lnTo>
                <a:lnTo>
                  <a:pt x="239028" y="607851"/>
                </a:lnTo>
                <a:lnTo>
                  <a:pt x="0" y="607851"/>
                </a:lnTo>
                <a:lnTo>
                  <a:pt x="0" y="498598"/>
                </a:lnTo>
                <a:cubicBezTo>
                  <a:pt x="0" y="481921"/>
                  <a:pt x="29890" y="457474"/>
                  <a:pt x="96503" y="433406"/>
                </a:cubicBezTo>
                <a:cubicBezTo>
                  <a:pt x="116335" y="426299"/>
                  <a:pt x="150875" y="405737"/>
                  <a:pt x="156853" y="402515"/>
                </a:cubicBezTo>
                <a:cubicBezTo>
                  <a:pt x="158372" y="401663"/>
                  <a:pt x="160174" y="401094"/>
                  <a:pt x="162072" y="401094"/>
                </a:cubicBezTo>
                <a:close/>
                <a:moveTo>
                  <a:pt x="239064" y="0"/>
                </a:moveTo>
                <a:cubicBezTo>
                  <a:pt x="242764" y="379"/>
                  <a:pt x="247129" y="1516"/>
                  <a:pt x="252253" y="3980"/>
                </a:cubicBezTo>
                <a:cubicBezTo>
                  <a:pt x="264684" y="9854"/>
                  <a:pt x="390413" y="71349"/>
                  <a:pt x="439755" y="95417"/>
                </a:cubicBezTo>
                <a:cubicBezTo>
                  <a:pt x="451901" y="101386"/>
                  <a:pt x="450667" y="108682"/>
                  <a:pt x="442032" y="113514"/>
                </a:cubicBezTo>
                <a:cubicBezTo>
                  <a:pt x="440514" y="114367"/>
                  <a:pt x="436719" y="116357"/>
                  <a:pt x="431500" y="118915"/>
                </a:cubicBezTo>
                <a:lnTo>
                  <a:pt x="431500" y="182021"/>
                </a:lnTo>
                <a:cubicBezTo>
                  <a:pt x="435770" y="184485"/>
                  <a:pt x="438711" y="188938"/>
                  <a:pt x="438711" y="194150"/>
                </a:cubicBezTo>
                <a:cubicBezTo>
                  <a:pt x="438711" y="198792"/>
                  <a:pt x="436339" y="202772"/>
                  <a:pt x="432923" y="205330"/>
                </a:cubicBezTo>
                <a:cubicBezTo>
                  <a:pt x="432923" y="205330"/>
                  <a:pt x="439281" y="241716"/>
                  <a:pt x="440989" y="249770"/>
                </a:cubicBezTo>
                <a:cubicBezTo>
                  <a:pt x="442602" y="257824"/>
                  <a:pt x="405785" y="259814"/>
                  <a:pt x="407777" y="249770"/>
                </a:cubicBezTo>
                <a:cubicBezTo>
                  <a:pt x="409770" y="239631"/>
                  <a:pt x="415843" y="205330"/>
                  <a:pt x="415843" y="205330"/>
                </a:cubicBezTo>
                <a:cubicBezTo>
                  <a:pt x="412427" y="202772"/>
                  <a:pt x="410055" y="198792"/>
                  <a:pt x="410055" y="194150"/>
                </a:cubicBezTo>
                <a:cubicBezTo>
                  <a:pt x="410055" y="188938"/>
                  <a:pt x="412996" y="184485"/>
                  <a:pt x="417266" y="182021"/>
                </a:cubicBezTo>
                <a:lnTo>
                  <a:pt x="417266" y="125927"/>
                </a:lnTo>
                <a:cubicBezTo>
                  <a:pt x="392880" y="137771"/>
                  <a:pt x="359953" y="153595"/>
                  <a:pt x="359953" y="153595"/>
                </a:cubicBezTo>
                <a:cubicBezTo>
                  <a:pt x="359953" y="153595"/>
                  <a:pt x="359953" y="191970"/>
                  <a:pt x="359953" y="202298"/>
                </a:cubicBezTo>
                <a:cubicBezTo>
                  <a:pt x="359953" y="335237"/>
                  <a:pt x="414609" y="347650"/>
                  <a:pt x="399901" y="357978"/>
                </a:cubicBezTo>
                <a:cubicBezTo>
                  <a:pt x="396675" y="360252"/>
                  <a:pt x="357011" y="361673"/>
                  <a:pt x="306530" y="362337"/>
                </a:cubicBezTo>
                <a:cubicBezTo>
                  <a:pt x="288691" y="374181"/>
                  <a:pt x="265063" y="381382"/>
                  <a:pt x="239064" y="381477"/>
                </a:cubicBezTo>
                <a:cubicBezTo>
                  <a:pt x="213159" y="381382"/>
                  <a:pt x="189531" y="374181"/>
                  <a:pt x="171692" y="362337"/>
                </a:cubicBezTo>
                <a:cubicBezTo>
                  <a:pt x="121211" y="361673"/>
                  <a:pt x="81547" y="360252"/>
                  <a:pt x="78321" y="357978"/>
                </a:cubicBezTo>
                <a:cubicBezTo>
                  <a:pt x="63613" y="347650"/>
                  <a:pt x="118269" y="335237"/>
                  <a:pt x="118269" y="202298"/>
                </a:cubicBezTo>
                <a:cubicBezTo>
                  <a:pt x="118269" y="191970"/>
                  <a:pt x="118269" y="153595"/>
                  <a:pt x="118269" y="153595"/>
                </a:cubicBezTo>
                <a:cubicBezTo>
                  <a:pt x="118269" y="153595"/>
                  <a:pt x="44730" y="118347"/>
                  <a:pt x="36095" y="113514"/>
                </a:cubicBezTo>
                <a:cubicBezTo>
                  <a:pt x="27555" y="108682"/>
                  <a:pt x="26321" y="101386"/>
                  <a:pt x="38467" y="95417"/>
                </a:cubicBezTo>
                <a:cubicBezTo>
                  <a:pt x="87810" y="71349"/>
                  <a:pt x="213538" y="9854"/>
                  <a:pt x="225969" y="3980"/>
                </a:cubicBezTo>
                <a:cubicBezTo>
                  <a:pt x="231093" y="1516"/>
                  <a:pt x="235458" y="379"/>
                  <a:pt x="239064" y="0"/>
                </a:cubicBezTo>
                <a:close/>
              </a:path>
            </a:pathLst>
          </a:custGeom>
          <a:solidFill>
            <a:srgbClr val="179040"/>
          </a:solidFill>
          <a:ln>
            <a:noFill/>
          </a:ln>
        </p:spPr>
      </p:sp>
      <p:sp>
        <p:nvSpPr>
          <p:cNvPr id="29" name="student-with-graduation-cap_57073">
            <a:extLst>
              <a:ext uri="{FF2B5EF4-FFF2-40B4-BE49-F238E27FC236}">
                <a16:creationId xmlns="" xmlns:a16="http://schemas.microsoft.com/office/drawing/2014/main" id="{AE8BAE1F-2ABE-449E-B6E6-C99F385E33C6}"/>
              </a:ext>
            </a:extLst>
          </p:cNvPr>
          <p:cNvSpPr>
            <a:spLocks noChangeAspect="1"/>
          </p:cNvSpPr>
          <p:nvPr/>
        </p:nvSpPr>
        <p:spPr bwMode="auto">
          <a:xfrm>
            <a:off x="4258693" y="4568051"/>
            <a:ext cx="840729" cy="1000957"/>
          </a:xfrm>
          <a:custGeom>
            <a:avLst/>
            <a:gdLst>
              <a:gd name="connsiteX0" fmla="*/ 172784 w 510964"/>
              <a:gd name="connsiteY0" fmla="*/ 386345 h 608344"/>
              <a:gd name="connsiteX1" fmla="*/ 182733 w 510964"/>
              <a:gd name="connsiteY1" fmla="*/ 392738 h 608344"/>
              <a:gd name="connsiteX2" fmla="*/ 255039 w 510964"/>
              <a:gd name="connsiteY2" fmla="*/ 508213 h 608344"/>
              <a:gd name="connsiteX3" fmla="*/ 255531 w 510964"/>
              <a:gd name="connsiteY3" fmla="*/ 508115 h 608344"/>
              <a:gd name="connsiteX4" fmla="*/ 255925 w 510964"/>
              <a:gd name="connsiteY4" fmla="*/ 508213 h 608344"/>
              <a:gd name="connsiteX5" fmla="*/ 328231 w 510964"/>
              <a:gd name="connsiteY5" fmla="*/ 392738 h 608344"/>
              <a:gd name="connsiteX6" fmla="*/ 338278 w 510964"/>
              <a:gd name="connsiteY6" fmla="*/ 386345 h 608344"/>
              <a:gd name="connsiteX7" fmla="*/ 343795 w 510964"/>
              <a:gd name="connsiteY7" fmla="*/ 387820 h 608344"/>
              <a:gd name="connsiteX8" fmla="*/ 408023 w 510964"/>
              <a:gd name="connsiteY8" fmla="*/ 420771 h 608344"/>
              <a:gd name="connsiteX9" fmla="*/ 510964 w 510964"/>
              <a:gd name="connsiteY9" fmla="*/ 490213 h 608344"/>
              <a:gd name="connsiteX10" fmla="*/ 510964 w 510964"/>
              <a:gd name="connsiteY10" fmla="*/ 491984 h 608344"/>
              <a:gd name="connsiteX11" fmla="*/ 510964 w 510964"/>
              <a:gd name="connsiteY11" fmla="*/ 606672 h 608344"/>
              <a:gd name="connsiteX12" fmla="*/ 510964 w 510964"/>
              <a:gd name="connsiteY12" fmla="*/ 608344 h 608344"/>
              <a:gd name="connsiteX13" fmla="*/ 255925 w 510964"/>
              <a:gd name="connsiteY13" fmla="*/ 608344 h 608344"/>
              <a:gd name="connsiteX14" fmla="*/ 255531 w 510964"/>
              <a:gd name="connsiteY14" fmla="*/ 608344 h 608344"/>
              <a:gd name="connsiteX15" fmla="*/ 255039 w 510964"/>
              <a:gd name="connsiteY15" fmla="*/ 608344 h 608344"/>
              <a:gd name="connsiteX16" fmla="*/ 0 w 510964"/>
              <a:gd name="connsiteY16" fmla="*/ 608344 h 608344"/>
              <a:gd name="connsiteX17" fmla="*/ 0 w 510964"/>
              <a:gd name="connsiteY17" fmla="*/ 606672 h 608344"/>
              <a:gd name="connsiteX18" fmla="*/ 0 w 510964"/>
              <a:gd name="connsiteY18" fmla="*/ 491984 h 608344"/>
              <a:gd name="connsiteX19" fmla="*/ 0 w 510964"/>
              <a:gd name="connsiteY19" fmla="*/ 490213 h 608344"/>
              <a:gd name="connsiteX20" fmla="*/ 102941 w 510964"/>
              <a:gd name="connsiteY20" fmla="*/ 420771 h 608344"/>
              <a:gd name="connsiteX21" fmla="*/ 167169 w 510964"/>
              <a:gd name="connsiteY21" fmla="*/ 387820 h 608344"/>
              <a:gd name="connsiteX22" fmla="*/ 172784 w 510964"/>
              <a:gd name="connsiteY22" fmla="*/ 386345 h 608344"/>
              <a:gd name="connsiteX23" fmla="*/ 255517 w 510964"/>
              <a:gd name="connsiteY23" fmla="*/ 0 h 608344"/>
              <a:gd name="connsiteX24" fmla="*/ 267931 w 510964"/>
              <a:gd name="connsiteY24" fmla="*/ 3639 h 608344"/>
              <a:gd name="connsiteX25" fmla="*/ 438857 w 510964"/>
              <a:gd name="connsiteY25" fmla="*/ 87048 h 608344"/>
              <a:gd name="connsiteX26" fmla="*/ 446935 w 510964"/>
              <a:gd name="connsiteY26" fmla="*/ 96786 h 608344"/>
              <a:gd name="connsiteX27" fmla="*/ 441024 w 510964"/>
              <a:gd name="connsiteY27" fmla="*/ 105245 h 608344"/>
              <a:gd name="connsiteX28" fmla="*/ 430483 w 510964"/>
              <a:gd name="connsiteY28" fmla="*/ 110655 h 608344"/>
              <a:gd name="connsiteX29" fmla="*/ 430483 w 510964"/>
              <a:gd name="connsiteY29" fmla="*/ 165736 h 608344"/>
              <a:gd name="connsiteX30" fmla="*/ 436985 w 510964"/>
              <a:gd name="connsiteY30" fmla="*/ 176851 h 608344"/>
              <a:gd name="connsiteX31" fmla="*/ 431665 w 510964"/>
              <a:gd name="connsiteY31" fmla="*/ 186982 h 608344"/>
              <a:gd name="connsiteX32" fmla="*/ 439054 w 510964"/>
              <a:gd name="connsiteY32" fmla="*/ 227506 h 608344"/>
              <a:gd name="connsiteX33" fmla="*/ 408809 w 510964"/>
              <a:gd name="connsiteY33" fmla="*/ 227506 h 608344"/>
              <a:gd name="connsiteX34" fmla="*/ 416198 w 510964"/>
              <a:gd name="connsiteY34" fmla="*/ 186982 h 608344"/>
              <a:gd name="connsiteX35" fmla="*/ 410878 w 510964"/>
              <a:gd name="connsiteY35" fmla="*/ 176851 h 608344"/>
              <a:gd name="connsiteX36" fmla="*/ 417479 w 510964"/>
              <a:gd name="connsiteY36" fmla="*/ 165736 h 608344"/>
              <a:gd name="connsiteX37" fmla="*/ 417479 w 510964"/>
              <a:gd name="connsiteY37" fmla="*/ 116950 h 608344"/>
              <a:gd name="connsiteX38" fmla="*/ 376397 w 510964"/>
              <a:gd name="connsiteY38" fmla="*/ 136818 h 608344"/>
              <a:gd name="connsiteX39" fmla="*/ 375905 w 510964"/>
              <a:gd name="connsiteY39" fmla="*/ 157277 h 608344"/>
              <a:gd name="connsiteX40" fmla="*/ 369107 w 510964"/>
              <a:gd name="connsiteY40" fmla="*/ 201834 h 608344"/>
              <a:gd name="connsiteX41" fmla="*/ 379845 w 510964"/>
              <a:gd name="connsiteY41" fmla="*/ 226719 h 608344"/>
              <a:gd name="connsiteX42" fmla="*/ 379747 w 510964"/>
              <a:gd name="connsiteY42" fmla="*/ 227014 h 608344"/>
              <a:gd name="connsiteX43" fmla="*/ 379845 w 510964"/>
              <a:gd name="connsiteY43" fmla="*/ 228490 h 608344"/>
              <a:gd name="connsiteX44" fmla="*/ 351768 w 510964"/>
              <a:gd name="connsiteY44" fmla="*/ 279342 h 608344"/>
              <a:gd name="connsiteX45" fmla="*/ 291969 w 510964"/>
              <a:gd name="connsiteY45" fmla="*/ 351833 h 608344"/>
              <a:gd name="connsiteX46" fmla="*/ 255517 w 510964"/>
              <a:gd name="connsiteY46" fmla="*/ 360095 h 608344"/>
              <a:gd name="connsiteX47" fmla="*/ 219066 w 510964"/>
              <a:gd name="connsiteY47" fmla="*/ 351833 h 608344"/>
              <a:gd name="connsiteX48" fmla="*/ 159267 w 510964"/>
              <a:gd name="connsiteY48" fmla="*/ 279342 h 608344"/>
              <a:gd name="connsiteX49" fmla="*/ 131190 w 510964"/>
              <a:gd name="connsiteY49" fmla="*/ 228490 h 608344"/>
              <a:gd name="connsiteX50" fmla="*/ 131190 w 510964"/>
              <a:gd name="connsiteY50" fmla="*/ 227014 h 608344"/>
              <a:gd name="connsiteX51" fmla="*/ 131190 w 510964"/>
              <a:gd name="connsiteY51" fmla="*/ 226719 h 608344"/>
              <a:gd name="connsiteX52" fmla="*/ 141830 w 510964"/>
              <a:gd name="connsiteY52" fmla="*/ 201834 h 608344"/>
              <a:gd name="connsiteX53" fmla="*/ 135032 w 510964"/>
              <a:gd name="connsiteY53" fmla="*/ 157277 h 608344"/>
              <a:gd name="connsiteX54" fmla="*/ 134539 w 510964"/>
              <a:gd name="connsiteY54" fmla="*/ 136818 h 608344"/>
              <a:gd name="connsiteX55" fmla="*/ 70011 w 510964"/>
              <a:gd name="connsiteY55" fmla="*/ 105245 h 608344"/>
              <a:gd name="connsiteX56" fmla="*/ 64002 w 510964"/>
              <a:gd name="connsiteY56" fmla="*/ 96786 h 608344"/>
              <a:gd name="connsiteX57" fmla="*/ 72080 w 510964"/>
              <a:gd name="connsiteY57" fmla="*/ 87048 h 608344"/>
              <a:gd name="connsiteX58" fmla="*/ 243006 w 510964"/>
              <a:gd name="connsiteY58" fmla="*/ 3639 h 608344"/>
              <a:gd name="connsiteX59" fmla="*/ 255517 w 510964"/>
              <a:gd name="connsiteY59" fmla="*/ 0 h 6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10964" h="608344">
                <a:moveTo>
                  <a:pt x="172784" y="386345"/>
                </a:moveTo>
                <a:cubicBezTo>
                  <a:pt x="177217" y="386345"/>
                  <a:pt x="180960" y="389001"/>
                  <a:pt x="182733" y="392738"/>
                </a:cubicBezTo>
                <a:cubicBezTo>
                  <a:pt x="200169" y="421853"/>
                  <a:pt x="232480" y="506640"/>
                  <a:pt x="255039" y="508213"/>
                </a:cubicBezTo>
                <a:cubicBezTo>
                  <a:pt x="255236" y="508213"/>
                  <a:pt x="255334" y="508115"/>
                  <a:pt x="255531" y="508115"/>
                </a:cubicBezTo>
                <a:cubicBezTo>
                  <a:pt x="255630" y="508115"/>
                  <a:pt x="255827" y="508213"/>
                  <a:pt x="255925" y="508213"/>
                </a:cubicBezTo>
                <a:cubicBezTo>
                  <a:pt x="278484" y="506640"/>
                  <a:pt x="310795" y="421853"/>
                  <a:pt x="328231" y="392738"/>
                </a:cubicBezTo>
                <a:cubicBezTo>
                  <a:pt x="330004" y="389001"/>
                  <a:pt x="333846" y="386345"/>
                  <a:pt x="338278" y="386345"/>
                </a:cubicBezTo>
                <a:cubicBezTo>
                  <a:pt x="340249" y="386345"/>
                  <a:pt x="342120" y="386935"/>
                  <a:pt x="343795" y="387820"/>
                </a:cubicBezTo>
                <a:cubicBezTo>
                  <a:pt x="350099" y="391263"/>
                  <a:pt x="386942" y="413197"/>
                  <a:pt x="408023" y="420771"/>
                </a:cubicBezTo>
                <a:cubicBezTo>
                  <a:pt x="479047" y="446345"/>
                  <a:pt x="510964" y="472410"/>
                  <a:pt x="510964" y="490213"/>
                </a:cubicBezTo>
                <a:lnTo>
                  <a:pt x="510964" y="491984"/>
                </a:lnTo>
                <a:lnTo>
                  <a:pt x="510964" y="606672"/>
                </a:lnTo>
                <a:lnTo>
                  <a:pt x="510964" y="608344"/>
                </a:lnTo>
                <a:lnTo>
                  <a:pt x="255925" y="608344"/>
                </a:lnTo>
                <a:lnTo>
                  <a:pt x="255531" y="608344"/>
                </a:lnTo>
                <a:lnTo>
                  <a:pt x="255039" y="608344"/>
                </a:lnTo>
                <a:lnTo>
                  <a:pt x="0" y="608344"/>
                </a:lnTo>
                <a:lnTo>
                  <a:pt x="0" y="606672"/>
                </a:lnTo>
                <a:lnTo>
                  <a:pt x="0" y="491984"/>
                </a:lnTo>
                <a:lnTo>
                  <a:pt x="0" y="490213"/>
                </a:lnTo>
                <a:cubicBezTo>
                  <a:pt x="0" y="472410"/>
                  <a:pt x="31917" y="446345"/>
                  <a:pt x="102941" y="420771"/>
                </a:cubicBezTo>
                <a:cubicBezTo>
                  <a:pt x="124121" y="413197"/>
                  <a:pt x="160865" y="391263"/>
                  <a:pt x="167169" y="387820"/>
                </a:cubicBezTo>
                <a:cubicBezTo>
                  <a:pt x="168844" y="386935"/>
                  <a:pt x="170715" y="386345"/>
                  <a:pt x="172784" y="386345"/>
                </a:cubicBezTo>
                <a:close/>
                <a:moveTo>
                  <a:pt x="255517" y="0"/>
                </a:moveTo>
                <a:cubicBezTo>
                  <a:pt x="258966" y="295"/>
                  <a:pt x="263005" y="1279"/>
                  <a:pt x="267931" y="3639"/>
                </a:cubicBezTo>
                <a:cubicBezTo>
                  <a:pt x="279260" y="9049"/>
                  <a:pt x="393933" y="65016"/>
                  <a:pt x="438857" y="87048"/>
                </a:cubicBezTo>
                <a:cubicBezTo>
                  <a:pt x="445162" y="90098"/>
                  <a:pt x="447526" y="93540"/>
                  <a:pt x="446935" y="96786"/>
                </a:cubicBezTo>
                <a:cubicBezTo>
                  <a:pt x="447427" y="99933"/>
                  <a:pt x="445162" y="102884"/>
                  <a:pt x="441024" y="105245"/>
                </a:cubicBezTo>
                <a:cubicBezTo>
                  <a:pt x="439448" y="106130"/>
                  <a:pt x="435605" y="108097"/>
                  <a:pt x="430483" y="110655"/>
                </a:cubicBezTo>
                <a:lnTo>
                  <a:pt x="430483" y="165736"/>
                </a:lnTo>
                <a:cubicBezTo>
                  <a:pt x="434325" y="167998"/>
                  <a:pt x="436985" y="172031"/>
                  <a:pt x="436985" y="176851"/>
                </a:cubicBezTo>
                <a:cubicBezTo>
                  <a:pt x="436985" y="181080"/>
                  <a:pt x="434817" y="184621"/>
                  <a:pt x="431665" y="186982"/>
                </a:cubicBezTo>
                <a:cubicBezTo>
                  <a:pt x="431665" y="186982"/>
                  <a:pt x="437576" y="220129"/>
                  <a:pt x="439054" y="227506"/>
                </a:cubicBezTo>
                <a:cubicBezTo>
                  <a:pt x="440630" y="234883"/>
                  <a:pt x="407036" y="236654"/>
                  <a:pt x="408809" y="227506"/>
                </a:cubicBezTo>
                <a:cubicBezTo>
                  <a:pt x="410582" y="218260"/>
                  <a:pt x="416198" y="186982"/>
                  <a:pt x="416198" y="186982"/>
                </a:cubicBezTo>
                <a:cubicBezTo>
                  <a:pt x="413045" y="184621"/>
                  <a:pt x="410878" y="181080"/>
                  <a:pt x="410878" y="176851"/>
                </a:cubicBezTo>
                <a:cubicBezTo>
                  <a:pt x="410878" y="172031"/>
                  <a:pt x="413636" y="167998"/>
                  <a:pt x="417479" y="165736"/>
                </a:cubicBezTo>
                <a:lnTo>
                  <a:pt x="417479" y="116950"/>
                </a:lnTo>
                <a:cubicBezTo>
                  <a:pt x="403588" y="123737"/>
                  <a:pt x="386938" y="131802"/>
                  <a:pt x="376397" y="136818"/>
                </a:cubicBezTo>
                <a:cubicBezTo>
                  <a:pt x="376299" y="144294"/>
                  <a:pt x="376200" y="157080"/>
                  <a:pt x="375905" y="157277"/>
                </a:cubicBezTo>
                <a:cubicBezTo>
                  <a:pt x="373836" y="175670"/>
                  <a:pt x="370191" y="196031"/>
                  <a:pt x="369107" y="201834"/>
                </a:cubicBezTo>
                <a:cubicBezTo>
                  <a:pt x="370880" y="202719"/>
                  <a:pt x="379845" y="208621"/>
                  <a:pt x="379845" y="226719"/>
                </a:cubicBezTo>
                <a:cubicBezTo>
                  <a:pt x="379845" y="226818"/>
                  <a:pt x="379747" y="226916"/>
                  <a:pt x="379747" y="227014"/>
                </a:cubicBezTo>
                <a:cubicBezTo>
                  <a:pt x="379845" y="227506"/>
                  <a:pt x="379845" y="227998"/>
                  <a:pt x="379845" y="228490"/>
                </a:cubicBezTo>
                <a:cubicBezTo>
                  <a:pt x="376003" y="278948"/>
                  <a:pt x="355906" y="257211"/>
                  <a:pt x="351768" y="279342"/>
                </a:cubicBezTo>
                <a:cubicBezTo>
                  <a:pt x="344872" y="316030"/>
                  <a:pt x="312263" y="342587"/>
                  <a:pt x="291969" y="351833"/>
                </a:cubicBezTo>
                <a:cubicBezTo>
                  <a:pt x="280245" y="357144"/>
                  <a:pt x="268128" y="359800"/>
                  <a:pt x="255517" y="360095"/>
                </a:cubicBezTo>
                <a:cubicBezTo>
                  <a:pt x="242809" y="359800"/>
                  <a:pt x="230790" y="357144"/>
                  <a:pt x="219066" y="351833"/>
                </a:cubicBezTo>
                <a:cubicBezTo>
                  <a:pt x="198772" y="342587"/>
                  <a:pt x="166163" y="316030"/>
                  <a:pt x="159267" y="279342"/>
                </a:cubicBezTo>
                <a:cubicBezTo>
                  <a:pt x="155129" y="257211"/>
                  <a:pt x="135032" y="278948"/>
                  <a:pt x="131190" y="228490"/>
                </a:cubicBezTo>
                <a:cubicBezTo>
                  <a:pt x="131190" y="227998"/>
                  <a:pt x="131190" y="227506"/>
                  <a:pt x="131190" y="227014"/>
                </a:cubicBezTo>
                <a:cubicBezTo>
                  <a:pt x="131190" y="226916"/>
                  <a:pt x="131190" y="226818"/>
                  <a:pt x="131190" y="226719"/>
                </a:cubicBezTo>
                <a:cubicBezTo>
                  <a:pt x="131190" y="208621"/>
                  <a:pt x="140056" y="202719"/>
                  <a:pt x="141830" y="201834"/>
                </a:cubicBezTo>
                <a:cubicBezTo>
                  <a:pt x="140844" y="196031"/>
                  <a:pt x="137199" y="175670"/>
                  <a:pt x="135032" y="157277"/>
                </a:cubicBezTo>
                <a:cubicBezTo>
                  <a:pt x="134835" y="157080"/>
                  <a:pt x="134638" y="144294"/>
                  <a:pt x="134539" y="136818"/>
                </a:cubicBezTo>
                <a:cubicBezTo>
                  <a:pt x="115427" y="127671"/>
                  <a:pt x="75824" y="108589"/>
                  <a:pt x="70011" y="105245"/>
                </a:cubicBezTo>
                <a:cubicBezTo>
                  <a:pt x="65775" y="102884"/>
                  <a:pt x="63608" y="99933"/>
                  <a:pt x="64002" y="96786"/>
                </a:cubicBezTo>
                <a:cubicBezTo>
                  <a:pt x="63509" y="93540"/>
                  <a:pt x="65775" y="90098"/>
                  <a:pt x="72080" y="87048"/>
                </a:cubicBezTo>
                <a:cubicBezTo>
                  <a:pt x="117102" y="65016"/>
                  <a:pt x="231677" y="9049"/>
                  <a:pt x="243006" y="3639"/>
                </a:cubicBezTo>
                <a:cubicBezTo>
                  <a:pt x="247932" y="1279"/>
                  <a:pt x="252069" y="295"/>
                  <a:pt x="255517" y="0"/>
                </a:cubicBezTo>
                <a:close/>
              </a:path>
            </a:pathLst>
          </a:custGeom>
          <a:solidFill>
            <a:srgbClr val="179040"/>
          </a:solidFill>
          <a:ln>
            <a:noFill/>
          </a:ln>
        </p:spPr>
      </p:sp>
      <p:sp>
        <p:nvSpPr>
          <p:cNvPr id="31" name="pie-chart-organization_64721">
            <a:extLst>
              <a:ext uri="{FF2B5EF4-FFF2-40B4-BE49-F238E27FC236}">
                <a16:creationId xmlns="" xmlns:a16="http://schemas.microsoft.com/office/drawing/2014/main" id="{18A9A27D-B31D-4F7E-9257-F9DCC84CB676}"/>
              </a:ext>
            </a:extLst>
          </p:cNvPr>
          <p:cNvSpPr>
            <a:spLocks noChangeAspect="1"/>
          </p:cNvSpPr>
          <p:nvPr/>
        </p:nvSpPr>
        <p:spPr bwMode="auto">
          <a:xfrm>
            <a:off x="1060301" y="2056204"/>
            <a:ext cx="842319" cy="840126"/>
          </a:xfrm>
          <a:custGeom>
            <a:avLst/>
            <a:gdLst>
              <a:gd name="T0" fmla="*/ 303387 w 608556"/>
              <a:gd name="T1" fmla="*/ 337135 h 606651"/>
              <a:gd name="T2" fmla="*/ 524354 w 608556"/>
              <a:gd name="T3" fmla="*/ 531281 h 606651"/>
              <a:gd name="T4" fmla="*/ 309131 w 608556"/>
              <a:gd name="T5" fmla="*/ 618780 h 606651"/>
              <a:gd name="T6" fmla="*/ 24369 w 608556"/>
              <a:gd name="T7" fmla="*/ 429765 h 606651"/>
              <a:gd name="T8" fmla="*/ 552939 w 608556"/>
              <a:gd name="T9" fmla="*/ 118545 h 606651"/>
              <a:gd name="T10" fmla="*/ 618104 w 608556"/>
              <a:gd name="T11" fmla="*/ 308957 h 606651"/>
              <a:gd name="T12" fmla="*/ 557184 w 608556"/>
              <a:gd name="T13" fmla="*/ 493611 h 606651"/>
              <a:gd name="T14" fmla="*/ 346462 w 608556"/>
              <a:gd name="T15" fmla="*/ 308456 h 606651"/>
              <a:gd name="T16" fmla="*/ 334063 w 608556"/>
              <a:gd name="T17" fmla="*/ 0 h 606651"/>
              <a:gd name="T18" fmla="*/ 519195 w 608556"/>
              <a:gd name="T19" fmla="*/ 81617 h 606651"/>
              <a:gd name="T20" fmla="*/ 334063 w 608556"/>
              <a:gd name="T21" fmla="*/ 251988 h 606651"/>
              <a:gd name="T22" fmla="*/ 284110 w 608556"/>
              <a:gd name="T23" fmla="*/ 0 h 606651"/>
              <a:gd name="T24" fmla="*/ 284110 w 608556"/>
              <a:gd name="T25" fmla="*/ 290807 h 606651"/>
              <a:gd name="T26" fmla="*/ 8739 w 608556"/>
              <a:gd name="T27" fmla="*/ 382193 h 606651"/>
              <a:gd name="T28" fmla="*/ 0 w 608556"/>
              <a:gd name="T29" fmla="*/ 308959 h 606651"/>
              <a:gd name="T30" fmla="*/ 284110 w 608556"/>
              <a:gd name="T31" fmla="*/ 0 h 60665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08556" h="606651">
                <a:moveTo>
                  <a:pt x="298701" y="330528"/>
                </a:moveTo>
                <a:lnTo>
                  <a:pt x="516256" y="520869"/>
                </a:lnTo>
                <a:cubicBezTo>
                  <a:pt x="461437" y="574007"/>
                  <a:pt x="386706" y="606651"/>
                  <a:pt x="304355" y="606651"/>
                </a:cubicBezTo>
                <a:cubicBezTo>
                  <a:pt x="178370" y="606651"/>
                  <a:pt x="70207" y="530196"/>
                  <a:pt x="23992" y="421342"/>
                </a:cubicBezTo>
                <a:lnTo>
                  <a:pt x="298701" y="330528"/>
                </a:lnTo>
                <a:close/>
                <a:moveTo>
                  <a:pt x="544399" y="116221"/>
                </a:moveTo>
                <a:cubicBezTo>
                  <a:pt x="584589" y="167770"/>
                  <a:pt x="608556" y="232452"/>
                  <a:pt x="608556" y="302902"/>
                </a:cubicBezTo>
                <a:cubicBezTo>
                  <a:pt x="608556" y="370775"/>
                  <a:pt x="586310" y="433370"/>
                  <a:pt x="548578" y="483937"/>
                </a:cubicBezTo>
                <a:lnTo>
                  <a:pt x="341113" y="302411"/>
                </a:lnTo>
                <a:lnTo>
                  <a:pt x="544399" y="116221"/>
                </a:lnTo>
                <a:close/>
                <a:moveTo>
                  <a:pt x="328905" y="0"/>
                </a:moveTo>
                <a:cubicBezTo>
                  <a:pt x="398962" y="5645"/>
                  <a:pt x="462504" y="34977"/>
                  <a:pt x="511175" y="80018"/>
                </a:cubicBezTo>
                <a:lnTo>
                  <a:pt x="328905" y="247050"/>
                </a:lnTo>
                <a:lnTo>
                  <a:pt x="328905" y="0"/>
                </a:lnTo>
                <a:close/>
                <a:moveTo>
                  <a:pt x="279721" y="0"/>
                </a:moveTo>
                <a:lnTo>
                  <a:pt x="279721" y="285107"/>
                </a:lnTo>
                <a:lnTo>
                  <a:pt x="8603" y="374702"/>
                </a:lnTo>
                <a:cubicBezTo>
                  <a:pt x="2950" y="351628"/>
                  <a:pt x="0" y="327573"/>
                  <a:pt x="0" y="302904"/>
                </a:cubicBezTo>
                <a:cubicBezTo>
                  <a:pt x="0" y="143351"/>
                  <a:pt x="123146" y="12519"/>
                  <a:pt x="279721" y="0"/>
                </a:cubicBezTo>
                <a:close/>
              </a:path>
            </a:pathLst>
          </a:custGeom>
          <a:solidFill>
            <a:srgbClr val="179040"/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4" name="stats_117577">
            <a:extLst>
              <a:ext uri="{FF2B5EF4-FFF2-40B4-BE49-F238E27FC236}">
                <a16:creationId xmlns="" xmlns:a16="http://schemas.microsoft.com/office/drawing/2014/main" id="{53AD929C-1646-451F-9CA8-5155F4FB926E}"/>
              </a:ext>
            </a:extLst>
          </p:cNvPr>
          <p:cNvSpPr>
            <a:spLocks noChangeAspect="1"/>
          </p:cNvSpPr>
          <p:nvPr/>
        </p:nvSpPr>
        <p:spPr bwMode="auto">
          <a:xfrm>
            <a:off x="2148439" y="2056205"/>
            <a:ext cx="837325" cy="840125"/>
          </a:xfrm>
          <a:custGeom>
            <a:avLst/>
            <a:gdLst>
              <a:gd name="T0" fmla="*/ 52771 w 606086"/>
              <a:gd name="T1" fmla="*/ 137443 h 605169"/>
              <a:gd name="T2" fmla="*/ 82300 w 606086"/>
              <a:gd name="T3" fmla="*/ 100790 h 605169"/>
              <a:gd name="T4" fmla="*/ 27475 w 606086"/>
              <a:gd name="T5" fmla="*/ 61286 h 605169"/>
              <a:gd name="T6" fmla="*/ 25519 w 606086"/>
              <a:gd name="T7" fmla="*/ 75284 h 605169"/>
              <a:gd name="T8" fmla="*/ 33138 w 606086"/>
              <a:gd name="T9" fmla="*/ 62157 h 605169"/>
              <a:gd name="T10" fmla="*/ 80952 w 606086"/>
              <a:gd name="T11" fmla="*/ 61063 h 605169"/>
              <a:gd name="T12" fmla="*/ 75695 w 606086"/>
              <a:gd name="T13" fmla="*/ 74118 h 605169"/>
              <a:gd name="T14" fmla="*/ 86210 w 606086"/>
              <a:gd name="T15" fmla="*/ 63323 h 605169"/>
              <a:gd name="T16" fmla="*/ 48663 w 606086"/>
              <a:gd name="T17" fmla="*/ 26467 h 605169"/>
              <a:gd name="T18" fmla="*/ 44233 w 606086"/>
              <a:gd name="T19" fmla="*/ 39862 h 605169"/>
              <a:gd name="T20" fmla="*/ 54084 w 606086"/>
              <a:gd name="T21" fmla="*/ 28384 h 605169"/>
              <a:gd name="T22" fmla="*/ 109737 w 606086"/>
              <a:gd name="T23" fmla="*/ 23844 h 605169"/>
              <a:gd name="T24" fmla="*/ 106255 w 606086"/>
              <a:gd name="T25" fmla="*/ 37531 h 605169"/>
              <a:gd name="T26" fmla="*/ 115269 w 606086"/>
              <a:gd name="T27" fmla="*/ 25349 h 605169"/>
              <a:gd name="T28" fmla="*/ 108927 w 606086"/>
              <a:gd name="T29" fmla="*/ 17832 h 605169"/>
              <a:gd name="T30" fmla="*/ 121406 w 606086"/>
              <a:gd name="T31" fmla="*/ 39773 h 605169"/>
              <a:gd name="T32" fmla="*/ 91576 w 606086"/>
              <a:gd name="T33" fmla="*/ 60354 h 605169"/>
              <a:gd name="T34" fmla="*/ 71445 w 606086"/>
              <a:gd name="T35" fmla="*/ 78450 h 605169"/>
              <a:gd name="T36" fmla="*/ 55886 w 606086"/>
              <a:gd name="T37" fmla="*/ 45930 h 605169"/>
              <a:gd name="T38" fmla="*/ 38010 w 606086"/>
              <a:gd name="T39" fmla="*/ 58244 h 605169"/>
              <a:gd name="T40" fmla="*/ 22494 w 606086"/>
              <a:gd name="T41" fmla="*/ 80561 h 605169"/>
              <a:gd name="T42" fmla="*/ 32687 w 606086"/>
              <a:gd name="T43" fmla="*/ 55429 h 605169"/>
              <a:gd name="T44" fmla="*/ 39232 w 606086"/>
              <a:gd name="T45" fmla="*/ 24866 h 605169"/>
              <a:gd name="T46" fmla="*/ 60329 w 606086"/>
              <a:gd name="T47" fmla="*/ 41840 h 605169"/>
              <a:gd name="T48" fmla="*/ 86984 w 606086"/>
              <a:gd name="T49" fmla="*/ 56462 h 605169"/>
              <a:gd name="T50" fmla="*/ 100075 w 606086"/>
              <a:gd name="T51" fmla="*/ 23150 h 605169"/>
              <a:gd name="T52" fmla="*/ 5944 w 606086"/>
              <a:gd name="T53" fmla="*/ 6090 h 605169"/>
              <a:gd name="T54" fmla="*/ 134148 w 606086"/>
              <a:gd name="T55" fmla="*/ 94039 h 605169"/>
              <a:gd name="T56" fmla="*/ 5944 w 606086"/>
              <a:gd name="T57" fmla="*/ 6090 h 605169"/>
              <a:gd name="T58" fmla="*/ 140093 w 606086"/>
              <a:gd name="T59" fmla="*/ 0 h 605169"/>
              <a:gd name="T60" fmla="*/ 88352 w 606086"/>
              <a:gd name="T61" fmla="*/ 100174 h 605169"/>
              <a:gd name="T62" fmla="*/ 110284 w 606086"/>
              <a:gd name="T63" fmla="*/ 137443 h 605169"/>
              <a:gd name="T64" fmla="*/ 30109 w 606086"/>
              <a:gd name="T65" fmla="*/ 143533 h 605169"/>
              <a:gd name="T66" fmla="*/ 46719 w 606086"/>
              <a:gd name="T67" fmla="*/ 137443 h 605169"/>
              <a:gd name="T68" fmla="*/ 0 w 606086"/>
              <a:gd name="T69" fmla="*/ 100174 h 60516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6086" h="605169">
                <a:moveTo>
                  <a:pt x="248915" y="424953"/>
                </a:moveTo>
                <a:lnTo>
                  <a:pt x="228304" y="579490"/>
                </a:lnTo>
                <a:lnTo>
                  <a:pt x="377968" y="579490"/>
                </a:lnTo>
                <a:lnTo>
                  <a:pt x="356057" y="424953"/>
                </a:lnTo>
                <a:lnTo>
                  <a:pt x="248915" y="424953"/>
                </a:lnTo>
                <a:close/>
                <a:moveTo>
                  <a:pt x="118865" y="258396"/>
                </a:moveTo>
                <a:cubicBezTo>
                  <a:pt x="110915" y="260423"/>
                  <a:pt x="103765" y="265545"/>
                  <a:pt x="99169" y="273286"/>
                </a:cubicBezTo>
                <a:cubicBezTo>
                  <a:pt x="89885" y="288861"/>
                  <a:pt x="94806" y="308144"/>
                  <a:pt x="110404" y="317415"/>
                </a:cubicBezTo>
                <a:cubicBezTo>
                  <a:pt x="126002" y="326685"/>
                  <a:pt x="145500" y="321586"/>
                  <a:pt x="154599" y="306197"/>
                </a:cubicBezTo>
                <a:cubicBezTo>
                  <a:pt x="163884" y="290622"/>
                  <a:pt x="158963" y="271154"/>
                  <a:pt x="143365" y="262069"/>
                </a:cubicBezTo>
                <a:cubicBezTo>
                  <a:pt x="135566" y="257434"/>
                  <a:pt x="126815" y="256368"/>
                  <a:pt x="118865" y="258396"/>
                </a:cubicBezTo>
                <a:close/>
                <a:moveTo>
                  <a:pt x="350228" y="257457"/>
                </a:moveTo>
                <a:cubicBezTo>
                  <a:pt x="342034" y="257457"/>
                  <a:pt x="333840" y="260632"/>
                  <a:pt x="327480" y="266982"/>
                </a:cubicBezTo>
                <a:cubicBezTo>
                  <a:pt x="314667" y="279683"/>
                  <a:pt x="314667" y="299708"/>
                  <a:pt x="327480" y="312501"/>
                </a:cubicBezTo>
                <a:cubicBezTo>
                  <a:pt x="340200" y="325202"/>
                  <a:pt x="360255" y="325202"/>
                  <a:pt x="372975" y="312501"/>
                </a:cubicBezTo>
                <a:cubicBezTo>
                  <a:pt x="385788" y="299708"/>
                  <a:pt x="384860" y="278756"/>
                  <a:pt x="372975" y="266982"/>
                </a:cubicBezTo>
                <a:cubicBezTo>
                  <a:pt x="366615" y="260632"/>
                  <a:pt x="358422" y="257457"/>
                  <a:pt x="350228" y="257457"/>
                </a:cubicBezTo>
                <a:close/>
                <a:moveTo>
                  <a:pt x="210528" y="111595"/>
                </a:moveTo>
                <a:cubicBezTo>
                  <a:pt x="202323" y="112117"/>
                  <a:pt x="194338" y="115825"/>
                  <a:pt x="188395" y="122639"/>
                </a:cubicBezTo>
                <a:cubicBezTo>
                  <a:pt x="176511" y="136174"/>
                  <a:pt x="177811" y="156199"/>
                  <a:pt x="191367" y="168065"/>
                </a:cubicBezTo>
                <a:cubicBezTo>
                  <a:pt x="205015" y="179931"/>
                  <a:pt x="225070" y="178726"/>
                  <a:pt x="236954" y="165098"/>
                </a:cubicBezTo>
                <a:cubicBezTo>
                  <a:pt x="248839" y="151563"/>
                  <a:pt x="247632" y="131539"/>
                  <a:pt x="233983" y="119672"/>
                </a:cubicBezTo>
                <a:cubicBezTo>
                  <a:pt x="227159" y="113739"/>
                  <a:pt x="218733" y="111074"/>
                  <a:pt x="210528" y="111595"/>
                </a:cubicBezTo>
                <a:close/>
                <a:moveTo>
                  <a:pt x="474759" y="100529"/>
                </a:moveTo>
                <a:cubicBezTo>
                  <a:pt x="466612" y="101641"/>
                  <a:pt x="458905" y="105906"/>
                  <a:pt x="453474" y="113090"/>
                </a:cubicBezTo>
                <a:cubicBezTo>
                  <a:pt x="442611" y="127460"/>
                  <a:pt x="445303" y="147299"/>
                  <a:pt x="459694" y="158238"/>
                </a:cubicBezTo>
                <a:cubicBezTo>
                  <a:pt x="473993" y="169085"/>
                  <a:pt x="493955" y="166396"/>
                  <a:pt x="504818" y="152027"/>
                </a:cubicBezTo>
                <a:cubicBezTo>
                  <a:pt x="515774" y="137657"/>
                  <a:pt x="512060" y="117077"/>
                  <a:pt x="498690" y="106879"/>
                </a:cubicBezTo>
                <a:cubicBezTo>
                  <a:pt x="491494" y="101456"/>
                  <a:pt x="482906" y="99416"/>
                  <a:pt x="474759" y="100529"/>
                </a:cubicBezTo>
                <a:close/>
                <a:moveTo>
                  <a:pt x="471254" y="75185"/>
                </a:moveTo>
                <a:cubicBezTo>
                  <a:pt x="485924" y="73180"/>
                  <a:pt x="501383" y="76796"/>
                  <a:pt x="514288" y="86484"/>
                </a:cubicBezTo>
                <a:cubicBezTo>
                  <a:pt x="539914" y="105952"/>
                  <a:pt x="544835" y="142015"/>
                  <a:pt x="525244" y="167694"/>
                </a:cubicBezTo>
                <a:cubicBezTo>
                  <a:pt x="509553" y="188460"/>
                  <a:pt x="482071" y="195135"/>
                  <a:pt x="459137" y="186977"/>
                </a:cubicBezTo>
                <a:lnTo>
                  <a:pt x="396187" y="254467"/>
                </a:lnTo>
                <a:cubicBezTo>
                  <a:pt x="413828" y="277273"/>
                  <a:pt x="412157" y="309905"/>
                  <a:pt x="391173" y="330764"/>
                </a:cubicBezTo>
                <a:cubicBezTo>
                  <a:pt x="368426" y="353477"/>
                  <a:pt x="331008" y="352643"/>
                  <a:pt x="309097" y="330764"/>
                </a:cubicBezTo>
                <a:cubicBezTo>
                  <a:pt x="288206" y="309905"/>
                  <a:pt x="286442" y="277366"/>
                  <a:pt x="304083" y="254653"/>
                </a:cubicBezTo>
                <a:lnTo>
                  <a:pt x="241782" y="193652"/>
                </a:lnTo>
                <a:cubicBezTo>
                  <a:pt x="227577" y="201717"/>
                  <a:pt x="210586" y="203293"/>
                  <a:pt x="195080" y="198102"/>
                </a:cubicBezTo>
                <a:lnTo>
                  <a:pt x="164441" y="245567"/>
                </a:lnTo>
                <a:cubicBezTo>
                  <a:pt x="185796" y="263552"/>
                  <a:pt x="191552" y="294516"/>
                  <a:pt x="176790" y="319361"/>
                </a:cubicBezTo>
                <a:cubicBezTo>
                  <a:pt x="160356" y="347081"/>
                  <a:pt x="125074" y="356073"/>
                  <a:pt x="97313" y="339664"/>
                </a:cubicBezTo>
                <a:cubicBezTo>
                  <a:pt x="69551" y="323255"/>
                  <a:pt x="60545" y="288027"/>
                  <a:pt x="76979" y="260308"/>
                </a:cubicBezTo>
                <a:cubicBezTo>
                  <a:pt x="90535" y="237409"/>
                  <a:pt x="116996" y="227304"/>
                  <a:pt x="141415" y="233701"/>
                </a:cubicBezTo>
                <a:lnTo>
                  <a:pt x="173076" y="184659"/>
                </a:lnTo>
                <a:cubicBezTo>
                  <a:pt x="150792" y="163152"/>
                  <a:pt x="149028" y="128294"/>
                  <a:pt x="169733" y="104839"/>
                </a:cubicBezTo>
                <a:cubicBezTo>
                  <a:pt x="190995" y="80550"/>
                  <a:pt x="227391" y="78233"/>
                  <a:pt x="251717" y="99462"/>
                </a:cubicBezTo>
                <a:cubicBezTo>
                  <a:pt x="274372" y="119394"/>
                  <a:pt x="277900" y="152398"/>
                  <a:pt x="261002" y="176409"/>
                </a:cubicBezTo>
                <a:lnTo>
                  <a:pt x="323952" y="238058"/>
                </a:lnTo>
                <a:cubicBezTo>
                  <a:pt x="340479" y="229622"/>
                  <a:pt x="359884" y="229622"/>
                  <a:pt x="376318" y="238058"/>
                </a:cubicBezTo>
                <a:lnTo>
                  <a:pt x="437225" y="172793"/>
                </a:lnTo>
                <a:cubicBezTo>
                  <a:pt x="417728" y="152490"/>
                  <a:pt x="415314" y="120785"/>
                  <a:pt x="432954" y="97608"/>
                </a:cubicBezTo>
                <a:cubicBezTo>
                  <a:pt x="442703" y="84815"/>
                  <a:pt x="456584" y="77190"/>
                  <a:pt x="471254" y="75185"/>
                </a:cubicBezTo>
                <a:close/>
                <a:moveTo>
                  <a:pt x="25718" y="25679"/>
                </a:moveTo>
                <a:lnTo>
                  <a:pt x="25718" y="396493"/>
                </a:lnTo>
                <a:lnTo>
                  <a:pt x="580368" y="396493"/>
                </a:lnTo>
                <a:lnTo>
                  <a:pt x="580368" y="25679"/>
                </a:lnTo>
                <a:lnTo>
                  <a:pt x="25718" y="25679"/>
                </a:lnTo>
                <a:close/>
                <a:moveTo>
                  <a:pt x="0" y="0"/>
                </a:moveTo>
                <a:lnTo>
                  <a:pt x="606086" y="0"/>
                </a:lnTo>
                <a:lnTo>
                  <a:pt x="606086" y="422358"/>
                </a:lnTo>
                <a:lnTo>
                  <a:pt x="382239" y="422358"/>
                </a:lnTo>
                <a:lnTo>
                  <a:pt x="403965" y="579490"/>
                </a:lnTo>
                <a:lnTo>
                  <a:pt x="477126" y="579490"/>
                </a:lnTo>
                <a:lnTo>
                  <a:pt x="477126" y="605169"/>
                </a:lnTo>
                <a:lnTo>
                  <a:pt x="130260" y="605169"/>
                </a:lnTo>
                <a:lnTo>
                  <a:pt x="130260" y="579490"/>
                </a:lnTo>
                <a:lnTo>
                  <a:pt x="202122" y="579490"/>
                </a:lnTo>
                <a:lnTo>
                  <a:pt x="223847" y="422358"/>
                </a:lnTo>
                <a:lnTo>
                  <a:pt x="0" y="422358"/>
                </a:lnTo>
                <a:lnTo>
                  <a:pt x="0" y="0"/>
                </a:lnTo>
                <a:close/>
              </a:path>
            </a:pathLst>
          </a:custGeom>
          <a:solidFill>
            <a:srgbClr val="179040"/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7" name="writing-letter_103571">
            <a:extLst>
              <a:ext uri="{FF2B5EF4-FFF2-40B4-BE49-F238E27FC236}">
                <a16:creationId xmlns="" xmlns:a16="http://schemas.microsoft.com/office/drawing/2014/main" id="{8B6FF860-D6FD-4833-90F9-3F670006186E}"/>
              </a:ext>
            </a:extLst>
          </p:cNvPr>
          <p:cNvSpPr>
            <a:spLocks noChangeAspect="1"/>
          </p:cNvSpPr>
          <p:nvPr/>
        </p:nvSpPr>
        <p:spPr bwMode="auto">
          <a:xfrm>
            <a:off x="3384486" y="2056205"/>
            <a:ext cx="788351" cy="840125"/>
          </a:xfrm>
          <a:custGeom>
            <a:avLst/>
            <a:gdLst>
              <a:gd name="T0" fmla="*/ 63301 w 570310"/>
              <a:gd name="T1" fmla="*/ 198845 h 607568"/>
              <a:gd name="T2" fmla="*/ 137732 w 570310"/>
              <a:gd name="T3" fmla="*/ 198845 h 607568"/>
              <a:gd name="T4" fmla="*/ 151365 w 570310"/>
              <a:gd name="T5" fmla="*/ 212381 h 607568"/>
              <a:gd name="T6" fmla="*/ 137732 w 570310"/>
              <a:gd name="T7" fmla="*/ 226018 h 607568"/>
              <a:gd name="T8" fmla="*/ 63301 w 570310"/>
              <a:gd name="T9" fmla="*/ 226018 h 607568"/>
              <a:gd name="T10" fmla="*/ 49667 w 570310"/>
              <a:gd name="T11" fmla="*/ 212381 h 607568"/>
              <a:gd name="T12" fmla="*/ 63301 w 570310"/>
              <a:gd name="T13" fmla="*/ 198845 h 607568"/>
              <a:gd name="T14" fmla="*/ 63298 w 570310"/>
              <a:gd name="T15" fmla="*/ 124204 h 607568"/>
              <a:gd name="T16" fmla="*/ 237074 w 570310"/>
              <a:gd name="T17" fmla="*/ 124204 h 607568"/>
              <a:gd name="T18" fmla="*/ 250604 w 570310"/>
              <a:gd name="T19" fmla="*/ 137840 h 607568"/>
              <a:gd name="T20" fmla="*/ 237074 w 570310"/>
              <a:gd name="T21" fmla="*/ 151375 h 607568"/>
              <a:gd name="T22" fmla="*/ 63298 w 570310"/>
              <a:gd name="T23" fmla="*/ 151375 h 607568"/>
              <a:gd name="T24" fmla="*/ 49667 w 570310"/>
              <a:gd name="T25" fmla="*/ 137840 h 607568"/>
              <a:gd name="T26" fmla="*/ 63298 w 570310"/>
              <a:gd name="T27" fmla="*/ 124204 h 607568"/>
              <a:gd name="T28" fmla="*/ 347633 w 570310"/>
              <a:gd name="T29" fmla="*/ 102910 h 607568"/>
              <a:gd name="T30" fmla="*/ 234448 w 570310"/>
              <a:gd name="T31" fmla="*/ 248536 h 607568"/>
              <a:gd name="T32" fmla="*/ 255348 w 570310"/>
              <a:gd name="T33" fmla="*/ 248536 h 607568"/>
              <a:gd name="T34" fmla="*/ 347633 w 570310"/>
              <a:gd name="T35" fmla="*/ 133105 h 607568"/>
              <a:gd name="T36" fmla="*/ 63301 w 570310"/>
              <a:gd name="T37" fmla="*/ 74549 h 607568"/>
              <a:gd name="T38" fmla="*/ 137732 w 570310"/>
              <a:gd name="T39" fmla="*/ 74549 h 607568"/>
              <a:gd name="T40" fmla="*/ 151365 w 570310"/>
              <a:gd name="T41" fmla="*/ 88163 h 607568"/>
              <a:gd name="T42" fmla="*/ 137732 w 570310"/>
              <a:gd name="T43" fmla="*/ 101675 h 607568"/>
              <a:gd name="T44" fmla="*/ 63301 w 570310"/>
              <a:gd name="T45" fmla="*/ 101675 h 607568"/>
              <a:gd name="T46" fmla="*/ 49667 w 570310"/>
              <a:gd name="T47" fmla="*/ 88163 h 607568"/>
              <a:gd name="T48" fmla="*/ 63301 w 570310"/>
              <a:gd name="T49" fmla="*/ 74549 h 607568"/>
              <a:gd name="T50" fmla="*/ 27161 w 570310"/>
              <a:gd name="T51" fmla="*/ 27168 h 607568"/>
              <a:gd name="T52" fmla="*/ 27161 w 570310"/>
              <a:gd name="T53" fmla="*/ 372756 h 607568"/>
              <a:gd name="T54" fmla="*/ 297956 w 570310"/>
              <a:gd name="T55" fmla="*/ 372756 h 607568"/>
              <a:gd name="T56" fmla="*/ 297956 w 570310"/>
              <a:gd name="T57" fmla="*/ 238639 h 607568"/>
              <a:gd name="T58" fmla="*/ 272513 w 570310"/>
              <a:gd name="T59" fmla="*/ 270553 h 607568"/>
              <a:gd name="T60" fmla="*/ 261911 w 570310"/>
              <a:gd name="T61" fmla="*/ 275704 h 607568"/>
              <a:gd name="T62" fmla="*/ 213346 w 570310"/>
              <a:gd name="T63" fmla="*/ 275704 h 607568"/>
              <a:gd name="T64" fmla="*/ 198099 w 570310"/>
              <a:gd name="T65" fmla="*/ 295295 h 607568"/>
              <a:gd name="T66" fmla="*/ 187397 w 570310"/>
              <a:gd name="T67" fmla="*/ 300547 h 607568"/>
              <a:gd name="T68" fmla="*/ 179017 w 570310"/>
              <a:gd name="T69" fmla="*/ 297618 h 607568"/>
              <a:gd name="T70" fmla="*/ 176693 w 570310"/>
              <a:gd name="T71" fmla="*/ 278632 h 607568"/>
              <a:gd name="T72" fmla="*/ 297956 w 570310"/>
              <a:gd name="T73" fmla="*/ 122501 h 607568"/>
              <a:gd name="T74" fmla="*/ 297956 w 570310"/>
              <a:gd name="T75" fmla="*/ 27168 h 607568"/>
              <a:gd name="T76" fmla="*/ 13630 w 570310"/>
              <a:gd name="T77" fmla="*/ 0 h 607568"/>
              <a:gd name="T78" fmla="*/ 311486 w 570310"/>
              <a:gd name="T79" fmla="*/ 0 h 607568"/>
              <a:gd name="T80" fmla="*/ 325117 w 570310"/>
              <a:gd name="T81" fmla="*/ 13533 h 607568"/>
              <a:gd name="T82" fmla="*/ 325117 w 570310"/>
              <a:gd name="T83" fmla="*/ 87559 h 607568"/>
              <a:gd name="T84" fmla="*/ 350460 w 570310"/>
              <a:gd name="T85" fmla="*/ 54939 h 607568"/>
              <a:gd name="T86" fmla="*/ 365606 w 570310"/>
              <a:gd name="T87" fmla="*/ 50394 h 607568"/>
              <a:gd name="T88" fmla="*/ 374794 w 570310"/>
              <a:gd name="T89" fmla="*/ 63321 h 607568"/>
              <a:gd name="T90" fmla="*/ 374794 w 570310"/>
              <a:gd name="T91" fmla="*/ 137851 h 607568"/>
              <a:gd name="T92" fmla="*/ 371765 w 570310"/>
              <a:gd name="T93" fmla="*/ 146335 h 607568"/>
              <a:gd name="T94" fmla="*/ 325117 w 570310"/>
              <a:gd name="T95" fmla="*/ 204707 h 607568"/>
              <a:gd name="T96" fmla="*/ 325117 w 570310"/>
              <a:gd name="T97" fmla="*/ 386389 h 607568"/>
              <a:gd name="T98" fmla="*/ 311486 w 570310"/>
              <a:gd name="T99" fmla="*/ 399920 h 607568"/>
              <a:gd name="T100" fmla="*/ 13630 w 570310"/>
              <a:gd name="T101" fmla="*/ 399920 h 607568"/>
              <a:gd name="T102" fmla="*/ 0 w 570310"/>
              <a:gd name="T103" fmla="*/ 386389 h 607568"/>
              <a:gd name="T104" fmla="*/ 0 w 570310"/>
              <a:gd name="T105" fmla="*/ 13533 h 607568"/>
              <a:gd name="T106" fmla="*/ 13630 w 570310"/>
              <a:gd name="T107" fmla="*/ 0 h 60756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570310" h="607568">
                <a:moveTo>
                  <a:pt x="96322" y="302090"/>
                </a:moveTo>
                <a:lnTo>
                  <a:pt x="209580" y="302090"/>
                </a:lnTo>
                <a:cubicBezTo>
                  <a:pt x="221106" y="302090"/>
                  <a:pt x="230326" y="311298"/>
                  <a:pt x="230326" y="322654"/>
                </a:cubicBezTo>
                <a:cubicBezTo>
                  <a:pt x="230326" y="334010"/>
                  <a:pt x="221106" y="343371"/>
                  <a:pt x="209580" y="343371"/>
                </a:cubicBezTo>
                <a:lnTo>
                  <a:pt x="96322" y="343371"/>
                </a:lnTo>
                <a:cubicBezTo>
                  <a:pt x="84797" y="343371"/>
                  <a:pt x="75576" y="334010"/>
                  <a:pt x="75576" y="322654"/>
                </a:cubicBezTo>
                <a:cubicBezTo>
                  <a:pt x="75576" y="311298"/>
                  <a:pt x="84797" y="302090"/>
                  <a:pt x="96322" y="302090"/>
                </a:cubicBezTo>
                <a:close/>
                <a:moveTo>
                  <a:pt x="96319" y="188692"/>
                </a:moveTo>
                <a:lnTo>
                  <a:pt x="360747" y="188692"/>
                </a:lnTo>
                <a:cubicBezTo>
                  <a:pt x="372117" y="188692"/>
                  <a:pt x="381336" y="198053"/>
                  <a:pt x="381336" y="209409"/>
                </a:cubicBezTo>
                <a:cubicBezTo>
                  <a:pt x="381336" y="220766"/>
                  <a:pt x="372117" y="229973"/>
                  <a:pt x="360747" y="229973"/>
                </a:cubicBezTo>
                <a:lnTo>
                  <a:pt x="96319" y="229973"/>
                </a:lnTo>
                <a:cubicBezTo>
                  <a:pt x="84795" y="229973"/>
                  <a:pt x="75576" y="220766"/>
                  <a:pt x="75576" y="209409"/>
                </a:cubicBezTo>
                <a:cubicBezTo>
                  <a:pt x="75576" y="198053"/>
                  <a:pt x="84795" y="188692"/>
                  <a:pt x="96319" y="188692"/>
                </a:cubicBezTo>
                <a:close/>
                <a:moveTo>
                  <a:pt x="528981" y="156342"/>
                </a:moveTo>
                <a:lnTo>
                  <a:pt x="356751" y="377582"/>
                </a:lnTo>
                <a:lnTo>
                  <a:pt x="388555" y="377582"/>
                </a:lnTo>
                <a:lnTo>
                  <a:pt x="528981" y="202216"/>
                </a:lnTo>
                <a:lnTo>
                  <a:pt x="528981" y="156342"/>
                </a:lnTo>
                <a:close/>
                <a:moveTo>
                  <a:pt x="96322" y="113257"/>
                </a:moveTo>
                <a:lnTo>
                  <a:pt x="209580" y="113257"/>
                </a:lnTo>
                <a:cubicBezTo>
                  <a:pt x="221106" y="113257"/>
                  <a:pt x="230326" y="122449"/>
                  <a:pt x="230326" y="133939"/>
                </a:cubicBezTo>
                <a:cubicBezTo>
                  <a:pt x="230326" y="145275"/>
                  <a:pt x="221106" y="154467"/>
                  <a:pt x="209580" y="154467"/>
                </a:cubicBezTo>
                <a:lnTo>
                  <a:pt x="96322" y="154467"/>
                </a:lnTo>
                <a:cubicBezTo>
                  <a:pt x="84797" y="154467"/>
                  <a:pt x="75576" y="145275"/>
                  <a:pt x="75576" y="133939"/>
                </a:cubicBezTo>
                <a:cubicBezTo>
                  <a:pt x="75576" y="122449"/>
                  <a:pt x="84797" y="113257"/>
                  <a:pt x="96322" y="113257"/>
                </a:cubicBezTo>
                <a:close/>
                <a:moveTo>
                  <a:pt x="41329" y="41272"/>
                </a:moveTo>
                <a:lnTo>
                  <a:pt x="41329" y="566297"/>
                </a:lnTo>
                <a:lnTo>
                  <a:pt x="453390" y="566297"/>
                </a:lnTo>
                <a:lnTo>
                  <a:pt x="453390" y="362546"/>
                </a:lnTo>
                <a:lnTo>
                  <a:pt x="414673" y="411029"/>
                </a:lnTo>
                <a:cubicBezTo>
                  <a:pt x="410679" y="415939"/>
                  <a:pt x="404687" y="418854"/>
                  <a:pt x="398541" y="418854"/>
                </a:cubicBezTo>
                <a:lnTo>
                  <a:pt x="324641" y="418854"/>
                </a:lnTo>
                <a:lnTo>
                  <a:pt x="301441" y="448619"/>
                </a:lnTo>
                <a:cubicBezTo>
                  <a:pt x="297446" y="453835"/>
                  <a:pt x="291301" y="456597"/>
                  <a:pt x="285155" y="456597"/>
                </a:cubicBezTo>
                <a:cubicBezTo>
                  <a:pt x="280700" y="456597"/>
                  <a:pt x="276244" y="455063"/>
                  <a:pt x="272403" y="452147"/>
                </a:cubicBezTo>
                <a:cubicBezTo>
                  <a:pt x="263492" y="445243"/>
                  <a:pt x="261802" y="432202"/>
                  <a:pt x="268869" y="423303"/>
                </a:cubicBezTo>
                <a:lnTo>
                  <a:pt x="453390" y="186106"/>
                </a:lnTo>
                <a:lnTo>
                  <a:pt x="453390" y="41272"/>
                </a:lnTo>
                <a:lnTo>
                  <a:pt x="41329" y="41272"/>
                </a:lnTo>
                <a:close/>
                <a:moveTo>
                  <a:pt x="20741" y="0"/>
                </a:moveTo>
                <a:lnTo>
                  <a:pt x="473978" y="0"/>
                </a:lnTo>
                <a:cubicBezTo>
                  <a:pt x="485501" y="0"/>
                  <a:pt x="494719" y="9206"/>
                  <a:pt x="494719" y="20559"/>
                </a:cubicBezTo>
                <a:lnTo>
                  <a:pt x="494719" y="133021"/>
                </a:lnTo>
                <a:lnTo>
                  <a:pt x="533283" y="83464"/>
                </a:lnTo>
                <a:cubicBezTo>
                  <a:pt x="538660" y="76560"/>
                  <a:pt x="547879" y="73798"/>
                  <a:pt x="556329" y="76560"/>
                </a:cubicBezTo>
                <a:cubicBezTo>
                  <a:pt x="564625" y="79475"/>
                  <a:pt x="570310" y="87300"/>
                  <a:pt x="570310" y="96199"/>
                </a:cubicBezTo>
                <a:lnTo>
                  <a:pt x="570310" y="209427"/>
                </a:lnTo>
                <a:cubicBezTo>
                  <a:pt x="570310" y="214030"/>
                  <a:pt x="568620" y="218633"/>
                  <a:pt x="565701" y="222315"/>
                </a:cubicBezTo>
                <a:lnTo>
                  <a:pt x="494719" y="310995"/>
                </a:lnTo>
                <a:lnTo>
                  <a:pt x="494719" y="587009"/>
                </a:lnTo>
                <a:cubicBezTo>
                  <a:pt x="494719" y="598363"/>
                  <a:pt x="485501" y="607568"/>
                  <a:pt x="473978" y="607568"/>
                </a:cubicBezTo>
                <a:lnTo>
                  <a:pt x="20741" y="607568"/>
                </a:lnTo>
                <a:cubicBezTo>
                  <a:pt x="9372" y="607568"/>
                  <a:pt x="0" y="598363"/>
                  <a:pt x="0" y="587009"/>
                </a:cubicBezTo>
                <a:lnTo>
                  <a:pt x="0" y="20559"/>
                </a:lnTo>
                <a:cubicBezTo>
                  <a:pt x="0" y="9206"/>
                  <a:pt x="9372" y="0"/>
                  <a:pt x="20741" y="0"/>
                </a:cubicBezTo>
                <a:close/>
              </a:path>
            </a:pathLst>
          </a:custGeom>
          <a:solidFill>
            <a:srgbClr val="179040"/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40" name="statistics_155256">
            <a:extLst>
              <a:ext uri="{FF2B5EF4-FFF2-40B4-BE49-F238E27FC236}">
                <a16:creationId xmlns="" xmlns:a16="http://schemas.microsoft.com/office/drawing/2014/main" id="{26261813-DB0B-4596-8512-F6B732A1EB13}"/>
              </a:ext>
            </a:extLst>
          </p:cNvPr>
          <p:cNvSpPr>
            <a:spLocks noChangeAspect="1"/>
          </p:cNvSpPr>
          <p:nvPr/>
        </p:nvSpPr>
        <p:spPr bwMode="auto">
          <a:xfrm>
            <a:off x="4414668" y="2056205"/>
            <a:ext cx="842317" cy="840125"/>
          </a:xfrm>
          <a:custGeom>
            <a:avLst/>
            <a:gdLst>
              <a:gd name="T0" fmla="*/ 350858 w 607614"/>
              <a:gd name="T1" fmla="*/ 573622 h 606761"/>
              <a:gd name="T2" fmla="*/ 288904 w 607614"/>
              <a:gd name="T3" fmla="*/ 399303 h 606761"/>
              <a:gd name="T4" fmla="*/ 350858 w 607614"/>
              <a:gd name="T5" fmla="*/ 399303 h 606761"/>
              <a:gd name="T6" fmla="*/ 154930 w 607614"/>
              <a:gd name="T7" fmla="*/ 573622 h 606761"/>
              <a:gd name="T8" fmla="*/ 154930 w 607614"/>
              <a:gd name="T9" fmla="*/ 399303 h 606761"/>
              <a:gd name="T10" fmla="*/ 216884 w 607614"/>
              <a:gd name="T11" fmla="*/ 378570 h 606761"/>
              <a:gd name="T12" fmla="*/ 423653 w 607614"/>
              <a:gd name="T13" fmla="*/ 337869 h 606761"/>
              <a:gd name="T14" fmla="*/ 485608 w 607614"/>
              <a:gd name="T15" fmla="*/ 337869 h 606761"/>
              <a:gd name="T16" fmla="*/ 371751 w 607614"/>
              <a:gd name="T17" fmla="*/ 317148 h 606761"/>
              <a:gd name="T18" fmla="*/ 268750 w 607614"/>
              <a:gd name="T19" fmla="*/ 317148 h 606761"/>
              <a:gd name="T20" fmla="*/ 485608 w 607614"/>
              <a:gd name="T21" fmla="*/ 317135 h 606761"/>
              <a:gd name="T22" fmla="*/ 309876 w 607614"/>
              <a:gd name="T23" fmla="*/ 276440 h 606761"/>
              <a:gd name="T24" fmla="*/ 309876 w 607614"/>
              <a:gd name="T25" fmla="*/ 297164 h 606761"/>
              <a:gd name="T26" fmla="*/ 288878 w 607614"/>
              <a:gd name="T27" fmla="*/ 276440 h 606761"/>
              <a:gd name="T28" fmla="*/ 268750 w 607614"/>
              <a:gd name="T29" fmla="*/ 276440 h 606761"/>
              <a:gd name="T30" fmla="*/ 237812 w 607614"/>
              <a:gd name="T31" fmla="*/ 286432 h 606761"/>
              <a:gd name="T32" fmla="*/ 175812 w 607614"/>
              <a:gd name="T33" fmla="*/ 225000 h 606761"/>
              <a:gd name="T34" fmla="*/ 175812 w 607614"/>
              <a:gd name="T35" fmla="*/ 245725 h 606761"/>
              <a:gd name="T36" fmla="*/ 154938 w 607614"/>
              <a:gd name="T37" fmla="*/ 225000 h 606761"/>
              <a:gd name="T38" fmla="*/ 133940 w 607614"/>
              <a:gd name="T39" fmla="*/ 225000 h 606761"/>
              <a:gd name="T40" fmla="*/ 505817 w 607614"/>
              <a:gd name="T41" fmla="*/ 225000 h 606761"/>
              <a:gd name="T42" fmla="*/ 62000 w 607614"/>
              <a:gd name="T43" fmla="*/ 205017 h 606761"/>
              <a:gd name="T44" fmla="*/ 134021 w 607614"/>
              <a:gd name="T45" fmla="*/ 573622 h 606761"/>
              <a:gd name="T46" fmla="*/ 226951 w 607614"/>
              <a:gd name="T47" fmla="*/ 327885 h 606761"/>
              <a:gd name="T48" fmla="*/ 268770 w 607614"/>
              <a:gd name="T49" fmla="*/ 573622 h 606761"/>
              <a:gd name="T50" fmla="*/ 361700 w 607614"/>
              <a:gd name="T51" fmla="*/ 378570 h 606761"/>
              <a:gd name="T52" fmla="*/ 402744 w 607614"/>
              <a:gd name="T53" fmla="*/ 573622 h 606761"/>
              <a:gd name="T54" fmla="*/ 495675 w 607614"/>
              <a:gd name="T55" fmla="*/ 266451 h 606761"/>
              <a:gd name="T56" fmla="*/ 557628 w 607614"/>
              <a:gd name="T57" fmla="*/ 573622 h 606761"/>
              <a:gd name="T58" fmla="*/ 412812 w 607614"/>
              <a:gd name="T59" fmla="*/ 593588 h 606761"/>
              <a:gd name="T60" fmla="*/ 226951 w 607614"/>
              <a:gd name="T61" fmla="*/ 593588 h 606761"/>
              <a:gd name="T62" fmla="*/ 62000 w 607614"/>
              <a:gd name="T63" fmla="*/ 583605 h 606761"/>
              <a:gd name="T64" fmla="*/ 464689 w 607614"/>
              <a:gd name="T65" fmla="*/ 163569 h 606761"/>
              <a:gd name="T66" fmla="*/ 443815 w 607614"/>
              <a:gd name="T67" fmla="*/ 163569 h 606761"/>
              <a:gd name="T68" fmla="*/ 423687 w 607614"/>
              <a:gd name="T69" fmla="*/ 184293 h 606761"/>
              <a:gd name="T70" fmla="*/ 144873 w 607614"/>
              <a:gd name="T71" fmla="*/ 132854 h 606761"/>
              <a:gd name="T72" fmla="*/ 144873 w 607614"/>
              <a:gd name="T73" fmla="*/ 153578 h 606761"/>
              <a:gd name="T74" fmla="*/ 123876 w 607614"/>
              <a:gd name="T75" fmla="*/ 132854 h 606761"/>
              <a:gd name="T76" fmla="*/ 103001 w 607614"/>
              <a:gd name="T77" fmla="*/ 132854 h 606761"/>
              <a:gd name="T78" fmla="*/ 82873 w 607614"/>
              <a:gd name="T79" fmla="*/ 153578 h 606761"/>
              <a:gd name="T80" fmla="*/ 62000 w 607614"/>
              <a:gd name="T81" fmla="*/ 92147 h 606761"/>
              <a:gd name="T82" fmla="*/ 62000 w 607614"/>
              <a:gd name="T83" fmla="*/ 112870 h 606761"/>
              <a:gd name="T84" fmla="*/ 165003 w 607614"/>
              <a:gd name="T85" fmla="*/ 51439 h 606761"/>
              <a:gd name="T86" fmla="*/ 62000 w 607614"/>
              <a:gd name="T87" fmla="*/ 51439 h 606761"/>
              <a:gd name="T88" fmla="*/ 584774 w 607614"/>
              <a:gd name="T89" fmla="*/ 122861 h 606761"/>
              <a:gd name="T90" fmla="*/ 485634 w 607614"/>
              <a:gd name="T91" fmla="*/ 0 h 606761"/>
              <a:gd name="T92" fmla="*/ 492604 w 607614"/>
              <a:gd name="T93" fmla="*/ 3070 h 606761"/>
              <a:gd name="T94" fmla="*/ 618854 w 607614"/>
              <a:gd name="T95" fmla="*/ 129773 h 606761"/>
              <a:gd name="T96" fmla="*/ 598716 w 607614"/>
              <a:gd name="T97" fmla="*/ 614312 h 606761"/>
              <a:gd name="T98" fmla="*/ 474791 w 607614"/>
              <a:gd name="T99" fmla="*/ 132845 h 606761"/>
              <a:gd name="T100" fmla="*/ 20912 w 607614"/>
              <a:gd name="T101" fmla="*/ 614312 h 606761"/>
              <a:gd name="T102" fmla="*/ 10069 w 607614"/>
              <a:gd name="T103" fmla="*/ 0 h 60676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07614" h="606761">
                <a:moveTo>
                  <a:pt x="283303" y="445213"/>
                </a:moveTo>
                <a:lnTo>
                  <a:pt x="283303" y="566572"/>
                </a:lnTo>
                <a:lnTo>
                  <a:pt x="344055" y="566572"/>
                </a:lnTo>
                <a:lnTo>
                  <a:pt x="344055" y="445213"/>
                </a:lnTo>
                <a:lnTo>
                  <a:pt x="283303" y="445213"/>
                </a:lnTo>
                <a:close/>
                <a:moveTo>
                  <a:pt x="283303" y="394395"/>
                </a:moveTo>
                <a:lnTo>
                  <a:pt x="283303" y="424734"/>
                </a:lnTo>
                <a:lnTo>
                  <a:pt x="344055" y="424734"/>
                </a:lnTo>
                <a:lnTo>
                  <a:pt x="344055" y="394395"/>
                </a:lnTo>
                <a:lnTo>
                  <a:pt x="283303" y="394395"/>
                </a:lnTo>
                <a:close/>
                <a:moveTo>
                  <a:pt x="151926" y="394395"/>
                </a:moveTo>
                <a:lnTo>
                  <a:pt x="151926" y="566572"/>
                </a:lnTo>
                <a:lnTo>
                  <a:pt x="212679" y="566572"/>
                </a:lnTo>
                <a:lnTo>
                  <a:pt x="212679" y="394395"/>
                </a:lnTo>
                <a:lnTo>
                  <a:pt x="151926" y="394395"/>
                </a:lnTo>
                <a:close/>
                <a:moveTo>
                  <a:pt x="151926" y="343576"/>
                </a:moveTo>
                <a:lnTo>
                  <a:pt x="151926" y="373916"/>
                </a:lnTo>
                <a:lnTo>
                  <a:pt x="212679" y="373916"/>
                </a:lnTo>
                <a:lnTo>
                  <a:pt x="212679" y="343576"/>
                </a:lnTo>
                <a:lnTo>
                  <a:pt x="151926" y="343576"/>
                </a:lnTo>
                <a:close/>
                <a:moveTo>
                  <a:pt x="415439" y="333716"/>
                </a:moveTo>
                <a:lnTo>
                  <a:pt x="415439" y="566572"/>
                </a:lnTo>
                <a:lnTo>
                  <a:pt x="476192" y="566572"/>
                </a:lnTo>
                <a:lnTo>
                  <a:pt x="476192" y="333716"/>
                </a:lnTo>
                <a:lnTo>
                  <a:pt x="415439" y="333716"/>
                </a:lnTo>
                <a:close/>
                <a:moveTo>
                  <a:pt x="263539" y="313250"/>
                </a:moveTo>
                <a:lnTo>
                  <a:pt x="364544" y="313250"/>
                </a:lnTo>
                <a:lnTo>
                  <a:pt x="364544" y="333719"/>
                </a:lnTo>
                <a:lnTo>
                  <a:pt x="263539" y="333719"/>
                </a:lnTo>
                <a:lnTo>
                  <a:pt x="263539" y="313250"/>
                </a:lnTo>
                <a:close/>
                <a:moveTo>
                  <a:pt x="415439" y="282897"/>
                </a:moveTo>
                <a:lnTo>
                  <a:pt x="415439" y="313237"/>
                </a:lnTo>
                <a:lnTo>
                  <a:pt x="476192" y="313237"/>
                </a:lnTo>
                <a:lnTo>
                  <a:pt x="476192" y="282897"/>
                </a:lnTo>
                <a:lnTo>
                  <a:pt x="415439" y="282897"/>
                </a:lnTo>
                <a:close/>
                <a:moveTo>
                  <a:pt x="303868" y="273042"/>
                </a:moveTo>
                <a:lnTo>
                  <a:pt x="324337" y="273042"/>
                </a:lnTo>
                <a:lnTo>
                  <a:pt x="324337" y="293511"/>
                </a:lnTo>
                <a:lnTo>
                  <a:pt x="303868" y="293511"/>
                </a:lnTo>
                <a:lnTo>
                  <a:pt x="303868" y="273042"/>
                </a:lnTo>
                <a:close/>
                <a:moveTo>
                  <a:pt x="263539" y="273042"/>
                </a:moveTo>
                <a:lnTo>
                  <a:pt x="283277" y="273042"/>
                </a:lnTo>
                <a:lnTo>
                  <a:pt x="283277" y="293511"/>
                </a:lnTo>
                <a:lnTo>
                  <a:pt x="263539" y="293511"/>
                </a:lnTo>
                <a:lnTo>
                  <a:pt x="263539" y="273042"/>
                </a:lnTo>
                <a:close/>
                <a:moveTo>
                  <a:pt x="131343" y="263173"/>
                </a:moveTo>
                <a:lnTo>
                  <a:pt x="233201" y="263173"/>
                </a:lnTo>
                <a:lnTo>
                  <a:pt x="233201" y="282911"/>
                </a:lnTo>
                <a:lnTo>
                  <a:pt x="131343" y="282911"/>
                </a:lnTo>
                <a:lnTo>
                  <a:pt x="131343" y="263173"/>
                </a:lnTo>
                <a:close/>
                <a:moveTo>
                  <a:pt x="172403" y="222235"/>
                </a:moveTo>
                <a:lnTo>
                  <a:pt x="192141" y="222235"/>
                </a:lnTo>
                <a:lnTo>
                  <a:pt x="192141" y="242704"/>
                </a:lnTo>
                <a:lnTo>
                  <a:pt x="172403" y="242704"/>
                </a:lnTo>
                <a:lnTo>
                  <a:pt x="172403" y="222235"/>
                </a:lnTo>
                <a:close/>
                <a:moveTo>
                  <a:pt x="131343" y="222235"/>
                </a:moveTo>
                <a:lnTo>
                  <a:pt x="151934" y="222235"/>
                </a:lnTo>
                <a:lnTo>
                  <a:pt x="151934" y="242704"/>
                </a:lnTo>
                <a:lnTo>
                  <a:pt x="131343" y="242704"/>
                </a:lnTo>
                <a:lnTo>
                  <a:pt x="131343" y="222235"/>
                </a:lnTo>
                <a:close/>
                <a:moveTo>
                  <a:pt x="395004" y="202497"/>
                </a:moveTo>
                <a:lnTo>
                  <a:pt x="496009" y="202497"/>
                </a:lnTo>
                <a:lnTo>
                  <a:pt x="496009" y="222235"/>
                </a:lnTo>
                <a:lnTo>
                  <a:pt x="395004" y="222235"/>
                </a:lnTo>
                <a:lnTo>
                  <a:pt x="395004" y="202497"/>
                </a:lnTo>
                <a:close/>
                <a:moveTo>
                  <a:pt x="60798" y="202497"/>
                </a:moveTo>
                <a:lnTo>
                  <a:pt x="81302" y="202497"/>
                </a:lnTo>
                <a:lnTo>
                  <a:pt x="81302" y="566572"/>
                </a:lnTo>
                <a:lnTo>
                  <a:pt x="131422" y="566572"/>
                </a:lnTo>
                <a:lnTo>
                  <a:pt x="131422" y="333716"/>
                </a:lnTo>
                <a:cubicBezTo>
                  <a:pt x="131422" y="327648"/>
                  <a:pt x="135979" y="323855"/>
                  <a:pt x="142054" y="323855"/>
                </a:cubicBezTo>
                <a:lnTo>
                  <a:pt x="222551" y="323855"/>
                </a:lnTo>
                <a:cubicBezTo>
                  <a:pt x="228626" y="323855"/>
                  <a:pt x="233183" y="327648"/>
                  <a:pt x="233183" y="333716"/>
                </a:cubicBezTo>
                <a:lnTo>
                  <a:pt x="233183" y="566572"/>
                </a:lnTo>
                <a:lnTo>
                  <a:pt x="263559" y="566572"/>
                </a:lnTo>
                <a:lnTo>
                  <a:pt x="263559" y="384534"/>
                </a:lnTo>
                <a:cubicBezTo>
                  <a:pt x="263559" y="378466"/>
                  <a:pt x="267356" y="373916"/>
                  <a:pt x="273431" y="373916"/>
                </a:cubicBezTo>
                <a:lnTo>
                  <a:pt x="354687" y="373916"/>
                </a:lnTo>
                <a:cubicBezTo>
                  <a:pt x="360762" y="373916"/>
                  <a:pt x="364559" y="378466"/>
                  <a:pt x="364559" y="384534"/>
                </a:cubicBezTo>
                <a:lnTo>
                  <a:pt x="364559" y="566572"/>
                </a:lnTo>
                <a:lnTo>
                  <a:pt x="394935" y="566572"/>
                </a:lnTo>
                <a:lnTo>
                  <a:pt x="394935" y="273037"/>
                </a:lnTo>
                <a:cubicBezTo>
                  <a:pt x="394935" y="266969"/>
                  <a:pt x="398732" y="263176"/>
                  <a:pt x="404808" y="263176"/>
                </a:cubicBezTo>
                <a:lnTo>
                  <a:pt x="486064" y="263176"/>
                </a:lnTo>
                <a:cubicBezTo>
                  <a:pt x="492139" y="263176"/>
                  <a:pt x="495936" y="266969"/>
                  <a:pt x="495936" y="273037"/>
                </a:cubicBezTo>
                <a:lnTo>
                  <a:pt x="495936" y="566572"/>
                </a:lnTo>
                <a:lnTo>
                  <a:pt x="546816" y="566572"/>
                </a:lnTo>
                <a:lnTo>
                  <a:pt x="546816" y="586292"/>
                </a:lnTo>
                <a:lnTo>
                  <a:pt x="486064" y="586292"/>
                </a:lnTo>
                <a:lnTo>
                  <a:pt x="404808" y="586292"/>
                </a:lnTo>
                <a:lnTo>
                  <a:pt x="354687" y="586292"/>
                </a:lnTo>
                <a:lnTo>
                  <a:pt x="273431" y="586292"/>
                </a:lnTo>
                <a:lnTo>
                  <a:pt x="222551" y="586292"/>
                </a:lnTo>
                <a:lnTo>
                  <a:pt x="142054" y="586292"/>
                </a:lnTo>
                <a:lnTo>
                  <a:pt x="70670" y="586292"/>
                </a:lnTo>
                <a:cubicBezTo>
                  <a:pt x="64595" y="586292"/>
                  <a:pt x="60798" y="582500"/>
                  <a:pt x="60798" y="576432"/>
                </a:cubicBezTo>
                <a:lnTo>
                  <a:pt x="60798" y="202497"/>
                </a:lnTo>
                <a:close/>
                <a:moveTo>
                  <a:pt x="435211" y="161559"/>
                </a:moveTo>
                <a:lnTo>
                  <a:pt x="455680" y="161559"/>
                </a:lnTo>
                <a:lnTo>
                  <a:pt x="455680" y="182028"/>
                </a:lnTo>
                <a:lnTo>
                  <a:pt x="435211" y="182028"/>
                </a:lnTo>
                <a:lnTo>
                  <a:pt x="435211" y="161559"/>
                </a:lnTo>
                <a:close/>
                <a:moveTo>
                  <a:pt x="395004" y="161559"/>
                </a:moveTo>
                <a:lnTo>
                  <a:pt x="415473" y="161559"/>
                </a:lnTo>
                <a:lnTo>
                  <a:pt x="415473" y="182028"/>
                </a:lnTo>
                <a:lnTo>
                  <a:pt x="395004" y="182028"/>
                </a:lnTo>
                <a:lnTo>
                  <a:pt x="395004" y="161559"/>
                </a:lnTo>
                <a:close/>
                <a:moveTo>
                  <a:pt x="142065" y="131221"/>
                </a:moveTo>
                <a:lnTo>
                  <a:pt x="161803" y="131221"/>
                </a:lnTo>
                <a:lnTo>
                  <a:pt x="161803" y="151690"/>
                </a:lnTo>
                <a:lnTo>
                  <a:pt x="142065" y="151690"/>
                </a:lnTo>
                <a:lnTo>
                  <a:pt x="142065" y="131221"/>
                </a:lnTo>
                <a:close/>
                <a:moveTo>
                  <a:pt x="101005" y="131221"/>
                </a:moveTo>
                <a:lnTo>
                  <a:pt x="121474" y="131221"/>
                </a:lnTo>
                <a:lnTo>
                  <a:pt x="121474" y="151690"/>
                </a:lnTo>
                <a:lnTo>
                  <a:pt x="101005" y="151690"/>
                </a:lnTo>
                <a:lnTo>
                  <a:pt x="101005" y="131221"/>
                </a:lnTo>
                <a:close/>
                <a:moveTo>
                  <a:pt x="60798" y="131221"/>
                </a:moveTo>
                <a:lnTo>
                  <a:pt x="81267" y="131221"/>
                </a:lnTo>
                <a:lnTo>
                  <a:pt x="81267" y="151690"/>
                </a:lnTo>
                <a:lnTo>
                  <a:pt x="60798" y="151690"/>
                </a:lnTo>
                <a:lnTo>
                  <a:pt x="60798" y="131221"/>
                </a:lnTo>
                <a:close/>
                <a:moveTo>
                  <a:pt x="60798" y="91014"/>
                </a:moveTo>
                <a:lnTo>
                  <a:pt x="222601" y="91014"/>
                </a:lnTo>
                <a:lnTo>
                  <a:pt x="222601" y="111483"/>
                </a:lnTo>
                <a:lnTo>
                  <a:pt x="60798" y="111483"/>
                </a:lnTo>
                <a:lnTo>
                  <a:pt x="60798" y="91014"/>
                </a:lnTo>
                <a:close/>
                <a:moveTo>
                  <a:pt x="60798" y="50807"/>
                </a:moveTo>
                <a:lnTo>
                  <a:pt x="161803" y="50807"/>
                </a:lnTo>
                <a:lnTo>
                  <a:pt x="161803" y="70545"/>
                </a:lnTo>
                <a:lnTo>
                  <a:pt x="60798" y="70545"/>
                </a:lnTo>
                <a:lnTo>
                  <a:pt x="60798" y="50807"/>
                </a:lnTo>
                <a:close/>
                <a:moveTo>
                  <a:pt x="486091" y="34130"/>
                </a:moveTo>
                <a:lnTo>
                  <a:pt x="486091" y="121352"/>
                </a:lnTo>
                <a:lnTo>
                  <a:pt x="573436" y="121352"/>
                </a:lnTo>
                <a:lnTo>
                  <a:pt x="486091" y="34130"/>
                </a:lnTo>
                <a:close/>
                <a:moveTo>
                  <a:pt x="9874" y="0"/>
                </a:moveTo>
                <a:lnTo>
                  <a:pt x="476217" y="0"/>
                </a:lnTo>
                <a:cubicBezTo>
                  <a:pt x="476977" y="0"/>
                  <a:pt x="477736" y="758"/>
                  <a:pt x="479256" y="758"/>
                </a:cubicBezTo>
                <a:lnTo>
                  <a:pt x="480015" y="758"/>
                </a:lnTo>
                <a:cubicBezTo>
                  <a:pt x="480775" y="2275"/>
                  <a:pt x="482294" y="2275"/>
                  <a:pt x="483053" y="3034"/>
                </a:cubicBezTo>
                <a:lnTo>
                  <a:pt x="604576" y="124386"/>
                </a:lnTo>
                <a:cubicBezTo>
                  <a:pt x="605335" y="125144"/>
                  <a:pt x="605335" y="126661"/>
                  <a:pt x="606854" y="127420"/>
                </a:cubicBezTo>
                <a:lnTo>
                  <a:pt x="606854" y="128178"/>
                </a:lnTo>
                <a:cubicBezTo>
                  <a:pt x="607614" y="129695"/>
                  <a:pt x="607614" y="130453"/>
                  <a:pt x="607614" y="131212"/>
                </a:cubicBezTo>
                <a:lnTo>
                  <a:pt x="607614" y="606761"/>
                </a:lnTo>
                <a:lnTo>
                  <a:pt x="587107" y="606761"/>
                </a:lnTo>
                <a:lnTo>
                  <a:pt x="587107" y="141830"/>
                </a:lnTo>
                <a:lnTo>
                  <a:pt x="476217" y="141830"/>
                </a:lnTo>
                <a:cubicBezTo>
                  <a:pt x="470141" y="141830"/>
                  <a:pt x="465584" y="137279"/>
                  <a:pt x="465584" y="131212"/>
                </a:cubicBezTo>
                <a:lnTo>
                  <a:pt x="465584" y="20478"/>
                </a:lnTo>
                <a:lnTo>
                  <a:pt x="20507" y="20478"/>
                </a:lnTo>
                <a:lnTo>
                  <a:pt x="20507" y="606761"/>
                </a:lnTo>
                <a:lnTo>
                  <a:pt x="0" y="606761"/>
                </a:lnTo>
                <a:lnTo>
                  <a:pt x="0" y="9860"/>
                </a:lnTo>
                <a:cubicBezTo>
                  <a:pt x="0" y="3792"/>
                  <a:pt x="3798" y="0"/>
                  <a:pt x="9874" y="0"/>
                </a:cubicBezTo>
                <a:close/>
              </a:path>
            </a:pathLst>
          </a:custGeom>
          <a:solidFill>
            <a:srgbClr val="179040"/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9B242F92-A6F7-4E29-846D-29673E3AEE05}"/>
              </a:ext>
            </a:extLst>
          </p:cNvPr>
          <p:cNvGrpSpPr/>
          <p:nvPr/>
        </p:nvGrpSpPr>
        <p:grpSpPr>
          <a:xfrm>
            <a:off x="7252645" y="1529717"/>
            <a:ext cx="1402325" cy="1402325"/>
            <a:chOff x="7617214" y="2213791"/>
            <a:chExt cx="1402325" cy="1402325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F8B208E9-D489-49CE-901E-8ACD4F179F45}"/>
                </a:ext>
              </a:extLst>
            </p:cNvPr>
            <p:cNvSpPr/>
            <p:nvPr/>
          </p:nvSpPr>
          <p:spPr>
            <a:xfrm>
              <a:off x="7617214" y="2213791"/>
              <a:ext cx="1402325" cy="1402325"/>
            </a:xfrm>
            <a:prstGeom prst="ellipse">
              <a:avLst/>
            </a:prstGeom>
            <a:solidFill>
              <a:srgbClr val="137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E452E501-870C-4901-9FA4-92A4E884F3C0}"/>
                </a:ext>
              </a:extLst>
            </p:cNvPr>
            <p:cNvSpPr txBox="1"/>
            <p:nvPr/>
          </p:nvSpPr>
          <p:spPr>
            <a:xfrm>
              <a:off x="7992468" y="2484066"/>
              <a:ext cx="95126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R:19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G:123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B:65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CFE1F0BA-E4DB-4E2A-9379-F9444D8EA8A0}"/>
              </a:ext>
            </a:extLst>
          </p:cNvPr>
          <p:cNvGrpSpPr/>
          <p:nvPr/>
        </p:nvGrpSpPr>
        <p:grpSpPr>
          <a:xfrm>
            <a:off x="9228477" y="1529717"/>
            <a:ext cx="1402325" cy="1402325"/>
            <a:chOff x="7617214" y="2213791"/>
            <a:chExt cx="1402325" cy="1402325"/>
          </a:xfrm>
        </p:grpSpPr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265BF3B7-AD88-4919-9F41-7721A90D6925}"/>
                </a:ext>
              </a:extLst>
            </p:cNvPr>
            <p:cNvSpPr/>
            <p:nvPr/>
          </p:nvSpPr>
          <p:spPr>
            <a:xfrm>
              <a:off x="7617214" y="2213791"/>
              <a:ext cx="1402325" cy="1402325"/>
            </a:xfrm>
            <a:prstGeom prst="ellipse">
              <a:avLst/>
            </a:prstGeom>
            <a:solidFill>
              <a:srgbClr val="179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DD9A6A1C-D4E9-454A-98CA-08FCF829759A}"/>
                </a:ext>
              </a:extLst>
            </p:cNvPr>
            <p:cNvSpPr txBox="1"/>
            <p:nvPr/>
          </p:nvSpPr>
          <p:spPr>
            <a:xfrm>
              <a:off x="7992468" y="2484066"/>
              <a:ext cx="95126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R:23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G:144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B:64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95232FE3-2A57-443C-953F-CF8D81E038C4}"/>
              </a:ext>
            </a:extLst>
          </p:cNvPr>
          <p:cNvGrpSpPr/>
          <p:nvPr/>
        </p:nvGrpSpPr>
        <p:grpSpPr>
          <a:xfrm>
            <a:off x="7252645" y="3270429"/>
            <a:ext cx="1402325" cy="1402325"/>
            <a:chOff x="7617214" y="2213791"/>
            <a:chExt cx="1402325" cy="1402325"/>
          </a:xfrm>
        </p:grpSpPr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2208F8B7-3B70-4D78-B7AA-859C088B809E}"/>
                </a:ext>
              </a:extLst>
            </p:cNvPr>
            <p:cNvSpPr/>
            <p:nvPr/>
          </p:nvSpPr>
          <p:spPr>
            <a:xfrm>
              <a:off x="7617214" y="2213791"/>
              <a:ext cx="1402325" cy="1402325"/>
            </a:xfrm>
            <a:prstGeom prst="ellipse">
              <a:avLst/>
            </a:prstGeom>
            <a:solidFill>
              <a:srgbClr val="5DB5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D862E334-107D-4A56-B613-80B09A8DDCFB}"/>
                </a:ext>
              </a:extLst>
            </p:cNvPr>
            <p:cNvSpPr txBox="1"/>
            <p:nvPr/>
          </p:nvSpPr>
          <p:spPr>
            <a:xfrm>
              <a:off x="7992468" y="2484066"/>
              <a:ext cx="95126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R:93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G:181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B:128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02FF1507-F957-4C69-B0D2-C7FE4AC9917E}"/>
              </a:ext>
            </a:extLst>
          </p:cNvPr>
          <p:cNvGrpSpPr/>
          <p:nvPr/>
        </p:nvGrpSpPr>
        <p:grpSpPr>
          <a:xfrm>
            <a:off x="9228477" y="3270429"/>
            <a:ext cx="1402325" cy="1402325"/>
            <a:chOff x="7617214" y="2213791"/>
            <a:chExt cx="1402325" cy="1402325"/>
          </a:xfrm>
        </p:grpSpPr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B150F979-F7BD-4989-BA89-177BF4E4E627}"/>
                </a:ext>
              </a:extLst>
            </p:cNvPr>
            <p:cNvSpPr/>
            <p:nvPr/>
          </p:nvSpPr>
          <p:spPr>
            <a:xfrm>
              <a:off x="7617214" y="2213791"/>
              <a:ext cx="1402325" cy="1402325"/>
            </a:xfrm>
            <a:prstGeom prst="ellipse">
              <a:avLst/>
            </a:prstGeom>
            <a:solidFill>
              <a:srgbClr val="8DCC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EC2C96C3-2F76-4A22-AD0D-83AFA4235102}"/>
                </a:ext>
              </a:extLst>
            </p:cNvPr>
            <p:cNvSpPr txBox="1"/>
            <p:nvPr/>
          </p:nvSpPr>
          <p:spPr>
            <a:xfrm>
              <a:off x="7992468" y="2484066"/>
              <a:ext cx="95126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R:141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G:204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B:168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3" name="圆角矩形 3">
            <a:extLst>
              <a:ext uri="{FF2B5EF4-FFF2-40B4-BE49-F238E27FC236}">
                <a16:creationId xmlns="" xmlns:a16="http://schemas.microsoft.com/office/drawing/2014/main" id="{3AE08C37-5230-468A-99F2-BDFE6F1A1EF8}"/>
              </a:ext>
            </a:extLst>
          </p:cNvPr>
          <p:cNvSpPr/>
          <p:nvPr/>
        </p:nvSpPr>
        <p:spPr>
          <a:xfrm>
            <a:off x="7252645" y="4879256"/>
            <a:ext cx="3378158" cy="795337"/>
          </a:xfrm>
          <a:prstGeom prst="roundRect">
            <a:avLst>
              <a:gd name="adj" fmla="val 50000"/>
            </a:avLst>
          </a:prstGeom>
          <a:solidFill>
            <a:srgbClr val="EDF7F1"/>
          </a:solidFill>
          <a:ln w="12700" cap="flat" cmpd="sng" algn="ctr">
            <a:noFill/>
            <a:prstDash val="lgDash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FF9043FD-8C17-42E0-8817-76A3FEE67A41}"/>
              </a:ext>
            </a:extLst>
          </p:cNvPr>
          <p:cNvSpPr txBox="1"/>
          <p:nvPr/>
        </p:nvSpPr>
        <p:spPr>
          <a:xfrm>
            <a:off x="7688159" y="5107647"/>
            <a:ext cx="25071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137B4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R:237   G:247   B:241</a:t>
            </a:r>
            <a:endParaRPr lang="zh-CN" altLang="en-US" sz="1600" dirty="0">
              <a:solidFill>
                <a:srgbClr val="137B4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team_56950">
            <a:extLst>
              <a:ext uri="{FF2B5EF4-FFF2-40B4-BE49-F238E27FC236}">
                <a16:creationId xmlns="" xmlns:a16="http://schemas.microsoft.com/office/drawing/2014/main" id="{9C8AC15C-CA90-492B-A782-E26B472D6CB3}"/>
              </a:ext>
            </a:extLst>
          </p:cNvPr>
          <p:cNvSpPr>
            <a:spLocks noChangeAspect="1"/>
          </p:cNvSpPr>
          <p:nvPr/>
        </p:nvSpPr>
        <p:spPr bwMode="auto">
          <a:xfrm>
            <a:off x="1143491" y="3392524"/>
            <a:ext cx="724533" cy="721999"/>
          </a:xfrm>
          <a:custGeom>
            <a:avLst/>
            <a:gdLst>
              <a:gd name="T0" fmla="*/ 5109 w 603405"/>
              <a:gd name="T1" fmla="*/ 4914 h 601782"/>
              <a:gd name="T2" fmla="*/ 8816 w 603405"/>
              <a:gd name="T3" fmla="*/ 4914 h 601782"/>
              <a:gd name="T4" fmla="*/ 9497 w 603405"/>
              <a:gd name="T5" fmla="*/ 5571 h 601782"/>
              <a:gd name="T6" fmla="*/ 9497 w 603405"/>
              <a:gd name="T7" fmla="*/ 6640 h 601782"/>
              <a:gd name="T8" fmla="*/ 9497 w 603405"/>
              <a:gd name="T9" fmla="*/ 8998 h 601782"/>
              <a:gd name="T10" fmla="*/ 8816 w 603405"/>
              <a:gd name="T11" fmla="*/ 9656 h 601782"/>
              <a:gd name="T12" fmla="*/ 8561 w 603405"/>
              <a:gd name="T13" fmla="*/ 9656 h 601782"/>
              <a:gd name="T14" fmla="*/ 8561 w 603405"/>
              <a:gd name="T15" fmla="*/ 12770 h 601782"/>
              <a:gd name="T16" fmla="*/ 7881 w 603405"/>
              <a:gd name="T17" fmla="*/ 13426 h 601782"/>
              <a:gd name="T18" fmla="*/ 6053 w 603405"/>
              <a:gd name="T19" fmla="*/ 13426 h 601782"/>
              <a:gd name="T20" fmla="*/ 5373 w 603405"/>
              <a:gd name="T21" fmla="*/ 12770 h 601782"/>
              <a:gd name="T22" fmla="*/ 5373 w 603405"/>
              <a:gd name="T23" fmla="*/ 9663 h 601782"/>
              <a:gd name="T24" fmla="*/ 5109 w 603405"/>
              <a:gd name="T25" fmla="*/ 9663 h 601782"/>
              <a:gd name="T26" fmla="*/ 4430 w 603405"/>
              <a:gd name="T27" fmla="*/ 9006 h 601782"/>
              <a:gd name="T28" fmla="*/ 4430 w 603405"/>
              <a:gd name="T29" fmla="*/ 6640 h 601782"/>
              <a:gd name="T30" fmla="*/ 4430 w 603405"/>
              <a:gd name="T31" fmla="*/ 5571 h 601782"/>
              <a:gd name="T32" fmla="*/ 5109 w 603405"/>
              <a:gd name="T33" fmla="*/ 4914 h 601782"/>
              <a:gd name="T34" fmla="*/ 680 w 603405"/>
              <a:gd name="T35" fmla="*/ 3147 h 601782"/>
              <a:gd name="T36" fmla="*/ 3741 w 603405"/>
              <a:gd name="T37" fmla="*/ 3147 h 601782"/>
              <a:gd name="T38" fmla="*/ 4421 w 603405"/>
              <a:gd name="T39" fmla="*/ 3805 h 601782"/>
              <a:gd name="T40" fmla="*/ 4421 w 603405"/>
              <a:gd name="T41" fmla="*/ 4068 h 601782"/>
              <a:gd name="T42" fmla="*/ 3401 w 603405"/>
              <a:gd name="T43" fmla="*/ 5571 h 601782"/>
              <a:gd name="T44" fmla="*/ 3401 w 603405"/>
              <a:gd name="T45" fmla="*/ 9006 h 601782"/>
              <a:gd name="T46" fmla="*/ 3605 w 603405"/>
              <a:gd name="T47" fmla="*/ 9778 h 601782"/>
              <a:gd name="T48" fmla="*/ 3605 w 603405"/>
              <a:gd name="T49" fmla="*/ 9926 h 601782"/>
              <a:gd name="T50" fmla="*/ 2925 w 603405"/>
              <a:gd name="T51" fmla="*/ 10583 h 601782"/>
              <a:gd name="T52" fmla="*/ 1497 w 603405"/>
              <a:gd name="T53" fmla="*/ 10583 h 601782"/>
              <a:gd name="T54" fmla="*/ 816 w 603405"/>
              <a:gd name="T55" fmla="*/ 9926 h 601782"/>
              <a:gd name="T56" fmla="*/ 816 w 603405"/>
              <a:gd name="T57" fmla="*/ 7296 h 601782"/>
              <a:gd name="T58" fmla="*/ 680 w 603405"/>
              <a:gd name="T59" fmla="*/ 7296 h 601782"/>
              <a:gd name="T60" fmla="*/ 0 w 603405"/>
              <a:gd name="T61" fmla="*/ 6639 h 601782"/>
              <a:gd name="T62" fmla="*/ 0 w 603405"/>
              <a:gd name="T63" fmla="*/ 3805 h 601782"/>
              <a:gd name="T64" fmla="*/ 680 w 603405"/>
              <a:gd name="T65" fmla="*/ 3147 h 601782"/>
              <a:gd name="T66" fmla="*/ 10168 w 603405"/>
              <a:gd name="T67" fmla="*/ 3140 h 601782"/>
              <a:gd name="T68" fmla="*/ 13229 w 603405"/>
              <a:gd name="T69" fmla="*/ 3140 h 601782"/>
              <a:gd name="T70" fmla="*/ 13910 w 603405"/>
              <a:gd name="T71" fmla="*/ 3797 h 601782"/>
              <a:gd name="T72" fmla="*/ 13910 w 603405"/>
              <a:gd name="T73" fmla="*/ 6624 h 601782"/>
              <a:gd name="T74" fmla="*/ 13229 w 603405"/>
              <a:gd name="T75" fmla="*/ 7281 h 601782"/>
              <a:gd name="T76" fmla="*/ 13093 w 603405"/>
              <a:gd name="T77" fmla="*/ 7281 h 601782"/>
              <a:gd name="T78" fmla="*/ 13093 w 603405"/>
              <a:gd name="T79" fmla="*/ 9911 h 601782"/>
              <a:gd name="T80" fmla="*/ 12413 w 603405"/>
              <a:gd name="T81" fmla="*/ 10568 h 601782"/>
              <a:gd name="T82" fmla="*/ 10985 w 603405"/>
              <a:gd name="T83" fmla="*/ 10568 h 601782"/>
              <a:gd name="T84" fmla="*/ 10305 w 603405"/>
              <a:gd name="T85" fmla="*/ 9911 h 601782"/>
              <a:gd name="T86" fmla="*/ 10305 w 603405"/>
              <a:gd name="T87" fmla="*/ 9754 h 601782"/>
              <a:gd name="T88" fmla="*/ 10508 w 603405"/>
              <a:gd name="T89" fmla="*/ 8990 h 601782"/>
              <a:gd name="T90" fmla="*/ 10508 w 603405"/>
              <a:gd name="T91" fmla="*/ 5555 h 601782"/>
              <a:gd name="T92" fmla="*/ 9488 w 603405"/>
              <a:gd name="T93" fmla="*/ 4060 h 601782"/>
              <a:gd name="T94" fmla="*/ 9488 w 603405"/>
              <a:gd name="T95" fmla="*/ 3797 h 601782"/>
              <a:gd name="T96" fmla="*/ 10168 w 603405"/>
              <a:gd name="T97" fmla="*/ 3140 h 601782"/>
              <a:gd name="T98" fmla="*/ 6958 w 603405"/>
              <a:gd name="T99" fmla="*/ 1315 h 601782"/>
              <a:gd name="T100" fmla="*/ 8534 w 603405"/>
              <a:gd name="T101" fmla="*/ 2838 h 601782"/>
              <a:gd name="T102" fmla="*/ 6958 w 603405"/>
              <a:gd name="T103" fmla="*/ 4363 h 601782"/>
              <a:gd name="T104" fmla="*/ 5381 w 603405"/>
              <a:gd name="T105" fmla="*/ 2838 h 601782"/>
              <a:gd name="T106" fmla="*/ 6958 w 603405"/>
              <a:gd name="T107" fmla="*/ 1315 h 601782"/>
              <a:gd name="T108" fmla="*/ 11711 w 603405"/>
              <a:gd name="T109" fmla="*/ 0 h 601782"/>
              <a:gd name="T110" fmla="*/ 13085 w 603405"/>
              <a:gd name="T111" fmla="*/ 1327 h 601782"/>
              <a:gd name="T112" fmla="*/ 11711 w 603405"/>
              <a:gd name="T113" fmla="*/ 2655 h 601782"/>
              <a:gd name="T114" fmla="*/ 10338 w 603405"/>
              <a:gd name="T115" fmla="*/ 1327 h 601782"/>
              <a:gd name="T116" fmla="*/ 11711 w 603405"/>
              <a:gd name="T117" fmla="*/ 0 h 601782"/>
              <a:gd name="T118" fmla="*/ 2210 w 603405"/>
              <a:gd name="T119" fmla="*/ 0 h 601782"/>
              <a:gd name="T120" fmla="*/ 3579 w 603405"/>
              <a:gd name="T121" fmla="*/ 1327 h 601782"/>
              <a:gd name="T122" fmla="*/ 2210 w 603405"/>
              <a:gd name="T123" fmla="*/ 2655 h 601782"/>
              <a:gd name="T124" fmla="*/ 840 w 603405"/>
              <a:gd name="T125" fmla="*/ 1327 h 601782"/>
              <a:gd name="T126" fmla="*/ 2210 w 603405"/>
              <a:gd name="T127" fmla="*/ 0 h 601782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60000 65536"/>
              <a:gd name="T190" fmla="*/ 0 60000 65536"/>
              <a:gd name="T191" fmla="*/ 0 60000 65536"/>
            </a:gdLst>
            <a:ahLst/>
            <a:cxnLst>
              <a:cxn ang="T128">
                <a:pos x="T0" y="T1"/>
              </a:cxn>
              <a:cxn ang="T129">
                <a:pos x="T2" y="T3"/>
              </a:cxn>
              <a:cxn ang="T130">
                <a:pos x="T4" y="T5"/>
              </a:cxn>
              <a:cxn ang="T131">
                <a:pos x="T6" y="T7"/>
              </a:cxn>
              <a:cxn ang="T132">
                <a:pos x="T8" y="T9"/>
              </a:cxn>
              <a:cxn ang="T133">
                <a:pos x="T10" y="T11"/>
              </a:cxn>
              <a:cxn ang="T134">
                <a:pos x="T12" y="T13"/>
              </a:cxn>
              <a:cxn ang="T135">
                <a:pos x="T14" y="T15"/>
              </a:cxn>
              <a:cxn ang="T136">
                <a:pos x="T16" y="T17"/>
              </a:cxn>
              <a:cxn ang="T137">
                <a:pos x="T18" y="T19"/>
              </a:cxn>
              <a:cxn ang="T138">
                <a:pos x="T20" y="T21"/>
              </a:cxn>
              <a:cxn ang="T139">
                <a:pos x="T22" y="T23"/>
              </a:cxn>
              <a:cxn ang="T140">
                <a:pos x="T24" y="T25"/>
              </a:cxn>
              <a:cxn ang="T141">
                <a:pos x="T26" y="T27"/>
              </a:cxn>
              <a:cxn ang="T142">
                <a:pos x="T28" y="T29"/>
              </a:cxn>
              <a:cxn ang="T143">
                <a:pos x="T30" y="T31"/>
              </a:cxn>
              <a:cxn ang="T144">
                <a:pos x="T32" y="T33"/>
              </a:cxn>
              <a:cxn ang="T145">
                <a:pos x="T34" y="T35"/>
              </a:cxn>
              <a:cxn ang="T146">
                <a:pos x="T36" y="T37"/>
              </a:cxn>
              <a:cxn ang="T147">
                <a:pos x="T38" y="T39"/>
              </a:cxn>
              <a:cxn ang="T148">
                <a:pos x="T40" y="T41"/>
              </a:cxn>
              <a:cxn ang="T149">
                <a:pos x="T42" y="T43"/>
              </a:cxn>
              <a:cxn ang="T150">
                <a:pos x="T44" y="T45"/>
              </a:cxn>
              <a:cxn ang="T151">
                <a:pos x="T46" y="T47"/>
              </a:cxn>
              <a:cxn ang="T152">
                <a:pos x="T48" y="T49"/>
              </a:cxn>
              <a:cxn ang="T153">
                <a:pos x="T50" y="T51"/>
              </a:cxn>
              <a:cxn ang="T154">
                <a:pos x="T52" y="T53"/>
              </a:cxn>
              <a:cxn ang="T155">
                <a:pos x="T54" y="T55"/>
              </a:cxn>
              <a:cxn ang="T156">
                <a:pos x="T56" y="T57"/>
              </a:cxn>
              <a:cxn ang="T157">
                <a:pos x="T58" y="T59"/>
              </a:cxn>
              <a:cxn ang="T158">
                <a:pos x="T60" y="T61"/>
              </a:cxn>
              <a:cxn ang="T159">
                <a:pos x="T62" y="T63"/>
              </a:cxn>
              <a:cxn ang="T160">
                <a:pos x="T64" y="T65"/>
              </a:cxn>
              <a:cxn ang="T161">
                <a:pos x="T66" y="T67"/>
              </a:cxn>
              <a:cxn ang="T162">
                <a:pos x="T68" y="T69"/>
              </a:cxn>
              <a:cxn ang="T163">
                <a:pos x="T70" y="T71"/>
              </a:cxn>
              <a:cxn ang="T164">
                <a:pos x="T72" y="T73"/>
              </a:cxn>
              <a:cxn ang="T165">
                <a:pos x="T74" y="T75"/>
              </a:cxn>
              <a:cxn ang="T166">
                <a:pos x="T76" y="T77"/>
              </a:cxn>
              <a:cxn ang="T167">
                <a:pos x="T78" y="T79"/>
              </a:cxn>
              <a:cxn ang="T168">
                <a:pos x="T80" y="T81"/>
              </a:cxn>
              <a:cxn ang="T169">
                <a:pos x="T82" y="T83"/>
              </a:cxn>
              <a:cxn ang="T170">
                <a:pos x="T84" y="T85"/>
              </a:cxn>
              <a:cxn ang="T171">
                <a:pos x="T86" y="T87"/>
              </a:cxn>
              <a:cxn ang="T172">
                <a:pos x="T88" y="T89"/>
              </a:cxn>
              <a:cxn ang="T173">
                <a:pos x="T90" y="T91"/>
              </a:cxn>
              <a:cxn ang="T174">
                <a:pos x="T92" y="T93"/>
              </a:cxn>
              <a:cxn ang="T175">
                <a:pos x="T94" y="T95"/>
              </a:cxn>
              <a:cxn ang="T176">
                <a:pos x="T96" y="T97"/>
              </a:cxn>
              <a:cxn ang="T177">
                <a:pos x="T98" y="T99"/>
              </a:cxn>
              <a:cxn ang="T178">
                <a:pos x="T100" y="T101"/>
              </a:cxn>
              <a:cxn ang="T179">
                <a:pos x="T102" y="T103"/>
              </a:cxn>
              <a:cxn ang="T180">
                <a:pos x="T104" y="T105"/>
              </a:cxn>
              <a:cxn ang="T181">
                <a:pos x="T106" y="T107"/>
              </a:cxn>
              <a:cxn ang="T182">
                <a:pos x="T108" y="T109"/>
              </a:cxn>
              <a:cxn ang="T183">
                <a:pos x="T110" y="T111"/>
              </a:cxn>
              <a:cxn ang="T184">
                <a:pos x="T112" y="T113"/>
              </a:cxn>
              <a:cxn ang="T185">
                <a:pos x="T114" y="T115"/>
              </a:cxn>
              <a:cxn ang="T186">
                <a:pos x="T116" y="T117"/>
              </a:cxn>
              <a:cxn ang="T187">
                <a:pos x="T118" y="T119"/>
              </a:cxn>
              <a:cxn ang="T188">
                <a:pos x="T120" y="T121"/>
              </a:cxn>
              <a:cxn ang="T189">
                <a:pos x="T122" y="T123"/>
              </a:cxn>
              <a:cxn ang="T190">
                <a:pos x="T124" y="T125"/>
              </a:cxn>
              <a:cxn ang="T191">
                <a:pos x="T126" y="T127"/>
              </a:cxn>
            </a:cxnLst>
            <a:rect l="0" t="0" r="r" b="b"/>
            <a:pathLst>
              <a:path w="603405" h="601782">
                <a:moveTo>
                  <a:pt x="221655" y="220235"/>
                </a:moveTo>
                <a:lnTo>
                  <a:pt x="382456" y="220235"/>
                </a:lnTo>
                <a:cubicBezTo>
                  <a:pt x="398684" y="220235"/>
                  <a:pt x="411961" y="233494"/>
                  <a:pt x="411961" y="249698"/>
                </a:cubicBezTo>
                <a:lnTo>
                  <a:pt x="411961" y="297576"/>
                </a:lnTo>
                <a:lnTo>
                  <a:pt x="411961" y="403275"/>
                </a:lnTo>
                <a:cubicBezTo>
                  <a:pt x="411961" y="419479"/>
                  <a:pt x="398684" y="432738"/>
                  <a:pt x="382456" y="432738"/>
                </a:cubicBezTo>
                <a:lnTo>
                  <a:pt x="371392" y="432738"/>
                </a:lnTo>
                <a:lnTo>
                  <a:pt x="371392" y="572319"/>
                </a:lnTo>
                <a:cubicBezTo>
                  <a:pt x="371392" y="588524"/>
                  <a:pt x="358115" y="601782"/>
                  <a:pt x="341887" y="601782"/>
                </a:cubicBezTo>
                <a:lnTo>
                  <a:pt x="262593" y="601782"/>
                </a:lnTo>
                <a:cubicBezTo>
                  <a:pt x="246365" y="601782"/>
                  <a:pt x="233088" y="588524"/>
                  <a:pt x="233088" y="572319"/>
                </a:cubicBezTo>
                <a:lnTo>
                  <a:pt x="233088" y="433106"/>
                </a:lnTo>
                <a:lnTo>
                  <a:pt x="221655" y="433106"/>
                </a:lnTo>
                <a:cubicBezTo>
                  <a:pt x="205427" y="433106"/>
                  <a:pt x="192150" y="419848"/>
                  <a:pt x="192150" y="403643"/>
                </a:cubicBezTo>
                <a:lnTo>
                  <a:pt x="192150" y="297576"/>
                </a:lnTo>
                <a:lnTo>
                  <a:pt x="192150" y="249698"/>
                </a:lnTo>
                <a:cubicBezTo>
                  <a:pt x="192150" y="233494"/>
                  <a:pt x="205058" y="220235"/>
                  <a:pt x="221655" y="220235"/>
                </a:cubicBezTo>
                <a:close/>
                <a:moveTo>
                  <a:pt x="29507" y="141060"/>
                </a:moveTo>
                <a:lnTo>
                  <a:pt x="162290" y="141060"/>
                </a:lnTo>
                <a:cubicBezTo>
                  <a:pt x="178519" y="141060"/>
                  <a:pt x="191797" y="154318"/>
                  <a:pt x="191797" y="170522"/>
                </a:cubicBezTo>
                <a:lnTo>
                  <a:pt x="191797" y="182306"/>
                </a:lnTo>
                <a:cubicBezTo>
                  <a:pt x="165609" y="193722"/>
                  <a:pt x="147536" y="219501"/>
                  <a:pt x="147536" y="249699"/>
                </a:cubicBezTo>
                <a:lnTo>
                  <a:pt x="147536" y="403634"/>
                </a:lnTo>
                <a:cubicBezTo>
                  <a:pt x="147536" y="416155"/>
                  <a:pt x="150856" y="427940"/>
                  <a:pt x="156388" y="438251"/>
                </a:cubicBezTo>
                <a:lnTo>
                  <a:pt x="156388" y="444880"/>
                </a:lnTo>
                <a:cubicBezTo>
                  <a:pt x="156388" y="461084"/>
                  <a:pt x="143110" y="474341"/>
                  <a:pt x="126881" y="474341"/>
                </a:cubicBezTo>
                <a:lnTo>
                  <a:pt x="64916" y="474341"/>
                </a:lnTo>
                <a:cubicBezTo>
                  <a:pt x="48687" y="474341"/>
                  <a:pt x="35409" y="461084"/>
                  <a:pt x="35409" y="444880"/>
                </a:cubicBezTo>
                <a:lnTo>
                  <a:pt x="35409" y="327035"/>
                </a:lnTo>
                <a:lnTo>
                  <a:pt x="29507" y="327035"/>
                </a:lnTo>
                <a:cubicBezTo>
                  <a:pt x="12909" y="327035"/>
                  <a:pt x="0" y="313777"/>
                  <a:pt x="0" y="297573"/>
                </a:cubicBezTo>
                <a:lnTo>
                  <a:pt x="0" y="170522"/>
                </a:lnTo>
                <a:cubicBezTo>
                  <a:pt x="0" y="154318"/>
                  <a:pt x="13278" y="141060"/>
                  <a:pt x="29507" y="141060"/>
                </a:cubicBezTo>
                <a:close/>
                <a:moveTo>
                  <a:pt x="441115" y="140707"/>
                </a:moveTo>
                <a:lnTo>
                  <a:pt x="573898" y="140707"/>
                </a:lnTo>
                <a:cubicBezTo>
                  <a:pt x="590127" y="140707"/>
                  <a:pt x="603405" y="153965"/>
                  <a:pt x="603405" y="170170"/>
                </a:cubicBezTo>
                <a:lnTo>
                  <a:pt x="603405" y="296859"/>
                </a:lnTo>
                <a:cubicBezTo>
                  <a:pt x="603405" y="313064"/>
                  <a:pt x="590127" y="326322"/>
                  <a:pt x="573898" y="326322"/>
                </a:cubicBezTo>
                <a:lnTo>
                  <a:pt x="567996" y="326322"/>
                </a:lnTo>
                <a:lnTo>
                  <a:pt x="567996" y="444173"/>
                </a:lnTo>
                <a:cubicBezTo>
                  <a:pt x="567996" y="460377"/>
                  <a:pt x="554718" y="473635"/>
                  <a:pt x="538489" y="473635"/>
                </a:cubicBezTo>
                <a:lnTo>
                  <a:pt x="476524" y="473635"/>
                </a:lnTo>
                <a:cubicBezTo>
                  <a:pt x="460295" y="473635"/>
                  <a:pt x="447017" y="460377"/>
                  <a:pt x="447017" y="444173"/>
                </a:cubicBezTo>
                <a:lnTo>
                  <a:pt x="447017" y="437175"/>
                </a:lnTo>
                <a:cubicBezTo>
                  <a:pt x="452918" y="426863"/>
                  <a:pt x="455869" y="415078"/>
                  <a:pt x="455869" y="402925"/>
                </a:cubicBezTo>
                <a:lnTo>
                  <a:pt x="455869" y="248983"/>
                </a:lnTo>
                <a:cubicBezTo>
                  <a:pt x="455869" y="219152"/>
                  <a:pt x="437796" y="193003"/>
                  <a:pt x="411608" y="181955"/>
                </a:cubicBezTo>
                <a:lnTo>
                  <a:pt x="411608" y="170170"/>
                </a:lnTo>
                <a:cubicBezTo>
                  <a:pt x="411608" y="153965"/>
                  <a:pt x="424886" y="140707"/>
                  <a:pt x="441115" y="140707"/>
                </a:cubicBezTo>
                <a:close/>
                <a:moveTo>
                  <a:pt x="301843" y="58922"/>
                </a:moveTo>
                <a:cubicBezTo>
                  <a:pt x="339626" y="58922"/>
                  <a:pt x="370256" y="89505"/>
                  <a:pt x="370256" y="127230"/>
                </a:cubicBezTo>
                <a:cubicBezTo>
                  <a:pt x="370256" y="164955"/>
                  <a:pt x="339626" y="195538"/>
                  <a:pt x="301843" y="195538"/>
                </a:cubicBezTo>
                <a:cubicBezTo>
                  <a:pt x="264060" y="195538"/>
                  <a:pt x="233430" y="164955"/>
                  <a:pt x="233430" y="127230"/>
                </a:cubicBezTo>
                <a:cubicBezTo>
                  <a:pt x="233430" y="89505"/>
                  <a:pt x="264060" y="58922"/>
                  <a:pt x="301843" y="58922"/>
                </a:cubicBezTo>
                <a:close/>
                <a:moveTo>
                  <a:pt x="508036" y="0"/>
                </a:moveTo>
                <a:cubicBezTo>
                  <a:pt x="540948" y="0"/>
                  <a:pt x="567629" y="26633"/>
                  <a:pt x="567629" y="59487"/>
                </a:cubicBezTo>
                <a:cubicBezTo>
                  <a:pt x="567629" y="92341"/>
                  <a:pt x="540948" y="118974"/>
                  <a:pt x="508036" y="118974"/>
                </a:cubicBezTo>
                <a:cubicBezTo>
                  <a:pt x="475124" y="118974"/>
                  <a:pt x="448443" y="92341"/>
                  <a:pt x="448443" y="59487"/>
                </a:cubicBezTo>
                <a:cubicBezTo>
                  <a:pt x="448443" y="26633"/>
                  <a:pt x="475124" y="0"/>
                  <a:pt x="508036" y="0"/>
                </a:cubicBezTo>
                <a:close/>
                <a:moveTo>
                  <a:pt x="95863" y="0"/>
                </a:moveTo>
                <a:cubicBezTo>
                  <a:pt x="128658" y="0"/>
                  <a:pt x="155244" y="26633"/>
                  <a:pt x="155244" y="59487"/>
                </a:cubicBezTo>
                <a:cubicBezTo>
                  <a:pt x="155244" y="92341"/>
                  <a:pt x="128658" y="118974"/>
                  <a:pt x="95863" y="118974"/>
                </a:cubicBezTo>
                <a:cubicBezTo>
                  <a:pt x="63068" y="118974"/>
                  <a:pt x="36482" y="92341"/>
                  <a:pt x="36482" y="59487"/>
                </a:cubicBezTo>
                <a:cubicBezTo>
                  <a:pt x="36482" y="26633"/>
                  <a:pt x="63068" y="0"/>
                  <a:pt x="95863" y="0"/>
                </a:cubicBezTo>
                <a:close/>
              </a:path>
            </a:pathLst>
          </a:custGeom>
          <a:solidFill>
            <a:srgbClr val="18954E"/>
          </a:solidFill>
          <a:ln>
            <a:noFill/>
          </a:ln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42" name="workflow_268133">
            <a:extLst>
              <a:ext uri="{FF2B5EF4-FFF2-40B4-BE49-F238E27FC236}">
                <a16:creationId xmlns="" xmlns:a16="http://schemas.microsoft.com/office/drawing/2014/main" id="{4ABDC4C8-1181-45D3-B94F-740800ACF26D}"/>
              </a:ext>
            </a:extLst>
          </p:cNvPr>
          <p:cNvSpPr>
            <a:spLocks noChangeAspect="1"/>
          </p:cNvSpPr>
          <p:nvPr/>
        </p:nvSpPr>
        <p:spPr bwMode="auto">
          <a:xfrm>
            <a:off x="2207166" y="3371322"/>
            <a:ext cx="719509" cy="721999"/>
          </a:xfrm>
          <a:custGeom>
            <a:avLst/>
            <a:gdLst>
              <a:gd name="T0" fmla="*/ 7289 w 607554"/>
              <a:gd name="T1" fmla="*/ 18692 h 606727"/>
              <a:gd name="T2" fmla="*/ 15159 w 607554"/>
              <a:gd name="T3" fmla="*/ 19605 h 606727"/>
              <a:gd name="T4" fmla="*/ 10610 w 607554"/>
              <a:gd name="T5" fmla="*/ 21763 h 606727"/>
              <a:gd name="T6" fmla="*/ 4687 w 607554"/>
              <a:gd name="T7" fmla="*/ 21169 h 606727"/>
              <a:gd name="T8" fmla="*/ 3745 w 607554"/>
              <a:gd name="T9" fmla="*/ 21414 h 606727"/>
              <a:gd name="T10" fmla="*/ 3514 w 607554"/>
              <a:gd name="T11" fmla="*/ 17728 h 606727"/>
              <a:gd name="T12" fmla="*/ 9575 w 607554"/>
              <a:gd name="T13" fmla="*/ 15251 h 606727"/>
              <a:gd name="T14" fmla="*/ 9454 w 607554"/>
              <a:gd name="T15" fmla="*/ 13413 h 606727"/>
              <a:gd name="T16" fmla="*/ 10888 w 607554"/>
              <a:gd name="T17" fmla="*/ 16308 h 606727"/>
              <a:gd name="T18" fmla="*/ 8044 w 607554"/>
              <a:gd name="T19" fmla="*/ 17466 h 606727"/>
              <a:gd name="T20" fmla="*/ 5844 w 607554"/>
              <a:gd name="T21" fmla="*/ 13356 h 606727"/>
              <a:gd name="T22" fmla="*/ 15592 w 607554"/>
              <a:gd name="T23" fmla="*/ 10375 h 606727"/>
              <a:gd name="T24" fmla="*/ 17043 w 607554"/>
              <a:gd name="T25" fmla="*/ 13528 h 606727"/>
              <a:gd name="T26" fmla="*/ 15797 w 607554"/>
              <a:gd name="T27" fmla="*/ 12357 h 606727"/>
              <a:gd name="T28" fmla="*/ 12397 w 607554"/>
              <a:gd name="T29" fmla="*/ 15571 h 606727"/>
              <a:gd name="T30" fmla="*/ 13676 w 607554"/>
              <a:gd name="T31" fmla="*/ 12883 h 606727"/>
              <a:gd name="T32" fmla="*/ 15207 w 607554"/>
              <a:gd name="T33" fmla="*/ 10464 h 606727"/>
              <a:gd name="T34" fmla="*/ 8866 w 607554"/>
              <a:gd name="T35" fmla="*/ 6199 h 606727"/>
              <a:gd name="T36" fmla="*/ 7580 w 607554"/>
              <a:gd name="T37" fmla="*/ 8864 h 606727"/>
              <a:gd name="T38" fmla="*/ 6046 w 607554"/>
              <a:gd name="T39" fmla="*/ 11282 h 606727"/>
              <a:gd name="T40" fmla="*/ 5337 w 607554"/>
              <a:gd name="T41" fmla="*/ 11137 h 606727"/>
              <a:gd name="T42" fmla="*/ 4879 w 607554"/>
              <a:gd name="T43" fmla="*/ 8393 h 606727"/>
              <a:gd name="T44" fmla="*/ 8581 w 607554"/>
              <a:gd name="T45" fmla="*/ 5950 h 606727"/>
              <a:gd name="T46" fmla="*/ 21128 w 607554"/>
              <a:gd name="T47" fmla="*/ 12408 h 606727"/>
              <a:gd name="T48" fmla="*/ 21227 w 607554"/>
              <a:gd name="T49" fmla="*/ 17342 h 606727"/>
              <a:gd name="T50" fmla="*/ 17765 w 607554"/>
              <a:gd name="T51" fmla="*/ 18743 h 606727"/>
              <a:gd name="T52" fmla="*/ 17682 w 607554"/>
              <a:gd name="T53" fmla="*/ 14748 h 606727"/>
              <a:gd name="T54" fmla="*/ 18440 w 607554"/>
              <a:gd name="T55" fmla="*/ 16658 h 606727"/>
              <a:gd name="T56" fmla="*/ 19694 w 607554"/>
              <a:gd name="T57" fmla="*/ 5515 h 606727"/>
              <a:gd name="T58" fmla="*/ 13046 w 607554"/>
              <a:gd name="T59" fmla="*/ 4987 h 606727"/>
              <a:gd name="T60" fmla="*/ 15196 w 607554"/>
              <a:gd name="T61" fmla="*/ 9060 h 606727"/>
              <a:gd name="T62" fmla="*/ 11687 w 607554"/>
              <a:gd name="T63" fmla="*/ 6516 h 606727"/>
              <a:gd name="T64" fmla="*/ 12197 w 607554"/>
              <a:gd name="T65" fmla="*/ 8555 h 606727"/>
              <a:gd name="T66" fmla="*/ 10143 w 607554"/>
              <a:gd name="T67" fmla="*/ 5788 h 606727"/>
              <a:gd name="T68" fmla="*/ 12919 w 607554"/>
              <a:gd name="T69" fmla="*/ 4072 h 606727"/>
              <a:gd name="T70" fmla="*/ 3960 w 607554"/>
              <a:gd name="T71" fmla="*/ 3608 h 606727"/>
              <a:gd name="T72" fmla="*/ 3021 w 607554"/>
              <a:gd name="T73" fmla="*/ 7479 h 606727"/>
              <a:gd name="T74" fmla="*/ 2137 w 607554"/>
              <a:gd name="T75" fmla="*/ 15544 h 606727"/>
              <a:gd name="T76" fmla="*/ 1275 w 607554"/>
              <a:gd name="T77" fmla="*/ 16017 h 606727"/>
              <a:gd name="T78" fmla="*/ 606 w 607554"/>
              <a:gd name="T79" fmla="*/ 4811 h 606727"/>
              <a:gd name="T80" fmla="*/ 3357 w 607554"/>
              <a:gd name="T81" fmla="*/ 3065 h 606727"/>
              <a:gd name="T82" fmla="*/ 16924 w 607554"/>
              <a:gd name="T83" fmla="*/ 2133 h 606727"/>
              <a:gd name="T84" fmla="*/ 17497 w 607554"/>
              <a:gd name="T85" fmla="*/ 376 h 606727"/>
              <a:gd name="T86" fmla="*/ 17783 w 607554"/>
              <a:gd name="T87" fmla="*/ 4068 h 606727"/>
              <a:gd name="T88" fmla="*/ 13949 w 607554"/>
              <a:gd name="T89" fmla="*/ 3100 h 606727"/>
              <a:gd name="T90" fmla="*/ 6076 w 607554"/>
              <a:gd name="T91" fmla="*/ 2181 h 606727"/>
              <a:gd name="T92" fmla="*/ 10431 w 607554"/>
              <a:gd name="T93" fmla="*/ 12 h 60672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07554" h="606727">
                <a:moveTo>
                  <a:pt x="100514" y="493580"/>
                </a:moveTo>
                <a:lnTo>
                  <a:pt x="196287" y="504957"/>
                </a:lnTo>
                <a:cubicBezTo>
                  <a:pt x="203942" y="505845"/>
                  <a:pt x="209461" y="512778"/>
                  <a:pt x="208482" y="520422"/>
                </a:cubicBezTo>
                <a:cubicBezTo>
                  <a:pt x="207591" y="528066"/>
                  <a:pt x="200649" y="533488"/>
                  <a:pt x="192994" y="532599"/>
                </a:cubicBezTo>
                <a:lnTo>
                  <a:pt x="143505" y="526733"/>
                </a:lnTo>
                <a:cubicBezTo>
                  <a:pt x="227708" y="587440"/>
                  <a:pt x="339325" y="596061"/>
                  <a:pt x="433586" y="545843"/>
                </a:cubicBezTo>
                <a:cubicBezTo>
                  <a:pt x="440351" y="542198"/>
                  <a:pt x="448806" y="544776"/>
                  <a:pt x="452456" y="551531"/>
                </a:cubicBezTo>
                <a:cubicBezTo>
                  <a:pt x="456105" y="558375"/>
                  <a:pt x="453524" y="566730"/>
                  <a:pt x="446759" y="570374"/>
                </a:cubicBezTo>
                <a:cubicBezTo>
                  <a:pt x="402967" y="593750"/>
                  <a:pt x="353300" y="605927"/>
                  <a:pt x="303455" y="605927"/>
                </a:cubicBezTo>
                <a:cubicBezTo>
                  <a:pt x="289391" y="605927"/>
                  <a:pt x="275327" y="604950"/>
                  <a:pt x="261353" y="602994"/>
                </a:cubicBezTo>
                <a:cubicBezTo>
                  <a:pt x="210618" y="595795"/>
                  <a:pt x="163621" y="576418"/>
                  <a:pt x="123122" y="546287"/>
                </a:cubicBezTo>
                <a:lnTo>
                  <a:pt x="134070" y="589395"/>
                </a:lnTo>
                <a:cubicBezTo>
                  <a:pt x="135939" y="596772"/>
                  <a:pt x="131489" y="604416"/>
                  <a:pt x="124012" y="606283"/>
                </a:cubicBezTo>
                <a:cubicBezTo>
                  <a:pt x="122855" y="606549"/>
                  <a:pt x="121698" y="606727"/>
                  <a:pt x="120541" y="606727"/>
                </a:cubicBezTo>
                <a:cubicBezTo>
                  <a:pt x="114310" y="606727"/>
                  <a:pt x="108702" y="602461"/>
                  <a:pt x="107100" y="596239"/>
                </a:cubicBezTo>
                <a:lnTo>
                  <a:pt x="85382" y="510823"/>
                </a:lnTo>
                <a:cubicBezTo>
                  <a:pt x="84225" y="506379"/>
                  <a:pt x="85382" y="501668"/>
                  <a:pt x="88408" y="498201"/>
                </a:cubicBezTo>
                <a:cubicBezTo>
                  <a:pt x="91435" y="494735"/>
                  <a:pt x="95974" y="493046"/>
                  <a:pt x="100514" y="493580"/>
                </a:cubicBezTo>
                <a:close/>
                <a:moveTo>
                  <a:pt x="183984" y="352394"/>
                </a:moveTo>
                <a:cubicBezTo>
                  <a:pt x="187377" y="353504"/>
                  <a:pt x="190336" y="355904"/>
                  <a:pt x="192072" y="359324"/>
                </a:cubicBezTo>
                <a:cubicBezTo>
                  <a:pt x="208892" y="392555"/>
                  <a:pt x="238795" y="416012"/>
                  <a:pt x="273860" y="424630"/>
                </a:cubicBezTo>
                <a:lnTo>
                  <a:pt x="248051" y="390067"/>
                </a:lnTo>
                <a:cubicBezTo>
                  <a:pt x="243423" y="383936"/>
                  <a:pt x="244758" y="375229"/>
                  <a:pt x="250898" y="370608"/>
                </a:cubicBezTo>
                <a:cubicBezTo>
                  <a:pt x="257039" y="365988"/>
                  <a:pt x="265761" y="367232"/>
                  <a:pt x="270389" y="373452"/>
                </a:cubicBezTo>
                <a:lnTo>
                  <a:pt x="315510" y="433782"/>
                </a:lnTo>
                <a:cubicBezTo>
                  <a:pt x="317824" y="436981"/>
                  <a:pt x="318714" y="440979"/>
                  <a:pt x="318002" y="444800"/>
                </a:cubicBezTo>
                <a:cubicBezTo>
                  <a:pt x="317201" y="448709"/>
                  <a:pt x="314798" y="452086"/>
                  <a:pt x="311416" y="454040"/>
                </a:cubicBezTo>
                <a:lnTo>
                  <a:pt x="249208" y="491092"/>
                </a:lnTo>
                <a:cubicBezTo>
                  <a:pt x="246894" y="492424"/>
                  <a:pt x="244491" y="493046"/>
                  <a:pt x="242088" y="493046"/>
                </a:cubicBezTo>
                <a:cubicBezTo>
                  <a:pt x="237282" y="493046"/>
                  <a:pt x="232654" y="490647"/>
                  <a:pt x="230073" y="486294"/>
                </a:cubicBezTo>
                <a:cubicBezTo>
                  <a:pt x="226157" y="479630"/>
                  <a:pt x="228293" y="471100"/>
                  <a:pt x="234879" y="467190"/>
                </a:cubicBezTo>
                <a:lnTo>
                  <a:pt x="262913" y="450486"/>
                </a:lnTo>
                <a:cubicBezTo>
                  <a:pt x="221886" y="439202"/>
                  <a:pt x="186999" y="411214"/>
                  <a:pt x="167153" y="371852"/>
                </a:cubicBezTo>
                <a:cubicBezTo>
                  <a:pt x="163682" y="365011"/>
                  <a:pt x="166441" y="356659"/>
                  <a:pt x="173294" y="353193"/>
                </a:cubicBezTo>
                <a:cubicBezTo>
                  <a:pt x="176764" y="351461"/>
                  <a:pt x="180591" y="351283"/>
                  <a:pt x="183984" y="352394"/>
                </a:cubicBezTo>
                <a:close/>
                <a:moveTo>
                  <a:pt x="445974" y="288854"/>
                </a:moveTo>
                <a:cubicBezTo>
                  <a:pt x="449890" y="289565"/>
                  <a:pt x="453272" y="291965"/>
                  <a:pt x="455230" y="295342"/>
                </a:cubicBezTo>
                <a:lnTo>
                  <a:pt x="492341" y="357552"/>
                </a:lnTo>
                <a:cubicBezTo>
                  <a:pt x="496257" y="364129"/>
                  <a:pt x="494121" y="372661"/>
                  <a:pt x="487446" y="376660"/>
                </a:cubicBezTo>
                <a:cubicBezTo>
                  <a:pt x="485222" y="377904"/>
                  <a:pt x="482819" y="378615"/>
                  <a:pt x="480327" y="378615"/>
                </a:cubicBezTo>
                <a:cubicBezTo>
                  <a:pt x="475610" y="378615"/>
                  <a:pt x="470982" y="376127"/>
                  <a:pt x="468401" y="371772"/>
                </a:cubicBezTo>
                <a:lnTo>
                  <a:pt x="451848" y="344044"/>
                </a:lnTo>
                <a:cubicBezTo>
                  <a:pt x="440545" y="384925"/>
                  <a:pt x="412601" y="419763"/>
                  <a:pt x="373353" y="439670"/>
                </a:cubicBezTo>
                <a:cubicBezTo>
                  <a:pt x="371306" y="440648"/>
                  <a:pt x="369170" y="441181"/>
                  <a:pt x="367034" y="441181"/>
                </a:cubicBezTo>
                <a:cubicBezTo>
                  <a:pt x="361962" y="441181"/>
                  <a:pt x="357067" y="438337"/>
                  <a:pt x="354575" y="433538"/>
                </a:cubicBezTo>
                <a:cubicBezTo>
                  <a:pt x="351104" y="426695"/>
                  <a:pt x="353863" y="418252"/>
                  <a:pt x="360716" y="414786"/>
                </a:cubicBezTo>
                <a:cubicBezTo>
                  <a:pt x="394089" y="397900"/>
                  <a:pt x="417495" y="367862"/>
                  <a:pt x="425950" y="332668"/>
                </a:cubicBezTo>
                <a:lnTo>
                  <a:pt x="391152" y="358708"/>
                </a:lnTo>
                <a:cubicBezTo>
                  <a:pt x="384923" y="363240"/>
                  <a:pt x="376201" y="361996"/>
                  <a:pt x="371662" y="355864"/>
                </a:cubicBezTo>
                <a:cubicBezTo>
                  <a:pt x="367034" y="349643"/>
                  <a:pt x="368280" y="340933"/>
                  <a:pt x="374510" y="336312"/>
                </a:cubicBezTo>
                <a:lnTo>
                  <a:pt x="434939" y="291343"/>
                </a:lnTo>
                <a:cubicBezTo>
                  <a:pt x="438143" y="288943"/>
                  <a:pt x="442147" y="288054"/>
                  <a:pt x="445974" y="288854"/>
                </a:cubicBezTo>
                <a:close/>
                <a:moveTo>
                  <a:pt x="245447" y="165645"/>
                </a:moveTo>
                <a:cubicBezTo>
                  <a:pt x="248851" y="166745"/>
                  <a:pt x="251833" y="169144"/>
                  <a:pt x="253569" y="172610"/>
                </a:cubicBezTo>
                <a:cubicBezTo>
                  <a:pt x="257040" y="179453"/>
                  <a:pt x="254281" y="187807"/>
                  <a:pt x="247427" y="191273"/>
                </a:cubicBezTo>
                <a:cubicBezTo>
                  <a:pt x="214406" y="207980"/>
                  <a:pt x="191176" y="237663"/>
                  <a:pt x="182453" y="272322"/>
                </a:cubicBezTo>
                <a:lnTo>
                  <a:pt x="216809" y="246816"/>
                </a:lnTo>
                <a:cubicBezTo>
                  <a:pt x="222951" y="242195"/>
                  <a:pt x="231673" y="243439"/>
                  <a:pt x="236302" y="249660"/>
                </a:cubicBezTo>
                <a:cubicBezTo>
                  <a:pt x="240841" y="255792"/>
                  <a:pt x="239595" y="264501"/>
                  <a:pt x="233453" y="269122"/>
                </a:cubicBezTo>
                <a:lnTo>
                  <a:pt x="172930" y="314090"/>
                </a:lnTo>
                <a:cubicBezTo>
                  <a:pt x="170527" y="315957"/>
                  <a:pt x="167589" y="316845"/>
                  <a:pt x="164652" y="316845"/>
                </a:cubicBezTo>
                <a:cubicBezTo>
                  <a:pt x="163673" y="316845"/>
                  <a:pt x="162783" y="316756"/>
                  <a:pt x="161893" y="316579"/>
                </a:cubicBezTo>
                <a:cubicBezTo>
                  <a:pt x="158066" y="315868"/>
                  <a:pt x="154684" y="313468"/>
                  <a:pt x="152636" y="310091"/>
                </a:cubicBezTo>
                <a:lnTo>
                  <a:pt x="115610" y="247883"/>
                </a:lnTo>
                <a:cubicBezTo>
                  <a:pt x="111605" y="241306"/>
                  <a:pt x="113830" y="232775"/>
                  <a:pt x="120416" y="228865"/>
                </a:cubicBezTo>
                <a:cubicBezTo>
                  <a:pt x="127003" y="224865"/>
                  <a:pt x="135547" y="227087"/>
                  <a:pt x="139553" y="233663"/>
                </a:cubicBezTo>
                <a:lnTo>
                  <a:pt x="156375" y="261924"/>
                </a:lnTo>
                <a:cubicBezTo>
                  <a:pt x="167678" y="221133"/>
                  <a:pt x="195626" y="186296"/>
                  <a:pt x="234788" y="166478"/>
                </a:cubicBezTo>
                <a:cubicBezTo>
                  <a:pt x="238215" y="164745"/>
                  <a:pt x="242042" y="164545"/>
                  <a:pt x="245447" y="165645"/>
                </a:cubicBezTo>
                <a:close/>
                <a:moveTo>
                  <a:pt x="563283" y="153533"/>
                </a:moveTo>
                <a:cubicBezTo>
                  <a:pt x="566698" y="154566"/>
                  <a:pt x="569723" y="156899"/>
                  <a:pt x="571546" y="160275"/>
                </a:cubicBezTo>
                <a:cubicBezTo>
                  <a:pt x="601618" y="216433"/>
                  <a:pt x="613184" y="282188"/>
                  <a:pt x="604287" y="345455"/>
                </a:cubicBezTo>
                <a:cubicBezTo>
                  <a:pt x="597170" y="396104"/>
                  <a:pt x="577774" y="443109"/>
                  <a:pt x="547703" y="483540"/>
                </a:cubicBezTo>
                <a:lnTo>
                  <a:pt x="590230" y="472788"/>
                </a:lnTo>
                <a:cubicBezTo>
                  <a:pt x="597614" y="470833"/>
                  <a:pt x="605266" y="475365"/>
                  <a:pt x="607134" y="482829"/>
                </a:cubicBezTo>
                <a:cubicBezTo>
                  <a:pt x="609003" y="490293"/>
                  <a:pt x="604465" y="497846"/>
                  <a:pt x="597081" y="499712"/>
                </a:cubicBezTo>
                <a:lnTo>
                  <a:pt x="511581" y="521393"/>
                </a:lnTo>
                <a:cubicBezTo>
                  <a:pt x="510424" y="521660"/>
                  <a:pt x="509268" y="521837"/>
                  <a:pt x="508111" y="521837"/>
                </a:cubicBezTo>
                <a:cubicBezTo>
                  <a:pt x="504819" y="521837"/>
                  <a:pt x="501527" y="520593"/>
                  <a:pt x="498947" y="518372"/>
                </a:cubicBezTo>
                <a:cubicBezTo>
                  <a:pt x="495478" y="515351"/>
                  <a:pt x="493787" y="510819"/>
                  <a:pt x="494321" y="506198"/>
                </a:cubicBezTo>
                <a:lnTo>
                  <a:pt x="505709" y="410587"/>
                </a:lnTo>
                <a:cubicBezTo>
                  <a:pt x="506599" y="402946"/>
                  <a:pt x="513538" y="397525"/>
                  <a:pt x="521190" y="398414"/>
                </a:cubicBezTo>
                <a:cubicBezTo>
                  <a:pt x="528841" y="399391"/>
                  <a:pt x="534268" y="406233"/>
                  <a:pt x="533379" y="413875"/>
                </a:cubicBezTo>
                <a:lnTo>
                  <a:pt x="527418" y="463813"/>
                </a:lnTo>
                <a:cubicBezTo>
                  <a:pt x="587650" y="379843"/>
                  <a:pt x="596636" y="266105"/>
                  <a:pt x="546991" y="173426"/>
                </a:cubicBezTo>
                <a:cubicBezTo>
                  <a:pt x="543343" y="166673"/>
                  <a:pt x="545834" y="158232"/>
                  <a:pt x="552685" y="154588"/>
                </a:cubicBezTo>
                <a:cubicBezTo>
                  <a:pt x="556066" y="152767"/>
                  <a:pt x="559869" y="152500"/>
                  <a:pt x="563283" y="153533"/>
                </a:cubicBezTo>
                <a:close/>
                <a:moveTo>
                  <a:pt x="369505" y="113368"/>
                </a:moveTo>
                <a:cubicBezTo>
                  <a:pt x="372966" y="114246"/>
                  <a:pt x="376082" y="116446"/>
                  <a:pt x="378040" y="119734"/>
                </a:cubicBezTo>
                <a:cubicBezTo>
                  <a:pt x="381957" y="126311"/>
                  <a:pt x="379820" y="134932"/>
                  <a:pt x="373144" y="138842"/>
                </a:cubicBezTo>
                <a:lnTo>
                  <a:pt x="345103" y="155462"/>
                </a:lnTo>
                <a:cubicBezTo>
                  <a:pt x="385962" y="166749"/>
                  <a:pt x="420768" y="194568"/>
                  <a:pt x="440708" y="233584"/>
                </a:cubicBezTo>
                <a:cubicBezTo>
                  <a:pt x="444180" y="240428"/>
                  <a:pt x="441510" y="248782"/>
                  <a:pt x="434655" y="252248"/>
                </a:cubicBezTo>
                <a:cubicBezTo>
                  <a:pt x="432608" y="253315"/>
                  <a:pt x="430471" y="253759"/>
                  <a:pt x="428335" y="253759"/>
                </a:cubicBezTo>
                <a:cubicBezTo>
                  <a:pt x="423261" y="253759"/>
                  <a:pt x="418365" y="251004"/>
                  <a:pt x="415872" y="246205"/>
                </a:cubicBezTo>
                <a:cubicBezTo>
                  <a:pt x="399048" y="213232"/>
                  <a:pt x="369138" y="189946"/>
                  <a:pt x="334243" y="181414"/>
                </a:cubicBezTo>
                <a:lnTo>
                  <a:pt x="360058" y="215987"/>
                </a:lnTo>
                <a:cubicBezTo>
                  <a:pt x="364687" y="222119"/>
                  <a:pt x="363352" y="230829"/>
                  <a:pt x="357210" y="235451"/>
                </a:cubicBezTo>
                <a:cubicBezTo>
                  <a:pt x="354717" y="237317"/>
                  <a:pt x="351780" y="238206"/>
                  <a:pt x="348842" y="238206"/>
                </a:cubicBezTo>
                <a:cubicBezTo>
                  <a:pt x="344658" y="238206"/>
                  <a:pt x="340474" y="236251"/>
                  <a:pt x="337715" y="232607"/>
                </a:cubicBezTo>
                <a:lnTo>
                  <a:pt x="292583" y="172171"/>
                </a:lnTo>
                <a:cubicBezTo>
                  <a:pt x="290268" y="169060"/>
                  <a:pt x="289289" y="165061"/>
                  <a:pt x="290090" y="161150"/>
                </a:cubicBezTo>
                <a:cubicBezTo>
                  <a:pt x="290891" y="157329"/>
                  <a:pt x="293206" y="153951"/>
                  <a:pt x="296678" y="151907"/>
                </a:cubicBezTo>
                <a:lnTo>
                  <a:pt x="358901" y="114935"/>
                </a:lnTo>
                <a:cubicBezTo>
                  <a:pt x="362239" y="112935"/>
                  <a:pt x="366045" y="112491"/>
                  <a:pt x="369505" y="113368"/>
                </a:cubicBezTo>
                <a:close/>
                <a:moveTo>
                  <a:pt x="95995" y="85345"/>
                </a:moveTo>
                <a:cubicBezTo>
                  <a:pt x="100444" y="84190"/>
                  <a:pt x="105160" y="85345"/>
                  <a:pt x="108542" y="88366"/>
                </a:cubicBezTo>
                <a:cubicBezTo>
                  <a:pt x="112012" y="91387"/>
                  <a:pt x="113792" y="95919"/>
                  <a:pt x="113258" y="100451"/>
                </a:cubicBezTo>
                <a:lnTo>
                  <a:pt x="101868" y="196066"/>
                </a:lnTo>
                <a:cubicBezTo>
                  <a:pt x="100978" y="203175"/>
                  <a:pt x="95016" y="208329"/>
                  <a:pt x="87986" y="208329"/>
                </a:cubicBezTo>
                <a:cubicBezTo>
                  <a:pt x="87452" y="208329"/>
                  <a:pt x="86918" y="208329"/>
                  <a:pt x="86384" y="208240"/>
                </a:cubicBezTo>
                <a:cubicBezTo>
                  <a:pt x="78732" y="207351"/>
                  <a:pt x="73215" y="200420"/>
                  <a:pt x="74194" y="192778"/>
                </a:cubicBezTo>
                <a:lnTo>
                  <a:pt x="80067" y="143105"/>
                </a:lnTo>
                <a:cubicBezTo>
                  <a:pt x="20358" y="226990"/>
                  <a:pt x="11548" y="340376"/>
                  <a:pt x="61113" y="432791"/>
                </a:cubicBezTo>
                <a:cubicBezTo>
                  <a:pt x="64672" y="439545"/>
                  <a:pt x="62181" y="447987"/>
                  <a:pt x="55329" y="451630"/>
                </a:cubicBezTo>
                <a:cubicBezTo>
                  <a:pt x="53282" y="452785"/>
                  <a:pt x="51057" y="453318"/>
                  <a:pt x="48833" y="453318"/>
                </a:cubicBezTo>
                <a:cubicBezTo>
                  <a:pt x="43850" y="453318"/>
                  <a:pt x="39044" y="450652"/>
                  <a:pt x="36464" y="445943"/>
                </a:cubicBezTo>
                <a:cubicBezTo>
                  <a:pt x="6476" y="389872"/>
                  <a:pt x="-5181" y="324026"/>
                  <a:pt x="3717" y="260757"/>
                </a:cubicBezTo>
                <a:cubicBezTo>
                  <a:pt x="10836" y="210284"/>
                  <a:pt x="30057" y="163454"/>
                  <a:pt x="60045" y="123200"/>
                </a:cubicBezTo>
                <a:lnTo>
                  <a:pt x="17332" y="133952"/>
                </a:lnTo>
                <a:cubicBezTo>
                  <a:pt x="9857" y="135818"/>
                  <a:pt x="2294" y="131375"/>
                  <a:pt x="425" y="123911"/>
                </a:cubicBezTo>
                <a:cubicBezTo>
                  <a:pt x="-1444" y="116447"/>
                  <a:pt x="3005" y="108893"/>
                  <a:pt x="10480" y="107027"/>
                </a:cubicBezTo>
                <a:lnTo>
                  <a:pt x="95995" y="85345"/>
                </a:lnTo>
                <a:close/>
                <a:moveTo>
                  <a:pt x="298363" y="346"/>
                </a:moveTo>
                <a:cubicBezTo>
                  <a:pt x="314353" y="25"/>
                  <a:pt x="330385" y="959"/>
                  <a:pt x="346272" y="3182"/>
                </a:cubicBezTo>
                <a:cubicBezTo>
                  <a:pt x="396827" y="10206"/>
                  <a:pt x="443732" y="29501"/>
                  <a:pt x="484051" y="59378"/>
                </a:cubicBezTo>
                <a:lnTo>
                  <a:pt x="473460" y="17320"/>
                </a:lnTo>
                <a:cubicBezTo>
                  <a:pt x="471501" y="9850"/>
                  <a:pt x="476041" y="2292"/>
                  <a:pt x="483517" y="425"/>
                </a:cubicBezTo>
                <a:cubicBezTo>
                  <a:pt x="490993" y="-1442"/>
                  <a:pt x="498559" y="3004"/>
                  <a:pt x="500428" y="10473"/>
                </a:cubicBezTo>
                <a:lnTo>
                  <a:pt x="522145" y="95924"/>
                </a:lnTo>
                <a:cubicBezTo>
                  <a:pt x="523213" y="100370"/>
                  <a:pt x="522145" y="105082"/>
                  <a:pt x="519119" y="108461"/>
                </a:cubicBezTo>
                <a:cubicBezTo>
                  <a:pt x="516449" y="111574"/>
                  <a:pt x="512622" y="113263"/>
                  <a:pt x="508616" y="113263"/>
                </a:cubicBezTo>
                <a:cubicBezTo>
                  <a:pt x="508082" y="113263"/>
                  <a:pt x="507548" y="113174"/>
                  <a:pt x="506925" y="113174"/>
                </a:cubicBezTo>
                <a:lnTo>
                  <a:pt x="411156" y="101792"/>
                </a:lnTo>
                <a:cubicBezTo>
                  <a:pt x="403502" y="100814"/>
                  <a:pt x="398073" y="93879"/>
                  <a:pt x="398963" y="86320"/>
                </a:cubicBezTo>
                <a:cubicBezTo>
                  <a:pt x="399942" y="78673"/>
                  <a:pt x="406795" y="73160"/>
                  <a:pt x="414450" y="74139"/>
                </a:cubicBezTo>
                <a:lnTo>
                  <a:pt x="465093" y="80096"/>
                </a:lnTo>
                <a:cubicBezTo>
                  <a:pt x="380984" y="19809"/>
                  <a:pt x="266791" y="10829"/>
                  <a:pt x="173781" y="60712"/>
                </a:cubicBezTo>
                <a:cubicBezTo>
                  <a:pt x="167017" y="64358"/>
                  <a:pt x="158561" y="61779"/>
                  <a:pt x="154912" y="55021"/>
                </a:cubicBezTo>
                <a:cubicBezTo>
                  <a:pt x="151263" y="48263"/>
                  <a:pt x="153844" y="39816"/>
                  <a:pt x="160608" y="36170"/>
                </a:cubicBezTo>
                <a:cubicBezTo>
                  <a:pt x="202796" y="13563"/>
                  <a:pt x="250392" y="1309"/>
                  <a:pt x="298363" y="346"/>
                </a:cubicBezTo>
                <a:close/>
              </a:path>
            </a:pathLst>
          </a:custGeom>
          <a:solidFill>
            <a:srgbClr val="18954E"/>
          </a:solidFill>
          <a:ln>
            <a:noFill/>
          </a:ln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grpSp>
        <p:nvGrpSpPr>
          <p:cNvPr id="45" name="组合 22">
            <a:extLst>
              <a:ext uri="{FF2B5EF4-FFF2-40B4-BE49-F238E27FC236}">
                <a16:creationId xmlns="" xmlns:a16="http://schemas.microsoft.com/office/drawing/2014/main" id="{ED6B0735-46C9-4D4C-8337-89D3CCF3AF40}"/>
              </a:ext>
            </a:extLst>
          </p:cNvPr>
          <p:cNvGrpSpPr/>
          <p:nvPr/>
        </p:nvGrpSpPr>
        <p:grpSpPr>
          <a:xfrm>
            <a:off x="3354222" y="3420334"/>
            <a:ext cx="794889" cy="623974"/>
            <a:chOff x="3654425" y="5089525"/>
            <a:chExt cx="1860550" cy="1460500"/>
          </a:xfrm>
          <a:solidFill>
            <a:srgbClr val="18954E"/>
          </a:solidFill>
        </p:grpSpPr>
        <p:sp>
          <p:nvSpPr>
            <p:cNvPr id="46" name="Freeform 12">
              <a:extLst>
                <a:ext uri="{FF2B5EF4-FFF2-40B4-BE49-F238E27FC236}">
                  <a16:creationId xmlns="" xmlns:a16="http://schemas.microsoft.com/office/drawing/2014/main" id="{2EB94E3C-0CB5-4186-A626-076F41D3AD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3">
              <a:extLst>
                <a:ext uri="{FF2B5EF4-FFF2-40B4-BE49-F238E27FC236}">
                  <a16:creationId xmlns="" xmlns:a16="http://schemas.microsoft.com/office/drawing/2014/main" id="{24739031-896E-48A3-967C-8E96B1FE0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4">
              <a:extLst>
                <a:ext uri="{FF2B5EF4-FFF2-40B4-BE49-F238E27FC236}">
                  <a16:creationId xmlns="" xmlns:a16="http://schemas.microsoft.com/office/drawing/2014/main" id="{6DDC7950-AB94-43BA-A889-E87D308A9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5">
              <a:extLst>
                <a:ext uri="{FF2B5EF4-FFF2-40B4-BE49-F238E27FC236}">
                  <a16:creationId xmlns="" xmlns:a16="http://schemas.microsoft.com/office/drawing/2014/main" id="{952421D1-0534-4BCC-9098-8764C0FE2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16">
              <a:extLst>
                <a:ext uri="{FF2B5EF4-FFF2-40B4-BE49-F238E27FC236}">
                  <a16:creationId xmlns="" xmlns:a16="http://schemas.microsoft.com/office/drawing/2014/main" id="{D35B71D4-6509-491B-A393-025E09FA3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7">
              <a:extLst>
                <a:ext uri="{FF2B5EF4-FFF2-40B4-BE49-F238E27FC236}">
                  <a16:creationId xmlns="" xmlns:a16="http://schemas.microsoft.com/office/drawing/2014/main" id="{37EE7D65-E26A-4D76-953A-4498882A4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8">
              <a:extLst>
                <a:ext uri="{FF2B5EF4-FFF2-40B4-BE49-F238E27FC236}">
                  <a16:creationId xmlns="" xmlns:a16="http://schemas.microsoft.com/office/drawing/2014/main" id="{8C7E1086-A5FE-414A-9553-C438FFDE6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48">
            <a:extLst>
              <a:ext uri="{FF2B5EF4-FFF2-40B4-BE49-F238E27FC236}">
                <a16:creationId xmlns="" xmlns:a16="http://schemas.microsoft.com/office/drawing/2014/main" id="{BAAC0B79-0131-4119-9307-D9B4B1181713}"/>
              </a:ext>
            </a:extLst>
          </p:cNvPr>
          <p:cNvGrpSpPr/>
          <p:nvPr/>
        </p:nvGrpSpPr>
        <p:grpSpPr>
          <a:xfrm>
            <a:off x="4414656" y="3429000"/>
            <a:ext cx="794889" cy="584974"/>
            <a:chOff x="4897438" y="2020888"/>
            <a:chExt cx="1268413" cy="933450"/>
          </a:xfrm>
          <a:solidFill>
            <a:srgbClr val="18954E"/>
          </a:solidFill>
        </p:grpSpPr>
        <p:sp>
          <p:nvSpPr>
            <p:cNvPr id="69" name="Freeform 5">
              <a:extLst>
                <a:ext uri="{FF2B5EF4-FFF2-40B4-BE49-F238E27FC236}">
                  <a16:creationId xmlns="" xmlns:a16="http://schemas.microsoft.com/office/drawing/2014/main" id="{0F16BAC2-DCCA-421D-B5B9-0DC19EEE88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7438" y="2020888"/>
              <a:ext cx="1268413" cy="933450"/>
            </a:xfrm>
            <a:custGeom>
              <a:avLst/>
              <a:gdLst>
                <a:gd name="T0" fmla="*/ 47 w 690"/>
                <a:gd name="T1" fmla="*/ 459 h 506"/>
                <a:gd name="T2" fmla="*/ 47 w 690"/>
                <a:gd name="T3" fmla="*/ 459 h 506"/>
                <a:gd name="T4" fmla="*/ 643 w 690"/>
                <a:gd name="T5" fmla="*/ 459 h 506"/>
                <a:gd name="T6" fmla="*/ 643 w 690"/>
                <a:gd name="T7" fmla="*/ 47 h 506"/>
                <a:gd name="T8" fmla="*/ 47 w 690"/>
                <a:gd name="T9" fmla="*/ 47 h 506"/>
                <a:gd name="T10" fmla="*/ 47 w 690"/>
                <a:gd name="T11" fmla="*/ 459 h 506"/>
                <a:gd name="T12" fmla="*/ 690 w 690"/>
                <a:gd name="T13" fmla="*/ 506 h 506"/>
                <a:gd name="T14" fmla="*/ 690 w 690"/>
                <a:gd name="T15" fmla="*/ 506 h 506"/>
                <a:gd name="T16" fmla="*/ 0 w 690"/>
                <a:gd name="T17" fmla="*/ 506 h 506"/>
                <a:gd name="T18" fmla="*/ 0 w 690"/>
                <a:gd name="T19" fmla="*/ 0 h 506"/>
                <a:gd name="T20" fmla="*/ 690 w 690"/>
                <a:gd name="T21" fmla="*/ 0 h 506"/>
                <a:gd name="T22" fmla="*/ 690 w 690"/>
                <a:gd name="T23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0" h="506">
                  <a:moveTo>
                    <a:pt x="47" y="459"/>
                  </a:moveTo>
                  <a:lnTo>
                    <a:pt x="47" y="459"/>
                  </a:lnTo>
                  <a:lnTo>
                    <a:pt x="643" y="459"/>
                  </a:lnTo>
                  <a:lnTo>
                    <a:pt x="643" y="47"/>
                  </a:lnTo>
                  <a:lnTo>
                    <a:pt x="47" y="47"/>
                  </a:lnTo>
                  <a:lnTo>
                    <a:pt x="47" y="459"/>
                  </a:lnTo>
                  <a:close/>
                  <a:moveTo>
                    <a:pt x="690" y="506"/>
                  </a:moveTo>
                  <a:lnTo>
                    <a:pt x="690" y="506"/>
                  </a:lnTo>
                  <a:lnTo>
                    <a:pt x="0" y="506"/>
                  </a:lnTo>
                  <a:lnTo>
                    <a:pt x="0" y="0"/>
                  </a:lnTo>
                  <a:lnTo>
                    <a:pt x="690" y="0"/>
                  </a:lnTo>
                  <a:lnTo>
                    <a:pt x="690" y="5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6">
              <a:extLst>
                <a:ext uri="{FF2B5EF4-FFF2-40B4-BE49-F238E27FC236}">
                  <a16:creationId xmlns="" xmlns:a16="http://schemas.microsoft.com/office/drawing/2014/main" id="{730EAA5C-9D53-4D14-8937-4DE340242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4900" y="2030413"/>
              <a:ext cx="1233488" cy="509587"/>
            </a:xfrm>
            <a:custGeom>
              <a:avLst/>
              <a:gdLst>
                <a:gd name="T0" fmla="*/ 335 w 670"/>
                <a:gd name="T1" fmla="*/ 277 h 277"/>
                <a:gd name="T2" fmla="*/ 335 w 670"/>
                <a:gd name="T3" fmla="*/ 277 h 277"/>
                <a:gd name="T4" fmla="*/ 0 w 670"/>
                <a:gd name="T5" fmla="*/ 38 h 277"/>
                <a:gd name="T6" fmla="*/ 27 w 670"/>
                <a:gd name="T7" fmla="*/ 0 h 277"/>
                <a:gd name="T8" fmla="*/ 335 w 670"/>
                <a:gd name="T9" fmla="*/ 219 h 277"/>
                <a:gd name="T10" fmla="*/ 643 w 670"/>
                <a:gd name="T11" fmla="*/ 0 h 277"/>
                <a:gd name="T12" fmla="*/ 670 w 670"/>
                <a:gd name="T13" fmla="*/ 38 h 277"/>
                <a:gd name="T14" fmla="*/ 335 w 670"/>
                <a:gd name="T15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0" h="277">
                  <a:moveTo>
                    <a:pt x="335" y="277"/>
                  </a:moveTo>
                  <a:lnTo>
                    <a:pt x="335" y="277"/>
                  </a:lnTo>
                  <a:lnTo>
                    <a:pt x="0" y="38"/>
                  </a:lnTo>
                  <a:lnTo>
                    <a:pt x="27" y="0"/>
                  </a:lnTo>
                  <a:lnTo>
                    <a:pt x="335" y="219"/>
                  </a:lnTo>
                  <a:lnTo>
                    <a:pt x="643" y="0"/>
                  </a:lnTo>
                  <a:lnTo>
                    <a:pt x="670" y="38"/>
                  </a:lnTo>
                  <a:lnTo>
                    <a:pt x="335" y="27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055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="" xmlns:a16="http://schemas.microsoft.com/office/drawing/2014/main" id="{51B05BEB-7B82-40B9-B5EF-22BE95A608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48017" y="1588112"/>
            <a:ext cx="4038236" cy="9464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4D70762-DCD2-4CB0-8EE1-EBF0AAC3C6F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373853"/>
            <a:ext cx="4621689" cy="69325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7F3DFD3-C634-4682-A3CC-56CE238301D7}"/>
              </a:ext>
            </a:extLst>
          </p:cNvPr>
          <p:cNvSpPr/>
          <p:nvPr/>
        </p:nvSpPr>
        <p:spPr>
          <a:xfrm>
            <a:off x="6119812" y="1953950"/>
            <a:ext cx="4524171" cy="693253"/>
          </a:xfrm>
          <a:prstGeom prst="rect">
            <a:avLst/>
          </a:prstGeom>
          <a:blipFill dpi="0" rotWithShape="1">
            <a:blip r:embed="rId5" cstate="email">
              <a:alphaModFix amt="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E9D154A-2665-4EB2-B6FB-277F0B1DD95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3263" y="2509518"/>
            <a:ext cx="3398155" cy="339815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87E3809-48A6-4231-9840-F8552D63B7AC}"/>
              </a:ext>
            </a:extLst>
          </p:cNvPr>
          <p:cNvSpPr/>
          <p:nvPr/>
        </p:nvSpPr>
        <p:spPr>
          <a:xfrm>
            <a:off x="5500583" y="2509518"/>
            <a:ext cx="3398155" cy="3400597"/>
          </a:xfrm>
          <a:prstGeom prst="rect">
            <a:avLst/>
          </a:prstGeom>
          <a:blipFill dpi="0" rotWithShape="1">
            <a:blip r:embed="rId7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FABF931-6D53-4351-8FFD-B041775CB7E5}"/>
              </a:ext>
            </a:extLst>
          </p:cNvPr>
          <p:cNvSpPr/>
          <p:nvPr/>
        </p:nvSpPr>
        <p:spPr>
          <a:xfrm>
            <a:off x="863558" y="956138"/>
            <a:ext cx="10372701" cy="4995495"/>
          </a:xfrm>
          <a:prstGeom prst="rect">
            <a:avLst/>
          </a:prstGeom>
          <a:noFill/>
          <a:ln w="31750" cap="flat" cmpd="sng" algn="ctr">
            <a:solidFill>
              <a:srgbClr val="17904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88C2CC7-CAE1-47B8-83CB-6236E10978D0}"/>
              </a:ext>
            </a:extLst>
          </p:cNvPr>
          <p:cNvGrpSpPr/>
          <p:nvPr/>
        </p:nvGrpSpPr>
        <p:grpSpPr>
          <a:xfrm>
            <a:off x="4580480" y="684919"/>
            <a:ext cx="3031040" cy="542441"/>
            <a:chOff x="4860984" y="684919"/>
            <a:chExt cx="3031040" cy="542441"/>
          </a:xfrm>
        </p:grpSpPr>
        <p:sp>
          <p:nvSpPr>
            <p:cNvPr id="13" name="流程图: 过程 12">
              <a:extLst>
                <a:ext uri="{FF2B5EF4-FFF2-40B4-BE49-F238E27FC236}">
                  <a16:creationId xmlns="" xmlns:a16="http://schemas.microsoft.com/office/drawing/2014/main" id="{4D94EF3F-5A1F-400D-9996-676EDDAF7C94}"/>
                </a:ext>
              </a:extLst>
            </p:cNvPr>
            <p:cNvSpPr/>
            <p:nvPr/>
          </p:nvSpPr>
          <p:spPr>
            <a:xfrm>
              <a:off x="4908609" y="684919"/>
              <a:ext cx="2983415" cy="542441"/>
            </a:xfrm>
            <a:prstGeom prst="flowChartProcess">
              <a:avLst/>
            </a:prstGeom>
            <a:solidFill>
              <a:srgbClr val="EDF7F1"/>
            </a:solidFill>
            <a:ln w="31750">
              <a:solidFill>
                <a:srgbClr val="179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6B95BCD-7E71-4E29-8B43-70068378EC15}"/>
                </a:ext>
              </a:extLst>
            </p:cNvPr>
            <p:cNvSpPr txBox="1"/>
            <p:nvPr/>
          </p:nvSpPr>
          <p:spPr>
            <a:xfrm>
              <a:off x="4860984" y="722667"/>
              <a:ext cx="29834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校徽</a:t>
              </a:r>
              <a:r>
                <a:rPr lang="en-US" altLang="zh-CN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校名</a:t>
              </a:r>
              <a:r>
                <a:rPr lang="en-US" altLang="zh-CN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837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28FC9B8-6ABB-4DF3-B5FF-FA43CA9865A0}"/>
              </a:ext>
            </a:extLst>
          </p:cNvPr>
          <p:cNvGrpSpPr/>
          <p:nvPr/>
        </p:nvGrpSpPr>
        <p:grpSpPr>
          <a:xfrm>
            <a:off x="778599" y="562137"/>
            <a:ext cx="2300766" cy="5733726"/>
            <a:chOff x="575602" y="680917"/>
            <a:chExt cx="2300766" cy="5733726"/>
          </a:xfrm>
        </p:grpSpPr>
        <p:sp>
          <p:nvSpPr>
            <p:cNvPr id="15" name="流程图: 过程 14">
              <a:extLst>
                <a:ext uri="{FF2B5EF4-FFF2-40B4-BE49-F238E27FC236}">
                  <a16:creationId xmlns="" xmlns:a16="http://schemas.microsoft.com/office/drawing/2014/main" id="{92F9E583-4F11-471C-A874-CD58AAB36B66}"/>
                </a:ext>
              </a:extLst>
            </p:cNvPr>
            <p:cNvSpPr/>
            <p:nvPr/>
          </p:nvSpPr>
          <p:spPr>
            <a:xfrm>
              <a:off x="575602" y="680917"/>
              <a:ext cx="2300766" cy="5733726"/>
            </a:xfrm>
            <a:prstGeom prst="flowChartProcess">
              <a:avLst/>
            </a:prstGeom>
            <a:solidFill>
              <a:srgbClr val="EDF7F1"/>
            </a:solidFill>
            <a:ln w="31750">
              <a:solidFill>
                <a:srgbClr val="179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6902F8C2-F30B-4F75-A6BF-556D7CABA03D}"/>
                </a:ext>
              </a:extLst>
            </p:cNvPr>
            <p:cNvSpPr txBox="1"/>
            <p:nvPr/>
          </p:nvSpPr>
          <p:spPr>
            <a:xfrm>
              <a:off x="700614" y="1901175"/>
              <a:ext cx="2050741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使用小</a:t>
              </a:r>
              <a:r>
                <a:rPr lang="en-US" altLang="zh-CN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Tip</a:t>
              </a:r>
              <a:r>
                <a:rPr lang="zh-CN" altLang="en-US" sz="2400" b="1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2400" b="1" dirty="0">
                <a:solidFill>
                  <a:srgbClr val="179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b="1" dirty="0">
                <a:solidFill>
                  <a:srgbClr val="179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457200"/>
              <a:r>
                <a:rPr lang="zh-CN" altLang="en-US" sz="16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lang="en-US" altLang="zh-CN" sz="16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列表上的具体页面，鼠标右键后从“版式”中进行选择，可以一键切换你想要转换的页面类型哦</a:t>
              </a:r>
              <a:r>
                <a:rPr lang="en-US" altLang="zh-CN" sz="16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~</a:t>
              </a:r>
            </a:p>
            <a:p>
              <a:pPr indent="457200"/>
              <a:endParaRPr lang="en-US" altLang="zh-CN" sz="1600" dirty="0">
                <a:solidFill>
                  <a:srgbClr val="179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457200"/>
              <a:r>
                <a:rPr lang="zh-CN" altLang="en-US" sz="1600" dirty="0">
                  <a:solidFill>
                    <a:srgbClr val="179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内容页有多种基础版式，可根据您的实际需要进行切换。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1509C3D-B524-4B35-96A3-F0D14105649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383" y="574600"/>
            <a:ext cx="7774018" cy="5721263"/>
          </a:xfrm>
          <a:prstGeom prst="rect">
            <a:avLst/>
          </a:prstGeom>
          <a:ln w="38100">
            <a:solidFill>
              <a:srgbClr val="18954E"/>
            </a:solidFill>
          </a:ln>
          <a:effectLst>
            <a:outerShdw blurRad="50800" dist="38100" dir="2700000" algn="tl" rotWithShape="0">
              <a:srgbClr val="116C39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190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72749" y="2961314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授</a:t>
            </a:r>
            <a:r>
              <a:rPr lang="zh-CN" altLang="en-US" dirty="0" smtClean="0"/>
              <a:t>权发布作品，仅供学习参考之用，禁止商用。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1349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687100CB-18FC-4D1A-9750-7E3150367B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学习回顾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DD1952E-3B3D-47EC-A92D-E589EFCA8D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心得体会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A052904-90AC-43F7-A241-57B6B987CD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经验教训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7F5807B-9093-468F-961B-54F0E45B00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学期计划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7FAEA9B4-68BB-4FCC-B7BF-4C62BE0E88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A3A61C2F-A7D9-48BD-9AFC-A05C0FC6E3D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BF508E0C-DF5A-449A-8F49-91840183A7A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E3848567-1C5E-436D-8192-BB3DB40377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195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BA3DFA66-E74D-43B6-B8FB-2D57635A034F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学习回顾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ABB2507-CDD6-48CD-8334-0B3C3E049F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654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1CB0B9BD-515D-4BC3-B2C6-A4D59F7E0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心得体会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44DBE93-F370-414A-B639-52A871DBFC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310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36F0321F-8D15-4CED-98C0-A99C80BE2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经验教训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CF213DE-7B36-4A52-8045-FF41BA0C77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89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65451BD-651B-4960-9355-4FC6AC75C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学期计划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09D9D45A-7FE9-4AFF-96F8-1AEB42845C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748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8E90773A-230A-49FD-9B5F-FF69045994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选题背景</a:t>
            </a:r>
            <a:endParaRPr lang="en-US" altLang="zh-CN" dirty="0"/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826E442C-6DFD-4100-9079-A1790C5D2C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F263F3C2-D2B9-460D-845B-B4E95F4FD5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ACADDA88-EB63-44F3-8BF5-0A369B33A6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="" xmlns:a16="http://schemas.microsoft.com/office/drawing/2014/main" id="{3818C30B-8EBF-4B2E-997D-5A0D97E6259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="" xmlns:a16="http://schemas.microsoft.com/office/drawing/2014/main" id="{0CBAB881-1806-4955-9B91-5D90D767E79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="" xmlns:a16="http://schemas.microsoft.com/office/drawing/2014/main" id="{56F59FB3-2B9F-407D-8893-BFB0BBEEA2A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结论说明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="" xmlns:a16="http://schemas.microsoft.com/office/drawing/2014/main" id="{F17A3DB5-4202-44AE-8CB5-BAD9E8BF7B5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参考文献</a:t>
            </a:r>
          </a:p>
        </p:txBody>
      </p:sp>
    </p:spTree>
    <p:extLst>
      <p:ext uri="{BB962C8B-B14F-4D97-AF65-F5344CB8AC3E}">
        <p14:creationId xmlns:p14="http://schemas.microsoft.com/office/powerpoint/2010/main" val="253816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Name&quot;:&quot;无&quot;,&quot;HeaderHeight&quot;:0.0,&quot;TopMargin&quot;:0.0,&quot;FooterHeight&quot;:0.0,&quot;BottomMargin&quot;:0.0,&quot;SideMargin&quot;:0.0,&quot;IntervalMargin&quot;:0.0,&quot;Id&quot;:&quot;GuidesStyle_None&quot;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3870</Words>
  <Application>Microsoft Office PowerPoint</Application>
  <PresentationFormat>宽屏</PresentationFormat>
  <Paragraphs>283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Century Gothic</vt:lpstr>
      <vt:lpstr>等线</vt:lpstr>
      <vt:lpstr>思源宋体 CN Heavy</vt:lpstr>
      <vt:lpstr>宋体</vt:lpstr>
      <vt:lpstr>微软雅黑</vt:lpstr>
      <vt:lpstr>微软雅黑 Light</vt:lpstr>
      <vt:lpstr>Arial</vt:lpstr>
      <vt:lpstr>Calibri</vt:lpstr>
      <vt:lpstr>Segoe UI</vt:lpstr>
      <vt:lpstr>Segoe UI Light</vt:lpstr>
      <vt:lpstr>Wingdings</vt:lpstr>
      <vt:lpstr>Office 主题​​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学习回顾</vt:lpstr>
      <vt:lpstr>心得体会</vt:lpstr>
      <vt:lpstr>经验教训</vt:lpstr>
      <vt:lpstr>学期计划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谢谢观赏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365784356@qq.com</dc:creator>
  <cp:keywords>51PPT模板网</cp:keywords>
  <cp:lastModifiedBy>阳光 男孩</cp:lastModifiedBy>
  <cp:revision>364</cp:revision>
  <dcterms:created xsi:type="dcterms:W3CDTF">2018-09-28T13:19:00Z</dcterms:created>
  <dcterms:modified xsi:type="dcterms:W3CDTF">2019-06-13T14:07:38Z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2019-04-12T04:44:42.1265819Z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35edff4c-b927-4eed-967c-afefcb6f1146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