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4.xml" ContentType="application/vnd.openxmlformats-officedocument.themeOverr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5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6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77" r:id="rId2"/>
    <p:sldId id="256" r:id="rId3"/>
    <p:sldId id="263" r:id="rId4"/>
    <p:sldId id="257" r:id="rId5"/>
    <p:sldId id="262" r:id="rId6"/>
    <p:sldId id="264" r:id="rId7"/>
    <p:sldId id="259" r:id="rId8"/>
    <p:sldId id="265" r:id="rId9"/>
    <p:sldId id="266" r:id="rId10"/>
    <p:sldId id="260" r:id="rId11"/>
    <p:sldId id="268" r:id="rId12"/>
    <p:sldId id="267" r:id="rId13"/>
    <p:sldId id="269" r:id="rId14"/>
    <p:sldId id="271" r:id="rId15"/>
    <p:sldId id="270" r:id="rId16"/>
    <p:sldId id="275" r:id="rId17"/>
    <p:sldId id="272" r:id="rId18"/>
    <p:sldId id="273" r:id="rId19"/>
    <p:sldId id="274" r:id="rId20"/>
    <p:sldId id="261" r:id="rId21"/>
    <p:sldId id="276" r:id="rId22"/>
    <p:sldId id="278" r:id="rId23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等线 Light" panose="02010600030101010101" pitchFamily="2" charset="-122"/>
      <p:regular r:id="rId30"/>
    </p:embeddedFont>
    <p:embeddedFont>
      <p:font typeface="等线" panose="02010600030101010101" pitchFamily="2" charset="-122"/>
      <p:regular r:id="rId31"/>
      <p:bold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CargoD" panose="04020705030B02020402" pitchFamily="82" charset="0"/>
      <p:regular r:id="rId35"/>
    </p:embeddedFont>
    <p:embeddedFont>
      <p:font typeface="Calibri Light" panose="020F0302020204030204" pitchFamily="34" charset="0"/>
      <p:regular r:id="rId36"/>
      <p: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B500"/>
    <a:srgbClr val="131A2D"/>
    <a:srgbClr val="1E2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7" autoAdjust="0"/>
    <p:restoredTop sz="92620" autoAdjust="0"/>
  </p:normalViewPr>
  <p:slideViewPr>
    <p:cSldViewPr snapToGrid="0" showGuides="1">
      <p:cViewPr>
        <p:scale>
          <a:sx n="66" d="100"/>
          <a:sy n="66" d="100"/>
        </p:scale>
        <p:origin x="2058" y="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07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E3531005-0322-44B5-83CF-836F28E1D5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46C0B88-ACCA-4743-92C5-A94F74F324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D1E371-F4EB-4D70-BAC2-17AB0A82E7E6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E5D2745-3FFF-4401-ABCF-5AA35856D2F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2896F93-43C0-40C0-894C-1816FE065D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56E94-A764-4BD4-8A77-ACDF8BD38D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059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AB6ED-430B-451C-83D7-62522503B65A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316E2-A7AE-486D-A271-AE49D5B1FD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18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52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4316E2-A7AE-486D-A271-AE49D5B1F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6014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5725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0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4316E2-A7AE-486D-A271-AE49D5B1F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329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0445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8868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8403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56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86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30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960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4316E2-A7AE-486D-A271-AE49D5B1F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8936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82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823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26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572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395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4316E2-A7AE-486D-A271-AE49D5B1FD4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628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9776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感谢下载观海</a:t>
            </a:r>
            <a:r>
              <a:rPr lang="en-US" altLang="zh-CN" dirty="0"/>
              <a:t>2019-WWDC</a:t>
            </a:r>
            <a:r>
              <a:rPr lang="zh-CN" altLang="en-US" dirty="0"/>
              <a:t>霓虹灯风格模板</a:t>
            </a:r>
            <a:endParaRPr lang="en-US" altLang="zh-CN" dirty="0"/>
          </a:p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   </a:t>
            </a:r>
            <a:r>
              <a:rPr lang="zh-CN" altLang="en-US" dirty="0"/>
              <a:t>，商业</a:t>
            </a:r>
            <a:r>
              <a:rPr lang="en-US" altLang="zh-CN" dirty="0"/>
              <a:t>PPT</a:t>
            </a:r>
            <a:r>
              <a:rPr lang="zh-CN" altLang="en-US" dirty="0"/>
              <a:t>定制联系微信：</a:t>
            </a:r>
            <a:r>
              <a:rPr lang="en-US" altLang="zh-CN" dirty="0" err="1"/>
              <a:t>lxychinahnjy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4316E2-A7AE-486D-A271-AE49D5B1FD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796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1BD2-6A8F-4988-B07C-D59298299B64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F8497-5874-44C2-BF32-06EA96AEA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97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1BD2-6A8F-4988-B07C-D59298299B64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F8497-5874-44C2-BF32-06EA96AEA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86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gradFill>
          <a:gsLst>
            <a:gs pos="0">
              <a:srgbClr val="1E2846"/>
            </a:gs>
            <a:gs pos="100000">
              <a:srgbClr val="131A2D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639543-FB27-4DDB-B295-DFB40D38F15D}"/>
              </a:ext>
            </a:extLst>
          </p:cNvPr>
          <p:cNvGrpSpPr/>
          <p:nvPr userDrawn="1"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A440989-D59D-4DFD-95BE-4FD5B4A9CEF3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9E3A505-7FE3-46B9-8710-F8865F3487C4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霓虹灯风格</a:t>
              </a:r>
              <a:r>
                <a:rPr kumimoji="0" lang="en-US" altLang="zh-CN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PPT</a:t>
              </a: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模板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F07F18F-CF44-4DD1-8673-BDC256DFA03F}"/>
              </a:ext>
            </a:extLst>
          </p:cNvPr>
          <p:cNvSpPr txBox="1"/>
          <p:nvPr userDrawn="1"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46CF195-8E18-44E7-9293-CD813BCE86DD}"/>
              </a:ext>
            </a:extLst>
          </p:cNvPr>
          <p:cNvGrpSpPr/>
          <p:nvPr userDrawn="1"/>
        </p:nvGrpSpPr>
        <p:grpSpPr>
          <a:xfrm>
            <a:off x="740229" y="1333500"/>
            <a:ext cx="10296071" cy="6375400"/>
            <a:chOff x="740229" y="1333500"/>
            <a:chExt cx="10296071" cy="6375400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D578BE99-389B-43D1-8397-0A6CD5C841E6}"/>
                </a:ext>
              </a:extLst>
            </p:cNvPr>
            <p:cNvSpPr/>
            <p:nvPr/>
          </p:nvSpPr>
          <p:spPr>
            <a:xfrm>
              <a:off x="7658100" y="1485900"/>
              <a:ext cx="3378200" cy="6223000"/>
            </a:xfrm>
            <a:prstGeom prst="roundRect">
              <a:avLst>
                <a:gd name="adj" fmla="val 10652"/>
              </a:avLst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1471499E-E09C-4D2A-AFCC-F344B9B1040D}"/>
                </a:ext>
              </a:extLst>
            </p:cNvPr>
            <p:cNvSpPr/>
            <p:nvPr/>
          </p:nvSpPr>
          <p:spPr>
            <a:xfrm>
              <a:off x="7810500" y="1638300"/>
              <a:ext cx="3054169" cy="5854700"/>
            </a:xfrm>
            <a:custGeom>
              <a:avLst/>
              <a:gdLst>
                <a:gd name="connsiteX0" fmla="*/ 325330 w 3054169"/>
                <a:gd name="connsiteY0" fmla="*/ 0 h 5854700"/>
                <a:gd name="connsiteX1" fmla="*/ 508609 w 3054169"/>
                <a:gd name="connsiteY1" fmla="*/ 0 h 5854700"/>
                <a:gd name="connsiteX2" fmla="*/ 508609 w 3054169"/>
                <a:gd name="connsiteY2" fmla="*/ 161195 h 5854700"/>
                <a:gd name="connsiteX3" fmla="*/ 643551 w 3054169"/>
                <a:gd name="connsiteY3" fmla="*/ 296137 h 5854700"/>
                <a:gd name="connsiteX4" fmla="*/ 2326292 w 3054169"/>
                <a:gd name="connsiteY4" fmla="*/ 296137 h 5854700"/>
                <a:gd name="connsiteX5" fmla="*/ 2461234 w 3054169"/>
                <a:gd name="connsiteY5" fmla="*/ 161195 h 5854700"/>
                <a:gd name="connsiteX6" fmla="*/ 2461234 w 3054169"/>
                <a:gd name="connsiteY6" fmla="*/ 0 h 5854700"/>
                <a:gd name="connsiteX7" fmla="*/ 2728839 w 3054169"/>
                <a:gd name="connsiteY7" fmla="*/ 0 h 5854700"/>
                <a:gd name="connsiteX8" fmla="*/ 3054169 w 3054169"/>
                <a:gd name="connsiteY8" fmla="*/ 325330 h 5854700"/>
                <a:gd name="connsiteX9" fmla="*/ 3054169 w 3054169"/>
                <a:gd name="connsiteY9" fmla="*/ 5529370 h 5854700"/>
                <a:gd name="connsiteX10" fmla="*/ 2728839 w 3054169"/>
                <a:gd name="connsiteY10" fmla="*/ 5854700 h 5854700"/>
                <a:gd name="connsiteX11" fmla="*/ 325330 w 3054169"/>
                <a:gd name="connsiteY11" fmla="*/ 5854700 h 5854700"/>
                <a:gd name="connsiteX12" fmla="*/ 0 w 3054169"/>
                <a:gd name="connsiteY12" fmla="*/ 5529370 h 5854700"/>
                <a:gd name="connsiteX13" fmla="*/ 0 w 3054169"/>
                <a:gd name="connsiteY13" fmla="*/ 325330 h 5854700"/>
                <a:gd name="connsiteX14" fmla="*/ 325330 w 3054169"/>
                <a:gd name="connsiteY14" fmla="*/ 0 h 585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54169" h="5854700">
                  <a:moveTo>
                    <a:pt x="325330" y="0"/>
                  </a:moveTo>
                  <a:lnTo>
                    <a:pt x="508609" y="0"/>
                  </a:lnTo>
                  <a:lnTo>
                    <a:pt x="508609" y="161195"/>
                  </a:lnTo>
                  <a:cubicBezTo>
                    <a:pt x="508609" y="235721"/>
                    <a:pt x="569025" y="296137"/>
                    <a:pt x="643551" y="296137"/>
                  </a:cubicBezTo>
                  <a:lnTo>
                    <a:pt x="2326292" y="296137"/>
                  </a:lnTo>
                  <a:cubicBezTo>
                    <a:pt x="2400818" y="296137"/>
                    <a:pt x="2461234" y="235721"/>
                    <a:pt x="2461234" y="161195"/>
                  </a:cubicBezTo>
                  <a:lnTo>
                    <a:pt x="2461234" y="0"/>
                  </a:lnTo>
                  <a:lnTo>
                    <a:pt x="2728839" y="0"/>
                  </a:lnTo>
                  <a:cubicBezTo>
                    <a:pt x="2908514" y="0"/>
                    <a:pt x="3054169" y="145655"/>
                    <a:pt x="3054169" y="325330"/>
                  </a:cubicBezTo>
                  <a:lnTo>
                    <a:pt x="3054169" y="5529370"/>
                  </a:lnTo>
                  <a:cubicBezTo>
                    <a:pt x="3054169" y="5709045"/>
                    <a:pt x="2908514" y="5854700"/>
                    <a:pt x="2728839" y="5854700"/>
                  </a:cubicBezTo>
                  <a:lnTo>
                    <a:pt x="325330" y="5854700"/>
                  </a:lnTo>
                  <a:cubicBezTo>
                    <a:pt x="145655" y="5854700"/>
                    <a:pt x="0" y="5709045"/>
                    <a:pt x="0" y="5529370"/>
                  </a:cubicBezTo>
                  <a:lnTo>
                    <a:pt x="0" y="325330"/>
                  </a:lnTo>
                  <a:cubicBezTo>
                    <a:pt x="0" y="145655"/>
                    <a:pt x="145655" y="0"/>
                    <a:pt x="325330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9A77F304-81A6-4846-AD51-0D50D77E522D}"/>
                </a:ext>
              </a:extLst>
            </p:cNvPr>
            <p:cNvCxnSpPr/>
            <p:nvPr/>
          </p:nvCxnSpPr>
          <p:spPr>
            <a:xfrm>
              <a:off x="8543925" y="1752600"/>
              <a:ext cx="146685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137CC1A6-42D7-42F3-BAF6-6B8C38CAF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5764" y="3153523"/>
              <a:ext cx="2151902" cy="2151902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43B4F8D-8A4A-40F1-A3CA-67246D3D5CE8}"/>
                </a:ext>
              </a:extLst>
            </p:cNvPr>
            <p:cNvSpPr txBox="1"/>
            <p:nvPr/>
          </p:nvSpPr>
          <p:spPr>
            <a:xfrm>
              <a:off x="740229" y="1333500"/>
              <a:ext cx="53557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微信订阅：观海</a:t>
              </a: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16" name="矩形: 圆角 13">
              <a:extLst>
                <a:ext uri="{FF2B5EF4-FFF2-40B4-BE49-F238E27FC236}">
                  <a16:creationId xmlns:a16="http://schemas.microsoft.com/office/drawing/2014/main" xmlns="" id="{B44D4B85-A726-402E-9D98-64CB1CEC3435}"/>
                </a:ext>
              </a:extLst>
            </p:cNvPr>
            <p:cNvSpPr/>
            <p:nvPr/>
          </p:nvSpPr>
          <p:spPr>
            <a:xfrm>
              <a:off x="778328" y="2431143"/>
              <a:ext cx="6613251" cy="3545969"/>
            </a:xfrm>
            <a:custGeom>
              <a:avLst/>
              <a:gdLst>
                <a:gd name="connsiteX0" fmla="*/ 0 w 6708141"/>
                <a:gd name="connsiteY0" fmla="*/ 94890 h 3545969"/>
                <a:gd name="connsiteX1" fmla="*/ 94890 w 6708141"/>
                <a:gd name="connsiteY1" fmla="*/ 0 h 3545969"/>
                <a:gd name="connsiteX2" fmla="*/ 6613251 w 6708141"/>
                <a:gd name="connsiteY2" fmla="*/ 0 h 3545969"/>
                <a:gd name="connsiteX3" fmla="*/ 6708141 w 6708141"/>
                <a:gd name="connsiteY3" fmla="*/ 94890 h 3545969"/>
                <a:gd name="connsiteX4" fmla="*/ 6708141 w 6708141"/>
                <a:gd name="connsiteY4" fmla="*/ 3451079 h 3545969"/>
                <a:gd name="connsiteX5" fmla="*/ 6613251 w 6708141"/>
                <a:gd name="connsiteY5" fmla="*/ 3545969 h 3545969"/>
                <a:gd name="connsiteX6" fmla="*/ 94890 w 6708141"/>
                <a:gd name="connsiteY6" fmla="*/ 3545969 h 3545969"/>
                <a:gd name="connsiteX7" fmla="*/ 0 w 6708141"/>
                <a:gd name="connsiteY7" fmla="*/ 3451079 h 3545969"/>
                <a:gd name="connsiteX8" fmla="*/ 0 w 6708141"/>
                <a:gd name="connsiteY8" fmla="*/ 94890 h 3545969"/>
                <a:gd name="connsiteX0" fmla="*/ 6708141 w 6799581"/>
                <a:gd name="connsiteY0" fmla="*/ 94890 h 3545969"/>
                <a:gd name="connsiteX1" fmla="*/ 6708141 w 6799581"/>
                <a:gd name="connsiteY1" fmla="*/ 3451079 h 3545969"/>
                <a:gd name="connsiteX2" fmla="*/ 6613251 w 6799581"/>
                <a:gd name="connsiteY2" fmla="*/ 3545969 h 3545969"/>
                <a:gd name="connsiteX3" fmla="*/ 94890 w 6799581"/>
                <a:gd name="connsiteY3" fmla="*/ 3545969 h 3545969"/>
                <a:gd name="connsiteX4" fmla="*/ 0 w 6799581"/>
                <a:gd name="connsiteY4" fmla="*/ 3451079 h 3545969"/>
                <a:gd name="connsiteX5" fmla="*/ 0 w 6799581"/>
                <a:gd name="connsiteY5" fmla="*/ 94890 h 3545969"/>
                <a:gd name="connsiteX6" fmla="*/ 94890 w 6799581"/>
                <a:gd name="connsiteY6" fmla="*/ 0 h 3545969"/>
                <a:gd name="connsiteX7" fmla="*/ 6613251 w 6799581"/>
                <a:gd name="connsiteY7" fmla="*/ 0 h 3545969"/>
                <a:gd name="connsiteX8" fmla="*/ 6799581 w 6799581"/>
                <a:gd name="connsiteY8" fmla="*/ 186330 h 3545969"/>
                <a:gd name="connsiteX0" fmla="*/ 6708141 w 6708141"/>
                <a:gd name="connsiteY0" fmla="*/ 94890 h 3545969"/>
                <a:gd name="connsiteX1" fmla="*/ 6708141 w 6708141"/>
                <a:gd name="connsiteY1" fmla="*/ 3451079 h 3545969"/>
                <a:gd name="connsiteX2" fmla="*/ 6613251 w 6708141"/>
                <a:gd name="connsiteY2" fmla="*/ 3545969 h 3545969"/>
                <a:gd name="connsiteX3" fmla="*/ 94890 w 6708141"/>
                <a:gd name="connsiteY3" fmla="*/ 3545969 h 3545969"/>
                <a:gd name="connsiteX4" fmla="*/ 0 w 6708141"/>
                <a:gd name="connsiteY4" fmla="*/ 3451079 h 3545969"/>
                <a:gd name="connsiteX5" fmla="*/ 0 w 6708141"/>
                <a:gd name="connsiteY5" fmla="*/ 94890 h 3545969"/>
                <a:gd name="connsiteX6" fmla="*/ 94890 w 6708141"/>
                <a:gd name="connsiteY6" fmla="*/ 0 h 3545969"/>
                <a:gd name="connsiteX7" fmla="*/ 6613251 w 6708141"/>
                <a:gd name="connsiteY7" fmla="*/ 0 h 3545969"/>
                <a:gd name="connsiteX0" fmla="*/ 6708141 w 6708141"/>
                <a:gd name="connsiteY0" fmla="*/ 3451079 h 3545969"/>
                <a:gd name="connsiteX1" fmla="*/ 6613251 w 6708141"/>
                <a:gd name="connsiteY1" fmla="*/ 3545969 h 3545969"/>
                <a:gd name="connsiteX2" fmla="*/ 94890 w 6708141"/>
                <a:gd name="connsiteY2" fmla="*/ 3545969 h 3545969"/>
                <a:gd name="connsiteX3" fmla="*/ 0 w 6708141"/>
                <a:gd name="connsiteY3" fmla="*/ 3451079 h 3545969"/>
                <a:gd name="connsiteX4" fmla="*/ 0 w 6708141"/>
                <a:gd name="connsiteY4" fmla="*/ 94890 h 3545969"/>
                <a:gd name="connsiteX5" fmla="*/ 94890 w 6708141"/>
                <a:gd name="connsiteY5" fmla="*/ 0 h 3545969"/>
                <a:gd name="connsiteX6" fmla="*/ 6613251 w 6708141"/>
                <a:gd name="connsiteY6" fmla="*/ 0 h 3545969"/>
                <a:gd name="connsiteX0" fmla="*/ 6613251 w 6613251"/>
                <a:gd name="connsiteY0" fmla="*/ 3545969 h 3545969"/>
                <a:gd name="connsiteX1" fmla="*/ 94890 w 6613251"/>
                <a:gd name="connsiteY1" fmla="*/ 3545969 h 3545969"/>
                <a:gd name="connsiteX2" fmla="*/ 0 w 6613251"/>
                <a:gd name="connsiteY2" fmla="*/ 3451079 h 3545969"/>
                <a:gd name="connsiteX3" fmla="*/ 0 w 6613251"/>
                <a:gd name="connsiteY3" fmla="*/ 94890 h 3545969"/>
                <a:gd name="connsiteX4" fmla="*/ 94890 w 6613251"/>
                <a:gd name="connsiteY4" fmla="*/ 0 h 3545969"/>
                <a:gd name="connsiteX5" fmla="*/ 6613251 w 6613251"/>
                <a:gd name="connsiteY5" fmla="*/ 0 h 354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3251" h="3545969">
                  <a:moveTo>
                    <a:pt x="6613251" y="3545969"/>
                  </a:moveTo>
                  <a:lnTo>
                    <a:pt x="94890" y="3545969"/>
                  </a:lnTo>
                  <a:cubicBezTo>
                    <a:pt x="42484" y="3545969"/>
                    <a:pt x="0" y="3503485"/>
                    <a:pt x="0" y="3451079"/>
                  </a:cubicBezTo>
                  <a:lnTo>
                    <a:pt x="0" y="94890"/>
                  </a:lnTo>
                  <a:cubicBezTo>
                    <a:pt x="0" y="42484"/>
                    <a:pt x="42484" y="0"/>
                    <a:pt x="94890" y="0"/>
                  </a:cubicBezTo>
                  <a:lnTo>
                    <a:pt x="6613251" y="0"/>
                  </a:lnTo>
                </a:path>
              </a:pathLst>
            </a:custGeom>
            <a:noFill/>
            <a:ln w="38100" cap="rnd">
              <a:solidFill>
                <a:srgbClr val="EEB500"/>
              </a:soli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526AC39E-E43E-4242-AA0C-8DDEF8C21C1F}"/>
                </a:ext>
              </a:extLst>
            </p:cNvPr>
            <p:cNvSpPr txBox="1"/>
            <p:nvPr/>
          </p:nvSpPr>
          <p:spPr>
            <a:xfrm>
              <a:off x="1311728" y="2786743"/>
              <a:ext cx="5740400" cy="284879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EB500"/>
                  </a:solidFill>
                  <a:effectLst>
                    <a:outerShdw blurRad="127000" dist="127000" dir="5400000" algn="ctr" rotWithShape="0">
                      <a:srgbClr val="FFC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微信扫码直接领取：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>
                  <a:outerShdw blurRad="127000" dist="127000" dir="5400000" algn="ctr" rotWithShape="0">
                    <a:srgbClr val="FFC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套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观海原创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高品质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国内小米、魅族、锤子发布会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源文件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套的免费字体（包含免费商用字体）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多种样机、图标等高品质素材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永久更新的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在线教程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6ED90887-216C-4777-B197-85F83CF5BB78}"/>
                </a:ext>
              </a:extLst>
            </p:cNvPr>
            <p:cNvGrpSpPr/>
            <p:nvPr/>
          </p:nvGrpSpPr>
          <p:grpSpPr>
            <a:xfrm rot="6351161">
              <a:off x="9085291" y="2375804"/>
              <a:ext cx="457764" cy="404121"/>
              <a:chOff x="5256142" y="2390169"/>
              <a:chExt cx="545196" cy="481306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D8F17F1A-513F-4BA7-ADC2-287B5CB21862}"/>
                  </a:ext>
                </a:extLst>
              </p:cNvPr>
              <p:cNvSpPr/>
              <p:nvPr/>
            </p:nvSpPr>
            <p:spPr>
              <a:xfrm rot="15300000">
                <a:off x="5148315" y="2600317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B9A7CD45-D48C-4B05-9204-CCB031F3EA47}"/>
                  </a:ext>
                </a:extLst>
              </p:cNvPr>
              <p:cNvSpPr/>
              <p:nvPr/>
            </p:nvSpPr>
            <p:spPr>
              <a:xfrm rot="15300000">
                <a:off x="5339943" y="2548970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AFBEF183-3D96-4112-835D-4E575B69D5E5}"/>
                  </a:ext>
                </a:extLst>
              </p:cNvPr>
              <p:cNvSpPr/>
              <p:nvPr/>
            </p:nvSpPr>
            <p:spPr>
              <a:xfrm rot="15300000">
                <a:off x="5530179" y="2497996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5720E944-EC17-4914-8FB7-CC3A2A63CBD6}"/>
                </a:ext>
              </a:extLst>
            </p:cNvPr>
            <p:cNvGrpSpPr/>
            <p:nvPr/>
          </p:nvGrpSpPr>
          <p:grpSpPr>
            <a:xfrm rot="17100000">
              <a:off x="9113866" y="5604778"/>
              <a:ext cx="457764" cy="404121"/>
              <a:chOff x="5256142" y="2390169"/>
              <a:chExt cx="545196" cy="481306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7017B681-7769-432E-962F-291CF76619EC}"/>
                  </a:ext>
                </a:extLst>
              </p:cNvPr>
              <p:cNvSpPr/>
              <p:nvPr/>
            </p:nvSpPr>
            <p:spPr>
              <a:xfrm rot="15300000">
                <a:off x="5148315" y="2600317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96FC6D22-2A66-4718-A27F-F52D5C0D22F5}"/>
                  </a:ext>
                </a:extLst>
              </p:cNvPr>
              <p:cNvSpPr/>
              <p:nvPr/>
            </p:nvSpPr>
            <p:spPr>
              <a:xfrm rot="15300000">
                <a:off x="5339943" y="2548970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08887BF2-37AC-4438-8484-397B8B901065}"/>
                  </a:ext>
                </a:extLst>
              </p:cNvPr>
              <p:cNvSpPr/>
              <p:nvPr/>
            </p:nvSpPr>
            <p:spPr>
              <a:xfrm rot="15300000">
                <a:off x="5530179" y="2497996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86285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1B0792-1928-4A95-8FF0-5A1BB3FFB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38C0C0C-6C76-4154-B855-A46733B43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01106EC-D031-40DC-852E-43278261C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61BD2-6A8F-4988-B07C-D59298299B64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D4914DD-8E8A-4A5C-936A-FFBE77B6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09FE45-D669-47F7-AB8D-B3A41D8EF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F8497-5874-44C2-BF32-06EA96AEA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58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61BD2-6A8F-4988-B07C-D59298299B64}" type="datetimeFigureOut">
              <a:rPr lang="zh-CN" altLang="en-US" smtClean="0"/>
              <a:t>2019/6/14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1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F8497-5874-44C2-BF32-06EA96AEAB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613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3" r:id="rId4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9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1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8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9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5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4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2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3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15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7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0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A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69480A7-E3A4-4CE3-800E-E6B3D4B0D5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95" y="185490"/>
            <a:ext cx="8664605" cy="632756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F5B252B-3684-447D-9945-D80D92A692F8}"/>
              </a:ext>
            </a:extLst>
          </p:cNvPr>
          <p:cNvSpPr/>
          <p:nvPr/>
        </p:nvSpPr>
        <p:spPr>
          <a:xfrm rot="15300000">
            <a:off x="968023" y="-1698978"/>
            <a:ext cx="10255956" cy="10255956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5321E27-8719-4B58-9458-F53136D81A3D}"/>
              </a:ext>
            </a:extLst>
          </p:cNvPr>
          <p:cNvSpPr/>
          <p:nvPr/>
        </p:nvSpPr>
        <p:spPr>
          <a:xfrm rot="15300000">
            <a:off x="302805" y="-2341866"/>
            <a:ext cx="11586386" cy="11586386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>
                    <a:alpha val="30000"/>
                  </a:schemeClr>
                </a:gs>
                <a:gs pos="100000">
                  <a:schemeClr val="bg1">
                    <a:lumMod val="75000"/>
                    <a:alpha val="30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4AC8E28-7B2A-49AA-BFF9-65558A354DB4}"/>
              </a:ext>
            </a:extLst>
          </p:cNvPr>
          <p:cNvSpPr txBox="1"/>
          <p:nvPr/>
        </p:nvSpPr>
        <p:spPr>
          <a:xfrm>
            <a:off x="4310554" y="6228111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755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DBF7B51-FE75-40C2-A788-A8EDB51AF4C5}"/>
              </a:ext>
            </a:extLst>
          </p:cNvPr>
          <p:cNvGrpSpPr/>
          <p:nvPr/>
        </p:nvGrpSpPr>
        <p:grpSpPr>
          <a:xfrm rot="7200000">
            <a:off x="-224045" y="6197179"/>
            <a:ext cx="4941486" cy="2648134"/>
            <a:chOff x="7250514" y="4637527"/>
            <a:chExt cx="4941486" cy="2648134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D68036C-A46E-49D3-8ECB-73ECEC9D65EC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8219799" y="3668242"/>
              <a:ext cx="2648134" cy="458670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BE6AD0A-4A24-4495-BCD7-710700CEAA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D9C3B50-CB2E-42A5-AFD7-E8B95B7F9C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9DF0C9E-8D96-4FC3-94D4-65174E8E8D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38161A-D314-4FB3-9795-0CAECEA569EC}"/>
              </a:ext>
            </a:extLst>
          </p:cNvPr>
          <p:cNvSpPr txBox="1"/>
          <p:nvPr/>
        </p:nvSpPr>
        <p:spPr>
          <a:xfrm>
            <a:off x="836767" y="313894"/>
            <a:ext cx="7307091" cy="564770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100" b="0" i="0" u="none" strike="noStrike" kern="1200" cap="none" spc="300" normalizeH="0" baseline="0" noProof="0" dirty="0">
                <a:ln w="508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03</a:t>
            </a:r>
            <a:endParaRPr kumimoji="0" lang="zh-CN" altLang="en-US" sz="36100" b="0" i="0" u="none" strike="noStrike" kern="1200" cap="none" spc="300" normalizeH="0" baseline="0" noProof="0" dirty="0">
              <a:ln w="508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30C33D-8E84-4D30-8C87-0B20F80AAE71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0A8FC03-628B-4747-ABE6-769DF8B877FE}"/>
              </a:ext>
            </a:extLst>
          </p:cNvPr>
          <p:cNvGrpSpPr/>
          <p:nvPr/>
        </p:nvGrpSpPr>
        <p:grpSpPr>
          <a:xfrm rot="12630656">
            <a:off x="849153" y="5580339"/>
            <a:ext cx="394206" cy="579504"/>
            <a:chOff x="684685" y="1184154"/>
            <a:chExt cx="496416" cy="72975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373DA0A-482A-4EF2-99BE-545819BA283F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06668FB-177D-4E09-9E26-521457C37C8F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6C77D92-3CBB-4E06-85BB-16B272CDACF3}"/>
              </a:ext>
            </a:extLst>
          </p:cNvPr>
          <p:cNvGrpSpPr/>
          <p:nvPr/>
        </p:nvGrpSpPr>
        <p:grpSpPr>
          <a:xfrm rot="19407229">
            <a:off x="4205758" y="586084"/>
            <a:ext cx="863778" cy="762556"/>
            <a:chOff x="5256142" y="2390169"/>
            <a:chExt cx="545196" cy="48130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FC7D027-9C23-4CF8-9E6F-391F83FED1E1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80A39EB-5F02-4FF9-85F3-C0FCD26C12A1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F09C768F-CCA9-401D-934D-546A95B4DCBE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49F3C61-214C-459E-93DC-7D09DBF9B5FF}"/>
              </a:ext>
            </a:extLst>
          </p:cNvPr>
          <p:cNvSpPr txBox="1"/>
          <p:nvPr/>
        </p:nvSpPr>
        <p:spPr>
          <a:xfrm>
            <a:off x="6095314" y="3014063"/>
            <a:ext cx="5048936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</a:t>
            </a:r>
            <a:r>
              <a:rPr kumimoji="0" lang="en-US" altLang="zh-CN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03</a:t>
            </a: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章节题目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BD1065-7FDA-43F4-8E9B-48ECFED14C65}"/>
              </a:ext>
            </a:extLst>
          </p:cNvPr>
          <p:cNvGrpSpPr/>
          <p:nvPr/>
        </p:nvGrpSpPr>
        <p:grpSpPr>
          <a:xfrm rot="18000000">
            <a:off x="5072541" y="-1257841"/>
            <a:ext cx="4561639" cy="2517030"/>
            <a:chOff x="7630361" y="4666852"/>
            <a:chExt cx="4561639" cy="2517030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C5FAC67-A360-4270-ADFD-3B1818BBE8E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525137" y="3844530"/>
              <a:ext cx="2444576" cy="4234128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D593795-7B45-4A0D-AD93-84AC5233943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9113315" y="3915601"/>
              <a:ext cx="2052457" cy="355495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C188155-BEE2-4DB6-B5BB-6574E122A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A7617E8-5682-4027-82ED-4C3678821D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3F2A96A-5047-41D8-B166-C6D91101A2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9175" y="4021654"/>
            <a:ext cx="4748161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D90C796-6F2A-47BE-9DAF-8EA6DAA2CC2D}"/>
              </a:ext>
            </a:extLst>
          </p:cNvPr>
          <p:cNvGrpSpPr/>
          <p:nvPr/>
        </p:nvGrpSpPr>
        <p:grpSpPr>
          <a:xfrm>
            <a:off x="10044278" y="1267856"/>
            <a:ext cx="1157122" cy="1162727"/>
            <a:chOff x="1231958" y="2053171"/>
            <a:chExt cx="711143" cy="71458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C7F7C8-8681-40FF-AB44-BF440357EEB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43D3C6E-E211-495D-A8DA-0061022A0ECD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F300265-A561-48CD-8E14-8B5D27C8A6C2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2506C2D-AC63-4E9E-9E99-4F6F7F37055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95F7ACF-5DA0-4A0A-9EA3-D6140A2D0D8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93BACEF-DC53-4899-9A1C-14A91735BA4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C7E4FF24-13E8-4325-A080-2D86830754CD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7FEB39A-8E02-4FAD-B030-8F7DD399CB29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485D317-CF09-42E6-96E3-6C404D4014F6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11854A2-B7C4-44B4-B576-D25137C503B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1849B3F-FD7A-4669-92D5-9C49EB121DD7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5916A40A-6E37-4760-B2CA-5B5196B5A3F0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C82EEA7-AF12-4761-8B21-03E46306BC13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869A776-4D1E-48F2-8660-9BDFAAE0311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B1B05DF6-9B7F-46BE-B206-F7F90D71D1BC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512C489-EF6A-43BF-913F-E5640C3CB5D3}"/>
              </a:ext>
            </a:extLst>
          </p:cNvPr>
          <p:cNvGrpSpPr/>
          <p:nvPr/>
        </p:nvGrpSpPr>
        <p:grpSpPr>
          <a:xfrm rot="7200000">
            <a:off x="7618856" y="8006848"/>
            <a:ext cx="5977027" cy="805542"/>
            <a:chOff x="6214973" y="5156052"/>
            <a:chExt cx="5977027" cy="805542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5539ADA4-85EC-425E-AD26-D4FBF3F225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90400A90-5669-42A5-853B-F4F7955115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FD9754E-C39A-4C77-9013-47136BE91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D74126A0-47BF-45C5-90BC-09CB0315C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1DEE45B-FE65-4036-AD2C-E551F37D52DE}"/>
              </a:ext>
            </a:extLst>
          </p:cNvPr>
          <p:cNvGrpSpPr/>
          <p:nvPr/>
        </p:nvGrpSpPr>
        <p:grpSpPr>
          <a:xfrm rot="8236410">
            <a:off x="7380564" y="5820596"/>
            <a:ext cx="1279033" cy="1129149"/>
            <a:chOff x="5256142" y="2390169"/>
            <a:chExt cx="545196" cy="48130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B22AE80-2B68-46A1-9E92-3BB5FAE0077D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1CB21B1-0887-4836-B867-76305DF09754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E1DE444-645F-4468-B8B6-C1CB609161D5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290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631524" y="492109"/>
            <a:ext cx="1895678" cy="751859"/>
            <a:chOff x="467709" y="1679170"/>
            <a:chExt cx="7315162" cy="290131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89" cy="2256564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2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689739"/>
              <a:ext cx="6340737" cy="89074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656154" y="618955"/>
            <a:ext cx="3570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观海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4197CC4-1F81-488B-BEBA-723915170EA3}"/>
              </a:ext>
            </a:extLst>
          </p:cNvPr>
          <p:cNvSpPr/>
          <p:nvPr/>
        </p:nvSpPr>
        <p:spPr>
          <a:xfrm>
            <a:off x="436950" y="343434"/>
            <a:ext cx="11318100" cy="6066722"/>
          </a:xfrm>
          <a:custGeom>
            <a:avLst/>
            <a:gdLst>
              <a:gd name="connsiteX0" fmla="*/ 249100 w 11318100"/>
              <a:gd name="connsiteY0" fmla="*/ 0 h 6066722"/>
              <a:gd name="connsiteX1" fmla="*/ 2058600 w 11318100"/>
              <a:gd name="connsiteY1" fmla="*/ 0 h 6066722"/>
              <a:gd name="connsiteX2" fmla="*/ 2058600 w 11318100"/>
              <a:gd name="connsiteY2" fmla="*/ 550352 h 6066722"/>
              <a:gd name="connsiteX3" fmla="*/ 2333784 w 11318100"/>
              <a:gd name="connsiteY3" fmla="*/ 825536 h 6066722"/>
              <a:gd name="connsiteX4" fmla="*/ 8984316 w 11318100"/>
              <a:gd name="connsiteY4" fmla="*/ 825536 h 6066722"/>
              <a:gd name="connsiteX5" fmla="*/ 9259500 w 11318100"/>
              <a:gd name="connsiteY5" fmla="*/ 550352 h 6066722"/>
              <a:gd name="connsiteX6" fmla="*/ 9259500 w 11318100"/>
              <a:gd name="connsiteY6" fmla="*/ 0 h 6066722"/>
              <a:gd name="connsiteX7" fmla="*/ 11069000 w 11318100"/>
              <a:gd name="connsiteY7" fmla="*/ 0 h 6066722"/>
              <a:gd name="connsiteX8" fmla="*/ 11318100 w 11318100"/>
              <a:gd name="connsiteY8" fmla="*/ 249100 h 6066722"/>
              <a:gd name="connsiteX9" fmla="*/ 11318100 w 11318100"/>
              <a:gd name="connsiteY9" fmla="*/ 5817622 h 6066722"/>
              <a:gd name="connsiteX10" fmla="*/ 11069000 w 11318100"/>
              <a:gd name="connsiteY10" fmla="*/ 6066722 h 6066722"/>
              <a:gd name="connsiteX11" fmla="*/ 249100 w 11318100"/>
              <a:gd name="connsiteY11" fmla="*/ 6066722 h 6066722"/>
              <a:gd name="connsiteX12" fmla="*/ 0 w 11318100"/>
              <a:gd name="connsiteY12" fmla="*/ 5817622 h 6066722"/>
              <a:gd name="connsiteX13" fmla="*/ 0 w 11318100"/>
              <a:gd name="connsiteY13" fmla="*/ 249100 h 6066722"/>
              <a:gd name="connsiteX14" fmla="*/ 249100 w 11318100"/>
              <a:gd name="connsiteY14" fmla="*/ 0 h 606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318100" h="6066722">
                <a:moveTo>
                  <a:pt x="249100" y="0"/>
                </a:moveTo>
                <a:lnTo>
                  <a:pt x="2058600" y="0"/>
                </a:lnTo>
                <a:lnTo>
                  <a:pt x="2058600" y="550352"/>
                </a:lnTo>
                <a:cubicBezTo>
                  <a:pt x="2058600" y="702332"/>
                  <a:pt x="2181804" y="825536"/>
                  <a:pt x="2333784" y="825536"/>
                </a:cubicBezTo>
                <a:lnTo>
                  <a:pt x="8984316" y="825536"/>
                </a:lnTo>
                <a:cubicBezTo>
                  <a:pt x="9136296" y="825536"/>
                  <a:pt x="9259500" y="702332"/>
                  <a:pt x="9259500" y="550352"/>
                </a:cubicBezTo>
                <a:lnTo>
                  <a:pt x="9259500" y="0"/>
                </a:lnTo>
                <a:lnTo>
                  <a:pt x="11069000" y="0"/>
                </a:lnTo>
                <a:cubicBezTo>
                  <a:pt x="11206574" y="0"/>
                  <a:pt x="11318100" y="111526"/>
                  <a:pt x="11318100" y="249100"/>
                </a:cubicBezTo>
                <a:lnTo>
                  <a:pt x="11318100" y="5817622"/>
                </a:lnTo>
                <a:cubicBezTo>
                  <a:pt x="11318100" y="5955196"/>
                  <a:pt x="11206574" y="6066722"/>
                  <a:pt x="11069000" y="6066722"/>
                </a:cubicBezTo>
                <a:lnTo>
                  <a:pt x="249100" y="6066722"/>
                </a:lnTo>
                <a:cubicBezTo>
                  <a:pt x="111526" y="6066722"/>
                  <a:pt x="0" y="5955196"/>
                  <a:pt x="0" y="5817622"/>
                </a:cubicBezTo>
                <a:lnTo>
                  <a:pt x="0" y="249100"/>
                </a:lnTo>
                <a:cubicBezTo>
                  <a:pt x="0" y="111526"/>
                  <a:pt x="111526" y="0"/>
                  <a:pt x="249100" y="0"/>
                </a:cubicBezTo>
                <a:close/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3571532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001F80E-0D4A-4CC3-91CB-F385FD80A706}"/>
              </a:ext>
            </a:extLst>
          </p:cNvPr>
          <p:cNvGrpSpPr/>
          <p:nvPr/>
        </p:nvGrpSpPr>
        <p:grpSpPr>
          <a:xfrm rot="5400000">
            <a:off x="3970596" y="346069"/>
            <a:ext cx="394206" cy="579504"/>
            <a:chOff x="684685" y="1184154"/>
            <a:chExt cx="496416" cy="72975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3CCE243-9E9E-4FDD-A7F9-F906F469A385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63F7D91A-A17A-4E4F-8E3F-64E6AE734285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C7EE413-6CD6-40D7-B416-A7411C9F08D6}"/>
              </a:ext>
            </a:extLst>
          </p:cNvPr>
          <p:cNvGrpSpPr/>
          <p:nvPr/>
        </p:nvGrpSpPr>
        <p:grpSpPr>
          <a:xfrm rot="16200000">
            <a:off x="7684683" y="334723"/>
            <a:ext cx="394206" cy="579504"/>
            <a:chOff x="684685" y="1184154"/>
            <a:chExt cx="496416" cy="72975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0D3547BD-BBA7-44B0-AB81-1FD20B7EDAC2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3DDEEB52-A6D9-41A1-B572-AFC70BDAA8A9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39AEF6C-0973-4E61-AC99-FE6D5699D77F}"/>
              </a:ext>
            </a:extLst>
          </p:cNvPr>
          <p:cNvGrpSpPr/>
          <p:nvPr/>
        </p:nvGrpSpPr>
        <p:grpSpPr>
          <a:xfrm>
            <a:off x="1674497" y="2703722"/>
            <a:ext cx="2354578" cy="199197"/>
            <a:chOff x="4145280" y="3961472"/>
            <a:chExt cx="1607820" cy="220928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86780320-3864-4034-8ADE-F93A5DD8BC28}"/>
                </a:ext>
              </a:extLst>
            </p:cNvPr>
            <p:cNvCxnSpPr/>
            <p:nvPr/>
          </p:nvCxnSpPr>
          <p:spPr>
            <a:xfrm>
              <a:off x="4145280" y="3961472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54C74768-CC49-41D5-B48A-E3474B8CD72D}"/>
                </a:ext>
              </a:extLst>
            </p:cNvPr>
            <p:cNvCxnSpPr/>
            <p:nvPr/>
          </p:nvCxnSpPr>
          <p:spPr>
            <a:xfrm>
              <a:off x="4145280" y="4182400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A2B31C8-2F08-4361-A4D2-5019F022995E}"/>
              </a:ext>
            </a:extLst>
          </p:cNvPr>
          <p:cNvSpPr txBox="1"/>
          <p:nvPr/>
        </p:nvSpPr>
        <p:spPr>
          <a:xfrm>
            <a:off x="1583713" y="2053701"/>
            <a:ext cx="2600649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题目 </a:t>
            </a:r>
            <a:r>
              <a:rPr kumimoji="0" lang="en-US" altLang="zh-CN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01</a:t>
            </a:r>
            <a:endParaRPr kumimoji="0" lang="zh-CN" altLang="en-US" sz="2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7DE4D2AB-122E-4C2F-9CDC-12B18ACC8CFD}"/>
              </a:ext>
            </a:extLst>
          </p:cNvPr>
          <p:cNvSpPr/>
          <p:nvPr/>
        </p:nvSpPr>
        <p:spPr>
          <a:xfrm rot="5400000">
            <a:off x="2781778" y="4017476"/>
            <a:ext cx="134299" cy="2348863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19288 h 4838031"/>
              <a:gd name="connsiteX1" fmla="*/ 5747657 w 5747657"/>
              <a:gd name="connsiteY1" fmla="*/ 256370 h 4838031"/>
              <a:gd name="connsiteX2" fmla="*/ 5747657 w 5747657"/>
              <a:gd name="connsiteY2" fmla="*/ 4600949 h 4838031"/>
              <a:gd name="connsiteX3" fmla="*/ 5510575 w 5747657"/>
              <a:gd name="connsiteY3" fmla="*/ 4838031 h 4838031"/>
              <a:gd name="connsiteX4" fmla="*/ 237082 w 5747657"/>
              <a:gd name="connsiteY4" fmla="*/ 4838031 h 4838031"/>
              <a:gd name="connsiteX5" fmla="*/ 0 w 5747657"/>
              <a:gd name="connsiteY5" fmla="*/ 4600949 h 4838031"/>
              <a:gd name="connsiteX6" fmla="*/ 0 w 5747657"/>
              <a:gd name="connsiteY6" fmla="*/ 256370 h 4838031"/>
              <a:gd name="connsiteX7" fmla="*/ 237082 w 5747657"/>
              <a:gd name="connsiteY7" fmla="*/ 19288 h 4838031"/>
              <a:gd name="connsiteX8" fmla="*/ 258098 w 5747657"/>
              <a:gd name="connsiteY8" fmla="*/ 0 h 4838031"/>
              <a:gd name="connsiteX9" fmla="*/ 4455887 w 5747657"/>
              <a:gd name="connsiteY9" fmla="*/ 19288 h 4838031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0" fmla="*/ 5273496 w 5510578"/>
              <a:gd name="connsiteY0" fmla="*/ 0 h 4818743"/>
              <a:gd name="connsiteX1" fmla="*/ 5510578 w 5510578"/>
              <a:gd name="connsiteY1" fmla="*/ 237082 h 4818743"/>
              <a:gd name="connsiteX2" fmla="*/ 5510578 w 5510578"/>
              <a:gd name="connsiteY2" fmla="*/ 4581661 h 4818743"/>
              <a:gd name="connsiteX3" fmla="*/ 5273496 w 5510578"/>
              <a:gd name="connsiteY3" fmla="*/ 4818743 h 4818743"/>
              <a:gd name="connsiteX4" fmla="*/ 3 w 5510578"/>
              <a:gd name="connsiteY4" fmla="*/ 4818743 h 4818743"/>
              <a:gd name="connsiteX0" fmla="*/ -3 w 237079"/>
              <a:gd name="connsiteY0" fmla="*/ 0 h 4818743"/>
              <a:gd name="connsiteX1" fmla="*/ 237079 w 237079"/>
              <a:gd name="connsiteY1" fmla="*/ 237082 h 4818743"/>
              <a:gd name="connsiteX2" fmla="*/ 237079 w 237079"/>
              <a:gd name="connsiteY2" fmla="*/ 4581661 h 4818743"/>
              <a:gd name="connsiteX3" fmla="*/ -3 w 237079"/>
              <a:gd name="connsiteY3" fmla="*/ 4818743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79" h="4818743">
                <a:moveTo>
                  <a:pt x="-3" y="0"/>
                </a:moveTo>
                <a:cubicBezTo>
                  <a:pt x="130934" y="0"/>
                  <a:pt x="237079" y="106145"/>
                  <a:pt x="237079" y="237082"/>
                </a:cubicBezTo>
                <a:lnTo>
                  <a:pt x="237079" y="4581661"/>
                </a:lnTo>
                <a:cubicBezTo>
                  <a:pt x="237079" y="4712598"/>
                  <a:pt x="130934" y="4818743"/>
                  <a:pt x="-3" y="4818743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9E2DEFC-26F2-442A-B672-FDEE974A15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36396" y="3278994"/>
            <a:ext cx="2386963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E4F3C841-5EA1-4C1B-8374-5EC00E1CF096}"/>
              </a:ext>
            </a:extLst>
          </p:cNvPr>
          <p:cNvGrpSpPr/>
          <p:nvPr/>
        </p:nvGrpSpPr>
        <p:grpSpPr>
          <a:xfrm>
            <a:off x="4886459" y="2716525"/>
            <a:ext cx="2354578" cy="199197"/>
            <a:chOff x="4145280" y="3961472"/>
            <a:chExt cx="1607820" cy="22092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4A2452B-DAF0-49A8-A183-1BA2F7021CDF}"/>
                </a:ext>
              </a:extLst>
            </p:cNvPr>
            <p:cNvCxnSpPr/>
            <p:nvPr/>
          </p:nvCxnSpPr>
          <p:spPr>
            <a:xfrm>
              <a:off x="4145280" y="3961472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DCF6D2DA-93C1-408C-8745-91254BE53C8D}"/>
                </a:ext>
              </a:extLst>
            </p:cNvPr>
            <p:cNvCxnSpPr/>
            <p:nvPr/>
          </p:nvCxnSpPr>
          <p:spPr>
            <a:xfrm>
              <a:off x="4145280" y="4182400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5F69F3A5-9DE8-42B2-AD04-574DEF9330B8}"/>
              </a:ext>
            </a:extLst>
          </p:cNvPr>
          <p:cNvSpPr txBox="1"/>
          <p:nvPr/>
        </p:nvSpPr>
        <p:spPr>
          <a:xfrm>
            <a:off x="4795675" y="2066504"/>
            <a:ext cx="2600649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题目 </a:t>
            </a:r>
            <a:r>
              <a:rPr kumimoji="0" lang="en-US" altLang="zh-CN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02</a:t>
            </a:r>
            <a:endParaRPr kumimoji="0" lang="zh-CN" altLang="en-US" sz="2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C447BE5A-3C3F-4D4A-A97C-026B753DC1A0}"/>
              </a:ext>
            </a:extLst>
          </p:cNvPr>
          <p:cNvSpPr/>
          <p:nvPr/>
        </p:nvSpPr>
        <p:spPr>
          <a:xfrm rot="5400000">
            <a:off x="5993740" y="4030279"/>
            <a:ext cx="134299" cy="2348863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19288 h 4838031"/>
              <a:gd name="connsiteX1" fmla="*/ 5747657 w 5747657"/>
              <a:gd name="connsiteY1" fmla="*/ 256370 h 4838031"/>
              <a:gd name="connsiteX2" fmla="*/ 5747657 w 5747657"/>
              <a:gd name="connsiteY2" fmla="*/ 4600949 h 4838031"/>
              <a:gd name="connsiteX3" fmla="*/ 5510575 w 5747657"/>
              <a:gd name="connsiteY3" fmla="*/ 4838031 h 4838031"/>
              <a:gd name="connsiteX4" fmla="*/ 237082 w 5747657"/>
              <a:gd name="connsiteY4" fmla="*/ 4838031 h 4838031"/>
              <a:gd name="connsiteX5" fmla="*/ 0 w 5747657"/>
              <a:gd name="connsiteY5" fmla="*/ 4600949 h 4838031"/>
              <a:gd name="connsiteX6" fmla="*/ 0 w 5747657"/>
              <a:gd name="connsiteY6" fmla="*/ 256370 h 4838031"/>
              <a:gd name="connsiteX7" fmla="*/ 237082 w 5747657"/>
              <a:gd name="connsiteY7" fmla="*/ 19288 h 4838031"/>
              <a:gd name="connsiteX8" fmla="*/ 258098 w 5747657"/>
              <a:gd name="connsiteY8" fmla="*/ 0 h 4838031"/>
              <a:gd name="connsiteX9" fmla="*/ 4455887 w 5747657"/>
              <a:gd name="connsiteY9" fmla="*/ 19288 h 4838031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0" fmla="*/ 5273496 w 5510578"/>
              <a:gd name="connsiteY0" fmla="*/ 0 h 4818743"/>
              <a:gd name="connsiteX1" fmla="*/ 5510578 w 5510578"/>
              <a:gd name="connsiteY1" fmla="*/ 237082 h 4818743"/>
              <a:gd name="connsiteX2" fmla="*/ 5510578 w 5510578"/>
              <a:gd name="connsiteY2" fmla="*/ 4581661 h 4818743"/>
              <a:gd name="connsiteX3" fmla="*/ 5273496 w 5510578"/>
              <a:gd name="connsiteY3" fmla="*/ 4818743 h 4818743"/>
              <a:gd name="connsiteX4" fmla="*/ 3 w 5510578"/>
              <a:gd name="connsiteY4" fmla="*/ 4818743 h 4818743"/>
              <a:gd name="connsiteX0" fmla="*/ -3 w 237079"/>
              <a:gd name="connsiteY0" fmla="*/ 0 h 4818743"/>
              <a:gd name="connsiteX1" fmla="*/ 237079 w 237079"/>
              <a:gd name="connsiteY1" fmla="*/ 237082 h 4818743"/>
              <a:gd name="connsiteX2" fmla="*/ 237079 w 237079"/>
              <a:gd name="connsiteY2" fmla="*/ 4581661 h 4818743"/>
              <a:gd name="connsiteX3" fmla="*/ -3 w 237079"/>
              <a:gd name="connsiteY3" fmla="*/ 4818743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79" h="4818743">
                <a:moveTo>
                  <a:pt x="-3" y="0"/>
                </a:moveTo>
                <a:cubicBezTo>
                  <a:pt x="130934" y="0"/>
                  <a:pt x="237079" y="106145"/>
                  <a:pt x="237079" y="237082"/>
                </a:cubicBezTo>
                <a:lnTo>
                  <a:pt x="237079" y="4581661"/>
                </a:lnTo>
                <a:cubicBezTo>
                  <a:pt x="237079" y="4712598"/>
                  <a:pt x="130934" y="4818743"/>
                  <a:pt x="-3" y="4818743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D3171BC-A866-4653-B477-59DFE4D006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48358" y="3291797"/>
            <a:ext cx="2386963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F9DC6F6A-C324-463B-9230-EC1997132985}"/>
              </a:ext>
            </a:extLst>
          </p:cNvPr>
          <p:cNvGrpSpPr/>
          <p:nvPr/>
        </p:nvGrpSpPr>
        <p:grpSpPr>
          <a:xfrm>
            <a:off x="8098421" y="2729328"/>
            <a:ext cx="2354578" cy="199197"/>
            <a:chOff x="4145280" y="3961472"/>
            <a:chExt cx="1607820" cy="220928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CCD134E8-CAB7-489E-831D-BA4F5A0B5B1C}"/>
                </a:ext>
              </a:extLst>
            </p:cNvPr>
            <p:cNvCxnSpPr/>
            <p:nvPr/>
          </p:nvCxnSpPr>
          <p:spPr>
            <a:xfrm>
              <a:off x="4145280" y="3961472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7B1240B-E83D-43FA-9E4A-21DAD4C728DB}"/>
                </a:ext>
              </a:extLst>
            </p:cNvPr>
            <p:cNvCxnSpPr/>
            <p:nvPr/>
          </p:nvCxnSpPr>
          <p:spPr>
            <a:xfrm>
              <a:off x="4145280" y="4182400"/>
              <a:ext cx="160782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44B2F670-5A9F-4AC4-B000-3CE07E6A1E55}"/>
              </a:ext>
            </a:extLst>
          </p:cNvPr>
          <p:cNvSpPr txBox="1"/>
          <p:nvPr/>
        </p:nvSpPr>
        <p:spPr>
          <a:xfrm>
            <a:off x="8007637" y="2079307"/>
            <a:ext cx="2600649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题目 </a:t>
            </a:r>
            <a:r>
              <a:rPr kumimoji="0" lang="en-US" altLang="zh-CN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03</a:t>
            </a:r>
            <a:endParaRPr kumimoji="0" lang="zh-CN" altLang="en-US" sz="2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7FBEE6A6-7E85-4FAC-9364-4B15E6C07EEB}"/>
              </a:ext>
            </a:extLst>
          </p:cNvPr>
          <p:cNvSpPr/>
          <p:nvPr/>
        </p:nvSpPr>
        <p:spPr>
          <a:xfrm rot="5400000">
            <a:off x="9205702" y="4043082"/>
            <a:ext cx="134299" cy="2348863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19288 h 4838031"/>
              <a:gd name="connsiteX1" fmla="*/ 5747657 w 5747657"/>
              <a:gd name="connsiteY1" fmla="*/ 256370 h 4838031"/>
              <a:gd name="connsiteX2" fmla="*/ 5747657 w 5747657"/>
              <a:gd name="connsiteY2" fmla="*/ 4600949 h 4838031"/>
              <a:gd name="connsiteX3" fmla="*/ 5510575 w 5747657"/>
              <a:gd name="connsiteY3" fmla="*/ 4838031 h 4838031"/>
              <a:gd name="connsiteX4" fmla="*/ 237082 w 5747657"/>
              <a:gd name="connsiteY4" fmla="*/ 4838031 h 4838031"/>
              <a:gd name="connsiteX5" fmla="*/ 0 w 5747657"/>
              <a:gd name="connsiteY5" fmla="*/ 4600949 h 4838031"/>
              <a:gd name="connsiteX6" fmla="*/ 0 w 5747657"/>
              <a:gd name="connsiteY6" fmla="*/ 256370 h 4838031"/>
              <a:gd name="connsiteX7" fmla="*/ 237082 w 5747657"/>
              <a:gd name="connsiteY7" fmla="*/ 19288 h 4838031"/>
              <a:gd name="connsiteX8" fmla="*/ 258098 w 5747657"/>
              <a:gd name="connsiteY8" fmla="*/ 0 h 4838031"/>
              <a:gd name="connsiteX9" fmla="*/ 4455887 w 5747657"/>
              <a:gd name="connsiteY9" fmla="*/ 19288 h 4838031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0" fmla="*/ 5273496 w 5510578"/>
              <a:gd name="connsiteY0" fmla="*/ 0 h 4818743"/>
              <a:gd name="connsiteX1" fmla="*/ 5510578 w 5510578"/>
              <a:gd name="connsiteY1" fmla="*/ 237082 h 4818743"/>
              <a:gd name="connsiteX2" fmla="*/ 5510578 w 5510578"/>
              <a:gd name="connsiteY2" fmla="*/ 4581661 h 4818743"/>
              <a:gd name="connsiteX3" fmla="*/ 5273496 w 5510578"/>
              <a:gd name="connsiteY3" fmla="*/ 4818743 h 4818743"/>
              <a:gd name="connsiteX4" fmla="*/ 3 w 5510578"/>
              <a:gd name="connsiteY4" fmla="*/ 4818743 h 4818743"/>
              <a:gd name="connsiteX0" fmla="*/ -3 w 237079"/>
              <a:gd name="connsiteY0" fmla="*/ 0 h 4818743"/>
              <a:gd name="connsiteX1" fmla="*/ 237079 w 237079"/>
              <a:gd name="connsiteY1" fmla="*/ 237082 h 4818743"/>
              <a:gd name="connsiteX2" fmla="*/ 237079 w 237079"/>
              <a:gd name="connsiteY2" fmla="*/ 4581661 h 4818743"/>
              <a:gd name="connsiteX3" fmla="*/ -3 w 237079"/>
              <a:gd name="connsiteY3" fmla="*/ 4818743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79" h="4818743">
                <a:moveTo>
                  <a:pt x="-3" y="0"/>
                </a:moveTo>
                <a:cubicBezTo>
                  <a:pt x="130934" y="0"/>
                  <a:pt x="237079" y="106145"/>
                  <a:pt x="237079" y="237082"/>
                </a:cubicBezTo>
                <a:lnTo>
                  <a:pt x="237079" y="4581661"/>
                </a:lnTo>
                <a:cubicBezTo>
                  <a:pt x="237079" y="4712598"/>
                  <a:pt x="130934" y="4818743"/>
                  <a:pt x="-3" y="4818743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49F9AAB1-2327-4EEA-AA5B-47D685F5AED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060320" y="3304600"/>
            <a:ext cx="2386963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7415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1334629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704011" y="355196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67EA0BCC-3D42-4F0F-BEC1-05805A1BA1D9}"/>
              </a:ext>
            </a:extLst>
          </p:cNvPr>
          <p:cNvGrpSpPr/>
          <p:nvPr/>
        </p:nvGrpSpPr>
        <p:grpSpPr>
          <a:xfrm>
            <a:off x="1870099" y="3318328"/>
            <a:ext cx="8439760" cy="1003300"/>
            <a:chOff x="1870099" y="2927350"/>
            <a:chExt cx="8439760" cy="100330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EA4C2A36-9B14-4511-B784-2445C3258AD5}"/>
                </a:ext>
              </a:extLst>
            </p:cNvPr>
            <p:cNvGrpSpPr/>
            <p:nvPr/>
          </p:nvGrpSpPr>
          <p:grpSpPr>
            <a:xfrm>
              <a:off x="1870099" y="2927350"/>
              <a:ext cx="2347738" cy="1003300"/>
              <a:chOff x="611362" y="3009900"/>
              <a:chExt cx="2347738" cy="1003300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xmlns="" id="{506B48BE-6953-4711-BFE7-60DE9FA8B060}"/>
                  </a:ext>
                </a:extLst>
              </p:cNvPr>
              <p:cNvSpPr/>
              <p:nvPr/>
            </p:nvSpPr>
            <p:spPr>
              <a:xfrm>
                <a:off x="611362" y="3009900"/>
                <a:ext cx="2347738" cy="1003300"/>
              </a:xfrm>
              <a:prstGeom prst="roundRect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B50B31B-9918-4E08-B857-85C2CD0A18B1}"/>
                  </a:ext>
                </a:extLst>
              </p:cNvPr>
              <p:cNvCxnSpPr/>
              <p:nvPr/>
            </p:nvCxnSpPr>
            <p:spPr>
              <a:xfrm flipH="1">
                <a:off x="731520" y="3131820"/>
                <a:ext cx="152932" cy="152932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F67B2F8E-198B-44E6-B5F4-BA730245BF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9052" y="3131820"/>
                <a:ext cx="321657" cy="321657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5BAA5501-DA04-4D03-8E1A-651E480C95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1389" y="3131820"/>
                <a:ext cx="487681" cy="48768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10D59192-804C-4AA7-9B0C-0D5C078255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0176" y="3131820"/>
                <a:ext cx="684532" cy="6845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86040F98-769B-4658-BC93-0F64297658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321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B6829BF0-CA26-42A3-8EAD-8BE68FEB4D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928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D2A4BAEA-1505-4805-906D-A1EC29AFAC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6534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6CE61E2A-59A6-4CE5-8C8E-96318FD535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141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F3A5AA85-303F-4E06-A853-BBF6BE0F10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47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EFC2B206-D0DC-4E8C-B00D-689E56BCCB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354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278CB7A8-B286-4E99-8696-EC4794DFDB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960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B13138D9-F880-47AD-A25F-7C644CE7D6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45671" y="3302000"/>
                <a:ext cx="603252" cy="60325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872431EF-1851-4602-AD08-8EAF37FC14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41736" y="3487236"/>
                <a:ext cx="418015" cy="418014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5F0D826E-751D-4FDF-89C8-A88BDD51FD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637801" y="3692525"/>
                <a:ext cx="212726" cy="2127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9F8C4D26-DBA2-4250-AB9C-7272BBF2C7B0}"/>
                </a:ext>
              </a:extLst>
            </p:cNvPr>
            <p:cNvGrpSpPr/>
            <p:nvPr/>
          </p:nvGrpSpPr>
          <p:grpSpPr>
            <a:xfrm>
              <a:off x="4479690" y="2927350"/>
              <a:ext cx="5830169" cy="1003300"/>
              <a:chOff x="611361" y="3009900"/>
              <a:chExt cx="5830169" cy="1003300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xmlns="" id="{D2640601-6B98-4962-ACE3-CD624E062CA3}"/>
                  </a:ext>
                </a:extLst>
              </p:cNvPr>
              <p:cNvSpPr/>
              <p:nvPr/>
            </p:nvSpPr>
            <p:spPr>
              <a:xfrm>
                <a:off x="611361" y="3009900"/>
                <a:ext cx="5830169" cy="1003300"/>
              </a:xfrm>
              <a:prstGeom prst="roundRect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4AD426CF-8D0A-44CF-9CAD-A82780D6CAF0}"/>
                  </a:ext>
                </a:extLst>
              </p:cNvPr>
              <p:cNvCxnSpPr/>
              <p:nvPr/>
            </p:nvCxnSpPr>
            <p:spPr>
              <a:xfrm flipH="1">
                <a:off x="731520" y="3131820"/>
                <a:ext cx="152932" cy="152932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63C040F4-74DD-48BC-9087-CB53DFDDF4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9052" y="3131820"/>
                <a:ext cx="321657" cy="321657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59B71B22-986F-40D0-AFA3-C028B857E6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1389" y="3131820"/>
                <a:ext cx="487681" cy="48768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49EC84BA-B160-48BB-95D8-B5CED45148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0176" y="3131820"/>
                <a:ext cx="684532" cy="6845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4D93DBB4-C3B1-449D-B481-DFA36381AC2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7321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3D1C113D-ED08-445C-A1BD-29F553858DC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928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ECE98B86-4040-4796-ADEC-C35FC0776B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6534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6BB6935D-D2DB-40F6-825E-2E52AED03E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6141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A956B226-EEF0-4531-86C8-63E88763216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65747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5ADF9C9B-717C-4A46-A222-4FC4D6E148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5354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23978B5B-48EF-4E42-8514-33370A6F66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960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2B877113-3A14-4E35-893F-D1F207D30C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70173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8B62A21F-7524-4804-BBA8-652E74B565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90740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15B74126-EA99-4902-B2C7-F12DFEBE2C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11307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9E3D4A51-2603-4412-AB02-DD30698DBCA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874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5F602FDB-7200-46BC-AE29-B1BDD69D465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5244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E4CAFF9A-6297-4275-A063-BA0D32BB15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373008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9E424001-4069-45BF-B84E-7F660B04A5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593575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174FB19F-1184-48DC-ACA3-B63716A0BE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814142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E0D1EC7F-45E4-4159-95E7-B7AA9F0B86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034709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1AABA79E-9C9D-427F-83B3-CE3315C8EC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5276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D9E88C92-44DE-4C44-9734-015F8A2D44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5843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59A643A1-C954-4644-BA8B-AEC971EF46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96410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96CBF6BF-4D2D-44BE-9B59-1AD3D0B5CD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16977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4727C2F3-5277-4979-9983-360B60C869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137544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93086046-D625-4DDD-AEE0-44D2C8B25D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58111" y="3131820"/>
                <a:ext cx="773432" cy="77343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C5E98F39-7FEF-4226-B3D8-E5C0FB9279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78678" y="3183890"/>
                <a:ext cx="721362" cy="72136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D6A45A44-4F1F-402A-B33F-129F55CB7E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99245" y="3389630"/>
                <a:ext cx="515621" cy="51562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931CADA0-997A-4E66-98CF-34C7D9BC1A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19812" y="3590212"/>
                <a:ext cx="315039" cy="315038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E66A6FC2-EDE6-4CC0-AFD3-20ECFA576C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40379" y="3787918"/>
                <a:ext cx="117332" cy="117332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3F66FC4-4FF0-420E-AE4B-F1FB96A2632F}"/>
              </a:ext>
            </a:extLst>
          </p:cNvPr>
          <p:cNvGrpSpPr/>
          <p:nvPr/>
        </p:nvGrpSpPr>
        <p:grpSpPr>
          <a:xfrm>
            <a:off x="9274248" y="1581333"/>
            <a:ext cx="1074016" cy="902671"/>
            <a:chOff x="9467288" y="1412613"/>
            <a:chExt cx="1331965" cy="1119468"/>
          </a:xfrm>
        </p:grpSpPr>
        <p:sp>
          <p:nvSpPr>
            <p:cNvPr id="77" name="Freeform 647">
              <a:extLst>
                <a:ext uri="{FF2B5EF4-FFF2-40B4-BE49-F238E27FC236}">
                  <a16:creationId xmlns:a16="http://schemas.microsoft.com/office/drawing/2014/main" xmlns="" id="{5F62B8FD-6DC0-4B89-8782-9278F48620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37113" y="1578414"/>
              <a:ext cx="795547" cy="795547"/>
            </a:xfrm>
            <a:custGeom>
              <a:avLst/>
              <a:gdLst>
                <a:gd name="T0" fmla="*/ 104 w 176"/>
                <a:gd name="T1" fmla="*/ 0 h 176"/>
                <a:gd name="T2" fmla="*/ 47 w 176"/>
                <a:gd name="T3" fmla="*/ 28 h 176"/>
                <a:gd name="T4" fmla="*/ 61 w 176"/>
                <a:gd name="T5" fmla="*/ 25 h 176"/>
                <a:gd name="T6" fmla="*/ 104 w 176"/>
                <a:gd name="T7" fmla="*/ 8 h 176"/>
                <a:gd name="T8" fmla="*/ 168 w 176"/>
                <a:gd name="T9" fmla="*/ 72 h 176"/>
                <a:gd name="T10" fmla="*/ 151 w 176"/>
                <a:gd name="T11" fmla="*/ 115 h 176"/>
                <a:gd name="T12" fmla="*/ 148 w 176"/>
                <a:gd name="T13" fmla="*/ 129 h 176"/>
                <a:gd name="T14" fmla="*/ 176 w 176"/>
                <a:gd name="T15" fmla="*/ 72 h 176"/>
                <a:gd name="T16" fmla="*/ 104 w 176"/>
                <a:gd name="T17" fmla="*/ 0 h 176"/>
                <a:gd name="T18" fmla="*/ 72 w 176"/>
                <a:gd name="T19" fmla="*/ 32 h 176"/>
                <a:gd name="T20" fmla="*/ 0 w 176"/>
                <a:gd name="T21" fmla="*/ 104 h 176"/>
                <a:gd name="T22" fmla="*/ 72 w 176"/>
                <a:gd name="T23" fmla="*/ 176 h 176"/>
                <a:gd name="T24" fmla="*/ 144 w 176"/>
                <a:gd name="T25" fmla="*/ 104 h 176"/>
                <a:gd name="T26" fmla="*/ 72 w 176"/>
                <a:gd name="T27" fmla="*/ 32 h 176"/>
                <a:gd name="T28" fmla="*/ 72 w 176"/>
                <a:gd name="T29" fmla="*/ 168 h 176"/>
                <a:gd name="T30" fmla="*/ 8 w 176"/>
                <a:gd name="T31" fmla="*/ 104 h 176"/>
                <a:gd name="T32" fmla="*/ 72 w 176"/>
                <a:gd name="T33" fmla="*/ 40 h 176"/>
                <a:gd name="T34" fmla="*/ 136 w 176"/>
                <a:gd name="T35" fmla="*/ 104 h 176"/>
                <a:gd name="T36" fmla="*/ 72 w 176"/>
                <a:gd name="T37" fmla="*/ 168 h 176"/>
                <a:gd name="T38" fmla="*/ 82 w 176"/>
                <a:gd name="T39" fmla="*/ 87 h 176"/>
                <a:gd name="T40" fmla="*/ 84 w 176"/>
                <a:gd name="T41" fmla="*/ 79 h 176"/>
                <a:gd name="T42" fmla="*/ 79 w 176"/>
                <a:gd name="T43" fmla="*/ 78 h 176"/>
                <a:gd name="T44" fmla="*/ 77 w 176"/>
                <a:gd name="T45" fmla="*/ 86 h 176"/>
                <a:gd name="T46" fmla="*/ 73 w 176"/>
                <a:gd name="T47" fmla="*/ 85 h 176"/>
                <a:gd name="T48" fmla="*/ 75 w 176"/>
                <a:gd name="T49" fmla="*/ 77 h 176"/>
                <a:gd name="T50" fmla="*/ 70 w 176"/>
                <a:gd name="T51" fmla="*/ 76 h 176"/>
                <a:gd name="T52" fmla="*/ 68 w 176"/>
                <a:gd name="T53" fmla="*/ 84 h 176"/>
                <a:gd name="T54" fmla="*/ 64 w 176"/>
                <a:gd name="T55" fmla="*/ 83 h 176"/>
                <a:gd name="T56" fmla="*/ 64 w 176"/>
                <a:gd name="T57" fmla="*/ 83 h 176"/>
                <a:gd name="T58" fmla="*/ 57 w 176"/>
                <a:gd name="T59" fmla="*/ 82 h 176"/>
                <a:gd name="T60" fmla="*/ 56 w 176"/>
                <a:gd name="T61" fmla="*/ 87 h 176"/>
                <a:gd name="T62" fmla="*/ 60 w 176"/>
                <a:gd name="T63" fmla="*/ 88 h 176"/>
                <a:gd name="T64" fmla="*/ 62 w 176"/>
                <a:gd name="T65" fmla="*/ 90 h 176"/>
                <a:gd name="T66" fmla="*/ 60 w 176"/>
                <a:gd name="T67" fmla="*/ 100 h 176"/>
                <a:gd name="T68" fmla="*/ 60 w 176"/>
                <a:gd name="T69" fmla="*/ 100 h 176"/>
                <a:gd name="T70" fmla="*/ 60 w 176"/>
                <a:gd name="T71" fmla="*/ 100 h 176"/>
                <a:gd name="T72" fmla="*/ 56 w 176"/>
                <a:gd name="T73" fmla="*/ 112 h 176"/>
                <a:gd name="T74" fmla="*/ 54 w 176"/>
                <a:gd name="T75" fmla="*/ 113 h 176"/>
                <a:gd name="T76" fmla="*/ 50 w 176"/>
                <a:gd name="T77" fmla="*/ 113 h 176"/>
                <a:gd name="T78" fmla="*/ 48 w 176"/>
                <a:gd name="T79" fmla="*/ 118 h 176"/>
                <a:gd name="T80" fmla="*/ 55 w 176"/>
                <a:gd name="T81" fmla="*/ 120 h 176"/>
                <a:gd name="T82" fmla="*/ 58 w 176"/>
                <a:gd name="T83" fmla="*/ 121 h 176"/>
                <a:gd name="T84" fmla="*/ 56 w 176"/>
                <a:gd name="T85" fmla="*/ 129 h 176"/>
                <a:gd name="T86" fmla="*/ 61 w 176"/>
                <a:gd name="T87" fmla="*/ 130 h 176"/>
                <a:gd name="T88" fmla="*/ 63 w 176"/>
                <a:gd name="T89" fmla="*/ 122 h 176"/>
                <a:gd name="T90" fmla="*/ 67 w 176"/>
                <a:gd name="T91" fmla="*/ 123 h 176"/>
                <a:gd name="T92" fmla="*/ 65 w 176"/>
                <a:gd name="T93" fmla="*/ 131 h 176"/>
                <a:gd name="T94" fmla="*/ 70 w 176"/>
                <a:gd name="T95" fmla="*/ 132 h 176"/>
                <a:gd name="T96" fmla="*/ 72 w 176"/>
                <a:gd name="T97" fmla="*/ 124 h 176"/>
                <a:gd name="T98" fmla="*/ 90 w 176"/>
                <a:gd name="T99" fmla="*/ 117 h 176"/>
                <a:gd name="T100" fmla="*/ 85 w 176"/>
                <a:gd name="T101" fmla="*/ 106 h 176"/>
                <a:gd name="T102" fmla="*/ 92 w 176"/>
                <a:gd name="T103" fmla="*/ 99 h 176"/>
                <a:gd name="T104" fmla="*/ 82 w 176"/>
                <a:gd name="T105" fmla="*/ 87 h 176"/>
                <a:gd name="T106" fmla="*/ 80 w 176"/>
                <a:gd name="T107" fmla="*/ 114 h 176"/>
                <a:gd name="T108" fmla="*/ 65 w 176"/>
                <a:gd name="T109" fmla="*/ 116 h 176"/>
                <a:gd name="T110" fmla="*/ 68 w 176"/>
                <a:gd name="T111" fmla="*/ 105 h 176"/>
                <a:gd name="T112" fmla="*/ 80 w 176"/>
                <a:gd name="T113" fmla="*/ 114 h 176"/>
                <a:gd name="T114" fmla="*/ 82 w 176"/>
                <a:gd name="T115" fmla="*/ 98 h 176"/>
                <a:gd name="T116" fmla="*/ 69 w 176"/>
                <a:gd name="T117" fmla="*/ 100 h 176"/>
                <a:gd name="T118" fmla="*/ 71 w 176"/>
                <a:gd name="T119" fmla="*/ 91 h 176"/>
                <a:gd name="T120" fmla="*/ 82 w 176"/>
                <a:gd name="T121" fmla="*/ 9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6">
                  <a:moveTo>
                    <a:pt x="104" y="0"/>
                  </a:moveTo>
                  <a:cubicBezTo>
                    <a:pt x="81" y="0"/>
                    <a:pt x="60" y="11"/>
                    <a:pt x="47" y="28"/>
                  </a:cubicBezTo>
                  <a:cubicBezTo>
                    <a:pt x="52" y="27"/>
                    <a:pt x="56" y="26"/>
                    <a:pt x="61" y="25"/>
                  </a:cubicBezTo>
                  <a:cubicBezTo>
                    <a:pt x="72" y="14"/>
                    <a:pt x="87" y="8"/>
                    <a:pt x="104" y="8"/>
                  </a:cubicBezTo>
                  <a:cubicBezTo>
                    <a:pt x="139" y="8"/>
                    <a:pt x="168" y="37"/>
                    <a:pt x="168" y="72"/>
                  </a:cubicBezTo>
                  <a:cubicBezTo>
                    <a:pt x="168" y="89"/>
                    <a:pt x="162" y="104"/>
                    <a:pt x="151" y="115"/>
                  </a:cubicBezTo>
                  <a:cubicBezTo>
                    <a:pt x="150" y="120"/>
                    <a:pt x="149" y="124"/>
                    <a:pt x="148" y="129"/>
                  </a:cubicBezTo>
                  <a:cubicBezTo>
                    <a:pt x="165" y="116"/>
                    <a:pt x="176" y="95"/>
                    <a:pt x="176" y="72"/>
                  </a:cubicBezTo>
                  <a:cubicBezTo>
                    <a:pt x="176" y="32"/>
                    <a:pt x="144" y="0"/>
                    <a:pt x="104" y="0"/>
                  </a:cubicBezTo>
                  <a:close/>
                  <a:moveTo>
                    <a:pt x="72" y="32"/>
                  </a:moveTo>
                  <a:cubicBezTo>
                    <a:pt x="32" y="32"/>
                    <a:pt x="0" y="64"/>
                    <a:pt x="0" y="104"/>
                  </a:cubicBezTo>
                  <a:cubicBezTo>
                    <a:pt x="0" y="144"/>
                    <a:pt x="32" y="176"/>
                    <a:pt x="72" y="176"/>
                  </a:cubicBezTo>
                  <a:cubicBezTo>
                    <a:pt x="112" y="176"/>
                    <a:pt x="144" y="144"/>
                    <a:pt x="144" y="104"/>
                  </a:cubicBezTo>
                  <a:cubicBezTo>
                    <a:pt x="144" y="64"/>
                    <a:pt x="112" y="32"/>
                    <a:pt x="72" y="32"/>
                  </a:cubicBezTo>
                  <a:close/>
                  <a:moveTo>
                    <a:pt x="72" y="168"/>
                  </a:moveTo>
                  <a:cubicBezTo>
                    <a:pt x="37" y="168"/>
                    <a:pt x="8" y="139"/>
                    <a:pt x="8" y="104"/>
                  </a:cubicBezTo>
                  <a:cubicBezTo>
                    <a:pt x="8" y="69"/>
                    <a:pt x="37" y="40"/>
                    <a:pt x="72" y="40"/>
                  </a:cubicBezTo>
                  <a:cubicBezTo>
                    <a:pt x="107" y="40"/>
                    <a:pt x="136" y="69"/>
                    <a:pt x="136" y="104"/>
                  </a:cubicBezTo>
                  <a:cubicBezTo>
                    <a:pt x="136" y="139"/>
                    <a:pt x="107" y="168"/>
                    <a:pt x="72" y="168"/>
                  </a:cubicBezTo>
                  <a:close/>
                  <a:moveTo>
                    <a:pt x="82" y="87"/>
                  </a:moveTo>
                  <a:cubicBezTo>
                    <a:pt x="84" y="79"/>
                    <a:pt x="84" y="79"/>
                    <a:pt x="84" y="7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5" y="86"/>
                    <a:pt x="74" y="85"/>
                    <a:pt x="73" y="85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7" y="84"/>
                    <a:pt x="65" y="83"/>
                    <a:pt x="64" y="83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6" y="87"/>
                    <a:pt x="60" y="88"/>
                    <a:pt x="60" y="88"/>
                  </a:cubicBezTo>
                  <a:cubicBezTo>
                    <a:pt x="62" y="88"/>
                    <a:pt x="62" y="89"/>
                    <a:pt x="62" y="9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3"/>
                    <a:pt x="56" y="114"/>
                    <a:pt x="54" y="113"/>
                  </a:cubicBezTo>
                  <a:cubicBezTo>
                    <a:pt x="54" y="113"/>
                    <a:pt x="50" y="113"/>
                    <a:pt x="50" y="113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56" y="120"/>
                    <a:pt x="57" y="120"/>
                    <a:pt x="58" y="121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5" y="122"/>
                    <a:pt x="66" y="123"/>
                    <a:pt x="67" y="123"/>
                  </a:cubicBezTo>
                  <a:cubicBezTo>
                    <a:pt x="65" y="131"/>
                    <a:pt x="65" y="131"/>
                    <a:pt x="65" y="131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2" y="124"/>
                    <a:pt x="72" y="124"/>
                    <a:pt x="72" y="124"/>
                  </a:cubicBezTo>
                  <a:cubicBezTo>
                    <a:pt x="81" y="126"/>
                    <a:pt x="87" y="125"/>
                    <a:pt x="90" y="117"/>
                  </a:cubicBezTo>
                  <a:cubicBezTo>
                    <a:pt x="92" y="111"/>
                    <a:pt x="90" y="108"/>
                    <a:pt x="85" y="106"/>
                  </a:cubicBezTo>
                  <a:cubicBezTo>
                    <a:pt x="89" y="105"/>
                    <a:pt x="91" y="103"/>
                    <a:pt x="92" y="99"/>
                  </a:cubicBezTo>
                  <a:cubicBezTo>
                    <a:pt x="93" y="93"/>
                    <a:pt x="88" y="89"/>
                    <a:pt x="82" y="87"/>
                  </a:cubicBezTo>
                  <a:close/>
                  <a:moveTo>
                    <a:pt x="80" y="114"/>
                  </a:moveTo>
                  <a:cubicBezTo>
                    <a:pt x="79" y="120"/>
                    <a:pt x="68" y="117"/>
                    <a:pt x="65" y="116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71" y="106"/>
                    <a:pt x="82" y="108"/>
                    <a:pt x="80" y="114"/>
                  </a:cubicBezTo>
                  <a:close/>
                  <a:moveTo>
                    <a:pt x="82" y="98"/>
                  </a:moveTo>
                  <a:cubicBezTo>
                    <a:pt x="80" y="104"/>
                    <a:pt x="72" y="101"/>
                    <a:pt x="69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4" y="91"/>
                    <a:pt x="83" y="93"/>
                    <a:pt x="82" y="98"/>
                  </a:cubicBezTo>
                  <a:close/>
                </a:path>
              </a:pathLst>
            </a:custGeom>
            <a:solidFill>
              <a:srgbClr val="EEB500"/>
            </a:solidFill>
            <a:ln w="38100" cap="rnd">
              <a:noFill/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E07B27F1-5D7E-4F6E-8E1C-1DFECFDF05B4}"/>
                </a:ext>
              </a:extLst>
            </p:cNvPr>
            <p:cNvSpPr/>
            <p:nvPr/>
          </p:nvSpPr>
          <p:spPr>
            <a:xfrm rot="10800000">
              <a:off x="9467288" y="1412613"/>
              <a:ext cx="134299" cy="1119468"/>
            </a:xfrm>
            <a:custGeom>
              <a:avLst/>
              <a:gdLst>
                <a:gd name="connsiteX0" fmla="*/ 237082 w 5747657"/>
                <a:gd name="connsiteY0" fmla="*/ 0 h 4818743"/>
                <a:gd name="connsiteX1" fmla="*/ 4455887 w 5747657"/>
                <a:gd name="connsiteY1" fmla="*/ 0 h 4818743"/>
                <a:gd name="connsiteX2" fmla="*/ 4455887 w 5747657"/>
                <a:gd name="connsiteY2" fmla="*/ 533400 h 4818743"/>
                <a:gd name="connsiteX3" fmla="*/ 5268687 w 5747657"/>
                <a:gd name="connsiteY3" fmla="*/ 533400 h 4818743"/>
                <a:gd name="connsiteX4" fmla="*/ 5268687 w 5747657"/>
                <a:gd name="connsiteY4" fmla="*/ 0 h 4818743"/>
                <a:gd name="connsiteX5" fmla="*/ 5510575 w 5747657"/>
                <a:gd name="connsiteY5" fmla="*/ 0 h 4818743"/>
                <a:gd name="connsiteX6" fmla="*/ 5747657 w 5747657"/>
                <a:gd name="connsiteY6" fmla="*/ 237082 h 4818743"/>
                <a:gd name="connsiteX7" fmla="*/ 5747657 w 5747657"/>
                <a:gd name="connsiteY7" fmla="*/ 4581661 h 4818743"/>
                <a:gd name="connsiteX8" fmla="*/ 5510575 w 5747657"/>
                <a:gd name="connsiteY8" fmla="*/ 4818743 h 4818743"/>
                <a:gd name="connsiteX9" fmla="*/ 237082 w 5747657"/>
                <a:gd name="connsiteY9" fmla="*/ 4818743 h 4818743"/>
                <a:gd name="connsiteX10" fmla="*/ 0 w 5747657"/>
                <a:gd name="connsiteY10" fmla="*/ 4581661 h 4818743"/>
                <a:gd name="connsiteX11" fmla="*/ 0 w 5747657"/>
                <a:gd name="connsiteY11" fmla="*/ 237082 h 4818743"/>
                <a:gd name="connsiteX12" fmla="*/ 237082 w 5747657"/>
                <a:gd name="connsiteY12" fmla="*/ 0 h 4818743"/>
                <a:gd name="connsiteX0" fmla="*/ 4455887 w 5747657"/>
                <a:gd name="connsiteY0" fmla="*/ 533400 h 4818743"/>
                <a:gd name="connsiteX1" fmla="*/ 5268687 w 5747657"/>
                <a:gd name="connsiteY1" fmla="*/ 533400 h 4818743"/>
                <a:gd name="connsiteX2" fmla="*/ 5268687 w 5747657"/>
                <a:gd name="connsiteY2" fmla="*/ 0 h 4818743"/>
                <a:gd name="connsiteX3" fmla="*/ 5510575 w 5747657"/>
                <a:gd name="connsiteY3" fmla="*/ 0 h 4818743"/>
                <a:gd name="connsiteX4" fmla="*/ 5747657 w 5747657"/>
                <a:gd name="connsiteY4" fmla="*/ 237082 h 4818743"/>
                <a:gd name="connsiteX5" fmla="*/ 5747657 w 5747657"/>
                <a:gd name="connsiteY5" fmla="*/ 4581661 h 4818743"/>
                <a:gd name="connsiteX6" fmla="*/ 5510575 w 5747657"/>
                <a:gd name="connsiteY6" fmla="*/ 4818743 h 4818743"/>
                <a:gd name="connsiteX7" fmla="*/ 237082 w 5747657"/>
                <a:gd name="connsiteY7" fmla="*/ 4818743 h 4818743"/>
                <a:gd name="connsiteX8" fmla="*/ 0 w 5747657"/>
                <a:gd name="connsiteY8" fmla="*/ 4581661 h 4818743"/>
                <a:gd name="connsiteX9" fmla="*/ 0 w 5747657"/>
                <a:gd name="connsiteY9" fmla="*/ 237082 h 4818743"/>
                <a:gd name="connsiteX10" fmla="*/ 237082 w 5747657"/>
                <a:gd name="connsiteY10" fmla="*/ 0 h 4818743"/>
                <a:gd name="connsiteX11" fmla="*/ 4455887 w 5747657"/>
                <a:gd name="connsiteY11" fmla="*/ 0 h 4818743"/>
                <a:gd name="connsiteX12" fmla="*/ 4547327 w 5747657"/>
                <a:gd name="connsiteY12" fmla="*/ 624840 h 4818743"/>
                <a:gd name="connsiteX0" fmla="*/ 4455887 w 5747657"/>
                <a:gd name="connsiteY0" fmla="*/ 533400 h 4818743"/>
                <a:gd name="connsiteX1" fmla="*/ 5268687 w 5747657"/>
                <a:gd name="connsiteY1" fmla="*/ 0 h 4818743"/>
                <a:gd name="connsiteX2" fmla="*/ 5510575 w 5747657"/>
                <a:gd name="connsiteY2" fmla="*/ 0 h 4818743"/>
                <a:gd name="connsiteX3" fmla="*/ 5747657 w 5747657"/>
                <a:gd name="connsiteY3" fmla="*/ 237082 h 4818743"/>
                <a:gd name="connsiteX4" fmla="*/ 5747657 w 5747657"/>
                <a:gd name="connsiteY4" fmla="*/ 4581661 h 4818743"/>
                <a:gd name="connsiteX5" fmla="*/ 5510575 w 5747657"/>
                <a:gd name="connsiteY5" fmla="*/ 4818743 h 4818743"/>
                <a:gd name="connsiteX6" fmla="*/ 237082 w 5747657"/>
                <a:gd name="connsiteY6" fmla="*/ 4818743 h 4818743"/>
                <a:gd name="connsiteX7" fmla="*/ 0 w 5747657"/>
                <a:gd name="connsiteY7" fmla="*/ 4581661 h 4818743"/>
                <a:gd name="connsiteX8" fmla="*/ 0 w 5747657"/>
                <a:gd name="connsiteY8" fmla="*/ 237082 h 4818743"/>
                <a:gd name="connsiteX9" fmla="*/ 237082 w 5747657"/>
                <a:gd name="connsiteY9" fmla="*/ 0 h 4818743"/>
                <a:gd name="connsiteX10" fmla="*/ 4455887 w 5747657"/>
                <a:gd name="connsiteY10" fmla="*/ 0 h 4818743"/>
                <a:gd name="connsiteX11" fmla="*/ 4547327 w 5747657"/>
                <a:gd name="connsiteY11" fmla="*/ 624840 h 4818743"/>
                <a:gd name="connsiteX0" fmla="*/ 4455887 w 5747657"/>
                <a:gd name="connsiteY0" fmla="*/ 533400 h 4818743"/>
                <a:gd name="connsiteX1" fmla="*/ 5268687 w 5747657"/>
                <a:gd name="connsiteY1" fmla="*/ 0 h 4818743"/>
                <a:gd name="connsiteX2" fmla="*/ 5510575 w 5747657"/>
                <a:gd name="connsiteY2" fmla="*/ 0 h 4818743"/>
                <a:gd name="connsiteX3" fmla="*/ 5747657 w 5747657"/>
                <a:gd name="connsiteY3" fmla="*/ 237082 h 4818743"/>
                <a:gd name="connsiteX4" fmla="*/ 5747657 w 5747657"/>
                <a:gd name="connsiteY4" fmla="*/ 4581661 h 4818743"/>
                <a:gd name="connsiteX5" fmla="*/ 5510575 w 5747657"/>
                <a:gd name="connsiteY5" fmla="*/ 4818743 h 4818743"/>
                <a:gd name="connsiteX6" fmla="*/ 237082 w 5747657"/>
                <a:gd name="connsiteY6" fmla="*/ 4818743 h 4818743"/>
                <a:gd name="connsiteX7" fmla="*/ 0 w 5747657"/>
                <a:gd name="connsiteY7" fmla="*/ 4581661 h 4818743"/>
                <a:gd name="connsiteX8" fmla="*/ 0 w 5747657"/>
                <a:gd name="connsiteY8" fmla="*/ 237082 h 4818743"/>
                <a:gd name="connsiteX9" fmla="*/ 237082 w 5747657"/>
                <a:gd name="connsiteY9" fmla="*/ 0 h 4818743"/>
                <a:gd name="connsiteX10" fmla="*/ 4455887 w 5747657"/>
                <a:gd name="connsiteY10" fmla="*/ 0 h 4818743"/>
                <a:gd name="connsiteX0" fmla="*/ 5268687 w 5747657"/>
                <a:gd name="connsiteY0" fmla="*/ 0 h 4818743"/>
                <a:gd name="connsiteX1" fmla="*/ 5510575 w 5747657"/>
                <a:gd name="connsiteY1" fmla="*/ 0 h 4818743"/>
                <a:gd name="connsiteX2" fmla="*/ 5747657 w 5747657"/>
                <a:gd name="connsiteY2" fmla="*/ 237082 h 4818743"/>
                <a:gd name="connsiteX3" fmla="*/ 5747657 w 5747657"/>
                <a:gd name="connsiteY3" fmla="*/ 4581661 h 4818743"/>
                <a:gd name="connsiteX4" fmla="*/ 5510575 w 5747657"/>
                <a:gd name="connsiteY4" fmla="*/ 4818743 h 4818743"/>
                <a:gd name="connsiteX5" fmla="*/ 237082 w 5747657"/>
                <a:gd name="connsiteY5" fmla="*/ 4818743 h 4818743"/>
                <a:gd name="connsiteX6" fmla="*/ 0 w 5747657"/>
                <a:gd name="connsiteY6" fmla="*/ 4581661 h 4818743"/>
                <a:gd name="connsiteX7" fmla="*/ 0 w 5747657"/>
                <a:gd name="connsiteY7" fmla="*/ 237082 h 4818743"/>
                <a:gd name="connsiteX8" fmla="*/ 237082 w 5747657"/>
                <a:gd name="connsiteY8" fmla="*/ 0 h 4818743"/>
                <a:gd name="connsiteX9" fmla="*/ 4455887 w 5747657"/>
                <a:gd name="connsiteY9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8" fmla="*/ 4455887 w 5747657"/>
                <a:gd name="connsiteY8" fmla="*/ 0 h 4818743"/>
                <a:gd name="connsiteX0" fmla="*/ 5510575 w 5747657"/>
                <a:gd name="connsiteY0" fmla="*/ 19288 h 4838031"/>
                <a:gd name="connsiteX1" fmla="*/ 5747657 w 5747657"/>
                <a:gd name="connsiteY1" fmla="*/ 256370 h 4838031"/>
                <a:gd name="connsiteX2" fmla="*/ 5747657 w 5747657"/>
                <a:gd name="connsiteY2" fmla="*/ 4600949 h 4838031"/>
                <a:gd name="connsiteX3" fmla="*/ 5510575 w 5747657"/>
                <a:gd name="connsiteY3" fmla="*/ 4838031 h 4838031"/>
                <a:gd name="connsiteX4" fmla="*/ 237082 w 5747657"/>
                <a:gd name="connsiteY4" fmla="*/ 4838031 h 4838031"/>
                <a:gd name="connsiteX5" fmla="*/ 0 w 5747657"/>
                <a:gd name="connsiteY5" fmla="*/ 4600949 h 4838031"/>
                <a:gd name="connsiteX6" fmla="*/ 0 w 5747657"/>
                <a:gd name="connsiteY6" fmla="*/ 256370 h 4838031"/>
                <a:gd name="connsiteX7" fmla="*/ 237082 w 5747657"/>
                <a:gd name="connsiteY7" fmla="*/ 19288 h 4838031"/>
                <a:gd name="connsiteX8" fmla="*/ 258098 w 5747657"/>
                <a:gd name="connsiteY8" fmla="*/ 0 h 4838031"/>
                <a:gd name="connsiteX9" fmla="*/ 4455887 w 5747657"/>
                <a:gd name="connsiteY9" fmla="*/ 19288 h 4838031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8" fmla="*/ 4455887 w 5747657"/>
                <a:gd name="connsiteY8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0" fmla="*/ 5273496 w 5510578"/>
                <a:gd name="connsiteY0" fmla="*/ 0 h 4818743"/>
                <a:gd name="connsiteX1" fmla="*/ 5510578 w 5510578"/>
                <a:gd name="connsiteY1" fmla="*/ 237082 h 4818743"/>
                <a:gd name="connsiteX2" fmla="*/ 5510578 w 5510578"/>
                <a:gd name="connsiteY2" fmla="*/ 4581661 h 4818743"/>
                <a:gd name="connsiteX3" fmla="*/ 5273496 w 5510578"/>
                <a:gd name="connsiteY3" fmla="*/ 4818743 h 4818743"/>
                <a:gd name="connsiteX4" fmla="*/ 3 w 5510578"/>
                <a:gd name="connsiteY4" fmla="*/ 4818743 h 4818743"/>
                <a:gd name="connsiteX0" fmla="*/ -3 w 237079"/>
                <a:gd name="connsiteY0" fmla="*/ 0 h 4818743"/>
                <a:gd name="connsiteX1" fmla="*/ 237079 w 237079"/>
                <a:gd name="connsiteY1" fmla="*/ 237082 h 4818743"/>
                <a:gd name="connsiteX2" fmla="*/ 237079 w 237079"/>
                <a:gd name="connsiteY2" fmla="*/ 4581661 h 4818743"/>
                <a:gd name="connsiteX3" fmla="*/ -3 w 237079"/>
                <a:gd name="connsiteY3" fmla="*/ 4818743 h 48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9" h="4818743">
                  <a:moveTo>
                    <a:pt x="-3" y="0"/>
                  </a:moveTo>
                  <a:cubicBezTo>
                    <a:pt x="130934" y="0"/>
                    <a:pt x="237079" y="106145"/>
                    <a:pt x="237079" y="237082"/>
                  </a:cubicBezTo>
                  <a:lnTo>
                    <a:pt x="237079" y="4581661"/>
                  </a:lnTo>
                  <a:cubicBezTo>
                    <a:pt x="237079" y="4712598"/>
                    <a:pt x="130934" y="4818743"/>
                    <a:pt x="-3" y="4818743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FD84DB03-1B2D-4D6B-A367-CF4FB21D079C}"/>
                </a:ext>
              </a:extLst>
            </p:cNvPr>
            <p:cNvSpPr/>
            <p:nvPr/>
          </p:nvSpPr>
          <p:spPr>
            <a:xfrm>
              <a:off x="10664954" y="1412613"/>
              <a:ext cx="134299" cy="1119468"/>
            </a:xfrm>
            <a:custGeom>
              <a:avLst/>
              <a:gdLst>
                <a:gd name="connsiteX0" fmla="*/ 237082 w 5747657"/>
                <a:gd name="connsiteY0" fmla="*/ 0 h 4818743"/>
                <a:gd name="connsiteX1" fmla="*/ 4455887 w 5747657"/>
                <a:gd name="connsiteY1" fmla="*/ 0 h 4818743"/>
                <a:gd name="connsiteX2" fmla="*/ 4455887 w 5747657"/>
                <a:gd name="connsiteY2" fmla="*/ 533400 h 4818743"/>
                <a:gd name="connsiteX3" fmla="*/ 5268687 w 5747657"/>
                <a:gd name="connsiteY3" fmla="*/ 533400 h 4818743"/>
                <a:gd name="connsiteX4" fmla="*/ 5268687 w 5747657"/>
                <a:gd name="connsiteY4" fmla="*/ 0 h 4818743"/>
                <a:gd name="connsiteX5" fmla="*/ 5510575 w 5747657"/>
                <a:gd name="connsiteY5" fmla="*/ 0 h 4818743"/>
                <a:gd name="connsiteX6" fmla="*/ 5747657 w 5747657"/>
                <a:gd name="connsiteY6" fmla="*/ 237082 h 4818743"/>
                <a:gd name="connsiteX7" fmla="*/ 5747657 w 5747657"/>
                <a:gd name="connsiteY7" fmla="*/ 4581661 h 4818743"/>
                <a:gd name="connsiteX8" fmla="*/ 5510575 w 5747657"/>
                <a:gd name="connsiteY8" fmla="*/ 4818743 h 4818743"/>
                <a:gd name="connsiteX9" fmla="*/ 237082 w 5747657"/>
                <a:gd name="connsiteY9" fmla="*/ 4818743 h 4818743"/>
                <a:gd name="connsiteX10" fmla="*/ 0 w 5747657"/>
                <a:gd name="connsiteY10" fmla="*/ 4581661 h 4818743"/>
                <a:gd name="connsiteX11" fmla="*/ 0 w 5747657"/>
                <a:gd name="connsiteY11" fmla="*/ 237082 h 4818743"/>
                <a:gd name="connsiteX12" fmla="*/ 237082 w 5747657"/>
                <a:gd name="connsiteY12" fmla="*/ 0 h 4818743"/>
                <a:gd name="connsiteX0" fmla="*/ 4455887 w 5747657"/>
                <a:gd name="connsiteY0" fmla="*/ 533400 h 4818743"/>
                <a:gd name="connsiteX1" fmla="*/ 5268687 w 5747657"/>
                <a:gd name="connsiteY1" fmla="*/ 533400 h 4818743"/>
                <a:gd name="connsiteX2" fmla="*/ 5268687 w 5747657"/>
                <a:gd name="connsiteY2" fmla="*/ 0 h 4818743"/>
                <a:gd name="connsiteX3" fmla="*/ 5510575 w 5747657"/>
                <a:gd name="connsiteY3" fmla="*/ 0 h 4818743"/>
                <a:gd name="connsiteX4" fmla="*/ 5747657 w 5747657"/>
                <a:gd name="connsiteY4" fmla="*/ 237082 h 4818743"/>
                <a:gd name="connsiteX5" fmla="*/ 5747657 w 5747657"/>
                <a:gd name="connsiteY5" fmla="*/ 4581661 h 4818743"/>
                <a:gd name="connsiteX6" fmla="*/ 5510575 w 5747657"/>
                <a:gd name="connsiteY6" fmla="*/ 4818743 h 4818743"/>
                <a:gd name="connsiteX7" fmla="*/ 237082 w 5747657"/>
                <a:gd name="connsiteY7" fmla="*/ 4818743 h 4818743"/>
                <a:gd name="connsiteX8" fmla="*/ 0 w 5747657"/>
                <a:gd name="connsiteY8" fmla="*/ 4581661 h 4818743"/>
                <a:gd name="connsiteX9" fmla="*/ 0 w 5747657"/>
                <a:gd name="connsiteY9" fmla="*/ 237082 h 4818743"/>
                <a:gd name="connsiteX10" fmla="*/ 237082 w 5747657"/>
                <a:gd name="connsiteY10" fmla="*/ 0 h 4818743"/>
                <a:gd name="connsiteX11" fmla="*/ 4455887 w 5747657"/>
                <a:gd name="connsiteY11" fmla="*/ 0 h 4818743"/>
                <a:gd name="connsiteX12" fmla="*/ 4547327 w 5747657"/>
                <a:gd name="connsiteY12" fmla="*/ 624840 h 4818743"/>
                <a:gd name="connsiteX0" fmla="*/ 4455887 w 5747657"/>
                <a:gd name="connsiteY0" fmla="*/ 533400 h 4818743"/>
                <a:gd name="connsiteX1" fmla="*/ 5268687 w 5747657"/>
                <a:gd name="connsiteY1" fmla="*/ 0 h 4818743"/>
                <a:gd name="connsiteX2" fmla="*/ 5510575 w 5747657"/>
                <a:gd name="connsiteY2" fmla="*/ 0 h 4818743"/>
                <a:gd name="connsiteX3" fmla="*/ 5747657 w 5747657"/>
                <a:gd name="connsiteY3" fmla="*/ 237082 h 4818743"/>
                <a:gd name="connsiteX4" fmla="*/ 5747657 w 5747657"/>
                <a:gd name="connsiteY4" fmla="*/ 4581661 h 4818743"/>
                <a:gd name="connsiteX5" fmla="*/ 5510575 w 5747657"/>
                <a:gd name="connsiteY5" fmla="*/ 4818743 h 4818743"/>
                <a:gd name="connsiteX6" fmla="*/ 237082 w 5747657"/>
                <a:gd name="connsiteY6" fmla="*/ 4818743 h 4818743"/>
                <a:gd name="connsiteX7" fmla="*/ 0 w 5747657"/>
                <a:gd name="connsiteY7" fmla="*/ 4581661 h 4818743"/>
                <a:gd name="connsiteX8" fmla="*/ 0 w 5747657"/>
                <a:gd name="connsiteY8" fmla="*/ 237082 h 4818743"/>
                <a:gd name="connsiteX9" fmla="*/ 237082 w 5747657"/>
                <a:gd name="connsiteY9" fmla="*/ 0 h 4818743"/>
                <a:gd name="connsiteX10" fmla="*/ 4455887 w 5747657"/>
                <a:gd name="connsiteY10" fmla="*/ 0 h 4818743"/>
                <a:gd name="connsiteX11" fmla="*/ 4547327 w 5747657"/>
                <a:gd name="connsiteY11" fmla="*/ 624840 h 4818743"/>
                <a:gd name="connsiteX0" fmla="*/ 4455887 w 5747657"/>
                <a:gd name="connsiteY0" fmla="*/ 533400 h 4818743"/>
                <a:gd name="connsiteX1" fmla="*/ 5268687 w 5747657"/>
                <a:gd name="connsiteY1" fmla="*/ 0 h 4818743"/>
                <a:gd name="connsiteX2" fmla="*/ 5510575 w 5747657"/>
                <a:gd name="connsiteY2" fmla="*/ 0 h 4818743"/>
                <a:gd name="connsiteX3" fmla="*/ 5747657 w 5747657"/>
                <a:gd name="connsiteY3" fmla="*/ 237082 h 4818743"/>
                <a:gd name="connsiteX4" fmla="*/ 5747657 w 5747657"/>
                <a:gd name="connsiteY4" fmla="*/ 4581661 h 4818743"/>
                <a:gd name="connsiteX5" fmla="*/ 5510575 w 5747657"/>
                <a:gd name="connsiteY5" fmla="*/ 4818743 h 4818743"/>
                <a:gd name="connsiteX6" fmla="*/ 237082 w 5747657"/>
                <a:gd name="connsiteY6" fmla="*/ 4818743 h 4818743"/>
                <a:gd name="connsiteX7" fmla="*/ 0 w 5747657"/>
                <a:gd name="connsiteY7" fmla="*/ 4581661 h 4818743"/>
                <a:gd name="connsiteX8" fmla="*/ 0 w 5747657"/>
                <a:gd name="connsiteY8" fmla="*/ 237082 h 4818743"/>
                <a:gd name="connsiteX9" fmla="*/ 237082 w 5747657"/>
                <a:gd name="connsiteY9" fmla="*/ 0 h 4818743"/>
                <a:gd name="connsiteX10" fmla="*/ 4455887 w 5747657"/>
                <a:gd name="connsiteY10" fmla="*/ 0 h 4818743"/>
                <a:gd name="connsiteX0" fmla="*/ 5268687 w 5747657"/>
                <a:gd name="connsiteY0" fmla="*/ 0 h 4818743"/>
                <a:gd name="connsiteX1" fmla="*/ 5510575 w 5747657"/>
                <a:gd name="connsiteY1" fmla="*/ 0 h 4818743"/>
                <a:gd name="connsiteX2" fmla="*/ 5747657 w 5747657"/>
                <a:gd name="connsiteY2" fmla="*/ 237082 h 4818743"/>
                <a:gd name="connsiteX3" fmla="*/ 5747657 w 5747657"/>
                <a:gd name="connsiteY3" fmla="*/ 4581661 h 4818743"/>
                <a:gd name="connsiteX4" fmla="*/ 5510575 w 5747657"/>
                <a:gd name="connsiteY4" fmla="*/ 4818743 h 4818743"/>
                <a:gd name="connsiteX5" fmla="*/ 237082 w 5747657"/>
                <a:gd name="connsiteY5" fmla="*/ 4818743 h 4818743"/>
                <a:gd name="connsiteX6" fmla="*/ 0 w 5747657"/>
                <a:gd name="connsiteY6" fmla="*/ 4581661 h 4818743"/>
                <a:gd name="connsiteX7" fmla="*/ 0 w 5747657"/>
                <a:gd name="connsiteY7" fmla="*/ 237082 h 4818743"/>
                <a:gd name="connsiteX8" fmla="*/ 237082 w 5747657"/>
                <a:gd name="connsiteY8" fmla="*/ 0 h 4818743"/>
                <a:gd name="connsiteX9" fmla="*/ 4455887 w 5747657"/>
                <a:gd name="connsiteY9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8" fmla="*/ 4455887 w 5747657"/>
                <a:gd name="connsiteY8" fmla="*/ 0 h 4818743"/>
                <a:gd name="connsiteX0" fmla="*/ 5510575 w 5747657"/>
                <a:gd name="connsiteY0" fmla="*/ 19288 h 4838031"/>
                <a:gd name="connsiteX1" fmla="*/ 5747657 w 5747657"/>
                <a:gd name="connsiteY1" fmla="*/ 256370 h 4838031"/>
                <a:gd name="connsiteX2" fmla="*/ 5747657 w 5747657"/>
                <a:gd name="connsiteY2" fmla="*/ 4600949 h 4838031"/>
                <a:gd name="connsiteX3" fmla="*/ 5510575 w 5747657"/>
                <a:gd name="connsiteY3" fmla="*/ 4838031 h 4838031"/>
                <a:gd name="connsiteX4" fmla="*/ 237082 w 5747657"/>
                <a:gd name="connsiteY4" fmla="*/ 4838031 h 4838031"/>
                <a:gd name="connsiteX5" fmla="*/ 0 w 5747657"/>
                <a:gd name="connsiteY5" fmla="*/ 4600949 h 4838031"/>
                <a:gd name="connsiteX6" fmla="*/ 0 w 5747657"/>
                <a:gd name="connsiteY6" fmla="*/ 256370 h 4838031"/>
                <a:gd name="connsiteX7" fmla="*/ 237082 w 5747657"/>
                <a:gd name="connsiteY7" fmla="*/ 19288 h 4838031"/>
                <a:gd name="connsiteX8" fmla="*/ 258098 w 5747657"/>
                <a:gd name="connsiteY8" fmla="*/ 0 h 4838031"/>
                <a:gd name="connsiteX9" fmla="*/ 4455887 w 5747657"/>
                <a:gd name="connsiteY9" fmla="*/ 19288 h 4838031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8" fmla="*/ 4455887 w 5747657"/>
                <a:gd name="connsiteY8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7" fmla="*/ 237082 w 5747657"/>
                <a:gd name="connsiteY7" fmla="*/ 0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6" fmla="*/ 0 w 5747657"/>
                <a:gd name="connsiteY6" fmla="*/ 237082 h 4818743"/>
                <a:gd name="connsiteX0" fmla="*/ 5510575 w 5747657"/>
                <a:gd name="connsiteY0" fmla="*/ 0 h 4818743"/>
                <a:gd name="connsiteX1" fmla="*/ 5747657 w 5747657"/>
                <a:gd name="connsiteY1" fmla="*/ 237082 h 4818743"/>
                <a:gd name="connsiteX2" fmla="*/ 5747657 w 5747657"/>
                <a:gd name="connsiteY2" fmla="*/ 4581661 h 4818743"/>
                <a:gd name="connsiteX3" fmla="*/ 5510575 w 5747657"/>
                <a:gd name="connsiteY3" fmla="*/ 4818743 h 4818743"/>
                <a:gd name="connsiteX4" fmla="*/ 237082 w 5747657"/>
                <a:gd name="connsiteY4" fmla="*/ 4818743 h 4818743"/>
                <a:gd name="connsiteX5" fmla="*/ 0 w 5747657"/>
                <a:gd name="connsiteY5" fmla="*/ 4581661 h 4818743"/>
                <a:gd name="connsiteX0" fmla="*/ 5273496 w 5510578"/>
                <a:gd name="connsiteY0" fmla="*/ 0 h 4818743"/>
                <a:gd name="connsiteX1" fmla="*/ 5510578 w 5510578"/>
                <a:gd name="connsiteY1" fmla="*/ 237082 h 4818743"/>
                <a:gd name="connsiteX2" fmla="*/ 5510578 w 5510578"/>
                <a:gd name="connsiteY2" fmla="*/ 4581661 h 4818743"/>
                <a:gd name="connsiteX3" fmla="*/ 5273496 w 5510578"/>
                <a:gd name="connsiteY3" fmla="*/ 4818743 h 4818743"/>
                <a:gd name="connsiteX4" fmla="*/ 3 w 5510578"/>
                <a:gd name="connsiteY4" fmla="*/ 4818743 h 4818743"/>
                <a:gd name="connsiteX0" fmla="*/ -3 w 237079"/>
                <a:gd name="connsiteY0" fmla="*/ 0 h 4818743"/>
                <a:gd name="connsiteX1" fmla="*/ 237079 w 237079"/>
                <a:gd name="connsiteY1" fmla="*/ 237082 h 4818743"/>
                <a:gd name="connsiteX2" fmla="*/ 237079 w 237079"/>
                <a:gd name="connsiteY2" fmla="*/ 4581661 h 4818743"/>
                <a:gd name="connsiteX3" fmla="*/ -3 w 237079"/>
                <a:gd name="connsiteY3" fmla="*/ 4818743 h 4818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79" h="4818743">
                  <a:moveTo>
                    <a:pt x="-3" y="0"/>
                  </a:moveTo>
                  <a:cubicBezTo>
                    <a:pt x="130934" y="0"/>
                    <a:pt x="237079" y="106145"/>
                    <a:pt x="237079" y="237082"/>
                  </a:cubicBezTo>
                  <a:lnTo>
                    <a:pt x="237079" y="4581661"/>
                  </a:lnTo>
                  <a:cubicBezTo>
                    <a:pt x="237079" y="4712598"/>
                    <a:pt x="130934" y="4818743"/>
                    <a:pt x="-3" y="4818743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/>
            </a:p>
          </p:txBody>
        </p:sp>
      </p:grp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2399ACDA-D5CF-408C-A20E-E9F9B13595CC}"/>
              </a:ext>
            </a:extLst>
          </p:cNvPr>
          <p:cNvCxnSpPr/>
          <p:nvPr/>
        </p:nvCxnSpPr>
        <p:spPr>
          <a:xfrm>
            <a:off x="9807688" y="2632082"/>
            <a:ext cx="0" cy="478284"/>
          </a:xfrm>
          <a:prstGeom prst="line">
            <a:avLst/>
          </a:pr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7944FF53-5C01-4EED-AB13-6FBE572C3740}"/>
              </a:ext>
            </a:extLst>
          </p:cNvPr>
          <p:cNvCxnSpPr/>
          <p:nvPr/>
        </p:nvCxnSpPr>
        <p:spPr>
          <a:xfrm>
            <a:off x="3647401" y="2626062"/>
            <a:ext cx="0" cy="478284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72DEE09A-BEFB-46BB-AC6D-C9510173CA2B}"/>
              </a:ext>
            </a:extLst>
          </p:cNvPr>
          <p:cNvGrpSpPr/>
          <p:nvPr/>
        </p:nvGrpSpPr>
        <p:grpSpPr>
          <a:xfrm>
            <a:off x="3113961" y="1575313"/>
            <a:ext cx="1074016" cy="902671"/>
            <a:chOff x="3113961" y="1501835"/>
            <a:chExt cx="1074016" cy="902671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xmlns="" id="{3B347060-B179-450A-B78A-3ABDB333EDED}"/>
                </a:ext>
              </a:extLst>
            </p:cNvPr>
            <p:cNvGrpSpPr/>
            <p:nvPr/>
          </p:nvGrpSpPr>
          <p:grpSpPr>
            <a:xfrm>
              <a:off x="3113961" y="1501835"/>
              <a:ext cx="1074016" cy="902671"/>
              <a:chOff x="9467288" y="1412613"/>
              <a:chExt cx="1331965" cy="1119468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EA7BBCA8-542A-46E8-9836-91F440E07349}"/>
                  </a:ext>
                </a:extLst>
              </p:cNvPr>
              <p:cNvSpPr/>
              <p:nvPr/>
            </p:nvSpPr>
            <p:spPr>
              <a:xfrm rot="10800000">
                <a:off x="9467288" y="1412613"/>
                <a:ext cx="134299" cy="111946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8" fmla="*/ 4455887 w 5747657"/>
                  <a:gd name="connsiteY8" fmla="*/ 0 h 4818743"/>
                  <a:gd name="connsiteX0" fmla="*/ 5510575 w 5747657"/>
                  <a:gd name="connsiteY0" fmla="*/ 19288 h 4838031"/>
                  <a:gd name="connsiteX1" fmla="*/ 5747657 w 5747657"/>
                  <a:gd name="connsiteY1" fmla="*/ 256370 h 4838031"/>
                  <a:gd name="connsiteX2" fmla="*/ 5747657 w 5747657"/>
                  <a:gd name="connsiteY2" fmla="*/ 4600949 h 4838031"/>
                  <a:gd name="connsiteX3" fmla="*/ 5510575 w 5747657"/>
                  <a:gd name="connsiteY3" fmla="*/ 4838031 h 4838031"/>
                  <a:gd name="connsiteX4" fmla="*/ 237082 w 5747657"/>
                  <a:gd name="connsiteY4" fmla="*/ 4838031 h 4838031"/>
                  <a:gd name="connsiteX5" fmla="*/ 0 w 5747657"/>
                  <a:gd name="connsiteY5" fmla="*/ 4600949 h 4838031"/>
                  <a:gd name="connsiteX6" fmla="*/ 0 w 5747657"/>
                  <a:gd name="connsiteY6" fmla="*/ 256370 h 4838031"/>
                  <a:gd name="connsiteX7" fmla="*/ 237082 w 5747657"/>
                  <a:gd name="connsiteY7" fmla="*/ 19288 h 4838031"/>
                  <a:gd name="connsiteX8" fmla="*/ 258098 w 5747657"/>
                  <a:gd name="connsiteY8" fmla="*/ 0 h 4838031"/>
                  <a:gd name="connsiteX9" fmla="*/ 4455887 w 5747657"/>
                  <a:gd name="connsiteY9" fmla="*/ 19288 h 4838031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8" fmla="*/ 4455887 w 5747657"/>
                  <a:gd name="connsiteY8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0" fmla="*/ 5273496 w 5510578"/>
                  <a:gd name="connsiteY0" fmla="*/ 0 h 4818743"/>
                  <a:gd name="connsiteX1" fmla="*/ 5510578 w 5510578"/>
                  <a:gd name="connsiteY1" fmla="*/ 237082 h 4818743"/>
                  <a:gd name="connsiteX2" fmla="*/ 5510578 w 5510578"/>
                  <a:gd name="connsiteY2" fmla="*/ 4581661 h 4818743"/>
                  <a:gd name="connsiteX3" fmla="*/ 5273496 w 5510578"/>
                  <a:gd name="connsiteY3" fmla="*/ 4818743 h 4818743"/>
                  <a:gd name="connsiteX4" fmla="*/ 3 w 5510578"/>
                  <a:gd name="connsiteY4" fmla="*/ 4818743 h 4818743"/>
                  <a:gd name="connsiteX0" fmla="*/ -3 w 237079"/>
                  <a:gd name="connsiteY0" fmla="*/ 0 h 4818743"/>
                  <a:gd name="connsiteX1" fmla="*/ 237079 w 237079"/>
                  <a:gd name="connsiteY1" fmla="*/ 237082 h 4818743"/>
                  <a:gd name="connsiteX2" fmla="*/ 237079 w 237079"/>
                  <a:gd name="connsiteY2" fmla="*/ 4581661 h 4818743"/>
                  <a:gd name="connsiteX3" fmla="*/ -3 w 237079"/>
                  <a:gd name="connsiteY3" fmla="*/ 4818743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079" h="4818743">
                    <a:moveTo>
                      <a:pt x="-3" y="0"/>
                    </a:moveTo>
                    <a:cubicBezTo>
                      <a:pt x="130934" y="0"/>
                      <a:pt x="237079" y="106145"/>
                      <a:pt x="237079" y="237082"/>
                    </a:cubicBezTo>
                    <a:lnTo>
                      <a:pt x="237079" y="4581661"/>
                    </a:lnTo>
                    <a:cubicBezTo>
                      <a:pt x="237079" y="4712598"/>
                      <a:pt x="130934" y="4818743"/>
                      <a:pt x="-3" y="4818743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C146D38D-E022-4C6A-ABAB-588406EBEA26}"/>
                  </a:ext>
                </a:extLst>
              </p:cNvPr>
              <p:cNvSpPr/>
              <p:nvPr/>
            </p:nvSpPr>
            <p:spPr>
              <a:xfrm>
                <a:off x="10664954" y="1412613"/>
                <a:ext cx="134299" cy="111946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8" fmla="*/ 4455887 w 5747657"/>
                  <a:gd name="connsiteY8" fmla="*/ 0 h 4818743"/>
                  <a:gd name="connsiteX0" fmla="*/ 5510575 w 5747657"/>
                  <a:gd name="connsiteY0" fmla="*/ 19288 h 4838031"/>
                  <a:gd name="connsiteX1" fmla="*/ 5747657 w 5747657"/>
                  <a:gd name="connsiteY1" fmla="*/ 256370 h 4838031"/>
                  <a:gd name="connsiteX2" fmla="*/ 5747657 w 5747657"/>
                  <a:gd name="connsiteY2" fmla="*/ 4600949 h 4838031"/>
                  <a:gd name="connsiteX3" fmla="*/ 5510575 w 5747657"/>
                  <a:gd name="connsiteY3" fmla="*/ 4838031 h 4838031"/>
                  <a:gd name="connsiteX4" fmla="*/ 237082 w 5747657"/>
                  <a:gd name="connsiteY4" fmla="*/ 4838031 h 4838031"/>
                  <a:gd name="connsiteX5" fmla="*/ 0 w 5747657"/>
                  <a:gd name="connsiteY5" fmla="*/ 4600949 h 4838031"/>
                  <a:gd name="connsiteX6" fmla="*/ 0 w 5747657"/>
                  <a:gd name="connsiteY6" fmla="*/ 256370 h 4838031"/>
                  <a:gd name="connsiteX7" fmla="*/ 237082 w 5747657"/>
                  <a:gd name="connsiteY7" fmla="*/ 19288 h 4838031"/>
                  <a:gd name="connsiteX8" fmla="*/ 258098 w 5747657"/>
                  <a:gd name="connsiteY8" fmla="*/ 0 h 4838031"/>
                  <a:gd name="connsiteX9" fmla="*/ 4455887 w 5747657"/>
                  <a:gd name="connsiteY9" fmla="*/ 19288 h 4838031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8" fmla="*/ 4455887 w 5747657"/>
                  <a:gd name="connsiteY8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7" fmla="*/ 237082 w 5747657"/>
                  <a:gd name="connsiteY7" fmla="*/ 0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6" fmla="*/ 0 w 5747657"/>
                  <a:gd name="connsiteY6" fmla="*/ 237082 h 4818743"/>
                  <a:gd name="connsiteX0" fmla="*/ 5510575 w 5747657"/>
                  <a:gd name="connsiteY0" fmla="*/ 0 h 4818743"/>
                  <a:gd name="connsiteX1" fmla="*/ 5747657 w 5747657"/>
                  <a:gd name="connsiteY1" fmla="*/ 237082 h 4818743"/>
                  <a:gd name="connsiteX2" fmla="*/ 5747657 w 5747657"/>
                  <a:gd name="connsiteY2" fmla="*/ 4581661 h 4818743"/>
                  <a:gd name="connsiteX3" fmla="*/ 5510575 w 5747657"/>
                  <a:gd name="connsiteY3" fmla="*/ 4818743 h 4818743"/>
                  <a:gd name="connsiteX4" fmla="*/ 237082 w 5747657"/>
                  <a:gd name="connsiteY4" fmla="*/ 4818743 h 4818743"/>
                  <a:gd name="connsiteX5" fmla="*/ 0 w 5747657"/>
                  <a:gd name="connsiteY5" fmla="*/ 4581661 h 4818743"/>
                  <a:gd name="connsiteX0" fmla="*/ 5273496 w 5510578"/>
                  <a:gd name="connsiteY0" fmla="*/ 0 h 4818743"/>
                  <a:gd name="connsiteX1" fmla="*/ 5510578 w 5510578"/>
                  <a:gd name="connsiteY1" fmla="*/ 237082 h 4818743"/>
                  <a:gd name="connsiteX2" fmla="*/ 5510578 w 5510578"/>
                  <a:gd name="connsiteY2" fmla="*/ 4581661 h 4818743"/>
                  <a:gd name="connsiteX3" fmla="*/ 5273496 w 5510578"/>
                  <a:gd name="connsiteY3" fmla="*/ 4818743 h 4818743"/>
                  <a:gd name="connsiteX4" fmla="*/ 3 w 5510578"/>
                  <a:gd name="connsiteY4" fmla="*/ 4818743 h 4818743"/>
                  <a:gd name="connsiteX0" fmla="*/ -3 w 237079"/>
                  <a:gd name="connsiteY0" fmla="*/ 0 h 4818743"/>
                  <a:gd name="connsiteX1" fmla="*/ 237079 w 237079"/>
                  <a:gd name="connsiteY1" fmla="*/ 237082 h 4818743"/>
                  <a:gd name="connsiteX2" fmla="*/ 237079 w 237079"/>
                  <a:gd name="connsiteY2" fmla="*/ 4581661 h 4818743"/>
                  <a:gd name="connsiteX3" fmla="*/ -3 w 237079"/>
                  <a:gd name="connsiteY3" fmla="*/ 4818743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079" h="4818743">
                    <a:moveTo>
                      <a:pt x="-3" y="0"/>
                    </a:moveTo>
                    <a:cubicBezTo>
                      <a:pt x="130934" y="0"/>
                      <a:pt x="237079" y="106145"/>
                      <a:pt x="237079" y="237082"/>
                    </a:cubicBezTo>
                    <a:lnTo>
                      <a:pt x="237079" y="4581661"/>
                    </a:lnTo>
                    <a:cubicBezTo>
                      <a:pt x="237079" y="4712598"/>
                      <a:pt x="130934" y="4818743"/>
                      <a:pt x="-3" y="4818743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89" name="Freeform 502">
              <a:extLst>
                <a:ext uri="{FF2B5EF4-FFF2-40B4-BE49-F238E27FC236}">
                  <a16:creationId xmlns:a16="http://schemas.microsoft.com/office/drawing/2014/main" xmlns="" id="{D525B7CE-BA1B-4065-8343-6D54323204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1571" y="1627260"/>
              <a:ext cx="618796" cy="635085"/>
            </a:xfrm>
            <a:custGeom>
              <a:avLst/>
              <a:gdLst>
                <a:gd name="T0" fmla="*/ 64 w 176"/>
                <a:gd name="T1" fmla="*/ 96 h 176"/>
                <a:gd name="T2" fmla="*/ 60 w 176"/>
                <a:gd name="T3" fmla="*/ 100 h 176"/>
                <a:gd name="T4" fmla="*/ 61 w 176"/>
                <a:gd name="T5" fmla="*/ 103 h 176"/>
                <a:gd name="T6" fmla="*/ 85 w 176"/>
                <a:gd name="T7" fmla="*/ 127 h 176"/>
                <a:gd name="T8" fmla="*/ 88 w 176"/>
                <a:gd name="T9" fmla="*/ 128 h 176"/>
                <a:gd name="T10" fmla="*/ 91 w 176"/>
                <a:gd name="T11" fmla="*/ 127 h 176"/>
                <a:gd name="T12" fmla="*/ 115 w 176"/>
                <a:gd name="T13" fmla="*/ 103 h 176"/>
                <a:gd name="T14" fmla="*/ 116 w 176"/>
                <a:gd name="T15" fmla="*/ 100 h 176"/>
                <a:gd name="T16" fmla="*/ 112 w 176"/>
                <a:gd name="T17" fmla="*/ 96 h 176"/>
                <a:gd name="T18" fmla="*/ 109 w 176"/>
                <a:gd name="T19" fmla="*/ 97 h 176"/>
                <a:gd name="T20" fmla="*/ 92 w 176"/>
                <a:gd name="T21" fmla="*/ 114 h 176"/>
                <a:gd name="T22" fmla="*/ 92 w 176"/>
                <a:gd name="T23" fmla="*/ 4 h 176"/>
                <a:gd name="T24" fmla="*/ 92 w 176"/>
                <a:gd name="T25" fmla="*/ 4 h 176"/>
                <a:gd name="T26" fmla="*/ 88 w 176"/>
                <a:gd name="T27" fmla="*/ 0 h 176"/>
                <a:gd name="T28" fmla="*/ 84 w 176"/>
                <a:gd name="T29" fmla="*/ 4 h 176"/>
                <a:gd name="T30" fmla="*/ 84 w 176"/>
                <a:gd name="T31" fmla="*/ 114 h 176"/>
                <a:gd name="T32" fmla="*/ 67 w 176"/>
                <a:gd name="T33" fmla="*/ 97 h 176"/>
                <a:gd name="T34" fmla="*/ 64 w 176"/>
                <a:gd name="T35" fmla="*/ 96 h 176"/>
                <a:gd name="T36" fmla="*/ 168 w 176"/>
                <a:gd name="T37" fmla="*/ 40 h 176"/>
                <a:gd name="T38" fmla="*/ 104 w 176"/>
                <a:gd name="T39" fmla="*/ 40 h 176"/>
                <a:gd name="T40" fmla="*/ 100 w 176"/>
                <a:gd name="T41" fmla="*/ 44 h 176"/>
                <a:gd name="T42" fmla="*/ 104 w 176"/>
                <a:gd name="T43" fmla="*/ 48 h 176"/>
                <a:gd name="T44" fmla="*/ 168 w 176"/>
                <a:gd name="T45" fmla="*/ 48 h 176"/>
                <a:gd name="T46" fmla="*/ 168 w 176"/>
                <a:gd name="T47" fmla="*/ 64 h 176"/>
                <a:gd name="T48" fmla="*/ 104 w 176"/>
                <a:gd name="T49" fmla="*/ 64 h 176"/>
                <a:gd name="T50" fmla="*/ 100 w 176"/>
                <a:gd name="T51" fmla="*/ 68 h 176"/>
                <a:gd name="T52" fmla="*/ 104 w 176"/>
                <a:gd name="T53" fmla="*/ 72 h 176"/>
                <a:gd name="T54" fmla="*/ 152 w 176"/>
                <a:gd name="T55" fmla="*/ 72 h 176"/>
                <a:gd name="T56" fmla="*/ 152 w 176"/>
                <a:gd name="T57" fmla="*/ 168 h 176"/>
                <a:gd name="T58" fmla="*/ 24 w 176"/>
                <a:gd name="T59" fmla="*/ 168 h 176"/>
                <a:gd name="T60" fmla="*/ 24 w 176"/>
                <a:gd name="T61" fmla="*/ 72 h 176"/>
                <a:gd name="T62" fmla="*/ 72 w 176"/>
                <a:gd name="T63" fmla="*/ 72 h 176"/>
                <a:gd name="T64" fmla="*/ 76 w 176"/>
                <a:gd name="T65" fmla="*/ 68 h 176"/>
                <a:gd name="T66" fmla="*/ 72 w 176"/>
                <a:gd name="T67" fmla="*/ 64 h 176"/>
                <a:gd name="T68" fmla="*/ 8 w 176"/>
                <a:gd name="T69" fmla="*/ 64 h 176"/>
                <a:gd name="T70" fmla="*/ 8 w 176"/>
                <a:gd name="T71" fmla="*/ 48 h 176"/>
                <a:gd name="T72" fmla="*/ 72 w 176"/>
                <a:gd name="T73" fmla="*/ 48 h 176"/>
                <a:gd name="T74" fmla="*/ 76 w 176"/>
                <a:gd name="T75" fmla="*/ 44 h 176"/>
                <a:gd name="T76" fmla="*/ 72 w 176"/>
                <a:gd name="T77" fmla="*/ 40 h 176"/>
                <a:gd name="T78" fmla="*/ 8 w 176"/>
                <a:gd name="T79" fmla="*/ 40 h 176"/>
                <a:gd name="T80" fmla="*/ 0 w 176"/>
                <a:gd name="T81" fmla="*/ 48 h 176"/>
                <a:gd name="T82" fmla="*/ 0 w 176"/>
                <a:gd name="T83" fmla="*/ 64 h 176"/>
                <a:gd name="T84" fmla="*/ 8 w 176"/>
                <a:gd name="T85" fmla="*/ 72 h 176"/>
                <a:gd name="T86" fmla="*/ 16 w 176"/>
                <a:gd name="T87" fmla="*/ 72 h 176"/>
                <a:gd name="T88" fmla="*/ 16 w 176"/>
                <a:gd name="T89" fmla="*/ 168 h 176"/>
                <a:gd name="T90" fmla="*/ 24 w 176"/>
                <a:gd name="T91" fmla="*/ 176 h 176"/>
                <a:gd name="T92" fmla="*/ 152 w 176"/>
                <a:gd name="T93" fmla="*/ 176 h 176"/>
                <a:gd name="T94" fmla="*/ 160 w 176"/>
                <a:gd name="T95" fmla="*/ 168 h 176"/>
                <a:gd name="T96" fmla="*/ 160 w 176"/>
                <a:gd name="T97" fmla="*/ 72 h 176"/>
                <a:gd name="T98" fmla="*/ 168 w 176"/>
                <a:gd name="T99" fmla="*/ 72 h 176"/>
                <a:gd name="T100" fmla="*/ 176 w 176"/>
                <a:gd name="T101" fmla="*/ 64 h 176"/>
                <a:gd name="T102" fmla="*/ 176 w 176"/>
                <a:gd name="T103" fmla="*/ 48 h 176"/>
                <a:gd name="T104" fmla="*/ 168 w 176"/>
                <a:gd name="T105" fmla="*/ 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176">
                  <a:moveTo>
                    <a:pt x="64" y="96"/>
                  </a:moveTo>
                  <a:cubicBezTo>
                    <a:pt x="62" y="96"/>
                    <a:pt x="60" y="98"/>
                    <a:pt x="60" y="100"/>
                  </a:cubicBezTo>
                  <a:cubicBezTo>
                    <a:pt x="60" y="101"/>
                    <a:pt x="60" y="102"/>
                    <a:pt x="61" y="103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6" y="128"/>
                    <a:pt x="87" y="128"/>
                    <a:pt x="88" y="128"/>
                  </a:cubicBezTo>
                  <a:cubicBezTo>
                    <a:pt x="89" y="128"/>
                    <a:pt x="90" y="128"/>
                    <a:pt x="91" y="127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6" y="102"/>
                    <a:pt x="116" y="101"/>
                    <a:pt x="116" y="100"/>
                  </a:cubicBezTo>
                  <a:cubicBezTo>
                    <a:pt x="116" y="98"/>
                    <a:pt x="114" y="96"/>
                    <a:pt x="112" y="96"/>
                  </a:cubicBezTo>
                  <a:cubicBezTo>
                    <a:pt x="111" y="96"/>
                    <a:pt x="110" y="96"/>
                    <a:pt x="109" y="97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86" y="0"/>
                    <a:pt x="84" y="2"/>
                    <a:pt x="84" y="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6" y="96"/>
                    <a:pt x="65" y="96"/>
                    <a:pt x="64" y="96"/>
                  </a:cubicBezTo>
                  <a:close/>
                  <a:moveTo>
                    <a:pt x="168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2" y="40"/>
                    <a:pt x="100" y="42"/>
                    <a:pt x="100" y="44"/>
                  </a:cubicBezTo>
                  <a:cubicBezTo>
                    <a:pt x="100" y="46"/>
                    <a:pt x="102" y="48"/>
                    <a:pt x="104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2" y="64"/>
                    <a:pt x="100" y="66"/>
                    <a:pt x="100" y="68"/>
                  </a:cubicBezTo>
                  <a:cubicBezTo>
                    <a:pt x="100" y="70"/>
                    <a:pt x="102" y="72"/>
                    <a:pt x="104" y="72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4" y="72"/>
                    <a:pt x="76" y="70"/>
                    <a:pt x="76" y="68"/>
                  </a:cubicBezTo>
                  <a:cubicBezTo>
                    <a:pt x="76" y="66"/>
                    <a:pt x="74" y="64"/>
                    <a:pt x="72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74" y="48"/>
                    <a:pt x="76" y="46"/>
                    <a:pt x="76" y="44"/>
                  </a:cubicBezTo>
                  <a:cubicBezTo>
                    <a:pt x="76" y="42"/>
                    <a:pt x="74" y="40"/>
                    <a:pt x="72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44"/>
                    <a:pt x="0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72"/>
                    <a:pt x="20" y="176"/>
                    <a:pt x="24" y="176"/>
                  </a:cubicBezTo>
                  <a:cubicBezTo>
                    <a:pt x="152" y="176"/>
                    <a:pt x="152" y="176"/>
                    <a:pt x="152" y="176"/>
                  </a:cubicBezTo>
                  <a:cubicBezTo>
                    <a:pt x="156" y="176"/>
                    <a:pt x="160" y="172"/>
                    <a:pt x="160" y="16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8" y="72"/>
                    <a:pt x="168" y="72"/>
                    <a:pt x="168" y="72"/>
                  </a:cubicBezTo>
                  <a:cubicBezTo>
                    <a:pt x="172" y="72"/>
                    <a:pt x="176" y="68"/>
                    <a:pt x="176" y="64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4"/>
                    <a:pt x="172" y="40"/>
                    <a:pt x="168" y="40"/>
                  </a:cubicBezTo>
                  <a:close/>
                </a:path>
              </a:pathLst>
            </a:custGeom>
            <a:gradFill>
              <a:gsLst>
                <a:gs pos="0">
                  <a:srgbClr val="11C1FF"/>
                </a:gs>
                <a:gs pos="100000">
                  <a:srgbClr val="00B0F0"/>
                </a:gs>
              </a:gsLst>
              <a:lin ang="5400000" scaled="1"/>
            </a:gradFill>
            <a:ln w="38100" cap="rnd">
              <a:noFill/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lt1"/>
                </a:solidFill>
              </a:endParaRPr>
            </a:p>
          </p:txBody>
        </p:sp>
      </p:grp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383AA4F2-2163-424C-8B39-FD92A4699158}"/>
              </a:ext>
            </a:extLst>
          </p:cNvPr>
          <p:cNvSpPr txBox="1"/>
          <p:nvPr/>
        </p:nvSpPr>
        <p:spPr>
          <a:xfrm>
            <a:off x="1684175" y="4718082"/>
            <a:ext cx="2600649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题目 </a:t>
            </a:r>
            <a:r>
              <a:rPr kumimoji="0" lang="en-US" altLang="zh-CN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01</a:t>
            </a:r>
            <a:endParaRPr kumimoji="0" lang="zh-CN" altLang="en-US" sz="2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995C075B-33B4-4FB3-8C53-C27DA7E27FF3}"/>
              </a:ext>
            </a:extLst>
          </p:cNvPr>
          <p:cNvSpPr txBox="1"/>
          <p:nvPr/>
        </p:nvSpPr>
        <p:spPr>
          <a:xfrm>
            <a:off x="7353068" y="4718082"/>
            <a:ext cx="3165401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 </a:t>
            </a:r>
            <a:r>
              <a:rPr kumimoji="0" lang="en-US" altLang="zh-CN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02</a:t>
            </a:r>
            <a:endParaRPr kumimoji="0" lang="zh-CN" altLang="en-US" sz="2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E6D69372-1B56-48E5-A33C-7AA7593C572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46868" y="5283963"/>
            <a:ext cx="2470969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B5E3A5BE-89EE-4F87-84C7-0D8F02EBA7B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696971" y="5283450"/>
            <a:ext cx="4748161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xmlns="" id="{914DEDFE-F299-40E0-8BCE-13E7217AE2DF}"/>
              </a:ext>
            </a:extLst>
          </p:cNvPr>
          <p:cNvSpPr/>
          <p:nvPr/>
        </p:nvSpPr>
        <p:spPr>
          <a:xfrm rot="10800000">
            <a:off x="428556" y="1405845"/>
            <a:ext cx="138702" cy="4625035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19288 h 4838031"/>
              <a:gd name="connsiteX1" fmla="*/ 5747657 w 5747657"/>
              <a:gd name="connsiteY1" fmla="*/ 256370 h 4838031"/>
              <a:gd name="connsiteX2" fmla="*/ 5747657 w 5747657"/>
              <a:gd name="connsiteY2" fmla="*/ 4600949 h 4838031"/>
              <a:gd name="connsiteX3" fmla="*/ 5510575 w 5747657"/>
              <a:gd name="connsiteY3" fmla="*/ 4838031 h 4838031"/>
              <a:gd name="connsiteX4" fmla="*/ 237082 w 5747657"/>
              <a:gd name="connsiteY4" fmla="*/ 4838031 h 4838031"/>
              <a:gd name="connsiteX5" fmla="*/ 0 w 5747657"/>
              <a:gd name="connsiteY5" fmla="*/ 4600949 h 4838031"/>
              <a:gd name="connsiteX6" fmla="*/ 0 w 5747657"/>
              <a:gd name="connsiteY6" fmla="*/ 256370 h 4838031"/>
              <a:gd name="connsiteX7" fmla="*/ 237082 w 5747657"/>
              <a:gd name="connsiteY7" fmla="*/ 19288 h 4838031"/>
              <a:gd name="connsiteX8" fmla="*/ 258098 w 5747657"/>
              <a:gd name="connsiteY8" fmla="*/ 0 h 4838031"/>
              <a:gd name="connsiteX9" fmla="*/ 4455887 w 5747657"/>
              <a:gd name="connsiteY9" fmla="*/ 19288 h 4838031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0" fmla="*/ 5273496 w 5510578"/>
              <a:gd name="connsiteY0" fmla="*/ 0 h 4818743"/>
              <a:gd name="connsiteX1" fmla="*/ 5510578 w 5510578"/>
              <a:gd name="connsiteY1" fmla="*/ 237082 h 4818743"/>
              <a:gd name="connsiteX2" fmla="*/ 5510578 w 5510578"/>
              <a:gd name="connsiteY2" fmla="*/ 4581661 h 4818743"/>
              <a:gd name="connsiteX3" fmla="*/ 5273496 w 5510578"/>
              <a:gd name="connsiteY3" fmla="*/ 4818743 h 4818743"/>
              <a:gd name="connsiteX4" fmla="*/ 3 w 5510578"/>
              <a:gd name="connsiteY4" fmla="*/ 4818743 h 4818743"/>
              <a:gd name="connsiteX0" fmla="*/ -3 w 237079"/>
              <a:gd name="connsiteY0" fmla="*/ 0 h 4818743"/>
              <a:gd name="connsiteX1" fmla="*/ 237079 w 237079"/>
              <a:gd name="connsiteY1" fmla="*/ 237082 h 4818743"/>
              <a:gd name="connsiteX2" fmla="*/ 237079 w 237079"/>
              <a:gd name="connsiteY2" fmla="*/ 4581661 h 4818743"/>
              <a:gd name="connsiteX3" fmla="*/ -3 w 237079"/>
              <a:gd name="connsiteY3" fmla="*/ 4818743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79" h="4818743">
                <a:moveTo>
                  <a:pt x="-3" y="0"/>
                </a:moveTo>
                <a:cubicBezTo>
                  <a:pt x="130934" y="0"/>
                  <a:pt x="237079" y="106145"/>
                  <a:pt x="237079" y="237082"/>
                </a:cubicBezTo>
                <a:lnTo>
                  <a:pt x="237079" y="4581661"/>
                </a:lnTo>
                <a:cubicBezTo>
                  <a:pt x="237079" y="4712598"/>
                  <a:pt x="130934" y="4818743"/>
                  <a:pt x="-3" y="4818743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xmlns="" id="{2C8FD6C3-0AE3-4883-ABDE-046E904E4F8E}"/>
              </a:ext>
            </a:extLst>
          </p:cNvPr>
          <p:cNvSpPr/>
          <p:nvPr/>
        </p:nvSpPr>
        <p:spPr>
          <a:xfrm>
            <a:off x="11621379" y="1405844"/>
            <a:ext cx="138702" cy="4625035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19288 h 4838031"/>
              <a:gd name="connsiteX1" fmla="*/ 5747657 w 5747657"/>
              <a:gd name="connsiteY1" fmla="*/ 256370 h 4838031"/>
              <a:gd name="connsiteX2" fmla="*/ 5747657 w 5747657"/>
              <a:gd name="connsiteY2" fmla="*/ 4600949 h 4838031"/>
              <a:gd name="connsiteX3" fmla="*/ 5510575 w 5747657"/>
              <a:gd name="connsiteY3" fmla="*/ 4838031 h 4838031"/>
              <a:gd name="connsiteX4" fmla="*/ 237082 w 5747657"/>
              <a:gd name="connsiteY4" fmla="*/ 4838031 h 4838031"/>
              <a:gd name="connsiteX5" fmla="*/ 0 w 5747657"/>
              <a:gd name="connsiteY5" fmla="*/ 4600949 h 4838031"/>
              <a:gd name="connsiteX6" fmla="*/ 0 w 5747657"/>
              <a:gd name="connsiteY6" fmla="*/ 256370 h 4838031"/>
              <a:gd name="connsiteX7" fmla="*/ 237082 w 5747657"/>
              <a:gd name="connsiteY7" fmla="*/ 19288 h 4838031"/>
              <a:gd name="connsiteX8" fmla="*/ 258098 w 5747657"/>
              <a:gd name="connsiteY8" fmla="*/ 0 h 4838031"/>
              <a:gd name="connsiteX9" fmla="*/ 4455887 w 5747657"/>
              <a:gd name="connsiteY9" fmla="*/ 19288 h 4838031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0" fmla="*/ 5273496 w 5510578"/>
              <a:gd name="connsiteY0" fmla="*/ 0 h 4818743"/>
              <a:gd name="connsiteX1" fmla="*/ 5510578 w 5510578"/>
              <a:gd name="connsiteY1" fmla="*/ 237082 h 4818743"/>
              <a:gd name="connsiteX2" fmla="*/ 5510578 w 5510578"/>
              <a:gd name="connsiteY2" fmla="*/ 4581661 h 4818743"/>
              <a:gd name="connsiteX3" fmla="*/ 5273496 w 5510578"/>
              <a:gd name="connsiteY3" fmla="*/ 4818743 h 4818743"/>
              <a:gd name="connsiteX4" fmla="*/ 3 w 5510578"/>
              <a:gd name="connsiteY4" fmla="*/ 4818743 h 4818743"/>
              <a:gd name="connsiteX0" fmla="*/ -3 w 237079"/>
              <a:gd name="connsiteY0" fmla="*/ 0 h 4818743"/>
              <a:gd name="connsiteX1" fmla="*/ 237079 w 237079"/>
              <a:gd name="connsiteY1" fmla="*/ 237082 h 4818743"/>
              <a:gd name="connsiteX2" fmla="*/ 237079 w 237079"/>
              <a:gd name="connsiteY2" fmla="*/ 4581661 h 4818743"/>
              <a:gd name="connsiteX3" fmla="*/ -3 w 237079"/>
              <a:gd name="connsiteY3" fmla="*/ 4818743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079" h="4818743">
                <a:moveTo>
                  <a:pt x="-3" y="0"/>
                </a:moveTo>
                <a:cubicBezTo>
                  <a:pt x="130934" y="0"/>
                  <a:pt x="237079" y="106145"/>
                  <a:pt x="237079" y="237082"/>
                </a:cubicBezTo>
                <a:lnTo>
                  <a:pt x="237079" y="4581661"/>
                </a:lnTo>
                <a:cubicBezTo>
                  <a:pt x="237079" y="4712598"/>
                  <a:pt x="130934" y="4818743"/>
                  <a:pt x="-3" y="4818743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77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DBF7B51-FE75-40C2-A788-A8EDB51AF4C5}"/>
              </a:ext>
            </a:extLst>
          </p:cNvPr>
          <p:cNvGrpSpPr/>
          <p:nvPr/>
        </p:nvGrpSpPr>
        <p:grpSpPr>
          <a:xfrm rot="7200000">
            <a:off x="-224045" y="6197179"/>
            <a:ext cx="4941486" cy="2648134"/>
            <a:chOff x="7250514" y="4637527"/>
            <a:chExt cx="4941486" cy="2648134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D68036C-A46E-49D3-8ECB-73ECEC9D65EC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8219799" y="3668242"/>
              <a:ext cx="2648134" cy="458670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BE6AD0A-4A24-4495-BCD7-710700CEAA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D9C3B50-CB2E-42A5-AFD7-E8B95B7F9C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9DF0C9E-8D96-4FC3-94D4-65174E8E8D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38161A-D314-4FB3-9795-0CAECEA569EC}"/>
              </a:ext>
            </a:extLst>
          </p:cNvPr>
          <p:cNvSpPr txBox="1"/>
          <p:nvPr/>
        </p:nvSpPr>
        <p:spPr>
          <a:xfrm>
            <a:off x="836767" y="313894"/>
            <a:ext cx="7307091" cy="564770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100" b="0" i="0" u="none" strike="noStrike" kern="1200" cap="none" spc="300" normalizeH="0" baseline="0" noProof="0" dirty="0">
                <a:ln w="508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04</a:t>
            </a:r>
            <a:endParaRPr kumimoji="0" lang="zh-CN" altLang="en-US" sz="36100" b="0" i="0" u="none" strike="noStrike" kern="1200" cap="none" spc="300" normalizeH="0" baseline="0" noProof="0" dirty="0">
              <a:ln w="508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30C33D-8E84-4D30-8C87-0B20F80AAE71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0A8FC03-628B-4747-ABE6-769DF8B877FE}"/>
              </a:ext>
            </a:extLst>
          </p:cNvPr>
          <p:cNvGrpSpPr/>
          <p:nvPr/>
        </p:nvGrpSpPr>
        <p:grpSpPr>
          <a:xfrm rot="12630656">
            <a:off x="849153" y="5580339"/>
            <a:ext cx="394206" cy="579504"/>
            <a:chOff x="684685" y="1184154"/>
            <a:chExt cx="496416" cy="72975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373DA0A-482A-4EF2-99BE-545819BA283F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06668FB-177D-4E09-9E26-521457C37C8F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6C77D92-3CBB-4E06-85BB-16B272CDACF3}"/>
              </a:ext>
            </a:extLst>
          </p:cNvPr>
          <p:cNvGrpSpPr/>
          <p:nvPr/>
        </p:nvGrpSpPr>
        <p:grpSpPr>
          <a:xfrm rot="19407229">
            <a:off x="4205758" y="586084"/>
            <a:ext cx="863778" cy="762556"/>
            <a:chOff x="5256142" y="2390169"/>
            <a:chExt cx="545196" cy="48130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FC7D027-9C23-4CF8-9E6F-391F83FED1E1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80A39EB-5F02-4FF9-85F3-C0FCD26C12A1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F09C768F-CCA9-401D-934D-546A95B4DCBE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49F3C61-214C-459E-93DC-7D09DBF9B5FF}"/>
              </a:ext>
            </a:extLst>
          </p:cNvPr>
          <p:cNvSpPr txBox="1"/>
          <p:nvPr/>
        </p:nvSpPr>
        <p:spPr>
          <a:xfrm>
            <a:off x="6095314" y="3014063"/>
            <a:ext cx="5048936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</a:t>
            </a:r>
            <a:r>
              <a:rPr kumimoji="0" lang="en-US" altLang="zh-CN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04</a:t>
            </a: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章节题目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BD1065-7FDA-43F4-8E9B-48ECFED14C65}"/>
              </a:ext>
            </a:extLst>
          </p:cNvPr>
          <p:cNvGrpSpPr/>
          <p:nvPr/>
        </p:nvGrpSpPr>
        <p:grpSpPr>
          <a:xfrm rot="18000000">
            <a:off x="5072541" y="-1257841"/>
            <a:ext cx="4561639" cy="2517030"/>
            <a:chOff x="7630361" y="4666852"/>
            <a:chExt cx="4561639" cy="2517030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C5FAC67-A360-4270-ADFD-3B1818BBE8E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525137" y="3844530"/>
              <a:ext cx="2444576" cy="4234128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D593795-7B45-4A0D-AD93-84AC5233943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9113315" y="3915601"/>
              <a:ext cx="2052457" cy="355495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C188155-BEE2-4DB6-B5BB-6574E122A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A7617E8-5682-4027-82ED-4C3678821D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3F2A96A-5047-41D8-B166-C6D91101A2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9175" y="4021654"/>
            <a:ext cx="4748161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D90C796-6F2A-47BE-9DAF-8EA6DAA2CC2D}"/>
              </a:ext>
            </a:extLst>
          </p:cNvPr>
          <p:cNvGrpSpPr/>
          <p:nvPr/>
        </p:nvGrpSpPr>
        <p:grpSpPr>
          <a:xfrm>
            <a:off x="10044278" y="1267856"/>
            <a:ext cx="1157122" cy="1162727"/>
            <a:chOff x="1231958" y="2053171"/>
            <a:chExt cx="711143" cy="71458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C7F7C8-8681-40FF-AB44-BF440357EEB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43D3C6E-E211-495D-A8DA-0061022A0ECD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F300265-A561-48CD-8E14-8B5D27C8A6C2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2506C2D-AC63-4E9E-9E99-4F6F7F37055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95F7ACF-5DA0-4A0A-9EA3-D6140A2D0D8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93BACEF-DC53-4899-9A1C-14A91735BA4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C7E4FF24-13E8-4325-A080-2D86830754CD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7FEB39A-8E02-4FAD-B030-8F7DD399CB29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485D317-CF09-42E6-96E3-6C404D4014F6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11854A2-B7C4-44B4-B576-D25137C503B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1849B3F-FD7A-4669-92D5-9C49EB121DD7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5916A40A-6E37-4760-B2CA-5B5196B5A3F0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C82EEA7-AF12-4761-8B21-03E46306BC13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869A776-4D1E-48F2-8660-9BDFAAE0311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B1B05DF6-9B7F-46BE-B206-F7F90D71D1BC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512C489-EF6A-43BF-913F-E5640C3CB5D3}"/>
              </a:ext>
            </a:extLst>
          </p:cNvPr>
          <p:cNvGrpSpPr/>
          <p:nvPr/>
        </p:nvGrpSpPr>
        <p:grpSpPr>
          <a:xfrm rot="7200000">
            <a:off x="7618856" y="8006848"/>
            <a:ext cx="5977027" cy="805542"/>
            <a:chOff x="6214973" y="5156052"/>
            <a:chExt cx="5977027" cy="805542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5539ADA4-85EC-425E-AD26-D4FBF3F225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90400A90-5669-42A5-853B-F4F7955115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FD9754E-C39A-4C77-9013-47136BE91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D74126A0-47BF-45C5-90BC-09CB0315C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1DEE45B-FE65-4036-AD2C-E551F37D52DE}"/>
              </a:ext>
            </a:extLst>
          </p:cNvPr>
          <p:cNvGrpSpPr/>
          <p:nvPr/>
        </p:nvGrpSpPr>
        <p:grpSpPr>
          <a:xfrm rot="8236410">
            <a:off x="7380564" y="5820596"/>
            <a:ext cx="1279033" cy="1129149"/>
            <a:chOff x="5256142" y="2390169"/>
            <a:chExt cx="545196" cy="48130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B22AE80-2B68-46A1-9E92-3BB5FAE0077D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1CB21B1-0887-4836-B867-76305DF09754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E1DE444-645F-4468-B8B6-C1CB609161D5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1299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746475" y="2374151"/>
            <a:ext cx="3687332" cy="1862048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300" normalizeH="0" baseline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defRPr>
            </a:lvl1pPr>
          </a:lstStyle>
          <a:p>
            <a:pPr algn="l"/>
            <a:r>
              <a:rPr lang="en-US" altLang="zh-CN" sz="11500" dirty="0">
                <a:ln w="19050">
                  <a:solidFill>
                    <a:srgbClr val="FFC000"/>
                  </a:solidFill>
                </a:ln>
              </a:rPr>
              <a:t>2018</a:t>
            </a:r>
            <a:endParaRPr lang="zh-CN" altLang="en-US" sz="11500" dirty="0">
              <a:ln w="19050">
                <a:solidFill>
                  <a:srgbClr val="FFC000"/>
                </a:solidFill>
              </a:ln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4C1E46D-02CE-4669-812C-5745ADF6AC7B}"/>
              </a:ext>
            </a:extLst>
          </p:cNvPr>
          <p:cNvGrpSpPr/>
          <p:nvPr/>
        </p:nvGrpSpPr>
        <p:grpSpPr>
          <a:xfrm rot="18000000">
            <a:off x="5888140" y="-1945550"/>
            <a:ext cx="4979730" cy="3150122"/>
            <a:chOff x="7212270" y="4145788"/>
            <a:chExt cx="4979730" cy="3150122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94CBDB1-DAEE-4DCC-9338-11C309D6DDD0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189056" y="3650494"/>
              <a:ext cx="2668630" cy="4622201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80F22F11-4956-43D2-B1B4-2B96C559E0E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275954" y="3432151"/>
              <a:ext cx="2610699" cy="452186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53047AE8-F5E9-4024-8665-B2633AE70466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355664" y="3209657"/>
              <a:ext cx="2557558" cy="442982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F855E095-8B05-4F8C-BE19-B504ADE5E1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97D29A9-663F-42F1-B272-3447C88B63D7}"/>
              </a:ext>
            </a:extLst>
          </p:cNvPr>
          <p:cNvGrpSpPr/>
          <p:nvPr/>
        </p:nvGrpSpPr>
        <p:grpSpPr>
          <a:xfrm rot="7200000">
            <a:off x="1739975" y="5464259"/>
            <a:ext cx="5113192" cy="3150122"/>
            <a:chOff x="7078808" y="4145788"/>
            <a:chExt cx="5113192" cy="315012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D57465D-9F89-416E-9E8F-D24B84C0B79A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189056" y="3650494"/>
              <a:ext cx="2668630" cy="4622201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386F9E9C-3EDE-4F1E-8D82-7DA26C8526A4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8081772" y="3320040"/>
              <a:ext cx="2740154" cy="4746082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8510A0F-AF41-4C5E-BE88-C7997EB1FCE2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355664" y="3209657"/>
              <a:ext cx="2557558" cy="442982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CF693F2-7B4D-478E-A85F-76745AE0A4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9DC17FA-4C0E-4D2E-B2F2-5693BA9293A0}"/>
              </a:ext>
            </a:extLst>
          </p:cNvPr>
          <p:cNvGrpSpPr/>
          <p:nvPr/>
        </p:nvGrpSpPr>
        <p:grpSpPr>
          <a:xfrm>
            <a:off x="4406625" y="1850950"/>
            <a:ext cx="3531150" cy="3156100"/>
            <a:chOff x="4330425" y="1850950"/>
            <a:chExt cx="3531150" cy="3156100"/>
          </a:xfrm>
        </p:grpSpPr>
        <p:sp>
          <p:nvSpPr>
            <p:cNvPr id="10" name="箭头: 右 9">
              <a:extLst>
                <a:ext uri="{FF2B5EF4-FFF2-40B4-BE49-F238E27FC236}">
                  <a16:creationId xmlns:a16="http://schemas.microsoft.com/office/drawing/2014/main" xmlns="" id="{54B59CA0-0612-497A-88BC-00F7CD51B028}"/>
                </a:ext>
              </a:extLst>
            </p:cNvPr>
            <p:cNvSpPr/>
            <p:nvPr/>
          </p:nvSpPr>
          <p:spPr>
            <a:xfrm>
              <a:off x="4330425" y="1850950"/>
              <a:ext cx="3531150" cy="3156100"/>
            </a:xfrm>
            <a:custGeom>
              <a:avLst/>
              <a:gdLst>
                <a:gd name="connsiteX0" fmla="*/ 0 w 4114800"/>
                <a:gd name="connsiteY0" fmla="*/ 966788 h 3867150"/>
                <a:gd name="connsiteX1" fmla="*/ 2181225 w 4114800"/>
                <a:gd name="connsiteY1" fmla="*/ 966788 h 3867150"/>
                <a:gd name="connsiteX2" fmla="*/ 2181225 w 4114800"/>
                <a:gd name="connsiteY2" fmla="*/ 0 h 3867150"/>
                <a:gd name="connsiteX3" fmla="*/ 4114800 w 4114800"/>
                <a:gd name="connsiteY3" fmla="*/ 1933575 h 3867150"/>
                <a:gd name="connsiteX4" fmla="*/ 2181225 w 4114800"/>
                <a:gd name="connsiteY4" fmla="*/ 3867150 h 3867150"/>
                <a:gd name="connsiteX5" fmla="*/ 2181225 w 4114800"/>
                <a:gd name="connsiteY5" fmla="*/ 2900363 h 3867150"/>
                <a:gd name="connsiteX6" fmla="*/ 0 w 4114800"/>
                <a:gd name="connsiteY6" fmla="*/ 2900363 h 3867150"/>
                <a:gd name="connsiteX7" fmla="*/ 0 w 4114800"/>
                <a:gd name="connsiteY7" fmla="*/ 966788 h 3867150"/>
                <a:gd name="connsiteX0" fmla="*/ 53340 w 4114800"/>
                <a:gd name="connsiteY0" fmla="*/ 966788 h 3867150"/>
                <a:gd name="connsiteX1" fmla="*/ 2181225 w 4114800"/>
                <a:gd name="connsiteY1" fmla="*/ 966788 h 3867150"/>
                <a:gd name="connsiteX2" fmla="*/ 2181225 w 4114800"/>
                <a:gd name="connsiteY2" fmla="*/ 0 h 3867150"/>
                <a:gd name="connsiteX3" fmla="*/ 4114800 w 4114800"/>
                <a:gd name="connsiteY3" fmla="*/ 1933575 h 3867150"/>
                <a:gd name="connsiteX4" fmla="*/ 2181225 w 4114800"/>
                <a:gd name="connsiteY4" fmla="*/ 3867150 h 3867150"/>
                <a:gd name="connsiteX5" fmla="*/ 2181225 w 4114800"/>
                <a:gd name="connsiteY5" fmla="*/ 2900363 h 3867150"/>
                <a:gd name="connsiteX6" fmla="*/ 0 w 4114800"/>
                <a:gd name="connsiteY6" fmla="*/ 2900363 h 3867150"/>
                <a:gd name="connsiteX7" fmla="*/ 53340 w 4114800"/>
                <a:gd name="connsiteY7" fmla="*/ 966788 h 3867150"/>
                <a:gd name="connsiteX0" fmla="*/ 70853 w 4132313"/>
                <a:gd name="connsiteY0" fmla="*/ 966788 h 3867150"/>
                <a:gd name="connsiteX1" fmla="*/ 2198738 w 4132313"/>
                <a:gd name="connsiteY1" fmla="*/ 966788 h 3867150"/>
                <a:gd name="connsiteX2" fmla="*/ 2198738 w 4132313"/>
                <a:gd name="connsiteY2" fmla="*/ 0 h 3867150"/>
                <a:gd name="connsiteX3" fmla="*/ 4132313 w 4132313"/>
                <a:gd name="connsiteY3" fmla="*/ 1933575 h 3867150"/>
                <a:gd name="connsiteX4" fmla="*/ 2198738 w 4132313"/>
                <a:gd name="connsiteY4" fmla="*/ 3867150 h 3867150"/>
                <a:gd name="connsiteX5" fmla="*/ 2198738 w 4132313"/>
                <a:gd name="connsiteY5" fmla="*/ 2900363 h 3867150"/>
                <a:gd name="connsiteX6" fmla="*/ 17513 w 4132313"/>
                <a:gd name="connsiteY6" fmla="*/ 2900363 h 3867150"/>
                <a:gd name="connsiteX7" fmla="*/ 70853 w 4132313"/>
                <a:gd name="connsiteY7" fmla="*/ 966788 h 3867150"/>
                <a:gd name="connsiteX0" fmla="*/ 106680 w 4114800"/>
                <a:gd name="connsiteY0" fmla="*/ 966788 h 3867150"/>
                <a:gd name="connsiteX1" fmla="*/ 2181225 w 4114800"/>
                <a:gd name="connsiteY1" fmla="*/ 966788 h 3867150"/>
                <a:gd name="connsiteX2" fmla="*/ 2181225 w 4114800"/>
                <a:gd name="connsiteY2" fmla="*/ 0 h 3867150"/>
                <a:gd name="connsiteX3" fmla="*/ 4114800 w 4114800"/>
                <a:gd name="connsiteY3" fmla="*/ 1933575 h 3867150"/>
                <a:gd name="connsiteX4" fmla="*/ 2181225 w 4114800"/>
                <a:gd name="connsiteY4" fmla="*/ 3867150 h 3867150"/>
                <a:gd name="connsiteX5" fmla="*/ 2181225 w 4114800"/>
                <a:gd name="connsiteY5" fmla="*/ 2900363 h 3867150"/>
                <a:gd name="connsiteX6" fmla="*/ 0 w 4114800"/>
                <a:gd name="connsiteY6" fmla="*/ 2900363 h 3867150"/>
                <a:gd name="connsiteX7" fmla="*/ 106680 w 4114800"/>
                <a:gd name="connsiteY7" fmla="*/ 966788 h 3867150"/>
                <a:gd name="connsiteX0" fmla="*/ 119065 w 4127185"/>
                <a:gd name="connsiteY0" fmla="*/ 966788 h 3867150"/>
                <a:gd name="connsiteX1" fmla="*/ 2193610 w 4127185"/>
                <a:gd name="connsiteY1" fmla="*/ 966788 h 3867150"/>
                <a:gd name="connsiteX2" fmla="*/ 2193610 w 4127185"/>
                <a:gd name="connsiteY2" fmla="*/ 0 h 3867150"/>
                <a:gd name="connsiteX3" fmla="*/ 4127185 w 4127185"/>
                <a:gd name="connsiteY3" fmla="*/ 1933575 h 3867150"/>
                <a:gd name="connsiteX4" fmla="*/ 2193610 w 4127185"/>
                <a:gd name="connsiteY4" fmla="*/ 3867150 h 3867150"/>
                <a:gd name="connsiteX5" fmla="*/ 2193610 w 4127185"/>
                <a:gd name="connsiteY5" fmla="*/ 2900363 h 3867150"/>
                <a:gd name="connsiteX6" fmla="*/ 12385 w 4127185"/>
                <a:gd name="connsiteY6" fmla="*/ 2900363 h 3867150"/>
                <a:gd name="connsiteX7" fmla="*/ 119065 w 4127185"/>
                <a:gd name="connsiteY7" fmla="*/ 966788 h 3867150"/>
                <a:gd name="connsiteX0" fmla="*/ 92244 w 4100364"/>
                <a:gd name="connsiteY0" fmla="*/ 966788 h 3867150"/>
                <a:gd name="connsiteX1" fmla="*/ 2166789 w 4100364"/>
                <a:gd name="connsiteY1" fmla="*/ 966788 h 3867150"/>
                <a:gd name="connsiteX2" fmla="*/ 2166789 w 4100364"/>
                <a:gd name="connsiteY2" fmla="*/ 0 h 3867150"/>
                <a:gd name="connsiteX3" fmla="*/ 4100364 w 4100364"/>
                <a:gd name="connsiteY3" fmla="*/ 1933575 h 3867150"/>
                <a:gd name="connsiteX4" fmla="*/ 2166789 w 4100364"/>
                <a:gd name="connsiteY4" fmla="*/ 3867150 h 3867150"/>
                <a:gd name="connsiteX5" fmla="*/ 2166789 w 4100364"/>
                <a:gd name="connsiteY5" fmla="*/ 2900363 h 3867150"/>
                <a:gd name="connsiteX6" fmla="*/ 54144 w 4100364"/>
                <a:gd name="connsiteY6" fmla="*/ 2885123 h 3867150"/>
                <a:gd name="connsiteX7" fmla="*/ 92244 w 4100364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96678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96678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0036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6132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867150"/>
                <a:gd name="connsiteX1" fmla="*/ 2266140 w 4199715"/>
                <a:gd name="connsiteY1" fmla="*/ 867728 h 3867150"/>
                <a:gd name="connsiteX2" fmla="*/ 2266140 w 4199715"/>
                <a:gd name="connsiteY2" fmla="*/ 0 h 3867150"/>
                <a:gd name="connsiteX3" fmla="*/ 4199715 w 4199715"/>
                <a:gd name="connsiteY3" fmla="*/ 1933575 h 3867150"/>
                <a:gd name="connsiteX4" fmla="*/ 2266140 w 4199715"/>
                <a:gd name="connsiteY4" fmla="*/ 3867150 h 3867150"/>
                <a:gd name="connsiteX5" fmla="*/ 2266140 w 4199715"/>
                <a:gd name="connsiteY5" fmla="*/ 2961323 h 3867150"/>
                <a:gd name="connsiteX6" fmla="*/ 153495 w 4199715"/>
                <a:gd name="connsiteY6" fmla="*/ 2885123 h 3867150"/>
                <a:gd name="connsiteX7" fmla="*/ 191595 w 4199715"/>
                <a:gd name="connsiteY7" fmla="*/ 966788 h 3867150"/>
                <a:gd name="connsiteX0" fmla="*/ 191595 w 4199715"/>
                <a:gd name="connsiteY0" fmla="*/ 966788 h 3745230"/>
                <a:gd name="connsiteX1" fmla="*/ 2266140 w 4199715"/>
                <a:gd name="connsiteY1" fmla="*/ 867728 h 3745230"/>
                <a:gd name="connsiteX2" fmla="*/ 2266140 w 4199715"/>
                <a:gd name="connsiteY2" fmla="*/ 0 h 3745230"/>
                <a:gd name="connsiteX3" fmla="*/ 4199715 w 4199715"/>
                <a:gd name="connsiteY3" fmla="*/ 1933575 h 3745230"/>
                <a:gd name="connsiteX4" fmla="*/ 2349960 w 4199715"/>
                <a:gd name="connsiteY4" fmla="*/ 3745230 h 3745230"/>
                <a:gd name="connsiteX5" fmla="*/ 2266140 w 4199715"/>
                <a:gd name="connsiteY5" fmla="*/ 2961323 h 3745230"/>
                <a:gd name="connsiteX6" fmla="*/ 153495 w 4199715"/>
                <a:gd name="connsiteY6" fmla="*/ 2885123 h 3745230"/>
                <a:gd name="connsiteX7" fmla="*/ 191595 w 4199715"/>
                <a:gd name="connsiteY7" fmla="*/ 966788 h 3745230"/>
                <a:gd name="connsiteX0" fmla="*/ 191595 w 4199715"/>
                <a:gd name="connsiteY0" fmla="*/ 966788 h 3782892"/>
                <a:gd name="connsiteX1" fmla="*/ 2266140 w 4199715"/>
                <a:gd name="connsiteY1" fmla="*/ 867728 h 3782892"/>
                <a:gd name="connsiteX2" fmla="*/ 2266140 w 4199715"/>
                <a:gd name="connsiteY2" fmla="*/ 0 h 3782892"/>
                <a:gd name="connsiteX3" fmla="*/ 4199715 w 4199715"/>
                <a:gd name="connsiteY3" fmla="*/ 1933575 h 3782892"/>
                <a:gd name="connsiteX4" fmla="*/ 2349960 w 4199715"/>
                <a:gd name="connsiteY4" fmla="*/ 3745230 h 3782892"/>
                <a:gd name="connsiteX5" fmla="*/ 2266140 w 4199715"/>
                <a:gd name="connsiteY5" fmla="*/ 2961323 h 3782892"/>
                <a:gd name="connsiteX6" fmla="*/ 153495 w 4199715"/>
                <a:gd name="connsiteY6" fmla="*/ 2885123 h 3782892"/>
                <a:gd name="connsiteX7" fmla="*/ 191595 w 4199715"/>
                <a:gd name="connsiteY7" fmla="*/ 966788 h 3782892"/>
                <a:gd name="connsiteX0" fmla="*/ 191595 w 4199715"/>
                <a:gd name="connsiteY0" fmla="*/ 867728 h 3683832"/>
                <a:gd name="connsiteX1" fmla="*/ 2266140 w 4199715"/>
                <a:gd name="connsiteY1" fmla="*/ 768668 h 3683832"/>
                <a:gd name="connsiteX2" fmla="*/ 2372820 w 4199715"/>
                <a:gd name="connsiteY2" fmla="*/ 0 h 3683832"/>
                <a:gd name="connsiteX3" fmla="*/ 4199715 w 4199715"/>
                <a:gd name="connsiteY3" fmla="*/ 1834515 h 3683832"/>
                <a:gd name="connsiteX4" fmla="*/ 2349960 w 4199715"/>
                <a:gd name="connsiteY4" fmla="*/ 3646170 h 3683832"/>
                <a:gd name="connsiteX5" fmla="*/ 2266140 w 4199715"/>
                <a:gd name="connsiteY5" fmla="*/ 2862263 h 3683832"/>
                <a:gd name="connsiteX6" fmla="*/ 153495 w 4199715"/>
                <a:gd name="connsiteY6" fmla="*/ 2786063 h 3683832"/>
                <a:gd name="connsiteX7" fmla="*/ 191595 w 4199715"/>
                <a:gd name="connsiteY7" fmla="*/ 867728 h 3683832"/>
                <a:gd name="connsiteX0" fmla="*/ 191595 w 4199715"/>
                <a:gd name="connsiteY0" fmla="*/ 894719 h 3710823"/>
                <a:gd name="connsiteX1" fmla="*/ 2266140 w 4199715"/>
                <a:gd name="connsiteY1" fmla="*/ 795659 h 3710823"/>
                <a:gd name="connsiteX2" fmla="*/ 2372820 w 4199715"/>
                <a:gd name="connsiteY2" fmla="*/ 26991 h 3710823"/>
                <a:gd name="connsiteX3" fmla="*/ 4199715 w 4199715"/>
                <a:gd name="connsiteY3" fmla="*/ 1861506 h 3710823"/>
                <a:gd name="connsiteX4" fmla="*/ 2349960 w 4199715"/>
                <a:gd name="connsiteY4" fmla="*/ 3673161 h 3710823"/>
                <a:gd name="connsiteX5" fmla="*/ 2266140 w 4199715"/>
                <a:gd name="connsiteY5" fmla="*/ 2889254 h 3710823"/>
                <a:gd name="connsiteX6" fmla="*/ 153495 w 4199715"/>
                <a:gd name="connsiteY6" fmla="*/ 2813054 h 3710823"/>
                <a:gd name="connsiteX7" fmla="*/ 191595 w 4199715"/>
                <a:gd name="connsiteY7" fmla="*/ 894719 h 3710823"/>
                <a:gd name="connsiteX0" fmla="*/ 191595 w 4131135"/>
                <a:gd name="connsiteY0" fmla="*/ 894719 h 3710823"/>
                <a:gd name="connsiteX1" fmla="*/ 2266140 w 4131135"/>
                <a:gd name="connsiteY1" fmla="*/ 795659 h 3710823"/>
                <a:gd name="connsiteX2" fmla="*/ 2372820 w 4131135"/>
                <a:gd name="connsiteY2" fmla="*/ 26991 h 3710823"/>
                <a:gd name="connsiteX3" fmla="*/ 4131135 w 4131135"/>
                <a:gd name="connsiteY3" fmla="*/ 1792926 h 3710823"/>
                <a:gd name="connsiteX4" fmla="*/ 2349960 w 4131135"/>
                <a:gd name="connsiteY4" fmla="*/ 3673161 h 3710823"/>
                <a:gd name="connsiteX5" fmla="*/ 2266140 w 4131135"/>
                <a:gd name="connsiteY5" fmla="*/ 2889254 h 3710823"/>
                <a:gd name="connsiteX6" fmla="*/ 153495 w 4131135"/>
                <a:gd name="connsiteY6" fmla="*/ 2813054 h 3710823"/>
                <a:gd name="connsiteX7" fmla="*/ 191595 w 4131135"/>
                <a:gd name="connsiteY7" fmla="*/ 894719 h 3710823"/>
                <a:gd name="connsiteX0" fmla="*/ 191595 w 4151792"/>
                <a:gd name="connsiteY0" fmla="*/ 894719 h 3710823"/>
                <a:gd name="connsiteX1" fmla="*/ 2266140 w 4151792"/>
                <a:gd name="connsiteY1" fmla="*/ 795659 h 3710823"/>
                <a:gd name="connsiteX2" fmla="*/ 2372820 w 4151792"/>
                <a:gd name="connsiteY2" fmla="*/ 26991 h 3710823"/>
                <a:gd name="connsiteX3" fmla="*/ 4131135 w 4151792"/>
                <a:gd name="connsiteY3" fmla="*/ 1792926 h 3710823"/>
                <a:gd name="connsiteX4" fmla="*/ 2349960 w 4151792"/>
                <a:gd name="connsiteY4" fmla="*/ 3673161 h 3710823"/>
                <a:gd name="connsiteX5" fmla="*/ 2266140 w 4151792"/>
                <a:gd name="connsiteY5" fmla="*/ 2889254 h 3710823"/>
                <a:gd name="connsiteX6" fmla="*/ 153495 w 4151792"/>
                <a:gd name="connsiteY6" fmla="*/ 2813054 h 3710823"/>
                <a:gd name="connsiteX7" fmla="*/ 191595 w 4151792"/>
                <a:gd name="connsiteY7" fmla="*/ 894719 h 371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1792" h="3710823">
                  <a:moveTo>
                    <a:pt x="191595" y="894719"/>
                  </a:moveTo>
                  <a:cubicBezTo>
                    <a:pt x="928830" y="892179"/>
                    <a:pt x="2306145" y="1049659"/>
                    <a:pt x="2266140" y="795659"/>
                  </a:cubicBezTo>
                  <a:cubicBezTo>
                    <a:pt x="2301700" y="539436"/>
                    <a:pt x="2215340" y="-143506"/>
                    <a:pt x="2372820" y="26991"/>
                  </a:cubicBezTo>
                  <a:lnTo>
                    <a:pt x="4131135" y="1792926"/>
                  </a:lnTo>
                  <a:cubicBezTo>
                    <a:pt x="4337510" y="2000571"/>
                    <a:pt x="2943685" y="3046416"/>
                    <a:pt x="2349960" y="3673161"/>
                  </a:cubicBezTo>
                  <a:cubicBezTo>
                    <a:pt x="2177240" y="3884299"/>
                    <a:pt x="2294080" y="3150556"/>
                    <a:pt x="2266140" y="2889254"/>
                  </a:cubicBezTo>
                  <a:cubicBezTo>
                    <a:pt x="2323925" y="2711454"/>
                    <a:pt x="857710" y="2838454"/>
                    <a:pt x="153495" y="2813054"/>
                  </a:cubicBezTo>
                  <a:cubicBezTo>
                    <a:pt x="-103045" y="2808609"/>
                    <a:pt x="-1445" y="899164"/>
                    <a:pt x="191595" y="894719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32440A1C-9045-49BA-BE90-B085681AB823}"/>
                </a:ext>
              </a:extLst>
            </p:cNvPr>
            <p:cNvGrpSpPr/>
            <p:nvPr/>
          </p:nvGrpSpPr>
          <p:grpSpPr>
            <a:xfrm>
              <a:off x="4473575" y="2357438"/>
              <a:ext cx="3198814" cy="2324100"/>
              <a:chOff x="4473575" y="2357438"/>
              <a:chExt cx="3198814" cy="232410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C0A3AE96-32D9-41D1-9F95-A9017F7926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98271" y="2807615"/>
                <a:ext cx="272603" cy="47216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40722F2-0AA4-4498-B3F9-65E90C69440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73575" y="2807335"/>
                <a:ext cx="528777" cy="87878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DECEFFCC-E1FA-4606-BA5D-8EA52F4176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16859" y="2817712"/>
                <a:ext cx="740357" cy="123041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A66210C5-9ECC-483D-88F1-4D6402D1C2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0874" y="2817712"/>
                <a:ext cx="740357" cy="123041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CB7EDAE2-6978-45BD-81DF-072151FFB1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24889" y="2817712"/>
                <a:ext cx="740357" cy="123041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A0432DB4-239C-4B14-8F04-16D43C7A08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278904" y="2817712"/>
                <a:ext cx="740357" cy="123041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BEFE1E51-443C-44AA-80CD-E8806B8712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32920" y="2357438"/>
                <a:ext cx="1017309" cy="1690687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06A83B38-1568-4105-9517-BBCF827E7F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86935" y="2562225"/>
                <a:ext cx="894086" cy="148590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D2304E6B-B35F-45D9-B1AF-1487B81B18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40950" y="2752725"/>
                <a:ext cx="779460" cy="129540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FD93A7D9-6BE0-4044-BC2F-3C69AC1A51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294965" y="2914650"/>
                <a:ext cx="682027" cy="113347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2124F9C7-78A7-4B2C-9853-EDE984E23D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43663" y="3028950"/>
                <a:ext cx="718569" cy="1194204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FE0C07D4-A44B-4A93-A143-6D9F58B651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421862" y="3196880"/>
                <a:ext cx="893339" cy="1484658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E4EE2950-F134-4FF8-B766-177A4DAB3A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57010" y="3305175"/>
                <a:ext cx="447043" cy="74295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C4FA30E0-065C-477C-92A3-6C1B177773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39038" y="3447567"/>
                <a:ext cx="133351" cy="221618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00B0F0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23FCC6A3-6AFF-4380-9CAB-76B994B0600E}"/>
              </a:ext>
            </a:extLst>
          </p:cNvPr>
          <p:cNvSpPr txBox="1"/>
          <p:nvPr/>
        </p:nvSpPr>
        <p:spPr>
          <a:xfrm>
            <a:off x="8369606" y="2383676"/>
            <a:ext cx="3687332" cy="1862048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300" normalizeH="0" baseline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defRPr>
            </a:lvl1pPr>
          </a:lstStyle>
          <a:p>
            <a:pPr algn="l"/>
            <a:r>
              <a:rPr lang="en-US" altLang="zh-CN" sz="11500" dirty="0">
                <a:ln w="19050">
                  <a:solidFill>
                    <a:srgbClr val="FFC000"/>
                  </a:solidFill>
                </a:ln>
              </a:rPr>
              <a:t>2019</a:t>
            </a:r>
            <a:endParaRPr lang="zh-CN" altLang="en-US" sz="11500" dirty="0">
              <a:ln w="19050">
                <a:solidFill>
                  <a:srgbClr val="FFC000"/>
                </a:solidFill>
              </a:ln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CBFB9734-912D-4E35-905C-001EB62CBDE4}"/>
              </a:ext>
            </a:extLst>
          </p:cNvPr>
          <p:cNvGrpSpPr/>
          <p:nvPr/>
        </p:nvGrpSpPr>
        <p:grpSpPr>
          <a:xfrm>
            <a:off x="2181511" y="4636991"/>
            <a:ext cx="569028" cy="571785"/>
            <a:chOff x="1231958" y="2053171"/>
            <a:chExt cx="711143" cy="714588"/>
          </a:xfrm>
        </p:grpSpPr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DE773950-9712-410A-BBB5-F81B46DD139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2BBD4347-7460-4810-A1DF-E9FA3CBB2494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4C64B6F8-8BE4-48E0-A761-772FC16F5B16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3FA1CCAD-53E7-4816-BEB4-2CCA9B795D98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4EAB35D7-A0DC-49CB-989C-0DDD7B78CD81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1576FC8D-5041-4222-8C6E-AC284DA4DE1F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ECCF6600-15FF-4864-8D74-FAA64DCB6644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6B01E71F-8692-427B-8FD6-165BFD80BE3B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5365A2A3-9B64-4E39-B037-A0D0E804839F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81C48977-CC55-47EB-A611-8233D1FB4DBF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28C7FE04-DC8E-4DDC-934B-B46B240260C6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980ED0F0-8CB9-4F3A-BEDB-FF868F7BBD13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761A4682-D574-4A44-A00F-475908838D97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4B7AFFF4-F359-4280-A233-CE9F881E90F9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9116F47A-0783-4E31-B077-B72A3D5C41CB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254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956236C4-B7B6-47F7-B801-8ACC52D10D13}"/>
              </a:ext>
            </a:extLst>
          </p:cNvPr>
          <p:cNvGrpSpPr/>
          <p:nvPr/>
        </p:nvGrpSpPr>
        <p:grpSpPr>
          <a:xfrm rot="6967501">
            <a:off x="9036211" y="1410767"/>
            <a:ext cx="540059" cy="793914"/>
            <a:chOff x="684686" y="1184154"/>
            <a:chExt cx="496415" cy="729758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2EC712AD-7038-4163-94E6-ECF3BA2AD689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28575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3EA8AA7-B4D7-4334-AFA5-C48EFBBC1B21}"/>
                </a:ext>
              </a:extLst>
            </p:cNvPr>
            <p:cNvSpPr/>
            <p:nvPr/>
          </p:nvSpPr>
          <p:spPr>
            <a:xfrm>
              <a:off x="684686" y="1570016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28575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9BD68FFB-B387-45B8-8B52-6AC98E397C9D}"/>
              </a:ext>
            </a:extLst>
          </p:cNvPr>
          <p:cNvSpPr txBox="1"/>
          <p:nvPr/>
        </p:nvSpPr>
        <p:spPr>
          <a:xfrm>
            <a:off x="8483368" y="4324382"/>
            <a:ext cx="3165401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4B1F9F32-1FC5-4231-9937-FE229C64B47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483368" y="4889750"/>
            <a:ext cx="3092064" cy="1073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D85A4774-A392-4081-88F8-66E0F12B10DC}"/>
              </a:ext>
            </a:extLst>
          </p:cNvPr>
          <p:cNvSpPr txBox="1"/>
          <p:nvPr/>
        </p:nvSpPr>
        <p:spPr>
          <a:xfrm>
            <a:off x="867104" y="2040297"/>
            <a:ext cx="3165401" cy="46166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2F9EB9E1-0551-4284-B981-FB0BB75AC73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67104" y="871675"/>
            <a:ext cx="3092064" cy="1073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81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1334629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704011" y="355196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058CF75-6B64-44DF-BE1B-3EC815BAA342}"/>
              </a:ext>
            </a:extLst>
          </p:cNvPr>
          <p:cNvGrpSpPr/>
          <p:nvPr/>
        </p:nvGrpSpPr>
        <p:grpSpPr>
          <a:xfrm>
            <a:off x="583694" y="1428521"/>
            <a:ext cx="5417565" cy="3435579"/>
            <a:chOff x="583694" y="1428521"/>
            <a:chExt cx="5979938" cy="3435579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2E5E129D-2C97-4340-90C6-32C9A3ABAE01}"/>
                </a:ext>
              </a:extLst>
            </p:cNvPr>
            <p:cNvSpPr/>
            <p:nvPr/>
          </p:nvSpPr>
          <p:spPr>
            <a:xfrm>
              <a:off x="583694" y="1428521"/>
              <a:ext cx="5979938" cy="3435579"/>
            </a:xfrm>
            <a:custGeom>
              <a:avLst/>
              <a:gdLst>
                <a:gd name="connsiteX0" fmla="*/ 189499 w 5918604"/>
                <a:gd name="connsiteY0" fmla="*/ 0 h 3329215"/>
                <a:gd name="connsiteX1" fmla="*/ 5217938 w 5918604"/>
                <a:gd name="connsiteY1" fmla="*/ 0 h 3329215"/>
                <a:gd name="connsiteX2" fmla="*/ 5217938 w 5918604"/>
                <a:gd name="connsiteY2" fmla="*/ 230416 h 3329215"/>
                <a:gd name="connsiteX3" fmla="*/ 5637038 w 5918604"/>
                <a:gd name="connsiteY3" fmla="*/ 230416 h 3329215"/>
                <a:gd name="connsiteX4" fmla="*/ 5637038 w 5918604"/>
                <a:gd name="connsiteY4" fmla="*/ 0 h 3329215"/>
                <a:gd name="connsiteX5" fmla="*/ 5729105 w 5918604"/>
                <a:gd name="connsiteY5" fmla="*/ 0 h 3329215"/>
                <a:gd name="connsiteX6" fmla="*/ 5918604 w 5918604"/>
                <a:gd name="connsiteY6" fmla="*/ 189499 h 3329215"/>
                <a:gd name="connsiteX7" fmla="*/ 5918604 w 5918604"/>
                <a:gd name="connsiteY7" fmla="*/ 3139716 h 3329215"/>
                <a:gd name="connsiteX8" fmla="*/ 5729105 w 5918604"/>
                <a:gd name="connsiteY8" fmla="*/ 3329215 h 3329215"/>
                <a:gd name="connsiteX9" fmla="*/ 189499 w 5918604"/>
                <a:gd name="connsiteY9" fmla="*/ 3329215 h 3329215"/>
                <a:gd name="connsiteX10" fmla="*/ 0 w 5918604"/>
                <a:gd name="connsiteY10" fmla="*/ 3139716 h 3329215"/>
                <a:gd name="connsiteX11" fmla="*/ 0 w 5918604"/>
                <a:gd name="connsiteY11" fmla="*/ 189499 h 3329215"/>
                <a:gd name="connsiteX12" fmla="*/ 189499 w 5918604"/>
                <a:gd name="connsiteY12" fmla="*/ 0 h 3329215"/>
                <a:gd name="connsiteX0" fmla="*/ 5217938 w 5918604"/>
                <a:gd name="connsiteY0" fmla="*/ 230416 h 3329215"/>
                <a:gd name="connsiteX1" fmla="*/ 5637038 w 5918604"/>
                <a:gd name="connsiteY1" fmla="*/ 230416 h 3329215"/>
                <a:gd name="connsiteX2" fmla="*/ 5637038 w 5918604"/>
                <a:gd name="connsiteY2" fmla="*/ 0 h 3329215"/>
                <a:gd name="connsiteX3" fmla="*/ 5729105 w 5918604"/>
                <a:gd name="connsiteY3" fmla="*/ 0 h 3329215"/>
                <a:gd name="connsiteX4" fmla="*/ 5918604 w 5918604"/>
                <a:gd name="connsiteY4" fmla="*/ 189499 h 3329215"/>
                <a:gd name="connsiteX5" fmla="*/ 5918604 w 5918604"/>
                <a:gd name="connsiteY5" fmla="*/ 3139716 h 3329215"/>
                <a:gd name="connsiteX6" fmla="*/ 5729105 w 5918604"/>
                <a:gd name="connsiteY6" fmla="*/ 3329215 h 3329215"/>
                <a:gd name="connsiteX7" fmla="*/ 189499 w 5918604"/>
                <a:gd name="connsiteY7" fmla="*/ 3329215 h 3329215"/>
                <a:gd name="connsiteX8" fmla="*/ 0 w 5918604"/>
                <a:gd name="connsiteY8" fmla="*/ 3139716 h 3329215"/>
                <a:gd name="connsiteX9" fmla="*/ 0 w 5918604"/>
                <a:gd name="connsiteY9" fmla="*/ 189499 h 3329215"/>
                <a:gd name="connsiteX10" fmla="*/ 189499 w 5918604"/>
                <a:gd name="connsiteY10" fmla="*/ 0 h 3329215"/>
                <a:gd name="connsiteX11" fmla="*/ 5217938 w 5918604"/>
                <a:gd name="connsiteY11" fmla="*/ 0 h 3329215"/>
                <a:gd name="connsiteX12" fmla="*/ 5309378 w 5918604"/>
                <a:gd name="connsiteY12" fmla="*/ 321856 h 3329215"/>
                <a:gd name="connsiteX0" fmla="*/ 5637038 w 5918604"/>
                <a:gd name="connsiteY0" fmla="*/ 230416 h 3329215"/>
                <a:gd name="connsiteX1" fmla="*/ 5637038 w 5918604"/>
                <a:gd name="connsiteY1" fmla="*/ 0 h 3329215"/>
                <a:gd name="connsiteX2" fmla="*/ 5729105 w 5918604"/>
                <a:gd name="connsiteY2" fmla="*/ 0 h 3329215"/>
                <a:gd name="connsiteX3" fmla="*/ 5918604 w 5918604"/>
                <a:gd name="connsiteY3" fmla="*/ 189499 h 3329215"/>
                <a:gd name="connsiteX4" fmla="*/ 5918604 w 5918604"/>
                <a:gd name="connsiteY4" fmla="*/ 3139716 h 3329215"/>
                <a:gd name="connsiteX5" fmla="*/ 5729105 w 5918604"/>
                <a:gd name="connsiteY5" fmla="*/ 3329215 h 3329215"/>
                <a:gd name="connsiteX6" fmla="*/ 189499 w 5918604"/>
                <a:gd name="connsiteY6" fmla="*/ 3329215 h 3329215"/>
                <a:gd name="connsiteX7" fmla="*/ 0 w 5918604"/>
                <a:gd name="connsiteY7" fmla="*/ 3139716 h 3329215"/>
                <a:gd name="connsiteX8" fmla="*/ 0 w 5918604"/>
                <a:gd name="connsiteY8" fmla="*/ 189499 h 3329215"/>
                <a:gd name="connsiteX9" fmla="*/ 189499 w 5918604"/>
                <a:gd name="connsiteY9" fmla="*/ 0 h 3329215"/>
                <a:gd name="connsiteX10" fmla="*/ 5217938 w 5918604"/>
                <a:gd name="connsiteY10" fmla="*/ 0 h 3329215"/>
                <a:gd name="connsiteX11" fmla="*/ 5309378 w 5918604"/>
                <a:gd name="connsiteY11" fmla="*/ 321856 h 3329215"/>
                <a:gd name="connsiteX0" fmla="*/ 5637038 w 5918604"/>
                <a:gd name="connsiteY0" fmla="*/ 230416 h 3329215"/>
                <a:gd name="connsiteX1" fmla="*/ 5637038 w 5918604"/>
                <a:gd name="connsiteY1" fmla="*/ 0 h 3329215"/>
                <a:gd name="connsiteX2" fmla="*/ 5729105 w 5918604"/>
                <a:gd name="connsiteY2" fmla="*/ 0 h 3329215"/>
                <a:gd name="connsiteX3" fmla="*/ 5918604 w 5918604"/>
                <a:gd name="connsiteY3" fmla="*/ 189499 h 3329215"/>
                <a:gd name="connsiteX4" fmla="*/ 5918604 w 5918604"/>
                <a:gd name="connsiteY4" fmla="*/ 3139716 h 3329215"/>
                <a:gd name="connsiteX5" fmla="*/ 5729105 w 5918604"/>
                <a:gd name="connsiteY5" fmla="*/ 3329215 h 3329215"/>
                <a:gd name="connsiteX6" fmla="*/ 189499 w 5918604"/>
                <a:gd name="connsiteY6" fmla="*/ 3329215 h 3329215"/>
                <a:gd name="connsiteX7" fmla="*/ 0 w 5918604"/>
                <a:gd name="connsiteY7" fmla="*/ 3139716 h 3329215"/>
                <a:gd name="connsiteX8" fmla="*/ 0 w 5918604"/>
                <a:gd name="connsiteY8" fmla="*/ 189499 h 3329215"/>
                <a:gd name="connsiteX9" fmla="*/ 189499 w 5918604"/>
                <a:gd name="connsiteY9" fmla="*/ 0 h 3329215"/>
                <a:gd name="connsiteX10" fmla="*/ 5217938 w 5918604"/>
                <a:gd name="connsiteY10" fmla="*/ 0 h 3329215"/>
                <a:gd name="connsiteX0" fmla="*/ 5637038 w 5918604"/>
                <a:gd name="connsiteY0" fmla="*/ 0 h 3329215"/>
                <a:gd name="connsiteX1" fmla="*/ 5729105 w 5918604"/>
                <a:gd name="connsiteY1" fmla="*/ 0 h 3329215"/>
                <a:gd name="connsiteX2" fmla="*/ 5918604 w 5918604"/>
                <a:gd name="connsiteY2" fmla="*/ 189499 h 3329215"/>
                <a:gd name="connsiteX3" fmla="*/ 5918604 w 5918604"/>
                <a:gd name="connsiteY3" fmla="*/ 3139716 h 3329215"/>
                <a:gd name="connsiteX4" fmla="*/ 5729105 w 5918604"/>
                <a:gd name="connsiteY4" fmla="*/ 3329215 h 3329215"/>
                <a:gd name="connsiteX5" fmla="*/ 189499 w 5918604"/>
                <a:gd name="connsiteY5" fmla="*/ 3329215 h 3329215"/>
                <a:gd name="connsiteX6" fmla="*/ 0 w 5918604"/>
                <a:gd name="connsiteY6" fmla="*/ 3139716 h 3329215"/>
                <a:gd name="connsiteX7" fmla="*/ 0 w 5918604"/>
                <a:gd name="connsiteY7" fmla="*/ 189499 h 3329215"/>
                <a:gd name="connsiteX8" fmla="*/ 189499 w 5918604"/>
                <a:gd name="connsiteY8" fmla="*/ 0 h 3329215"/>
                <a:gd name="connsiteX9" fmla="*/ 5217938 w 5918604"/>
                <a:gd name="connsiteY9" fmla="*/ 0 h 332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604" h="3329215">
                  <a:moveTo>
                    <a:pt x="5637038" y="0"/>
                  </a:moveTo>
                  <a:lnTo>
                    <a:pt x="5729105" y="0"/>
                  </a:lnTo>
                  <a:cubicBezTo>
                    <a:pt x="5833762" y="0"/>
                    <a:pt x="5918604" y="84842"/>
                    <a:pt x="5918604" y="189499"/>
                  </a:cubicBezTo>
                  <a:lnTo>
                    <a:pt x="5918604" y="3139716"/>
                  </a:lnTo>
                  <a:cubicBezTo>
                    <a:pt x="5918604" y="3244373"/>
                    <a:pt x="5833762" y="3329215"/>
                    <a:pt x="5729105" y="3329215"/>
                  </a:cubicBezTo>
                  <a:lnTo>
                    <a:pt x="189499" y="3329215"/>
                  </a:lnTo>
                  <a:cubicBezTo>
                    <a:pt x="84842" y="3329215"/>
                    <a:pt x="0" y="3244373"/>
                    <a:pt x="0" y="3139716"/>
                  </a:cubicBezTo>
                  <a:lnTo>
                    <a:pt x="0" y="189499"/>
                  </a:lnTo>
                  <a:cubicBezTo>
                    <a:pt x="0" y="84842"/>
                    <a:pt x="84842" y="0"/>
                    <a:pt x="189499" y="0"/>
                  </a:cubicBezTo>
                  <a:lnTo>
                    <a:pt x="5217938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CB47B732-8C3E-4731-A8B0-2967F973C893}"/>
                </a:ext>
              </a:extLst>
            </p:cNvPr>
            <p:cNvSpPr/>
            <p:nvPr/>
          </p:nvSpPr>
          <p:spPr>
            <a:xfrm>
              <a:off x="763762" y="1585684"/>
              <a:ext cx="5619803" cy="3111213"/>
            </a:xfrm>
            <a:custGeom>
              <a:avLst/>
              <a:gdLst>
                <a:gd name="connsiteX0" fmla="*/ 189499 w 5918604"/>
                <a:gd name="connsiteY0" fmla="*/ 0 h 3329215"/>
                <a:gd name="connsiteX1" fmla="*/ 5217938 w 5918604"/>
                <a:gd name="connsiteY1" fmla="*/ 0 h 3329215"/>
                <a:gd name="connsiteX2" fmla="*/ 5217938 w 5918604"/>
                <a:gd name="connsiteY2" fmla="*/ 230416 h 3329215"/>
                <a:gd name="connsiteX3" fmla="*/ 5637038 w 5918604"/>
                <a:gd name="connsiteY3" fmla="*/ 230416 h 3329215"/>
                <a:gd name="connsiteX4" fmla="*/ 5637038 w 5918604"/>
                <a:gd name="connsiteY4" fmla="*/ 0 h 3329215"/>
                <a:gd name="connsiteX5" fmla="*/ 5729105 w 5918604"/>
                <a:gd name="connsiteY5" fmla="*/ 0 h 3329215"/>
                <a:gd name="connsiteX6" fmla="*/ 5918604 w 5918604"/>
                <a:gd name="connsiteY6" fmla="*/ 189499 h 3329215"/>
                <a:gd name="connsiteX7" fmla="*/ 5918604 w 5918604"/>
                <a:gd name="connsiteY7" fmla="*/ 3139716 h 3329215"/>
                <a:gd name="connsiteX8" fmla="*/ 5729105 w 5918604"/>
                <a:gd name="connsiteY8" fmla="*/ 3329215 h 3329215"/>
                <a:gd name="connsiteX9" fmla="*/ 189499 w 5918604"/>
                <a:gd name="connsiteY9" fmla="*/ 3329215 h 3329215"/>
                <a:gd name="connsiteX10" fmla="*/ 0 w 5918604"/>
                <a:gd name="connsiteY10" fmla="*/ 3139716 h 3329215"/>
                <a:gd name="connsiteX11" fmla="*/ 0 w 5918604"/>
                <a:gd name="connsiteY11" fmla="*/ 189499 h 3329215"/>
                <a:gd name="connsiteX12" fmla="*/ 189499 w 5918604"/>
                <a:gd name="connsiteY12" fmla="*/ 0 h 3329215"/>
                <a:gd name="connsiteX0" fmla="*/ 5217938 w 5918604"/>
                <a:gd name="connsiteY0" fmla="*/ 230416 h 3329215"/>
                <a:gd name="connsiteX1" fmla="*/ 5637038 w 5918604"/>
                <a:gd name="connsiteY1" fmla="*/ 230416 h 3329215"/>
                <a:gd name="connsiteX2" fmla="*/ 5637038 w 5918604"/>
                <a:gd name="connsiteY2" fmla="*/ 0 h 3329215"/>
                <a:gd name="connsiteX3" fmla="*/ 5729105 w 5918604"/>
                <a:gd name="connsiteY3" fmla="*/ 0 h 3329215"/>
                <a:gd name="connsiteX4" fmla="*/ 5918604 w 5918604"/>
                <a:gd name="connsiteY4" fmla="*/ 189499 h 3329215"/>
                <a:gd name="connsiteX5" fmla="*/ 5918604 w 5918604"/>
                <a:gd name="connsiteY5" fmla="*/ 3139716 h 3329215"/>
                <a:gd name="connsiteX6" fmla="*/ 5729105 w 5918604"/>
                <a:gd name="connsiteY6" fmla="*/ 3329215 h 3329215"/>
                <a:gd name="connsiteX7" fmla="*/ 189499 w 5918604"/>
                <a:gd name="connsiteY7" fmla="*/ 3329215 h 3329215"/>
                <a:gd name="connsiteX8" fmla="*/ 0 w 5918604"/>
                <a:gd name="connsiteY8" fmla="*/ 3139716 h 3329215"/>
                <a:gd name="connsiteX9" fmla="*/ 0 w 5918604"/>
                <a:gd name="connsiteY9" fmla="*/ 189499 h 3329215"/>
                <a:gd name="connsiteX10" fmla="*/ 189499 w 5918604"/>
                <a:gd name="connsiteY10" fmla="*/ 0 h 3329215"/>
                <a:gd name="connsiteX11" fmla="*/ 5217938 w 5918604"/>
                <a:gd name="connsiteY11" fmla="*/ 0 h 3329215"/>
                <a:gd name="connsiteX12" fmla="*/ 5309378 w 5918604"/>
                <a:gd name="connsiteY12" fmla="*/ 321856 h 3329215"/>
                <a:gd name="connsiteX0" fmla="*/ 5637038 w 5918604"/>
                <a:gd name="connsiteY0" fmla="*/ 230416 h 3329215"/>
                <a:gd name="connsiteX1" fmla="*/ 5637038 w 5918604"/>
                <a:gd name="connsiteY1" fmla="*/ 0 h 3329215"/>
                <a:gd name="connsiteX2" fmla="*/ 5729105 w 5918604"/>
                <a:gd name="connsiteY2" fmla="*/ 0 h 3329215"/>
                <a:gd name="connsiteX3" fmla="*/ 5918604 w 5918604"/>
                <a:gd name="connsiteY3" fmla="*/ 189499 h 3329215"/>
                <a:gd name="connsiteX4" fmla="*/ 5918604 w 5918604"/>
                <a:gd name="connsiteY4" fmla="*/ 3139716 h 3329215"/>
                <a:gd name="connsiteX5" fmla="*/ 5729105 w 5918604"/>
                <a:gd name="connsiteY5" fmla="*/ 3329215 h 3329215"/>
                <a:gd name="connsiteX6" fmla="*/ 189499 w 5918604"/>
                <a:gd name="connsiteY6" fmla="*/ 3329215 h 3329215"/>
                <a:gd name="connsiteX7" fmla="*/ 0 w 5918604"/>
                <a:gd name="connsiteY7" fmla="*/ 3139716 h 3329215"/>
                <a:gd name="connsiteX8" fmla="*/ 0 w 5918604"/>
                <a:gd name="connsiteY8" fmla="*/ 189499 h 3329215"/>
                <a:gd name="connsiteX9" fmla="*/ 189499 w 5918604"/>
                <a:gd name="connsiteY9" fmla="*/ 0 h 3329215"/>
                <a:gd name="connsiteX10" fmla="*/ 5217938 w 5918604"/>
                <a:gd name="connsiteY10" fmla="*/ 0 h 3329215"/>
                <a:gd name="connsiteX11" fmla="*/ 5309378 w 5918604"/>
                <a:gd name="connsiteY11" fmla="*/ 321856 h 3329215"/>
                <a:gd name="connsiteX0" fmla="*/ 5637038 w 5918604"/>
                <a:gd name="connsiteY0" fmla="*/ 230416 h 3329215"/>
                <a:gd name="connsiteX1" fmla="*/ 5637038 w 5918604"/>
                <a:gd name="connsiteY1" fmla="*/ 0 h 3329215"/>
                <a:gd name="connsiteX2" fmla="*/ 5729105 w 5918604"/>
                <a:gd name="connsiteY2" fmla="*/ 0 h 3329215"/>
                <a:gd name="connsiteX3" fmla="*/ 5918604 w 5918604"/>
                <a:gd name="connsiteY3" fmla="*/ 189499 h 3329215"/>
                <a:gd name="connsiteX4" fmla="*/ 5918604 w 5918604"/>
                <a:gd name="connsiteY4" fmla="*/ 3139716 h 3329215"/>
                <a:gd name="connsiteX5" fmla="*/ 5729105 w 5918604"/>
                <a:gd name="connsiteY5" fmla="*/ 3329215 h 3329215"/>
                <a:gd name="connsiteX6" fmla="*/ 189499 w 5918604"/>
                <a:gd name="connsiteY6" fmla="*/ 3329215 h 3329215"/>
                <a:gd name="connsiteX7" fmla="*/ 0 w 5918604"/>
                <a:gd name="connsiteY7" fmla="*/ 3139716 h 3329215"/>
                <a:gd name="connsiteX8" fmla="*/ 0 w 5918604"/>
                <a:gd name="connsiteY8" fmla="*/ 189499 h 3329215"/>
                <a:gd name="connsiteX9" fmla="*/ 189499 w 5918604"/>
                <a:gd name="connsiteY9" fmla="*/ 0 h 3329215"/>
                <a:gd name="connsiteX10" fmla="*/ 5217938 w 5918604"/>
                <a:gd name="connsiteY10" fmla="*/ 0 h 3329215"/>
                <a:gd name="connsiteX0" fmla="*/ 5637038 w 5918604"/>
                <a:gd name="connsiteY0" fmla="*/ 0 h 3329215"/>
                <a:gd name="connsiteX1" fmla="*/ 5729105 w 5918604"/>
                <a:gd name="connsiteY1" fmla="*/ 0 h 3329215"/>
                <a:gd name="connsiteX2" fmla="*/ 5918604 w 5918604"/>
                <a:gd name="connsiteY2" fmla="*/ 189499 h 3329215"/>
                <a:gd name="connsiteX3" fmla="*/ 5918604 w 5918604"/>
                <a:gd name="connsiteY3" fmla="*/ 3139716 h 3329215"/>
                <a:gd name="connsiteX4" fmla="*/ 5729105 w 5918604"/>
                <a:gd name="connsiteY4" fmla="*/ 3329215 h 3329215"/>
                <a:gd name="connsiteX5" fmla="*/ 189499 w 5918604"/>
                <a:gd name="connsiteY5" fmla="*/ 3329215 h 3329215"/>
                <a:gd name="connsiteX6" fmla="*/ 0 w 5918604"/>
                <a:gd name="connsiteY6" fmla="*/ 3139716 h 3329215"/>
                <a:gd name="connsiteX7" fmla="*/ 0 w 5918604"/>
                <a:gd name="connsiteY7" fmla="*/ 189499 h 3329215"/>
                <a:gd name="connsiteX8" fmla="*/ 189499 w 5918604"/>
                <a:gd name="connsiteY8" fmla="*/ 0 h 3329215"/>
                <a:gd name="connsiteX9" fmla="*/ 5217938 w 5918604"/>
                <a:gd name="connsiteY9" fmla="*/ 0 h 332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18604" h="3329215">
                  <a:moveTo>
                    <a:pt x="5637038" y="0"/>
                  </a:moveTo>
                  <a:lnTo>
                    <a:pt x="5729105" y="0"/>
                  </a:lnTo>
                  <a:cubicBezTo>
                    <a:pt x="5833762" y="0"/>
                    <a:pt x="5918604" y="84842"/>
                    <a:pt x="5918604" y="189499"/>
                  </a:cubicBezTo>
                  <a:lnTo>
                    <a:pt x="5918604" y="3139716"/>
                  </a:lnTo>
                  <a:cubicBezTo>
                    <a:pt x="5918604" y="3244373"/>
                    <a:pt x="5833762" y="3329215"/>
                    <a:pt x="5729105" y="3329215"/>
                  </a:cubicBezTo>
                  <a:lnTo>
                    <a:pt x="189499" y="3329215"/>
                  </a:lnTo>
                  <a:cubicBezTo>
                    <a:pt x="84842" y="3329215"/>
                    <a:pt x="0" y="3244373"/>
                    <a:pt x="0" y="3139716"/>
                  </a:cubicBezTo>
                  <a:lnTo>
                    <a:pt x="0" y="189499"/>
                  </a:lnTo>
                  <a:cubicBezTo>
                    <a:pt x="0" y="84842"/>
                    <a:pt x="84842" y="0"/>
                    <a:pt x="189499" y="0"/>
                  </a:cubicBezTo>
                  <a:lnTo>
                    <a:pt x="5217938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5DB1C13-9E07-47CB-BD89-F72AEF67FA03}"/>
              </a:ext>
            </a:extLst>
          </p:cNvPr>
          <p:cNvGrpSpPr/>
          <p:nvPr/>
        </p:nvGrpSpPr>
        <p:grpSpPr>
          <a:xfrm>
            <a:off x="1965326" y="5018496"/>
            <a:ext cx="2654300" cy="937804"/>
            <a:chOff x="2246513" y="5018496"/>
            <a:chExt cx="2654300" cy="93780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DB80311C-9DBC-47EC-A0DD-15D3687DE51E}"/>
                </a:ext>
              </a:extLst>
            </p:cNvPr>
            <p:cNvSpPr/>
            <p:nvPr/>
          </p:nvSpPr>
          <p:spPr>
            <a:xfrm>
              <a:off x="2246513" y="5753917"/>
              <a:ext cx="2654300" cy="202383"/>
            </a:xfrm>
            <a:prstGeom prst="roundRect">
              <a:avLst>
                <a:gd name="adj" fmla="val 50000"/>
              </a:avLst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0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7CEBB230-8E9C-47A0-995D-145C8A60FA80}"/>
                </a:ext>
              </a:extLst>
            </p:cNvPr>
            <p:cNvGrpSpPr/>
            <p:nvPr/>
          </p:nvGrpSpPr>
          <p:grpSpPr>
            <a:xfrm>
              <a:off x="2978150" y="5018496"/>
              <a:ext cx="1163838" cy="581025"/>
              <a:chOff x="2990850" y="5000625"/>
              <a:chExt cx="1136650" cy="581025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2B038233-0F89-4B56-8EBF-7C90AB1E92B8}"/>
                  </a:ext>
                </a:extLst>
              </p:cNvPr>
              <p:cNvCxnSpPr/>
              <p:nvPr/>
            </p:nvCxnSpPr>
            <p:spPr>
              <a:xfrm>
                <a:off x="2990850" y="5000625"/>
                <a:ext cx="0" cy="5810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596DD2DA-1539-48A0-B88D-EBDF5C91BCA0}"/>
                  </a:ext>
                </a:extLst>
              </p:cNvPr>
              <p:cNvCxnSpPr/>
              <p:nvPr/>
            </p:nvCxnSpPr>
            <p:spPr>
              <a:xfrm>
                <a:off x="4127500" y="5000625"/>
                <a:ext cx="0" cy="5810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EEB500"/>
                    </a:gs>
                    <a:gs pos="10000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EEB5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92500CA-85AF-4502-B948-EBCBBF2279DF}"/>
                </a:ext>
              </a:extLst>
            </p:cNvPr>
            <p:cNvCxnSpPr/>
            <p:nvPr/>
          </p:nvCxnSpPr>
          <p:spPr>
            <a:xfrm flipH="1">
              <a:off x="3078480" y="5018496"/>
              <a:ext cx="106680" cy="10668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E6B1E8FF-55DE-4CEE-8163-1A31A8F6FD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6031" y="5021671"/>
              <a:ext cx="245654" cy="24565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5CCF60C8-1DE0-4BCE-9F89-EBFF6473AA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6031" y="5021671"/>
              <a:ext cx="366019" cy="36601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F6B58B2B-014E-4BCE-9309-0F6708CFF2F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3534" y="5021671"/>
              <a:ext cx="490130" cy="49012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1059698C-BC9D-4D70-868C-037231554A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09238" y="5021671"/>
              <a:ext cx="585380" cy="58537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D51AACF1-570F-422B-A76F-2EF2DE81DF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40325" y="5021671"/>
              <a:ext cx="585380" cy="58537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E40410D7-7289-482E-BADF-FDBEA62AAF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1412" y="5021671"/>
              <a:ext cx="585380" cy="58537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6904CC3B-22C9-4D81-A404-2652C9201B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02499" y="5080000"/>
              <a:ext cx="527051" cy="52705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EA79CCE9-2BEF-473F-BF90-2E0AA74AE2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33586" y="5191125"/>
              <a:ext cx="415926" cy="41592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61FBE11F-30AA-4BE3-91D9-F861654B9B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62277" y="5324475"/>
              <a:ext cx="282576" cy="28257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F0901506-7F85-49C2-976F-C640207F2F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98023" y="5470525"/>
              <a:ext cx="136525" cy="13652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164386A0-45F4-4654-9F91-E44A17A9F7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07107" y="5559681"/>
              <a:ext cx="47368" cy="4736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EEB500"/>
                  </a:gs>
                  <a:gs pos="10000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EEB5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0A06A842-D88F-41BE-812B-5D5B9312FF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4691" y="1630962"/>
            <a:ext cx="4183247" cy="3054930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61E9120-4A84-49CC-8946-90681665E96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67764" y="2755995"/>
            <a:ext cx="4279900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4756A2C-09C5-402D-98C7-80D0236B9F87}"/>
              </a:ext>
            </a:extLst>
          </p:cNvPr>
          <p:cNvSpPr txBox="1"/>
          <p:nvPr/>
        </p:nvSpPr>
        <p:spPr>
          <a:xfrm>
            <a:off x="6967764" y="1769635"/>
            <a:ext cx="4450041" cy="52322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 </a:t>
            </a:r>
            <a:r>
              <a:rPr kumimoji="0" lang="en-US" altLang="zh-CN" sz="2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01</a:t>
            </a:r>
            <a:endParaRPr kumimoji="0" lang="zh-CN" altLang="en-US" sz="28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680783B8-05E2-4161-B277-2BA6E33E13B3}"/>
              </a:ext>
            </a:extLst>
          </p:cNvPr>
          <p:cNvCxnSpPr>
            <a:cxnSpLocks/>
          </p:cNvCxnSpPr>
          <p:nvPr/>
        </p:nvCxnSpPr>
        <p:spPr>
          <a:xfrm>
            <a:off x="7096259" y="2510923"/>
            <a:ext cx="1336541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14C2EE16-3336-4752-AC73-0200D4B2FEF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967764" y="4910038"/>
            <a:ext cx="4279900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sed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7D62531-C029-4139-BD15-AE9AFA6BEE4C}"/>
              </a:ext>
            </a:extLst>
          </p:cNvPr>
          <p:cNvSpPr txBox="1"/>
          <p:nvPr/>
        </p:nvSpPr>
        <p:spPr>
          <a:xfrm>
            <a:off x="6967764" y="3923678"/>
            <a:ext cx="4450041" cy="52322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 </a:t>
            </a:r>
            <a:r>
              <a:rPr kumimoji="0" lang="en-US" altLang="zh-CN" sz="2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02</a:t>
            </a:r>
            <a:endParaRPr kumimoji="0" lang="zh-CN" altLang="en-US" sz="28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939F3C75-56C9-421E-8F37-78D85E37A582}"/>
              </a:ext>
            </a:extLst>
          </p:cNvPr>
          <p:cNvCxnSpPr>
            <a:cxnSpLocks/>
          </p:cNvCxnSpPr>
          <p:nvPr/>
        </p:nvCxnSpPr>
        <p:spPr>
          <a:xfrm>
            <a:off x="7096259" y="4664966"/>
            <a:ext cx="1336541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826757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16B32E3-F5F1-47DC-9D40-42C3FDECC463}"/>
              </a:ext>
            </a:extLst>
          </p:cNvPr>
          <p:cNvSpPr/>
          <p:nvPr/>
        </p:nvSpPr>
        <p:spPr>
          <a:xfrm>
            <a:off x="3222171" y="1321373"/>
            <a:ext cx="5747657" cy="4380635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47657" h="4818743">
                <a:moveTo>
                  <a:pt x="5268687" y="0"/>
                </a:moveTo>
                <a:lnTo>
                  <a:pt x="5510575" y="0"/>
                </a:ln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1439A56-B2B8-4AAA-80BB-A10D31F43F1F}"/>
              </a:ext>
            </a:extLst>
          </p:cNvPr>
          <p:cNvSpPr/>
          <p:nvPr/>
        </p:nvSpPr>
        <p:spPr>
          <a:xfrm>
            <a:off x="3451840" y="1540467"/>
            <a:ext cx="5307276" cy="3907541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EB4EB3C-316D-4374-9662-FA2164A47719}"/>
              </a:ext>
            </a:extLst>
          </p:cNvPr>
          <p:cNvSpPr/>
          <p:nvPr/>
        </p:nvSpPr>
        <p:spPr>
          <a:xfrm rot="5400000">
            <a:off x="-6267452" y="1691216"/>
            <a:ext cx="25107904" cy="2553547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BB8C273-5CA3-4992-8B55-A37855E68718}"/>
              </a:ext>
            </a:extLst>
          </p:cNvPr>
          <p:cNvSpPr/>
          <p:nvPr/>
        </p:nvSpPr>
        <p:spPr>
          <a:xfrm rot="5400000">
            <a:off x="-6267452" y="2373387"/>
            <a:ext cx="25107904" cy="2553547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458FF8E-8F9D-4CEE-B104-24B9752F5530}"/>
              </a:ext>
            </a:extLst>
          </p:cNvPr>
          <p:cNvSpPr/>
          <p:nvPr/>
        </p:nvSpPr>
        <p:spPr>
          <a:xfrm rot="5400000">
            <a:off x="-6331237" y="2991772"/>
            <a:ext cx="25107904" cy="25663043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0" fmla="*/ 0 w 11211371"/>
              <a:gd name="connsiteY0" fmla="*/ 4236079 h 11462432"/>
              <a:gd name="connsiteX1" fmla="*/ 65392 w 11211371"/>
              <a:gd name="connsiteY1" fmla="*/ 4005800 h 11462432"/>
              <a:gd name="connsiteX2" fmla="*/ 5510225 w 11211371"/>
              <a:gd name="connsiteY2" fmla="*/ 0 h 11462432"/>
              <a:gd name="connsiteX3" fmla="*/ 11211371 w 11211371"/>
              <a:gd name="connsiteY3" fmla="*/ 5701146 h 11462432"/>
              <a:gd name="connsiteX4" fmla="*/ 5510225 w 11211371"/>
              <a:gd name="connsiteY4" fmla="*/ 11402292 h 11462432"/>
              <a:gd name="connsiteX5" fmla="*/ 337595 w 11211371"/>
              <a:gd name="connsiteY5" fmla="*/ 7991937 h 11462432"/>
              <a:gd name="connsiteX0" fmla="*/ 0 w 11211371"/>
              <a:gd name="connsiteY0" fmla="*/ 4236079 h 11459256"/>
              <a:gd name="connsiteX1" fmla="*/ 65392 w 11211371"/>
              <a:gd name="connsiteY1" fmla="*/ 4005800 h 11459256"/>
              <a:gd name="connsiteX2" fmla="*/ 5510225 w 11211371"/>
              <a:gd name="connsiteY2" fmla="*/ 0 h 11459256"/>
              <a:gd name="connsiteX3" fmla="*/ 11211371 w 11211371"/>
              <a:gd name="connsiteY3" fmla="*/ 5701146 h 11459256"/>
              <a:gd name="connsiteX4" fmla="*/ 5510225 w 11211371"/>
              <a:gd name="connsiteY4" fmla="*/ 11402292 h 11459256"/>
              <a:gd name="connsiteX5" fmla="*/ 337595 w 11211371"/>
              <a:gd name="connsiteY5" fmla="*/ 7991937 h 1145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11371" h="11459256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7322521" y="11020494"/>
                  <a:pt x="5510225" y="11402292"/>
                </a:cubicBezTo>
                <a:cubicBezTo>
                  <a:pt x="3697929" y="11784091"/>
                  <a:pt x="1161501" y="10202112"/>
                  <a:pt x="337595" y="7991937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F85C9DA4-F135-453C-BD9B-BFD8D623B922}"/>
              </a:ext>
            </a:extLst>
          </p:cNvPr>
          <p:cNvSpPr/>
          <p:nvPr/>
        </p:nvSpPr>
        <p:spPr>
          <a:xfrm rot="5400000">
            <a:off x="-6324685" y="3680495"/>
            <a:ext cx="25107904" cy="25649939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0" fmla="*/ 0 w 11211371"/>
              <a:gd name="connsiteY0" fmla="*/ 4236079 h 11458168"/>
              <a:gd name="connsiteX1" fmla="*/ 65392 w 11211371"/>
              <a:gd name="connsiteY1" fmla="*/ 4005800 h 11458168"/>
              <a:gd name="connsiteX2" fmla="*/ 5510225 w 11211371"/>
              <a:gd name="connsiteY2" fmla="*/ 0 h 11458168"/>
              <a:gd name="connsiteX3" fmla="*/ 11211371 w 11211371"/>
              <a:gd name="connsiteY3" fmla="*/ 5701146 h 11458168"/>
              <a:gd name="connsiteX4" fmla="*/ 5510225 w 11211371"/>
              <a:gd name="connsiteY4" fmla="*/ 11402292 h 11458168"/>
              <a:gd name="connsiteX5" fmla="*/ 286557 w 11211371"/>
              <a:gd name="connsiteY5" fmla="*/ 7932393 h 11458168"/>
              <a:gd name="connsiteX0" fmla="*/ 0 w 11211371"/>
              <a:gd name="connsiteY0" fmla="*/ 4236079 h 11453405"/>
              <a:gd name="connsiteX1" fmla="*/ 65392 w 11211371"/>
              <a:gd name="connsiteY1" fmla="*/ 4005800 h 11453405"/>
              <a:gd name="connsiteX2" fmla="*/ 5510225 w 11211371"/>
              <a:gd name="connsiteY2" fmla="*/ 0 h 11453405"/>
              <a:gd name="connsiteX3" fmla="*/ 11211371 w 11211371"/>
              <a:gd name="connsiteY3" fmla="*/ 5701146 h 11453405"/>
              <a:gd name="connsiteX4" fmla="*/ 5510225 w 11211371"/>
              <a:gd name="connsiteY4" fmla="*/ 11402292 h 11453405"/>
              <a:gd name="connsiteX5" fmla="*/ 286557 w 11211371"/>
              <a:gd name="connsiteY5" fmla="*/ 7932393 h 1145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11371" h="11453405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7331027" y="11030418"/>
                  <a:pt x="5510225" y="11402292"/>
                </a:cubicBezTo>
                <a:cubicBezTo>
                  <a:pt x="3689423" y="11774166"/>
                  <a:pt x="1195527" y="10066010"/>
                  <a:pt x="286557" y="7932393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CD2B7D6-373A-4607-BB29-6D77E35D316D}"/>
              </a:ext>
            </a:extLst>
          </p:cNvPr>
          <p:cNvSpPr/>
          <p:nvPr/>
        </p:nvSpPr>
        <p:spPr>
          <a:xfrm rot="5400000">
            <a:off x="-6148754" y="4409077"/>
            <a:ext cx="25000029" cy="25664994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17223 w 11163202"/>
              <a:gd name="connsiteY0" fmla="*/ 4005800 h 11402292"/>
              <a:gd name="connsiteX1" fmla="*/ 5462056 w 11163202"/>
              <a:gd name="connsiteY1" fmla="*/ 0 h 11402292"/>
              <a:gd name="connsiteX2" fmla="*/ 11163202 w 11163202"/>
              <a:gd name="connsiteY2" fmla="*/ 5701146 h 11402292"/>
              <a:gd name="connsiteX3" fmla="*/ 5462056 w 11163202"/>
              <a:gd name="connsiteY3" fmla="*/ 11402292 h 11402292"/>
              <a:gd name="connsiteX4" fmla="*/ 17223 w 11163202"/>
              <a:gd name="connsiteY4" fmla="*/ 7396493 h 11402292"/>
              <a:gd name="connsiteX5" fmla="*/ 0 w 11163202"/>
              <a:gd name="connsiteY5" fmla="*/ 7335844 h 11402292"/>
              <a:gd name="connsiteX0" fmla="*/ 272414 w 11163202"/>
              <a:gd name="connsiteY0" fmla="*/ 3449503 h 11464123"/>
              <a:gd name="connsiteX1" fmla="*/ 5462056 w 11163202"/>
              <a:gd name="connsiteY1" fmla="*/ 61831 h 11464123"/>
              <a:gd name="connsiteX2" fmla="*/ 11163202 w 11163202"/>
              <a:gd name="connsiteY2" fmla="*/ 5762977 h 11464123"/>
              <a:gd name="connsiteX3" fmla="*/ 5462056 w 11163202"/>
              <a:gd name="connsiteY3" fmla="*/ 11464123 h 11464123"/>
              <a:gd name="connsiteX4" fmla="*/ 17223 w 11163202"/>
              <a:gd name="connsiteY4" fmla="*/ 7458324 h 11464123"/>
              <a:gd name="connsiteX5" fmla="*/ 0 w 11163202"/>
              <a:gd name="connsiteY5" fmla="*/ 7397675 h 11464123"/>
              <a:gd name="connsiteX0" fmla="*/ 272414 w 11163202"/>
              <a:gd name="connsiteY0" fmla="*/ 3445507 h 11460127"/>
              <a:gd name="connsiteX1" fmla="*/ 5462056 w 11163202"/>
              <a:gd name="connsiteY1" fmla="*/ 57835 h 11460127"/>
              <a:gd name="connsiteX2" fmla="*/ 11163202 w 11163202"/>
              <a:gd name="connsiteY2" fmla="*/ 5758981 h 11460127"/>
              <a:gd name="connsiteX3" fmla="*/ 5462056 w 11163202"/>
              <a:gd name="connsiteY3" fmla="*/ 11460127 h 11460127"/>
              <a:gd name="connsiteX4" fmla="*/ 17223 w 11163202"/>
              <a:gd name="connsiteY4" fmla="*/ 7454328 h 11460127"/>
              <a:gd name="connsiteX5" fmla="*/ 0 w 11163202"/>
              <a:gd name="connsiteY5" fmla="*/ 7393679 h 114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3202" h="11460127">
                <a:moveTo>
                  <a:pt x="272414" y="3445507"/>
                </a:moveTo>
                <a:cubicBezTo>
                  <a:pt x="1153029" y="1260850"/>
                  <a:pt x="3646925" y="-327744"/>
                  <a:pt x="5462056" y="57835"/>
                </a:cubicBezTo>
                <a:cubicBezTo>
                  <a:pt x="7277187" y="443414"/>
                  <a:pt x="11163202" y="2610325"/>
                  <a:pt x="11163202" y="5758981"/>
                </a:cubicBezTo>
                <a:cubicBezTo>
                  <a:pt x="11163202" y="8907637"/>
                  <a:pt x="8610712" y="11460127"/>
                  <a:pt x="5462056" y="11460127"/>
                </a:cubicBezTo>
                <a:cubicBezTo>
                  <a:pt x="2903773" y="11460127"/>
                  <a:pt x="739053" y="9775085"/>
                  <a:pt x="17223" y="7454328"/>
                </a:cubicBezTo>
                <a:lnTo>
                  <a:pt x="0" y="7393679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DBE2189-B48E-4005-A413-80D57AAB2A0E}"/>
              </a:ext>
            </a:extLst>
          </p:cNvPr>
          <p:cNvSpPr/>
          <p:nvPr/>
        </p:nvSpPr>
        <p:spPr>
          <a:xfrm rot="5400000">
            <a:off x="-6155889" y="5098383"/>
            <a:ext cx="25000029" cy="25650724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17223 w 11163202"/>
              <a:gd name="connsiteY0" fmla="*/ 4005800 h 11402292"/>
              <a:gd name="connsiteX1" fmla="*/ 5462056 w 11163202"/>
              <a:gd name="connsiteY1" fmla="*/ 0 h 11402292"/>
              <a:gd name="connsiteX2" fmla="*/ 11163202 w 11163202"/>
              <a:gd name="connsiteY2" fmla="*/ 5701146 h 11402292"/>
              <a:gd name="connsiteX3" fmla="*/ 5462056 w 11163202"/>
              <a:gd name="connsiteY3" fmla="*/ 11402292 h 11402292"/>
              <a:gd name="connsiteX4" fmla="*/ 17223 w 11163202"/>
              <a:gd name="connsiteY4" fmla="*/ 7396493 h 11402292"/>
              <a:gd name="connsiteX5" fmla="*/ 0 w 11163202"/>
              <a:gd name="connsiteY5" fmla="*/ 7335844 h 11402292"/>
              <a:gd name="connsiteX0" fmla="*/ 221376 w 11163202"/>
              <a:gd name="connsiteY0" fmla="*/ 3570706 h 11454896"/>
              <a:gd name="connsiteX1" fmla="*/ 5462056 w 11163202"/>
              <a:gd name="connsiteY1" fmla="*/ 52604 h 11454896"/>
              <a:gd name="connsiteX2" fmla="*/ 11163202 w 11163202"/>
              <a:gd name="connsiteY2" fmla="*/ 5753750 h 11454896"/>
              <a:gd name="connsiteX3" fmla="*/ 5462056 w 11163202"/>
              <a:gd name="connsiteY3" fmla="*/ 11454896 h 11454896"/>
              <a:gd name="connsiteX4" fmla="*/ 17223 w 11163202"/>
              <a:gd name="connsiteY4" fmla="*/ 7449097 h 11454896"/>
              <a:gd name="connsiteX5" fmla="*/ 0 w 11163202"/>
              <a:gd name="connsiteY5" fmla="*/ 7388448 h 11454896"/>
              <a:gd name="connsiteX0" fmla="*/ 221376 w 11163202"/>
              <a:gd name="connsiteY0" fmla="*/ 3569565 h 11453755"/>
              <a:gd name="connsiteX1" fmla="*/ 5462056 w 11163202"/>
              <a:gd name="connsiteY1" fmla="*/ 51463 h 11453755"/>
              <a:gd name="connsiteX2" fmla="*/ 11163202 w 11163202"/>
              <a:gd name="connsiteY2" fmla="*/ 5752609 h 11453755"/>
              <a:gd name="connsiteX3" fmla="*/ 5462056 w 11163202"/>
              <a:gd name="connsiteY3" fmla="*/ 11453755 h 11453755"/>
              <a:gd name="connsiteX4" fmla="*/ 17223 w 11163202"/>
              <a:gd name="connsiteY4" fmla="*/ 7447956 h 11453755"/>
              <a:gd name="connsiteX5" fmla="*/ 0 w 11163202"/>
              <a:gd name="connsiteY5" fmla="*/ 7387307 h 11453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3202" h="11453755">
                <a:moveTo>
                  <a:pt x="221376" y="3569565"/>
                </a:moveTo>
                <a:cubicBezTo>
                  <a:pt x="1039611" y="1294174"/>
                  <a:pt x="3638418" y="-312378"/>
                  <a:pt x="5462056" y="51463"/>
                </a:cubicBezTo>
                <a:cubicBezTo>
                  <a:pt x="7285694" y="415304"/>
                  <a:pt x="11163202" y="2603953"/>
                  <a:pt x="11163202" y="5752609"/>
                </a:cubicBezTo>
                <a:cubicBezTo>
                  <a:pt x="11163202" y="8901265"/>
                  <a:pt x="8610712" y="11453755"/>
                  <a:pt x="5462056" y="11453755"/>
                </a:cubicBezTo>
                <a:cubicBezTo>
                  <a:pt x="2903773" y="11453755"/>
                  <a:pt x="739053" y="9768713"/>
                  <a:pt x="17223" y="7447956"/>
                </a:cubicBezTo>
                <a:lnTo>
                  <a:pt x="0" y="7387307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9E8CE53-2E70-4B21-BA53-74A6CCE46BF8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E1B267C-E833-41FE-A112-EF5AE1E618B8}"/>
              </a:ext>
            </a:extLst>
          </p:cNvPr>
          <p:cNvSpPr txBox="1"/>
          <p:nvPr/>
        </p:nvSpPr>
        <p:spPr>
          <a:xfrm>
            <a:off x="2442454" y="1373683"/>
            <a:ext cx="7307091" cy="2646878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300" normalizeH="0" baseline="0" noProof="0" dirty="0">
                <a:ln w="222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150+</a:t>
            </a:r>
            <a:endParaRPr kumimoji="0" lang="zh-CN" altLang="en-US" sz="16600" b="0" i="0" u="none" strike="noStrike" kern="1200" cap="none" spc="300" normalizeH="0" baseline="0" noProof="0" dirty="0">
              <a:ln w="22225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9253F53-A678-4FA0-952C-83C3D8B2339A}"/>
              </a:ext>
            </a:extLst>
          </p:cNvPr>
          <p:cNvSpPr txBox="1"/>
          <p:nvPr/>
        </p:nvSpPr>
        <p:spPr>
          <a:xfrm>
            <a:off x="3874763" y="4148290"/>
            <a:ext cx="4456434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附赠专属</a:t>
            </a:r>
            <a:r>
              <a:rPr kumimoji="0" lang="en-US" altLang="zh-CN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ICON</a:t>
            </a: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图标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1E49EC86-7A92-409E-814A-D778BE2BE3B5}"/>
              </a:ext>
            </a:extLst>
          </p:cNvPr>
          <p:cNvGrpSpPr/>
          <p:nvPr/>
        </p:nvGrpSpPr>
        <p:grpSpPr>
          <a:xfrm rot="3710616">
            <a:off x="10235250" y="557917"/>
            <a:ext cx="539875" cy="793644"/>
            <a:chOff x="684686" y="1184154"/>
            <a:chExt cx="496415" cy="72975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425A021-9B27-43F3-A3DD-A87F263AE9BD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78924462-DE1A-48DB-B857-810AED3931B4}"/>
                </a:ext>
              </a:extLst>
            </p:cNvPr>
            <p:cNvSpPr/>
            <p:nvPr/>
          </p:nvSpPr>
          <p:spPr>
            <a:xfrm>
              <a:off x="684686" y="1570016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49232E76-EAA3-436C-AAC6-B059A2CDE406}"/>
              </a:ext>
            </a:extLst>
          </p:cNvPr>
          <p:cNvGrpSpPr/>
          <p:nvPr/>
        </p:nvGrpSpPr>
        <p:grpSpPr>
          <a:xfrm>
            <a:off x="1528928" y="3364555"/>
            <a:ext cx="1080922" cy="1086159"/>
            <a:chOff x="1231958" y="2053171"/>
            <a:chExt cx="711143" cy="71458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58073C80-F6B8-496C-9AF1-5542E3A3765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DFD055A2-3BAF-491F-9CA7-68588433D6D2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1B4D0948-C5A6-48A7-AE66-5C1A5D729DF5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13CF3E01-BFF3-40AD-A461-1B44904402C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7C2DFBC9-9BF7-40E0-81F4-D5AA0C5BC376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58B88B6F-FBB3-482C-B798-54DA72E1FA5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6866919D-7AF5-43E2-9202-CE32169F9CA2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990DD84E-E0F6-4524-9BD3-9DFC27BF23B8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EDBBCAC-9367-4183-A888-3523CD51A6B2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CDC49AD2-15EC-4A66-9E9A-2F843482DDFD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A927241-9546-4246-9692-C65BCE6A7796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1DBD7205-2DB5-4B18-B969-76C64A8B9374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05D4A73C-17C2-4189-94C4-F5D388ED28B4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2CA930A3-6481-4870-9F71-258A4CC3D97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DFD5F4CA-E9E7-4B74-A4D5-186272B325AF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5F4B9016-C474-48B6-AB1B-F17EE1B9A545}"/>
              </a:ext>
            </a:extLst>
          </p:cNvPr>
          <p:cNvGrpSpPr/>
          <p:nvPr/>
        </p:nvGrpSpPr>
        <p:grpSpPr>
          <a:xfrm rot="19681783">
            <a:off x="9565380" y="4770724"/>
            <a:ext cx="1302731" cy="1076477"/>
            <a:chOff x="1244338" y="6050830"/>
            <a:chExt cx="896608" cy="706688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2C4010E6-89BA-4DA1-B50B-D9C6D5A39989}"/>
                </a:ext>
              </a:extLst>
            </p:cNvPr>
            <p:cNvSpPr/>
            <p:nvPr/>
          </p:nvSpPr>
          <p:spPr>
            <a:xfrm>
              <a:off x="1244338" y="6050830"/>
              <a:ext cx="896608" cy="706688"/>
            </a:xfrm>
            <a:custGeom>
              <a:avLst/>
              <a:gdLst>
                <a:gd name="connsiteX0" fmla="*/ 275288 w 896608"/>
                <a:gd name="connsiteY0" fmla="*/ 0 h 706688"/>
                <a:gd name="connsiteX1" fmla="*/ 613974 w 896608"/>
                <a:gd name="connsiteY1" fmla="*/ 0 h 706688"/>
                <a:gd name="connsiteX2" fmla="*/ 673362 w 896608"/>
                <a:gd name="connsiteY2" fmla="*/ 59388 h 706688"/>
                <a:gd name="connsiteX3" fmla="*/ 673362 w 896608"/>
                <a:gd name="connsiteY3" fmla="*/ 114300 h 706688"/>
                <a:gd name="connsiteX4" fmla="*/ 797875 w 896608"/>
                <a:gd name="connsiteY4" fmla="*/ 114300 h 706688"/>
                <a:gd name="connsiteX5" fmla="*/ 896608 w 896608"/>
                <a:gd name="connsiteY5" fmla="*/ 213033 h 706688"/>
                <a:gd name="connsiteX6" fmla="*/ 896608 w 896608"/>
                <a:gd name="connsiteY6" fmla="*/ 607955 h 706688"/>
                <a:gd name="connsiteX7" fmla="*/ 797875 w 896608"/>
                <a:gd name="connsiteY7" fmla="*/ 706688 h 706688"/>
                <a:gd name="connsiteX8" fmla="*/ 98733 w 896608"/>
                <a:gd name="connsiteY8" fmla="*/ 706688 h 706688"/>
                <a:gd name="connsiteX9" fmla="*/ 0 w 896608"/>
                <a:gd name="connsiteY9" fmla="*/ 607955 h 706688"/>
                <a:gd name="connsiteX10" fmla="*/ 0 w 896608"/>
                <a:gd name="connsiteY10" fmla="*/ 213033 h 706688"/>
                <a:gd name="connsiteX11" fmla="*/ 98733 w 896608"/>
                <a:gd name="connsiteY11" fmla="*/ 114300 h 706688"/>
                <a:gd name="connsiteX12" fmla="*/ 215900 w 896608"/>
                <a:gd name="connsiteY12" fmla="*/ 114300 h 706688"/>
                <a:gd name="connsiteX13" fmla="*/ 215900 w 896608"/>
                <a:gd name="connsiteY13" fmla="*/ 59388 h 706688"/>
                <a:gd name="connsiteX14" fmla="*/ 275288 w 896608"/>
                <a:gd name="connsiteY14" fmla="*/ 0 h 70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6608" h="706688">
                  <a:moveTo>
                    <a:pt x="275288" y="0"/>
                  </a:moveTo>
                  <a:lnTo>
                    <a:pt x="613974" y="0"/>
                  </a:lnTo>
                  <a:cubicBezTo>
                    <a:pt x="646773" y="0"/>
                    <a:pt x="673362" y="26589"/>
                    <a:pt x="673362" y="59388"/>
                  </a:cubicBezTo>
                  <a:lnTo>
                    <a:pt x="673362" y="114300"/>
                  </a:lnTo>
                  <a:lnTo>
                    <a:pt x="797875" y="114300"/>
                  </a:lnTo>
                  <a:cubicBezTo>
                    <a:pt x="852404" y="114300"/>
                    <a:pt x="896608" y="158504"/>
                    <a:pt x="896608" y="213033"/>
                  </a:cubicBezTo>
                  <a:lnTo>
                    <a:pt x="896608" y="607955"/>
                  </a:lnTo>
                  <a:cubicBezTo>
                    <a:pt x="896608" y="662484"/>
                    <a:pt x="852404" y="706688"/>
                    <a:pt x="797875" y="706688"/>
                  </a:cubicBezTo>
                  <a:lnTo>
                    <a:pt x="98733" y="706688"/>
                  </a:lnTo>
                  <a:cubicBezTo>
                    <a:pt x="44204" y="706688"/>
                    <a:pt x="0" y="662484"/>
                    <a:pt x="0" y="607955"/>
                  </a:cubicBezTo>
                  <a:lnTo>
                    <a:pt x="0" y="213033"/>
                  </a:lnTo>
                  <a:cubicBezTo>
                    <a:pt x="0" y="158504"/>
                    <a:pt x="44204" y="114300"/>
                    <a:pt x="98733" y="114300"/>
                  </a:cubicBezTo>
                  <a:lnTo>
                    <a:pt x="215900" y="114300"/>
                  </a:lnTo>
                  <a:lnTo>
                    <a:pt x="215900" y="59388"/>
                  </a:lnTo>
                  <a:cubicBezTo>
                    <a:pt x="215900" y="26589"/>
                    <a:pt x="242489" y="0"/>
                    <a:pt x="275288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95B219CC-19A9-4A9F-8847-EC0A8DF24385}"/>
                </a:ext>
              </a:extLst>
            </p:cNvPr>
            <p:cNvSpPr/>
            <p:nvPr/>
          </p:nvSpPr>
          <p:spPr>
            <a:xfrm>
              <a:off x="1347052" y="6252839"/>
              <a:ext cx="710321" cy="415925"/>
            </a:xfrm>
            <a:prstGeom prst="roundRect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椭圆 8">
              <a:extLst>
                <a:ext uri="{FF2B5EF4-FFF2-40B4-BE49-F238E27FC236}">
                  <a16:creationId xmlns:a16="http://schemas.microsoft.com/office/drawing/2014/main" xmlns="" id="{3B6CF933-F0F0-4FF0-B468-F27898B59A7F}"/>
                </a:ext>
              </a:extLst>
            </p:cNvPr>
            <p:cNvSpPr/>
            <p:nvPr/>
          </p:nvSpPr>
          <p:spPr>
            <a:xfrm rot="2007671">
              <a:off x="1577122" y="6348270"/>
              <a:ext cx="227945" cy="225060"/>
            </a:xfrm>
            <a:custGeom>
              <a:avLst/>
              <a:gdLst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765992 w 857432"/>
                <a:gd name="connsiteY0" fmla="*/ 382996 h 765992"/>
                <a:gd name="connsiteX1" fmla="*/ 382996 w 857432"/>
                <a:gd name="connsiteY1" fmla="*/ 765992 h 765992"/>
                <a:gd name="connsiteX2" fmla="*/ 0 w 857432"/>
                <a:gd name="connsiteY2" fmla="*/ 382996 h 765992"/>
                <a:gd name="connsiteX3" fmla="*/ 382996 w 857432"/>
                <a:gd name="connsiteY3" fmla="*/ 0 h 765992"/>
                <a:gd name="connsiteX4" fmla="*/ 857432 w 857432"/>
                <a:gd name="connsiteY4" fmla="*/ 474436 h 76599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4855 h 767851"/>
                <a:gd name="connsiteX1" fmla="*/ 382996 w 776470"/>
                <a:gd name="connsiteY1" fmla="*/ 767851 h 767851"/>
                <a:gd name="connsiteX2" fmla="*/ 0 w 776470"/>
                <a:gd name="connsiteY2" fmla="*/ 384855 h 767851"/>
                <a:gd name="connsiteX3" fmla="*/ 382996 w 776470"/>
                <a:gd name="connsiteY3" fmla="*/ 1859 h 767851"/>
                <a:gd name="connsiteX4" fmla="*/ 776470 w 776470"/>
                <a:gd name="connsiteY4" fmla="*/ 290557 h 767851"/>
                <a:gd name="connsiteX0" fmla="*/ 765992 w 776470"/>
                <a:gd name="connsiteY0" fmla="*/ 383631 h 766627"/>
                <a:gd name="connsiteX1" fmla="*/ 382996 w 776470"/>
                <a:gd name="connsiteY1" fmla="*/ 766627 h 766627"/>
                <a:gd name="connsiteX2" fmla="*/ 0 w 776470"/>
                <a:gd name="connsiteY2" fmla="*/ 383631 h 766627"/>
                <a:gd name="connsiteX3" fmla="*/ 382996 w 776470"/>
                <a:gd name="connsiteY3" fmla="*/ 635 h 766627"/>
                <a:gd name="connsiteX4" fmla="*/ 776470 w 776470"/>
                <a:gd name="connsiteY4" fmla="*/ 289333 h 766627"/>
                <a:gd name="connsiteX0" fmla="*/ 768373 w 776470"/>
                <a:gd name="connsiteY0" fmla="*/ 457450 h 767558"/>
                <a:gd name="connsiteX1" fmla="*/ 382996 w 776470"/>
                <a:gd name="connsiteY1" fmla="*/ 766627 h 767558"/>
                <a:gd name="connsiteX2" fmla="*/ 0 w 776470"/>
                <a:gd name="connsiteY2" fmla="*/ 383631 h 767558"/>
                <a:gd name="connsiteX3" fmla="*/ 382996 w 776470"/>
                <a:gd name="connsiteY3" fmla="*/ 635 h 767558"/>
                <a:gd name="connsiteX4" fmla="*/ 776470 w 776470"/>
                <a:gd name="connsiteY4" fmla="*/ 289333 h 767558"/>
                <a:gd name="connsiteX0" fmla="*/ 768373 w 776470"/>
                <a:gd name="connsiteY0" fmla="*/ 457450 h 766706"/>
                <a:gd name="connsiteX1" fmla="*/ 382996 w 776470"/>
                <a:gd name="connsiteY1" fmla="*/ 766627 h 766706"/>
                <a:gd name="connsiteX2" fmla="*/ 0 w 776470"/>
                <a:gd name="connsiteY2" fmla="*/ 383631 h 766706"/>
                <a:gd name="connsiteX3" fmla="*/ 382996 w 776470"/>
                <a:gd name="connsiteY3" fmla="*/ 635 h 766706"/>
                <a:gd name="connsiteX4" fmla="*/ 776470 w 776470"/>
                <a:gd name="connsiteY4" fmla="*/ 289333 h 766706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70" h="766643">
                  <a:moveTo>
                    <a:pt x="768373" y="457450"/>
                  </a:moveTo>
                  <a:cubicBezTo>
                    <a:pt x="768373" y="668973"/>
                    <a:pt x="563446" y="764643"/>
                    <a:pt x="382996" y="766627"/>
                  </a:cubicBezTo>
                  <a:cubicBezTo>
                    <a:pt x="202546" y="768611"/>
                    <a:pt x="0" y="595154"/>
                    <a:pt x="0" y="383631"/>
                  </a:cubicBezTo>
                  <a:cubicBezTo>
                    <a:pt x="0" y="172108"/>
                    <a:pt x="220246" y="-12224"/>
                    <a:pt x="382996" y="635"/>
                  </a:cubicBezTo>
                  <a:cubicBezTo>
                    <a:pt x="545746" y="13494"/>
                    <a:pt x="682648" y="22089"/>
                    <a:pt x="776470" y="289333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A3ECDD62-F0FC-42BB-809B-A4914E29EA58}"/>
              </a:ext>
            </a:extLst>
          </p:cNvPr>
          <p:cNvGrpSpPr/>
          <p:nvPr/>
        </p:nvGrpSpPr>
        <p:grpSpPr>
          <a:xfrm rot="18900000">
            <a:off x="1061441" y="1187225"/>
            <a:ext cx="360199" cy="647055"/>
            <a:chOff x="8084" y="3559763"/>
            <a:chExt cx="651650" cy="1167650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351A756D-0246-424E-80A3-62EAB9088337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000FECE3-FA9F-4BB9-A4F1-EB27A89A75A9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39CF4848-A713-444F-AA69-A4C04FD19979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6ED77F4C-5AF9-489C-9531-91B14A185436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571118D1-F4BF-4038-ADF8-D10301161E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A7D1FA67-5458-4652-BB46-85F348B45916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81827585-FC78-4279-B616-9F25F2073CC8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35C825CF-0608-4604-93B8-DC67BB9A9CDD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175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18D04934-8D84-42BB-A060-CED2CFD4A27F}"/>
              </a:ext>
            </a:extLst>
          </p:cNvPr>
          <p:cNvSpPr/>
          <p:nvPr/>
        </p:nvSpPr>
        <p:spPr>
          <a:xfrm rot="17341336">
            <a:off x="7799691" y="1181113"/>
            <a:ext cx="575235" cy="575235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AB3987EA-8827-4A2A-B5DF-7ED0E6045D2D}"/>
              </a:ext>
            </a:extLst>
          </p:cNvPr>
          <p:cNvCxnSpPr/>
          <p:nvPr/>
        </p:nvCxnSpPr>
        <p:spPr>
          <a:xfrm>
            <a:off x="4145280" y="3961472"/>
            <a:ext cx="160782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254000">
              <a:schemeClr val="bg1">
                <a:alpha val="12000"/>
              </a:schemeClr>
            </a:glow>
            <a:outerShdw blurRad="50800" dist="1270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CE2ACAC1-488B-46FD-A0DD-C9A2D0247D7B}"/>
              </a:ext>
            </a:extLst>
          </p:cNvPr>
          <p:cNvCxnSpPr>
            <a:cxnSpLocks/>
          </p:cNvCxnSpPr>
          <p:nvPr/>
        </p:nvCxnSpPr>
        <p:spPr>
          <a:xfrm>
            <a:off x="5913120" y="3969092"/>
            <a:ext cx="207264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254000">
              <a:schemeClr val="bg1">
                <a:alpha val="12000"/>
              </a:schemeClr>
            </a:glow>
            <a:outerShdw blurRad="50800" dist="1270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E0C86E79-B59C-480A-9E9E-1E4A55F7F304}"/>
              </a:ext>
            </a:extLst>
          </p:cNvPr>
          <p:cNvCxnSpPr/>
          <p:nvPr/>
        </p:nvCxnSpPr>
        <p:spPr>
          <a:xfrm>
            <a:off x="4171950" y="4904011"/>
            <a:ext cx="160782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254000">
              <a:schemeClr val="bg1">
                <a:alpha val="12000"/>
              </a:schemeClr>
            </a:glow>
            <a:outerShdw blurRad="50800" dist="1270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19088DA6-B9DB-4500-AEDF-66D40AF85E69}"/>
              </a:ext>
            </a:extLst>
          </p:cNvPr>
          <p:cNvCxnSpPr>
            <a:cxnSpLocks/>
          </p:cNvCxnSpPr>
          <p:nvPr/>
        </p:nvCxnSpPr>
        <p:spPr>
          <a:xfrm>
            <a:off x="5939790" y="4911631"/>
            <a:ext cx="2072640" cy="0"/>
          </a:xfrm>
          <a:prstGeom prst="line">
            <a:avLst/>
          </a:prstGeom>
          <a:noFill/>
          <a:ln w="38100" cap="rnd">
            <a:solidFill>
              <a:schemeClr val="bg1"/>
            </a:solidFill>
          </a:ln>
          <a:effectLst>
            <a:glow rad="254000">
              <a:schemeClr val="bg1">
                <a:alpha val="12000"/>
              </a:schemeClr>
            </a:glow>
            <a:outerShdw blurRad="50800" dist="1270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860912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60"/>
          <p:cNvSpPr>
            <a:spLocks noEditPoints="1"/>
          </p:cNvSpPr>
          <p:nvPr/>
        </p:nvSpPr>
        <p:spPr bwMode="auto">
          <a:xfrm>
            <a:off x="1330208" y="1161513"/>
            <a:ext cx="529537" cy="529537"/>
          </a:xfrm>
          <a:custGeom>
            <a:avLst/>
            <a:gdLst>
              <a:gd name="T0" fmla="*/ 175 w 176"/>
              <a:gd name="T1" fmla="*/ 85 h 176"/>
              <a:gd name="T2" fmla="*/ 144 w 176"/>
              <a:gd name="T3" fmla="*/ 54 h 176"/>
              <a:gd name="T4" fmla="*/ 144 w 176"/>
              <a:gd name="T5" fmla="*/ 12 h 176"/>
              <a:gd name="T6" fmla="*/ 140 w 176"/>
              <a:gd name="T7" fmla="*/ 8 h 176"/>
              <a:gd name="T8" fmla="*/ 116 w 176"/>
              <a:gd name="T9" fmla="*/ 8 h 176"/>
              <a:gd name="T10" fmla="*/ 112 w 176"/>
              <a:gd name="T11" fmla="*/ 12 h 176"/>
              <a:gd name="T12" fmla="*/ 112 w 176"/>
              <a:gd name="T13" fmla="*/ 22 h 176"/>
              <a:gd name="T14" fmla="*/ 91 w 176"/>
              <a:gd name="T15" fmla="*/ 1 h 176"/>
              <a:gd name="T16" fmla="*/ 88 w 176"/>
              <a:gd name="T17" fmla="*/ 0 h 176"/>
              <a:gd name="T18" fmla="*/ 85 w 176"/>
              <a:gd name="T19" fmla="*/ 1 h 176"/>
              <a:gd name="T20" fmla="*/ 1 w 176"/>
              <a:gd name="T21" fmla="*/ 85 h 176"/>
              <a:gd name="T22" fmla="*/ 0 w 176"/>
              <a:gd name="T23" fmla="*/ 88 h 176"/>
              <a:gd name="T24" fmla="*/ 4 w 176"/>
              <a:gd name="T25" fmla="*/ 92 h 176"/>
              <a:gd name="T26" fmla="*/ 7 w 176"/>
              <a:gd name="T27" fmla="*/ 91 h 176"/>
              <a:gd name="T28" fmla="*/ 24 w 176"/>
              <a:gd name="T29" fmla="*/ 74 h 176"/>
              <a:gd name="T30" fmla="*/ 24 w 176"/>
              <a:gd name="T31" fmla="*/ 172 h 176"/>
              <a:gd name="T32" fmla="*/ 28 w 176"/>
              <a:gd name="T33" fmla="*/ 176 h 176"/>
              <a:gd name="T34" fmla="*/ 148 w 176"/>
              <a:gd name="T35" fmla="*/ 176 h 176"/>
              <a:gd name="T36" fmla="*/ 152 w 176"/>
              <a:gd name="T37" fmla="*/ 172 h 176"/>
              <a:gd name="T38" fmla="*/ 152 w 176"/>
              <a:gd name="T39" fmla="*/ 74 h 176"/>
              <a:gd name="T40" fmla="*/ 169 w 176"/>
              <a:gd name="T41" fmla="*/ 91 h 176"/>
              <a:gd name="T42" fmla="*/ 172 w 176"/>
              <a:gd name="T43" fmla="*/ 92 h 176"/>
              <a:gd name="T44" fmla="*/ 176 w 176"/>
              <a:gd name="T45" fmla="*/ 88 h 176"/>
              <a:gd name="T46" fmla="*/ 175 w 176"/>
              <a:gd name="T47" fmla="*/ 85 h 176"/>
              <a:gd name="T48" fmla="*/ 120 w 176"/>
              <a:gd name="T49" fmla="*/ 16 h 176"/>
              <a:gd name="T50" fmla="*/ 136 w 176"/>
              <a:gd name="T51" fmla="*/ 16 h 176"/>
              <a:gd name="T52" fmla="*/ 136 w 176"/>
              <a:gd name="T53" fmla="*/ 46 h 176"/>
              <a:gd name="T54" fmla="*/ 120 w 176"/>
              <a:gd name="T55" fmla="*/ 30 h 176"/>
              <a:gd name="T56" fmla="*/ 120 w 176"/>
              <a:gd name="T57" fmla="*/ 16 h 176"/>
              <a:gd name="T58" fmla="*/ 64 w 176"/>
              <a:gd name="T59" fmla="*/ 168 h 176"/>
              <a:gd name="T60" fmla="*/ 32 w 176"/>
              <a:gd name="T61" fmla="*/ 168 h 176"/>
              <a:gd name="T62" fmla="*/ 32 w 176"/>
              <a:gd name="T63" fmla="*/ 160 h 176"/>
              <a:gd name="T64" fmla="*/ 64 w 176"/>
              <a:gd name="T65" fmla="*/ 160 h 176"/>
              <a:gd name="T66" fmla="*/ 64 w 176"/>
              <a:gd name="T67" fmla="*/ 168 h 176"/>
              <a:gd name="T68" fmla="*/ 104 w 176"/>
              <a:gd name="T69" fmla="*/ 168 h 176"/>
              <a:gd name="T70" fmla="*/ 72 w 176"/>
              <a:gd name="T71" fmla="*/ 168 h 176"/>
              <a:gd name="T72" fmla="*/ 72 w 176"/>
              <a:gd name="T73" fmla="*/ 104 h 176"/>
              <a:gd name="T74" fmla="*/ 104 w 176"/>
              <a:gd name="T75" fmla="*/ 104 h 176"/>
              <a:gd name="T76" fmla="*/ 104 w 176"/>
              <a:gd name="T77" fmla="*/ 168 h 176"/>
              <a:gd name="T78" fmla="*/ 144 w 176"/>
              <a:gd name="T79" fmla="*/ 168 h 176"/>
              <a:gd name="T80" fmla="*/ 112 w 176"/>
              <a:gd name="T81" fmla="*/ 168 h 176"/>
              <a:gd name="T82" fmla="*/ 112 w 176"/>
              <a:gd name="T83" fmla="*/ 160 h 176"/>
              <a:gd name="T84" fmla="*/ 144 w 176"/>
              <a:gd name="T85" fmla="*/ 160 h 176"/>
              <a:gd name="T86" fmla="*/ 144 w 176"/>
              <a:gd name="T87" fmla="*/ 168 h 176"/>
              <a:gd name="T88" fmla="*/ 144 w 176"/>
              <a:gd name="T89" fmla="*/ 152 h 176"/>
              <a:gd name="T90" fmla="*/ 112 w 176"/>
              <a:gd name="T91" fmla="*/ 152 h 176"/>
              <a:gd name="T92" fmla="*/ 112 w 176"/>
              <a:gd name="T93" fmla="*/ 100 h 176"/>
              <a:gd name="T94" fmla="*/ 108 w 176"/>
              <a:gd name="T95" fmla="*/ 96 h 176"/>
              <a:gd name="T96" fmla="*/ 68 w 176"/>
              <a:gd name="T97" fmla="*/ 96 h 176"/>
              <a:gd name="T98" fmla="*/ 64 w 176"/>
              <a:gd name="T99" fmla="*/ 100 h 176"/>
              <a:gd name="T100" fmla="*/ 64 w 176"/>
              <a:gd name="T101" fmla="*/ 152 h 176"/>
              <a:gd name="T102" fmla="*/ 32 w 176"/>
              <a:gd name="T103" fmla="*/ 152 h 176"/>
              <a:gd name="T104" fmla="*/ 32 w 176"/>
              <a:gd name="T105" fmla="*/ 66 h 176"/>
              <a:gd name="T106" fmla="*/ 88 w 176"/>
              <a:gd name="T107" fmla="*/ 10 h 176"/>
              <a:gd name="T108" fmla="*/ 144 w 176"/>
              <a:gd name="T109" fmla="*/ 66 h 176"/>
              <a:gd name="T110" fmla="*/ 144 w 176"/>
              <a:gd name="T111" fmla="*/ 152 h 176"/>
              <a:gd name="T112" fmla="*/ 92 w 176"/>
              <a:gd name="T113" fmla="*/ 144 h 176"/>
              <a:gd name="T114" fmla="*/ 96 w 176"/>
              <a:gd name="T115" fmla="*/ 140 h 176"/>
              <a:gd name="T116" fmla="*/ 92 w 176"/>
              <a:gd name="T117" fmla="*/ 136 h 176"/>
              <a:gd name="T118" fmla="*/ 88 w 176"/>
              <a:gd name="T119" fmla="*/ 140 h 176"/>
              <a:gd name="T120" fmla="*/ 92 w 176"/>
              <a:gd name="T12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close/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" name="Freeform 461"/>
          <p:cNvSpPr>
            <a:spLocks noEditPoints="1"/>
          </p:cNvSpPr>
          <p:nvPr/>
        </p:nvSpPr>
        <p:spPr bwMode="auto">
          <a:xfrm>
            <a:off x="2334961" y="1161513"/>
            <a:ext cx="515955" cy="529537"/>
          </a:xfrm>
          <a:custGeom>
            <a:avLst/>
            <a:gdLst>
              <a:gd name="T0" fmla="*/ 144 w 176"/>
              <a:gd name="T1" fmla="*/ 88 h 176"/>
              <a:gd name="T2" fmla="*/ 152 w 176"/>
              <a:gd name="T3" fmla="*/ 88 h 176"/>
              <a:gd name="T4" fmla="*/ 60 w 176"/>
              <a:gd name="T5" fmla="*/ 136 h 176"/>
              <a:gd name="T6" fmla="*/ 56 w 176"/>
              <a:gd name="T7" fmla="*/ 143 h 176"/>
              <a:gd name="T8" fmla="*/ 60 w 176"/>
              <a:gd name="T9" fmla="*/ 136 h 176"/>
              <a:gd name="T10" fmla="*/ 33 w 176"/>
              <a:gd name="T11" fmla="*/ 120 h 176"/>
              <a:gd name="T12" fmla="*/ 40 w 176"/>
              <a:gd name="T13" fmla="*/ 116 h 176"/>
              <a:gd name="T14" fmla="*/ 56 w 176"/>
              <a:gd name="T15" fmla="*/ 33 h 176"/>
              <a:gd name="T16" fmla="*/ 60 w 176"/>
              <a:gd name="T17" fmla="*/ 40 h 176"/>
              <a:gd name="T18" fmla="*/ 56 w 176"/>
              <a:gd name="T19" fmla="*/ 33 h 176"/>
              <a:gd name="T20" fmla="*/ 24 w 176"/>
              <a:gd name="T21" fmla="*/ 88 h 176"/>
              <a:gd name="T22" fmla="*/ 32 w 176"/>
              <a:gd name="T23" fmla="*/ 88 h 176"/>
              <a:gd name="T24" fmla="*/ 116 w 176"/>
              <a:gd name="T25" fmla="*/ 40 h 176"/>
              <a:gd name="T26" fmla="*/ 120 w 176"/>
              <a:gd name="T27" fmla="*/ 33 h 176"/>
              <a:gd name="T28" fmla="*/ 116 w 176"/>
              <a:gd name="T29" fmla="*/ 40 h 176"/>
              <a:gd name="T30" fmla="*/ 33 w 176"/>
              <a:gd name="T31" fmla="*/ 56 h 176"/>
              <a:gd name="T32" fmla="*/ 40 w 176"/>
              <a:gd name="T33" fmla="*/ 60 h 176"/>
              <a:gd name="T34" fmla="*/ 142 w 176"/>
              <a:gd name="T35" fmla="*/ 115 h 176"/>
              <a:gd name="T36" fmla="*/ 138 w 176"/>
              <a:gd name="T37" fmla="*/ 121 h 176"/>
              <a:gd name="T38" fmla="*/ 142 w 176"/>
              <a:gd name="T39" fmla="*/ 115 h 176"/>
              <a:gd name="T40" fmla="*/ 84 w 176"/>
              <a:gd name="T41" fmla="*/ 148 h 176"/>
              <a:gd name="T42" fmla="*/ 92 w 176"/>
              <a:gd name="T43" fmla="*/ 148 h 176"/>
              <a:gd name="T44" fmla="*/ 138 w 176"/>
              <a:gd name="T45" fmla="*/ 55 h 176"/>
              <a:gd name="T46" fmla="*/ 142 w 176"/>
              <a:gd name="T47" fmla="*/ 61 h 176"/>
              <a:gd name="T48" fmla="*/ 138 w 176"/>
              <a:gd name="T49" fmla="*/ 55 h 176"/>
              <a:gd name="T50" fmla="*/ 103 w 176"/>
              <a:gd name="T51" fmla="*/ 84 h 176"/>
              <a:gd name="T52" fmla="*/ 92 w 176"/>
              <a:gd name="T53" fmla="*/ 28 h 176"/>
              <a:gd name="T54" fmla="*/ 84 w 176"/>
              <a:gd name="T55" fmla="*/ 28 h 176"/>
              <a:gd name="T56" fmla="*/ 72 w 176"/>
              <a:gd name="T57" fmla="*/ 88 h 176"/>
              <a:gd name="T58" fmla="*/ 103 w 176"/>
              <a:gd name="T59" fmla="*/ 92 h 176"/>
              <a:gd name="T60" fmla="*/ 128 w 176"/>
              <a:gd name="T61" fmla="*/ 88 h 176"/>
              <a:gd name="T62" fmla="*/ 88 w 176"/>
              <a:gd name="T63" fmla="*/ 96 h 176"/>
              <a:gd name="T64" fmla="*/ 88 w 176"/>
              <a:gd name="T65" fmla="*/ 80 h 176"/>
              <a:gd name="T66" fmla="*/ 88 w 176"/>
              <a:gd name="T67" fmla="*/ 96 h 176"/>
              <a:gd name="T68" fmla="*/ 115 w 176"/>
              <a:gd name="T69" fmla="*/ 142 h 176"/>
              <a:gd name="T70" fmla="*/ 121 w 176"/>
              <a:gd name="T71" fmla="*/ 138 h 176"/>
              <a:gd name="T72" fmla="*/ 88 w 176"/>
              <a:gd name="T73" fmla="*/ 0 h 176"/>
              <a:gd name="T74" fmla="*/ 88 w 176"/>
              <a:gd name="T75" fmla="*/ 176 h 176"/>
              <a:gd name="T76" fmla="*/ 88 w 176"/>
              <a:gd name="T77" fmla="*/ 0 h 176"/>
              <a:gd name="T78" fmla="*/ 8 w 176"/>
              <a:gd name="T79" fmla="*/ 88 h 176"/>
              <a:gd name="T80" fmla="*/ 168 w 176"/>
              <a:gd name="T81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close/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close/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close/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close/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close/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close/>
                <a:moveTo>
                  <a:pt x="142" y="115"/>
                </a:moveTo>
                <a:cubicBezTo>
                  <a:pt x="140" y="113"/>
                  <a:pt x="138" y="114"/>
                  <a:pt x="136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close/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close/>
                <a:moveTo>
                  <a:pt x="138" y="55"/>
                </a:moveTo>
                <a:cubicBezTo>
                  <a:pt x="136" y="56"/>
                  <a:pt x="135" y="58"/>
                  <a:pt x="136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close/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7" name="Freeform 462"/>
          <p:cNvSpPr>
            <a:spLocks noEditPoints="1"/>
          </p:cNvSpPr>
          <p:nvPr/>
        </p:nvSpPr>
        <p:spPr bwMode="auto">
          <a:xfrm>
            <a:off x="3339713" y="1161513"/>
            <a:ext cx="515955" cy="529537"/>
          </a:xfrm>
          <a:custGeom>
            <a:avLst/>
            <a:gdLst>
              <a:gd name="T0" fmla="*/ 88 w 176"/>
              <a:gd name="T1" fmla="*/ 16 h 176"/>
              <a:gd name="T2" fmla="*/ 16 w 176"/>
              <a:gd name="T3" fmla="*/ 88 h 176"/>
              <a:gd name="T4" fmla="*/ 88 w 176"/>
              <a:gd name="T5" fmla="*/ 160 h 176"/>
              <a:gd name="T6" fmla="*/ 160 w 176"/>
              <a:gd name="T7" fmla="*/ 88 h 176"/>
              <a:gd name="T8" fmla="*/ 88 w 176"/>
              <a:gd name="T9" fmla="*/ 16 h 176"/>
              <a:gd name="T10" fmla="*/ 88 w 176"/>
              <a:gd name="T11" fmla="*/ 152 h 176"/>
              <a:gd name="T12" fmla="*/ 24 w 176"/>
              <a:gd name="T13" fmla="*/ 88 h 176"/>
              <a:gd name="T14" fmla="*/ 88 w 176"/>
              <a:gd name="T15" fmla="*/ 24 h 176"/>
              <a:gd name="T16" fmla="*/ 152 w 176"/>
              <a:gd name="T17" fmla="*/ 88 h 176"/>
              <a:gd name="T18" fmla="*/ 88 w 176"/>
              <a:gd name="T19" fmla="*/ 152 h 176"/>
              <a:gd name="T20" fmla="*/ 88 w 176"/>
              <a:gd name="T21" fmla="*/ 0 h 176"/>
              <a:gd name="T22" fmla="*/ 0 w 176"/>
              <a:gd name="T23" fmla="*/ 88 h 176"/>
              <a:gd name="T24" fmla="*/ 88 w 176"/>
              <a:gd name="T25" fmla="*/ 176 h 176"/>
              <a:gd name="T26" fmla="*/ 176 w 176"/>
              <a:gd name="T27" fmla="*/ 88 h 176"/>
              <a:gd name="T28" fmla="*/ 88 w 176"/>
              <a:gd name="T29" fmla="*/ 0 h 176"/>
              <a:gd name="T30" fmla="*/ 88 w 176"/>
              <a:gd name="T31" fmla="*/ 168 h 176"/>
              <a:gd name="T32" fmla="*/ 8 w 176"/>
              <a:gd name="T33" fmla="*/ 88 h 176"/>
              <a:gd name="T34" fmla="*/ 88 w 176"/>
              <a:gd name="T35" fmla="*/ 8 h 176"/>
              <a:gd name="T36" fmla="*/ 168 w 176"/>
              <a:gd name="T37" fmla="*/ 88 h 176"/>
              <a:gd name="T38" fmla="*/ 88 w 176"/>
              <a:gd name="T39" fmla="*/ 168 h 176"/>
              <a:gd name="T40" fmla="*/ 116 w 176"/>
              <a:gd name="T41" fmla="*/ 84 h 176"/>
              <a:gd name="T42" fmla="*/ 103 w 176"/>
              <a:gd name="T43" fmla="*/ 84 h 176"/>
              <a:gd name="T44" fmla="*/ 92 w 176"/>
              <a:gd name="T45" fmla="*/ 73 h 176"/>
              <a:gd name="T46" fmla="*/ 92 w 176"/>
              <a:gd name="T47" fmla="*/ 44 h 176"/>
              <a:gd name="T48" fmla="*/ 88 w 176"/>
              <a:gd name="T49" fmla="*/ 40 h 176"/>
              <a:gd name="T50" fmla="*/ 84 w 176"/>
              <a:gd name="T51" fmla="*/ 44 h 176"/>
              <a:gd name="T52" fmla="*/ 84 w 176"/>
              <a:gd name="T53" fmla="*/ 73 h 176"/>
              <a:gd name="T54" fmla="*/ 72 w 176"/>
              <a:gd name="T55" fmla="*/ 88 h 176"/>
              <a:gd name="T56" fmla="*/ 88 w 176"/>
              <a:gd name="T57" fmla="*/ 104 h 176"/>
              <a:gd name="T58" fmla="*/ 103 w 176"/>
              <a:gd name="T59" fmla="*/ 92 h 176"/>
              <a:gd name="T60" fmla="*/ 116 w 176"/>
              <a:gd name="T61" fmla="*/ 92 h 176"/>
              <a:gd name="T62" fmla="*/ 120 w 176"/>
              <a:gd name="T63" fmla="*/ 88 h 176"/>
              <a:gd name="T64" fmla="*/ 116 w 176"/>
              <a:gd name="T65" fmla="*/ 84 h 176"/>
              <a:gd name="T66" fmla="*/ 88 w 176"/>
              <a:gd name="T67" fmla="*/ 96 h 176"/>
              <a:gd name="T68" fmla="*/ 80 w 176"/>
              <a:gd name="T69" fmla="*/ 88 h 176"/>
              <a:gd name="T70" fmla="*/ 88 w 176"/>
              <a:gd name="T71" fmla="*/ 80 h 176"/>
              <a:gd name="T72" fmla="*/ 96 w 176"/>
              <a:gd name="T73" fmla="*/ 88 h 176"/>
              <a:gd name="T74" fmla="*/ 88 w 176"/>
              <a:gd name="T75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16"/>
                </a:moveTo>
                <a:cubicBezTo>
                  <a:pt x="48" y="16"/>
                  <a:pt x="16" y="48"/>
                  <a:pt x="16" y="88"/>
                </a:cubicBezTo>
                <a:cubicBezTo>
                  <a:pt x="16" y="128"/>
                  <a:pt x="48" y="160"/>
                  <a:pt x="88" y="160"/>
                </a:cubicBezTo>
                <a:cubicBezTo>
                  <a:pt x="128" y="160"/>
                  <a:pt x="160" y="128"/>
                  <a:pt x="160" y="88"/>
                </a:cubicBezTo>
                <a:cubicBezTo>
                  <a:pt x="160" y="48"/>
                  <a:pt x="128" y="16"/>
                  <a:pt x="88" y="16"/>
                </a:cubicBezTo>
                <a:close/>
                <a:moveTo>
                  <a:pt x="88" y="152"/>
                </a:moveTo>
                <a:cubicBezTo>
                  <a:pt x="53" y="152"/>
                  <a:pt x="24" y="123"/>
                  <a:pt x="24" y="88"/>
                </a:cubicBezTo>
                <a:cubicBezTo>
                  <a:pt x="24" y="53"/>
                  <a:pt x="53" y="24"/>
                  <a:pt x="88" y="24"/>
                </a:cubicBezTo>
                <a:cubicBezTo>
                  <a:pt x="123" y="24"/>
                  <a:pt x="152" y="53"/>
                  <a:pt x="152" y="88"/>
                </a:cubicBezTo>
                <a:cubicBezTo>
                  <a:pt x="152" y="123"/>
                  <a:pt x="123" y="152"/>
                  <a:pt x="88" y="15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16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8" y="92"/>
                  <a:pt x="120" y="90"/>
                  <a:pt x="120" y="88"/>
                </a:cubicBezTo>
                <a:cubicBezTo>
                  <a:pt x="120" y="86"/>
                  <a:pt x="118" y="84"/>
                  <a:pt x="116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8" name="Freeform 463"/>
          <p:cNvSpPr>
            <a:spLocks noEditPoints="1"/>
          </p:cNvSpPr>
          <p:nvPr/>
        </p:nvSpPr>
        <p:spPr bwMode="auto">
          <a:xfrm>
            <a:off x="4412360" y="1161513"/>
            <a:ext cx="380176" cy="529537"/>
          </a:xfrm>
          <a:custGeom>
            <a:avLst/>
            <a:gdLst>
              <a:gd name="T0" fmla="*/ 64 w 128"/>
              <a:gd name="T1" fmla="*/ 104 h 176"/>
              <a:gd name="T2" fmla="*/ 48 w 128"/>
              <a:gd name="T3" fmla="*/ 120 h 176"/>
              <a:gd name="T4" fmla="*/ 52 w 128"/>
              <a:gd name="T5" fmla="*/ 131 h 176"/>
              <a:gd name="T6" fmla="*/ 52 w 128"/>
              <a:gd name="T7" fmla="*/ 132 h 176"/>
              <a:gd name="T8" fmla="*/ 64 w 128"/>
              <a:gd name="T9" fmla="*/ 144 h 176"/>
              <a:gd name="T10" fmla="*/ 76 w 128"/>
              <a:gd name="T11" fmla="*/ 132 h 176"/>
              <a:gd name="T12" fmla="*/ 76 w 128"/>
              <a:gd name="T13" fmla="*/ 131 h 176"/>
              <a:gd name="T14" fmla="*/ 80 w 128"/>
              <a:gd name="T15" fmla="*/ 120 h 176"/>
              <a:gd name="T16" fmla="*/ 64 w 128"/>
              <a:gd name="T17" fmla="*/ 104 h 176"/>
              <a:gd name="T18" fmla="*/ 68 w 128"/>
              <a:gd name="T19" fmla="*/ 127 h 176"/>
              <a:gd name="T20" fmla="*/ 68 w 128"/>
              <a:gd name="T21" fmla="*/ 132 h 176"/>
              <a:gd name="T22" fmla="*/ 64 w 128"/>
              <a:gd name="T23" fmla="*/ 136 h 176"/>
              <a:gd name="T24" fmla="*/ 60 w 128"/>
              <a:gd name="T25" fmla="*/ 132 h 176"/>
              <a:gd name="T26" fmla="*/ 60 w 128"/>
              <a:gd name="T27" fmla="*/ 127 h 176"/>
              <a:gd name="T28" fmla="*/ 56 w 128"/>
              <a:gd name="T29" fmla="*/ 120 h 176"/>
              <a:gd name="T30" fmla="*/ 64 w 128"/>
              <a:gd name="T31" fmla="*/ 112 h 176"/>
              <a:gd name="T32" fmla="*/ 72 w 128"/>
              <a:gd name="T33" fmla="*/ 120 h 176"/>
              <a:gd name="T34" fmla="*/ 68 w 128"/>
              <a:gd name="T35" fmla="*/ 127 h 176"/>
              <a:gd name="T36" fmla="*/ 112 w 128"/>
              <a:gd name="T37" fmla="*/ 72 h 176"/>
              <a:gd name="T38" fmla="*/ 112 w 128"/>
              <a:gd name="T39" fmla="*/ 48 h 176"/>
              <a:gd name="T40" fmla="*/ 64 w 128"/>
              <a:gd name="T41" fmla="*/ 0 h 176"/>
              <a:gd name="T42" fmla="*/ 16 w 128"/>
              <a:gd name="T43" fmla="*/ 48 h 176"/>
              <a:gd name="T44" fmla="*/ 16 w 128"/>
              <a:gd name="T45" fmla="*/ 72 h 176"/>
              <a:gd name="T46" fmla="*/ 0 w 128"/>
              <a:gd name="T47" fmla="*/ 88 h 176"/>
              <a:gd name="T48" fmla="*/ 0 w 128"/>
              <a:gd name="T49" fmla="*/ 160 h 176"/>
              <a:gd name="T50" fmla="*/ 16 w 128"/>
              <a:gd name="T51" fmla="*/ 176 h 176"/>
              <a:gd name="T52" fmla="*/ 112 w 128"/>
              <a:gd name="T53" fmla="*/ 176 h 176"/>
              <a:gd name="T54" fmla="*/ 128 w 128"/>
              <a:gd name="T55" fmla="*/ 160 h 176"/>
              <a:gd name="T56" fmla="*/ 128 w 128"/>
              <a:gd name="T57" fmla="*/ 88 h 176"/>
              <a:gd name="T58" fmla="*/ 112 w 128"/>
              <a:gd name="T59" fmla="*/ 72 h 176"/>
              <a:gd name="T60" fmla="*/ 24 w 128"/>
              <a:gd name="T61" fmla="*/ 48 h 176"/>
              <a:gd name="T62" fmla="*/ 64 w 128"/>
              <a:gd name="T63" fmla="*/ 8 h 176"/>
              <a:gd name="T64" fmla="*/ 104 w 128"/>
              <a:gd name="T65" fmla="*/ 48 h 176"/>
              <a:gd name="T66" fmla="*/ 104 w 128"/>
              <a:gd name="T67" fmla="*/ 72 h 176"/>
              <a:gd name="T68" fmla="*/ 24 w 128"/>
              <a:gd name="T69" fmla="*/ 72 h 176"/>
              <a:gd name="T70" fmla="*/ 24 w 128"/>
              <a:gd name="T71" fmla="*/ 48 h 176"/>
              <a:gd name="T72" fmla="*/ 120 w 128"/>
              <a:gd name="T73" fmla="*/ 160 h 176"/>
              <a:gd name="T74" fmla="*/ 112 w 128"/>
              <a:gd name="T75" fmla="*/ 168 h 176"/>
              <a:gd name="T76" fmla="*/ 16 w 128"/>
              <a:gd name="T77" fmla="*/ 168 h 176"/>
              <a:gd name="T78" fmla="*/ 8 w 128"/>
              <a:gd name="T79" fmla="*/ 160 h 176"/>
              <a:gd name="T80" fmla="*/ 8 w 128"/>
              <a:gd name="T81" fmla="*/ 88 h 176"/>
              <a:gd name="T82" fmla="*/ 16 w 128"/>
              <a:gd name="T83" fmla="*/ 80 h 176"/>
              <a:gd name="T84" fmla="*/ 112 w 128"/>
              <a:gd name="T85" fmla="*/ 80 h 176"/>
              <a:gd name="T86" fmla="*/ 120 w 128"/>
              <a:gd name="T87" fmla="*/ 88 h 176"/>
              <a:gd name="T88" fmla="*/ 120 w 128"/>
              <a:gd name="T8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76"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24" y="48"/>
                </a:move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48"/>
                </a:ln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" name="Freeform 464"/>
          <p:cNvSpPr>
            <a:spLocks noEditPoints="1"/>
          </p:cNvSpPr>
          <p:nvPr/>
        </p:nvSpPr>
        <p:spPr bwMode="auto">
          <a:xfrm>
            <a:off x="5403530" y="1161513"/>
            <a:ext cx="380176" cy="529537"/>
          </a:xfrm>
          <a:custGeom>
            <a:avLst/>
            <a:gdLst>
              <a:gd name="T0" fmla="*/ 112 w 128"/>
              <a:gd name="T1" fmla="*/ 72 h 176"/>
              <a:gd name="T2" fmla="*/ 112 w 128"/>
              <a:gd name="T3" fmla="*/ 48 h 176"/>
              <a:gd name="T4" fmla="*/ 64 w 128"/>
              <a:gd name="T5" fmla="*/ 0 h 176"/>
              <a:gd name="T6" fmla="*/ 16 w 128"/>
              <a:gd name="T7" fmla="*/ 48 h 176"/>
              <a:gd name="T8" fmla="*/ 20 w 128"/>
              <a:gd name="T9" fmla="*/ 52 h 176"/>
              <a:gd name="T10" fmla="*/ 24 w 128"/>
              <a:gd name="T11" fmla="*/ 48 h 176"/>
              <a:gd name="T12" fmla="*/ 64 w 128"/>
              <a:gd name="T13" fmla="*/ 8 h 176"/>
              <a:gd name="T14" fmla="*/ 104 w 128"/>
              <a:gd name="T15" fmla="*/ 48 h 176"/>
              <a:gd name="T16" fmla="*/ 104 w 128"/>
              <a:gd name="T17" fmla="*/ 72 h 176"/>
              <a:gd name="T18" fmla="*/ 16 w 128"/>
              <a:gd name="T19" fmla="*/ 72 h 176"/>
              <a:gd name="T20" fmla="*/ 0 w 128"/>
              <a:gd name="T21" fmla="*/ 88 h 176"/>
              <a:gd name="T22" fmla="*/ 0 w 128"/>
              <a:gd name="T23" fmla="*/ 160 h 176"/>
              <a:gd name="T24" fmla="*/ 16 w 128"/>
              <a:gd name="T25" fmla="*/ 176 h 176"/>
              <a:gd name="T26" fmla="*/ 112 w 128"/>
              <a:gd name="T27" fmla="*/ 176 h 176"/>
              <a:gd name="T28" fmla="*/ 128 w 128"/>
              <a:gd name="T29" fmla="*/ 160 h 176"/>
              <a:gd name="T30" fmla="*/ 128 w 128"/>
              <a:gd name="T31" fmla="*/ 88 h 176"/>
              <a:gd name="T32" fmla="*/ 112 w 128"/>
              <a:gd name="T33" fmla="*/ 72 h 176"/>
              <a:gd name="T34" fmla="*/ 120 w 128"/>
              <a:gd name="T35" fmla="*/ 160 h 176"/>
              <a:gd name="T36" fmla="*/ 112 w 128"/>
              <a:gd name="T37" fmla="*/ 168 h 176"/>
              <a:gd name="T38" fmla="*/ 16 w 128"/>
              <a:gd name="T39" fmla="*/ 168 h 176"/>
              <a:gd name="T40" fmla="*/ 8 w 128"/>
              <a:gd name="T41" fmla="*/ 160 h 176"/>
              <a:gd name="T42" fmla="*/ 8 w 128"/>
              <a:gd name="T43" fmla="*/ 88 h 176"/>
              <a:gd name="T44" fmla="*/ 16 w 128"/>
              <a:gd name="T45" fmla="*/ 80 h 176"/>
              <a:gd name="T46" fmla="*/ 112 w 128"/>
              <a:gd name="T47" fmla="*/ 80 h 176"/>
              <a:gd name="T48" fmla="*/ 120 w 128"/>
              <a:gd name="T49" fmla="*/ 88 h 176"/>
              <a:gd name="T50" fmla="*/ 120 w 128"/>
              <a:gd name="T51" fmla="*/ 160 h 176"/>
              <a:gd name="T52" fmla="*/ 64 w 128"/>
              <a:gd name="T53" fmla="*/ 104 h 176"/>
              <a:gd name="T54" fmla="*/ 48 w 128"/>
              <a:gd name="T55" fmla="*/ 120 h 176"/>
              <a:gd name="T56" fmla="*/ 52 w 128"/>
              <a:gd name="T57" fmla="*/ 131 h 176"/>
              <a:gd name="T58" fmla="*/ 52 w 128"/>
              <a:gd name="T59" fmla="*/ 132 h 176"/>
              <a:gd name="T60" fmla="*/ 64 w 128"/>
              <a:gd name="T61" fmla="*/ 144 h 176"/>
              <a:gd name="T62" fmla="*/ 76 w 128"/>
              <a:gd name="T63" fmla="*/ 132 h 176"/>
              <a:gd name="T64" fmla="*/ 76 w 128"/>
              <a:gd name="T65" fmla="*/ 131 h 176"/>
              <a:gd name="T66" fmla="*/ 80 w 128"/>
              <a:gd name="T67" fmla="*/ 120 h 176"/>
              <a:gd name="T68" fmla="*/ 64 w 128"/>
              <a:gd name="T69" fmla="*/ 104 h 176"/>
              <a:gd name="T70" fmla="*/ 68 w 128"/>
              <a:gd name="T71" fmla="*/ 127 h 176"/>
              <a:gd name="T72" fmla="*/ 68 w 128"/>
              <a:gd name="T73" fmla="*/ 132 h 176"/>
              <a:gd name="T74" fmla="*/ 64 w 128"/>
              <a:gd name="T75" fmla="*/ 136 h 176"/>
              <a:gd name="T76" fmla="*/ 60 w 128"/>
              <a:gd name="T77" fmla="*/ 132 h 176"/>
              <a:gd name="T78" fmla="*/ 60 w 128"/>
              <a:gd name="T79" fmla="*/ 127 h 176"/>
              <a:gd name="T80" fmla="*/ 56 w 128"/>
              <a:gd name="T81" fmla="*/ 120 h 176"/>
              <a:gd name="T82" fmla="*/ 64 w 128"/>
              <a:gd name="T83" fmla="*/ 112 h 176"/>
              <a:gd name="T84" fmla="*/ 72 w 128"/>
              <a:gd name="T85" fmla="*/ 120 h 176"/>
              <a:gd name="T86" fmla="*/ 68 w 128"/>
              <a:gd name="T87" fmla="*/ 12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76"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50"/>
                  <a:pt x="18" y="52"/>
                  <a:pt x="20" y="52"/>
                </a:cubicBezTo>
                <a:cubicBezTo>
                  <a:pt x="22" y="52"/>
                  <a:pt x="24" y="50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0" name="Freeform 465"/>
          <p:cNvSpPr>
            <a:spLocks noEditPoints="1"/>
          </p:cNvSpPr>
          <p:nvPr/>
        </p:nvSpPr>
        <p:spPr bwMode="auto">
          <a:xfrm>
            <a:off x="6381127" y="1161513"/>
            <a:ext cx="434488" cy="529537"/>
          </a:xfrm>
          <a:custGeom>
            <a:avLst/>
            <a:gdLst>
              <a:gd name="T0" fmla="*/ 128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16 h 176"/>
              <a:gd name="T16" fmla="*/ 128 w 144"/>
              <a:gd name="T17" fmla="*/ 0 h 176"/>
              <a:gd name="T18" fmla="*/ 96 w 144"/>
              <a:gd name="T19" fmla="*/ 8 h 176"/>
              <a:gd name="T20" fmla="*/ 112 w 144"/>
              <a:gd name="T21" fmla="*/ 8 h 176"/>
              <a:gd name="T22" fmla="*/ 112 w 144"/>
              <a:gd name="T23" fmla="*/ 36 h 176"/>
              <a:gd name="T24" fmla="*/ 104 w 144"/>
              <a:gd name="T25" fmla="*/ 28 h 176"/>
              <a:gd name="T26" fmla="*/ 96 w 144"/>
              <a:gd name="T27" fmla="*/ 36 h 176"/>
              <a:gd name="T28" fmla="*/ 96 w 144"/>
              <a:gd name="T29" fmla="*/ 8 h 176"/>
              <a:gd name="T30" fmla="*/ 32 w 144"/>
              <a:gd name="T31" fmla="*/ 168 h 176"/>
              <a:gd name="T32" fmla="*/ 16 w 144"/>
              <a:gd name="T33" fmla="*/ 168 h 176"/>
              <a:gd name="T34" fmla="*/ 8 w 144"/>
              <a:gd name="T35" fmla="*/ 160 h 176"/>
              <a:gd name="T36" fmla="*/ 8 w 144"/>
              <a:gd name="T37" fmla="*/ 16 h 176"/>
              <a:gd name="T38" fmla="*/ 16 w 144"/>
              <a:gd name="T39" fmla="*/ 8 h 176"/>
              <a:gd name="T40" fmla="*/ 32 w 144"/>
              <a:gd name="T41" fmla="*/ 8 h 176"/>
              <a:gd name="T42" fmla="*/ 32 w 144"/>
              <a:gd name="T43" fmla="*/ 168 h 176"/>
              <a:gd name="T44" fmla="*/ 136 w 144"/>
              <a:gd name="T45" fmla="*/ 160 h 176"/>
              <a:gd name="T46" fmla="*/ 128 w 144"/>
              <a:gd name="T47" fmla="*/ 168 h 176"/>
              <a:gd name="T48" fmla="*/ 40 w 144"/>
              <a:gd name="T49" fmla="*/ 168 h 176"/>
              <a:gd name="T50" fmla="*/ 40 w 144"/>
              <a:gd name="T51" fmla="*/ 8 h 176"/>
              <a:gd name="T52" fmla="*/ 88 w 144"/>
              <a:gd name="T53" fmla="*/ 8 h 176"/>
              <a:gd name="T54" fmla="*/ 88 w 144"/>
              <a:gd name="T55" fmla="*/ 56 h 176"/>
              <a:gd name="T56" fmla="*/ 104 w 144"/>
              <a:gd name="T57" fmla="*/ 40 h 176"/>
              <a:gd name="T58" fmla="*/ 120 w 144"/>
              <a:gd name="T59" fmla="*/ 56 h 176"/>
              <a:gd name="T60" fmla="*/ 120 w 144"/>
              <a:gd name="T61" fmla="*/ 8 h 176"/>
              <a:gd name="T62" fmla="*/ 128 w 144"/>
              <a:gd name="T63" fmla="*/ 8 h 176"/>
              <a:gd name="T64" fmla="*/ 136 w 144"/>
              <a:gd name="T65" fmla="*/ 16 h 176"/>
              <a:gd name="T66" fmla="*/ 136 w 144"/>
              <a:gd name="T6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9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6"/>
                  <a:pt x="96" y="36"/>
                  <a:pt x="96" y="36"/>
                </a:cubicBezTo>
                <a:lnTo>
                  <a:pt x="96" y="8"/>
                </a:ln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56"/>
                  <a:pt x="88" y="56"/>
                  <a:pt x="88" y="5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8"/>
                  <a:pt x="120" y="8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1" name="Freeform 466"/>
          <p:cNvSpPr>
            <a:spLocks noEditPoints="1"/>
          </p:cNvSpPr>
          <p:nvPr/>
        </p:nvSpPr>
        <p:spPr bwMode="auto">
          <a:xfrm>
            <a:off x="7385881" y="1161513"/>
            <a:ext cx="420914" cy="529537"/>
          </a:xfrm>
          <a:custGeom>
            <a:avLst/>
            <a:gdLst>
              <a:gd name="T0" fmla="*/ 24 w 144"/>
              <a:gd name="T1" fmla="*/ 0 h 176"/>
              <a:gd name="T2" fmla="*/ 8 w 144"/>
              <a:gd name="T3" fmla="*/ 24 h 176"/>
              <a:gd name="T4" fmla="*/ 0 w 144"/>
              <a:gd name="T5" fmla="*/ 28 h 176"/>
              <a:gd name="T6" fmla="*/ 8 w 144"/>
              <a:gd name="T7" fmla="*/ 32 h 176"/>
              <a:gd name="T8" fmla="*/ 4 w 144"/>
              <a:gd name="T9" fmla="*/ 48 h 176"/>
              <a:gd name="T10" fmla="*/ 4 w 144"/>
              <a:gd name="T11" fmla="*/ 56 h 176"/>
              <a:gd name="T12" fmla="*/ 8 w 144"/>
              <a:gd name="T13" fmla="*/ 72 h 176"/>
              <a:gd name="T14" fmla="*/ 0 w 144"/>
              <a:gd name="T15" fmla="*/ 76 h 176"/>
              <a:gd name="T16" fmla="*/ 8 w 144"/>
              <a:gd name="T17" fmla="*/ 80 h 176"/>
              <a:gd name="T18" fmla="*/ 4 w 144"/>
              <a:gd name="T19" fmla="*/ 96 h 176"/>
              <a:gd name="T20" fmla="*/ 4 w 144"/>
              <a:gd name="T21" fmla="*/ 104 h 176"/>
              <a:gd name="T22" fmla="*/ 8 w 144"/>
              <a:gd name="T23" fmla="*/ 120 h 176"/>
              <a:gd name="T24" fmla="*/ 0 w 144"/>
              <a:gd name="T25" fmla="*/ 124 h 176"/>
              <a:gd name="T26" fmla="*/ 8 w 144"/>
              <a:gd name="T27" fmla="*/ 128 h 176"/>
              <a:gd name="T28" fmla="*/ 4 w 144"/>
              <a:gd name="T29" fmla="*/ 144 h 176"/>
              <a:gd name="T30" fmla="*/ 4 w 144"/>
              <a:gd name="T31" fmla="*/ 152 h 176"/>
              <a:gd name="T32" fmla="*/ 8 w 144"/>
              <a:gd name="T33" fmla="*/ 160 h 176"/>
              <a:gd name="T34" fmla="*/ 128 w 144"/>
              <a:gd name="T35" fmla="*/ 176 h 176"/>
              <a:gd name="T36" fmla="*/ 144 w 144"/>
              <a:gd name="T37" fmla="*/ 16 h 176"/>
              <a:gd name="T38" fmla="*/ 40 w 144"/>
              <a:gd name="T39" fmla="*/ 168 h 176"/>
              <a:gd name="T40" fmla="*/ 16 w 144"/>
              <a:gd name="T41" fmla="*/ 160 h 176"/>
              <a:gd name="T42" fmla="*/ 20 w 144"/>
              <a:gd name="T43" fmla="*/ 152 h 176"/>
              <a:gd name="T44" fmla="*/ 20 w 144"/>
              <a:gd name="T45" fmla="*/ 144 h 176"/>
              <a:gd name="T46" fmla="*/ 16 w 144"/>
              <a:gd name="T47" fmla="*/ 128 h 176"/>
              <a:gd name="T48" fmla="*/ 24 w 144"/>
              <a:gd name="T49" fmla="*/ 124 h 176"/>
              <a:gd name="T50" fmla="*/ 16 w 144"/>
              <a:gd name="T51" fmla="*/ 120 h 176"/>
              <a:gd name="T52" fmla="*/ 20 w 144"/>
              <a:gd name="T53" fmla="*/ 104 h 176"/>
              <a:gd name="T54" fmla="*/ 20 w 144"/>
              <a:gd name="T55" fmla="*/ 96 h 176"/>
              <a:gd name="T56" fmla="*/ 16 w 144"/>
              <a:gd name="T57" fmla="*/ 80 h 176"/>
              <a:gd name="T58" fmla="*/ 24 w 144"/>
              <a:gd name="T59" fmla="*/ 76 h 176"/>
              <a:gd name="T60" fmla="*/ 16 w 144"/>
              <a:gd name="T61" fmla="*/ 72 h 176"/>
              <a:gd name="T62" fmla="*/ 20 w 144"/>
              <a:gd name="T63" fmla="*/ 56 h 176"/>
              <a:gd name="T64" fmla="*/ 20 w 144"/>
              <a:gd name="T65" fmla="*/ 48 h 176"/>
              <a:gd name="T66" fmla="*/ 16 w 144"/>
              <a:gd name="T67" fmla="*/ 32 h 176"/>
              <a:gd name="T68" fmla="*/ 24 w 144"/>
              <a:gd name="T69" fmla="*/ 28 h 176"/>
              <a:gd name="T70" fmla="*/ 16 w 144"/>
              <a:gd name="T71" fmla="*/ 24 h 176"/>
              <a:gd name="T72" fmla="*/ 24 w 144"/>
              <a:gd name="T73" fmla="*/ 8 h 176"/>
              <a:gd name="T74" fmla="*/ 40 w 144"/>
              <a:gd name="T75" fmla="*/ 168 h 176"/>
              <a:gd name="T76" fmla="*/ 128 w 144"/>
              <a:gd name="T77" fmla="*/ 168 h 176"/>
              <a:gd name="T78" fmla="*/ 48 w 144"/>
              <a:gd name="T79" fmla="*/ 8 h 176"/>
              <a:gd name="T80" fmla="*/ 136 w 144"/>
              <a:gd name="T8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7"/>
                  <a:pt x="8" y="16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44"/>
                  <a:pt x="8" y="144"/>
                  <a:pt x="8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2" y="144"/>
                  <a:pt x="0" y="146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69"/>
                  <a:pt x="15" y="176"/>
                  <a:pt x="24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0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6" y="164"/>
                  <a:pt x="16" y="160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2" y="152"/>
                  <a:pt x="24" y="150"/>
                  <a:pt x="24" y="148"/>
                </a:cubicBezTo>
                <a:cubicBezTo>
                  <a:pt x="24" y="146"/>
                  <a:pt x="22" y="144"/>
                  <a:pt x="2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4" y="126"/>
                  <a:pt x="24" y="124"/>
                </a:cubicBezTo>
                <a:cubicBezTo>
                  <a:pt x="24" y="122"/>
                  <a:pt x="22" y="120"/>
                  <a:pt x="2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2"/>
                  <a:pt x="24" y="100"/>
                </a:cubicBezTo>
                <a:cubicBezTo>
                  <a:pt x="24" y="98"/>
                  <a:pt x="22" y="96"/>
                  <a:pt x="20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80"/>
                  <a:pt x="16" y="80"/>
                  <a:pt x="16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32"/>
                  <a:pt x="16" y="32"/>
                  <a:pt x="16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6"/>
                  <a:pt x="22" y="24"/>
                  <a:pt x="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20" y="8"/>
                  <a:pt x="24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8"/>
                  <a:pt x="48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2" name="Freeform 467"/>
          <p:cNvSpPr>
            <a:spLocks noEditPoints="1"/>
          </p:cNvSpPr>
          <p:nvPr/>
        </p:nvSpPr>
        <p:spPr bwMode="auto">
          <a:xfrm>
            <a:off x="8390634" y="1161513"/>
            <a:ext cx="420914" cy="529537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close/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lose/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close/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3" name="Freeform 468"/>
          <p:cNvSpPr>
            <a:spLocks noEditPoints="1"/>
          </p:cNvSpPr>
          <p:nvPr/>
        </p:nvSpPr>
        <p:spPr bwMode="auto">
          <a:xfrm>
            <a:off x="9381813" y="1161513"/>
            <a:ext cx="434488" cy="529537"/>
          </a:xfrm>
          <a:custGeom>
            <a:avLst/>
            <a:gdLst>
              <a:gd name="T0" fmla="*/ 28 w 144"/>
              <a:gd name="T1" fmla="*/ 120 h 176"/>
              <a:gd name="T2" fmla="*/ 28 w 144"/>
              <a:gd name="T3" fmla="*/ 128 h 176"/>
              <a:gd name="T4" fmla="*/ 80 w 144"/>
              <a:gd name="T5" fmla="*/ 124 h 176"/>
              <a:gd name="T6" fmla="*/ 60 w 144"/>
              <a:gd name="T7" fmla="*/ 144 h 176"/>
              <a:gd name="T8" fmla="*/ 24 w 144"/>
              <a:gd name="T9" fmla="*/ 148 h 176"/>
              <a:gd name="T10" fmla="*/ 60 w 144"/>
              <a:gd name="T11" fmla="*/ 152 h 176"/>
              <a:gd name="T12" fmla="*/ 60 w 144"/>
              <a:gd name="T13" fmla="*/ 144 h 176"/>
              <a:gd name="T14" fmla="*/ 44 w 144"/>
              <a:gd name="T15" fmla="*/ 80 h 176"/>
              <a:gd name="T16" fmla="*/ 44 w 144"/>
              <a:gd name="T17" fmla="*/ 72 h 176"/>
              <a:gd name="T18" fmla="*/ 24 w 144"/>
              <a:gd name="T19" fmla="*/ 76 h 176"/>
              <a:gd name="T20" fmla="*/ 24 w 144"/>
              <a:gd name="T21" fmla="*/ 100 h 176"/>
              <a:gd name="T22" fmla="*/ 76 w 144"/>
              <a:gd name="T23" fmla="*/ 104 h 176"/>
              <a:gd name="T24" fmla="*/ 76 w 144"/>
              <a:gd name="T25" fmla="*/ 96 h 176"/>
              <a:gd name="T26" fmla="*/ 24 w 144"/>
              <a:gd name="T27" fmla="*/ 100 h 176"/>
              <a:gd name="T28" fmla="*/ 56 w 144"/>
              <a:gd name="T29" fmla="*/ 0 h 176"/>
              <a:gd name="T30" fmla="*/ 40 w 144"/>
              <a:gd name="T31" fmla="*/ 28 h 176"/>
              <a:gd name="T32" fmla="*/ 48 w 144"/>
              <a:gd name="T33" fmla="*/ 28 h 176"/>
              <a:gd name="T34" fmla="*/ 56 w 144"/>
              <a:gd name="T35" fmla="*/ 8 h 176"/>
              <a:gd name="T36" fmla="*/ 104 w 144"/>
              <a:gd name="T37" fmla="*/ 32 h 176"/>
              <a:gd name="T38" fmla="*/ 136 w 144"/>
              <a:gd name="T39" fmla="*/ 40 h 176"/>
              <a:gd name="T40" fmla="*/ 128 w 144"/>
              <a:gd name="T41" fmla="*/ 128 h 176"/>
              <a:gd name="T42" fmla="*/ 112 w 144"/>
              <a:gd name="T43" fmla="*/ 132 h 176"/>
              <a:gd name="T44" fmla="*/ 128 w 144"/>
              <a:gd name="T45" fmla="*/ 136 h 176"/>
              <a:gd name="T46" fmla="*/ 144 w 144"/>
              <a:gd name="T47" fmla="*/ 32 h 176"/>
              <a:gd name="T48" fmla="*/ 112 w 144"/>
              <a:gd name="T49" fmla="*/ 32 h 176"/>
              <a:gd name="T50" fmla="*/ 133 w 144"/>
              <a:gd name="T51" fmla="*/ 32 h 176"/>
              <a:gd name="T52" fmla="*/ 16 w 144"/>
              <a:gd name="T53" fmla="*/ 40 h 176"/>
              <a:gd name="T54" fmla="*/ 0 w 144"/>
              <a:gd name="T55" fmla="*/ 160 h 176"/>
              <a:gd name="T56" fmla="*/ 88 w 144"/>
              <a:gd name="T57" fmla="*/ 176 h 176"/>
              <a:gd name="T58" fmla="*/ 104 w 144"/>
              <a:gd name="T59" fmla="*/ 72 h 176"/>
              <a:gd name="T60" fmla="*/ 16 w 144"/>
              <a:gd name="T61" fmla="*/ 40 h 176"/>
              <a:gd name="T62" fmla="*/ 88 w 144"/>
              <a:gd name="T63" fmla="*/ 168 h 176"/>
              <a:gd name="T64" fmla="*/ 8 w 144"/>
              <a:gd name="T65" fmla="*/ 160 h 176"/>
              <a:gd name="T66" fmla="*/ 16 w 144"/>
              <a:gd name="T67" fmla="*/ 48 h 176"/>
              <a:gd name="T68" fmla="*/ 64 w 144"/>
              <a:gd name="T69" fmla="*/ 72 h 176"/>
              <a:gd name="T70" fmla="*/ 96 w 144"/>
              <a:gd name="T71" fmla="*/ 80 h 176"/>
              <a:gd name="T72" fmla="*/ 72 w 144"/>
              <a:gd name="T73" fmla="*/ 72 h 176"/>
              <a:gd name="T74" fmla="*/ 93 w 144"/>
              <a:gd name="T75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76">
                <a:moveTo>
                  <a:pt x="7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lose/>
                <a:moveTo>
                  <a:pt x="60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6"/>
                  <a:pt x="62" y="144"/>
                  <a:pt x="60" y="144"/>
                </a:cubicBezTo>
                <a:close/>
                <a:moveTo>
                  <a:pt x="28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6" y="80"/>
                  <a:pt x="48" y="78"/>
                  <a:pt x="48" y="76"/>
                </a:cubicBezTo>
                <a:cubicBezTo>
                  <a:pt x="48" y="74"/>
                  <a:pt x="46" y="72"/>
                  <a:pt x="4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close/>
                <a:moveTo>
                  <a:pt x="24" y="100"/>
                </a:moveTo>
                <a:cubicBezTo>
                  <a:pt x="24" y="102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4" name="Freeform 469"/>
          <p:cNvSpPr>
            <a:spLocks noEditPoints="1"/>
          </p:cNvSpPr>
          <p:nvPr/>
        </p:nvSpPr>
        <p:spPr bwMode="auto">
          <a:xfrm>
            <a:off x="10386567" y="1161513"/>
            <a:ext cx="420914" cy="529537"/>
          </a:xfrm>
          <a:custGeom>
            <a:avLst/>
            <a:gdLst>
              <a:gd name="T0" fmla="*/ 104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44 h 176"/>
              <a:gd name="T16" fmla="*/ 104 w 144"/>
              <a:gd name="T17" fmla="*/ 0 h 176"/>
              <a:gd name="T18" fmla="*/ 136 w 144"/>
              <a:gd name="T19" fmla="*/ 160 h 176"/>
              <a:gd name="T20" fmla="*/ 128 w 144"/>
              <a:gd name="T21" fmla="*/ 168 h 176"/>
              <a:gd name="T22" fmla="*/ 16 w 144"/>
              <a:gd name="T23" fmla="*/ 168 h 176"/>
              <a:gd name="T24" fmla="*/ 8 w 144"/>
              <a:gd name="T25" fmla="*/ 160 h 176"/>
              <a:gd name="T26" fmla="*/ 8 w 144"/>
              <a:gd name="T27" fmla="*/ 16 h 176"/>
              <a:gd name="T28" fmla="*/ 16 w 144"/>
              <a:gd name="T29" fmla="*/ 8 h 176"/>
              <a:gd name="T30" fmla="*/ 88 w 144"/>
              <a:gd name="T31" fmla="*/ 8 h 176"/>
              <a:gd name="T32" fmla="*/ 88 w 144"/>
              <a:gd name="T33" fmla="*/ 48 h 176"/>
              <a:gd name="T34" fmla="*/ 96 w 144"/>
              <a:gd name="T35" fmla="*/ 56 h 176"/>
              <a:gd name="T36" fmla="*/ 136 w 144"/>
              <a:gd name="T37" fmla="*/ 56 h 176"/>
              <a:gd name="T38" fmla="*/ 136 w 144"/>
              <a:gd name="T39" fmla="*/ 160 h 176"/>
              <a:gd name="T40" fmla="*/ 96 w 144"/>
              <a:gd name="T41" fmla="*/ 48 h 176"/>
              <a:gd name="T42" fmla="*/ 96 w 144"/>
              <a:gd name="T43" fmla="*/ 8 h 176"/>
              <a:gd name="T44" fmla="*/ 100 w 144"/>
              <a:gd name="T45" fmla="*/ 8 h 176"/>
              <a:gd name="T46" fmla="*/ 136 w 144"/>
              <a:gd name="T47" fmla="*/ 48 h 176"/>
              <a:gd name="T48" fmla="*/ 96 w 144"/>
              <a:gd name="T49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76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5" name="Freeform 470"/>
          <p:cNvSpPr>
            <a:spLocks noEditPoints="1"/>
          </p:cNvSpPr>
          <p:nvPr/>
        </p:nvSpPr>
        <p:spPr bwMode="auto">
          <a:xfrm>
            <a:off x="1384518" y="2166266"/>
            <a:ext cx="420914" cy="515955"/>
          </a:xfrm>
          <a:custGeom>
            <a:avLst/>
            <a:gdLst>
              <a:gd name="T0" fmla="*/ 116 w 144"/>
              <a:gd name="T1" fmla="*/ 0 h 176"/>
              <a:gd name="T2" fmla="*/ 56 w 144"/>
              <a:gd name="T3" fmla="*/ 0 h 176"/>
              <a:gd name="T4" fmla="*/ 40 w 144"/>
              <a:gd name="T5" fmla="*/ 16 h 176"/>
              <a:gd name="T6" fmla="*/ 40 w 144"/>
              <a:gd name="T7" fmla="*/ 28 h 176"/>
              <a:gd name="T8" fmla="*/ 44 w 144"/>
              <a:gd name="T9" fmla="*/ 32 h 176"/>
              <a:gd name="T10" fmla="*/ 48 w 144"/>
              <a:gd name="T11" fmla="*/ 28 h 176"/>
              <a:gd name="T12" fmla="*/ 48 w 144"/>
              <a:gd name="T13" fmla="*/ 16 h 176"/>
              <a:gd name="T14" fmla="*/ 56 w 144"/>
              <a:gd name="T15" fmla="*/ 8 h 176"/>
              <a:gd name="T16" fmla="*/ 104 w 144"/>
              <a:gd name="T17" fmla="*/ 8 h 176"/>
              <a:gd name="T18" fmla="*/ 104 w 144"/>
              <a:gd name="T19" fmla="*/ 32 h 176"/>
              <a:gd name="T20" fmla="*/ 112 w 144"/>
              <a:gd name="T21" fmla="*/ 40 h 176"/>
              <a:gd name="T22" fmla="*/ 136 w 144"/>
              <a:gd name="T23" fmla="*/ 40 h 176"/>
              <a:gd name="T24" fmla="*/ 136 w 144"/>
              <a:gd name="T25" fmla="*/ 120 h 176"/>
              <a:gd name="T26" fmla="*/ 128 w 144"/>
              <a:gd name="T27" fmla="*/ 128 h 176"/>
              <a:gd name="T28" fmla="*/ 116 w 144"/>
              <a:gd name="T29" fmla="*/ 128 h 176"/>
              <a:gd name="T30" fmla="*/ 112 w 144"/>
              <a:gd name="T31" fmla="*/ 132 h 176"/>
              <a:gd name="T32" fmla="*/ 116 w 144"/>
              <a:gd name="T33" fmla="*/ 136 h 176"/>
              <a:gd name="T34" fmla="*/ 128 w 144"/>
              <a:gd name="T35" fmla="*/ 136 h 176"/>
              <a:gd name="T36" fmla="*/ 144 w 144"/>
              <a:gd name="T37" fmla="*/ 120 h 176"/>
              <a:gd name="T38" fmla="*/ 144 w 144"/>
              <a:gd name="T39" fmla="*/ 32 h 176"/>
              <a:gd name="T40" fmla="*/ 116 w 144"/>
              <a:gd name="T41" fmla="*/ 0 h 176"/>
              <a:gd name="T42" fmla="*/ 112 w 144"/>
              <a:gd name="T43" fmla="*/ 32 h 176"/>
              <a:gd name="T44" fmla="*/ 112 w 144"/>
              <a:gd name="T45" fmla="*/ 9 h 176"/>
              <a:gd name="T46" fmla="*/ 133 w 144"/>
              <a:gd name="T47" fmla="*/ 32 h 176"/>
              <a:gd name="T48" fmla="*/ 112 w 144"/>
              <a:gd name="T49" fmla="*/ 32 h 176"/>
              <a:gd name="T50" fmla="*/ 16 w 144"/>
              <a:gd name="T51" fmla="*/ 40 h 176"/>
              <a:gd name="T52" fmla="*/ 0 w 144"/>
              <a:gd name="T53" fmla="*/ 56 h 176"/>
              <a:gd name="T54" fmla="*/ 0 w 144"/>
              <a:gd name="T55" fmla="*/ 160 h 176"/>
              <a:gd name="T56" fmla="*/ 16 w 144"/>
              <a:gd name="T57" fmla="*/ 176 h 176"/>
              <a:gd name="T58" fmla="*/ 88 w 144"/>
              <a:gd name="T59" fmla="*/ 176 h 176"/>
              <a:gd name="T60" fmla="*/ 104 w 144"/>
              <a:gd name="T61" fmla="*/ 160 h 176"/>
              <a:gd name="T62" fmla="*/ 104 w 144"/>
              <a:gd name="T63" fmla="*/ 72 h 176"/>
              <a:gd name="T64" fmla="*/ 76 w 144"/>
              <a:gd name="T65" fmla="*/ 40 h 176"/>
              <a:gd name="T66" fmla="*/ 16 w 144"/>
              <a:gd name="T67" fmla="*/ 40 h 176"/>
              <a:gd name="T68" fmla="*/ 96 w 144"/>
              <a:gd name="T69" fmla="*/ 160 h 176"/>
              <a:gd name="T70" fmla="*/ 88 w 144"/>
              <a:gd name="T71" fmla="*/ 168 h 176"/>
              <a:gd name="T72" fmla="*/ 16 w 144"/>
              <a:gd name="T73" fmla="*/ 168 h 176"/>
              <a:gd name="T74" fmla="*/ 8 w 144"/>
              <a:gd name="T75" fmla="*/ 160 h 176"/>
              <a:gd name="T76" fmla="*/ 8 w 144"/>
              <a:gd name="T77" fmla="*/ 56 h 176"/>
              <a:gd name="T78" fmla="*/ 16 w 144"/>
              <a:gd name="T79" fmla="*/ 48 h 176"/>
              <a:gd name="T80" fmla="*/ 64 w 144"/>
              <a:gd name="T81" fmla="*/ 48 h 176"/>
              <a:gd name="T82" fmla="*/ 64 w 144"/>
              <a:gd name="T83" fmla="*/ 72 h 176"/>
              <a:gd name="T84" fmla="*/ 72 w 144"/>
              <a:gd name="T85" fmla="*/ 80 h 176"/>
              <a:gd name="T86" fmla="*/ 96 w 144"/>
              <a:gd name="T87" fmla="*/ 80 h 176"/>
              <a:gd name="T88" fmla="*/ 96 w 144"/>
              <a:gd name="T89" fmla="*/ 160 h 176"/>
              <a:gd name="T90" fmla="*/ 72 w 144"/>
              <a:gd name="T91" fmla="*/ 72 h 176"/>
              <a:gd name="T92" fmla="*/ 72 w 144"/>
              <a:gd name="T93" fmla="*/ 49 h 176"/>
              <a:gd name="T94" fmla="*/ 93 w 144"/>
              <a:gd name="T95" fmla="*/ 72 h 176"/>
              <a:gd name="T96" fmla="*/ 72 w 144"/>
              <a:gd name="T97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76"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6" name="Freeform 471"/>
          <p:cNvSpPr>
            <a:spLocks noEditPoints="1"/>
          </p:cNvSpPr>
          <p:nvPr/>
        </p:nvSpPr>
        <p:spPr bwMode="auto">
          <a:xfrm>
            <a:off x="2334961" y="2166266"/>
            <a:ext cx="515955" cy="515955"/>
          </a:xfrm>
          <a:custGeom>
            <a:avLst/>
            <a:gdLst>
              <a:gd name="T0" fmla="*/ 36 w 176"/>
              <a:gd name="T1" fmla="*/ 48 h 176"/>
              <a:gd name="T2" fmla="*/ 84 w 176"/>
              <a:gd name="T3" fmla="*/ 48 h 176"/>
              <a:gd name="T4" fmla="*/ 88 w 176"/>
              <a:gd name="T5" fmla="*/ 44 h 176"/>
              <a:gd name="T6" fmla="*/ 84 w 176"/>
              <a:gd name="T7" fmla="*/ 40 h 176"/>
              <a:gd name="T8" fmla="*/ 36 w 176"/>
              <a:gd name="T9" fmla="*/ 40 h 176"/>
              <a:gd name="T10" fmla="*/ 32 w 176"/>
              <a:gd name="T11" fmla="*/ 44 h 176"/>
              <a:gd name="T12" fmla="*/ 36 w 176"/>
              <a:gd name="T13" fmla="*/ 48 h 176"/>
              <a:gd name="T14" fmla="*/ 36 w 176"/>
              <a:gd name="T15" fmla="*/ 72 h 176"/>
              <a:gd name="T16" fmla="*/ 140 w 176"/>
              <a:gd name="T17" fmla="*/ 72 h 176"/>
              <a:gd name="T18" fmla="*/ 144 w 176"/>
              <a:gd name="T19" fmla="*/ 68 h 176"/>
              <a:gd name="T20" fmla="*/ 140 w 176"/>
              <a:gd name="T21" fmla="*/ 64 h 176"/>
              <a:gd name="T22" fmla="*/ 36 w 176"/>
              <a:gd name="T23" fmla="*/ 64 h 176"/>
              <a:gd name="T24" fmla="*/ 32 w 176"/>
              <a:gd name="T25" fmla="*/ 68 h 176"/>
              <a:gd name="T26" fmla="*/ 36 w 176"/>
              <a:gd name="T27" fmla="*/ 72 h 176"/>
              <a:gd name="T28" fmla="*/ 168 w 176"/>
              <a:gd name="T29" fmla="*/ 0 h 176"/>
              <a:gd name="T30" fmla="*/ 8 w 176"/>
              <a:gd name="T31" fmla="*/ 0 h 176"/>
              <a:gd name="T32" fmla="*/ 0 w 176"/>
              <a:gd name="T33" fmla="*/ 8 h 176"/>
              <a:gd name="T34" fmla="*/ 0 w 176"/>
              <a:gd name="T35" fmla="*/ 136 h 176"/>
              <a:gd name="T36" fmla="*/ 40 w 176"/>
              <a:gd name="T37" fmla="*/ 176 h 176"/>
              <a:gd name="T38" fmla="*/ 168 w 176"/>
              <a:gd name="T39" fmla="*/ 176 h 176"/>
              <a:gd name="T40" fmla="*/ 176 w 176"/>
              <a:gd name="T41" fmla="*/ 168 h 176"/>
              <a:gd name="T42" fmla="*/ 176 w 176"/>
              <a:gd name="T43" fmla="*/ 8 h 176"/>
              <a:gd name="T44" fmla="*/ 168 w 176"/>
              <a:gd name="T45" fmla="*/ 0 h 176"/>
              <a:gd name="T46" fmla="*/ 40 w 176"/>
              <a:gd name="T47" fmla="*/ 164 h 176"/>
              <a:gd name="T48" fmla="*/ 12 w 176"/>
              <a:gd name="T49" fmla="*/ 136 h 176"/>
              <a:gd name="T50" fmla="*/ 40 w 176"/>
              <a:gd name="T51" fmla="*/ 136 h 176"/>
              <a:gd name="T52" fmla="*/ 40 w 176"/>
              <a:gd name="T53" fmla="*/ 164 h 176"/>
              <a:gd name="T54" fmla="*/ 168 w 176"/>
              <a:gd name="T55" fmla="*/ 168 h 176"/>
              <a:gd name="T56" fmla="*/ 48 w 176"/>
              <a:gd name="T57" fmla="*/ 168 h 176"/>
              <a:gd name="T58" fmla="*/ 48 w 176"/>
              <a:gd name="T59" fmla="*/ 132 h 176"/>
              <a:gd name="T60" fmla="*/ 44 w 176"/>
              <a:gd name="T61" fmla="*/ 128 h 176"/>
              <a:gd name="T62" fmla="*/ 8 w 176"/>
              <a:gd name="T63" fmla="*/ 128 h 176"/>
              <a:gd name="T64" fmla="*/ 8 w 176"/>
              <a:gd name="T65" fmla="*/ 8 h 176"/>
              <a:gd name="T66" fmla="*/ 168 w 176"/>
              <a:gd name="T67" fmla="*/ 8 h 176"/>
              <a:gd name="T68" fmla="*/ 168 w 176"/>
              <a:gd name="T69" fmla="*/ 168 h 176"/>
              <a:gd name="T70" fmla="*/ 36 w 176"/>
              <a:gd name="T71" fmla="*/ 96 h 176"/>
              <a:gd name="T72" fmla="*/ 116 w 176"/>
              <a:gd name="T73" fmla="*/ 96 h 176"/>
              <a:gd name="T74" fmla="*/ 120 w 176"/>
              <a:gd name="T75" fmla="*/ 92 h 176"/>
              <a:gd name="T76" fmla="*/ 116 w 176"/>
              <a:gd name="T77" fmla="*/ 88 h 176"/>
              <a:gd name="T78" fmla="*/ 36 w 176"/>
              <a:gd name="T79" fmla="*/ 88 h 176"/>
              <a:gd name="T80" fmla="*/ 32 w 176"/>
              <a:gd name="T81" fmla="*/ 92 h 176"/>
              <a:gd name="T82" fmla="*/ 36 w 176"/>
              <a:gd name="T83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lose/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" name="Freeform 472"/>
          <p:cNvSpPr>
            <a:spLocks noEditPoints="1"/>
          </p:cNvSpPr>
          <p:nvPr/>
        </p:nvSpPr>
        <p:spPr bwMode="auto">
          <a:xfrm>
            <a:off x="3380451" y="2166266"/>
            <a:ext cx="434488" cy="515955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lose/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close/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close/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" name="Freeform 473"/>
          <p:cNvSpPr>
            <a:spLocks noEditPoints="1"/>
          </p:cNvSpPr>
          <p:nvPr/>
        </p:nvSpPr>
        <p:spPr bwMode="auto">
          <a:xfrm>
            <a:off x="4385204" y="2166266"/>
            <a:ext cx="420914" cy="515955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lose/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lose/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" name="Freeform 474"/>
          <p:cNvSpPr>
            <a:spLocks/>
          </p:cNvSpPr>
          <p:nvPr/>
        </p:nvSpPr>
        <p:spPr bwMode="auto">
          <a:xfrm>
            <a:off x="5335645" y="2247733"/>
            <a:ext cx="529537" cy="353022"/>
          </a:xfrm>
          <a:custGeom>
            <a:avLst/>
            <a:gdLst>
              <a:gd name="T0" fmla="*/ 176 w 176"/>
              <a:gd name="T1" fmla="*/ 4 h 120"/>
              <a:gd name="T2" fmla="*/ 172 w 176"/>
              <a:gd name="T3" fmla="*/ 0 h 120"/>
              <a:gd name="T4" fmla="*/ 169 w 176"/>
              <a:gd name="T5" fmla="*/ 1 h 120"/>
              <a:gd name="T6" fmla="*/ 169 w 176"/>
              <a:gd name="T7" fmla="*/ 1 h 120"/>
              <a:gd name="T8" fmla="*/ 64 w 176"/>
              <a:gd name="T9" fmla="*/ 110 h 120"/>
              <a:gd name="T10" fmla="*/ 7 w 176"/>
              <a:gd name="T11" fmla="*/ 53 h 120"/>
              <a:gd name="T12" fmla="*/ 4 w 176"/>
              <a:gd name="T13" fmla="*/ 52 h 120"/>
              <a:gd name="T14" fmla="*/ 0 w 176"/>
              <a:gd name="T15" fmla="*/ 56 h 120"/>
              <a:gd name="T16" fmla="*/ 1 w 176"/>
              <a:gd name="T17" fmla="*/ 59 h 120"/>
              <a:gd name="T18" fmla="*/ 61 w 176"/>
              <a:gd name="T19" fmla="*/ 119 h 120"/>
              <a:gd name="T20" fmla="*/ 64 w 176"/>
              <a:gd name="T21" fmla="*/ 120 h 120"/>
              <a:gd name="T22" fmla="*/ 67 w 176"/>
              <a:gd name="T23" fmla="*/ 119 h 120"/>
              <a:gd name="T24" fmla="*/ 67 w 176"/>
              <a:gd name="T25" fmla="*/ 119 h 120"/>
              <a:gd name="T26" fmla="*/ 175 w 176"/>
              <a:gd name="T27" fmla="*/ 7 h 120"/>
              <a:gd name="T28" fmla="*/ 175 w 176"/>
              <a:gd name="T29" fmla="*/ 7 h 120"/>
              <a:gd name="T30" fmla="*/ 176 w 176"/>
              <a:gd name="T31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20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2"/>
                  <a:pt x="5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62" y="120"/>
                  <a:pt x="63" y="120"/>
                  <a:pt x="64" y="120"/>
                </a:cubicBezTo>
                <a:cubicBezTo>
                  <a:pt x="65" y="120"/>
                  <a:pt x="66" y="120"/>
                  <a:pt x="67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" name="Freeform 475"/>
          <p:cNvSpPr>
            <a:spLocks noEditPoints="1"/>
          </p:cNvSpPr>
          <p:nvPr/>
        </p:nvSpPr>
        <p:spPr bwMode="auto">
          <a:xfrm>
            <a:off x="6340399" y="2166266"/>
            <a:ext cx="515955" cy="51595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2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" name="Freeform 476"/>
          <p:cNvSpPr>
            <a:spLocks/>
          </p:cNvSpPr>
          <p:nvPr/>
        </p:nvSpPr>
        <p:spPr bwMode="auto">
          <a:xfrm>
            <a:off x="7385881" y="2207002"/>
            <a:ext cx="420914" cy="434488"/>
          </a:xfrm>
          <a:custGeom>
            <a:avLst/>
            <a:gdLst>
              <a:gd name="T0" fmla="*/ 78 w 144"/>
              <a:gd name="T1" fmla="*/ 72 h 144"/>
              <a:gd name="T2" fmla="*/ 143 w 144"/>
              <a:gd name="T3" fmla="*/ 7 h 144"/>
              <a:gd name="T4" fmla="*/ 144 w 144"/>
              <a:gd name="T5" fmla="*/ 4 h 144"/>
              <a:gd name="T6" fmla="*/ 140 w 144"/>
              <a:gd name="T7" fmla="*/ 0 h 144"/>
              <a:gd name="T8" fmla="*/ 137 w 144"/>
              <a:gd name="T9" fmla="*/ 1 h 144"/>
              <a:gd name="T10" fmla="*/ 72 w 144"/>
              <a:gd name="T11" fmla="*/ 66 h 144"/>
              <a:gd name="T12" fmla="*/ 7 w 144"/>
              <a:gd name="T13" fmla="*/ 1 h 144"/>
              <a:gd name="T14" fmla="*/ 4 w 144"/>
              <a:gd name="T15" fmla="*/ 0 h 144"/>
              <a:gd name="T16" fmla="*/ 0 w 144"/>
              <a:gd name="T17" fmla="*/ 4 h 144"/>
              <a:gd name="T18" fmla="*/ 1 w 144"/>
              <a:gd name="T19" fmla="*/ 7 h 144"/>
              <a:gd name="T20" fmla="*/ 66 w 144"/>
              <a:gd name="T21" fmla="*/ 72 h 144"/>
              <a:gd name="T22" fmla="*/ 1 w 144"/>
              <a:gd name="T23" fmla="*/ 137 h 144"/>
              <a:gd name="T24" fmla="*/ 0 w 144"/>
              <a:gd name="T25" fmla="*/ 140 h 144"/>
              <a:gd name="T26" fmla="*/ 4 w 144"/>
              <a:gd name="T27" fmla="*/ 144 h 144"/>
              <a:gd name="T28" fmla="*/ 7 w 144"/>
              <a:gd name="T29" fmla="*/ 143 h 144"/>
              <a:gd name="T30" fmla="*/ 72 w 144"/>
              <a:gd name="T31" fmla="*/ 78 h 144"/>
              <a:gd name="T32" fmla="*/ 137 w 144"/>
              <a:gd name="T33" fmla="*/ 143 h 144"/>
              <a:gd name="T34" fmla="*/ 140 w 144"/>
              <a:gd name="T35" fmla="*/ 144 h 144"/>
              <a:gd name="T36" fmla="*/ 144 w 144"/>
              <a:gd name="T37" fmla="*/ 140 h 144"/>
              <a:gd name="T38" fmla="*/ 143 w 144"/>
              <a:gd name="T39" fmla="*/ 137 h 144"/>
              <a:gd name="T40" fmla="*/ 78 w 144"/>
              <a:gd name="T41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44">
                <a:moveTo>
                  <a:pt x="78" y="72"/>
                </a:moveTo>
                <a:cubicBezTo>
                  <a:pt x="143" y="7"/>
                  <a:pt x="143" y="7"/>
                  <a:pt x="143" y="7"/>
                </a:cubicBezTo>
                <a:cubicBezTo>
                  <a:pt x="144" y="6"/>
                  <a:pt x="144" y="5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9" y="0"/>
                  <a:pt x="138" y="0"/>
                  <a:pt x="137" y="1"/>
                </a:cubicBezTo>
                <a:cubicBezTo>
                  <a:pt x="72" y="66"/>
                  <a:pt x="72" y="66"/>
                  <a:pt x="72" y="6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66" y="72"/>
                  <a:pt x="66" y="72"/>
                  <a:pt x="66" y="72"/>
                </a:cubicBezTo>
                <a:cubicBezTo>
                  <a:pt x="1" y="137"/>
                  <a:pt x="1" y="137"/>
                  <a:pt x="1" y="137"/>
                </a:cubicBezTo>
                <a:cubicBezTo>
                  <a:pt x="0" y="138"/>
                  <a:pt x="0" y="139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" y="144"/>
                  <a:pt x="6" y="144"/>
                  <a:pt x="7" y="143"/>
                </a:cubicBezTo>
                <a:cubicBezTo>
                  <a:pt x="72" y="78"/>
                  <a:pt x="72" y="78"/>
                  <a:pt x="72" y="78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4"/>
                  <a:pt x="140" y="144"/>
                </a:cubicBezTo>
                <a:cubicBezTo>
                  <a:pt x="142" y="144"/>
                  <a:pt x="144" y="142"/>
                  <a:pt x="144" y="140"/>
                </a:cubicBezTo>
                <a:cubicBezTo>
                  <a:pt x="144" y="139"/>
                  <a:pt x="144" y="138"/>
                  <a:pt x="143" y="137"/>
                </a:cubicBezTo>
                <a:lnTo>
                  <a:pt x="78" y="7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" name="Freeform 477"/>
          <p:cNvSpPr>
            <a:spLocks noEditPoints="1"/>
          </p:cNvSpPr>
          <p:nvPr/>
        </p:nvSpPr>
        <p:spPr bwMode="auto">
          <a:xfrm>
            <a:off x="8336322" y="2166266"/>
            <a:ext cx="529537" cy="515955"/>
          </a:xfrm>
          <a:custGeom>
            <a:avLst/>
            <a:gdLst>
              <a:gd name="T0" fmla="*/ 24 w 176"/>
              <a:gd name="T1" fmla="*/ 72 h 176"/>
              <a:gd name="T2" fmla="*/ 16 w 176"/>
              <a:gd name="T3" fmla="*/ 64 h 176"/>
              <a:gd name="T4" fmla="*/ 16 w 176"/>
              <a:gd name="T5" fmla="*/ 40 h 176"/>
              <a:gd name="T6" fmla="*/ 24 w 176"/>
              <a:gd name="T7" fmla="*/ 32 h 176"/>
              <a:gd name="T8" fmla="*/ 16 w 176"/>
              <a:gd name="T9" fmla="*/ 4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04 h 176"/>
              <a:gd name="T16" fmla="*/ 16 w 176"/>
              <a:gd name="T17" fmla="*/ 112 h 176"/>
              <a:gd name="T18" fmla="*/ 24 w 176"/>
              <a:gd name="T19" fmla="*/ 104 h 176"/>
              <a:gd name="T20" fmla="*/ 16 w 176"/>
              <a:gd name="T21" fmla="*/ 120 h 176"/>
              <a:gd name="T22" fmla="*/ 24 w 176"/>
              <a:gd name="T23" fmla="*/ 128 h 176"/>
              <a:gd name="T24" fmla="*/ 16 w 176"/>
              <a:gd name="T25" fmla="*/ 24 h 176"/>
              <a:gd name="T26" fmla="*/ 24 w 176"/>
              <a:gd name="T27" fmla="*/ 16 h 176"/>
              <a:gd name="T28" fmla="*/ 16 w 176"/>
              <a:gd name="T29" fmla="*/ 24 h 176"/>
              <a:gd name="T30" fmla="*/ 16 w 176"/>
              <a:gd name="T31" fmla="*/ 136 h 176"/>
              <a:gd name="T32" fmla="*/ 24 w 176"/>
              <a:gd name="T33" fmla="*/ 144 h 176"/>
              <a:gd name="T34" fmla="*/ 24 w 176"/>
              <a:gd name="T35" fmla="*/ 152 h 176"/>
              <a:gd name="T36" fmla="*/ 16 w 176"/>
              <a:gd name="T37" fmla="*/ 160 h 176"/>
              <a:gd name="T38" fmla="*/ 24 w 176"/>
              <a:gd name="T39" fmla="*/ 152 h 176"/>
              <a:gd name="T40" fmla="*/ 152 w 176"/>
              <a:gd name="T41" fmla="*/ 152 h 176"/>
              <a:gd name="T42" fmla="*/ 160 w 176"/>
              <a:gd name="T43" fmla="*/ 160 h 176"/>
              <a:gd name="T44" fmla="*/ 160 w 176"/>
              <a:gd name="T45" fmla="*/ 136 h 176"/>
              <a:gd name="T46" fmla="*/ 152 w 176"/>
              <a:gd name="T47" fmla="*/ 144 h 176"/>
              <a:gd name="T48" fmla="*/ 160 w 176"/>
              <a:gd name="T49" fmla="*/ 136 h 176"/>
              <a:gd name="T50" fmla="*/ 160 w 176"/>
              <a:gd name="T51" fmla="*/ 72 h 176"/>
              <a:gd name="T52" fmla="*/ 152 w 176"/>
              <a:gd name="T53" fmla="*/ 64 h 176"/>
              <a:gd name="T54" fmla="*/ 152 w 176"/>
              <a:gd name="T55" fmla="*/ 56 h 176"/>
              <a:gd name="T56" fmla="*/ 160 w 176"/>
              <a:gd name="T57" fmla="*/ 48 h 176"/>
              <a:gd name="T58" fmla="*/ 152 w 176"/>
              <a:gd name="T59" fmla="*/ 56 h 176"/>
              <a:gd name="T60" fmla="*/ 152 w 176"/>
              <a:gd name="T61" fmla="*/ 120 h 176"/>
              <a:gd name="T62" fmla="*/ 160 w 176"/>
              <a:gd name="T63" fmla="*/ 128 h 176"/>
              <a:gd name="T64" fmla="*/ 160 w 176"/>
              <a:gd name="T65" fmla="*/ 0 h 176"/>
              <a:gd name="T66" fmla="*/ 0 w 176"/>
              <a:gd name="T67" fmla="*/ 16 h 176"/>
              <a:gd name="T68" fmla="*/ 16 w 176"/>
              <a:gd name="T69" fmla="*/ 176 h 176"/>
              <a:gd name="T70" fmla="*/ 176 w 176"/>
              <a:gd name="T71" fmla="*/ 160 h 176"/>
              <a:gd name="T72" fmla="*/ 160 w 176"/>
              <a:gd name="T73" fmla="*/ 0 h 176"/>
              <a:gd name="T74" fmla="*/ 16 w 176"/>
              <a:gd name="T75" fmla="*/ 168 h 176"/>
              <a:gd name="T76" fmla="*/ 8 w 176"/>
              <a:gd name="T77" fmla="*/ 92 h 176"/>
              <a:gd name="T78" fmla="*/ 32 w 176"/>
              <a:gd name="T79" fmla="*/ 168 h 176"/>
              <a:gd name="T80" fmla="*/ 8 w 176"/>
              <a:gd name="T81" fmla="*/ 84 h 176"/>
              <a:gd name="T82" fmla="*/ 16 w 176"/>
              <a:gd name="T83" fmla="*/ 8 h 176"/>
              <a:gd name="T84" fmla="*/ 32 w 176"/>
              <a:gd name="T85" fmla="*/ 84 h 176"/>
              <a:gd name="T86" fmla="*/ 40 w 176"/>
              <a:gd name="T87" fmla="*/ 168 h 176"/>
              <a:gd name="T88" fmla="*/ 136 w 176"/>
              <a:gd name="T89" fmla="*/ 92 h 176"/>
              <a:gd name="T90" fmla="*/ 136 w 176"/>
              <a:gd name="T91" fmla="*/ 84 h 176"/>
              <a:gd name="T92" fmla="*/ 40 w 176"/>
              <a:gd name="T93" fmla="*/ 8 h 176"/>
              <a:gd name="T94" fmla="*/ 136 w 176"/>
              <a:gd name="T95" fmla="*/ 84 h 176"/>
              <a:gd name="T96" fmla="*/ 160 w 176"/>
              <a:gd name="T97" fmla="*/ 168 h 176"/>
              <a:gd name="T98" fmla="*/ 144 w 176"/>
              <a:gd name="T99" fmla="*/ 92 h 176"/>
              <a:gd name="T100" fmla="*/ 168 w 176"/>
              <a:gd name="T101" fmla="*/ 160 h 176"/>
              <a:gd name="T102" fmla="*/ 144 w 176"/>
              <a:gd name="T103" fmla="*/ 84 h 176"/>
              <a:gd name="T104" fmla="*/ 160 w 176"/>
              <a:gd name="T105" fmla="*/ 8 h 176"/>
              <a:gd name="T106" fmla="*/ 168 w 176"/>
              <a:gd name="T107" fmla="*/ 84 h 176"/>
              <a:gd name="T108" fmla="*/ 160 w 176"/>
              <a:gd name="T109" fmla="*/ 24 h 176"/>
              <a:gd name="T110" fmla="*/ 152 w 176"/>
              <a:gd name="T111" fmla="*/ 16 h 176"/>
              <a:gd name="T112" fmla="*/ 160 w 176"/>
              <a:gd name="T113" fmla="*/ 104 h 176"/>
              <a:gd name="T114" fmla="*/ 152 w 176"/>
              <a:gd name="T115" fmla="*/ 112 h 176"/>
              <a:gd name="T116" fmla="*/ 160 w 176"/>
              <a:gd name="T117" fmla="*/ 104 h 176"/>
              <a:gd name="T118" fmla="*/ 160 w 176"/>
              <a:gd name="T119" fmla="*/ 40 h 176"/>
              <a:gd name="T120" fmla="*/ 152 w 176"/>
              <a:gd name="T121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92"/>
                  <a:pt x="40" y="92"/>
                  <a:pt x="40" y="92"/>
                </a:cubicBezTo>
                <a:cubicBezTo>
                  <a:pt x="136" y="92"/>
                  <a:pt x="136" y="92"/>
                  <a:pt x="136" y="92"/>
                </a:cubicBezTo>
                <a:lnTo>
                  <a:pt x="136" y="168"/>
                </a:lnTo>
                <a:close/>
                <a:moveTo>
                  <a:pt x="13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84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" name="Freeform 478"/>
          <p:cNvSpPr>
            <a:spLocks noEditPoints="1"/>
          </p:cNvSpPr>
          <p:nvPr/>
        </p:nvSpPr>
        <p:spPr bwMode="auto">
          <a:xfrm>
            <a:off x="9341075" y="2166266"/>
            <a:ext cx="515955" cy="515955"/>
          </a:xfrm>
          <a:custGeom>
            <a:avLst/>
            <a:gdLst>
              <a:gd name="T0" fmla="*/ 16 w 176"/>
              <a:gd name="T1" fmla="*/ 152 h 176"/>
              <a:gd name="T2" fmla="*/ 24 w 176"/>
              <a:gd name="T3" fmla="*/ 160 h 176"/>
              <a:gd name="T4" fmla="*/ 24 w 176"/>
              <a:gd name="T5" fmla="*/ 120 h 176"/>
              <a:gd name="T6" fmla="*/ 16 w 176"/>
              <a:gd name="T7" fmla="*/ 128 h 176"/>
              <a:gd name="T8" fmla="*/ 24 w 176"/>
              <a:gd name="T9" fmla="*/ 12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36 h 176"/>
              <a:gd name="T16" fmla="*/ 16 w 176"/>
              <a:gd name="T17" fmla="*/ 144 h 176"/>
              <a:gd name="T18" fmla="*/ 24 w 176"/>
              <a:gd name="T19" fmla="*/ 136 h 176"/>
              <a:gd name="T20" fmla="*/ 24 w 176"/>
              <a:gd name="T21" fmla="*/ 88 h 176"/>
              <a:gd name="T22" fmla="*/ 16 w 176"/>
              <a:gd name="T23" fmla="*/ 80 h 176"/>
              <a:gd name="T24" fmla="*/ 16 w 176"/>
              <a:gd name="T25" fmla="*/ 72 h 176"/>
              <a:gd name="T26" fmla="*/ 24 w 176"/>
              <a:gd name="T27" fmla="*/ 64 h 176"/>
              <a:gd name="T28" fmla="*/ 16 w 176"/>
              <a:gd name="T29" fmla="*/ 72 h 176"/>
              <a:gd name="T30" fmla="*/ 16 w 176"/>
              <a:gd name="T31" fmla="*/ 32 h 176"/>
              <a:gd name="T32" fmla="*/ 0 w 176"/>
              <a:gd name="T33" fmla="*/ 160 h 176"/>
              <a:gd name="T34" fmla="*/ 128 w 176"/>
              <a:gd name="T35" fmla="*/ 176 h 176"/>
              <a:gd name="T36" fmla="*/ 144 w 176"/>
              <a:gd name="T37" fmla="*/ 48 h 176"/>
              <a:gd name="T38" fmla="*/ 32 w 176"/>
              <a:gd name="T39" fmla="*/ 168 h 176"/>
              <a:gd name="T40" fmla="*/ 8 w 176"/>
              <a:gd name="T41" fmla="*/ 160 h 176"/>
              <a:gd name="T42" fmla="*/ 32 w 176"/>
              <a:gd name="T43" fmla="*/ 108 h 176"/>
              <a:gd name="T44" fmla="*/ 32 w 176"/>
              <a:gd name="T45" fmla="*/ 100 h 176"/>
              <a:gd name="T46" fmla="*/ 8 w 176"/>
              <a:gd name="T47" fmla="*/ 48 h 176"/>
              <a:gd name="T48" fmla="*/ 32 w 176"/>
              <a:gd name="T49" fmla="*/ 40 h 176"/>
              <a:gd name="T50" fmla="*/ 104 w 176"/>
              <a:gd name="T51" fmla="*/ 168 h 176"/>
              <a:gd name="T52" fmla="*/ 40 w 176"/>
              <a:gd name="T53" fmla="*/ 108 h 176"/>
              <a:gd name="T54" fmla="*/ 104 w 176"/>
              <a:gd name="T55" fmla="*/ 168 h 176"/>
              <a:gd name="T56" fmla="*/ 40 w 176"/>
              <a:gd name="T57" fmla="*/ 100 h 176"/>
              <a:gd name="T58" fmla="*/ 104 w 176"/>
              <a:gd name="T59" fmla="*/ 40 h 176"/>
              <a:gd name="T60" fmla="*/ 136 w 176"/>
              <a:gd name="T61" fmla="*/ 160 h 176"/>
              <a:gd name="T62" fmla="*/ 112 w 176"/>
              <a:gd name="T63" fmla="*/ 168 h 176"/>
              <a:gd name="T64" fmla="*/ 136 w 176"/>
              <a:gd name="T65" fmla="*/ 108 h 176"/>
              <a:gd name="T66" fmla="*/ 136 w 176"/>
              <a:gd name="T67" fmla="*/ 100 h 176"/>
              <a:gd name="T68" fmla="*/ 112 w 176"/>
              <a:gd name="T69" fmla="*/ 40 h 176"/>
              <a:gd name="T70" fmla="*/ 136 w 176"/>
              <a:gd name="T71" fmla="*/ 48 h 176"/>
              <a:gd name="T72" fmla="*/ 120 w 176"/>
              <a:gd name="T73" fmla="*/ 56 h 176"/>
              <a:gd name="T74" fmla="*/ 128 w 176"/>
              <a:gd name="T75" fmla="*/ 48 h 176"/>
              <a:gd name="T76" fmla="*/ 120 w 176"/>
              <a:gd name="T77" fmla="*/ 56 h 176"/>
              <a:gd name="T78" fmla="*/ 48 w 176"/>
              <a:gd name="T79" fmla="*/ 0 h 176"/>
              <a:gd name="T80" fmla="*/ 32 w 176"/>
              <a:gd name="T81" fmla="*/ 20 h 176"/>
              <a:gd name="T82" fmla="*/ 40 w 176"/>
              <a:gd name="T83" fmla="*/ 20 h 176"/>
              <a:gd name="T84" fmla="*/ 48 w 176"/>
              <a:gd name="T85" fmla="*/ 8 h 176"/>
              <a:gd name="T86" fmla="*/ 168 w 176"/>
              <a:gd name="T87" fmla="*/ 16 h 176"/>
              <a:gd name="T88" fmla="*/ 160 w 176"/>
              <a:gd name="T89" fmla="*/ 136 h 176"/>
              <a:gd name="T90" fmla="*/ 152 w 176"/>
              <a:gd name="T91" fmla="*/ 140 h 176"/>
              <a:gd name="T92" fmla="*/ 160 w 176"/>
              <a:gd name="T93" fmla="*/ 144 h 176"/>
              <a:gd name="T94" fmla="*/ 176 w 176"/>
              <a:gd name="T95" fmla="*/ 16 h 176"/>
              <a:gd name="T96" fmla="*/ 120 w 176"/>
              <a:gd name="T97" fmla="*/ 72 h 176"/>
              <a:gd name="T98" fmla="*/ 128 w 176"/>
              <a:gd name="T99" fmla="*/ 64 h 176"/>
              <a:gd name="T100" fmla="*/ 120 w 176"/>
              <a:gd name="T101" fmla="*/ 72 h 176"/>
              <a:gd name="T102" fmla="*/ 120 w 176"/>
              <a:gd name="T103" fmla="*/ 136 h 176"/>
              <a:gd name="T104" fmla="*/ 128 w 176"/>
              <a:gd name="T105" fmla="*/ 144 h 176"/>
              <a:gd name="T106" fmla="*/ 120 w 176"/>
              <a:gd name="T107" fmla="*/ 88 h 176"/>
              <a:gd name="T108" fmla="*/ 128 w 176"/>
              <a:gd name="T109" fmla="*/ 80 h 176"/>
              <a:gd name="T110" fmla="*/ 120 w 176"/>
              <a:gd name="T111" fmla="*/ 88 h 176"/>
              <a:gd name="T112" fmla="*/ 120 w 176"/>
              <a:gd name="T113" fmla="*/ 120 h 176"/>
              <a:gd name="T114" fmla="*/ 128 w 176"/>
              <a:gd name="T115" fmla="*/ 128 h 176"/>
              <a:gd name="T116" fmla="*/ 128 w 176"/>
              <a:gd name="T117" fmla="*/ 152 h 176"/>
              <a:gd name="T118" fmla="*/ 120 w 176"/>
              <a:gd name="T119" fmla="*/ 160 h 176"/>
              <a:gd name="T120" fmla="*/ 128 w 176"/>
              <a:gd name="T121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80"/>
                  <a:pt x="24" y="80"/>
                  <a:pt x="24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88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8"/>
                  <a:pt x="8" y="108"/>
                  <a:pt x="8" y="108"/>
                </a:cubicBezTo>
                <a:cubicBezTo>
                  <a:pt x="32" y="108"/>
                  <a:pt x="32" y="108"/>
                  <a:pt x="32" y="108"/>
                </a:cubicBezTo>
                <a:lnTo>
                  <a:pt x="32" y="168"/>
                </a:lnTo>
                <a:close/>
                <a:moveTo>
                  <a:pt x="3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100"/>
                </a:lnTo>
                <a:close/>
                <a:moveTo>
                  <a:pt x="104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68"/>
                </a:lnTo>
                <a:close/>
                <a:moveTo>
                  <a:pt x="104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40"/>
                  <a:pt x="40" y="40"/>
                  <a:pt x="40" y="40"/>
                </a:cubicBezTo>
                <a:cubicBezTo>
                  <a:pt x="104" y="40"/>
                  <a:pt x="104" y="40"/>
                  <a:pt x="104" y="40"/>
                </a:cubicBezTo>
                <a:lnTo>
                  <a:pt x="104" y="10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lnTo>
                  <a:pt x="136" y="160"/>
                </a:lnTo>
                <a:close/>
                <a:moveTo>
                  <a:pt x="136" y="100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00"/>
                </a:lnTo>
                <a:close/>
                <a:moveTo>
                  <a:pt x="12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0" y="48"/>
                  <a:pt x="120" y="48"/>
                  <a:pt x="120" y="48"/>
                </a:cubicBezTo>
                <a:lnTo>
                  <a:pt x="120" y="56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20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72"/>
                </a:lnTo>
                <a:close/>
                <a:moveTo>
                  <a:pt x="128" y="136"/>
                </a:moveTo>
                <a:cubicBezTo>
                  <a:pt x="120" y="136"/>
                  <a:pt x="120" y="136"/>
                  <a:pt x="120" y="136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8" y="144"/>
                  <a:pt x="128" y="144"/>
                  <a:pt x="128" y="144"/>
                </a:cubicBezTo>
                <a:lnTo>
                  <a:pt x="128" y="136"/>
                </a:lnTo>
                <a:close/>
                <a:moveTo>
                  <a:pt x="120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88"/>
                </a:lnTo>
                <a:close/>
                <a:moveTo>
                  <a:pt x="128" y="120"/>
                </a:move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20"/>
                </a:lnTo>
                <a:close/>
                <a:moveTo>
                  <a:pt x="128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8" y="160"/>
                  <a:pt x="128" y="160"/>
                  <a:pt x="128" y="160"/>
                </a:cubicBezTo>
                <a:lnTo>
                  <a:pt x="128" y="15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4" name="Freeform 479"/>
          <p:cNvSpPr>
            <a:spLocks noEditPoints="1"/>
          </p:cNvSpPr>
          <p:nvPr/>
        </p:nvSpPr>
        <p:spPr bwMode="auto">
          <a:xfrm>
            <a:off x="10332254" y="2166266"/>
            <a:ext cx="529537" cy="515955"/>
          </a:xfrm>
          <a:custGeom>
            <a:avLst/>
            <a:gdLst>
              <a:gd name="T0" fmla="*/ 24 w 176"/>
              <a:gd name="T1" fmla="*/ 32 h 176"/>
              <a:gd name="T2" fmla="*/ 16 w 176"/>
              <a:gd name="T3" fmla="*/ 56 h 176"/>
              <a:gd name="T4" fmla="*/ 16 w 176"/>
              <a:gd name="T5" fmla="*/ 48 h 176"/>
              <a:gd name="T6" fmla="*/ 16 w 176"/>
              <a:gd name="T7" fmla="*/ 152 h 176"/>
              <a:gd name="T8" fmla="*/ 24 w 176"/>
              <a:gd name="T9" fmla="*/ 152 h 176"/>
              <a:gd name="T10" fmla="*/ 16 w 176"/>
              <a:gd name="T11" fmla="*/ 128 h 176"/>
              <a:gd name="T12" fmla="*/ 24 w 176"/>
              <a:gd name="T13" fmla="*/ 104 h 176"/>
              <a:gd name="T14" fmla="*/ 24 w 176"/>
              <a:gd name="T15" fmla="*/ 112 h 176"/>
              <a:gd name="T16" fmla="*/ 16 w 176"/>
              <a:gd name="T17" fmla="*/ 136 h 176"/>
              <a:gd name="T18" fmla="*/ 24 w 176"/>
              <a:gd name="T19" fmla="*/ 136 h 176"/>
              <a:gd name="T20" fmla="*/ 24 w 176"/>
              <a:gd name="T21" fmla="*/ 64 h 176"/>
              <a:gd name="T22" fmla="*/ 16 w 176"/>
              <a:gd name="T23" fmla="*/ 24 h 176"/>
              <a:gd name="T24" fmla="*/ 16 w 176"/>
              <a:gd name="T25" fmla="*/ 16 h 176"/>
              <a:gd name="T26" fmla="*/ 160 w 176"/>
              <a:gd name="T27" fmla="*/ 40 h 176"/>
              <a:gd name="T28" fmla="*/ 152 w 176"/>
              <a:gd name="T29" fmla="*/ 40 h 176"/>
              <a:gd name="T30" fmla="*/ 160 w 176"/>
              <a:gd name="T31" fmla="*/ 48 h 176"/>
              <a:gd name="T32" fmla="*/ 152 w 176"/>
              <a:gd name="T33" fmla="*/ 72 h 176"/>
              <a:gd name="T34" fmla="*/ 152 w 176"/>
              <a:gd name="T35" fmla="*/ 64 h 176"/>
              <a:gd name="T36" fmla="*/ 16 w 176"/>
              <a:gd name="T37" fmla="*/ 0 h 176"/>
              <a:gd name="T38" fmla="*/ 16 w 176"/>
              <a:gd name="T39" fmla="*/ 176 h 176"/>
              <a:gd name="T40" fmla="*/ 176 w 176"/>
              <a:gd name="T41" fmla="*/ 16 h 176"/>
              <a:gd name="T42" fmla="*/ 16 w 176"/>
              <a:gd name="T43" fmla="*/ 168 h 176"/>
              <a:gd name="T44" fmla="*/ 32 w 176"/>
              <a:gd name="T45" fmla="*/ 92 h 176"/>
              <a:gd name="T46" fmla="*/ 8 w 176"/>
              <a:gd name="T47" fmla="*/ 84 h 176"/>
              <a:gd name="T48" fmla="*/ 32 w 176"/>
              <a:gd name="T49" fmla="*/ 8 h 176"/>
              <a:gd name="T50" fmla="*/ 40 w 176"/>
              <a:gd name="T51" fmla="*/ 168 h 176"/>
              <a:gd name="T52" fmla="*/ 136 w 176"/>
              <a:gd name="T53" fmla="*/ 168 h 176"/>
              <a:gd name="T54" fmla="*/ 144 w 176"/>
              <a:gd name="T55" fmla="*/ 168 h 176"/>
              <a:gd name="T56" fmla="*/ 168 w 176"/>
              <a:gd name="T57" fmla="*/ 160 h 176"/>
              <a:gd name="T58" fmla="*/ 144 w 176"/>
              <a:gd name="T59" fmla="*/ 8 h 176"/>
              <a:gd name="T60" fmla="*/ 168 w 176"/>
              <a:gd name="T61" fmla="*/ 84 h 176"/>
              <a:gd name="T62" fmla="*/ 160 w 176"/>
              <a:gd name="T63" fmla="*/ 16 h 176"/>
              <a:gd name="T64" fmla="*/ 160 w 176"/>
              <a:gd name="T65" fmla="*/ 136 h 176"/>
              <a:gd name="T66" fmla="*/ 160 w 176"/>
              <a:gd name="T67" fmla="*/ 144 h 176"/>
              <a:gd name="T68" fmla="*/ 152 w 176"/>
              <a:gd name="T69" fmla="*/ 104 h 176"/>
              <a:gd name="T70" fmla="*/ 160 w 176"/>
              <a:gd name="T71" fmla="*/ 104 h 176"/>
              <a:gd name="T72" fmla="*/ 152 w 176"/>
              <a:gd name="T73" fmla="*/ 128 h 176"/>
              <a:gd name="T74" fmla="*/ 160 w 176"/>
              <a:gd name="T75" fmla="*/ 152 h 176"/>
              <a:gd name="T76" fmla="*/ 160 w 176"/>
              <a:gd name="T77" fmla="*/ 160 h 176"/>
              <a:gd name="T78" fmla="*/ 70 w 176"/>
              <a:gd name="T79" fmla="*/ 119 h 176"/>
              <a:gd name="T80" fmla="*/ 114 w 176"/>
              <a:gd name="T81" fmla="*/ 91 h 176"/>
              <a:gd name="T82" fmla="*/ 115 w 176"/>
              <a:gd name="T83" fmla="*/ 85 h 176"/>
              <a:gd name="T84" fmla="*/ 68 w 176"/>
              <a:gd name="T85" fmla="*/ 56 h 176"/>
              <a:gd name="T86" fmla="*/ 68 w 176"/>
              <a:gd name="T87" fmla="*/ 120 h 176"/>
              <a:gd name="T88" fmla="*/ 72 w 176"/>
              <a:gd name="T89" fmla="*/ 10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68" y="120"/>
                </a:moveTo>
                <a:cubicBezTo>
                  <a:pt x="69" y="120"/>
                  <a:pt x="70" y="120"/>
                  <a:pt x="70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0"/>
                  <a:pt x="116" y="89"/>
                  <a:pt x="116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69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close/>
                <a:moveTo>
                  <a:pt x="72" y="67"/>
                </a:moveTo>
                <a:cubicBezTo>
                  <a:pt x="105" y="88"/>
                  <a:pt x="105" y="88"/>
                  <a:pt x="105" y="88"/>
                </a:cubicBezTo>
                <a:cubicBezTo>
                  <a:pt x="72" y="109"/>
                  <a:pt x="72" y="109"/>
                  <a:pt x="72" y="109"/>
                </a:cubicBezTo>
                <a:lnTo>
                  <a:pt x="72" y="67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5" name="Freeform 480"/>
          <p:cNvSpPr>
            <a:spLocks noEditPoints="1"/>
          </p:cNvSpPr>
          <p:nvPr/>
        </p:nvSpPr>
        <p:spPr bwMode="auto">
          <a:xfrm>
            <a:off x="1330208" y="3157446"/>
            <a:ext cx="529537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168 w 176"/>
              <a:gd name="T11" fmla="*/ 84 h 176"/>
              <a:gd name="T12" fmla="*/ 98 w 176"/>
              <a:gd name="T13" fmla="*/ 84 h 176"/>
              <a:gd name="T14" fmla="*/ 147 w 176"/>
              <a:gd name="T15" fmla="*/ 34 h 176"/>
              <a:gd name="T16" fmla="*/ 168 w 176"/>
              <a:gd name="T17" fmla="*/ 84 h 176"/>
              <a:gd name="T18" fmla="*/ 88 w 176"/>
              <a:gd name="T19" fmla="*/ 168 h 176"/>
              <a:gd name="T20" fmla="*/ 8 w 176"/>
              <a:gd name="T21" fmla="*/ 88 h 176"/>
              <a:gd name="T22" fmla="*/ 88 w 176"/>
              <a:gd name="T23" fmla="*/ 8 h 176"/>
              <a:gd name="T24" fmla="*/ 142 w 176"/>
              <a:gd name="T25" fmla="*/ 29 h 176"/>
              <a:gd name="T26" fmla="*/ 85 w 176"/>
              <a:gd name="T27" fmla="*/ 85 h 176"/>
              <a:gd name="T28" fmla="*/ 84 w 176"/>
              <a:gd name="T29" fmla="*/ 88 h 176"/>
              <a:gd name="T30" fmla="*/ 88 w 176"/>
              <a:gd name="T31" fmla="*/ 92 h 176"/>
              <a:gd name="T32" fmla="*/ 168 w 176"/>
              <a:gd name="T33" fmla="*/ 92 h 176"/>
              <a:gd name="T34" fmla="*/ 88 w 176"/>
              <a:gd name="T3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6" name="Freeform 481"/>
          <p:cNvSpPr>
            <a:spLocks noEditPoints="1"/>
          </p:cNvSpPr>
          <p:nvPr/>
        </p:nvSpPr>
        <p:spPr bwMode="auto">
          <a:xfrm>
            <a:off x="2334961" y="3211756"/>
            <a:ext cx="515955" cy="434488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close/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close/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lose/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7" name="Freeform 482"/>
          <p:cNvSpPr>
            <a:spLocks noEditPoints="1"/>
          </p:cNvSpPr>
          <p:nvPr/>
        </p:nvSpPr>
        <p:spPr bwMode="auto">
          <a:xfrm>
            <a:off x="3339713" y="3157446"/>
            <a:ext cx="515955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8 h 176"/>
              <a:gd name="T12" fmla="*/ 142 w 176"/>
              <a:gd name="T13" fmla="*/ 29 h 176"/>
              <a:gd name="T14" fmla="*/ 122 w 176"/>
              <a:gd name="T15" fmla="*/ 49 h 176"/>
              <a:gd name="T16" fmla="*/ 88 w 176"/>
              <a:gd name="T17" fmla="*/ 36 h 176"/>
              <a:gd name="T18" fmla="*/ 54 w 176"/>
              <a:gd name="T19" fmla="*/ 49 h 176"/>
              <a:gd name="T20" fmla="*/ 34 w 176"/>
              <a:gd name="T21" fmla="*/ 29 h 176"/>
              <a:gd name="T22" fmla="*/ 88 w 176"/>
              <a:gd name="T23" fmla="*/ 8 h 176"/>
              <a:gd name="T24" fmla="*/ 132 w 176"/>
              <a:gd name="T25" fmla="*/ 88 h 176"/>
              <a:gd name="T26" fmla="*/ 88 w 176"/>
              <a:gd name="T27" fmla="*/ 132 h 176"/>
              <a:gd name="T28" fmla="*/ 44 w 176"/>
              <a:gd name="T29" fmla="*/ 88 h 176"/>
              <a:gd name="T30" fmla="*/ 88 w 176"/>
              <a:gd name="T31" fmla="*/ 44 h 176"/>
              <a:gd name="T32" fmla="*/ 132 w 176"/>
              <a:gd name="T33" fmla="*/ 88 h 176"/>
              <a:gd name="T34" fmla="*/ 8 w 176"/>
              <a:gd name="T35" fmla="*/ 88 h 176"/>
              <a:gd name="T36" fmla="*/ 29 w 176"/>
              <a:gd name="T37" fmla="*/ 34 h 176"/>
              <a:gd name="T38" fmla="*/ 49 w 176"/>
              <a:gd name="T39" fmla="*/ 54 h 176"/>
              <a:gd name="T40" fmla="*/ 36 w 176"/>
              <a:gd name="T41" fmla="*/ 88 h 176"/>
              <a:gd name="T42" fmla="*/ 49 w 176"/>
              <a:gd name="T43" fmla="*/ 122 h 176"/>
              <a:gd name="T44" fmla="*/ 29 w 176"/>
              <a:gd name="T45" fmla="*/ 142 h 176"/>
              <a:gd name="T46" fmla="*/ 8 w 176"/>
              <a:gd name="T47" fmla="*/ 88 h 176"/>
              <a:gd name="T48" fmla="*/ 88 w 176"/>
              <a:gd name="T49" fmla="*/ 168 h 176"/>
              <a:gd name="T50" fmla="*/ 34 w 176"/>
              <a:gd name="T51" fmla="*/ 147 h 176"/>
              <a:gd name="T52" fmla="*/ 54 w 176"/>
              <a:gd name="T53" fmla="*/ 127 h 176"/>
              <a:gd name="T54" fmla="*/ 88 w 176"/>
              <a:gd name="T55" fmla="*/ 140 h 176"/>
              <a:gd name="T56" fmla="*/ 122 w 176"/>
              <a:gd name="T57" fmla="*/ 127 h 176"/>
              <a:gd name="T58" fmla="*/ 142 w 176"/>
              <a:gd name="T59" fmla="*/ 147 h 176"/>
              <a:gd name="T60" fmla="*/ 88 w 176"/>
              <a:gd name="T61" fmla="*/ 168 h 176"/>
              <a:gd name="T62" fmla="*/ 147 w 176"/>
              <a:gd name="T63" fmla="*/ 142 h 176"/>
              <a:gd name="T64" fmla="*/ 127 w 176"/>
              <a:gd name="T65" fmla="*/ 122 h 176"/>
              <a:gd name="T66" fmla="*/ 140 w 176"/>
              <a:gd name="T67" fmla="*/ 88 h 176"/>
              <a:gd name="T68" fmla="*/ 127 w 176"/>
              <a:gd name="T69" fmla="*/ 54 h 176"/>
              <a:gd name="T70" fmla="*/ 147 w 176"/>
              <a:gd name="T71" fmla="*/ 34 h 176"/>
              <a:gd name="T72" fmla="*/ 168 w 176"/>
              <a:gd name="T73" fmla="*/ 88 h 176"/>
              <a:gd name="T74" fmla="*/ 147 w 176"/>
              <a:gd name="T75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8"/>
                </a:moveTo>
                <a:cubicBezTo>
                  <a:pt x="109" y="8"/>
                  <a:pt x="127" y="16"/>
                  <a:pt x="142" y="2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3" y="41"/>
                  <a:pt x="101" y="36"/>
                  <a:pt x="88" y="36"/>
                </a:cubicBezTo>
                <a:cubicBezTo>
                  <a:pt x="75" y="36"/>
                  <a:pt x="63" y="41"/>
                  <a:pt x="54" y="49"/>
                </a:cubicBez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lose/>
                <a:moveTo>
                  <a:pt x="132" y="88"/>
                </a:moveTo>
                <a:cubicBezTo>
                  <a:pt x="132" y="112"/>
                  <a:pt x="112" y="132"/>
                  <a:pt x="88" y="132"/>
                </a:cubicBezTo>
                <a:cubicBezTo>
                  <a:pt x="64" y="132"/>
                  <a:pt x="44" y="112"/>
                  <a:pt x="44" y="88"/>
                </a:cubicBezTo>
                <a:cubicBezTo>
                  <a:pt x="44" y="64"/>
                  <a:pt x="64" y="44"/>
                  <a:pt x="88" y="44"/>
                </a:cubicBezTo>
                <a:cubicBezTo>
                  <a:pt x="112" y="44"/>
                  <a:pt x="132" y="64"/>
                  <a:pt x="132" y="88"/>
                </a:cubicBezTo>
                <a:close/>
                <a:moveTo>
                  <a:pt x="8" y="88"/>
                </a:moveTo>
                <a:cubicBezTo>
                  <a:pt x="8" y="67"/>
                  <a:pt x="16" y="49"/>
                  <a:pt x="2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41" y="63"/>
                  <a:pt x="36" y="75"/>
                  <a:pt x="36" y="88"/>
                </a:cubicBezTo>
                <a:cubicBezTo>
                  <a:pt x="36" y="101"/>
                  <a:pt x="41" y="113"/>
                  <a:pt x="49" y="12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16" y="127"/>
                  <a:pt x="8" y="109"/>
                  <a:pt x="8" y="88"/>
                </a:cubicBezTo>
                <a:close/>
                <a:moveTo>
                  <a:pt x="88" y="168"/>
                </a:moveTo>
                <a:cubicBezTo>
                  <a:pt x="67" y="168"/>
                  <a:pt x="49" y="160"/>
                  <a:pt x="34" y="14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63" y="135"/>
                  <a:pt x="75" y="140"/>
                  <a:pt x="88" y="140"/>
                </a:cubicBezTo>
                <a:cubicBezTo>
                  <a:pt x="101" y="140"/>
                  <a:pt x="113" y="135"/>
                  <a:pt x="122" y="12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127" y="122"/>
                  <a:pt x="127" y="122"/>
                  <a:pt x="127" y="122"/>
                </a:cubicBezTo>
                <a:cubicBezTo>
                  <a:pt x="135" y="113"/>
                  <a:pt x="140" y="101"/>
                  <a:pt x="140" y="88"/>
                </a:cubicBezTo>
                <a:cubicBezTo>
                  <a:pt x="140" y="75"/>
                  <a:pt x="135" y="63"/>
                  <a:pt x="127" y="5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60" y="49"/>
                  <a:pt x="168" y="67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8" name="Freeform 483"/>
          <p:cNvSpPr>
            <a:spLocks noEditPoints="1"/>
          </p:cNvSpPr>
          <p:nvPr/>
        </p:nvSpPr>
        <p:spPr bwMode="auto">
          <a:xfrm>
            <a:off x="4330894" y="3361107"/>
            <a:ext cx="529537" cy="122204"/>
          </a:xfrm>
          <a:custGeom>
            <a:avLst/>
            <a:gdLst>
              <a:gd name="T0" fmla="*/ 20 w 176"/>
              <a:gd name="T1" fmla="*/ 0 h 40"/>
              <a:gd name="T2" fmla="*/ 0 w 176"/>
              <a:gd name="T3" fmla="*/ 20 h 40"/>
              <a:gd name="T4" fmla="*/ 20 w 176"/>
              <a:gd name="T5" fmla="*/ 40 h 40"/>
              <a:gd name="T6" fmla="*/ 40 w 176"/>
              <a:gd name="T7" fmla="*/ 20 h 40"/>
              <a:gd name="T8" fmla="*/ 20 w 176"/>
              <a:gd name="T9" fmla="*/ 0 h 40"/>
              <a:gd name="T10" fmla="*/ 20 w 176"/>
              <a:gd name="T11" fmla="*/ 32 h 40"/>
              <a:gd name="T12" fmla="*/ 8 w 176"/>
              <a:gd name="T13" fmla="*/ 20 h 40"/>
              <a:gd name="T14" fmla="*/ 20 w 176"/>
              <a:gd name="T15" fmla="*/ 8 h 40"/>
              <a:gd name="T16" fmla="*/ 32 w 176"/>
              <a:gd name="T17" fmla="*/ 20 h 40"/>
              <a:gd name="T18" fmla="*/ 20 w 176"/>
              <a:gd name="T19" fmla="*/ 32 h 40"/>
              <a:gd name="T20" fmla="*/ 88 w 176"/>
              <a:gd name="T21" fmla="*/ 0 h 40"/>
              <a:gd name="T22" fmla="*/ 68 w 176"/>
              <a:gd name="T23" fmla="*/ 20 h 40"/>
              <a:gd name="T24" fmla="*/ 88 w 176"/>
              <a:gd name="T25" fmla="*/ 40 h 40"/>
              <a:gd name="T26" fmla="*/ 108 w 176"/>
              <a:gd name="T27" fmla="*/ 20 h 40"/>
              <a:gd name="T28" fmla="*/ 88 w 176"/>
              <a:gd name="T29" fmla="*/ 0 h 40"/>
              <a:gd name="T30" fmla="*/ 88 w 176"/>
              <a:gd name="T31" fmla="*/ 32 h 40"/>
              <a:gd name="T32" fmla="*/ 76 w 176"/>
              <a:gd name="T33" fmla="*/ 20 h 40"/>
              <a:gd name="T34" fmla="*/ 88 w 176"/>
              <a:gd name="T35" fmla="*/ 8 h 40"/>
              <a:gd name="T36" fmla="*/ 100 w 176"/>
              <a:gd name="T37" fmla="*/ 20 h 40"/>
              <a:gd name="T38" fmla="*/ 88 w 176"/>
              <a:gd name="T39" fmla="*/ 32 h 40"/>
              <a:gd name="T40" fmla="*/ 156 w 176"/>
              <a:gd name="T41" fmla="*/ 0 h 40"/>
              <a:gd name="T42" fmla="*/ 136 w 176"/>
              <a:gd name="T43" fmla="*/ 20 h 40"/>
              <a:gd name="T44" fmla="*/ 156 w 176"/>
              <a:gd name="T45" fmla="*/ 40 h 40"/>
              <a:gd name="T46" fmla="*/ 176 w 176"/>
              <a:gd name="T47" fmla="*/ 20 h 40"/>
              <a:gd name="T48" fmla="*/ 156 w 176"/>
              <a:gd name="T49" fmla="*/ 0 h 40"/>
              <a:gd name="T50" fmla="*/ 156 w 176"/>
              <a:gd name="T51" fmla="*/ 32 h 40"/>
              <a:gd name="T52" fmla="*/ 144 w 176"/>
              <a:gd name="T53" fmla="*/ 20 h 40"/>
              <a:gd name="T54" fmla="*/ 156 w 176"/>
              <a:gd name="T55" fmla="*/ 8 h 40"/>
              <a:gd name="T56" fmla="*/ 168 w 176"/>
              <a:gd name="T57" fmla="*/ 20 h 40"/>
              <a:gd name="T58" fmla="*/ 156 w 176"/>
              <a:gd name="T59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  <a:moveTo>
                  <a:pt x="88" y="0"/>
                </a:moveTo>
                <a:cubicBezTo>
                  <a:pt x="77" y="0"/>
                  <a:pt x="68" y="9"/>
                  <a:pt x="68" y="20"/>
                </a:cubicBezTo>
                <a:cubicBezTo>
                  <a:pt x="68" y="31"/>
                  <a:pt x="77" y="40"/>
                  <a:pt x="88" y="40"/>
                </a:cubicBezTo>
                <a:cubicBezTo>
                  <a:pt x="99" y="40"/>
                  <a:pt x="108" y="31"/>
                  <a:pt x="108" y="20"/>
                </a:cubicBezTo>
                <a:cubicBezTo>
                  <a:pt x="108" y="9"/>
                  <a:pt x="99" y="0"/>
                  <a:pt x="88" y="0"/>
                </a:cubicBezTo>
                <a:close/>
                <a:moveTo>
                  <a:pt x="88" y="32"/>
                </a:moveTo>
                <a:cubicBezTo>
                  <a:pt x="81" y="32"/>
                  <a:pt x="76" y="27"/>
                  <a:pt x="76" y="20"/>
                </a:cubicBezTo>
                <a:cubicBezTo>
                  <a:pt x="76" y="13"/>
                  <a:pt x="81" y="8"/>
                  <a:pt x="88" y="8"/>
                </a:cubicBezTo>
                <a:cubicBezTo>
                  <a:pt x="95" y="8"/>
                  <a:pt x="100" y="13"/>
                  <a:pt x="100" y="20"/>
                </a:cubicBezTo>
                <a:cubicBezTo>
                  <a:pt x="100" y="27"/>
                  <a:pt x="95" y="32"/>
                  <a:pt x="88" y="32"/>
                </a:cubicBezTo>
                <a:close/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1"/>
                  <a:pt x="145" y="40"/>
                  <a:pt x="156" y="40"/>
                </a:cubicBezTo>
                <a:cubicBezTo>
                  <a:pt x="167" y="40"/>
                  <a:pt x="176" y="31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lose/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9" name="Freeform 484"/>
          <p:cNvSpPr>
            <a:spLocks noEditPoints="1"/>
          </p:cNvSpPr>
          <p:nvPr/>
        </p:nvSpPr>
        <p:spPr bwMode="auto">
          <a:xfrm>
            <a:off x="5335645" y="3157446"/>
            <a:ext cx="529537" cy="529537"/>
          </a:xfrm>
          <a:custGeom>
            <a:avLst/>
            <a:gdLst>
              <a:gd name="T0" fmla="*/ 132 w 176"/>
              <a:gd name="T1" fmla="*/ 76 h 176"/>
              <a:gd name="T2" fmla="*/ 120 w 176"/>
              <a:gd name="T3" fmla="*/ 88 h 176"/>
              <a:gd name="T4" fmla="*/ 132 w 176"/>
              <a:gd name="T5" fmla="*/ 100 h 176"/>
              <a:gd name="T6" fmla="*/ 144 w 176"/>
              <a:gd name="T7" fmla="*/ 88 h 176"/>
              <a:gd name="T8" fmla="*/ 132 w 176"/>
              <a:gd name="T9" fmla="*/ 76 h 176"/>
              <a:gd name="T10" fmla="*/ 132 w 176"/>
              <a:gd name="T11" fmla="*/ 92 h 176"/>
              <a:gd name="T12" fmla="*/ 128 w 176"/>
              <a:gd name="T13" fmla="*/ 88 h 176"/>
              <a:gd name="T14" fmla="*/ 132 w 176"/>
              <a:gd name="T15" fmla="*/ 84 h 176"/>
              <a:gd name="T16" fmla="*/ 136 w 176"/>
              <a:gd name="T17" fmla="*/ 88 h 176"/>
              <a:gd name="T18" fmla="*/ 132 w 176"/>
              <a:gd name="T19" fmla="*/ 92 h 176"/>
              <a:gd name="T20" fmla="*/ 44 w 176"/>
              <a:gd name="T21" fmla="*/ 76 h 176"/>
              <a:gd name="T22" fmla="*/ 32 w 176"/>
              <a:gd name="T23" fmla="*/ 88 h 176"/>
              <a:gd name="T24" fmla="*/ 44 w 176"/>
              <a:gd name="T25" fmla="*/ 100 h 176"/>
              <a:gd name="T26" fmla="*/ 56 w 176"/>
              <a:gd name="T27" fmla="*/ 88 h 176"/>
              <a:gd name="T28" fmla="*/ 44 w 176"/>
              <a:gd name="T29" fmla="*/ 76 h 176"/>
              <a:gd name="T30" fmla="*/ 44 w 176"/>
              <a:gd name="T31" fmla="*/ 92 h 176"/>
              <a:gd name="T32" fmla="*/ 40 w 176"/>
              <a:gd name="T33" fmla="*/ 88 h 176"/>
              <a:gd name="T34" fmla="*/ 44 w 176"/>
              <a:gd name="T35" fmla="*/ 84 h 176"/>
              <a:gd name="T36" fmla="*/ 48 w 176"/>
              <a:gd name="T37" fmla="*/ 88 h 176"/>
              <a:gd name="T38" fmla="*/ 44 w 176"/>
              <a:gd name="T39" fmla="*/ 92 h 176"/>
              <a:gd name="T40" fmla="*/ 88 w 176"/>
              <a:gd name="T41" fmla="*/ 76 h 176"/>
              <a:gd name="T42" fmla="*/ 76 w 176"/>
              <a:gd name="T43" fmla="*/ 88 h 176"/>
              <a:gd name="T44" fmla="*/ 88 w 176"/>
              <a:gd name="T45" fmla="*/ 100 h 176"/>
              <a:gd name="T46" fmla="*/ 100 w 176"/>
              <a:gd name="T47" fmla="*/ 88 h 176"/>
              <a:gd name="T48" fmla="*/ 88 w 176"/>
              <a:gd name="T49" fmla="*/ 76 h 176"/>
              <a:gd name="T50" fmla="*/ 88 w 176"/>
              <a:gd name="T51" fmla="*/ 92 h 176"/>
              <a:gd name="T52" fmla="*/ 84 w 176"/>
              <a:gd name="T53" fmla="*/ 88 h 176"/>
              <a:gd name="T54" fmla="*/ 88 w 176"/>
              <a:gd name="T55" fmla="*/ 84 h 176"/>
              <a:gd name="T56" fmla="*/ 92 w 176"/>
              <a:gd name="T57" fmla="*/ 88 h 176"/>
              <a:gd name="T58" fmla="*/ 88 w 176"/>
              <a:gd name="T59" fmla="*/ 92 h 176"/>
              <a:gd name="T60" fmla="*/ 88 w 176"/>
              <a:gd name="T61" fmla="*/ 0 h 176"/>
              <a:gd name="T62" fmla="*/ 0 w 176"/>
              <a:gd name="T63" fmla="*/ 88 h 176"/>
              <a:gd name="T64" fmla="*/ 88 w 176"/>
              <a:gd name="T65" fmla="*/ 176 h 176"/>
              <a:gd name="T66" fmla="*/ 176 w 176"/>
              <a:gd name="T67" fmla="*/ 88 h 176"/>
              <a:gd name="T68" fmla="*/ 88 w 176"/>
              <a:gd name="T69" fmla="*/ 0 h 176"/>
              <a:gd name="T70" fmla="*/ 88 w 176"/>
              <a:gd name="T71" fmla="*/ 168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88 w 176"/>
              <a:gd name="T7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32" y="76"/>
                </a:moveTo>
                <a:cubicBezTo>
                  <a:pt x="125" y="76"/>
                  <a:pt x="120" y="81"/>
                  <a:pt x="120" y="88"/>
                </a:cubicBezTo>
                <a:cubicBezTo>
                  <a:pt x="120" y="95"/>
                  <a:pt x="125" y="100"/>
                  <a:pt x="132" y="100"/>
                </a:cubicBezTo>
                <a:cubicBezTo>
                  <a:pt x="139" y="100"/>
                  <a:pt x="144" y="95"/>
                  <a:pt x="144" y="88"/>
                </a:cubicBezTo>
                <a:cubicBezTo>
                  <a:pt x="144" y="81"/>
                  <a:pt x="139" y="76"/>
                  <a:pt x="132" y="76"/>
                </a:cubicBezTo>
                <a:close/>
                <a:moveTo>
                  <a:pt x="132" y="92"/>
                </a:moveTo>
                <a:cubicBezTo>
                  <a:pt x="130" y="92"/>
                  <a:pt x="128" y="90"/>
                  <a:pt x="128" y="88"/>
                </a:cubicBezTo>
                <a:cubicBezTo>
                  <a:pt x="128" y="86"/>
                  <a:pt x="130" y="84"/>
                  <a:pt x="132" y="84"/>
                </a:cubicBezTo>
                <a:cubicBezTo>
                  <a:pt x="134" y="84"/>
                  <a:pt x="136" y="86"/>
                  <a:pt x="136" y="88"/>
                </a:cubicBezTo>
                <a:cubicBezTo>
                  <a:pt x="136" y="90"/>
                  <a:pt x="134" y="92"/>
                  <a:pt x="132" y="92"/>
                </a:cubicBezTo>
                <a:close/>
                <a:moveTo>
                  <a:pt x="44" y="76"/>
                </a:moveTo>
                <a:cubicBezTo>
                  <a:pt x="37" y="76"/>
                  <a:pt x="32" y="81"/>
                  <a:pt x="32" y="88"/>
                </a:cubicBezTo>
                <a:cubicBezTo>
                  <a:pt x="32" y="95"/>
                  <a:pt x="37" y="100"/>
                  <a:pt x="44" y="100"/>
                </a:cubicBezTo>
                <a:cubicBezTo>
                  <a:pt x="51" y="100"/>
                  <a:pt x="56" y="95"/>
                  <a:pt x="56" y="88"/>
                </a:cubicBezTo>
                <a:cubicBezTo>
                  <a:pt x="56" y="81"/>
                  <a:pt x="51" y="76"/>
                  <a:pt x="44" y="76"/>
                </a:cubicBezTo>
                <a:close/>
                <a:moveTo>
                  <a:pt x="44" y="92"/>
                </a:moveTo>
                <a:cubicBezTo>
                  <a:pt x="42" y="92"/>
                  <a:pt x="40" y="90"/>
                  <a:pt x="40" y="88"/>
                </a:cubicBezTo>
                <a:cubicBezTo>
                  <a:pt x="40" y="86"/>
                  <a:pt x="42" y="84"/>
                  <a:pt x="44" y="84"/>
                </a:cubicBezTo>
                <a:cubicBezTo>
                  <a:pt x="46" y="84"/>
                  <a:pt x="48" y="86"/>
                  <a:pt x="48" y="88"/>
                </a:cubicBezTo>
                <a:cubicBezTo>
                  <a:pt x="48" y="90"/>
                  <a:pt x="46" y="92"/>
                  <a:pt x="44" y="92"/>
                </a:cubicBezTo>
                <a:close/>
                <a:moveTo>
                  <a:pt x="88" y="76"/>
                </a:moveTo>
                <a:cubicBezTo>
                  <a:pt x="81" y="76"/>
                  <a:pt x="76" y="81"/>
                  <a:pt x="76" y="88"/>
                </a:cubicBezTo>
                <a:cubicBezTo>
                  <a:pt x="76" y="95"/>
                  <a:pt x="81" y="100"/>
                  <a:pt x="88" y="100"/>
                </a:cubicBezTo>
                <a:cubicBezTo>
                  <a:pt x="95" y="100"/>
                  <a:pt x="100" y="95"/>
                  <a:pt x="100" y="88"/>
                </a:cubicBezTo>
                <a:cubicBezTo>
                  <a:pt x="100" y="81"/>
                  <a:pt x="95" y="76"/>
                  <a:pt x="88" y="76"/>
                </a:cubicBezTo>
                <a:close/>
                <a:moveTo>
                  <a:pt x="88" y="92"/>
                </a:moveTo>
                <a:cubicBezTo>
                  <a:pt x="86" y="92"/>
                  <a:pt x="84" y="90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0"/>
                  <a:pt x="90" y="92"/>
                  <a:pt x="88" y="9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0" name="Freeform 485"/>
          <p:cNvSpPr>
            <a:spLocks noEditPoints="1"/>
          </p:cNvSpPr>
          <p:nvPr/>
        </p:nvSpPr>
        <p:spPr bwMode="auto">
          <a:xfrm>
            <a:off x="6340399" y="3157446"/>
            <a:ext cx="515955" cy="529537"/>
          </a:xfrm>
          <a:custGeom>
            <a:avLst/>
            <a:gdLst>
              <a:gd name="T0" fmla="*/ 44 w 176"/>
              <a:gd name="T1" fmla="*/ 132 h 176"/>
              <a:gd name="T2" fmla="*/ 78 w 176"/>
              <a:gd name="T3" fmla="*/ 126 h 176"/>
              <a:gd name="T4" fmla="*/ 170 w 176"/>
              <a:gd name="T5" fmla="*/ 34 h 176"/>
              <a:gd name="T6" fmla="*/ 176 w 176"/>
              <a:gd name="T7" fmla="*/ 20 h 176"/>
              <a:gd name="T8" fmla="*/ 156 w 176"/>
              <a:gd name="T9" fmla="*/ 0 h 176"/>
              <a:gd name="T10" fmla="*/ 142 w 176"/>
              <a:gd name="T11" fmla="*/ 6 h 176"/>
              <a:gd name="T12" fmla="*/ 50 w 176"/>
              <a:gd name="T13" fmla="*/ 98 h 176"/>
              <a:gd name="T14" fmla="*/ 44 w 176"/>
              <a:gd name="T15" fmla="*/ 132 h 176"/>
              <a:gd name="T16" fmla="*/ 148 w 176"/>
              <a:gd name="T17" fmla="*/ 12 h 176"/>
              <a:gd name="T18" fmla="*/ 156 w 176"/>
              <a:gd name="T19" fmla="*/ 8 h 176"/>
              <a:gd name="T20" fmla="*/ 168 w 176"/>
              <a:gd name="T21" fmla="*/ 20 h 176"/>
              <a:gd name="T22" fmla="*/ 164 w 176"/>
              <a:gd name="T23" fmla="*/ 28 h 176"/>
              <a:gd name="T24" fmla="*/ 159 w 176"/>
              <a:gd name="T25" fmla="*/ 34 h 176"/>
              <a:gd name="T26" fmla="*/ 142 w 176"/>
              <a:gd name="T27" fmla="*/ 17 h 176"/>
              <a:gd name="T28" fmla="*/ 148 w 176"/>
              <a:gd name="T29" fmla="*/ 12 h 176"/>
              <a:gd name="T30" fmla="*/ 137 w 176"/>
              <a:gd name="T31" fmla="*/ 22 h 176"/>
              <a:gd name="T32" fmla="*/ 154 w 176"/>
              <a:gd name="T33" fmla="*/ 39 h 176"/>
              <a:gd name="T34" fmla="*/ 80 w 176"/>
              <a:gd name="T35" fmla="*/ 113 h 176"/>
              <a:gd name="T36" fmla="*/ 80 w 176"/>
              <a:gd name="T37" fmla="*/ 96 h 176"/>
              <a:gd name="T38" fmla="*/ 63 w 176"/>
              <a:gd name="T39" fmla="*/ 96 h 176"/>
              <a:gd name="T40" fmla="*/ 137 w 176"/>
              <a:gd name="T41" fmla="*/ 22 h 176"/>
              <a:gd name="T42" fmla="*/ 57 w 176"/>
              <a:gd name="T43" fmla="*/ 104 h 176"/>
              <a:gd name="T44" fmla="*/ 72 w 176"/>
              <a:gd name="T45" fmla="*/ 104 h 176"/>
              <a:gd name="T46" fmla="*/ 72 w 176"/>
              <a:gd name="T47" fmla="*/ 119 h 176"/>
              <a:gd name="T48" fmla="*/ 54 w 176"/>
              <a:gd name="T49" fmla="*/ 122 h 176"/>
              <a:gd name="T50" fmla="*/ 57 w 176"/>
              <a:gd name="T51" fmla="*/ 104 h 176"/>
              <a:gd name="T52" fmla="*/ 172 w 176"/>
              <a:gd name="T53" fmla="*/ 60 h 176"/>
              <a:gd name="T54" fmla="*/ 168 w 176"/>
              <a:gd name="T55" fmla="*/ 64 h 176"/>
              <a:gd name="T56" fmla="*/ 168 w 176"/>
              <a:gd name="T57" fmla="*/ 152 h 176"/>
              <a:gd name="T58" fmla="*/ 152 w 176"/>
              <a:gd name="T59" fmla="*/ 168 h 176"/>
              <a:gd name="T60" fmla="*/ 24 w 176"/>
              <a:gd name="T61" fmla="*/ 168 h 176"/>
              <a:gd name="T62" fmla="*/ 8 w 176"/>
              <a:gd name="T63" fmla="*/ 152 h 176"/>
              <a:gd name="T64" fmla="*/ 8 w 176"/>
              <a:gd name="T65" fmla="*/ 24 h 176"/>
              <a:gd name="T66" fmla="*/ 24 w 176"/>
              <a:gd name="T67" fmla="*/ 8 h 176"/>
              <a:gd name="T68" fmla="*/ 112 w 176"/>
              <a:gd name="T69" fmla="*/ 8 h 176"/>
              <a:gd name="T70" fmla="*/ 116 w 176"/>
              <a:gd name="T71" fmla="*/ 4 h 176"/>
              <a:gd name="T72" fmla="*/ 112 w 176"/>
              <a:gd name="T73" fmla="*/ 0 h 176"/>
              <a:gd name="T74" fmla="*/ 24 w 176"/>
              <a:gd name="T75" fmla="*/ 0 h 176"/>
              <a:gd name="T76" fmla="*/ 0 w 176"/>
              <a:gd name="T77" fmla="*/ 24 h 176"/>
              <a:gd name="T78" fmla="*/ 0 w 176"/>
              <a:gd name="T79" fmla="*/ 152 h 176"/>
              <a:gd name="T80" fmla="*/ 24 w 176"/>
              <a:gd name="T81" fmla="*/ 176 h 176"/>
              <a:gd name="T82" fmla="*/ 152 w 176"/>
              <a:gd name="T83" fmla="*/ 176 h 176"/>
              <a:gd name="T84" fmla="*/ 176 w 176"/>
              <a:gd name="T85" fmla="*/ 152 h 176"/>
              <a:gd name="T86" fmla="*/ 176 w 176"/>
              <a:gd name="T87" fmla="*/ 64 h 176"/>
              <a:gd name="T88" fmla="*/ 172 w 176"/>
              <a:gd name="T89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44" y="132"/>
                </a:moveTo>
                <a:cubicBezTo>
                  <a:pt x="78" y="126"/>
                  <a:pt x="78" y="126"/>
                  <a:pt x="78" y="126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74" y="31"/>
                  <a:pt x="176" y="26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ubicBezTo>
                  <a:pt x="150" y="0"/>
                  <a:pt x="145" y="2"/>
                  <a:pt x="142" y="6"/>
                </a:cubicBezTo>
                <a:cubicBezTo>
                  <a:pt x="50" y="98"/>
                  <a:pt x="50" y="98"/>
                  <a:pt x="50" y="98"/>
                </a:cubicBezTo>
                <a:lnTo>
                  <a:pt x="44" y="132"/>
                </a:lnTo>
                <a:close/>
                <a:moveTo>
                  <a:pt x="148" y="12"/>
                </a:moveTo>
                <a:cubicBezTo>
                  <a:pt x="150" y="9"/>
                  <a:pt x="153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3"/>
                  <a:pt x="167" y="26"/>
                  <a:pt x="164" y="28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lnTo>
                  <a:pt x="148" y="12"/>
                </a:lnTo>
                <a:close/>
                <a:moveTo>
                  <a:pt x="137" y="22"/>
                </a:moveTo>
                <a:cubicBezTo>
                  <a:pt x="154" y="39"/>
                  <a:pt x="154" y="39"/>
                  <a:pt x="154" y="39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137" y="22"/>
                </a:lnTo>
                <a:close/>
                <a:moveTo>
                  <a:pt x="57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54" y="122"/>
                  <a:pt x="54" y="122"/>
                  <a:pt x="54" y="122"/>
                </a:cubicBezTo>
                <a:lnTo>
                  <a:pt x="57" y="104"/>
                </a:lnTo>
                <a:close/>
                <a:moveTo>
                  <a:pt x="172" y="60"/>
                </a:moveTo>
                <a:cubicBezTo>
                  <a:pt x="170" y="60"/>
                  <a:pt x="168" y="62"/>
                  <a:pt x="168" y="64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161"/>
                  <a:pt x="161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4" y="8"/>
                  <a:pt x="116" y="6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5" y="176"/>
                  <a:pt x="176" y="165"/>
                  <a:pt x="176" y="152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2"/>
                  <a:pt x="174" y="60"/>
                  <a:pt x="172" y="6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1" name="Freeform 486"/>
          <p:cNvSpPr>
            <a:spLocks noEditPoints="1"/>
          </p:cNvSpPr>
          <p:nvPr/>
        </p:nvSpPr>
        <p:spPr bwMode="auto">
          <a:xfrm>
            <a:off x="7331570" y="3157446"/>
            <a:ext cx="529537" cy="529537"/>
          </a:xfrm>
          <a:custGeom>
            <a:avLst/>
            <a:gdLst>
              <a:gd name="T0" fmla="*/ 144 w 176"/>
              <a:gd name="T1" fmla="*/ 0 h 176"/>
              <a:gd name="T2" fmla="*/ 121 w 176"/>
              <a:gd name="T3" fmla="*/ 9 h 176"/>
              <a:gd name="T4" fmla="*/ 13 w 176"/>
              <a:gd name="T5" fmla="*/ 117 h 176"/>
              <a:gd name="T6" fmla="*/ 0 w 176"/>
              <a:gd name="T7" fmla="*/ 176 h 176"/>
              <a:gd name="T8" fmla="*/ 59 w 176"/>
              <a:gd name="T9" fmla="*/ 163 h 176"/>
              <a:gd name="T10" fmla="*/ 167 w 176"/>
              <a:gd name="T11" fmla="*/ 55 h 176"/>
              <a:gd name="T12" fmla="*/ 176 w 176"/>
              <a:gd name="T13" fmla="*/ 32 h 176"/>
              <a:gd name="T14" fmla="*/ 144 w 176"/>
              <a:gd name="T15" fmla="*/ 0 h 176"/>
              <a:gd name="T16" fmla="*/ 52 w 176"/>
              <a:gd name="T17" fmla="*/ 155 h 176"/>
              <a:gd name="T18" fmla="*/ 24 w 176"/>
              <a:gd name="T19" fmla="*/ 162 h 176"/>
              <a:gd name="T20" fmla="*/ 24 w 176"/>
              <a:gd name="T21" fmla="*/ 152 h 176"/>
              <a:gd name="T22" fmla="*/ 14 w 176"/>
              <a:gd name="T23" fmla="*/ 152 h 176"/>
              <a:gd name="T24" fmla="*/ 21 w 176"/>
              <a:gd name="T25" fmla="*/ 124 h 176"/>
              <a:gd name="T26" fmla="*/ 52 w 176"/>
              <a:gd name="T27" fmla="*/ 124 h 176"/>
              <a:gd name="T28" fmla="*/ 52 w 176"/>
              <a:gd name="T29" fmla="*/ 155 h 176"/>
              <a:gd name="T30" fmla="*/ 60 w 176"/>
              <a:gd name="T31" fmla="*/ 150 h 176"/>
              <a:gd name="T32" fmla="*/ 60 w 176"/>
              <a:gd name="T33" fmla="*/ 120 h 176"/>
              <a:gd name="T34" fmla="*/ 56 w 176"/>
              <a:gd name="T35" fmla="*/ 116 h 176"/>
              <a:gd name="T36" fmla="*/ 26 w 176"/>
              <a:gd name="T37" fmla="*/ 116 h 176"/>
              <a:gd name="T38" fmla="*/ 112 w 176"/>
              <a:gd name="T39" fmla="*/ 30 h 176"/>
              <a:gd name="T40" fmla="*/ 146 w 176"/>
              <a:gd name="T41" fmla="*/ 64 h 176"/>
              <a:gd name="T42" fmla="*/ 60 w 176"/>
              <a:gd name="T43" fmla="*/ 150 h 176"/>
              <a:gd name="T44" fmla="*/ 161 w 176"/>
              <a:gd name="T45" fmla="*/ 49 h 176"/>
              <a:gd name="T46" fmla="*/ 152 w 176"/>
              <a:gd name="T47" fmla="*/ 58 h 176"/>
              <a:gd name="T48" fmla="*/ 118 w 176"/>
              <a:gd name="T49" fmla="*/ 24 h 176"/>
              <a:gd name="T50" fmla="*/ 127 w 176"/>
              <a:gd name="T51" fmla="*/ 15 h 176"/>
              <a:gd name="T52" fmla="*/ 144 w 176"/>
              <a:gd name="T53" fmla="*/ 8 h 176"/>
              <a:gd name="T54" fmla="*/ 168 w 176"/>
              <a:gd name="T55" fmla="*/ 32 h 176"/>
              <a:gd name="T56" fmla="*/ 161 w 176"/>
              <a:gd name="T57" fmla="*/ 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76">
                <a:moveTo>
                  <a:pt x="144" y="0"/>
                </a:moveTo>
                <a:cubicBezTo>
                  <a:pt x="135" y="0"/>
                  <a:pt x="127" y="4"/>
                  <a:pt x="121" y="9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0" y="176"/>
                  <a:pt x="0" y="176"/>
                  <a:pt x="0" y="176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72" y="49"/>
                  <a:pt x="176" y="41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close/>
                <a:moveTo>
                  <a:pt x="52" y="155"/>
                </a:moveTo>
                <a:cubicBezTo>
                  <a:pt x="24" y="162"/>
                  <a:pt x="24" y="162"/>
                  <a:pt x="24" y="16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52" y="124"/>
                  <a:pt x="52" y="124"/>
                  <a:pt x="52" y="124"/>
                </a:cubicBezTo>
                <a:lnTo>
                  <a:pt x="52" y="155"/>
                </a:lnTo>
                <a:close/>
                <a:moveTo>
                  <a:pt x="60" y="150"/>
                </a:moveTo>
                <a:cubicBezTo>
                  <a:pt x="60" y="120"/>
                  <a:pt x="60" y="120"/>
                  <a:pt x="60" y="120"/>
                </a:cubicBezTo>
                <a:cubicBezTo>
                  <a:pt x="60" y="118"/>
                  <a:pt x="58" y="116"/>
                  <a:pt x="5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46" y="64"/>
                  <a:pt x="146" y="64"/>
                  <a:pt x="146" y="64"/>
                </a:cubicBezTo>
                <a:lnTo>
                  <a:pt x="60" y="150"/>
                </a:lnTo>
                <a:close/>
                <a:moveTo>
                  <a:pt x="161" y="49"/>
                </a:moveTo>
                <a:cubicBezTo>
                  <a:pt x="152" y="58"/>
                  <a:pt x="152" y="58"/>
                  <a:pt x="152" y="58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5"/>
                  <a:pt x="13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cubicBezTo>
                  <a:pt x="168" y="39"/>
                  <a:pt x="165" y="45"/>
                  <a:pt x="161" y="49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2" name="Freeform 487"/>
          <p:cNvSpPr>
            <a:spLocks noEditPoints="1"/>
          </p:cNvSpPr>
          <p:nvPr/>
        </p:nvSpPr>
        <p:spPr bwMode="auto">
          <a:xfrm>
            <a:off x="8336322" y="3184600"/>
            <a:ext cx="529537" cy="475224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72 h 160"/>
              <a:gd name="T4" fmla="*/ 25 w 176"/>
              <a:gd name="T5" fmla="*/ 122 h 160"/>
              <a:gd name="T6" fmla="*/ 16 w 176"/>
              <a:gd name="T7" fmla="*/ 160 h 160"/>
              <a:gd name="T8" fmla="*/ 63 w 176"/>
              <a:gd name="T9" fmla="*/ 141 h 160"/>
              <a:gd name="T10" fmla="*/ 88 w 176"/>
              <a:gd name="T11" fmla="*/ 144 h 160"/>
              <a:gd name="T12" fmla="*/ 176 w 176"/>
              <a:gd name="T13" fmla="*/ 72 h 160"/>
              <a:gd name="T14" fmla="*/ 88 w 176"/>
              <a:gd name="T15" fmla="*/ 0 h 160"/>
              <a:gd name="T16" fmla="*/ 88 w 176"/>
              <a:gd name="T17" fmla="*/ 136 h 160"/>
              <a:gd name="T18" fmla="*/ 65 w 176"/>
              <a:gd name="T19" fmla="*/ 133 h 160"/>
              <a:gd name="T20" fmla="*/ 63 w 176"/>
              <a:gd name="T21" fmla="*/ 133 h 160"/>
              <a:gd name="T22" fmla="*/ 60 w 176"/>
              <a:gd name="T23" fmla="*/ 134 h 160"/>
              <a:gd name="T24" fmla="*/ 27 w 176"/>
              <a:gd name="T25" fmla="*/ 147 h 160"/>
              <a:gd name="T26" fmla="*/ 33 w 176"/>
              <a:gd name="T27" fmla="*/ 124 h 160"/>
              <a:gd name="T28" fmla="*/ 30 w 176"/>
              <a:gd name="T29" fmla="*/ 116 h 160"/>
              <a:gd name="T30" fmla="*/ 8 w 176"/>
              <a:gd name="T31" fmla="*/ 72 h 160"/>
              <a:gd name="T32" fmla="*/ 88 w 176"/>
              <a:gd name="T33" fmla="*/ 8 h 160"/>
              <a:gd name="T34" fmla="*/ 168 w 176"/>
              <a:gd name="T35" fmla="*/ 72 h 160"/>
              <a:gd name="T36" fmla="*/ 88 w 176"/>
              <a:gd name="T3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3" name="Freeform 488"/>
          <p:cNvSpPr>
            <a:spLocks noEditPoints="1"/>
          </p:cNvSpPr>
          <p:nvPr/>
        </p:nvSpPr>
        <p:spPr bwMode="auto">
          <a:xfrm>
            <a:off x="9341075" y="3184600"/>
            <a:ext cx="515955" cy="475224"/>
          </a:xfrm>
          <a:custGeom>
            <a:avLst/>
            <a:gdLst>
              <a:gd name="T0" fmla="*/ 48 w 176"/>
              <a:gd name="T1" fmla="*/ 60 h 160"/>
              <a:gd name="T2" fmla="*/ 36 w 176"/>
              <a:gd name="T3" fmla="*/ 72 h 160"/>
              <a:gd name="T4" fmla="*/ 48 w 176"/>
              <a:gd name="T5" fmla="*/ 84 h 160"/>
              <a:gd name="T6" fmla="*/ 60 w 176"/>
              <a:gd name="T7" fmla="*/ 72 h 160"/>
              <a:gd name="T8" fmla="*/ 48 w 176"/>
              <a:gd name="T9" fmla="*/ 60 h 160"/>
              <a:gd name="T10" fmla="*/ 88 w 176"/>
              <a:gd name="T11" fmla="*/ 60 h 160"/>
              <a:gd name="T12" fmla="*/ 76 w 176"/>
              <a:gd name="T13" fmla="*/ 72 h 160"/>
              <a:gd name="T14" fmla="*/ 88 w 176"/>
              <a:gd name="T15" fmla="*/ 84 h 160"/>
              <a:gd name="T16" fmla="*/ 100 w 176"/>
              <a:gd name="T17" fmla="*/ 72 h 160"/>
              <a:gd name="T18" fmla="*/ 88 w 176"/>
              <a:gd name="T19" fmla="*/ 60 h 160"/>
              <a:gd name="T20" fmla="*/ 88 w 176"/>
              <a:gd name="T21" fmla="*/ 0 h 160"/>
              <a:gd name="T22" fmla="*/ 0 w 176"/>
              <a:gd name="T23" fmla="*/ 72 h 160"/>
              <a:gd name="T24" fmla="*/ 25 w 176"/>
              <a:gd name="T25" fmla="*/ 122 h 160"/>
              <a:gd name="T26" fmla="*/ 16 w 176"/>
              <a:gd name="T27" fmla="*/ 160 h 160"/>
              <a:gd name="T28" fmla="*/ 63 w 176"/>
              <a:gd name="T29" fmla="*/ 141 h 160"/>
              <a:gd name="T30" fmla="*/ 88 w 176"/>
              <a:gd name="T31" fmla="*/ 144 h 160"/>
              <a:gd name="T32" fmla="*/ 176 w 176"/>
              <a:gd name="T33" fmla="*/ 72 h 160"/>
              <a:gd name="T34" fmla="*/ 88 w 176"/>
              <a:gd name="T35" fmla="*/ 0 h 160"/>
              <a:gd name="T36" fmla="*/ 88 w 176"/>
              <a:gd name="T37" fmla="*/ 136 h 160"/>
              <a:gd name="T38" fmla="*/ 65 w 176"/>
              <a:gd name="T39" fmla="*/ 133 h 160"/>
              <a:gd name="T40" fmla="*/ 63 w 176"/>
              <a:gd name="T41" fmla="*/ 133 h 160"/>
              <a:gd name="T42" fmla="*/ 60 w 176"/>
              <a:gd name="T43" fmla="*/ 134 h 160"/>
              <a:gd name="T44" fmla="*/ 27 w 176"/>
              <a:gd name="T45" fmla="*/ 147 h 160"/>
              <a:gd name="T46" fmla="*/ 33 w 176"/>
              <a:gd name="T47" fmla="*/ 124 h 160"/>
              <a:gd name="T48" fmla="*/ 30 w 176"/>
              <a:gd name="T49" fmla="*/ 116 h 160"/>
              <a:gd name="T50" fmla="*/ 8 w 176"/>
              <a:gd name="T51" fmla="*/ 72 h 160"/>
              <a:gd name="T52" fmla="*/ 88 w 176"/>
              <a:gd name="T53" fmla="*/ 8 h 160"/>
              <a:gd name="T54" fmla="*/ 168 w 176"/>
              <a:gd name="T55" fmla="*/ 72 h 160"/>
              <a:gd name="T56" fmla="*/ 88 w 176"/>
              <a:gd name="T57" fmla="*/ 136 h 160"/>
              <a:gd name="T58" fmla="*/ 128 w 176"/>
              <a:gd name="T59" fmla="*/ 60 h 160"/>
              <a:gd name="T60" fmla="*/ 116 w 176"/>
              <a:gd name="T61" fmla="*/ 72 h 160"/>
              <a:gd name="T62" fmla="*/ 128 w 176"/>
              <a:gd name="T63" fmla="*/ 84 h 160"/>
              <a:gd name="T64" fmla="*/ 140 w 176"/>
              <a:gd name="T65" fmla="*/ 72 h 160"/>
              <a:gd name="T66" fmla="*/ 128 w 176"/>
              <a:gd name="T67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48" y="60"/>
                </a:moveTo>
                <a:cubicBezTo>
                  <a:pt x="41" y="60"/>
                  <a:pt x="36" y="65"/>
                  <a:pt x="36" y="72"/>
                </a:cubicBezTo>
                <a:cubicBezTo>
                  <a:pt x="36" y="79"/>
                  <a:pt x="41" y="84"/>
                  <a:pt x="48" y="84"/>
                </a:cubicBezTo>
                <a:cubicBezTo>
                  <a:pt x="55" y="84"/>
                  <a:pt x="60" y="79"/>
                  <a:pt x="60" y="72"/>
                </a:cubicBezTo>
                <a:cubicBezTo>
                  <a:pt x="60" y="65"/>
                  <a:pt x="55" y="60"/>
                  <a:pt x="48" y="60"/>
                </a:cubicBezTo>
                <a:close/>
                <a:moveTo>
                  <a:pt x="88" y="60"/>
                </a:moveTo>
                <a:cubicBezTo>
                  <a:pt x="81" y="60"/>
                  <a:pt x="76" y="65"/>
                  <a:pt x="76" y="72"/>
                </a:cubicBezTo>
                <a:cubicBezTo>
                  <a:pt x="76" y="79"/>
                  <a:pt x="81" y="84"/>
                  <a:pt x="88" y="84"/>
                </a:cubicBezTo>
                <a:cubicBezTo>
                  <a:pt x="95" y="84"/>
                  <a:pt x="100" y="79"/>
                  <a:pt x="100" y="72"/>
                </a:cubicBezTo>
                <a:cubicBezTo>
                  <a:pt x="100" y="65"/>
                  <a:pt x="95" y="60"/>
                  <a:pt x="88" y="60"/>
                </a:cubicBezTo>
                <a:close/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  <a:moveTo>
                  <a:pt x="128" y="60"/>
                </a:moveTo>
                <a:cubicBezTo>
                  <a:pt x="121" y="60"/>
                  <a:pt x="116" y="65"/>
                  <a:pt x="116" y="72"/>
                </a:cubicBezTo>
                <a:cubicBezTo>
                  <a:pt x="116" y="79"/>
                  <a:pt x="121" y="84"/>
                  <a:pt x="128" y="84"/>
                </a:cubicBezTo>
                <a:cubicBezTo>
                  <a:pt x="135" y="84"/>
                  <a:pt x="140" y="79"/>
                  <a:pt x="140" y="72"/>
                </a:cubicBezTo>
                <a:cubicBezTo>
                  <a:pt x="140" y="65"/>
                  <a:pt x="135" y="60"/>
                  <a:pt x="128" y="6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4" name="Freeform 489"/>
          <p:cNvSpPr>
            <a:spLocks noEditPoints="1"/>
          </p:cNvSpPr>
          <p:nvPr/>
        </p:nvSpPr>
        <p:spPr bwMode="auto">
          <a:xfrm>
            <a:off x="10332254" y="3184600"/>
            <a:ext cx="529537" cy="475224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close/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close/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5" name="Freeform 490"/>
          <p:cNvSpPr>
            <a:spLocks noEditPoints="1"/>
          </p:cNvSpPr>
          <p:nvPr/>
        </p:nvSpPr>
        <p:spPr bwMode="auto">
          <a:xfrm>
            <a:off x="1330208" y="4162197"/>
            <a:ext cx="529537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29 w 176"/>
              <a:gd name="T15" fmla="*/ 34 h 176"/>
              <a:gd name="T16" fmla="*/ 142 w 176"/>
              <a:gd name="T17" fmla="*/ 147 h 176"/>
              <a:gd name="T18" fmla="*/ 88 w 176"/>
              <a:gd name="T19" fmla="*/ 168 h 176"/>
              <a:gd name="T20" fmla="*/ 147 w 176"/>
              <a:gd name="T21" fmla="*/ 142 h 176"/>
              <a:gd name="T22" fmla="*/ 34 w 176"/>
              <a:gd name="T23" fmla="*/ 29 h 176"/>
              <a:gd name="T24" fmla="*/ 88 w 176"/>
              <a:gd name="T25" fmla="*/ 8 h 176"/>
              <a:gd name="T26" fmla="*/ 168 w 176"/>
              <a:gd name="T27" fmla="*/ 88 h 176"/>
              <a:gd name="T28" fmla="*/ 147 w 176"/>
              <a:gd name="T29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67"/>
                  <a:pt x="16" y="49"/>
                  <a:pt x="29" y="34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6" name="Freeform 491"/>
          <p:cNvSpPr>
            <a:spLocks noEditPoints="1"/>
          </p:cNvSpPr>
          <p:nvPr/>
        </p:nvSpPr>
        <p:spPr bwMode="auto">
          <a:xfrm>
            <a:off x="2334961" y="4162197"/>
            <a:ext cx="515955" cy="529537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1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1" y="85"/>
                  <a:pt x="81" y="87"/>
                </a:cubicBezTo>
                <a:cubicBezTo>
                  <a:pt x="81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close/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7" name="Freeform 492"/>
          <p:cNvSpPr>
            <a:spLocks noEditPoints="1"/>
          </p:cNvSpPr>
          <p:nvPr/>
        </p:nvSpPr>
        <p:spPr bwMode="auto">
          <a:xfrm>
            <a:off x="3339713" y="4162197"/>
            <a:ext cx="515955" cy="529537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3 w 176"/>
              <a:gd name="T21" fmla="*/ 128 h 176"/>
              <a:gd name="T22" fmla="*/ 94 w 176"/>
              <a:gd name="T23" fmla="*/ 128 h 176"/>
              <a:gd name="T24" fmla="*/ 94 w 176"/>
              <a:gd name="T25" fmla="*/ 115 h 176"/>
              <a:gd name="T26" fmla="*/ 83 w 176"/>
              <a:gd name="T27" fmla="*/ 115 h 176"/>
              <a:gd name="T28" fmla="*/ 83 w 176"/>
              <a:gd name="T29" fmla="*/ 128 h 176"/>
              <a:gd name="T30" fmla="*/ 106 w 176"/>
              <a:gd name="T31" fmla="*/ 53 h 176"/>
              <a:gd name="T32" fmla="*/ 98 w 176"/>
              <a:gd name="T33" fmla="*/ 49 h 176"/>
              <a:gd name="T34" fmla="*/ 89 w 176"/>
              <a:gd name="T35" fmla="*/ 48 h 176"/>
              <a:gd name="T36" fmla="*/ 78 w 176"/>
              <a:gd name="T37" fmla="*/ 50 h 176"/>
              <a:gd name="T38" fmla="*/ 70 w 176"/>
              <a:gd name="T39" fmla="*/ 55 h 176"/>
              <a:gd name="T40" fmla="*/ 65 w 176"/>
              <a:gd name="T41" fmla="*/ 63 h 176"/>
              <a:gd name="T42" fmla="*/ 63 w 176"/>
              <a:gd name="T43" fmla="*/ 74 h 176"/>
              <a:gd name="T44" fmla="*/ 63 w 176"/>
              <a:gd name="T45" fmla="*/ 75 h 176"/>
              <a:gd name="T46" fmla="*/ 72 w 176"/>
              <a:gd name="T47" fmla="*/ 75 h 176"/>
              <a:gd name="T48" fmla="*/ 72 w 176"/>
              <a:gd name="T49" fmla="*/ 74 h 176"/>
              <a:gd name="T50" fmla="*/ 73 w 176"/>
              <a:gd name="T51" fmla="*/ 67 h 176"/>
              <a:gd name="T52" fmla="*/ 76 w 176"/>
              <a:gd name="T53" fmla="*/ 61 h 176"/>
              <a:gd name="T54" fmla="*/ 82 w 176"/>
              <a:gd name="T55" fmla="*/ 57 h 176"/>
              <a:gd name="T56" fmla="*/ 89 w 176"/>
              <a:gd name="T57" fmla="*/ 56 h 176"/>
              <a:gd name="T58" fmla="*/ 95 w 176"/>
              <a:gd name="T59" fmla="*/ 57 h 176"/>
              <a:gd name="T60" fmla="*/ 100 w 176"/>
              <a:gd name="T61" fmla="*/ 59 h 176"/>
              <a:gd name="T62" fmla="*/ 103 w 176"/>
              <a:gd name="T63" fmla="*/ 64 h 176"/>
              <a:gd name="T64" fmla="*/ 104 w 176"/>
              <a:gd name="T65" fmla="*/ 69 h 176"/>
              <a:gd name="T66" fmla="*/ 102 w 176"/>
              <a:gd name="T67" fmla="*/ 76 h 176"/>
              <a:gd name="T68" fmla="*/ 97 w 176"/>
              <a:gd name="T69" fmla="*/ 82 h 176"/>
              <a:gd name="T70" fmla="*/ 91 w 176"/>
              <a:gd name="T71" fmla="*/ 88 h 176"/>
              <a:gd name="T72" fmla="*/ 87 w 176"/>
              <a:gd name="T73" fmla="*/ 93 h 176"/>
              <a:gd name="T74" fmla="*/ 85 w 176"/>
              <a:gd name="T75" fmla="*/ 99 h 176"/>
              <a:gd name="T76" fmla="*/ 84 w 176"/>
              <a:gd name="T77" fmla="*/ 108 h 176"/>
              <a:gd name="T78" fmla="*/ 84 w 176"/>
              <a:gd name="T79" fmla="*/ 109 h 176"/>
              <a:gd name="T80" fmla="*/ 93 w 176"/>
              <a:gd name="T81" fmla="*/ 109 h 176"/>
              <a:gd name="T82" fmla="*/ 93 w 176"/>
              <a:gd name="T83" fmla="*/ 108 h 176"/>
              <a:gd name="T84" fmla="*/ 93 w 176"/>
              <a:gd name="T85" fmla="*/ 100 h 176"/>
              <a:gd name="T86" fmla="*/ 95 w 176"/>
              <a:gd name="T87" fmla="*/ 96 h 176"/>
              <a:gd name="T88" fmla="*/ 97 w 176"/>
              <a:gd name="T89" fmla="*/ 93 h 176"/>
              <a:gd name="T90" fmla="*/ 103 w 176"/>
              <a:gd name="T91" fmla="*/ 88 h 176"/>
              <a:gd name="T92" fmla="*/ 110 w 176"/>
              <a:gd name="T93" fmla="*/ 79 h 176"/>
              <a:gd name="T94" fmla="*/ 113 w 176"/>
              <a:gd name="T95" fmla="*/ 69 h 176"/>
              <a:gd name="T96" fmla="*/ 111 w 176"/>
              <a:gd name="T97" fmla="*/ 60 h 176"/>
              <a:gd name="T98" fmla="*/ 106 w 176"/>
              <a:gd name="T99" fmla="*/ 5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83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3" y="115"/>
                  <a:pt x="83" y="115"/>
                  <a:pt x="83" y="115"/>
                </a:cubicBezTo>
                <a:lnTo>
                  <a:pt x="83" y="128"/>
                </a:lnTo>
                <a:close/>
                <a:moveTo>
                  <a:pt x="106" y="53"/>
                </a:moveTo>
                <a:cubicBezTo>
                  <a:pt x="104" y="52"/>
                  <a:pt x="101" y="50"/>
                  <a:pt x="98" y="49"/>
                </a:cubicBezTo>
                <a:cubicBezTo>
                  <a:pt x="96" y="48"/>
                  <a:pt x="93" y="48"/>
                  <a:pt x="89" y="48"/>
                </a:cubicBezTo>
                <a:cubicBezTo>
                  <a:pt x="85" y="48"/>
                  <a:pt x="82" y="49"/>
                  <a:pt x="78" y="50"/>
                </a:cubicBezTo>
                <a:cubicBezTo>
                  <a:pt x="75" y="51"/>
                  <a:pt x="73" y="53"/>
                  <a:pt x="70" y="55"/>
                </a:cubicBezTo>
                <a:cubicBezTo>
                  <a:pt x="68" y="57"/>
                  <a:pt x="66" y="60"/>
                  <a:pt x="65" y="63"/>
                </a:cubicBezTo>
                <a:cubicBezTo>
                  <a:pt x="64" y="67"/>
                  <a:pt x="63" y="70"/>
                  <a:pt x="63" y="74"/>
                </a:cubicBezTo>
                <a:cubicBezTo>
                  <a:pt x="63" y="75"/>
                  <a:pt x="63" y="75"/>
                  <a:pt x="63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1"/>
                  <a:pt x="73" y="69"/>
                  <a:pt x="73" y="67"/>
                </a:cubicBezTo>
                <a:cubicBezTo>
                  <a:pt x="74" y="64"/>
                  <a:pt x="75" y="63"/>
                  <a:pt x="76" y="61"/>
                </a:cubicBezTo>
                <a:cubicBezTo>
                  <a:pt x="78" y="59"/>
                  <a:pt x="80" y="58"/>
                  <a:pt x="82" y="57"/>
                </a:cubicBezTo>
                <a:cubicBezTo>
                  <a:pt x="84" y="56"/>
                  <a:pt x="86" y="56"/>
                  <a:pt x="89" y="56"/>
                </a:cubicBezTo>
                <a:cubicBezTo>
                  <a:pt x="91" y="56"/>
                  <a:pt x="93" y="56"/>
                  <a:pt x="95" y="57"/>
                </a:cubicBezTo>
                <a:cubicBezTo>
                  <a:pt x="97" y="57"/>
                  <a:pt x="98" y="58"/>
                  <a:pt x="100" y="59"/>
                </a:cubicBezTo>
                <a:cubicBezTo>
                  <a:pt x="101" y="61"/>
                  <a:pt x="102" y="62"/>
                  <a:pt x="103" y="64"/>
                </a:cubicBezTo>
                <a:cubicBezTo>
                  <a:pt x="104" y="65"/>
                  <a:pt x="104" y="67"/>
                  <a:pt x="104" y="69"/>
                </a:cubicBezTo>
                <a:cubicBezTo>
                  <a:pt x="104" y="72"/>
                  <a:pt x="103" y="74"/>
                  <a:pt x="102" y="76"/>
                </a:cubicBezTo>
                <a:cubicBezTo>
                  <a:pt x="101" y="78"/>
                  <a:pt x="99" y="80"/>
                  <a:pt x="97" y="82"/>
                </a:cubicBezTo>
                <a:cubicBezTo>
                  <a:pt x="95" y="84"/>
                  <a:pt x="93" y="86"/>
                  <a:pt x="91" y="88"/>
                </a:cubicBezTo>
                <a:cubicBezTo>
                  <a:pt x="89" y="89"/>
                  <a:pt x="88" y="91"/>
                  <a:pt x="87" y="93"/>
                </a:cubicBezTo>
                <a:cubicBezTo>
                  <a:pt x="86" y="95"/>
                  <a:pt x="85" y="97"/>
                  <a:pt x="85" y="99"/>
                </a:cubicBezTo>
                <a:cubicBezTo>
                  <a:pt x="84" y="102"/>
                  <a:pt x="84" y="105"/>
                  <a:pt x="84" y="10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05"/>
                  <a:pt x="93" y="102"/>
                  <a:pt x="93" y="100"/>
                </a:cubicBezTo>
                <a:cubicBezTo>
                  <a:pt x="94" y="99"/>
                  <a:pt x="94" y="97"/>
                  <a:pt x="95" y="96"/>
                </a:cubicBezTo>
                <a:cubicBezTo>
                  <a:pt x="95" y="95"/>
                  <a:pt x="96" y="94"/>
                  <a:pt x="97" y="93"/>
                </a:cubicBezTo>
                <a:cubicBezTo>
                  <a:pt x="99" y="92"/>
                  <a:pt x="101" y="90"/>
                  <a:pt x="103" y="88"/>
                </a:cubicBezTo>
                <a:cubicBezTo>
                  <a:pt x="106" y="85"/>
                  <a:pt x="108" y="82"/>
                  <a:pt x="110" y="79"/>
                </a:cubicBezTo>
                <a:cubicBezTo>
                  <a:pt x="112" y="77"/>
                  <a:pt x="113" y="73"/>
                  <a:pt x="113" y="69"/>
                </a:cubicBezTo>
                <a:cubicBezTo>
                  <a:pt x="113" y="65"/>
                  <a:pt x="112" y="63"/>
                  <a:pt x="111" y="60"/>
                </a:cubicBezTo>
                <a:cubicBezTo>
                  <a:pt x="110" y="57"/>
                  <a:pt x="108" y="55"/>
                  <a:pt x="106" y="53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8" name="Freeform 493"/>
          <p:cNvSpPr>
            <a:spLocks noEditPoints="1"/>
          </p:cNvSpPr>
          <p:nvPr/>
        </p:nvSpPr>
        <p:spPr bwMode="auto">
          <a:xfrm>
            <a:off x="4330894" y="4162197"/>
            <a:ext cx="529537" cy="529537"/>
          </a:xfrm>
          <a:custGeom>
            <a:avLst/>
            <a:gdLst>
              <a:gd name="T0" fmla="*/ 88 w 176"/>
              <a:gd name="T1" fmla="*/ 112 h 176"/>
              <a:gd name="T2" fmla="*/ 80 w 176"/>
              <a:gd name="T3" fmla="*/ 120 h 176"/>
              <a:gd name="T4" fmla="*/ 88 w 176"/>
              <a:gd name="T5" fmla="*/ 128 h 176"/>
              <a:gd name="T6" fmla="*/ 96 w 176"/>
              <a:gd name="T7" fmla="*/ 120 h 176"/>
              <a:gd name="T8" fmla="*/ 88 w 176"/>
              <a:gd name="T9" fmla="*/ 112 h 176"/>
              <a:gd name="T10" fmla="*/ 96 w 176"/>
              <a:gd name="T11" fmla="*/ 48 h 176"/>
              <a:gd name="T12" fmla="*/ 80 w 176"/>
              <a:gd name="T13" fmla="*/ 48 h 176"/>
              <a:gd name="T14" fmla="*/ 76 w 176"/>
              <a:gd name="T15" fmla="*/ 52 h 176"/>
              <a:gd name="T16" fmla="*/ 76 w 176"/>
              <a:gd name="T17" fmla="*/ 52 h 176"/>
              <a:gd name="T18" fmla="*/ 76 w 176"/>
              <a:gd name="T19" fmla="*/ 52 h 176"/>
              <a:gd name="T20" fmla="*/ 80 w 176"/>
              <a:gd name="T21" fmla="*/ 100 h 176"/>
              <a:gd name="T22" fmla="*/ 80 w 176"/>
              <a:gd name="T23" fmla="*/ 100 h 176"/>
              <a:gd name="T24" fmla="*/ 84 w 176"/>
              <a:gd name="T25" fmla="*/ 104 h 176"/>
              <a:gd name="T26" fmla="*/ 92 w 176"/>
              <a:gd name="T27" fmla="*/ 104 h 176"/>
              <a:gd name="T28" fmla="*/ 96 w 176"/>
              <a:gd name="T29" fmla="*/ 100 h 176"/>
              <a:gd name="T30" fmla="*/ 96 w 176"/>
              <a:gd name="T31" fmla="*/ 100 h 176"/>
              <a:gd name="T32" fmla="*/ 100 w 176"/>
              <a:gd name="T33" fmla="*/ 52 h 176"/>
              <a:gd name="T34" fmla="*/ 100 w 176"/>
              <a:gd name="T35" fmla="*/ 52 h 176"/>
              <a:gd name="T36" fmla="*/ 100 w 176"/>
              <a:gd name="T37" fmla="*/ 52 h 176"/>
              <a:gd name="T38" fmla="*/ 96 w 176"/>
              <a:gd name="T39" fmla="*/ 48 h 176"/>
              <a:gd name="T40" fmla="*/ 88 w 176"/>
              <a:gd name="T41" fmla="*/ 0 h 176"/>
              <a:gd name="T42" fmla="*/ 0 w 176"/>
              <a:gd name="T43" fmla="*/ 88 h 176"/>
              <a:gd name="T44" fmla="*/ 88 w 176"/>
              <a:gd name="T45" fmla="*/ 176 h 176"/>
              <a:gd name="T46" fmla="*/ 176 w 176"/>
              <a:gd name="T47" fmla="*/ 88 h 176"/>
              <a:gd name="T48" fmla="*/ 88 w 176"/>
              <a:gd name="T49" fmla="*/ 0 h 176"/>
              <a:gd name="T50" fmla="*/ 88 w 176"/>
              <a:gd name="T51" fmla="*/ 168 h 176"/>
              <a:gd name="T52" fmla="*/ 8 w 176"/>
              <a:gd name="T53" fmla="*/ 88 h 176"/>
              <a:gd name="T54" fmla="*/ 88 w 176"/>
              <a:gd name="T55" fmla="*/ 8 h 176"/>
              <a:gd name="T56" fmla="*/ 168 w 176"/>
              <a:gd name="T57" fmla="*/ 88 h 176"/>
              <a:gd name="T58" fmla="*/ 88 w 176"/>
              <a:gd name="T5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88" y="112"/>
                </a:moveTo>
                <a:cubicBezTo>
                  <a:pt x="84" y="112"/>
                  <a:pt x="80" y="116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2" y="128"/>
                  <a:pt x="96" y="124"/>
                  <a:pt x="96" y="120"/>
                </a:cubicBezTo>
                <a:cubicBezTo>
                  <a:pt x="96" y="116"/>
                  <a:pt x="92" y="112"/>
                  <a:pt x="88" y="112"/>
                </a:cubicBezTo>
                <a:close/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78" y="48"/>
                  <a:pt x="76" y="50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4"/>
                  <a:pt x="84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4"/>
                  <a:pt x="96" y="102"/>
                  <a:pt x="96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98" y="48"/>
                  <a:pt x="96" y="48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39" name="Freeform 494"/>
          <p:cNvSpPr>
            <a:spLocks noEditPoints="1"/>
          </p:cNvSpPr>
          <p:nvPr/>
        </p:nvSpPr>
        <p:spPr bwMode="auto">
          <a:xfrm>
            <a:off x="5335645" y="4216509"/>
            <a:ext cx="529537" cy="420914"/>
          </a:xfrm>
          <a:custGeom>
            <a:avLst/>
            <a:gdLst>
              <a:gd name="T0" fmla="*/ 168 w 176"/>
              <a:gd name="T1" fmla="*/ 32 h 144"/>
              <a:gd name="T2" fmla="*/ 40 w 176"/>
              <a:gd name="T3" fmla="*/ 32 h 144"/>
              <a:gd name="T4" fmla="*/ 32 w 176"/>
              <a:gd name="T5" fmla="*/ 40 h 144"/>
              <a:gd name="T6" fmla="*/ 32 w 176"/>
              <a:gd name="T7" fmla="*/ 136 h 144"/>
              <a:gd name="T8" fmla="*/ 40 w 176"/>
              <a:gd name="T9" fmla="*/ 144 h 144"/>
              <a:gd name="T10" fmla="*/ 168 w 176"/>
              <a:gd name="T11" fmla="*/ 144 h 144"/>
              <a:gd name="T12" fmla="*/ 176 w 176"/>
              <a:gd name="T13" fmla="*/ 136 h 144"/>
              <a:gd name="T14" fmla="*/ 176 w 176"/>
              <a:gd name="T15" fmla="*/ 40 h 144"/>
              <a:gd name="T16" fmla="*/ 168 w 176"/>
              <a:gd name="T17" fmla="*/ 32 h 144"/>
              <a:gd name="T18" fmla="*/ 168 w 176"/>
              <a:gd name="T19" fmla="*/ 136 h 144"/>
              <a:gd name="T20" fmla="*/ 40 w 176"/>
              <a:gd name="T21" fmla="*/ 136 h 144"/>
              <a:gd name="T22" fmla="*/ 40 w 176"/>
              <a:gd name="T23" fmla="*/ 40 h 144"/>
              <a:gd name="T24" fmla="*/ 168 w 176"/>
              <a:gd name="T25" fmla="*/ 40 h 144"/>
              <a:gd name="T26" fmla="*/ 168 w 176"/>
              <a:gd name="T27" fmla="*/ 136 h 144"/>
              <a:gd name="T28" fmla="*/ 20 w 176"/>
              <a:gd name="T29" fmla="*/ 104 h 144"/>
              <a:gd name="T30" fmla="*/ 8 w 176"/>
              <a:gd name="T31" fmla="*/ 104 h 144"/>
              <a:gd name="T32" fmla="*/ 8 w 176"/>
              <a:gd name="T33" fmla="*/ 8 h 144"/>
              <a:gd name="T34" fmla="*/ 136 w 176"/>
              <a:gd name="T35" fmla="*/ 8 h 144"/>
              <a:gd name="T36" fmla="*/ 136 w 176"/>
              <a:gd name="T37" fmla="*/ 20 h 144"/>
              <a:gd name="T38" fmla="*/ 140 w 176"/>
              <a:gd name="T39" fmla="*/ 24 h 144"/>
              <a:gd name="T40" fmla="*/ 144 w 176"/>
              <a:gd name="T41" fmla="*/ 20 h 144"/>
              <a:gd name="T42" fmla="*/ 144 w 176"/>
              <a:gd name="T43" fmla="*/ 8 h 144"/>
              <a:gd name="T44" fmla="*/ 136 w 176"/>
              <a:gd name="T45" fmla="*/ 0 h 144"/>
              <a:gd name="T46" fmla="*/ 8 w 176"/>
              <a:gd name="T47" fmla="*/ 0 h 144"/>
              <a:gd name="T48" fmla="*/ 0 w 176"/>
              <a:gd name="T49" fmla="*/ 8 h 144"/>
              <a:gd name="T50" fmla="*/ 0 w 176"/>
              <a:gd name="T51" fmla="*/ 104 h 144"/>
              <a:gd name="T52" fmla="*/ 8 w 176"/>
              <a:gd name="T53" fmla="*/ 112 h 144"/>
              <a:gd name="T54" fmla="*/ 20 w 176"/>
              <a:gd name="T55" fmla="*/ 112 h 144"/>
              <a:gd name="T56" fmla="*/ 24 w 176"/>
              <a:gd name="T57" fmla="*/ 108 h 144"/>
              <a:gd name="T58" fmla="*/ 20 w 176"/>
              <a:gd name="T59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44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0" name="Freeform 495"/>
          <p:cNvSpPr>
            <a:spLocks noEditPoints="1"/>
          </p:cNvSpPr>
          <p:nvPr/>
        </p:nvSpPr>
        <p:spPr bwMode="auto">
          <a:xfrm>
            <a:off x="6340399" y="4162197"/>
            <a:ext cx="515955" cy="529537"/>
          </a:xfrm>
          <a:custGeom>
            <a:avLst/>
            <a:gdLst>
              <a:gd name="T0" fmla="*/ 168 w 176"/>
              <a:gd name="T1" fmla="*/ 32 h 176"/>
              <a:gd name="T2" fmla="*/ 40 w 176"/>
              <a:gd name="T3" fmla="*/ 32 h 176"/>
              <a:gd name="T4" fmla="*/ 32 w 176"/>
              <a:gd name="T5" fmla="*/ 40 h 176"/>
              <a:gd name="T6" fmla="*/ 32 w 176"/>
              <a:gd name="T7" fmla="*/ 168 h 176"/>
              <a:gd name="T8" fmla="*/ 40 w 176"/>
              <a:gd name="T9" fmla="*/ 176 h 176"/>
              <a:gd name="T10" fmla="*/ 168 w 176"/>
              <a:gd name="T11" fmla="*/ 176 h 176"/>
              <a:gd name="T12" fmla="*/ 176 w 176"/>
              <a:gd name="T13" fmla="*/ 168 h 176"/>
              <a:gd name="T14" fmla="*/ 176 w 176"/>
              <a:gd name="T15" fmla="*/ 40 h 176"/>
              <a:gd name="T16" fmla="*/ 168 w 176"/>
              <a:gd name="T17" fmla="*/ 32 h 176"/>
              <a:gd name="T18" fmla="*/ 168 w 176"/>
              <a:gd name="T19" fmla="*/ 168 h 176"/>
              <a:gd name="T20" fmla="*/ 40 w 176"/>
              <a:gd name="T21" fmla="*/ 168 h 176"/>
              <a:gd name="T22" fmla="*/ 40 w 176"/>
              <a:gd name="T23" fmla="*/ 144 h 176"/>
              <a:gd name="T24" fmla="*/ 168 w 176"/>
              <a:gd name="T25" fmla="*/ 144 h 176"/>
              <a:gd name="T26" fmla="*/ 168 w 176"/>
              <a:gd name="T27" fmla="*/ 168 h 176"/>
              <a:gd name="T28" fmla="*/ 168 w 176"/>
              <a:gd name="T29" fmla="*/ 136 h 176"/>
              <a:gd name="T30" fmla="*/ 40 w 176"/>
              <a:gd name="T31" fmla="*/ 136 h 176"/>
              <a:gd name="T32" fmla="*/ 40 w 176"/>
              <a:gd name="T33" fmla="*/ 40 h 176"/>
              <a:gd name="T34" fmla="*/ 168 w 176"/>
              <a:gd name="T35" fmla="*/ 40 h 176"/>
              <a:gd name="T36" fmla="*/ 168 w 176"/>
              <a:gd name="T37" fmla="*/ 136 h 176"/>
              <a:gd name="T38" fmla="*/ 20 w 176"/>
              <a:gd name="T39" fmla="*/ 112 h 176"/>
              <a:gd name="T40" fmla="*/ 24 w 176"/>
              <a:gd name="T41" fmla="*/ 108 h 176"/>
              <a:gd name="T42" fmla="*/ 20 w 176"/>
              <a:gd name="T43" fmla="*/ 104 h 176"/>
              <a:gd name="T44" fmla="*/ 8 w 176"/>
              <a:gd name="T45" fmla="*/ 104 h 176"/>
              <a:gd name="T46" fmla="*/ 8 w 176"/>
              <a:gd name="T47" fmla="*/ 8 h 176"/>
              <a:gd name="T48" fmla="*/ 136 w 176"/>
              <a:gd name="T49" fmla="*/ 8 h 176"/>
              <a:gd name="T50" fmla="*/ 136 w 176"/>
              <a:gd name="T51" fmla="*/ 20 h 176"/>
              <a:gd name="T52" fmla="*/ 140 w 176"/>
              <a:gd name="T53" fmla="*/ 24 h 176"/>
              <a:gd name="T54" fmla="*/ 144 w 176"/>
              <a:gd name="T55" fmla="*/ 20 h 176"/>
              <a:gd name="T56" fmla="*/ 144 w 176"/>
              <a:gd name="T57" fmla="*/ 8 h 176"/>
              <a:gd name="T58" fmla="*/ 136 w 176"/>
              <a:gd name="T59" fmla="*/ 0 h 176"/>
              <a:gd name="T60" fmla="*/ 8 w 176"/>
              <a:gd name="T61" fmla="*/ 0 h 176"/>
              <a:gd name="T62" fmla="*/ 0 w 176"/>
              <a:gd name="T63" fmla="*/ 8 h 176"/>
              <a:gd name="T64" fmla="*/ 0 w 176"/>
              <a:gd name="T65" fmla="*/ 136 h 176"/>
              <a:gd name="T66" fmla="*/ 8 w 176"/>
              <a:gd name="T67" fmla="*/ 144 h 176"/>
              <a:gd name="T68" fmla="*/ 20 w 176"/>
              <a:gd name="T69" fmla="*/ 144 h 176"/>
              <a:gd name="T70" fmla="*/ 24 w 176"/>
              <a:gd name="T71" fmla="*/ 140 h 176"/>
              <a:gd name="T72" fmla="*/ 20 w 176"/>
              <a:gd name="T73" fmla="*/ 136 h 176"/>
              <a:gd name="T74" fmla="*/ 8 w 176"/>
              <a:gd name="T75" fmla="*/ 136 h 176"/>
              <a:gd name="T76" fmla="*/ 8 w 176"/>
              <a:gd name="T77" fmla="*/ 112 h 176"/>
              <a:gd name="T78" fmla="*/ 20 w 176"/>
              <a:gd name="T7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8"/>
                </a:ln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12"/>
                </a:move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12"/>
                  <a:pt x="8" y="112"/>
                  <a:pt x="8" y="112"/>
                </a:cubicBezTo>
                <a:lnTo>
                  <a:pt x="20" y="11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1" name="Freeform 496"/>
          <p:cNvSpPr>
            <a:spLocks noEditPoints="1"/>
          </p:cNvSpPr>
          <p:nvPr/>
        </p:nvSpPr>
        <p:spPr bwMode="auto">
          <a:xfrm>
            <a:off x="7331570" y="4216509"/>
            <a:ext cx="529537" cy="420914"/>
          </a:xfrm>
          <a:custGeom>
            <a:avLst/>
            <a:gdLst>
              <a:gd name="T0" fmla="*/ 36 w 176"/>
              <a:gd name="T1" fmla="*/ 8 h 144"/>
              <a:gd name="T2" fmla="*/ 140 w 176"/>
              <a:gd name="T3" fmla="*/ 8 h 144"/>
              <a:gd name="T4" fmla="*/ 144 w 176"/>
              <a:gd name="T5" fmla="*/ 4 h 144"/>
              <a:gd name="T6" fmla="*/ 140 w 176"/>
              <a:gd name="T7" fmla="*/ 0 h 144"/>
              <a:gd name="T8" fmla="*/ 36 w 176"/>
              <a:gd name="T9" fmla="*/ 0 h 144"/>
              <a:gd name="T10" fmla="*/ 32 w 176"/>
              <a:gd name="T11" fmla="*/ 4 h 144"/>
              <a:gd name="T12" fmla="*/ 36 w 176"/>
              <a:gd name="T13" fmla="*/ 8 h 144"/>
              <a:gd name="T14" fmla="*/ 168 w 176"/>
              <a:gd name="T15" fmla="*/ 32 h 144"/>
              <a:gd name="T16" fmla="*/ 8 w 176"/>
              <a:gd name="T17" fmla="*/ 32 h 144"/>
              <a:gd name="T18" fmla="*/ 0 w 176"/>
              <a:gd name="T19" fmla="*/ 40 h 144"/>
              <a:gd name="T20" fmla="*/ 0 w 176"/>
              <a:gd name="T21" fmla="*/ 136 h 144"/>
              <a:gd name="T22" fmla="*/ 8 w 176"/>
              <a:gd name="T23" fmla="*/ 144 h 144"/>
              <a:gd name="T24" fmla="*/ 168 w 176"/>
              <a:gd name="T25" fmla="*/ 144 h 144"/>
              <a:gd name="T26" fmla="*/ 176 w 176"/>
              <a:gd name="T27" fmla="*/ 136 h 144"/>
              <a:gd name="T28" fmla="*/ 176 w 176"/>
              <a:gd name="T29" fmla="*/ 40 h 144"/>
              <a:gd name="T30" fmla="*/ 168 w 176"/>
              <a:gd name="T31" fmla="*/ 32 h 144"/>
              <a:gd name="T32" fmla="*/ 168 w 176"/>
              <a:gd name="T33" fmla="*/ 136 h 144"/>
              <a:gd name="T34" fmla="*/ 8 w 176"/>
              <a:gd name="T35" fmla="*/ 136 h 144"/>
              <a:gd name="T36" fmla="*/ 8 w 176"/>
              <a:gd name="T37" fmla="*/ 40 h 144"/>
              <a:gd name="T38" fmla="*/ 168 w 176"/>
              <a:gd name="T39" fmla="*/ 40 h 144"/>
              <a:gd name="T40" fmla="*/ 168 w 176"/>
              <a:gd name="T41" fmla="*/ 136 h 144"/>
              <a:gd name="T42" fmla="*/ 20 w 176"/>
              <a:gd name="T43" fmla="*/ 24 h 144"/>
              <a:gd name="T44" fmla="*/ 156 w 176"/>
              <a:gd name="T45" fmla="*/ 24 h 144"/>
              <a:gd name="T46" fmla="*/ 160 w 176"/>
              <a:gd name="T47" fmla="*/ 20 h 144"/>
              <a:gd name="T48" fmla="*/ 156 w 176"/>
              <a:gd name="T49" fmla="*/ 16 h 144"/>
              <a:gd name="T50" fmla="*/ 20 w 176"/>
              <a:gd name="T51" fmla="*/ 16 h 144"/>
              <a:gd name="T52" fmla="*/ 16 w 176"/>
              <a:gd name="T53" fmla="*/ 20 h 144"/>
              <a:gd name="T54" fmla="*/ 20 w 176"/>
              <a:gd name="T55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44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2" name="Freeform 497"/>
          <p:cNvSpPr>
            <a:spLocks noEditPoints="1"/>
          </p:cNvSpPr>
          <p:nvPr/>
        </p:nvSpPr>
        <p:spPr bwMode="auto">
          <a:xfrm>
            <a:off x="8336322" y="4162197"/>
            <a:ext cx="529537" cy="529537"/>
          </a:xfrm>
          <a:custGeom>
            <a:avLst/>
            <a:gdLst>
              <a:gd name="T0" fmla="*/ 44 w 176"/>
              <a:gd name="T1" fmla="*/ 64 h 176"/>
              <a:gd name="T2" fmla="*/ 64 w 176"/>
              <a:gd name="T3" fmla="*/ 44 h 176"/>
              <a:gd name="T4" fmla="*/ 44 w 176"/>
              <a:gd name="T5" fmla="*/ 24 h 176"/>
              <a:gd name="T6" fmla="*/ 24 w 176"/>
              <a:gd name="T7" fmla="*/ 44 h 176"/>
              <a:gd name="T8" fmla="*/ 44 w 176"/>
              <a:gd name="T9" fmla="*/ 64 h 176"/>
              <a:gd name="T10" fmla="*/ 44 w 176"/>
              <a:gd name="T11" fmla="*/ 32 h 176"/>
              <a:gd name="T12" fmla="*/ 56 w 176"/>
              <a:gd name="T13" fmla="*/ 44 h 176"/>
              <a:gd name="T14" fmla="*/ 44 w 176"/>
              <a:gd name="T15" fmla="*/ 56 h 176"/>
              <a:gd name="T16" fmla="*/ 32 w 176"/>
              <a:gd name="T17" fmla="*/ 44 h 176"/>
              <a:gd name="T18" fmla="*/ 44 w 176"/>
              <a:gd name="T19" fmla="*/ 32 h 176"/>
              <a:gd name="T20" fmla="*/ 152 w 176"/>
              <a:gd name="T21" fmla="*/ 147 h 176"/>
              <a:gd name="T22" fmla="*/ 152 w 176"/>
              <a:gd name="T23" fmla="*/ 146 h 176"/>
              <a:gd name="T24" fmla="*/ 151 w 176"/>
              <a:gd name="T25" fmla="*/ 145 h 176"/>
              <a:gd name="T26" fmla="*/ 116 w 176"/>
              <a:gd name="T27" fmla="*/ 95 h 176"/>
              <a:gd name="T28" fmla="*/ 116 w 176"/>
              <a:gd name="T29" fmla="*/ 95 h 176"/>
              <a:gd name="T30" fmla="*/ 112 w 176"/>
              <a:gd name="T31" fmla="*/ 92 h 176"/>
              <a:gd name="T32" fmla="*/ 109 w 176"/>
              <a:gd name="T33" fmla="*/ 93 h 176"/>
              <a:gd name="T34" fmla="*/ 93 w 176"/>
              <a:gd name="T35" fmla="*/ 110 h 176"/>
              <a:gd name="T36" fmla="*/ 72 w 176"/>
              <a:gd name="T37" fmla="*/ 78 h 176"/>
              <a:gd name="T38" fmla="*/ 68 w 176"/>
              <a:gd name="T39" fmla="*/ 76 h 176"/>
              <a:gd name="T40" fmla="*/ 65 w 176"/>
              <a:gd name="T41" fmla="*/ 78 h 176"/>
              <a:gd name="T42" fmla="*/ 65 w 176"/>
              <a:gd name="T43" fmla="*/ 78 h 176"/>
              <a:gd name="T44" fmla="*/ 25 w 176"/>
              <a:gd name="T45" fmla="*/ 146 h 176"/>
              <a:gd name="T46" fmla="*/ 25 w 176"/>
              <a:gd name="T47" fmla="*/ 146 h 176"/>
              <a:gd name="T48" fmla="*/ 24 w 176"/>
              <a:gd name="T49" fmla="*/ 148 h 176"/>
              <a:gd name="T50" fmla="*/ 28 w 176"/>
              <a:gd name="T51" fmla="*/ 152 h 176"/>
              <a:gd name="T52" fmla="*/ 148 w 176"/>
              <a:gd name="T53" fmla="*/ 152 h 176"/>
              <a:gd name="T54" fmla="*/ 152 w 176"/>
              <a:gd name="T55" fmla="*/ 148 h 176"/>
              <a:gd name="T56" fmla="*/ 152 w 176"/>
              <a:gd name="T57" fmla="*/ 147 h 176"/>
              <a:gd name="T58" fmla="*/ 35 w 176"/>
              <a:gd name="T59" fmla="*/ 144 h 176"/>
              <a:gd name="T60" fmla="*/ 68 w 176"/>
              <a:gd name="T61" fmla="*/ 87 h 176"/>
              <a:gd name="T62" fmla="*/ 88 w 176"/>
              <a:gd name="T63" fmla="*/ 118 h 176"/>
              <a:gd name="T64" fmla="*/ 89 w 176"/>
              <a:gd name="T65" fmla="*/ 119 h 176"/>
              <a:gd name="T66" fmla="*/ 89 w 176"/>
              <a:gd name="T67" fmla="*/ 119 h 176"/>
              <a:gd name="T68" fmla="*/ 92 w 176"/>
              <a:gd name="T69" fmla="*/ 120 h 176"/>
              <a:gd name="T70" fmla="*/ 95 w 176"/>
              <a:gd name="T71" fmla="*/ 119 h 176"/>
              <a:gd name="T72" fmla="*/ 112 w 176"/>
              <a:gd name="T73" fmla="*/ 102 h 176"/>
              <a:gd name="T74" fmla="*/ 140 w 176"/>
              <a:gd name="T75" fmla="*/ 144 h 176"/>
              <a:gd name="T76" fmla="*/ 35 w 176"/>
              <a:gd name="T77" fmla="*/ 144 h 176"/>
              <a:gd name="T78" fmla="*/ 160 w 176"/>
              <a:gd name="T79" fmla="*/ 0 h 176"/>
              <a:gd name="T80" fmla="*/ 16 w 176"/>
              <a:gd name="T81" fmla="*/ 0 h 176"/>
              <a:gd name="T82" fmla="*/ 0 w 176"/>
              <a:gd name="T83" fmla="*/ 16 h 176"/>
              <a:gd name="T84" fmla="*/ 0 w 176"/>
              <a:gd name="T85" fmla="*/ 160 h 176"/>
              <a:gd name="T86" fmla="*/ 16 w 176"/>
              <a:gd name="T87" fmla="*/ 176 h 176"/>
              <a:gd name="T88" fmla="*/ 160 w 176"/>
              <a:gd name="T89" fmla="*/ 176 h 176"/>
              <a:gd name="T90" fmla="*/ 176 w 176"/>
              <a:gd name="T91" fmla="*/ 160 h 176"/>
              <a:gd name="T92" fmla="*/ 176 w 176"/>
              <a:gd name="T93" fmla="*/ 16 h 176"/>
              <a:gd name="T94" fmla="*/ 160 w 176"/>
              <a:gd name="T95" fmla="*/ 0 h 176"/>
              <a:gd name="T96" fmla="*/ 168 w 176"/>
              <a:gd name="T97" fmla="*/ 160 h 176"/>
              <a:gd name="T98" fmla="*/ 160 w 176"/>
              <a:gd name="T99" fmla="*/ 168 h 176"/>
              <a:gd name="T100" fmla="*/ 16 w 176"/>
              <a:gd name="T101" fmla="*/ 168 h 176"/>
              <a:gd name="T102" fmla="*/ 8 w 176"/>
              <a:gd name="T103" fmla="*/ 160 h 176"/>
              <a:gd name="T104" fmla="*/ 8 w 176"/>
              <a:gd name="T105" fmla="*/ 16 h 176"/>
              <a:gd name="T106" fmla="*/ 16 w 176"/>
              <a:gd name="T107" fmla="*/ 8 h 176"/>
              <a:gd name="T108" fmla="*/ 160 w 176"/>
              <a:gd name="T109" fmla="*/ 8 h 176"/>
              <a:gd name="T110" fmla="*/ 168 w 176"/>
              <a:gd name="T111" fmla="*/ 16 h 176"/>
              <a:gd name="T112" fmla="*/ 168 w 176"/>
              <a:gd name="T11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44" y="64"/>
                </a:moveTo>
                <a:cubicBezTo>
                  <a:pt x="55" y="64"/>
                  <a:pt x="64" y="55"/>
                  <a:pt x="64" y="44"/>
                </a:cubicBezTo>
                <a:cubicBezTo>
                  <a:pt x="64" y="33"/>
                  <a:pt x="55" y="24"/>
                  <a:pt x="44" y="24"/>
                </a:cubicBezTo>
                <a:cubicBezTo>
                  <a:pt x="33" y="24"/>
                  <a:pt x="24" y="33"/>
                  <a:pt x="24" y="44"/>
                </a:cubicBezTo>
                <a:cubicBezTo>
                  <a:pt x="24" y="55"/>
                  <a:pt x="33" y="64"/>
                  <a:pt x="44" y="64"/>
                </a:cubicBezTo>
                <a:close/>
                <a:moveTo>
                  <a:pt x="44" y="32"/>
                </a:move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close/>
                <a:moveTo>
                  <a:pt x="152" y="147"/>
                </a:move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5" y="93"/>
                  <a:pt x="114" y="92"/>
                  <a:pt x="112" y="92"/>
                </a:cubicBezTo>
                <a:cubicBezTo>
                  <a:pt x="111" y="92"/>
                  <a:pt x="110" y="92"/>
                  <a:pt x="109" y="93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7"/>
                  <a:pt x="70" y="76"/>
                  <a:pt x="68" y="76"/>
                </a:cubicBezTo>
                <a:cubicBezTo>
                  <a:pt x="67" y="76"/>
                  <a:pt x="65" y="77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7"/>
                  <a:pt x="152" y="147"/>
                  <a:pt x="152" y="147"/>
                </a:cubicBezTo>
                <a:close/>
                <a:moveTo>
                  <a:pt x="35" y="144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8"/>
                  <a:pt x="89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40" y="144"/>
                  <a:pt x="140" y="144"/>
                  <a:pt x="140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3" name="Freeform 498"/>
          <p:cNvSpPr>
            <a:spLocks noEditPoints="1"/>
          </p:cNvSpPr>
          <p:nvPr/>
        </p:nvSpPr>
        <p:spPr bwMode="auto">
          <a:xfrm>
            <a:off x="9341075" y="4162197"/>
            <a:ext cx="515955" cy="529537"/>
          </a:xfrm>
          <a:custGeom>
            <a:avLst/>
            <a:gdLst>
              <a:gd name="T0" fmla="*/ 16 w 176"/>
              <a:gd name="T1" fmla="*/ 32 h 176"/>
              <a:gd name="T2" fmla="*/ 0 w 176"/>
              <a:gd name="T3" fmla="*/ 160 h 176"/>
              <a:gd name="T4" fmla="*/ 128 w 176"/>
              <a:gd name="T5" fmla="*/ 176 h 176"/>
              <a:gd name="T6" fmla="*/ 144 w 176"/>
              <a:gd name="T7" fmla="*/ 48 h 176"/>
              <a:gd name="T8" fmla="*/ 136 w 176"/>
              <a:gd name="T9" fmla="*/ 160 h 176"/>
              <a:gd name="T10" fmla="*/ 16 w 176"/>
              <a:gd name="T11" fmla="*/ 168 h 176"/>
              <a:gd name="T12" fmla="*/ 8 w 176"/>
              <a:gd name="T13" fmla="*/ 48 h 176"/>
              <a:gd name="T14" fmla="*/ 128 w 176"/>
              <a:gd name="T15" fmla="*/ 40 h 176"/>
              <a:gd name="T16" fmla="*/ 136 w 176"/>
              <a:gd name="T17" fmla="*/ 160 h 176"/>
              <a:gd name="T18" fmla="*/ 56 w 176"/>
              <a:gd name="T19" fmla="*/ 72 h 176"/>
              <a:gd name="T20" fmla="*/ 24 w 176"/>
              <a:gd name="T21" fmla="*/ 72 h 176"/>
              <a:gd name="T22" fmla="*/ 40 w 176"/>
              <a:gd name="T23" fmla="*/ 64 h 176"/>
              <a:gd name="T24" fmla="*/ 40 w 176"/>
              <a:gd name="T25" fmla="*/ 80 h 176"/>
              <a:gd name="T26" fmla="*/ 40 w 176"/>
              <a:gd name="T27" fmla="*/ 64 h 176"/>
              <a:gd name="T28" fmla="*/ 120 w 176"/>
              <a:gd name="T29" fmla="*/ 146 h 176"/>
              <a:gd name="T30" fmla="*/ 96 w 176"/>
              <a:gd name="T31" fmla="*/ 107 h 176"/>
              <a:gd name="T32" fmla="*/ 92 w 176"/>
              <a:gd name="T33" fmla="*/ 104 h 176"/>
              <a:gd name="T34" fmla="*/ 77 w 176"/>
              <a:gd name="T35" fmla="*/ 118 h 176"/>
              <a:gd name="T36" fmla="*/ 60 w 176"/>
              <a:gd name="T37" fmla="*/ 96 h 176"/>
              <a:gd name="T38" fmla="*/ 57 w 176"/>
              <a:gd name="T39" fmla="*/ 98 h 176"/>
              <a:gd name="T40" fmla="*/ 25 w 176"/>
              <a:gd name="T41" fmla="*/ 146 h 176"/>
              <a:gd name="T42" fmla="*/ 28 w 176"/>
              <a:gd name="T43" fmla="*/ 152 h 176"/>
              <a:gd name="T44" fmla="*/ 120 w 176"/>
              <a:gd name="T45" fmla="*/ 148 h 176"/>
              <a:gd name="T46" fmla="*/ 35 w 176"/>
              <a:gd name="T47" fmla="*/ 144 h 176"/>
              <a:gd name="T48" fmla="*/ 72 w 176"/>
              <a:gd name="T49" fmla="*/ 126 h 176"/>
              <a:gd name="T50" fmla="*/ 79 w 176"/>
              <a:gd name="T51" fmla="*/ 127 h 176"/>
              <a:gd name="T52" fmla="*/ 109 w 176"/>
              <a:gd name="T53" fmla="*/ 144 h 176"/>
              <a:gd name="T54" fmla="*/ 160 w 176"/>
              <a:gd name="T55" fmla="*/ 0 h 176"/>
              <a:gd name="T56" fmla="*/ 32 w 176"/>
              <a:gd name="T57" fmla="*/ 16 h 176"/>
              <a:gd name="T58" fmla="*/ 36 w 176"/>
              <a:gd name="T59" fmla="*/ 24 h 176"/>
              <a:gd name="T60" fmla="*/ 40 w 176"/>
              <a:gd name="T61" fmla="*/ 16 h 176"/>
              <a:gd name="T62" fmla="*/ 160 w 176"/>
              <a:gd name="T63" fmla="*/ 8 h 176"/>
              <a:gd name="T64" fmla="*/ 168 w 176"/>
              <a:gd name="T65" fmla="*/ 128 h 176"/>
              <a:gd name="T66" fmla="*/ 156 w 176"/>
              <a:gd name="T67" fmla="*/ 136 h 176"/>
              <a:gd name="T68" fmla="*/ 156 w 176"/>
              <a:gd name="T69" fmla="*/ 144 h 176"/>
              <a:gd name="T70" fmla="*/ 176 w 176"/>
              <a:gd name="T71" fmla="*/ 128 h 176"/>
              <a:gd name="T72" fmla="*/ 160 w 176"/>
              <a:gd name="T7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close/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close/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4" name="Freeform 499"/>
          <p:cNvSpPr>
            <a:spLocks noEditPoints="1"/>
          </p:cNvSpPr>
          <p:nvPr/>
        </p:nvSpPr>
        <p:spPr bwMode="auto">
          <a:xfrm>
            <a:off x="10332254" y="4162197"/>
            <a:ext cx="529537" cy="529537"/>
          </a:xfrm>
          <a:custGeom>
            <a:avLst/>
            <a:gdLst>
              <a:gd name="T0" fmla="*/ 168 w 176"/>
              <a:gd name="T1" fmla="*/ 4 h 176"/>
              <a:gd name="T2" fmla="*/ 8 w 176"/>
              <a:gd name="T3" fmla="*/ 4 h 176"/>
              <a:gd name="T4" fmla="*/ 0 w 176"/>
              <a:gd name="T5" fmla="*/ 20 h 176"/>
              <a:gd name="T6" fmla="*/ 8 w 176"/>
              <a:gd name="T7" fmla="*/ 172 h 176"/>
              <a:gd name="T8" fmla="*/ 168 w 176"/>
              <a:gd name="T9" fmla="*/ 172 h 176"/>
              <a:gd name="T10" fmla="*/ 176 w 176"/>
              <a:gd name="T11" fmla="*/ 20 h 176"/>
              <a:gd name="T12" fmla="*/ 80 w 176"/>
              <a:gd name="T13" fmla="*/ 168 h 176"/>
              <a:gd name="T14" fmla="*/ 96 w 176"/>
              <a:gd name="T15" fmla="*/ 168 h 176"/>
              <a:gd name="T16" fmla="*/ 104 w 176"/>
              <a:gd name="T17" fmla="*/ 124 h 176"/>
              <a:gd name="T18" fmla="*/ 72 w 176"/>
              <a:gd name="T19" fmla="*/ 124 h 176"/>
              <a:gd name="T20" fmla="*/ 16 w 176"/>
              <a:gd name="T21" fmla="*/ 24 h 176"/>
              <a:gd name="T22" fmla="*/ 160 w 176"/>
              <a:gd name="T23" fmla="*/ 16 h 176"/>
              <a:gd name="T24" fmla="*/ 160 w 176"/>
              <a:gd name="T25" fmla="*/ 8 h 176"/>
              <a:gd name="T26" fmla="*/ 140 w 176"/>
              <a:gd name="T27" fmla="*/ 72 h 176"/>
              <a:gd name="T28" fmla="*/ 140 w 176"/>
              <a:gd name="T29" fmla="*/ 40 h 176"/>
              <a:gd name="T30" fmla="*/ 112 w 176"/>
              <a:gd name="T31" fmla="*/ 68 h 176"/>
              <a:gd name="T32" fmla="*/ 136 w 176"/>
              <a:gd name="T33" fmla="*/ 48 h 176"/>
              <a:gd name="T34" fmla="*/ 120 w 176"/>
              <a:gd name="T35" fmla="*/ 48 h 176"/>
              <a:gd name="T36" fmla="*/ 64 w 176"/>
              <a:gd name="T37" fmla="*/ 68 h 176"/>
              <a:gd name="T38" fmla="*/ 36 w 176"/>
              <a:gd name="T39" fmla="*/ 40 h 176"/>
              <a:gd name="T40" fmla="*/ 36 w 176"/>
              <a:gd name="T41" fmla="*/ 72 h 176"/>
              <a:gd name="T42" fmla="*/ 56 w 176"/>
              <a:gd name="T43" fmla="*/ 64 h 176"/>
              <a:gd name="T44" fmla="*/ 36 w 176"/>
              <a:gd name="T45" fmla="*/ 112 h 176"/>
              <a:gd name="T46" fmla="*/ 64 w 176"/>
              <a:gd name="T47" fmla="*/ 84 h 176"/>
              <a:gd name="T48" fmla="*/ 32 w 176"/>
              <a:gd name="T49" fmla="*/ 84 h 176"/>
              <a:gd name="T50" fmla="*/ 40 w 176"/>
              <a:gd name="T51" fmla="*/ 88 h 176"/>
              <a:gd name="T52" fmla="*/ 40 w 176"/>
              <a:gd name="T53" fmla="*/ 104 h 176"/>
              <a:gd name="T54" fmla="*/ 140 w 176"/>
              <a:gd name="T55" fmla="*/ 112 h 176"/>
              <a:gd name="T56" fmla="*/ 140 w 176"/>
              <a:gd name="T57" fmla="*/ 80 h 176"/>
              <a:gd name="T58" fmla="*/ 112 w 176"/>
              <a:gd name="T59" fmla="*/ 108 h 176"/>
              <a:gd name="T60" fmla="*/ 136 w 176"/>
              <a:gd name="T61" fmla="*/ 88 h 176"/>
              <a:gd name="T62" fmla="*/ 120 w 176"/>
              <a:gd name="T63" fmla="*/ 88 h 176"/>
              <a:gd name="T64" fmla="*/ 64 w 176"/>
              <a:gd name="T65" fmla="*/ 148 h 176"/>
              <a:gd name="T66" fmla="*/ 36 w 176"/>
              <a:gd name="T67" fmla="*/ 120 h 176"/>
              <a:gd name="T68" fmla="*/ 36 w 176"/>
              <a:gd name="T69" fmla="*/ 152 h 176"/>
              <a:gd name="T70" fmla="*/ 56 w 176"/>
              <a:gd name="T71" fmla="*/ 144 h 176"/>
              <a:gd name="T72" fmla="*/ 76 w 176"/>
              <a:gd name="T73" fmla="*/ 72 h 176"/>
              <a:gd name="T74" fmla="*/ 104 w 176"/>
              <a:gd name="T75" fmla="*/ 44 h 176"/>
              <a:gd name="T76" fmla="*/ 72 w 176"/>
              <a:gd name="T77" fmla="*/ 44 h 176"/>
              <a:gd name="T78" fmla="*/ 80 w 176"/>
              <a:gd name="T79" fmla="*/ 48 h 176"/>
              <a:gd name="T80" fmla="*/ 80 w 176"/>
              <a:gd name="T81" fmla="*/ 64 h 176"/>
              <a:gd name="T82" fmla="*/ 140 w 176"/>
              <a:gd name="T83" fmla="*/ 152 h 176"/>
              <a:gd name="T84" fmla="*/ 140 w 176"/>
              <a:gd name="T85" fmla="*/ 120 h 176"/>
              <a:gd name="T86" fmla="*/ 112 w 176"/>
              <a:gd name="T87" fmla="*/ 148 h 176"/>
              <a:gd name="T88" fmla="*/ 136 w 176"/>
              <a:gd name="T89" fmla="*/ 128 h 176"/>
              <a:gd name="T90" fmla="*/ 120 w 176"/>
              <a:gd name="T91" fmla="*/ 128 h 176"/>
              <a:gd name="T92" fmla="*/ 104 w 176"/>
              <a:gd name="T93" fmla="*/ 108 h 176"/>
              <a:gd name="T94" fmla="*/ 76 w 176"/>
              <a:gd name="T95" fmla="*/ 80 h 176"/>
              <a:gd name="T96" fmla="*/ 76 w 176"/>
              <a:gd name="T97" fmla="*/ 112 h 176"/>
              <a:gd name="T98" fmla="*/ 96 w 176"/>
              <a:gd name="T99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72" y="1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2"/>
                  <a:pt x="166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72"/>
                  <a:pt x="8" y="172"/>
                  <a:pt x="8" y="172"/>
                </a:cubicBezTo>
                <a:cubicBezTo>
                  <a:pt x="8" y="174"/>
                  <a:pt x="10" y="176"/>
                  <a:pt x="12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66" y="176"/>
                  <a:pt x="168" y="174"/>
                  <a:pt x="168" y="172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lose/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68"/>
                </a:lnTo>
                <a:close/>
                <a:moveTo>
                  <a:pt x="160" y="168"/>
                </a:moveTo>
                <a:cubicBezTo>
                  <a:pt x="104" y="168"/>
                  <a:pt x="104" y="168"/>
                  <a:pt x="104" y="16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8"/>
                </a:lnTo>
                <a:close/>
                <a:moveTo>
                  <a:pt x="160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6"/>
                </a:lnTo>
                <a:close/>
                <a:moveTo>
                  <a:pt x="11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2"/>
                  <a:pt x="142" y="40"/>
                  <a:pt x="140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lose/>
                <a:moveTo>
                  <a:pt x="120" y="48"/>
                </a:moveTo>
                <a:cubicBezTo>
                  <a:pt x="136" y="48"/>
                  <a:pt x="136" y="48"/>
                  <a:pt x="136" y="48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48"/>
                </a:lnTo>
                <a:close/>
                <a:moveTo>
                  <a:pt x="36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2" y="72"/>
                  <a:pt x="64" y="70"/>
                  <a:pt x="64" y="6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40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64"/>
                  <a:pt x="56" y="64"/>
                  <a:pt x="56" y="64"/>
                </a:cubicBezTo>
                <a:cubicBezTo>
                  <a:pt x="40" y="64"/>
                  <a:pt x="40" y="64"/>
                  <a:pt x="40" y="64"/>
                </a:cubicBezTo>
                <a:lnTo>
                  <a:pt x="40" y="48"/>
                </a:lnTo>
                <a:close/>
                <a:moveTo>
                  <a:pt x="36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82"/>
                  <a:pt x="32" y="8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lose/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116" y="112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2"/>
                  <a:pt x="142" y="80"/>
                  <a:pt x="140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close/>
                <a:moveTo>
                  <a:pt x="120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88"/>
                </a:lnTo>
                <a:close/>
                <a:moveTo>
                  <a:pt x="3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lose/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28"/>
                </a:lnTo>
                <a:close/>
                <a:moveTo>
                  <a:pt x="76" y="72"/>
                </a:move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4" y="70"/>
                  <a:pt x="104" y="6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close/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64"/>
                  <a:pt x="96" y="64"/>
                  <a:pt x="96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48"/>
                </a:lnTo>
                <a:close/>
                <a:moveTo>
                  <a:pt x="116" y="152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50"/>
                  <a:pt x="114" y="152"/>
                  <a:pt x="116" y="152"/>
                </a:cubicBezTo>
                <a:close/>
                <a:moveTo>
                  <a:pt x="120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28"/>
                </a:lnTo>
                <a:close/>
                <a:moveTo>
                  <a:pt x="76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lose/>
                <a:moveTo>
                  <a:pt x="80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8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5" name="Freeform 500"/>
          <p:cNvSpPr>
            <a:spLocks noEditPoints="1"/>
          </p:cNvSpPr>
          <p:nvPr/>
        </p:nvSpPr>
        <p:spPr bwMode="auto">
          <a:xfrm>
            <a:off x="1330208" y="5221263"/>
            <a:ext cx="529537" cy="420914"/>
          </a:xfrm>
          <a:custGeom>
            <a:avLst/>
            <a:gdLst>
              <a:gd name="T0" fmla="*/ 168 w 176"/>
              <a:gd name="T1" fmla="*/ 0 h 144"/>
              <a:gd name="T2" fmla="*/ 8 w 176"/>
              <a:gd name="T3" fmla="*/ 0 h 144"/>
              <a:gd name="T4" fmla="*/ 0 w 176"/>
              <a:gd name="T5" fmla="*/ 8 h 144"/>
              <a:gd name="T6" fmla="*/ 0 w 176"/>
              <a:gd name="T7" fmla="*/ 24 h 144"/>
              <a:gd name="T8" fmla="*/ 8 w 176"/>
              <a:gd name="T9" fmla="*/ 32 h 144"/>
              <a:gd name="T10" fmla="*/ 16 w 176"/>
              <a:gd name="T11" fmla="*/ 32 h 144"/>
              <a:gd name="T12" fmla="*/ 16 w 176"/>
              <a:gd name="T13" fmla="*/ 136 h 144"/>
              <a:gd name="T14" fmla="*/ 24 w 176"/>
              <a:gd name="T15" fmla="*/ 144 h 144"/>
              <a:gd name="T16" fmla="*/ 152 w 176"/>
              <a:gd name="T17" fmla="*/ 144 h 144"/>
              <a:gd name="T18" fmla="*/ 160 w 176"/>
              <a:gd name="T19" fmla="*/ 136 h 144"/>
              <a:gd name="T20" fmla="*/ 160 w 176"/>
              <a:gd name="T21" fmla="*/ 32 h 144"/>
              <a:gd name="T22" fmla="*/ 168 w 176"/>
              <a:gd name="T23" fmla="*/ 32 h 144"/>
              <a:gd name="T24" fmla="*/ 176 w 176"/>
              <a:gd name="T25" fmla="*/ 24 h 144"/>
              <a:gd name="T26" fmla="*/ 176 w 176"/>
              <a:gd name="T27" fmla="*/ 8 h 144"/>
              <a:gd name="T28" fmla="*/ 168 w 176"/>
              <a:gd name="T29" fmla="*/ 0 h 144"/>
              <a:gd name="T30" fmla="*/ 152 w 176"/>
              <a:gd name="T31" fmla="*/ 136 h 144"/>
              <a:gd name="T32" fmla="*/ 24 w 176"/>
              <a:gd name="T33" fmla="*/ 136 h 144"/>
              <a:gd name="T34" fmla="*/ 24 w 176"/>
              <a:gd name="T35" fmla="*/ 32 h 144"/>
              <a:gd name="T36" fmla="*/ 152 w 176"/>
              <a:gd name="T37" fmla="*/ 32 h 144"/>
              <a:gd name="T38" fmla="*/ 152 w 176"/>
              <a:gd name="T39" fmla="*/ 136 h 144"/>
              <a:gd name="T40" fmla="*/ 168 w 176"/>
              <a:gd name="T41" fmla="*/ 24 h 144"/>
              <a:gd name="T42" fmla="*/ 8 w 176"/>
              <a:gd name="T43" fmla="*/ 24 h 144"/>
              <a:gd name="T44" fmla="*/ 8 w 176"/>
              <a:gd name="T45" fmla="*/ 8 h 144"/>
              <a:gd name="T46" fmla="*/ 168 w 176"/>
              <a:gd name="T47" fmla="*/ 8 h 144"/>
              <a:gd name="T48" fmla="*/ 168 w 176"/>
              <a:gd name="T49" fmla="*/ 24 h 144"/>
              <a:gd name="T50" fmla="*/ 64 w 176"/>
              <a:gd name="T51" fmla="*/ 72 h 144"/>
              <a:gd name="T52" fmla="*/ 112 w 176"/>
              <a:gd name="T53" fmla="*/ 72 h 144"/>
              <a:gd name="T54" fmla="*/ 120 w 176"/>
              <a:gd name="T55" fmla="*/ 64 h 144"/>
              <a:gd name="T56" fmla="*/ 120 w 176"/>
              <a:gd name="T57" fmla="*/ 56 h 144"/>
              <a:gd name="T58" fmla="*/ 112 w 176"/>
              <a:gd name="T59" fmla="*/ 48 h 144"/>
              <a:gd name="T60" fmla="*/ 64 w 176"/>
              <a:gd name="T61" fmla="*/ 48 h 144"/>
              <a:gd name="T62" fmla="*/ 56 w 176"/>
              <a:gd name="T63" fmla="*/ 56 h 144"/>
              <a:gd name="T64" fmla="*/ 56 w 176"/>
              <a:gd name="T65" fmla="*/ 64 h 144"/>
              <a:gd name="T66" fmla="*/ 64 w 176"/>
              <a:gd name="T67" fmla="*/ 72 h 144"/>
              <a:gd name="T68" fmla="*/ 64 w 176"/>
              <a:gd name="T69" fmla="*/ 56 h 144"/>
              <a:gd name="T70" fmla="*/ 112 w 176"/>
              <a:gd name="T71" fmla="*/ 56 h 144"/>
              <a:gd name="T72" fmla="*/ 112 w 176"/>
              <a:gd name="T73" fmla="*/ 64 h 144"/>
              <a:gd name="T74" fmla="*/ 64 w 176"/>
              <a:gd name="T75" fmla="*/ 64 h 144"/>
              <a:gd name="T76" fmla="*/ 64 w 176"/>
              <a:gd name="T7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64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6" y="72"/>
                  <a:pt x="120" y="68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2"/>
                  <a:pt x="116" y="48"/>
                  <a:pt x="112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0" y="48"/>
                  <a:pt x="56" y="52"/>
                  <a:pt x="56" y="56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8"/>
                  <a:pt x="60" y="72"/>
                  <a:pt x="64" y="72"/>
                </a:cubicBezTo>
                <a:close/>
                <a:moveTo>
                  <a:pt x="64" y="56"/>
                </a:moveTo>
                <a:cubicBezTo>
                  <a:pt x="112" y="56"/>
                  <a:pt x="112" y="56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5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6" name="Freeform 501"/>
          <p:cNvSpPr>
            <a:spLocks noEditPoints="1"/>
          </p:cNvSpPr>
          <p:nvPr/>
        </p:nvSpPr>
        <p:spPr bwMode="auto">
          <a:xfrm>
            <a:off x="2334961" y="5221263"/>
            <a:ext cx="515955" cy="420914"/>
          </a:xfrm>
          <a:custGeom>
            <a:avLst/>
            <a:gdLst>
              <a:gd name="T0" fmla="*/ 124 w 176"/>
              <a:gd name="T1" fmla="*/ 96 h 144"/>
              <a:gd name="T2" fmla="*/ 136 w 176"/>
              <a:gd name="T3" fmla="*/ 84 h 144"/>
              <a:gd name="T4" fmla="*/ 124 w 176"/>
              <a:gd name="T5" fmla="*/ 72 h 144"/>
              <a:gd name="T6" fmla="*/ 112 w 176"/>
              <a:gd name="T7" fmla="*/ 84 h 144"/>
              <a:gd name="T8" fmla="*/ 124 w 176"/>
              <a:gd name="T9" fmla="*/ 96 h 144"/>
              <a:gd name="T10" fmla="*/ 124 w 176"/>
              <a:gd name="T11" fmla="*/ 80 h 144"/>
              <a:gd name="T12" fmla="*/ 128 w 176"/>
              <a:gd name="T13" fmla="*/ 84 h 144"/>
              <a:gd name="T14" fmla="*/ 124 w 176"/>
              <a:gd name="T15" fmla="*/ 88 h 144"/>
              <a:gd name="T16" fmla="*/ 120 w 176"/>
              <a:gd name="T17" fmla="*/ 84 h 144"/>
              <a:gd name="T18" fmla="*/ 124 w 176"/>
              <a:gd name="T19" fmla="*/ 80 h 144"/>
              <a:gd name="T20" fmla="*/ 88 w 176"/>
              <a:gd name="T21" fmla="*/ 96 h 144"/>
              <a:gd name="T22" fmla="*/ 100 w 176"/>
              <a:gd name="T23" fmla="*/ 84 h 144"/>
              <a:gd name="T24" fmla="*/ 88 w 176"/>
              <a:gd name="T25" fmla="*/ 72 h 144"/>
              <a:gd name="T26" fmla="*/ 76 w 176"/>
              <a:gd name="T27" fmla="*/ 84 h 144"/>
              <a:gd name="T28" fmla="*/ 88 w 176"/>
              <a:gd name="T29" fmla="*/ 96 h 144"/>
              <a:gd name="T30" fmla="*/ 88 w 176"/>
              <a:gd name="T31" fmla="*/ 80 h 144"/>
              <a:gd name="T32" fmla="*/ 92 w 176"/>
              <a:gd name="T33" fmla="*/ 84 h 144"/>
              <a:gd name="T34" fmla="*/ 88 w 176"/>
              <a:gd name="T35" fmla="*/ 88 h 144"/>
              <a:gd name="T36" fmla="*/ 84 w 176"/>
              <a:gd name="T37" fmla="*/ 84 h 144"/>
              <a:gd name="T38" fmla="*/ 88 w 176"/>
              <a:gd name="T39" fmla="*/ 80 h 144"/>
              <a:gd name="T40" fmla="*/ 168 w 176"/>
              <a:gd name="T41" fmla="*/ 0 h 144"/>
              <a:gd name="T42" fmla="*/ 8 w 176"/>
              <a:gd name="T43" fmla="*/ 0 h 144"/>
              <a:gd name="T44" fmla="*/ 0 w 176"/>
              <a:gd name="T45" fmla="*/ 8 h 144"/>
              <a:gd name="T46" fmla="*/ 0 w 176"/>
              <a:gd name="T47" fmla="*/ 24 h 144"/>
              <a:gd name="T48" fmla="*/ 8 w 176"/>
              <a:gd name="T49" fmla="*/ 32 h 144"/>
              <a:gd name="T50" fmla="*/ 16 w 176"/>
              <a:gd name="T51" fmla="*/ 32 h 144"/>
              <a:gd name="T52" fmla="*/ 16 w 176"/>
              <a:gd name="T53" fmla="*/ 136 h 144"/>
              <a:gd name="T54" fmla="*/ 24 w 176"/>
              <a:gd name="T55" fmla="*/ 144 h 144"/>
              <a:gd name="T56" fmla="*/ 152 w 176"/>
              <a:gd name="T57" fmla="*/ 144 h 144"/>
              <a:gd name="T58" fmla="*/ 160 w 176"/>
              <a:gd name="T59" fmla="*/ 136 h 144"/>
              <a:gd name="T60" fmla="*/ 160 w 176"/>
              <a:gd name="T61" fmla="*/ 32 h 144"/>
              <a:gd name="T62" fmla="*/ 168 w 176"/>
              <a:gd name="T63" fmla="*/ 32 h 144"/>
              <a:gd name="T64" fmla="*/ 176 w 176"/>
              <a:gd name="T65" fmla="*/ 24 h 144"/>
              <a:gd name="T66" fmla="*/ 176 w 176"/>
              <a:gd name="T67" fmla="*/ 8 h 144"/>
              <a:gd name="T68" fmla="*/ 168 w 176"/>
              <a:gd name="T69" fmla="*/ 0 h 144"/>
              <a:gd name="T70" fmla="*/ 152 w 176"/>
              <a:gd name="T71" fmla="*/ 136 h 144"/>
              <a:gd name="T72" fmla="*/ 24 w 176"/>
              <a:gd name="T73" fmla="*/ 136 h 144"/>
              <a:gd name="T74" fmla="*/ 24 w 176"/>
              <a:gd name="T75" fmla="*/ 32 h 144"/>
              <a:gd name="T76" fmla="*/ 152 w 176"/>
              <a:gd name="T77" fmla="*/ 32 h 144"/>
              <a:gd name="T78" fmla="*/ 152 w 176"/>
              <a:gd name="T79" fmla="*/ 136 h 144"/>
              <a:gd name="T80" fmla="*/ 168 w 176"/>
              <a:gd name="T81" fmla="*/ 24 h 144"/>
              <a:gd name="T82" fmla="*/ 8 w 176"/>
              <a:gd name="T83" fmla="*/ 24 h 144"/>
              <a:gd name="T84" fmla="*/ 8 w 176"/>
              <a:gd name="T85" fmla="*/ 8 h 144"/>
              <a:gd name="T86" fmla="*/ 168 w 176"/>
              <a:gd name="T87" fmla="*/ 8 h 144"/>
              <a:gd name="T88" fmla="*/ 168 w 176"/>
              <a:gd name="T89" fmla="*/ 24 h 144"/>
              <a:gd name="T90" fmla="*/ 52 w 176"/>
              <a:gd name="T91" fmla="*/ 96 h 144"/>
              <a:gd name="T92" fmla="*/ 64 w 176"/>
              <a:gd name="T93" fmla="*/ 84 h 144"/>
              <a:gd name="T94" fmla="*/ 52 w 176"/>
              <a:gd name="T95" fmla="*/ 72 h 144"/>
              <a:gd name="T96" fmla="*/ 40 w 176"/>
              <a:gd name="T97" fmla="*/ 84 h 144"/>
              <a:gd name="T98" fmla="*/ 52 w 176"/>
              <a:gd name="T99" fmla="*/ 96 h 144"/>
              <a:gd name="T100" fmla="*/ 52 w 176"/>
              <a:gd name="T101" fmla="*/ 80 h 144"/>
              <a:gd name="T102" fmla="*/ 56 w 176"/>
              <a:gd name="T103" fmla="*/ 84 h 144"/>
              <a:gd name="T104" fmla="*/ 52 w 176"/>
              <a:gd name="T105" fmla="*/ 88 h 144"/>
              <a:gd name="T106" fmla="*/ 48 w 176"/>
              <a:gd name="T107" fmla="*/ 84 h 144"/>
              <a:gd name="T108" fmla="*/ 52 w 176"/>
              <a:gd name="T109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44">
                <a:moveTo>
                  <a:pt x="124" y="96"/>
                </a:moveTo>
                <a:cubicBezTo>
                  <a:pt x="131" y="96"/>
                  <a:pt x="136" y="91"/>
                  <a:pt x="136" y="84"/>
                </a:cubicBezTo>
                <a:cubicBezTo>
                  <a:pt x="136" y="77"/>
                  <a:pt x="131" y="72"/>
                  <a:pt x="124" y="72"/>
                </a:cubicBezTo>
                <a:cubicBezTo>
                  <a:pt x="117" y="72"/>
                  <a:pt x="112" y="77"/>
                  <a:pt x="112" y="84"/>
                </a:cubicBezTo>
                <a:cubicBezTo>
                  <a:pt x="112" y="91"/>
                  <a:pt x="117" y="96"/>
                  <a:pt x="124" y="96"/>
                </a:cubicBezTo>
                <a:close/>
                <a:moveTo>
                  <a:pt x="124" y="80"/>
                </a:moveTo>
                <a:cubicBezTo>
                  <a:pt x="126" y="80"/>
                  <a:pt x="128" y="82"/>
                  <a:pt x="128" y="84"/>
                </a:cubicBezTo>
                <a:cubicBezTo>
                  <a:pt x="128" y="86"/>
                  <a:pt x="126" y="88"/>
                  <a:pt x="124" y="88"/>
                </a:cubicBezTo>
                <a:cubicBezTo>
                  <a:pt x="122" y="88"/>
                  <a:pt x="120" y="86"/>
                  <a:pt x="120" y="84"/>
                </a:cubicBezTo>
                <a:cubicBezTo>
                  <a:pt x="120" y="82"/>
                  <a:pt x="122" y="80"/>
                  <a:pt x="124" y="80"/>
                </a:cubicBezTo>
                <a:close/>
                <a:moveTo>
                  <a:pt x="88" y="96"/>
                </a:moveTo>
                <a:cubicBezTo>
                  <a:pt x="95" y="96"/>
                  <a:pt x="100" y="91"/>
                  <a:pt x="100" y="84"/>
                </a:cubicBezTo>
                <a:cubicBezTo>
                  <a:pt x="100" y="77"/>
                  <a:pt x="95" y="72"/>
                  <a:pt x="88" y="72"/>
                </a:cubicBezTo>
                <a:cubicBezTo>
                  <a:pt x="81" y="72"/>
                  <a:pt x="76" y="77"/>
                  <a:pt x="76" y="84"/>
                </a:cubicBezTo>
                <a:cubicBezTo>
                  <a:pt x="76" y="91"/>
                  <a:pt x="81" y="96"/>
                  <a:pt x="88" y="96"/>
                </a:cubicBezTo>
                <a:close/>
                <a:moveTo>
                  <a:pt x="88" y="80"/>
                </a:moveTo>
                <a:cubicBezTo>
                  <a:pt x="90" y="80"/>
                  <a:pt x="92" y="82"/>
                  <a:pt x="92" y="84"/>
                </a:cubicBezTo>
                <a:cubicBezTo>
                  <a:pt x="92" y="86"/>
                  <a:pt x="90" y="88"/>
                  <a:pt x="88" y="88"/>
                </a:cubicBezTo>
                <a:cubicBezTo>
                  <a:pt x="86" y="88"/>
                  <a:pt x="84" y="86"/>
                  <a:pt x="84" y="84"/>
                </a:cubicBezTo>
                <a:cubicBezTo>
                  <a:pt x="84" y="82"/>
                  <a:pt x="86" y="80"/>
                  <a:pt x="88" y="80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52" y="96"/>
                </a:moveTo>
                <a:cubicBezTo>
                  <a:pt x="59" y="96"/>
                  <a:pt x="64" y="91"/>
                  <a:pt x="64" y="84"/>
                </a:cubicBezTo>
                <a:cubicBezTo>
                  <a:pt x="64" y="77"/>
                  <a:pt x="59" y="72"/>
                  <a:pt x="52" y="72"/>
                </a:cubicBezTo>
                <a:cubicBezTo>
                  <a:pt x="45" y="72"/>
                  <a:pt x="40" y="77"/>
                  <a:pt x="40" y="84"/>
                </a:cubicBezTo>
                <a:cubicBezTo>
                  <a:pt x="40" y="91"/>
                  <a:pt x="45" y="96"/>
                  <a:pt x="52" y="96"/>
                </a:cubicBezTo>
                <a:close/>
                <a:moveTo>
                  <a:pt x="52" y="80"/>
                </a:move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50" y="88"/>
                  <a:pt x="48" y="86"/>
                  <a:pt x="48" y="84"/>
                </a:cubicBezTo>
                <a:cubicBezTo>
                  <a:pt x="48" y="82"/>
                  <a:pt x="50" y="80"/>
                  <a:pt x="52" y="8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7" name="Freeform 502"/>
          <p:cNvSpPr>
            <a:spLocks noEditPoints="1"/>
          </p:cNvSpPr>
          <p:nvPr/>
        </p:nvSpPr>
        <p:spPr bwMode="auto">
          <a:xfrm>
            <a:off x="3339713" y="5166950"/>
            <a:ext cx="515955" cy="529537"/>
          </a:xfrm>
          <a:custGeom>
            <a:avLst/>
            <a:gdLst>
              <a:gd name="T0" fmla="*/ 64 w 176"/>
              <a:gd name="T1" fmla="*/ 96 h 176"/>
              <a:gd name="T2" fmla="*/ 60 w 176"/>
              <a:gd name="T3" fmla="*/ 100 h 176"/>
              <a:gd name="T4" fmla="*/ 61 w 176"/>
              <a:gd name="T5" fmla="*/ 103 h 176"/>
              <a:gd name="T6" fmla="*/ 85 w 176"/>
              <a:gd name="T7" fmla="*/ 127 h 176"/>
              <a:gd name="T8" fmla="*/ 88 w 176"/>
              <a:gd name="T9" fmla="*/ 128 h 176"/>
              <a:gd name="T10" fmla="*/ 91 w 176"/>
              <a:gd name="T11" fmla="*/ 127 h 176"/>
              <a:gd name="T12" fmla="*/ 115 w 176"/>
              <a:gd name="T13" fmla="*/ 103 h 176"/>
              <a:gd name="T14" fmla="*/ 116 w 176"/>
              <a:gd name="T15" fmla="*/ 100 h 176"/>
              <a:gd name="T16" fmla="*/ 112 w 176"/>
              <a:gd name="T17" fmla="*/ 96 h 176"/>
              <a:gd name="T18" fmla="*/ 109 w 176"/>
              <a:gd name="T19" fmla="*/ 97 h 176"/>
              <a:gd name="T20" fmla="*/ 92 w 176"/>
              <a:gd name="T21" fmla="*/ 114 h 176"/>
              <a:gd name="T22" fmla="*/ 92 w 176"/>
              <a:gd name="T23" fmla="*/ 4 h 176"/>
              <a:gd name="T24" fmla="*/ 92 w 176"/>
              <a:gd name="T25" fmla="*/ 4 h 176"/>
              <a:gd name="T26" fmla="*/ 88 w 176"/>
              <a:gd name="T27" fmla="*/ 0 h 176"/>
              <a:gd name="T28" fmla="*/ 84 w 176"/>
              <a:gd name="T29" fmla="*/ 4 h 176"/>
              <a:gd name="T30" fmla="*/ 84 w 176"/>
              <a:gd name="T31" fmla="*/ 114 h 176"/>
              <a:gd name="T32" fmla="*/ 67 w 176"/>
              <a:gd name="T33" fmla="*/ 97 h 176"/>
              <a:gd name="T34" fmla="*/ 64 w 176"/>
              <a:gd name="T35" fmla="*/ 96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8" name="Freeform 503"/>
          <p:cNvSpPr>
            <a:spLocks noEditPoints="1"/>
          </p:cNvSpPr>
          <p:nvPr/>
        </p:nvSpPr>
        <p:spPr bwMode="auto">
          <a:xfrm>
            <a:off x="4330894" y="5166950"/>
            <a:ext cx="529537" cy="529537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9" name="Freeform 504"/>
          <p:cNvSpPr>
            <a:spLocks noEditPoints="1"/>
          </p:cNvSpPr>
          <p:nvPr/>
        </p:nvSpPr>
        <p:spPr bwMode="auto">
          <a:xfrm>
            <a:off x="5335645" y="5166950"/>
            <a:ext cx="529537" cy="529537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0" name="Freeform 505"/>
          <p:cNvSpPr>
            <a:spLocks noEditPoints="1"/>
          </p:cNvSpPr>
          <p:nvPr/>
        </p:nvSpPr>
        <p:spPr bwMode="auto">
          <a:xfrm>
            <a:off x="6340399" y="5180525"/>
            <a:ext cx="515955" cy="515955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1" name="Freeform 506"/>
          <p:cNvSpPr>
            <a:spLocks noEditPoints="1"/>
          </p:cNvSpPr>
          <p:nvPr/>
        </p:nvSpPr>
        <p:spPr bwMode="auto">
          <a:xfrm>
            <a:off x="7331570" y="5166950"/>
            <a:ext cx="529537" cy="529537"/>
          </a:xfrm>
          <a:custGeom>
            <a:avLst/>
            <a:gdLst>
              <a:gd name="T0" fmla="*/ 175 w 176"/>
              <a:gd name="T1" fmla="*/ 169 h 176"/>
              <a:gd name="T2" fmla="*/ 132 w 176"/>
              <a:gd name="T3" fmla="*/ 127 h 176"/>
              <a:gd name="T4" fmla="*/ 152 w 176"/>
              <a:gd name="T5" fmla="*/ 76 h 176"/>
              <a:gd name="T6" fmla="*/ 76 w 176"/>
              <a:gd name="T7" fmla="*/ 0 h 176"/>
              <a:gd name="T8" fmla="*/ 0 w 176"/>
              <a:gd name="T9" fmla="*/ 76 h 176"/>
              <a:gd name="T10" fmla="*/ 76 w 176"/>
              <a:gd name="T11" fmla="*/ 152 h 176"/>
              <a:gd name="T12" fmla="*/ 127 w 176"/>
              <a:gd name="T13" fmla="*/ 132 h 176"/>
              <a:gd name="T14" fmla="*/ 169 w 176"/>
              <a:gd name="T15" fmla="*/ 175 h 176"/>
              <a:gd name="T16" fmla="*/ 172 w 176"/>
              <a:gd name="T17" fmla="*/ 176 h 176"/>
              <a:gd name="T18" fmla="*/ 176 w 176"/>
              <a:gd name="T19" fmla="*/ 172 h 176"/>
              <a:gd name="T20" fmla="*/ 175 w 176"/>
              <a:gd name="T21" fmla="*/ 169 h 176"/>
              <a:gd name="T22" fmla="*/ 76 w 176"/>
              <a:gd name="T23" fmla="*/ 144 h 176"/>
              <a:gd name="T24" fmla="*/ 8 w 176"/>
              <a:gd name="T25" fmla="*/ 76 h 176"/>
              <a:gd name="T26" fmla="*/ 76 w 176"/>
              <a:gd name="T27" fmla="*/ 8 h 176"/>
              <a:gd name="T28" fmla="*/ 144 w 176"/>
              <a:gd name="T29" fmla="*/ 76 h 176"/>
              <a:gd name="T30" fmla="*/ 76 w 176"/>
              <a:gd name="T3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76"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" name="Freeform 507"/>
          <p:cNvSpPr>
            <a:spLocks noEditPoints="1"/>
          </p:cNvSpPr>
          <p:nvPr/>
        </p:nvSpPr>
        <p:spPr bwMode="auto">
          <a:xfrm>
            <a:off x="8336322" y="5166950"/>
            <a:ext cx="529537" cy="529537"/>
          </a:xfrm>
          <a:custGeom>
            <a:avLst/>
            <a:gdLst>
              <a:gd name="T0" fmla="*/ 112 w 176"/>
              <a:gd name="T1" fmla="*/ 72 h 176"/>
              <a:gd name="T2" fmla="*/ 80 w 176"/>
              <a:gd name="T3" fmla="*/ 72 h 176"/>
              <a:gd name="T4" fmla="*/ 80 w 176"/>
              <a:gd name="T5" fmla="*/ 40 h 176"/>
              <a:gd name="T6" fmla="*/ 76 w 176"/>
              <a:gd name="T7" fmla="*/ 36 h 176"/>
              <a:gd name="T8" fmla="*/ 72 w 176"/>
              <a:gd name="T9" fmla="*/ 40 h 176"/>
              <a:gd name="T10" fmla="*/ 72 w 176"/>
              <a:gd name="T11" fmla="*/ 72 h 176"/>
              <a:gd name="T12" fmla="*/ 40 w 176"/>
              <a:gd name="T13" fmla="*/ 72 h 176"/>
              <a:gd name="T14" fmla="*/ 36 w 176"/>
              <a:gd name="T15" fmla="*/ 76 h 176"/>
              <a:gd name="T16" fmla="*/ 40 w 176"/>
              <a:gd name="T17" fmla="*/ 80 h 176"/>
              <a:gd name="T18" fmla="*/ 72 w 176"/>
              <a:gd name="T19" fmla="*/ 80 h 176"/>
              <a:gd name="T20" fmla="*/ 72 w 176"/>
              <a:gd name="T21" fmla="*/ 112 h 176"/>
              <a:gd name="T22" fmla="*/ 76 w 176"/>
              <a:gd name="T23" fmla="*/ 116 h 176"/>
              <a:gd name="T24" fmla="*/ 80 w 176"/>
              <a:gd name="T25" fmla="*/ 112 h 176"/>
              <a:gd name="T26" fmla="*/ 80 w 176"/>
              <a:gd name="T27" fmla="*/ 80 h 176"/>
              <a:gd name="T28" fmla="*/ 112 w 176"/>
              <a:gd name="T29" fmla="*/ 80 h 176"/>
              <a:gd name="T30" fmla="*/ 116 w 176"/>
              <a:gd name="T31" fmla="*/ 76 h 176"/>
              <a:gd name="T32" fmla="*/ 112 w 176"/>
              <a:gd name="T33" fmla="*/ 72 h 176"/>
              <a:gd name="T34" fmla="*/ 175 w 176"/>
              <a:gd name="T35" fmla="*/ 169 h 176"/>
              <a:gd name="T36" fmla="*/ 132 w 176"/>
              <a:gd name="T37" fmla="*/ 127 h 176"/>
              <a:gd name="T38" fmla="*/ 152 w 176"/>
              <a:gd name="T39" fmla="*/ 76 h 176"/>
              <a:gd name="T40" fmla="*/ 76 w 176"/>
              <a:gd name="T41" fmla="*/ 0 h 176"/>
              <a:gd name="T42" fmla="*/ 0 w 176"/>
              <a:gd name="T43" fmla="*/ 76 h 176"/>
              <a:gd name="T44" fmla="*/ 76 w 176"/>
              <a:gd name="T45" fmla="*/ 152 h 176"/>
              <a:gd name="T46" fmla="*/ 127 w 176"/>
              <a:gd name="T47" fmla="*/ 132 h 176"/>
              <a:gd name="T48" fmla="*/ 169 w 176"/>
              <a:gd name="T49" fmla="*/ 175 h 176"/>
              <a:gd name="T50" fmla="*/ 172 w 176"/>
              <a:gd name="T51" fmla="*/ 176 h 176"/>
              <a:gd name="T52" fmla="*/ 176 w 176"/>
              <a:gd name="T53" fmla="*/ 172 h 176"/>
              <a:gd name="T54" fmla="*/ 175 w 176"/>
              <a:gd name="T55" fmla="*/ 169 h 176"/>
              <a:gd name="T56" fmla="*/ 76 w 176"/>
              <a:gd name="T57" fmla="*/ 144 h 176"/>
              <a:gd name="T58" fmla="*/ 8 w 176"/>
              <a:gd name="T59" fmla="*/ 76 h 176"/>
              <a:gd name="T60" fmla="*/ 76 w 176"/>
              <a:gd name="T61" fmla="*/ 8 h 176"/>
              <a:gd name="T62" fmla="*/ 144 w 176"/>
              <a:gd name="T63" fmla="*/ 76 h 176"/>
              <a:gd name="T64" fmla="*/ 76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72"/>
                  <a:pt x="72" y="72"/>
                  <a:pt x="7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14"/>
                  <a:pt x="74" y="116"/>
                  <a:pt x="76" y="116"/>
                </a:cubicBezTo>
                <a:cubicBezTo>
                  <a:pt x="78" y="116"/>
                  <a:pt x="80" y="114"/>
                  <a:pt x="80" y="112"/>
                </a:cubicBezTo>
                <a:cubicBezTo>
                  <a:pt x="80" y="80"/>
                  <a:pt x="80" y="80"/>
                  <a:pt x="8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" name="Freeform 508"/>
          <p:cNvSpPr>
            <a:spLocks noEditPoints="1"/>
          </p:cNvSpPr>
          <p:nvPr/>
        </p:nvSpPr>
        <p:spPr bwMode="auto">
          <a:xfrm>
            <a:off x="9341075" y="5166950"/>
            <a:ext cx="515955" cy="529537"/>
          </a:xfrm>
          <a:custGeom>
            <a:avLst/>
            <a:gdLst>
              <a:gd name="T0" fmla="*/ 112 w 176"/>
              <a:gd name="T1" fmla="*/ 72 h 176"/>
              <a:gd name="T2" fmla="*/ 40 w 176"/>
              <a:gd name="T3" fmla="*/ 72 h 176"/>
              <a:gd name="T4" fmla="*/ 36 w 176"/>
              <a:gd name="T5" fmla="*/ 76 h 176"/>
              <a:gd name="T6" fmla="*/ 40 w 176"/>
              <a:gd name="T7" fmla="*/ 80 h 176"/>
              <a:gd name="T8" fmla="*/ 112 w 176"/>
              <a:gd name="T9" fmla="*/ 80 h 176"/>
              <a:gd name="T10" fmla="*/ 116 w 176"/>
              <a:gd name="T11" fmla="*/ 76 h 176"/>
              <a:gd name="T12" fmla="*/ 112 w 176"/>
              <a:gd name="T13" fmla="*/ 72 h 176"/>
              <a:gd name="T14" fmla="*/ 175 w 176"/>
              <a:gd name="T15" fmla="*/ 169 h 176"/>
              <a:gd name="T16" fmla="*/ 132 w 176"/>
              <a:gd name="T17" fmla="*/ 127 h 176"/>
              <a:gd name="T18" fmla="*/ 152 w 176"/>
              <a:gd name="T19" fmla="*/ 76 h 176"/>
              <a:gd name="T20" fmla="*/ 76 w 176"/>
              <a:gd name="T21" fmla="*/ 0 h 176"/>
              <a:gd name="T22" fmla="*/ 0 w 176"/>
              <a:gd name="T23" fmla="*/ 76 h 176"/>
              <a:gd name="T24" fmla="*/ 76 w 176"/>
              <a:gd name="T25" fmla="*/ 152 h 176"/>
              <a:gd name="T26" fmla="*/ 127 w 176"/>
              <a:gd name="T27" fmla="*/ 132 h 176"/>
              <a:gd name="T28" fmla="*/ 169 w 176"/>
              <a:gd name="T29" fmla="*/ 175 h 176"/>
              <a:gd name="T30" fmla="*/ 172 w 176"/>
              <a:gd name="T31" fmla="*/ 176 h 176"/>
              <a:gd name="T32" fmla="*/ 176 w 176"/>
              <a:gd name="T33" fmla="*/ 172 h 176"/>
              <a:gd name="T34" fmla="*/ 175 w 176"/>
              <a:gd name="T35" fmla="*/ 169 h 176"/>
              <a:gd name="T36" fmla="*/ 76 w 176"/>
              <a:gd name="T37" fmla="*/ 144 h 176"/>
              <a:gd name="T38" fmla="*/ 8 w 176"/>
              <a:gd name="T39" fmla="*/ 76 h 176"/>
              <a:gd name="T40" fmla="*/ 76 w 176"/>
              <a:gd name="T41" fmla="*/ 8 h 176"/>
              <a:gd name="T42" fmla="*/ 144 w 176"/>
              <a:gd name="T43" fmla="*/ 76 h 176"/>
              <a:gd name="T44" fmla="*/ 76 w 176"/>
              <a:gd name="T4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4" name="Freeform 509"/>
          <p:cNvSpPr>
            <a:spLocks noEditPoints="1"/>
          </p:cNvSpPr>
          <p:nvPr/>
        </p:nvSpPr>
        <p:spPr bwMode="auto">
          <a:xfrm>
            <a:off x="10359411" y="5166950"/>
            <a:ext cx="475224" cy="529537"/>
          </a:xfrm>
          <a:custGeom>
            <a:avLst/>
            <a:gdLst>
              <a:gd name="T0" fmla="*/ 80 w 160"/>
              <a:gd name="T1" fmla="*/ 0 h 176"/>
              <a:gd name="T2" fmla="*/ 0 w 160"/>
              <a:gd name="T3" fmla="*/ 24 h 176"/>
              <a:gd name="T4" fmla="*/ 64 w 160"/>
              <a:gd name="T5" fmla="*/ 120 h 176"/>
              <a:gd name="T6" fmla="*/ 64 w 160"/>
              <a:gd name="T7" fmla="*/ 124 h 176"/>
              <a:gd name="T8" fmla="*/ 64 w 160"/>
              <a:gd name="T9" fmla="*/ 124 h 176"/>
              <a:gd name="T10" fmla="*/ 64 w 160"/>
              <a:gd name="T11" fmla="*/ 124 h 176"/>
              <a:gd name="T12" fmla="*/ 64 w 160"/>
              <a:gd name="T13" fmla="*/ 140 h 176"/>
              <a:gd name="T14" fmla="*/ 64 w 160"/>
              <a:gd name="T15" fmla="*/ 140 h 176"/>
              <a:gd name="T16" fmla="*/ 64 w 160"/>
              <a:gd name="T17" fmla="*/ 140 h 176"/>
              <a:gd name="T18" fmla="*/ 80 w 160"/>
              <a:gd name="T19" fmla="*/ 176 h 176"/>
              <a:gd name="T20" fmla="*/ 96 w 160"/>
              <a:gd name="T21" fmla="*/ 120 h 176"/>
              <a:gd name="T22" fmla="*/ 160 w 160"/>
              <a:gd name="T23" fmla="*/ 24 h 176"/>
              <a:gd name="T24" fmla="*/ 80 w 160"/>
              <a:gd name="T25" fmla="*/ 0 h 176"/>
              <a:gd name="T26" fmla="*/ 121 w 160"/>
              <a:gd name="T27" fmla="*/ 71 h 176"/>
              <a:gd name="T28" fmla="*/ 88 w 160"/>
              <a:gd name="T29" fmla="*/ 120 h 176"/>
              <a:gd name="T30" fmla="*/ 86 w 160"/>
              <a:gd name="T31" fmla="*/ 164 h 176"/>
              <a:gd name="T32" fmla="*/ 80 w 160"/>
              <a:gd name="T33" fmla="*/ 168 h 176"/>
              <a:gd name="T34" fmla="*/ 74 w 160"/>
              <a:gd name="T35" fmla="*/ 164 h 176"/>
              <a:gd name="T36" fmla="*/ 72 w 160"/>
              <a:gd name="T37" fmla="*/ 144 h 176"/>
              <a:gd name="T38" fmla="*/ 76 w 160"/>
              <a:gd name="T39" fmla="*/ 144 h 176"/>
              <a:gd name="T40" fmla="*/ 80 w 160"/>
              <a:gd name="T41" fmla="*/ 140 h 176"/>
              <a:gd name="T42" fmla="*/ 76 w 160"/>
              <a:gd name="T43" fmla="*/ 136 h 176"/>
              <a:gd name="T44" fmla="*/ 72 w 160"/>
              <a:gd name="T45" fmla="*/ 136 h 176"/>
              <a:gd name="T46" fmla="*/ 72 w 160"/>
              <a:gd name="T47" fmla="*/ 128 h 176"/>
              <a:gd name="T48" fmla="*/ 76 w 160"/>
              <a:gd name="T49" fmla="*/ 128 h 176"/>
              <a:gd name="T50" fmla="*/ 80 w 160"/>
              <a:gd name="T51" fmla="*/ 124 h 176"/>
              <a:gd name="T52" fmla="*/ 76 w 160"/>
              <a:gd name="T53" fmla="*/ 120 h 176"/>
              <a:gd name="T54" fmla="*/ 72 w 160"/>
              <a:gd name="T55" fmla="*/ 120 h 176"/>
              <a:gd name="T56" fmla="*/ 39 w 160"/>
              <a:gd name="T57" fmla="*/ 71 h 176"/>
              <a:gd name="T58" fmla="*/ 10 w 160"/>
              <a:gd name="T59" fmla="*/ 35 h 176"/>
              <a:gd name="T60" fmla="*/ 80 w 160"/>
              <a:gd name="T61" fmla="*/ 48 h 176"/>
              <a:gd name="T62" fmla="*/ 150 w 160"/>
              <a:gd name="T63" fmla="*/ 35 h 176"/>
              <a:gd name="T64" fmla="*/ 121 w 160"/>
              <a:gd name="T65" fmla="*/ 71 h 176"/>
              <a:gd name="T66" fmla="*/ 80 w 160"/>
              <a:gd name="T67" fmla="*/ 40 h 176"/>
              <a:gd name="T68" fmla="*/ 8 w 160"/>
              <a:gd name="T69" fmla="*/ 24 h 176"/>
              <a:gd name="T70" fmla="*/ 80 w 160"/>
              <a:gd name="T71" fmla="*/ 8 h 176"/>
              <a:gd name="T72" fmla="*/ 152 w 160"/>
              <a:gd name="T73" fmla="*/ 24 h 176"/>
              <a:gd name="T74" fmla="*/ 80 w 160"/>
              <a:gd name="T7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76">
                <a:moveTo>
                  <a:pt x="80" y="0"/>
                </a:move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ubicBezTo>
                  <a:pt x="160" y="11"/>
                  <a:pt x="124" y="0"/>
                  <a:pt x="80" y="0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80" y="40"/>
                </a:moveTo>
                <a:cubicBezTo>
                  <a:pt x="40" y="40"/>
                  <a:pt x="8" y="33"/>
                  <a:pt x="8" y="24"/>
                </a:cubicBez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952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Freeform 510"/>
          <p:cNvSpPr>
            <a:spLocks noEditPoints="1"/>
          </p:cNvSpPr>
          <p:nvPr/>
        </p:nvSpPr>
        <p:spPr bwMode="auto">
          <a:xfrm>
            <a:off x="1538486" y="780191"/>
            <a:ext cx="506394" cy="506394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52 w 176"/>
              <a:gd name="T79" fmla="*/ 120 h 176"/>
              <a:gd name="T80" fmla="*/ 152 w 176"/>
              <a:gd name="T81" fmla="*/ 100 h 176"/>
              <a:gd name="T82" fmla="*/ 148 w 176"/>
              <a:gd name="T83" fmla="*/ 96 h 176"/>
              <a:gd name="T84" fmla="*/ 144 w 176"/>
              <a:gd name="T85" fmla="*/ 100 h 176"/>
              <a:gd name="T86" fmla="*/ 144 w 176"/>
              <a:gd name="T87" fmla="*/ 120 h 176"/>
              <a:gd name="T88" fmla="*/ 124 w 176"/>
              <a:gd name="T89" fmla="*/ 120 h 176"/>
              <a:gd name="T90" fmla="*/ 120 w 176"/>
              <a:gd name="T91" fmla="*/ 124 h 176"/>
              <a:gd name="T92" fmla="*/ 124 w 176"/>
              <a:gd name="T93" fmla="*/ 128 h 176"/>
              <a:gd name="T94" fmla="*/ 144 w 176"/>
              <a:gd name="T95" fmla="*/ 128 h 176"/>
              <a:gd name="T96" fmla="*/ 144 w 176"/>
              <a:gd name="T97" fmla="*/ 148 h 176"/>
              <a:gd name="T98" fmla="*/ 148 w 176"/>
              <a:gd name="T99" fmla="*/ 152 h 176"/>
              <a:gd name="T100" fmla="*/ 152 w 176"/>
              <a:gd name="T101" fmla="*/ 148 h 176"/>
              <a:gd name="T102" fmla="*/ 152 w 176"/>
              <a:gd name="T103" fmla="*/ 128 h 176"/>
              <a:gd name="T104" fmla="*/ 172 w 176"/>
              <a:gd name="T105" fmla="*/ 128 h 176"/>
              <a:gd name="T106" fmla="*/ 176 w 176"/>
              <a:gd name="T107" fmla="*/ 124 h 176"/>
              <a:gd name="T108" fmla="*/ 172 w 176"/>
              <a:gd name="T10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lose/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172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00"/>
                  <a:pt x="152" y="100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146" y="96"/>
                  <a:pt x="144" y="98"/>
                  <a:pt x="144" y="10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44" y="148"/>
                  <a:pt x="144" y="148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6" name="Freeform 511"/>
          <p:cNvSpPr>
            <a:spLocks noEditPoints="1"/>
          </p:cNvSpPr>
          <p:nvPr/>
        </p:nvSpPr>
        <p:spPr bwMode="auto">
          <a:xfrm>
            <a:off x="2499329" y="780191"/>
            <a:ext cx="493406" cy="506394"/>
          </a:xfrm>
          <a:custGeom>
            <a:avLst/>
            <a:gdLst>
              <a:gd name="T0" fmla="*/ 160 w 176"/>
              <a:gd name="T1" fmla="*/ 24 h 176"/>
              <a:gd name="T2" fmla="*/ 80 w 176"/>
              <a:gd name="T3" fmla="*/ 0 h 176"/>
              <a:gd name="T4" fmla="*/ 0 w 176"/>
              <a:gd name="T5" fmla="*/ 24 h 176"/>
              <a:gd name="T6" fmla="*/ 64 w 176"/>
              <a:gd name="T7" fmla="*/ 120 h 176"/>
              <a:gd name="T8" fmla="*/ 64 w 176"/>
              <a:gd name="T9" fmla="*/ 124 h 176"/>
              <a:gd name="T10" fmla="*/ 64 w 176"/>
              <a:gd name="T11" fmla="*/ 124 h 176"/>
              <a:gd name="T12" fmla="*/ 64 w 176"/>
              <a:gd name="T13" fmla="*/ 124 h 176"/>
              <a:gd name="T14" fmla="*/ 64 w 176"/>
              <a:gd name="T15" fmla="*/ 140 h 176"/>
              <a:gd name="T16" fmla="*/ 64 w 176"/>
              <a:gd name="T17" fmla="*/ 140 h 176"/>
              <a:gd name="T18" fmla="*/ 64 w 176"/>
              <a:gd name="T19" fmla="*/ 140 h 176"/>
              <a:gd name="T20" fmla="*/ 80 w 176"/>
              <a:gd name="T21" fmla="*/ 176 h 176"/>
              <a:gd name="T22" fmla="*/ 96 w 176"/>
              <a:gd name="T23" fmla="*/ 120 h 176"/>
              <a:gd name="T24" fmla="*/ 160 w 176"/>
              <a:gd name="T25" fmla="*/ 24 h 176"/>
              <a:gd name="T26" fmla="*/ 8 w 176"/>
              <a:gd name="T27" fmla="*/ 24 h 176"/>
              <a:gd name="T28" fmla="*/ 80 w 176"/>
              <a:gd name="T29" fmla="*/ 8 h 176"/>
              <a:gd name="T30" fmla="*/ 152 w 176"/>
              <a:gd name="T31" fmla="*/ 24 h 176"/>
              <a:gd name="T32" fmla="*/ 80 w 176"/>
              <a:gd name="T33" fmla="*/ 40 h 176"/>
              <a:gd name="T34" fmla="*/ 8 w 176"/>
              <a:gd name="T35" fmla="*/ 24 h 176"/>
              <a:gd name="T36" fmla="*/ 121 w 176"/>
              <a:gd name="T37" fmla="*/ 71 h 176"/>
              <a:gd name="T38" fmla="*/ 88 w 176"/>
              <a:gd name="T39" fmla="*/ 120 h 176"/>
              <a:gd name="T40" fmla="*/ 86 w 176"/>
              <a:gd name="T41" fmla="*/ 164 h 176"/>
              <a:gd name="T42" fmla="*/ 80 w 176"/>
              <a:gd name="T43" fmla="*/ 168 h 176"/>
              <a:gd name="T44" fmla="*/ 74 w 176"/>
              <a:gd name="T45" fmla="*/ 164 h 176"/>
              <a:gd name="T46" fmla="*/ 72 w 176"/>
              <a:gd name="T47" fmla="*/ 144 h 176"/>
              <a:gd name="T48" fmla="*/ 76 w 176"/>
              <a:gd name="T49" fmla="*/ 144 h 176"/>
              <a:gd name="T50" fmla="*/ 80 w 176"/>
              <a:gd name="T51" fmla="*/ 140 h 176"/>
              <a:gd name="T52" fmla="*/ 76 w 176"/>
              <a:gd name="T53" fmla="*/ 136 h 176"/>
              <a:gd name="T54" fmla="*/ 72 w 176"/>
              <a:gd name="T55" fmla="*/ 136 h 176"/>
              <a:gd name="T56" fmla="*/ 72 w 176"/>
              <a:gd name="T57" fmla="*/ 128 h 176"/>
              <a:gd name="T58" fmla="*/ 76 w 176"/>
              <a:gd name="T59" fmla="*/ 128 h 176"/>
              <a:gd name="T60" fmla="*/ 80 w 176"/>
              <a:gd name="T61" fmla="*/ 124 h 176"/>
              <a:gd name="T62" fmla="*/ 76 w 176"/>
              <a:gd name="T63" fmla="*/ 120 h 176"/>
              <a:gd name="T64" fmla="*/ 72 w 176"/>
              <a:gd name="T65" fmla="*/ 120 h 176"/>
              <a:gd name="T66" fmla="*/ 39 w 176"/>
              <a:gd name="T67" fmla="*/ 71 h 176"/>
              <a:gd name="T68" fmla="*/ 10 w 176"/>
              <a:gd name="T69" fmla="*/ 35 h 176"/>
              <a:gd name="T70" fmla="*/ 80 w 176"/>
              <a:gd name="T71" fmla="*/ 48 h 176"/>
              <a:gd name="T72" fmla="*/ 150 w 176"/>
              <a:gd name="T73" fmla="*/ 35 h 176"/>
              <a:gd name="T74" fmla="*/ 121 w 176"/>
              <a:gd name="T75" fmla="*/ 71 h 176"/>
              <a:gd name="T76" fmla="*/ 172 w 176"/>
              <a:gd name="T77" fmla="*/ 120 h 176"/>
              <a:gd name="T78" fmla="*/ 124 w 176"/>
              <a:gd name="T79" fmla="*/ 120 h 176"/>
              <a:gd name="T80" fmla="*/ 120 w 176"/>
              <a:gd name="T81" fmla="*/ 124 h 176"/>
              <a:gd name="T82" fmla="*/ 124 w 176"/>
              <a:gd name="T83" fmla="*/ 128 h 176"/>
              <a:gd name="T84" fmla="*/ 172 w 176"/>
              <a:gd name="T85" fmla="*/ 128 h 176"/>
              <a:gd name="T86" fmla="*/ 176 w 176"/>
              <a:gd name="T87" fmla="*/ 124 h 176"/>
              <a:gd name="T88" fmla="*/ 172 w 176"/>
              <a:gd name="T89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0" y="24"/>
                </a:moveTo>
                <a:cubicBezTo>
                  <a:pt x="160" y="11"/>
                  <a:pt x="124" y="0"/>
                  <a:pt x="80" y="0"/>
                </a:cubicBez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1"/>
                  <a:pt x="64" y="123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lose/>
                <a:moveTo>
                  <a:pt x="8" y="24"/>
                </a:move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ubicBezTo>
                  <a:pt x="40" y="40"/>
                  <a:pt x="8" y="33"/>
                  <a:pt x="8" y="24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17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4" y="128"/>
                  <a:pt x="176" y="126"/>
                  <a:pt x="176" y="124"/>
                </a:cubicBezTo>
                <a:cubicBezTo>
                  <a:pt x="176" y="122"/>
                  <a:pt x="174" y="120"/>
                  <a:pt x="172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7" name="Freeform 512"/>
          <p:cNvSpPr>
            <a:spLocks noEditPoints="1"/>
          </p:cNvSpPr>
          <p:nvPr/>
        </p:nvSpPr>
        <p:spPr bwMode="auto">
          <a:xfrm>
            <a:off x="3473160" y="780191"/>
            <a:ext cx="454456" cy="506394"/>
          </a:xfrm>
          <a:custGeom>
            <a:avLst/>
            <a:gdLst>
              <a:gd name="T0" fmla="*/ 156 w 160"/>
              <a:gd name="T1" fmla="*/ 0 h 176"/>
              <a:gd name="T2" fmla="*/ 155 w 160"/>
              <a:gd name="T3" fmla="*/ 0 h 176"/>
              <a:gd name="T4" fmla="*/ 155 w 160"/>
              <a:gd name="T5" fmla="*/ 0 h 176"/>
              <a:gd name="T6" fmla="*/ 51 w 160"/>
              <a:gd name="T7" fmla="*/ 16 h 176"/>
              <a:gd name="T8" fmla="*/ 51 w 160"/>
              <a:gd name="T9" fmla="*/ 16 h 176"/>
              <a:gd name="T10" fmla="*/ 48 w 160"/>
              <a:gd name="T11" fmla="*/ 20 h 176"/>
              <a:gd name="T12" fmla="*/ 48 w 160"/>
              <a:gd name="T13" fmla="*/ 140 h 176"/>
              <a:gd name="T14" fmla="*/ 36 w 160"/>
              <a:gd name="T15" fmla="*/ 136 h 176"/>
              <a:gd name="T16" fmla="*/ 20 w 160"/>
              <a:gd name="T17" fmla="*/ 136 h 176"/>
              <a:gd name="T18" fmla="*/ 0 w 160"/>
              <a:gd name="T19" fmla="*/ 156 h 176"/>
              <a:gd name="T20" fmla="*/ 20 w 160"/>
              <a:gd name="T21" fmla="*/ 176 h 176"/>
              <a:gd name="T22" fmla="*/ 36 w 160"/>
              <a:gd name="T23" fmla="*/ 176 h 176"/>
              <a:gd name="T24" fmla="*/ 56 w 160"/>
              <a:gd name="T25" fmla="*/ 156 h 176"/>
              <a:gd name="T26" fmla="*/ 56 w 160"/>
              <a:gd name="T27" fmla="*/ 63 h 176"/>
              <a:gd name="T28" fmla="*/ 152 w 160"/>
              <a:gd name="T29" fmla="*/ 49 h 176"/>
              <a:gd name="T30" fmla="*/ 152 w 160"/>
              <a:gd name="T31" fmla="*/ 116 h 176"/>
              <a:gd name="T32" fmla="*/ 140 w 160"/>
              <a:gd name="T33" fmla="*/ 112 h 176"/>
              <a:gd name="T34" fmla="*/ 124 w 160"/>
              <a:gd name="T35" fmla="*/ 112 h 176"/>
              <a:gd name="T36" fmla="*/ 104 w 160"/>
              <a:gd name="T37" fmla="*/ 132 h 176"/>
              <a:gd name="T38" fmla="*/ 124 w 160"/>
              <a:gd name="T39" fmla="*/ 152 h 176"/>
              <a:gd name="T40" fmla="*/ 140 w 160"/>
              <a:gd name="T41" fmla="*/ 152 h 176"/>
              <a:gd name="T42" fmla="*/ 160 w 160"/>
              <a:gd name="T43" fmla="*/ 132 h 176"/>
              <a:gd name="T44" fmla="*/ 160 w 160"/>
              <a:gd name="T45" fmla="*/ 4 h 176"/>
              <a:gd name="T46" fmla="*/ 156 w 160"/>
              <a:gd name="T47" fmla="*/ 0 h 176"/>
              <a:gd name="T48" fmla="*/ 36 w 160"/>
              <a:gd name="T49" fmla="*/ 168 h 176"/>
              <a:gd name="T50" fmla="*/ 20 w 160"/>
              <a:gd name="T51" fmla="*/ 168 h 176"/>
              <a:gd name="T52" fmla="*/ 8 w 160"/>
              <a:gd name="T53" fmla="*/ 156 h 176"/>
              <a:gd name="T54" fmla="*/ 20 w 160"/>
              <a:gd name="T55" fmla="*/ 144 h 176"/>
              <a:gd name="T56" fmla="*/ 36 w 160"/>
              <a:gd name="T57" fmla="*/ 144 h 176"/>
              <a:gd name="T58" fmla="*/ 48 w 160"/>
              <a:gd name="T59" fmla="*/ 156 h 176"/>
              <a:gd name="T60" fmla="*/ 36 w 160"/>
              <a:gd name="T61" fmla="*/ 168 h 176"/>
              <a:gd name="T62" fmla="*/ 140 w 160"/>
              <a:gd name="T63" fmla="*/ 144 h 176"/>
              <a:gd name="T64" fmla="*/ 124 w 160"/>
              <a:gd name="T65" fmla="*/ 144 h 176"/>
              <a:gd name="T66" fmla="*/ 112 w 160"/>
              <a:gd name="T67" fmla="*/ 132 h 176"/>
              <a:gd name="T68" fmla="*/ 124 w 160"/>
              <a:gd name="T69" fmla="*/ 120 h 176"/>
              <a:gd name="T70" fmla="*/ 140 w 160"/>
              <a:gd name="T71" fmla="*/ 120 h 176"/>
              <a:gd name="T72" fmla="*/ 152 w 160"/>
              <a:gd name="T73" fmla="*/ 132 h 176"/>
              <a:gd name="T74" fmla="*/ 140 w 160"/>
              <a:gd name="T75" fmla="*/ 144 h 176"/>
              <a:gd name="T76" fmla="*/ 152 w 160"/>
              <a:gd name="T77" fmla="*/ 41 h 176"/>
              <a:gd name="T78" fmla="*/ 56 w 160"/>
              <a:gd name="T79" fmla="*/ 55 h 176"/>
              <a:gd name="T80" fmla="*/ 56 w 160"/>
              <a:gd name="T81" fmla="*/ 23 h 176"/>
              <a:gd name="T82" fmla="*/ 152 w 160"/>
              <a:gd name="T83" fmla="*/ 9 h 176"/>
              <a:gd name="T84" fmla="*/ 152 w 160"/>
              <a:gd name="T85" fmla="*/ 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0" h="176">
                <a:moveTo>
                  <a:pt x="156" y="0"/>
                </a:moveTo>
                <a:cubicBezTo>
                  <a:pt x="156" y="0"/>
                  <a:pt x="156" y="0"/>
                  <a:pt x="155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63"/>
                  <a:pt x="56" y="63"/>
                  <a:pt x="56" y="63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49" y="114"/>
                  <a:pt x="145" y="112"/>
                  <a:pt x="140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13" y="112"/>
                  <a:pt x="104" y="121"/>
                  <a:pt x="104" y="132"/>
                </a:cubicBezTo>
                <a:cubicBezTo>
                  <a:pt x="104" y="143"/>
                  <a:pt x="113" y="152"/>
                  <a:pt x="124" y="152"/>
                </a:cubicBezTo>
                <a:cubicBezTo>
                  <a:pt x="140" y="152"/>
                  <a:pt x="140" y="152"/>
                  <a:pt x="140" y="152"/>
                </a:cubicBezTo>
                <a:cubicBezTo>
                  <a:pt x="151" y="152"/>
                  <a:pt x="160" y="143"/>
                  <a:pt x="160" y="132"/>
                </a:cubicBezTo>
                <a:cubicBezTo>
                  <a:pt x="160" y="4"/>
                  <a:pt x="160" y="4"/>
                  <a:pt x="160" y="4"/>
                </a:cubicBezTo>
                <a:cubicBezTo>
                  <a:pt x="160" y="2"/>
                  <a:pt x="158" y="0"/>
                  <a:pt x="156" y="0"/>
                </a:cubicBezTo>
                <a:close/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close/>
                <a:moveTo>
                  <a:pt x="140" y="144"/>
                </a:moveTo>
                <a:cubicBezTo>
                  <a:pt x="124" y="144"/>
                  <a:pt x="124" y="144"/>
                  <a:pt x="124" y="144"/>
                </a:cubicBezTo>
                <a:cubicBezTo>
                  <a:pt x="117" y="144"/>
                  <a:pt x="112" y="139"/>
                  <a:pt x="112" y="132"/>
                </a:cubicBezTo>
                <a:cubicBezTo>
                  <a:pt x="112" y="125"/>
                  <a:pt x="117" y="120"/>
                  <a:pt x="124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7" y="120"/>
                  <a:pt x="152" y="125"/>
                  <a:pt x="152" y="132"/>
                </a:cubicBezTo>
                <a:cubicBezTo>
                  <a:pt x="152" y="139"/>
                  <a:pt x="147" y="144"/>
                  <a:pt x="140" y="144"/>
                </a:cubicBezTo>
                <a:close/>
                <a:moveTo>
                  <a:pt x="152" y="41"/>
                </a:moveTo>
                <a:cubicBezTo>
                  <a:pt x="56" y="55"/>
                  <a:pt x="56" y="55"/>
                  <a:pt x="56" y="55"/>
                </a:cubicBezTo>
                <a:cubicBezTo>
                  <a:pt x="56" y="23"/>
                  <a:pt x="56" y="23"/>
                  <a:pt x="56" y="23"/>
                </a:cubicBezTo>
                <a:cubicBezTo>
                  <a:pt x="152" y="9"/>
                  <a:pt x="152" y="9"/>
                  <a:pt x="152" y="9"/>
                </a:cubicBezTo>
                <a:lnTo>
                  <a:pt x="152" y="41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8" name="Freeform 513"/>
          <p:cNvSpPr>
            <a:spLocks noEditPoints="1"/>
          </p:cNvSpPr>
          <p:nvPr/>
        </p:nvSpPr>
        <p:spPr bwMode="auto">
          <a:xfrm>
            <a:off x="4498920" y="780191"/>
            <a:ext cx="324613" cy="506394"/>
          </a:xfrm>
          <a:custGeom>
            <a:avLst/>
            <a:gdLst>
              <a:gd name="T0" fmla="*/ 108 w 112"/>
              <a:gd name="T1" fmla="*/ 8 h 176"/>
              <a:gd name="T2" fmla="*/ 107 w 112"/>
              <a:gd name="T3" fmla="*/ 8 h 176"/>
              <a:gd name="T4" fmla="*/ 107 w 112"/>
              <a:gd name="T5" fmla="*/ 8 h 176"/>
              <a:gd name="T6" fmla="*/ 54 w 112"/>
              <a:gd name="T7" fmla="*/ 0 h 176"/>
              <a:gd name="T8" fmla="*/ 52 w 112"/>
              <a:gd name="T9" fmla="*/ 0 h 176"/>
              <a:gd name="T10" fmla="*/ 52 w 112"/>
              <a:gd name="T11" fmla="*/ 0 h 176"/>
              <a:gd name="T12" fmla="*/ 51 w 112"/>
              <a:gd name="T13" fmla="*/ 0 h 176"/>
              <a:gd name="T14" fmla="*/ 51 w 112"/>
              <a:gd name="T15" fmla="*/ 0 h 176"/>
              <a:gd name="T16" fmla="*/ 48 w 112"/>
              <a:gd name="T17" fmla="*/ 4 h 176"/>
              <a:gd name="T18" fmla="*/ 48 w 112"/>
              <a:gd name="T19" fmla="*/ 140 h 176"/>
              <a:gd name="T20" fmla="*/ 36 w 112"/>
              <a:gd name="T21" fmla="*/ 136 h 176"/>
              <a:gd name="T22" fmla="*/ 20 w 112"/>
              <a:gd name="T23" fmla="*/ 136 h 176"/>
              <a:gd name="T24" fmla="*/ 0 w 112"/>
              <a:gd name="T25" fmla="*/ 156 h 176"/>
              <a:gd name="T26" fmla="*/ 20 w 112"/>
              <a:gd name="T27" fmla="*/ 176 h 176"/>
              <a:gd name="T28" fmla="*/ 36 w 112"/>
              <a:gd name="T29" fmla="*/ 176 h 176"/>
              <a:gd name="T30" fmla="*/ 56 w 112"/>
              <a:gd name="T31" fmla="*/ 156 h 176"/>
              <a:gd name="T32" fmla="*/ 56 w 112"/>
              <a:gd name="T33" fmla="*/ 48 h 176"/>
              <a:gd name="T34" fmla="*/ 106 w 112"/>
              <a:gd name="T35" fmla="*/ 56 h 176"/>
              <a:gd name="T36" fmla="*/ 108 w 112"/>
              <a:gd name="T37" fmla="*/ 56 h 176"/>
              <a:gd name="T38" fmla="*/ 108 w 112"/>
              <a:gd name="T39" fmla="*/ 56 h 176"/>
              <a:gd name="T40" fmla="*/ 109 w 112"/>
              <a:gd name="T41" fmla="*/ 56 h 176"/>
              <a:gd name="T42" fmla="*/ 109 w 112"/>
              <a:gd name="T43" fmla="*/ 56 h 176"/>
              <a:gd name="T44" fmla="*/ 112 w 112"/>
              <a:gd name="T45" fmla="*/ 52 h 176"/>
              <a:gd name="T46" fmla="*/ 112 w 112"/>
              <a:gd name="T47" fmla="*/ 12 h 176"/>
              <a:gd name="T48" fmla="*/ 108 w 112"/>
              <a:gd name="T49" fmla="*/ 8 h 176"/>
              <a:gd name="T50" fmla="*/ 36 w 112"/>
              <a:gd name="T51" fmla="*/ 168 h 176"/>
              <a:gd name="T52" fmla="*/ 20 w 112"/>
              <a:gd name="T53" fmla="*/ 168 h 176"/>
              <a:gd name="T54" fmla="*/ 8 w 112"/>
              <a:gd name="T55" fmla="*/ 156 h 176"/>
              <a:gd name="T56" fmla="*/ 20 w 112"/>
              <a:gd name="T57" fmla="*/ 144 h 176"/>
              <a:gd name="T58" fmla="*/ 36 w 112"/>
              <a:gd name="T59" fmla="*/ 144 h 176"/>
              <a:gd name="T60" fmla="*/ 48 w 112"/>
              <a:gd name="T61" fmla="*/ 156 h 176"/>
              <a:gd name="T62" fmla="*/ 36 w 112"/>
              <a:gd name="T63" fmla="*/ 168 h 176"/>
              <a:gd name="T64" fmla="*/ 104 w 112"/>
              <a:gd name="T65" fmla="*/ 48 h 176"/>
              <a:gd name="T66" fmla="*/ 56 w 112"/>
              <a:gd name="T67" fmla="*/ 41 h 176"/>
              <a:gd name="T68" fmla="*/ 56 w 112"/>
              <a:gd name="T69" fmla="*/ 8 h 176"/>
              <a:gd name="T70" fmla="*/ 104 w 112"/>
              <a:gd name="T71" fmla="*/ 15 h 176"/>
              <a:gd name="T72" fmla="*/ 104 w 112"/>
              <a:gd name="T7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76">
                <a:moveTo>
                  <a:pt x="108" y="8"/>
                </a:moveTo>
                <a:cubicBezTo>
                  <a:pt x="108" y="8"/>
                  <a:pt x="108" y="8"/>
                  <a:pt x="107" y="8"/>
                </a:cubicBezTo>
                <a:cubicBezTo>
                  <a:pt x="107" y="8"/>
                  <a:pt x="107" y="8"/>
                  <a:pt x="107" y="8"/>
                </a:cubicBezTo>
                <a:cubicBezTo>
                  <a:pt x="54" y="0"/>
                  <a:pt x="54" y="0"/>
                  <a:pt x="54" y="0"/>
                </a:cubicBezTo>
                <a:cubicBezTo>
                  <a:pt x="53" y="0"/>
                  <a:pt x="53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9" y="0"/>
                  <a:pt x="48" y="2"/>
                  <a:pt x="48" y="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5" y="138"/>
                  <a:pt x="41" y="136"/>
                  <a:pt x="36" y="136"/>
                </a:cubicBezTo>
                <a:cubicBezTo>
                  <a:pt x="20" y="136"/>
                  <a:pt x="20" y="136"/>
                  <a:pt x="20" y="136"/>
                </a:cubicBezTo>
                <a:cubicBezTo>
                  <a:pt x="9" y="136"/>
                  <a:pt x="0" y="145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6" y="176"/>
                  <a:pt x="36" y="176"/>
                  <a:pt x="36" y="176"/>
                </a:cubicBezTo>
                <a:cubicBezTo>
                  <a:pt x="47" y="176"/>
                  <a:pt x="56" y="167"/>
                  <a:pt x="56" y="156"/>
                </a:cubicBezTo>
                <a:cubicBezTo>
                  <a:pt x="56" y="48"/>
                  <a:pt x="56" y="48"/>
                  <a:pt x="56" y="48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7" y="56"/>
                  <a:pt x="107" y="56"/>
                  <a:pt x="108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1" y="56"/>
                  <a:pt x="112" y="54"/>
                  <a:pt x="112" y="52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10"/>
                  <a:pt x="110" y="8"/>
                  <a:pt x="108" y="8"/>
                </a:cubicBezTo>
                <a:close/>
                <a:moveTo>
                  <a:pt x="36" y="168"/>
                </a:moveTo>
                <a:cubicBezTo>
                  <a:pt x="20" y="168"/>
                  <a:pt x="20" y="168"/>
                  <a:pt x="20" y="168"/>
                </a:cubicBezTo>
                <a:cubicBezTo>
                  <a:pt x="13" y="168"/>
                  <a:pt x="8" y="163"/>
                  <a:pt x="8" y="156"/>
                </a:cubicBezTo>
                <a:cubicBezTo>
                  <a:pt x="8" y="149"/>
                  <a:pt x="13" y="144"/>
                  <a:pt x="20" y="14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43" y="144"/>
                  <a:pt x="48" y="149"/>
                  <a:pt x="48" y="156"/>
                </a:cubicBezTo>
                <a:cubicBezTo>
                  <a:pt x="48" y="163"/>
                  <a:pt x="43" y="168"/>
                  <a:pt x="36" y="168"/>
                </a:cubicBezTo>
                <a:close/>
                <a:moveTo>
                  <a:pt x="104" y="48"/>
                </a:moveTo>
                <a:cubicBezTo>
                  <a:pt x="56" y="41"/>
                  <a:pt x="56" y="41"/>
                  <a:pt x="56" y="41"/>
                </a:cubicBezTo>
                <a:cubicBezTo>
                  <a:pt x="56" y="8"/>
                  <a:pt x="56" y="8"/>
                  <a:pt x="56" y="8"/>
                </a:cubicBezTo>
                <a:cubicBezTo>
                  <a:pt x="104" y="15"/>
                  <a:pt x="104" y="15"/>
                  <a:pt x="104" y="15"/>
                </a:cubicBezTo>
                <a:lnTo>
                  <a:pt x="104" y="4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9" name="Freeform 514"/>
          <p:cNvSpPr>
            <a:spLocks noEditPoints="1"/>
          </p:cNvSpPr>
          <p:nvPr/>
        </p:nvSpPr>
        <p:spPr bwMode="auto">
          <a:xfrm>
            <a:off x="5368875" y="780191"/>
            <a:ext cx="506394" cy="506394"/>
          </a:xfrm>
          <a:custGeom>
            <a:avLst/>
            <a:gdLst>
              <a:gd name="T0" fmla="*/ 39 w 39"/>
              <a:gd name="T1" fmla="*/ 14 h 39"/>
              <a:gd name="T2" fmla="*/ 25 w 39"/>
              <a:gd name="T3" fmla="*/ 14 h 39"/>
              <a:gd name="T4" fmla="*/ 19 w 39"/>
              <a:gd name="T5" fmla="*/ 0 h 39"/>
              <a:gd name="T6" fmla="*/ 14 w 39"/>
              <a:gd name="T7" fmla="*/ 14 h 39"/>
              <a:gd name="T8" fmla="*/ 0 w 39"/>
              <a:gd name="T9" fmla="*/ 14 h 39"/>
              <a:gd name="T10" fmla="*/ 11 w 39"/>
              <a:gd name="T11" fmla="*/ 23 h 39"/>
              <a:gd name="T12" fmla="*/ 6 w 39"/>
              <a:gd name="T13" fmla="*/ 39 h 39"/>
              <a:gd name="T14" fmla="*/ 19 w 39"/>
              <a:gd name="T15" fmla="*/ 29 h 39"/>
              <a:gd name="T16" fmla="*/ 32 w 39"/>
              <a:gd name="T17" fmla="*/ 39 h 39"/>
              <a:gd name="T18" fmla="*/ 27 w 39"/>
              <a:gd name="T19" fmla="*/ 23 h 39"/>
              <a:gd name="T20" fmla="*/ 39 w 39"/>
              <a:gd name="T21" fmla="*/ 14 h 39"/>
              <a:gd name="T22" fmla="*/ 29 w 39"/>
              <a:gd name="T23" fmla="*/ 34 h 39"/>
              <a:gd name="T24" fmla="*/ 20 w 39"/>
              <a:gd name="T25" fmla="*/ 28 h 39"/>
              <a:gd name="T26" fmla="*/ 19 w 39"/>
              <a:gd name="T27" fmla="*/ 27 h 39"/>
              <a:gd name="T28" fmla="*/ 18 w 39"/>
              <a:gd name="T29" fmla="*/ 28 h 39"/>
              <a:gd name="T30" fmla="*/ 10 w 39"/>
              <a:gd name="T31" fmla="*/ 34 h 39"/>
              <a:gd name="T32" fmla="*/ 13 w 39"/>
              <a:gd name="T33" fmla="*/ 23 h 39"/>
              <a:gd name="T34" fmla="*/ 13 w 39"/>
              <a:gd name="T35" fmla="*/ 22 h 39"/>
              <a:gd name="T36" fmla="*/ 12 w 39"/>
              <a:gd name="T37" fmla="*/ 21 h 39"/>
              <a:gd name="T38" fmla="*/ 5 w 39"/>
              <a:gd name="T39" fmla="*/ 16 h 39"/>
              <a:gd name="T40" fmla="*/ 15 w 39"/>
              <a:gd name="T41" fmla="*/ 16 h 39"/>
              <a:gd name="T42" fmla="*/ 16 w 39"/>
              <a:gd name="T43" fmla="*/ 15 h 39"/>
              <a:gd name="T44" fmla="*/ 19 w 39"/>
              <a:gd name="T45" fmla="*/ 5 h 39"/>
              <a:gd name="T46" fmla="*/ 23 w 39"/>
              <a:gd name="T47" fmla="*/ 15 h 39"/>
              <a:gd name="T48" fmla="*/ 23 w 39"/>
              <a:gd name="T49" fmla="*/ 16 h 39"/>
              <a:gd name="T50" fmla="*/ 33 w 39"/>
              <a:gd name="T51" fmla="*/ 16 h 39"/>
              <a:gd name="T52" fmla="*/ 26 w 39"/>
              <a:gd name="T53" fmla="*/ 21 h 39"/>
              <a:gd name="T54" fmla="*/ 25 w 39"/>
              <a:gd name="T55" fmla="*/ 22 h 39"/>
              <a:gd name="T56" fmla="*/ 29 w 39"/>
              <a:gd name="T57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39">
                <a:moveTo>
                  <a:pt x="39" y="14"/>
                </a:moveTo>
                <a:lnTo>
                  <a:pt x="25" y="14"/>
                </a:lnTo>
                <a:lnTo>
                  <a:pt x="19" y="0"/>
                </a:lnTo>
                <a:lnTo>
                  <a:pt x="14" y="14"/>
                </a:lnTo>
                <a:lnTo>
                  <a:pt x="0" y="14"/>
                </a:lnTo>
                <a:lnTo>
                  <a:pt x="11" y="23"/>
                </a:lnTo>
                <a:lnTo>
                  <a:pt x="6" y="39"/>
                </a:lnTo>
                <a:lnTo>
                  <a:pt x="19" y="29"/>
                </a:lnTo>
                <a:lnTo>
                  <a:pt x="32" y="39"/>
                </a:lnTo>
                <a:lnTo>
                  <a:pt x="27" y="23"/>
                </a:lnTo>
                <a:lnTo>
                  <a:pt x="39" y="14"/>
                </a:lnTo>
                <a:close/>
                <a:moveTo>
                  <a:pt x="29" y="34"/>
                </a:moveTo>
                <a:lnTo>
                  <a:pt x="20" y="28"/>
                </a:lnTo>
                <a:lnTo>
                  <a:pt x="19" y="27"/>
                </a:lnTo>
                <a:lnTo>
                  <a:pt x="18" y="28"/>
                </a:lnTo>
                <a:lnTo>
                  <a:pt x="10" y="34"/>
                </a:lnTo>
                <a:lnTo>
                  <a:pt x="13" y="23"/>
                </a:lnTo>
                <a:lnTo>
                  <a:pt x="13" y="22"/>
                </a:lnTo>
                <a:lnTo>
                  <a:pt x="12" y="21"/>
                </a:lnTo>
                <a:lnTo>
                  <a:pt x="5" y="16"/>
                </a:lnTo>
                <a:lnTo>
                  <a:pt x="15" y="16"/>
                </a:lnTo>
                <a:lnTo>
                  <a:pt x="16" y="15"/>
                </a:lnTo>
                <a:lnTo>
                  <a:pt x="19" y="5"/>
                </a:lnTo>
                <a:lnTo>
                  <a:pt x="23" y="15"/>
                </a:lnTo>
                <a:lnTo>
                  <a:pt x="23" y="16"/>
                </a:lnTo>
                <a:lnTo>
                  <a:pt x="33" y="16"/>
                </a:lnTo>
                <a:lnTo>
                  <a:pt x="26" y="21"/>
                </a:lnTo>
                <a:lnTo>
                  <a:pt x="25" y="22"/>
                </a:lnTo>
                <a:lnTo>
                  <a:pt x="29" y="3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0" name="Freeform 515"/>
          <p:cNvSpPr>
            <a:spLocks noEditPoints="1"/>
          </p:cNvSpPr>
          <p:nvPr/>
        </p:nvSpPr>
        <p:spPr bwMode="auto">
          <a:xfrm>
            <a:off x="6329718" y="780191"/>
            <a:ext cx="493406" cy="506394"/>
          </a:xfrm>
          <a:custGeom>
            <a:avLst/>
            <a:gdLst>
              <a:gd name="T0" fmla="*/ 38 w 38"/>
              <a:gd name="T1" fmla="*/ 7 h 39"/>
              <a:gd name="T2" fmla="*/ 31 w 38"/>
              <a:gd name="T3" fmla="*/ 7 h 39"/>
              <a:gd name="T4" fmla="*/ 29 w 38"/>
              <a:gd name="T5" fmla="*/ 0 h 39"/>
              <a:gd name="T6" fmla="*/ 26 w 38"/>
              <a:gd name="T7" fmla="*/ 7 h 39"/>
              <a:gd name="T8" fmla="*/ 19 w 38"/>
              <a:gd name="T9" fmla="*/ 7 h 39"/>
              <a:gd name="T10" fmla="*/ 25 w 38"/>
              <a:gd name="T11" fmla="*/ 11 h 39"/>
              <a:gd name="T12" fmla="*/ 22 w 38"/>
              <a:gd name="T13" fmla="*/ 19 h 39"/>
              <a:gd name="T14" fmla="*/ 29 w 38"/>
              <a:gd name="T15" fmla="*/ 14 h 39"/>
              <a:gd name="T16" fmla="*/ 35 w 38"/>
              <a:gd name="T17" fmla="*/ 19 h 39"/>
              <a:gd name="T18" fmla="*/ 33 w 38"/>
              <a:gd name="T19" fmla="*/ 11 h 39"/>
              <a:gd name="T20" fmla="*/ 38 w 38"/>
              <a:gd name="T21" fmla="*/ 7 h 39"/>
              <a:gd name="T22" fmla="*/ 30 w 38"/>
              <a:gd name="T23" fmla="*/ 13 h 39"/>
              <a:gd name="T24" fmla="*/ 29 w 38"/>
              <a:gd name="T25" fmla="*/ 12 h 39"/>
              <a:gd name="T26" fmla="*/ 27 w 38"/>
              <a:gd name="T27" fmla="*/ 13 h 39"/>
              <a:gd name="T28" fmla="*/ 26 w 38"/>
              <a:gd name="T29" fmla="*/ 15 h 39"/>
              <a:gd name="T30" fmla="*/ 26 w 38"/>
              <a:gd name="T31" fmla="*/ 12 h 39"/>
              <a:gd name="T32" fmla="*/ 27 w 38"/>
              <a:gd name="T33" fmla="*/ 11 h 39"/>
              <a:gd name="T34" fmla="*/ 26 w 38"/>
              <a:gd name="T35" fmla="*/ 10 h 39"/>
              <a:gd name="T36" fmla="*/ 24 w 38"/>
              <a:gd name="T37" fmla="*/ 9 h 39"/>
              <a:gd name="T38" fmla="*/ 27 w 38"/>
              <a:gd name="T39" fmla="*/ 9 h 39"/>
              <a:gd name="T40" fmla="*/ 27 w 38"/>
              <a:gd name="T41" fmla="*/ 8 h 39"/>
              <a:gd name="T42" fmla="*/ 29 w 38"/>
              <a:gd name="T43" fmla="*/ 5 h 39"/>
              <a:gd name="T44" fmla="*/ 30 w 38"/>
              <a:gd name="T45" fmla="*/ 8 h 39"/>
              <a:gd name="T46" fmla="*/ 30 w 38"/>
              <a:gd name="T47" fmla="*/ 9 h 39"/>
              <a:gd name="T48" fmla="*/ 33 w 38"/>
              <a:gd name="T49" fmla="*/ 9 h 39"/>
              <a:gd name="T50" fmla="*/ 31 w 38"/>
              <a:gd name="T51" fmla="*/ 10 h 39"/>
              <a:gd name="T52" fmla="*/ 31 w 38"/>
              <a:gd name="T53" fmla="*/ 11 h 39"/>
              <a:gd name="T54" fmla="*/ 31 w 38"/>
              <a:gd name="T55" fmla="*/ 12 h 39"/>
              <a:gd name="T56" fmla="*/ 32 w 38"/>
              <a:gd name="T57" fmla="*/ 15 h 39"/>
              <a:gd name="T58" fmla="*/ 30 w 38"/>
              <a:gd name="T59" fmla="*/ 13 h 39"/>
              <a:gd name="T60" fmla="*/ 16 w 38"/>
              <a:gd name="T61" fmla="*/ 22 h 39"/>
              <a:gd name="T62" fmla="*/ 13 w 38"/>
              <a:gd name="T63" fmla="*/ 12 h 39"/>
              <a:gd name="T64" fmla="*/ 9 w 38"/>
              <a:gd name="T65" fmla="*/ 22 h 39"/>
              <a:gd name="T66" fmla="*/ 0 w 38"/>
              <a:gd name="T67" fmla="*/ 22 h 39"/>
              <a:gd name="T68" fmla="*/ 7 w 38"/>
              <a:gd name="T69" fmla="*/ 28 h 39"/>
              <a:gd name="T70" fmla="*/ 4 w 38"/>
              <a:gd name="T71" fmla="*/ 39 h 39"/>
              <a:gd name="T72" fmla="*/ 13 w 38"/>
              <a:gd name="T73" fmla="*/ 32 h 39"/>
              <a:gd name="T74" fmla="*/ 22 w 38"/>
              <a:gd name="T75" fmla="*/ 39 h 39"/>
              <a:gd name="T76" fmla="*/ 18 w 38"/>
              <a:gd name="T77" fmla="*/ 28 h 39"/>
              <a:gd name="T78" fmla="*/ 26 w 38"/>
              <a:gd name="T79" fmla="*/ 22 h 39"/>
              <a:gd name="T80" fmla="*/ 16 w 38"/>
              <a:gd name="T81" fmla="*/ 22 h 39"/>
              <a:gd name="T82" fmla="*/ 17 w 38"/>
              <a:gd name="T83" fmla="*/ 28 h 39"/>
              <a:gd name="T84" fmla="*/ 18 w 38"/>
              <a:gd name="T85" fmla="*/ 34 h 39"/>
              <a:gd name="T86" fmla="*/ 14 w 38"/>
              <a:gd name="T87" fmla="*/ 31 h 39"/>
              <a:gd name="T88" fmla="*/ 13 w 38"/>
              <a:gd name="T89" fmla="*/ 30 h 39"/>
              <a:gd name="T90" fmla="*/ 12 w 38"/>
              <a:gd name="T91" fmla="*/ 31 h 39"/>
              <a:gd name="T92" fmla="*/ 7 w 38"/>
              <a:gd name="T93" fmla="*/ 34 h 39"/>
              <a:gd name="T94" fmla="*/ 9 w 38"/>
              <a:gd name="T95" fmla="*/ 28 h 39"/>
              <a:gd name="T96" fmla="*/ 10 w 38"/>
              <a:gd name="T97" fmla="*/ 27 h 39"/>
              <a:gd name="T98" fmla="*/ 8 w 38"/>
              <a:gd name="T99" fmla="*/ 27 h 39"/>
              <a:gd name="T100" fmla="*/ 5 w 38"/>
              <a:gd name="T101" fmla="*/ 24 h 39"/>
              <a:gd name="T102" fmla="*/ 10 w 38"/>
              <a:gd name="T103" fmla="*/ 24 h 39"/>
              <a:gd name="T104" fmla="*/ 11 w 38"/>
              <a:gd name="T105" fmla="*/ 23 h 39"/>
              <a:gd name="T106" fmla="*/ 13 w 38"/>
              <a:gd name="T107" fmla="*/ 17 h 39"/>
              <a:gd name="T108" fmla="*/ 15 w 38"/>
              <a:gd name="T109" fmla="*/ 23 h 39"/>
              <a:gd name="T110" fmla="*/ 15 w 38"/>
              <a:gd name="T111" fmla="*/ 24 h 39"/>
              <a:gd name="T112" fmla="*/ 21 w 38"/>
              <a:gd name="T113" fmla="*/ 24 h 39"/>
              <a:gd name="T114" fmla="*/ 17 w 38"/>
              <a:gd name="T115" fmla="*/ 27 h 39"/>
              <a:gd name="T116" fmla="*/ 16 w 38"/>
              <a:gd name="T117" fmla="*/ 27 h 39"/>
              <a:gd name="T118" fmla="*/ 17 w 38"/>
              <a:gd name="T11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" h="39">
                <a:moveTo>
                  <a:pt x="38" y="7"/>
                </a:moveTo>
                <a:lnTo>
                  <a:pt x="31" y="7"/>
                </a:lnTo>
                <a:lnTo>
                  <a:pt x="29" y="0"/>
                </a:lnTo>
                <a:lnTo>
                  <a:pt x="26" y="7"/>
                </a:lnTo>
                <a:lnTo>
                  <a:pt x="19" y="7"/>
                </a:lnTo>
                <a:lnTo>
                  <a:pt x="25" y="11"/>
                </a:lnTo>
                <a:lnTo>
                  <a:pt x="22" y="19"/>
                </a:lnTo>
                <a:lnTo>
                  <a:pt x="29" y="14"/>
                </a:lnTo>
                <a:lnTo>
                  <a:pt x="35" y="19"/>
                </a:lnTo>
                <a:lnTo>
                  <a:pt x="33" y="11"/>
                </a:lnTo>
                <a:lnTo>
                  <a:pt x="38" y="7"/>
                </a:lnTo>
                <a:close/>
                <a:moveTo>
                  <a:pt x="30" y="13"/>
                </a:moveTo>
                <a:lnTo>
                  <a:pt x="29" y="12"/>
                </a:lnTo>
                <a:lnTo>
                  <a:pt x="27" y="13"/>
                </a:lnTo>
                <a:lnTo>
                  <a:pt x="26" y="15"/>
                </a:lnTo>
                <a:lnTo>
                  <a:pt x="26" y="12"/>
                </a:lnTo>
                <a:lnTo>
                  <a:pt x="27" y="11"/>
                </a:lnTo>
                <a:lnTo>
                  <a:pt x="26" y="10"/>
                </a:lnTo>
                <a:lnTo>
                  <a:pt x="24" y="9"/>
                </a:lnTo>
                <a:lnTo>
                  <a:pt x="27" y="9"/>
                </a:lnTo>
                <a:lnTo>
                  <a:pt x="27" y="8"/>
                </a:lnTo>
                <a:lnTo>
                  <a:pt x="29" y="5"/>
                </a:lnTo>
                <a:lnTo>
                  <a:pt x="30" y="8"/>
                </a:lnTo>
                <a:lnTo>
                  <a:pt x="30" y="9"/>
                </a:lnTo>
                <a:lnTo>
                  <a:pt x="33" y="9"/>
                </a:lnTo>
                <a:lnTo>
                  <a:pt x="31" y="10"/>
                </a:lnTo>
                <a:lnTo>
                  <a:pt x="31" y="11"/>
                </a:lnTo>
                <a:lnTo>
                  <a:pt x="31" y="12"/>
                </a:lnTo>
                <a:lnTo>
                  <a:pt x="32" y="15"/>
                </a:lnTo>
                <a:lnTo>
                  <a:pt x="30" y="13"/>
                </a:lnTo>
                <a:close/>
                <a:moveTo>
                  <a:pt x="16" y="22"/>
                </a:moveTo>
                <a:lnTo>
                  <a:pt x="13" y="12"/>
                </a:lnTo>
                <a:lnTo>
                  <a:pt x="9" y="22"/>
                </a:lnTo>
                <a:lnTo>
                  <a:pt x="0" y="22"/>
                </a:lnTo>
                <a:lnTo>
                  <a:pt x="7" y="28"/>
                </a:lnTo>
                <a:lnTo>
                  <a:pt x="4" y="39"/>
                </a:lnTo>
                <a:lnTo>
                  <a:pt x="13" y="32"/>
                </a:lnTo>
                <a:lnTo>
                  <a:pt x="22" y="39"/>
                </a:lnTo>
                <a:lnTo>
                  <a:pt x="18" y="28"/>
                </a:lnTo>
                <a:lnTo>
                  <a:pt x="26" y="22"/>
                </a:lnTo>
                <a:lnTo>
                  <a:pt x="16" y="22"/>
                </a:lnTo>
                <a:close/>
                <a:moveTo>
                  <a:pt x="17" y="28"/>
                </a:moveTo>
                <a:lnTo>
                  <a:pt x="18" y="34"/>
                </a:lnTo>
                <a:lnTo>
                  <a:pt x="14" y="31"/>
                </a:lnTo>
                <a:lnTo>
                  <a:pt x="13" y="30"/>
                </a:lnTo>
                <a:lnTo>
                  <a:pt x="12" y="31"/>
                </a:lnTo>
                <a:lnTo>
                  <a:pt x="7" y="34"/>
                </a:lnTo>
                <a:lnTo>
                  <a:pt x="9" y="28"/>
                </a:lnTo>
                <a:lnTo>
                  <a:pt x="10" y="27"/>
                </a:lnTo>
                <a:lnTo>
                  <a:pt x="8" y="27"/>
                </a:lnTo>
                <a:lnTo>
                  <a:pt x="5" y="24"/>
                </a:lnTo>
                <a:lnTo>
                  <a:pt x="10" y="24"/>
                </a:lnTo>
                <a:lnTo>
                  <a:pt x="11" y="23"/>
                </a:lnTo>
                <a:lnTo>
                  <a:pt x="13" y="17"/>
                </a:lnTo>
                <a:lnTo>
                  <a:pt x="15" y="23"/>
                </a:lnTo>
                <a:lnTo>
                  <a:pt x="15" y="24"/>
                </a:lnTo>
                <a:lnTo>
                  <a:pt x="21" y="24"/>
                </a:lnTo>
                <a:lnTo>
                  <a:pt x="17" y="27"/>
                </a:lnTo>
                <a:lnTo>
                  <a:pt x="16" y="27"/>
                </a:lnTo>
                <a:lnTo>
                  <a:pt x="17" y="2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1" name="Freeform 516"/>
          <p:cNvSpPr>
            <a:spLocks noEditPoints="1"/>
          </p:cNvSpPr>
          <p:nvPr/>
        </p:nvSpPr>
        <p:spPr bwMode="auto">
          <a:xfrm>
            <a:off x="7277573" y="780191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00 w 176"/>
              <a:gd name="T21" fmla="*/ 72 h 176"/>
              <a:gd name="T22" fmla="*/ 86 w 176"/>
              <a:gd name="T23" fmla="*/ 36 h 176"/>
              <a:gd name="T24" fmla="*/ 72 w 176"/>
              <a:gd name="T25" fmla="*/ 72 h 176"/>
              <a:gd name="T26" fmla="*/ 36 w 176"/>
              <a:gd name="T27" fmla="*/ 72 h 176"/>
              <a:gd name="T28" fmla="*/ 66 w 176"/>
              <a:gd name="T29" fmla="*/ 95 h 176"/>
              <a:gd name="T30" fmla="*/ 52 w 176"/>
              <a:gd name="T31" fmla="*/ 136 h 176"/>
              <a:gd name="T32" fmla="*/ 86 w 176"/>
              <a:gd name="T33" fmla="*/ 111 h 176"/>
              <a:gd name="T34" fmla="*/ 120 w 176"/>
              <a:gd name="T35" fmla="*/ 136 h 176"/>
              <a:gd name="T36" fmla="*/ 106 w 176"/>
              <a:gd name="T37" fmla="*/ 95 h 176"/>
              <a:gd name="T38" fmla="*/ 136 w 176"/>
              <a:gd name="T39" fmla="*/ 72 h 176"/>
              <a:gd name="T40" fmla="*/ 100 w 176"/>
              <a:gd name="T41" fmla="*/ 72 h 176"/>
              <a:gd name="T42" fmla="*/ 99 w 176"/>
              <a:gd name="T43" fmla="*/ 97 h 176"/>
              <a:gd name="T44" fmla="*/ 105 w 176"/>
              <a:gd name="T45" fmla="*/ 114 h 176"/>
              <a:gd name="T46" fmla="*/ 91 w 176"/>
              <a:gd name="T47" fmla="*/ 104 h 176"/>
              <a:gd name="T48" fmla="*/ 86 w 176"/>
              <a:gd name="T49" fmla="*/ 101 h 176"/>
              <a:gd name="T50" fmla="*/ 81 w 176"/>
              <a:gd name="T51" fmla="*/ 104 h 176"/>
              <a:gd name="T52" fmla="*/ 67 w 176"/>
              <a:gd name="T53" fmla="*/ 114 h 176"/>
              <a:gd name="T54" fmla="*/ 73 w 176"/>
              <a:gd name="T55" fmla="*/ 97 h 176"/>
              <a:gd name="T56" fmla="*/ 75 w 176"/>
              <a:gd name="T57" fmla="*/ 92 h 176"/>
              <a:gd name="T58" fmla="*/ 70 w 176"/>
              <a:gd name="T59" fmla="*/ 89 h 176"/>
              <a:gd name="T60" fmla="*/ 59 w 176"/>
              <a:gd name="T61" fmla="*/ 80 h 176"/>
              <a:gd name="T62" fmla="*/ 78 w 176"/>
              <a:gd name="T63" fmla="*/ 80 h 176"/>
              <a:gd name="T64" fmla="*/ 80 w 176"/>
              <a:gd name="T65" fmla="*/ 75 h 176"/>
              <a:gd name="T66" fmla="*/ 86 w 176"/>
              <a:gd name="T67" fmla="*/ 58 h 176"/>
              <a:gd name="T68" fmla="*/ 92 w 176"/>
              <a:gd name="T69" fmla="*/ 75 h 176"/>
              <a:gd name="T70" fmla="*/ 94 w 176"/>
              <a:gd name="T71" fmla="*/ 80 h 176"/>
              <a:gd name="T72" fmla="*/ 113 w 176"/>
              <a:gd name="T73" fmla="*/ 80 h 176"/>
              <a:gd name="T74" fmla="*/ 102 w 176"/>
              <a:gd name="T75" fmla="*/ 89 h 176"/>
              <a:gd name="T76" fmla="*/ 97 w 176"/>
              <a:gd name="T77" fmla="*/ 92 h 176"/>
              <a:gd name="T78" fmla="*/ 99 w 176"/>
              <a:gd name="T7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00" y="72"/>
                </a:moveTo>
                <a:cubicBezTo>
                  <a:pt x="86" y="36"/>
                  <a:pt x="86" y="36"/>
                  <a:pt x="86" y="36"/>
                </a:cubicBezTo>
                <a:cubicBezTo>
                  <a:pt x="72" y="72"/>
                  <a:pt x="72" y="72"/>
                  <a:pt x="72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66" y="95"/>
                  <a:pt x="66" y="95"/>
                  <a:pt x="66" y="95"/>
                </a:cubicBezTo>
                <a:cubicBezTo>
                  <a:pt x="52" y="136"/>
                  <a:pt x="52" y="136"/>
                  <a:pt x="52" y="136"/>
                </a:cubicBezTo>
                <a:cubicBezTo>
                  <a:pt x="86" y="111"/>
                  <a:pt x="86" y="111"/>
                  <a:pt x="86" y="111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136" y="72"/>
                  <a:pt x="136" y="72"/>
                  <a:pt x="136" y="72"/>
                </a:cubicBezTo>
                <a:lnTo>
                  <a:pt x="100" y="72"/>
                </a:lnTo>
                <a:close/>
                <a:moveTo>
                  <a:pt x="99" y="97"/>
                </a:moveTo>
                <a:cubicBezTo>
                  <a:pt x="105" y="114"/>
                  <a:pt x="105" y="114"/>
                  <a:pt x="105" y="11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86" y="101"/>
                  <a:pt x="86" y="101"/>
                  <a:pt x="86" y="101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67" y="114"/>
                  <a:pt x="67" y="114"/>
                  <a:pt x="67" y="114"/>
                </a:cubicBezTo>
                <a:cubicBezTo>
                  <a:pt x="73" y="97"/>
                  <a:pt x="73" y="97"/>
                  <a:pt x="73" y="97"/>
                </a:cubicBezTo>
                <a:cubicBezTo>
                  <a:pt x="75" y="92"/>
                  <a:pt x="75" y="92"/>
                  <a:pt x="75" y="92"/>
                </a:cubicBezTo>
                <a:cubicBezTo>
                  <a:pt x="70" y="89"/>
                  <a:pt x="70" y="89"/>
                  <a:pt x="70" y="89"/>
                </a:cubicBezTo>
                <a:cubicBezTo>
                  <a:pt x="59" y="80"/>
                  <a:pt x="59" y="80"/>
                  <a:pt x="59" y="80"/>
                </a:cubicBezTo>
                <a:cubicBezTo>
                  <a:pt x="78" y="80"/>
                  <a:pt x="78" y="80"/>
                  <a:pt x="78" y="80"/>
                </a:cubicBezTo>
                <a:cubicBezTo>
                  <a:pt x="80" y="75"/>
                  <a:pt x="80" y="75"/>
                  <a:pt x="80" y="75"/>
                </a:cubicBezTo>
                <a:cubicBezTo>
                  <a:pt x="86" y="58"/>
                  <a:pt x="86" y="58"/>
                  <a:pt x="86" y="58"/>
                </a:cubicBezTo>
                <a:cubicBezTo>
                  <a:pt x="92" y="75"/>
                  <a:pt x="92" y="75"/>
                  <a:pt x="92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97" y="92"/>
                  <a:pt x="97" y="92"/>
                  <a:pt x="97" y="92"/>
                </a:cubicBezTo>
                <a:lnTo>
                  <a:pt x="99" y="97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2" name="Freeform 517"/>
          <p:cNvSpPr>
            <a:spLocks noEditPoints="1"/>
          </p:cNvSpPr>
          <p:nvPr/>
        </p:nvSpPr>
        <p:spPr bwMode="auto">
          <a:xfrm>
            <a:off x="8238414" y="780191"/>
            <a:ext cx="506394" cy="506394"/>
          </a:xfrm>
          <a:custGeom>
            <a:avLst/>
            <a:gdLst>
              <a:gd name="T0" fmla="*/ 76 w 176"/>
              <a:gd name="T1" fmla="*/ 132 h 176"/>
              <a:gd name="T2" fmla="*/ 76 w 176"/>
              <a:gd name="T3" fmla="*/ 140 h 176"/>
              <a:gd name="T4" fmla="*/ 152 w 176"/>
              <a:gd name="T5" fmla="*/ 136 h 176"/>
              <a:gd name="T6" fmla="*/ 40 w 176"/>
              <a:gd name="T7" fmla="*/ 24 h 176"/>
              <a:gd name="T8" fmla="*/ 24 w 176"/>
              <a:gd name="T9" fmla="*/ 36 h 176"/>
              <a:gd name="T10" fmla="*/ 29 w 176"/>
              <a:gd name="T11" fmla="*/ 56 h 176"/>
              <a:gd name="T12" fmla="*/ 51 w 176"/>
              <a:gd name="T13" fmla="*/ 56 h 176"/>
              <a:gd name="T14" fmla="*/ 56 w 176"/>
              <a:gd name="T15" fmla="*/ 36 h 176"/>
              <a:gd name="T16" fmla="*/ 40 w 176"/>
              <a:gd name="T17" fmla="*/ 24 h 176"/>
              <a:gd name="T18" fmla="*/ 36 w 176"/>
              <a:gd name="T19" fmla="*/ 84 h 176"/>
              <a:gd name="T20" fmla="*/ 33 w 176"/>
              <a:gd name="T21" fmla="*/ 91 h 176"/>
              <a:gd name="T22" fmla="*/ 40 w 176"/>
              <a:gd name="T23" fmla="*/ 96 h 176"/>
              <a:gd name="T24" fmla="*/ 47 w 176"/>
              <a:gd name="T25" fmla="*/ 91 h 176"/>
              <a:gd name="T26" fmla="*/ 44 w 176"/>
              <a:gd name="T27" fmla="*/ 84 h 176"/>
              <a:gd name="T28" fmla="*/ 44 w 176"/>
              <a:gd name="T29" fmla="*/ 132 h 176"/>
              <a:gd name="T30" fmla="*/ 36 w 176"/>
              <a:gd name="T31" fmla="*/ 132 h 176"/>
              <a:gd name="T32" fmla="*/ 33 w 176"/>
              <a:gd name="T33" fmla="*/ 139 h 176"/>
              <a:gd name="T34" fmla="*/ 40 w 176"/>
              <a:gd name="T35" fmla="*/ 144 h 176"/>
              <a:gd name="T36" fmla="*/ 47 w 176"/>
              <a:gd name="T37" fmla="*/ 139 h 176"/>
              <a:gd name="T38" fmla="*/ 44 w 176"/>
              <a:gd name="T39" fmla="*/ 132 h 176"/>
              <a:gd name="T40" fmla="*/ 76 w 176"/>
              <a:gd name="T41" fmla="*/ 84 h 176"/>
              <a:gd name="T42" fmla="*/ 76 w 176"/>
              <a:gd name="T43" fmla="*/ 92 h 176"/>
              <a:gd name="T44" fmla="*/ 152 w 176"/>
              <a:gd name="T45" fmla="*/ 88 h 176"/>
              <a:gd name="T46" fmla="*/ 160 w 176"/>
              <a:gd name="T47" fmla="*/ 0 h 176"/>
              <a:gd name="T48" fmla="*/ 0 w 176"/>
              <a:gd name="T49" fmla="*/ 16 h 176"/>
              <a:gd name="T50" fmla="*/ 16 w 176"/>
              <a:gd name="T51" fmla="*/ 176 h 176"/>
              <a:gd name="T52" fmla="*/ 176 w 176"/>
              <a:gd name="T53" fmla="*/ 160 h 176"/>
              <a:gd name="T54" fmla="*/ 160 w 176"/>
              <a:gd name="T55" fmla="*/ 0 h 176"/>
              <a:gd name="T56" fmla="*/ 160 w 176"/>
              <a:gd name="T57" fmla="*/ 168 h 176"/>
              <a:gd name="T58" fmla="*/ 8 w 176"/>
              <a:gd name="T59" fmla="*/ 160 h 176"/>
              <a:gd name="T60" fmla="*/ 16 w 176"/>
              <a:gd name="T61" fmla="*/ 8 h 176"/>
              <a:gd name="T62" fmla="*/ 168 w 176"/>
              <a:gd name="T63" fmla="*/ 16 h 176"/>
              <a:gd name="T64" fmla="*/ 148 w 176"/>
              <a:gd name="T65" fmla="*/ 36 h 176"/>
              <a:gd name="T66" fmla="*/ 72 w 176"/>
              <a:gd name="T67" fmla="*/ 40 h 176"/>
              <a:gd name="T68" fmla="*/ 148 w 176"/>
              <a:gd name="T69" fmla="*/ 44 h 176"/>
              <a:gd name="T70" fmla="*/ 148 w 176"/>
              <a:gd name="T71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32"/>
                </a:moveTo>
                <a:cubicBezTo>
                  <a:pt x="76" y="132"/>
                  <a:pt x="76" y="132"/>
                  <a:pt x="76" y="132"/>
                </a:cubicBezTo>
                <a:cubicBezTo>
                  <a:pt x="74" y="132"/>
                  <a:pt x="72" y="134"/>
                  <a:pt x="72" y="136"/>
                </a:cubicBezTo>
                <a:cubicBezTo>
                  <a:pt x="72" y="138"/>
                  <a:pt x="74" y="140"/>
                  <a:pt x="76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2" y="138"/>
                  <a:pt x="152" y="136"/>
                </a:cubicBezTo>
                <a:cubicBezTo>
                  <a:pt x="152" y="134"/>
                  <a:pt x="150" y="132"/>
                  <a:pt x="148" y="132"/>
                </a:cubicBezTo>
                <a:close/>
                <a:moveTo>
                  <a:pt x="40" y="24"/>
                </a:moveTo>
                <a:cubicBezTo>
                  <a:pt x="36" y="36"/>
                  <a:pt x="36" y="36"/>
                  <a:pt x="3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56"/>
                  <a:pt x="29" y="56"/>
                  <a:pt x="29" y="56"/>
                </a:cubicBezTo>
                <a:cubicBezTo>
                  <a:pt x="40" y="48"/>
                  <a:pt x="40" y="48"/>
                  <a:pt x="40" y="48"/>
                </a:cubicBezTo>
                <a:cubicBezTo>
                  <a:pt x="51" y="56"/>
                  <a:pt x="51" y="56"/>
                  <a:pt x="51" y="56"/>
                </a:cubicBezTo>
                <a:cubicBezTo>
                  <a:pt x="47" y="43"/>
                  <a:pt x="47" y="43"/>
                  <a:pt x="47" y="43"/>
                </a:cubicBezTo>
                <a:cubicBezTo>
                  <a:pt x="56" y="36"/>
                  <a:pt x="56" y="36"/>
                  <a:pt x="56" y="36"/>
                </a:cubicBezTo>
                <a:cubicBezTo>
                  <a:pt x="44" y="36"/>
                  <a:pt x="44" y="36"/>
                  <a:pt x="44" y="36"/>
                </a:cubicBezTo>
                <a:lnTo>
                  <a:pt x="40" y="24"/>
                </a:lnTo>
                <a:close/>
                <a:moveTo>
                  <a:pt x="40" y="72"/>
                </a:moveTo>
                <a:cubicBezTo>
                  <a:pt x="36" y="84"/>
                  <a:pt x="36" y="84"/>
                  <a:pt x="3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33" y="91"/>
                  <a:pt x="33" y="91"/>
                  <a:pt x="33" y="91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40" y="96"/>
                  <a:pt x="40" y="96"/>
                  <a:pt x="40" y="96"/>
                </a:cubicBezTo>
                <a:cubicBezTo>
                  <a:pt x="51" y="104"/>
                  <a:pt x="51" y="104"/>
                  <a:pt x="51" y="104"/>
                </a:cubicBezTo>
                <a:cubicBezTo>
                  <a:pt x="47" y="91"/>
                  <a:pt x="47" y="91"/>
                  <a:pt x="47" y="91"/>
                </a:cubicBezTo>
                <a:cubicBezTo>
                  <a:pt x="56" y="84"/>
                  <a:pt x="56" y="84"/>
                  <a:pt x="56" y="84"/>
                </a:cubicBezTo>
                <a:cubicBezTo>
                  <a:pt x="44" y="84"/>
                  <a:pt x="44" y="84"/>
                  <a:pt x="44" y="84"/>
                </a:cubicBezTo>
                <a:lnTo>
                  <a:pt x="40" y="72"/>
                </a:lnTo>
                <a:close/>
                <a:moveTo>
                  <a:pt x="44" y="132"/>
                </a:moveTo>
                <a:cubicBezTo>
                  <a:pt x="40" y="120"/>
                  <a:pt x="40" y="120"/>
                  <a:pt x="40" y="120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51" y="152"/>
                  <a:pt x="51" y="152"/>
                  <a:pt x="51" y="152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56" y="132"/>
                  <a:pt x="56" y="132"/>
                  <a:pt x="56" y="132"/>
                </a:cubicBezTo>
                <a:lnTo>
                  <a:pt x="44" y="132"/>
                </a:lnTo>
                <a:close/>
                <a:moveTo>
                  <a:pt x="148" y="84"/>
                </a:moveTo>
                <a:cubicBezTo>
                  <a:pt x="76" y="84"/>
                  <a:pt x="76" y="84"/>
                  <a:pt x="76" y="84"/>
                </a:cubicBezTo>
                <a:cubicBezTo>
                  <a:pt x="74" y="84"/>
                  <a:pt x="72" y="86"/>
                  <a:pt x="72" y="88"/>
                </a:cubicBezTo>
                <a:cubicBezTo>
                  <a:pt x="72" y="90"/>
                  <a:pt x="74" y="92"/>
                  <a:pt x="76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  <a:moveTo>
                  <a:pt x="148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42"/>
                  <a:pt x="74" y="44"/>
                  <a:pt x="76" y="44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50" y="44"/>
                  <a:pt x="152" y="42"/>
                  <a:pt x="152" y="40"/>
                </a:cubicBezTo>
                <a:cubicBezTo>
                  <a:pt x="152" y="38"/>
                  <a:pt x="150" y="36"/>
                  <a:pt x="148" y="3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3" name="Freeform 518"/>
          <p:cNvSpPr>
            <a:spLocks noEditPoints="1"/>
          </p:cNvSpPr>
          <p:nvPr/>
        </p:nvSpPr>
        <p:spPr bwMode="auto">
          <a:xfrm>
            <a:off x="9199258" y="780191"/>
            <a:ext cx="493406" cy="506394"/>
          </a:xfrm>
          <a:custGeom>
            <a:avLst/>
            <a:gdLst>
              <a:gd name="T0" fmla="*/ 36 w 176"/>
              <a:gd name="T1" fmla="*/ 24 h 176"/>
              <a:gd name="T2" fmla="*/ 24 w 176"/>
              <a:gd name="T3" fmla="*/ 36 h 176"/>
              <a:gd name="T4" fmla="*/ 36 w 176"/>
              <a:gd name="T5" fmla="*/ 48 h 176"/>
              <a:gd name="T6" fmla="*/ 48 w 176"/>
              <a:gd name="T7" fmla="*/ 36 h 176"/>
              <a:gd name="T8" fmla="*/ 36 w 176"/>
              <a:gd name="T9" fmla="*/ 24 h 176"/>
              <a:gd name="T10" fmla="*/ 36 w 176"/>
              <a:gd name="T11" fmla="*/ 40 h 176"/>
              <a:gd name="T12" fmla="*/ 32 w 176"/>
              <a:gd name="T13" fmla="*/ 36 h 176"/>
              <a:gd name="T14" fmla="*/ 36 w 176"/>
              <a:gd name="T15" fmla="*/ 32 h 176"/>
              <a:gd name="T16" fmla="*/ 40 w 176"/>
              <a:gd name="T17" fmla="*/ 36 h 176"/>
              <a:gd name="T18" fmla="*/ 36 w 176"/>
              <a:gd name="T19" fmla="*/ 40 h 176"/>
              <a:gd name="T20" fmla="*/ 96 w 176"/>
              <a:gd name="T21" fmla="*/ 108 h 176"/>
              <a:gd name="T22" fmla="*/ 99 w 176"/>
              <a:gd name="T23" fmla="*/ 107 h 176"/>
              <a:gd name="T24" fmla="*/ 115 w 176"/>
              <a:gd name="T25" fmla="*/ 91 h 176"/>
              <a:gd name="T26" fmla="*/ 116 w 176"/>
              <a:gd name="T27" fmla="*/ 88 h 176"/>
              <a:gd name="T28" fmla="*/ 112 w 176"/>
              <a:gd name="T29" fmla="*/ 84 h 176"/>
              <a:gd name="T30" fmla="*/ 109 w 176"/>
              <a:gd name="T31" fmla="*/ 85 h 176"/>
              <a:gd name="T32" fmla="*/ 93 w 176"/>
              <a:gd name="T33" fmla="*/ 101 h 176"/>
              <a:gd name="T34" fmla="*/ 92 w 176"/>
              <a:gd name="T35" fmla="*/ 104 h 176"/>
              <a:gd name="T36" fmla="*/ 96 w 176"/>
              <a:gd name="T37" fmla="*/ 108 h 176"/>
              <a:gd name="T38" fmla="*/ 175 w 176"/>
              <a:gd name="T39" fmla="*/ 89 h 176"/>
              <a:gd name="T40" fmla="*/ 87 w 176"/>
              <a:gd name="T41" fmla="*/ 1 h 176"/>
              <a:gd name="T42" fmla="*/ 84 w 176"/>
              <a:gd name="T43" fmla="*/ 0 h 176"/>
              <a:gd name="T44" fmla="*/ 12 w 176"/>
              <a:gd name="T45" fmla="*/ 0 h 176"/>
              <a:gd name="T46" fmla="*/ 0 w 176"/>
              <a:gd name="T47" fmla="*/ 12 h 176"/>
              <a:gd name="T48" fmla="*/ 0 w 176"/>
              <a:gd name="T49" fmla="*/ 84 h 176"/>
              <a:gd name="T50" fmla="*/ 1 w 176"/>
              <a:gd name="T51" fmla="*/ 87 h 176"/>
              <a:gd name="T52" fmla="*/ 89 w 176"/>
              <a:gd name="T53" fmla="*/ 175 h 176"/>
              <a:gd name="T54" fmla="*/ 92 w 176"/>
              <a:gd name="T55" fmla="*/ 176 h 176"/>
              <a:gd name="T56" fmla="*/ 95 w 176"/>
              <a:gd name="T57" fmla="*/ 175 h 176"/>
              <a:gd name="T58" fmla="*/ 175 w 176"/>
              <a:gd name="T59" fmla="*/ 95 h 176"/>
              <a:gd name="T60" fmla="*/ 176 w 176"/>
              <a:gd name="T61" fmla="*/ 92 h 176"/>
              <a:gd name="T62" fmla="*/ 175 w 176"/>
              <a:gd name="T63" fmla="*/ 89 h 176"/>
              <a:gd name="T64" fmla="*/ 92 w 176"/>
              <a:gd name="T65" fmla="*/ 166 h 176"/>
              <a:gd name="T66" fmla="*/ 8 w 176"/>
              <a:gd name="T67" fmla="*/ 82 h 176"/>
              <a:gd name="T68" fmla="*/ 8 w 176"/>
              <a:gd name="T69" fmla="*/ 12 h 176"/>
              <a:gd name="T70" fmla="*/ 12 w 176"/>
              <a:gd name="T71" fmla="*/ 8 h 176"/>
              <a:gd name="T72" fmla="*/ 82 w 176"/>
              <a:gd name="T73" fmla="*/ 8 h 176"/>
              <a:gd name="T74" fmla="*/ 166 w 176"/>
              <a:gd name="T75" fmla="*/ 92 h 176"/>
              <a:gd name="T76" fmla="*/ 92 w 176"/>
              <a:gd name="T77" fmla="*/ 166 h 176"/>
              <a:gd name="T78" fmla="*/ 73 w 176"/>
              <a:gd name="T79" fmla="*/ 121 h 176"/>
              <a:gd name="T80" fmla="*/ 72 w 176"/>
              <a:gd name="T81" fmla="*/ 124 h 176"/>
              <a:gd name="T82" fmla="*/ 76 w 176"/>
              <a:gd name="T83" fmla="*/ 128 h 176"/>
              <a:gd name="T84" fmla="*/ 79 w 176"/>
              <a:gd name="T85" fmla="*/ 127 h 176"/>
              <a:gd name="T86" fmla="*/ 87 w 176"/>
              <a:gd name="T87" fmla="*/ 119 h 176"/>
              <a:gd name="T88" fmla="*/ 88 w 176"/>
              <a:gd name="T89" fmla="*/ 116 h 176"/>
              <a:gd name="T90" fmla="*/ 84 w 176"/>
              <a:gd name="T91" fmla="*/ 112 h 176"/>
              <a:gd name="T92" fmla="*/ 81 w 176"/>
              <a:gd name="T93" fmla="*/ 113 h 176"/>
              <a:gd name="T94" fmla="*/ 73 w 176"/>
              <a:gd name="T95" fmla="*/ 121 h 176"/>
              <a:gd name="T96" fmla="*/ 92 w 176"/>
              <a:gd name="T97" fmla="*/ 144 h 176"/>
              <a:gd name="T98" fmla="*/ 95 w 176"/>
              <a:gd name="T99" fmla="*/ 143 h 176"/>
              <a:gd name="T100" fmla="*/ 119 w 176"/>
              <a:gd name="T101" fmla="*/ 119 h 176"/>
              <a:gd name="T102" fmla="*/ 120 w 176"/>
              <a:gd name="T103" fmla="*/ 116 h 176"/>
              <a:gd name="T104" fmla="*/ 116 w 176"/>
              <a:gd name="T105" fmla="*/ 112 h 176"/>
              <a:gd name="T106" fmla="*/ 113 w 176"/>
              <a:gd name="T107" fmla="*/ 113 h 176"/>
              <a:gd name="T108" fmla="*/ 89 w 176"/>
              <a:gd name="T109" fmla="*/ 137 h 176"/>
              <a:gd name="T110" fmla="*/ 88 w 176"/>
              <a:gd name="T111" fmla="*/ 140 h 176"/>
              <a:gd name="T112" fmla="*/ 92 w 176"/>
              <a:gd name="T11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6" y="24"/>
                </a:moveTo>
                <a:cubicBezTo>
                  <a:pt x="29" y="24"/>
                  <a:pt x="24" y="29"/>
                  <a:pt x="24" y="36"/>
                </a:cubicBezTo>
                <a:cubicBezTo>
                  <a:pt x="24" y="43"/>
                  <a:pt x="29" y="48"/>
                  <a:pt x="36" y="48"/>
                </a:cubicBezTo>
                <a:cubicBezTo>
                  <a:pt x="43" y="48"/>
                  <a:pt x="48" y="43"/>
                  <a:pt x="48" y="36"/>
                </a:cubicBezTo>
                <a:cubicBezTo>
                  <a:pt x="48" y="29"/>
                  <a:pt x="43" y="24"/>
                  <a:pt x="36" y="24"/>
                </a:cubicBezTo>
                <a:close/>
                <a:moveTo>
                  <a:pt x="36" y="40"/>
                </a:moveTo>
                <a:cubicBezTo>
                  <a:pt x="34" y="40"/>
                  <a:pt x="32" y="38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38" y="32"/>
                  <a:pt x="40" y="34"/>
                  <a:pt x="40" y="36"/>
                </a:cubicBezTo>
                <a:cubicBezTo>
                  <a:pt x="40" y="38"/>
                  <a:pt x="38" y="40"/>
                  <a:pt x="36" y="40"/>
                </a:cubicBezTo>
                <a:close/>
                <a:moveTo>
                  <a:pt x="96" y="108"/>
                </a:moveTo>
                <a:cubicBezTo>
                  <a:pt x="97" y="108"/>
                  <a:pt x="98" y="108"/>
                  <a:pt x="99" y="107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6" y="90"/>
                  <a:pt x="116" y="89"/>
                  <a:pt x="116" y="88"/>
                </a:cubicBezTo>
                <a:cubicBezTo>
                  <a:pt x="116" y="86"/>
                  <a:pt x="114" y="84"/>
                  <a:pt x="112" y="84"/>
                </a:cubicBezTo>
                <a:cubicBezTo>
                  <a:pt x="111" y="84"/>
                  <a:pt x="110" y="84"/>
                  <a:pt x="109" y="85"/>
                </a:cubicBezTo>
                <a:cubicBezTo>
                  <a:pt x="93" y="101"/>
                  <a:pt x="93" y="101"/>
                  <a:pt x="93" y="101"/>
                </a:cubicBezTo>
                <a:cubicBezTo>
                  <a:pt x="92" y="102"/>
                  <a:pt x="92" y="103"/>
                  <a:pt x="92" y="104"/>
                </a:cubicBezTo>
                <a:cubicBezTo>
                  <a:pt x="92" y="106"/>
                  <a:pt x="94" y="108"/>
                  <a:pt x="96" y="108"/>
                </a:cubicBezTo>
                <a:close/>
                <a:moveTo>
                  <a:pt x="175" y="89"/>
                </a:moveTo>
                <a:cubicBezTo>
                  <a:pt x="87" y="1"/>
                  <a:pt x="87" y="1"/>
                  <a:pt x="87" y="1"/>
                </a:cubicBezTo>
                <a:cubicBezTo>
                  <a:pt x="86" y="0"/>
                  <a:pt x="85" y="0"/>
                  <a:pt x="8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85"/>
                  <a:pt x="0" y="86"/>
                  <a:pt x="1" y="87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76" y="94"/>
                  <a:pt x="176" y="93"/>
                  <a:pt x="176" y="92"/>
                </a:cubicBezTo>
                <a:cubicBezTo>
                  <a:pt x="176" y="91"/>
                  <a:pt x="176" y="90"/>
                  <a:pt x="175" y="89"/>
                </a:cubicBezTo>
                <a:close/>
                <a:moveTo>
                  <a:pt x="92" y="166"/>
                </a:moveTo>
                <a:cubicBezTo>
                  <a:pt x="8" y="82"/>
                  <a:pt x="8" y="82"/>
                  <a:pt x="8" y="8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166" y="92"/>
                  <a:pt x="166" y="92"/>
                  <a:pt x="166" y="92"/>
                </a:cubicBezTo>
                <a:lnTo>
                  <a:pt x="92" y="166"/>
                </a:lnTo>
                <a:close/>
                <a:moveTo>
                  <a:pt x="73" y="121"/>
                </a:moveTo>
                <a:cubicBezTo>
                  <a:pt x="72" y="122"/>
                  <a:pt x="72" y="123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8" y="118"/>
                  <a:pt x="88" y="117"/>
                  <a:pt x="88" y="116"/>
                </a:cubicBezTo>
                <a:cubicBezTo>
                  <a:pt x="88" y="114"/>
                  <a:pt x="86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lnTo>
                  <a:pt x="73" y="121"/>
                </a:lnTo>
                <a:close/>
                <a:moveTo>
                  <a:pt x="92" y="144"/>
                </a:moveTo>
                <a:cubicBezTo>
                  <a:pt x="93" y="144"/>
                  <a:pt x="94" y="144"/>
                  <a:pt x="95" y="143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0" y="118"/>
                  <a:pt x="120" y="117"/>
                  <a:pt x="120" y="116"/>
                </a:cubicBezTo>
                <a:cubicBezTo>
                  <a:pt x="120" y="114"/>
                  <a:pt x="118" y="112"/>
                  <a:pt x="116" y="112"/>
                </a:cubicBezTo>
                <a:cubicBezTo>
                  <a:pt x="115" y="112"/>
                  <a:pt x="114" y="112"/>
                  <a:pt x="113" y="113"/>
                </a:cubicBezTo>
                <a:cubicBezTo>
                  <a:pt x="89" y="137"/>
                  <a:pt x="89" y="137"/>
                  <a:pt x="89" y="137"/>
                </a:cubicBezTo>
                <a:cubicBezTo>
                  <a:pt x="88" y="138"/>
                  <a:pt x="88" y="139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4" name="Freeform 519"/>
          <p:cNvSpPr>
            <a:spLocks noEditPoints="1"/>
          </p:cNvSpPr>
          <p:nvPr/>
        </p:nvSpPr>
        <p:spPr bwMode="auto">
          <a:xfrm>
            <a:off x="10147120" y="780191"/>
            <a:ext cx="506394" cy="506394"/>
          </a:xfrm>
          <a:custGeom>
            <a:avLst/>
            <a:gdLst>
              <a:gd name="T0" fmla="*/ 24 w 176"/>
              <a:gd name="T1" fmla="*/ 60 h 176"/>
              <a:gd name="T2" fmla="*/ 48 w 176"/>
              <a:gd name="T3" fmla="*/ 60 h 176"/>
              <a:gd name="T4" fmla="*/ 36 w 176"/>
              <a:gd name="T5" fmla="*/ 64 h 176"/>
              <a:gd name="T6" fmla="*/ 36 w 176"/>
              <a:gd name="T7" fmla="*/ 56 h 176"/>
              <a:gd name="T8" fmla="*/ 36 w 176"/>
              <a:gd name="T9" fmla="*/ 64 h 176"/>
              <a:gd name="T10" fmla="*/ 87 w 176"/>
              <a:gd name="T11" fmla="*/ 111 h 176"/>
              <a:gd name="T12" fmla="*/ 96 w 176"/>
              <a:gd name="T13" fmla="*/ 100 h 176"/>
              <a:gd name="T14" fmla="*/ 89 w 176"/>
              <a:gd name="T15" fmla="*/ 97 h 176"/>
              <a:gd name="T16" fmla="*/ 80 w 176"/>
              <a:gd name="T17" fmla="*/ 108 h 176"/>
              <a:gd name="T18" fmla="*/ 175 w 176"/>
              <a:gd name="T19" fmla="*/ 81 h 176"/>
              <a:gd name="T20" fmla="*/ 92 w 176"/>
              <a:gd name="T21" fmla="*/ 0 h 176"/>
              <a:gd name="T22" fmla="*/ 24 w 176"/>
              <a:gd name="T23" fmla="*/ 12 h 176"/>
              <a:gd name="T24" fmla="*/ 32 w 176"/>
              <a:gd name="T25" fmla="*/ 12 h 176"/>
              <a:gd name="T26" fmla="*/ 90 w 176"/>
              <a:gd name="T27" fmla="*/ 8 h 176"/>
              <a:gd name="T28" fmla="*/ 157 w 176"/>
              <a:gd name="T29" fmla="*/ 93 h 176"/>
              <a:gd name="T30" fmla="*/ 160 w 176"/>
              <a:gd name="T31" fmla="*/ 100 h 176"/>
              <a:gd name="T32" fmla="*/ 175 w 176"/>
              <a:gd name="T33" fmla="*/ 87 h 176"/>
              <a:gd name="T34" fmla="*/ 175 w 176"/>
              <a:gd name="T35" fmla="*/ 81 h 176"/>
              <a:gd name="T36" fmla="*/ 68 w 176"/>
              <a:gd name="T37" fmla="*/ 128 h 176"/>
              <a:gd name="T38" fmla="*/ 75 w 176"/>
              <a:gd name="T39" fmla="*/ 123 h 176"/>
              <a:gd name="T40" fmla="*/ 72 w 176"/>
              <a:gd name="T41" fmla="*/ 116 h 176"/>
              <a:gd name="T42" fmla="*/ 65 w 176"/>
              <a:gd name="T43" fmla="*/ 121 h 176"/>
              <a:gd name="T44" fmla="*/ 71 w 176"/>
              <a:gd name="T45" fmla="*/ 25 h 176"/>
              <a:gd name="T46" fmla="*/ 12 w 176"/>
              <a:gd name="T47" fmla="*/ 24 h 176"/>
              <a:gd name="T48" fmla="*/ 0 w 176"/>
              <a:gd name="T49" fmla="*/ 92 h 176"/>
              <a:gd name="T50" fmla="*/ 81 w 176"/>
              <a:gd name="T51" fmla="*/ 175 h 176"/>
              <a:gd name="T52" fmla="*/ 87 w 176"/>
              <a:gd name="T53" fmla="*/ 175 h 176"/>
              <a:gd name="T54" fmla="*/ 152 w 176"/>
              <a:gd name="T55" fmla="*/ 108 h 176"/>
              <a:gd name="T56" fmla="*/ 71 w 176"/>
              <a:gd name="T57" fmla="*/ 25 h 176"/>
              <a:gd name="T58" fmla="*/ 8 w 176"/>
              <a:gd name="T59" fmla="*/ 90 h 176"/>
              <a:gd name="T60" fmla="*/ 12 w 176"/>
              <a:gd name="T61" fmla="*/ 32 h 176"/>
              <a:gd name="T62" fmla="*/ 142 w 176"/>
              <a:gd name="T63" fmla="*/ 108 h 176"/>
              <a:gd name="T64" fmla="*/ 84 w 176"/>
              <a:gd name="T65" fmla="*/ 144 h 176"/>
              <a:gd name="T66" fmla="*/ 103 w 176"/>
              <a:gd name="T67" fmla="*/ 127 h 176"/>
              <a:gd name="T68" fmla="*/ 100 w 176"/>
              <a:gd name="T69" fmla="*/ 120 h 176"/>
              <a:gd name="T70" fmla="*/ 81 w 176"/>
              <a:gd name="T71" fmla="*/ 137 h 176"/>
              <a:gd name="T72" fmla="*/ 84 w 176"/>
              <a:gd name="T73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29" y="48"/>
                  <a:pt x="24" y="53"/>
                  <a:pt x="24" y="60"/>
                </a:cubicBezTo>
                <a:cubicBezTo>
                  <a:pt x="24" y="67"/>
                  <a:pt x="29" y="72"/>
                  <a:pt x="36" y="72"/>
                </a:cubicBezTo>
                <a:cubicBezTo>
                  <a:pt x="43" y="72"/>
                  <a:pt x="48" y="67"/>
                  <a:pt x="48" y="60"/>
                </a:cubicBezTo>
                <a:cubicBezTo>
                  <a:pt x="48" y="53"/>
                  <a:pt x="43" y="48"/>
                  <a:pt x="36" y="48"/>
                </a:cubicBezTo>
                <a:close/>
                <a:moveTo>
                  <a:pt x="36" y="64"/>
                </a:moveTo>
                <a:cubicBezTo>
                  <a:pt x="34" y="64"/>
                  <a:pt x="32" y="62"/>
                  <a:pt x="32" y="60"/>
                </a:cubicBezTo>
                <a:cubicBezTo>
                  <a:pt x="32" y="58"/>
                  <a:pt x="34" y="56"/>
                  <a:pt x="36" y="56"/>
                </a:cubicBezTo>
                <a:cubicBezTo>
                  <a:pt x="38" y="56"/>
                  <a:pt x="40" y="58"/>
                  <a:pt x="40" y="60"/>
                </a:cubicBezTo>
                <a:cubicBezTo>
                  <a:pt x="40" y="62"/>
                  <a:pt x="38" y="64"/>
                  <a:pt x="36" y="64"/>
                </a:cubicBezTo>
                <a:close/>
                <a:moveTo>
                  <a:pt x="84" y="112"/>
                </a:moveTo>
                <a:cubicBezTo>
                  <a:pt x="85" y="112"/>
                  <a:pt x="86" y="112"/>
                  <a:pt x="87" y="111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6" y="101"/>
                  <a:pt x="96" y="100"/>
                </a:cubicBezTo>
                <a:cubicBezTo>
                  <a:pt x="96" y="98"/>
                  <a:pt x="94" y="96"/>
                  <a:pt x="92" y="96"/>
                </a:cubicBezTo>
                <a:cubicBezTo>
                  <a:pt x="91" y="96"/>
                  <a:pt x="90" y="96"/>
                  <a:pt x="89" y="97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6"/>
                  <a:pt x="80" y="107"/>
                  <a:pt x="80" y="108"/>
                </a:cubicBezTo>
                <a:cubicBezTo>
                  <a:pt x="80" y="110"/>
                  <a:pt x="82" y="112"/>
                  <a:pt x="84" y="112"/>
                </a:cubicBezTo>
                <a:close/>
                <a:moveTo>
                  <a:pt x="175" y="81"/>
                </a:moveTo>
                <a:cubicBezTo>
                  <a:pt x="95" y="1"/>
                  <a:pt x="95" y="1"/>
                  <a:pt x="95" y="1"/>
                </a:cubicBezTo>
                <a:cubicBezTo>
                  <a:pt x="94" y="0"/>
                  <a:pt x="93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4"/>
                  <a:pt x="26" y="16"/>
                  <a:pt x="28" y="16"/>
                </a:cubicBezTo>
                <a:cubicBezTo>
                  <a:pt x="30" y="16"/>
                  <a:pt x="32" y="14"/>
                  <a:pt x="32" y="12"/>
                </a:cubicBezTo>
                <a:cubicBezTo>
                  <a:pt x="32" y="10"/>
                  <a:pt x="34" y="8"/>
                  <a:pt x="36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166" y="84"/>
                  <a:pt x="166" y="84"/>
                  <a:pt x="166" y="84"/>
                </a:cubicBezTo>
                <a:cubicBezTo>
                  <a:pt x="157" y="93"/>
                  <a:pt x="157" y="93"/>
                  <a:pt x="157" y="93"/>
                </a:cubicBezTo>
                <a:cubicBezTo>
                  <a:pt x="156" y="94"/>
                  <a:pt x="156" y="95"/>
                  <a:pt x="156" y="96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161" y="100"/>
                  <a:pt x="162" y="100"/>
                  <a:pt x="163" y="99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76" y="86"/>
                  <a:pt x="176" y="85"/>
                  <a:pt x="176" y="84"/>
                </a:cubicBezTo>
                <a:cubicBezTo>
                  <a:pt x="176" y="83"/>
                  <a:pt x="176" y="82"/>
                  <a:pt x="175" y="81"/>
                </a:cubicBezTo>
                <a:close/>
                <a:moveTo>
                  <a:pt x="64" y="124"/>
                </a:moveTo>
                <a:cubicBezTo>
                  <a:pt x="64" y="126"/>
                  <a:pt x="66" y="128"/>
                  <a:pt x="68" y="128"/>
                </a:cubicBezTo>
                <a:cubicBezTo>
                  <a:pt x="69" y="128"/>
                  <a:pt x="70" y="128"/>
                  <a:pt x="71" y="127"/>
                </a:cubicBezTo>
                <a:cubicBezTo>
                  <a:pt x="75" y="123"/>
                  <a:pt x="75" y="123"/>
                  <a:pt x="75" y="123"/>
                </a:cubicBezTo>
                <a:cubicBezTo>
                  <a:pt x="76" y="122"/>
                  <a:pt x="76" y="121"/>
                  <a:pt x="76" y="120"/>
                </a:cubicBezTo>
                <a:cubicBezTo>
                  <a:pt x="76" y="118"/>
                  <a:pt x="74" y="116"/>
                  <a:pt x="72" y="116"/>
                </a:cubicBezTo>
                <a:cubicBezTo>
                  <a:pt x="71" y="116"/>
                  <a:pt x="70" y="116"/>
                  <a:pt x="69" y="117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64" y="122"/>
                  <a:pt x="64" y="123"/>
                  <a:pt x="64" y="124"/>
                </a:cubicBezTo>
                <a:close/>
                <a:moveTo>
                  <a:pt x="71" y="25"/>
                </a:moveTo>
                <a:cubicBezTo>
                  <a:pt x="70" y="24"/>
                  <a:pt x="69" y="24"/>
                  <a:pt x="68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3"/>
                  <a:pt x="0" y="94"/>
                  <a:pt x="1" y="95"/>
                </a:cubicBezTo>
                <a:cubicBezTo>
                  <a:pt x="81" y="175"/>
                  <a:pt x="81" y="175"/>
                  <a:pt x="81" y="175"/>
                </a:cubicBezTo>
                <a:cubicBezTo>
                  <a:pt x="82" y="176"/>
                  <a:pt x="83" y="176"/>
                  <a:pt x="84" y="176"/>
                </a:cubicBezTo>
                <a:cubicBezTo>
                  <a:pt x="85" y="176"/>
                  <a:pt x="86" y="176"/>
                  <a:pt x="87" y="175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2" y="110"/>
                  <a:pt x="152" y="109"/>
                  <a:pt x="152" y="108"/>
                </a:cubicBezTo>
                <a:cubicBezTo>
                  <a:pt x="152" y="107"/>
                  <a:pt x="152" y="106"/>
                  <a:pt x="151" y="105"/>
                </a:cubicBezTo>
                <a:lnTo>
                  <a:pt x="71" y="25"/>
                </a:lnTo>
                <a:close/>
                <a:moveTo>
                  <a:pt x="84" y="166"/>
                </a:moveTo>
                <a:cubicBezTo>
                  <a:pt x="8" y="90"/>
                  <a:pt x="8" y="90"/>
                  <a:pt x="8" y="9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142" y="108"/>
                  <a:pt x="142" y="108"/>
                  <a:pt x="142" y="108"/>
                </a:cubicBezTo>
                <a:lnTo>
                  <a:pt x="84" y="166"/>
                </a:lnTo>
                <a:close/>
                <a:moveTo>
                  <a:pt x="84" y="144"/>
                </a:moveTo>
                <a:cubicBezTo>
                  <a:pt x="85" y="144"/>
                  <a:pt x="86" y="144"/>
                  <a:pt x="87" y="143"/>
                </a:cubicBezTo>
                <a:cubicBezTo>
                  <a:pt x="103" y="127"/>
                  <a:pt x="103" y="127"/>
                  <a:pt x="103" y="127"/>
                </a:cubicBezTo>
                <a:cubicBezTo>
                  <a:pt x="104" y="126"/>
                  <a:pt x="104" y="125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99" y="120"/>
                  <a:pt x="98" y="120"/>
                  <a:pt x="97" y="121"/>
                </a:cubicBezTo>
                <a:cubicBezTo>
                  <a:pt x="81" y="137"/>
                  <a:pt x="81" y="137"/>
                  <a:pt x="81" y="137"/>
                </a:cubicBezTo>
                <a:cubicBezTo>
                  <a:pt x="80" y="138"/>
                  <a:pt x="80" y="139"/>
                  <a:pt x="80" y="140"/>
                </a:cubicBezTo>
                <a:cubicBezTo>
                  <a:pt x="80" y="142"/>
                  <a:pt x="82" y="144"/>
                  <a:pt x="84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5" name="Freeform 520"/>
          <p:cNvSpPr>
            <a:spLocks noEditPoints="1"/>
          </p:cNvSpPr>
          <p:nvPr/>
        </p:nvSpPr>
        <p:spPr bwMode="auto">
          <a:xfrm>
            <a:off x="1590423" y="1741034"/>
            <a:ext cx="402519" cy="493406"/>
          </a:xfrm>
          <a:custGeom>
            <a:avLst/>
            <a:gdLst>
              <a:gd name="T0" fmla="*/ 52 w 144"/>
              <a:gd name="T1" fmla="*/ 136 h 176"/>
              <a:gd name="T2" fmla="*/ 36 w 144"/>
              <a:gd name="T3" fmla="*/ 136 h 176"/>
              <a:gd name="T4" fmla="*/ 32 w 144"/>
              <a:gd name="T5" fmla="*/ 140 h 176"/>
              <a:gd name="T6" fmla="*/ 36 w 144"/>
              <a:gd name="T7" fmla="*/ 144 h 176"/>
              <a:gd name="T8" fmla="*/ 52 w 144"/>
              <a:gd name="T9" fmla="*/ 144 h 176"/>
              <a:gd name="T10" fmla="*/ 56 w 144"/>
              <a:gd name="T11" fmla="*/ 140 h 176"/>
              <a:gd name="T12" fmla="*/ 52 w 144"/>
              <a:gd name="T13" fmla="*/ 136 h 176"/>
              <a:gd name="T14" fmla="*/ 128 w 144"/>
              <a:gd name="T15" fmla="*/ 0 h 176"/>
              <a:gd name="T16" fmla="*/ 16 w 144"/>
              <a:gd name="T17" fmla="*/ 0 h 176"/>
              <a:gd name="T18" fmla="*/ 0 w 144"/>
              <a:gd name="T19" fmla="*/ 16 h 176"/>
              <a:gd name="T20" fmla="*/ 0 w 144"/>
              <a:gd name="T21" fmla="*/ 160 h 176"/>
              <a:gd name="T22" fmla="*/ 16 w 144"/>
              <a:gd name="T23" fmla="*/ 176 h 176"/>
              <a:gd name="T24" fmla="*/ 128 w 144"/>
              <a:gd name="T25" fmla="*/ 176 h 176"/>
              <a:gd name="T26" fmla="*/ 144 w 144"/>
              <a:gd name="T27" fmla="*/ 160 h 176"/>
              <a:gd name="T28" fmla="*/ 144 w 144"/>
              <a:gd name="T29" fmla="*/ 16 h 176"/>
              <a:gd name="T30" fmla="*/ 128 w 144"/>
              <a:gd name="T31" fmla="*/ 0 h 176"/>
              <a:gd name="T32" fmla="*/ 136 w 144"/>
              <a:gd name="T33" fmla="*/ 160 h 176"/>
              <a:gd name="T34" fmla="*/ 128 w 144"/>
              <a:gd name="T35" fmla="*/ 168 h 176"/>
              <a:gd name="T36" fmla="*/ 16 w 144"/>
              <a:gd name="T37" fmla="*/ 168 h 176"/>
              <a:gd name="T38" fmla="*/ 8 w 144"/>
              <a:gd name="T39" fmla="*/ 160 h 176"/>
              <a:gd name="T40" fmla="*/ 8 w 144"/>
              <a:gd name="T41" fmla="*/ 31 h 176"/>
              <a:gd name="T42" fmla="*/ 61 w 144"/>
              <a:gd name="T43" fmla="*/ 47 h 176"/>
              <a:gd name="T44" fmla="*/ 72 w 144"/>
              <a:gd name="T45" fmla="*/ 56 h 176"/>
              <a:gd name="T46" fmla="*/ 83 w 144"/>
              <a:gd name="T47" fmla="*/ 47 h 176"/>
              <a:gd name="T48" fmla="*/ 136 w 144"/>
              <a:gd name="T49" fmla="*/ 31 h 176"/>
              <a:gd name="T50" fmla="*/ 136 w 144"/>
              <a:gd name="T51" fmla="*/ 160 h 176"/>
              <a:gd name="T52" fmla="*/ 68 w 144"/>
              <a:gd name="T53" fmla="*/ 44 h 176"/>
              <a:gd name="T54" fmla="*/ 72 w 144"/>
              <a:gd name="T55" fmla="*/ 40 h 176"/>
              <a:gd name="T56" fmla="*/ 76 w 144"/>
              <a:gd name="T57" fmla="*/ 44 h 176"/>
              <a:gd name="T58" fmla="*/ 72 w 144"/>
              <a:gd name="T59" fmla="*/ 48 h 176"/>
              <a:gd name="T60" fmla="*/ 68 w 144"/>
              <a:gd name="T61" fmla="*/ 44 h 176"/>
              <a:gd name="T62" fmla="*/ 136 w 144"/>
              <a:gd name="T63" fmla="*/ 21 h 176"/>
              <a:gd name="T64" fmla="*/ 83 w 144"/>
              <a:gd name="T65" fmla="*/ 39 h 176"/>
              <a:gd name="T66" fmla="*/ 72 w 144"/>
              <a:gd name="T67" fmla="*/ 32 h 176"/>
              <a:gd name="T68" fmla="*/ 61 w 144"/>
              <a:gd name="T69" fmla="*/ 39 h 176"/>
              <a:gd name="T70" fmla="*/ 8 w 144"/>
              <a:gd name="T71" fmla="*/ 21 h 176"/>
              <a:gd name="T72" fmla="*/ 8 w 144"/>
              <a:gd name="T73" fmla="*/ 16 h 176"/>
              <a:gd name="T74" fmla="*/ 16 w 144"/>
              <a:gd name="T75" fmla="*/ 8 h 176"/>
              <a:gd name="T76" fmla="*/ 128 w 144"/>
              <a:gd name="T77" fmla="*/ 8 h 176"/>
              <a:gd name="T78" fmla="*/ 136 w 144"/>
              <a:gd name="T79" fmla="*/ 16 h 176"/>
              <a:gd name="T80" fmla="*/ 136 w 144"/>
              <a:gd name="T81" fmla="*/ 21 h 176"/>
              <a:gd name="T82" fmla="*/ 60 w 144"/>
              <a:gd name="T83" fmla="*/ 120 h 176"/>
              <a:gd name="T84" fmla="*/ 36 w 144"/>
              <a:gd name="T85" fmla="*/ 120 h 176"/>
              <a:gd name="T86" fmla="*/ 32 w 144"/>
              <a:gd name="T87" fmla="*/ 124 h 176"/>
              <a:gd name="T88" fmla="*/ 36 w 144"/>
              <a:gd name="T89" fmla="*/ 128 h 176"/>
              <a:gd name="T90" fmla="*/ 60 w 144"/>
              <a:gd name="T91" fmla="*/ 128 h 176"/>
              <a:gd name="T92" fmla="*/ 64 w 144"/>
              <a:gd name="T93" fmla="*/ 124 h 176"/>
              <a:gd name="T94" fmla="*/ 60 w 144"/>
              <a:gd name="T9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4" h="176">
                <a:moveTo>
                  <a:pt x="52" y="136"/>
                </a:moveTo>
                <a:cubicBezTo>
                  <a:pt x="36" y="136"/>
                  <a:pt x="36" y="136"/>
                  <a:pt x="36" y="136"/>
                </a:cubicBezTo>
                <a:cubicBezTo>
                  <a:pt x="34" y="136"/>
                  <a:pt x="32" y="138"/>
                  <a:pt x="32" y="140"/>
                </a:cubicBezTo>
                <a:cubicBezTo>
                  <a:pt x="32" y="142"/>
                  <a:pt x="34" y="144"/>
                  <a:pt x="36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38"/>
                  <a:pt x="54" y="136"/>
                  <a:pt x="52" y="136"/>
                </a:cubicBezTo>
                <a:close/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31"/>
                  <a:pt x="8" y="31"/>
                  <a:pt x="8" y="31"/>
                </a:cubicBezTo>
                <a:cubicBezTo>
                  <a:pt x="20" y="40"/>
                  <a:pt x="41" y="46"/>
                  <a:pt x="61" y="47"/>
                </a:cubicBezTo>
                <a:cubicBezTo>
                  <a:pt x="62" y="52"/>
                  <a:pt x="67" y="56"/>
                  <a:pt x="72" y="56"/>
                </a:cubicBezTo>
                <a:cubicBezTo>
                  <a:pt x="77" y="56"/>
                  <a:pt x="82" y="52"/>
                  <a:pt x="83" y="47"/>
                </a:cubicBezTo>
                <a:cubicBezTo>
                  <a:pt x="103" y="46"/>
                  <a:pt x="124" y="40"/>
                  <a:pt x="136" y="31"/>
                </a:cubicBezTo>
                <a:lnTo>
                  <a:pt x="136" y="160"/>
                </a:lnTo>
                <a:close/>
                <a:moveTo>
                  <a:pt x="68" y="44"/>
                </a:moveTo>
                <a:cubicBezTo>
                  <a:pt x="68" y="42"/>
                  <a:pt x="70" y="40"/>
                  <a:pt x="72" y="40"/>
                </a:cubicBezTo>
                <a:cubicBezTo>
                  <a:pt x="74" y="40"/>
                  <a:pt x="76" y="42"/>
                  <a:pt x="76" y="44"/>
                </a:cubicBezTo>
                <a:cubicBezTo>
                  <a:pt x="76" y="46"/>
                  <a:pt x="74" y="48"/>
                  <a:pt x="72" y="48"/>
                </a:cubicBezTo>
                <a:cubicBezTo>
                  <a:pt x="70" y="48"/>
                  <a:pt x="68" y="46"/>
                  <a:pt x="68" y="44"/>
                </a:cubicBezTo>
                <a:close/>
                <a:moveTo>
                  <a:pt x="136" y="21"/>
                </a:moveTo>
                <a:cubicBezTo>
                  <a:pt x="126" y="31"/>
                  <a:pt x="104" y="38"/>
                  <a:pt x="83" y="39"/>
                </a:cubicBezTo>
                <a:cubicBezTo>
                  <a:pt x="81" y="35"/>
                  <a:pt x="77" y="32"/>
                  <a:pt x="72" y="32"/>
                </a:cubicBezTo>
                <a:cubicBezTo>
                  <a:pt x="67" y="32"/>
                  <a:pt x="63" y="35"/>
                  <a:pt x="61" y="39"/>
                </a:cubicBezTo>
                <a:cubicBezTo>
                  <a:pt x="40" y="38"/>
                  <a:pt x="18" y="31"/>
                  <a:pt x="8" y="2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21"/>
                </a:lnTo>
                <a:close/>
                <a:moveTo>
                  <a:pt x="60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6" name="Freeform 521"/>
          <p:cNvSpPr>
            <a:spLocks noEditPoints="1"/>
          </p:cNvSpPr>
          <p:nvPr/>
        </p:nvSpPr>
        <p:spPr bwMode="auto">
          <a:xfrm>
            <a:off x="2538285" y="1741034"/>
            <a:ext cx="415500" cy="493406"/>
          </a:xfrm>
          <a:custGeom>
            <a:avLst/>
            <a:gdLst>
              <a:gd name="T0" fmla="*/ 48 w 144"/>
              <a:gd name="T1" fmla="*/ 0 h 176"/>
              <a:gd name="T2" fmla="*/ 32 w 144"/>
              <a:gd name="T3" fmla="*/ 20 h 176"/>
              <a:gd name="T4" fmla="*/ 40 w 144"/>
              <a:gd name="T5" fmla="*/ 20 h 176"/>
              <a:gd name="T6" fmla="*/ 48 w 144"/>
              <a:gd name="T7" fmla="*/ 8 h 176"/>
              <a:gd name="T8" fmla="*/ 136 w 144"/>
              <a:gd name="T9" fmla="*/ 16 h 176"/>
              <a:gd name="T10" fmla="*/ 128 w 144"/>
              <a:gd name="T11" fmla="*/ 136 h 176"/>
              <a:gd name="T12" fmla="*/ 120 w 144"/>
              <a:gd name="T13" fmla="*/ 140 h 176"/>
              <a:gd name="T14" fmla="*/ 128 w 144"/>
              <a:gd name="T15" fmla="*/ 144 h 176"/>
              <a:gd name="T16" fmla="*/ 144 w 144"/>
              <a:gd name="T17" fmla="*/ 16 h 176"/>
              <a:gd name="T18" fmla="*/ 44 w 144"/>
              <a:gd name="T19" fmla="*/ 128 h 176"/>
              <a:gd name="T20" fmla="*/ 24 w 144"/>
              <a:gd name="T21" fmla="*/ 132 h 176"/>
              <a:gd name="T22" fmla="*/ 44 w 144"/>
              <a:gd name="T23" fmla="*/ 136 h 176"/>
              <a:gd name="T24" fmla="*/ 44 w 144"/>
              <a:gd name="T25" fmla="*/ 128 h 176"/>
              <a:gd name="T26" fmla="*/ 28 w 144"/>
              <a:gd name="T27" fmla="*/ 144 h 176"/>
              <a:gd name="T28" fmla="*/ 28 w 144"/>
              <a:gd name="T29" fmla="*/ 152 h 176"/>
              <a:gd name="T30" fmla="*/ 40 w 144"/>
              <a:gd name="T31" fmla="*/ 148 h 176"/>
              <a:gd name="T32" fmla="*/ 96 w 144"/>
              <a:gd name="T33" fmla="*/ 32 h 176"/>
              <a:gd name="T34" fmla="*/ 0 w 144"/>
              <a:gd name="T35" fmla="*/ 48 h 176"/>
              <a:gd name="T36" fmla="*/ 16 w 144"/>
              <a:gd name="T37" fmla="*/ 176 h 176"/>
              <a:gd name="T38" fmla="*/ 112 w 144"/>
              <a:gd name="T39" fmla="*/ 160 h 176"/>
              <a:gd name="T40" fmla="*/ 96 w 144"/>
              <a:gd name="T41" fmla="*/ 32 h 176"/>
              <a:gd name="T42" fmla="*/ 96 w 144"/>
              <a:gd name="T43" fmla="*/ 168 h 176"/>
              <a:gd name="T44" fmla="*/ 8 w 144"/>
              <a:gd name="T45" fmla="*/ 160 h 176"/>
              <a:gd name="T46" fmla="*/ 45 w 144"/>
              <a:gd name="T47" fmla="*/ 72 h 176"/>
              <a:gd name="T48" fmla="*/ 67 w 144"/>
              <a:gd name="T49" fmla="*/ 72 h 176"/>
              <a:gd name="T50" fmla="*/ 104 w 144"/>
              <a:gd name="T51" fmla="*/ 160 h 176"/>
              <a:gd name="T52" fmla="*/ 56 w 144"/>
              <a:gd name="T53" fmla="*/ 64 h 176"/>
              <a:gd name="T54" fmla="*/ 56 w 144"/>
              <a:gd name="T55" fmla="*/ 72 h 176"/>
              <a:gd name="T56" fmla="*/ 104 w 144"/>
              <a:gd name="T57" fmla="*/ 50 h 176"/>
              <a:gd name="T58" fmla="*/ 56 w 144"/>
              <a:gd name="T59" fmla="*/ 56 h 176"/>
              <a:gd name="T60" fmla="*/ 8 w 144"/>
              <a:gd name="T61" fmla="*/ 50 h 176"/>
              <a:gd name="T62" fmla="*/ 16 w 144"/>
              <a:gd name="T63" fmla="*/ 40 h 176"/>
              <a:gd name="T64" fmla="*/ 104 w 144"/>
              <a:gd name="T6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36" y="132"/>
                  <a:pt x="132" y="136"/>
                  <a:pt x="128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2" y="136"/>
                  <a:pt x="120" y="138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37" y="144"/>
                  <a:pt x="144" y="137"/>
                  <a:pt x="144" y="128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4" y="128"/>
                </a:move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46" y="136"/>
                  <a:pt x="48" y="134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lose/>
                <a:moveTo>
                  <a:pt x="36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8" y="152"/>
                  <a:pt x="40" y="150"/>
                  <a:pt x="40" y="148"/>
                </a:cubicBezTo>
                <a:cubicBezTo>
                  <a:pt x="40" y="146"/>
                  <a:pt x="38" y="144"/>
                  <a:pt x="36" y="144"/>
                </a:cubicBezTo>
                <a:close/>
                <a:moveTo>
                  <a:pt x="96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2" y="169"/>
                  <a:pt x="112" y="160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9"/>
                  <a:pt x="105" y="32"/>
                  <a:pt x="96" y="32"/>
                </a:cubicBezTo>
                <a:close/>
                <a:moveTo>
                  <a:pt x="104" y="160"/>
                </a:moveTo>
                <a:cubicBezTo>
                  <a:pt x="104" y="164"/>
                  <a:pt x="100" y="168"/>
                  <a:pt x="96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0"/>
                  <a:pt x="8" y="60"/>
                  <a:pt x="8" y="60"/>
                </a:cubicBezTo>
                <a:cubicBezTo>
                  <a:pt x="18" y="67"/>
                  <a:pt x="29" y="71"/>
                  <a:pt x="45" y="72"/>
                </a:cubicBezTo>
                <a:cubicBezTo>
                  <a:pt x="46" y="76"/>
                  <a:pt x="51" y="80"/>
                  <a:pt x="56" y="80"/>
                </a:cubicBezTo>
                <a:cubicBezTo>
                  <a:pt x="61" y="80"/>
                  <a:pt x="66" y="76"/>
                  <a:pt x="67" y="72"/>
                </a:cubicBezTo>
                <a:cubicBezTo>
                  <a:pt x="83" y="71"/>
                  <a:pt x="94" y="67"/>
                  <a:pt x="104" y="60"/>
                </a:cubicBezTo>
                <a:lnTo>
                  <a:pt x="104" y="160"/>
                </a:lnTo>
                <a:close/>
                <a:moveTo>
                  <a:pt x="52" y="68"/>
                </a:moveTo>
                <a:cubicBezTo>
                  <a:pt x="52" y="66"/>
                  <a:pt x="54" y="64"/>
                  <a:pt x="56" y="64"/>
                </a:cubicBezTo>
                <a:cubicBezTo>
                  <a:pt x="58" y="64"/>
                  <a:pt x="60" y="66"/>
                  <a:pt x="60" y="68"/>
                </a:cubicBezTo>
                <a:cubicBezTo>
                  <a:pt x="60" y="70"/>
                  <a:pt x="58" y="72"/>
                  <a:pt x="56" y="72"/>
                </a:cubicBezTo>
                <a:cubicBezTo>
                  <a:pt x="54" y="72"/>
                  <a:pt x="52" y="70"/>
                  <a:pt x="52" y="68"/>
                </a:cubicBezTo>
                <a:close/>
                <a:moveTo>
                  <a:pt x="104" y="50"/>
                </a:moveTo>
                <a:cubicBezTo>
                  <a:pt x="96" y="58"/>
                  <a:pt x="85" y="62"/>
                  <a:pt x="67" y="64"/>
                </a:cubicBezTo>
                <a:cubicBezTo>
                  <a:pt x="65" y="59"/>
                  <a:pt x="61" y="56"/>
                  <a:pt x="56" y="56"/>
                </a:cubicBezTo>
                <a:cubicBezTo>
                  <a:pt x="51" y="56"/>
                  <a:pt x="47" y="59"/>
                  <a:pt x="45" y="64"/>
                </a:cubicBezTo>
                <a:cubicBezTo>
                  <a:pt x="27" y="62"/>
                  <a:pt x="16" y="58"/>
                  <a:pt x="8" y="5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5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7" name="Freeform 522"/>
          <p:cNvSpPr>
            <a:spLocks noEditPoints="1"/>
          </p:cNvSpPr>
          <p:nvPr/>
        </p:nvSpPr>
        <p:spPr bwMode="auto">
          <a:xfrm>
            <a:off x="3460170" y="1741034"/>
            <a:ext cx="493406" cy="493406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close/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close/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close/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close/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8" name="Freeform 523"/>
          <p:cNvSpPr>
            <a:spLocks noEditPoints="1"/>
          </p:cNvSpPr>
          <p:nvPr/>
        </p:nvSpPr>
        <p:spPr bwMode="auto">
          <a:xfrm>
            <a:off x="4408034" y="1767002"/>
            <a:ext cx="506394" cy="454456"/>
          </a:xfrm>
          <a:custGeom>
            <a:avLst/>
            <a:gdLst>
              <a:gd name="T0" fmla="*/ 172 w 176"/>
              <a:gd name="T1" fmla="*/ 136 h 160"/>
              <a:gd name="T2" fmla="*/ 96 w 176"/>
              <a:gd name="T3" fmla="*/ 136 h 160"/>
              <a:gd name="T4" fmla="*/ 76 w 176"/>
              <a:gd name="T5" fmla="*/ 120 h 160"/>
              <a:gd name="T6" fmla="*/ 56 w 176"/>
              <a:gd name="T7" fmla="*/ 136 h 160"/>
              <a:gd name="T8" fmla="*/ 4 w 176"/>
              <a:gd name="T9" fmla="*/ 136 h 160"/>
              <a:gd name="T10" fmla="*/ 0 w 176"/>
              <a:gd name="T11" fmla="*/ 140 h 160"/>
              <a:gd name="T12" fmla="*/ 4 w 176"/>
              <a:gd name="T13" fmla="*/ 144 h 160"/>
              <a:gd name="T14" fmla="*/ 56 w 176"/>
              <a:gd name="T15" fmla="*/ 144 h 160"/>
              <a:gd name="T16" fmla="*/ 76 w 176"/>
              <a:gd name="T17" fmla="*/ 160 h 160"/>
              <a:gd name="T18" fmla="*/ 96 w 176"/>
              <a:gd name="T19" fmla="*/ 144 h 160"/>
              <a:gd name="T20" fmla="*/ 172 w 176"/>
              <a:gd name="T21" fmla="*/ 144 h 160"/>
              <a:gd name="T22" fmla="*/ 176 w 176"/>
              <a:gd name="T23" fmla="*/ 140 h 160"/>
              <a:gd name="T24" fmla="*/ 172 w 176"/>
              <a:gd name="T25" fmla="*/ 136 h 160"/>
              <a:gd name="T26" fmla="*/ 76 w 176"/>
              <a:gd name="T27" fmla="*/ 152 h 160"/>
              <a:gd name="T28" fmla="*/ 64 w 176"/>
              <a:gd name="T29" fmla="*/ 140 h 160"/>
              <a:gd name="T30" fmla="*/ 76 w 176"/>
              <a:gd name="T31" fmla="*/ 128 h 160"/>
              <a:gd name="T32" fmla="*/ 88 w 176"/>
              <a:gd name="T33" fmla="*/ 140 h 160"/>
              <a:gd name="T34" fmla="*/ 76 w 176"/>
              <a:gd name="T35" fmla="*/ 152 h 160"/>
              <a:gd name="T36" fmla="*/ 4 w 176"/>
              <a:gd name="T37" fmla="*/ 24 h 160"/>
              <a:gd name="T38" fmla="*/ 24 w 176"/>
              <a:gd name="T39" fmla="*/ 24 h 160"/>
              <a:gd name="T40" fmla="*/ 44 w 176"/>
              <a:gd name="T41" fmla="*/ 40 h 160"/>
              <a:gd name="T42" fmla="*/ 64 w 176"/>
              <a:gd name="T43" fmla="*/ 24 h 160"/>
              <a:gd name="T44" fmla="*/ 172 w 176"/>
              <a:gd name="T45" fmla="*/ 24 h 160"/>
              <a:gd name="T46" fmla="*/ 176 w 176"/>
              <a:gd name="T47" fmla="*/ 20 h 160"/>
              <a:gd name="T48" fmla="*/ 172 w 176"/>
              <a:gd name="T49" fmla="*/ 16 h 160"/>
              <a:gd name="T50" fmla="*/ 64 w 176"/>
              <a:gd name="T51" fmla="*/ 16 h 160"/>
              <a:gd name="T52" fmla="*/ 44 w 176"/>
              <a:gd name="T53" fmla="*/ 0 h 160"/>
              <a:gd name="T54" fmla="*/ 24 w 176"/>
              <a:gd name="T55" fmla="*/ 16 h 160"/>
              <a:gd name="T56" fmla="*/ 4 w 176"/>
              <a:gd name="T57" fmla="*/ 16 h 160"/>
              <a:gd name="T58" fmla="*/ 0 w 176"/>
              <a:gd name="T59" fmla="*/ 20 h 160"/>
              <a:gd name="T60" fmla="*/ 4 w 176"/>
              <a:gd name="T61" fmla="*/ 24 h 160"/>
              <a:gd name="T62" fmla="*/ 44 w 176"/>
              <a:gd name="T63" fmla="*/ 8 h 160"/>
              <a:gd name="T64" fmla="*/ 56 w 176"/>
              <a:gd name="T65" fmla="*/ 20 h 160"/>
              <a:gd name="T66" fmla="*/ 44 w 176"/>
              <a:gd name="T67" fmla="*/ 32 h 160"/>
              <a:gd name="T68" fmla="*/ 32 w 176"/>
              <a:gd name="T69" fmla="*/ 20 h 160"/>
              <a:gd name="T70" fmla="*/ 44 w 176"/>
              <a:gd name="T71" fmla="*/ 8 h 160"/>
              <a:gd name="T72" fmla="*/ 172 w 176"/>
              <a:gd name="T73" fmla="*/ 76 h 160"/>
              <a:gd name="T74" fmla="*/ 160 w 176"/>
              <a:gd name="T75" fmla="*/ 76 h 160"/>
              <a:gd name="T76" fmla="*/ 140 w 176"/>
              <a:gd name="T77" fmla="*/ 60 h 160"/>
              <a:gd name="T78" fmla="*/ 120 w 176"/>
              <a:gd name="T79" fmla="*/ 76 h 160"/>
              <a:gd name="T80" fmla="*/ 4 w 176"/>
              <a:gd name="T81" fmla="*/ 76 h 160"/>
              <a:gd name="T82" fmla="*/ 0 w 176"/>
              <a:gd name="T83" fmla="*/ 80 h 160"/>
              <a:gd name="T84" fmla="*/ 4 w 176"/>
              <a:gd name="T85" fmla="*/ 84 h 160"/>
              <a:gd name="T86" fmla="*/ 120 w 176"/>
              <a:gd name="T87" fmla="*/ 84 h 160"/>
              <a:gd name="T88" fmla="*/ 140 w 176"/>
              <a:gd name="T89" fmla="*/ 100 h 160"/>
              <a:gd name="T90" fmla="*/ 160 w 176"/>
              <a:gd name="T91" fmla="*/ 84 h 160"/>
              <a:gd name="T92" fmla="*/ 172 w 176"/>
              <a:gd name="T93" fmla="*/ 84 h 160"/>
              <a:gd name="T94" fmla="*/ 176 w 176"/>
              <a:gd name="T95" fmla="*/ 80 h 160"/>
              <a:gd name="T96" fmla="*/ 172 w 176"/>
              <a:gd name="T97" fmla="*/ 76 h 160"/>
              <a:gd name="T98" fmla="*/ 140 w 176"/>
              <a:gd name="T99" fmla="*/ 92 h 160"/>
              <a:gd name="T100" fmla="*/ 128 w 176"/>
              <a:gd name="T101" fmla="*/ 80 h 160"/>
              <a:gd name="T102" fmla="*/ 140 w 176"/>
              <a:gd name="T103" fmla="*/ 68 h 160"/>
              <a:gd name="T104" fmla="*/ 152 w 176"/>
              <a:gd name="T105" fmla="*/ 80 h 160"/>
              <a:gd name="T106" fmla="*/ 140 w 176"/>
              <a:gd name="T107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60">
                <a:moveTo>
                  <a:pt x="172" y="136"/>
                </a:moveTo>
                <a:cubicBezTo>
                  <a:pt x="96" y="136"/>
                  <a:pt x="96" y="136"/>
                  <a:pt x="96" y="136"/>
                </a:cubicBezTo>
                <a:cubicBezTo>
                  <a:pt x="94" y="127"/>
                  <a:pt x="86" y="120"/>
                  <a:pt x="76" y="120"/>
                </a:cubicBezTo>
                <a:cubicBezTo>
                  <a:pt x="66" y="120"/>
                  <a:pt x="58" y="127"/>
                  <a:pt x="56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8" y="153"/>
                  <a:pt x="66" y="160"/>
                  <a:pt x="76" y="160"/>
                </a:cubicBezTo>
                <a:cubicBezTo>
                  <a:pt x="86" y="160"/>
                  <a:pt x="94" y="153"/>
                  <a:pt x="96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close/>
                <a:moveTo>
                  <a:pt x="76" y="152"/>
                </a:moveTo>
                <a:cubicBezTo>
                  <a:pt x="69" y="152"/>
                  <a:pt x="64" y="147"/>
                  <a:pt x="64" y="140"/>
                </a:cubicBezTo>
                <a:cubicBezTo>
                  <a:pt x="64" y="133"/>
                  <a:pt x="69" y="128"/>
                  <a:pt x="76" y="128"/>
                </a:cubicBezTo>
                <a:cubicBezTo>
                  <a:pt x="83" y="128"/>
                  <a:pt x="88" y="133"/>
                  <a:pt x="88" y="140"/>
                </a:cubicBezTo>
                <a:cubicBezTo>
                  <a:pt x="88" y="147"/>
                  <a:pt x="83" y="152"/>
                  <a:pt x="76" y="152"/>
                </a:cubicBezTo>
                <a:close/>
                <a:moveTo>
                  <a:pt x="4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6" y="33"/>
                  <a:pt x="34" y="40"/>
                  <a:pt x="44" y="40"/>
                </a:cubicBezTo>
                <a:cubicBezTo>
                  <a:pt x="54" y="40"/>
                  <a:pt x="62" y="33"/>
                  <a:pt x="64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7"/>
                  <a:pt x="54" y="0"/>
                  <a:pt x="44" y="0"/>
                </a:cubicBezTo>
                <a:cubicBezTo>
                  <a:pt x="34" y="0"/>
                  <a:pt x="26" y="7"/>
                  <a:pt x="2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lose/>
                <a:moveTo>
                  <a:pt x="44" y="8"/>
                </a:moveTo>
                <a:cubicBezTo>
                  <a:pt x="51" y="8"/>
                  <a:pt x="56" y="13"/>
                  <a:pt x="56" y="20"/>
                </a:cubicBezTo>
                <a:cubicBezTo>
                  <a:pt x="56" y="27"/>
                  <a:pt x="51" y="32"/>
                  <a:pt x="44" y="32"/>
                </a:cubicBezTo>
                <a:cubicBezTo>
                  <a:pt x="37" y="32"/>
                  <a:pt x="32" y="27"/>
                  <a:pt x="32" y="20"/>
                </a:cubicBezTo>
                <a:cubicBezTo>
                  <a:pt x="32" y="13"/>
                  <a:pt x="37" y="8"/>
                  <a:pt x="44" y="8"/>
                </a:cubicBezTo>
                <a:close/>
                <a:moveTo>
                  <a:pt x="172" y="76"/>
                </a:moveTo>
                <a:cubicBezTo>
                  <a:pt x="160" y="76"/>
                  <a:pt x="160" y="76"/>
                  <a:pt x="160" y="76"/>
                </a:cubicBezTo>
                <a:cubicBezTo>
                  <a:pt x="158" y="67"/>
                  <a:pt x="150" y="60"/>
                  <a:pt x="140" y="60"/>
                </a:cubicBezTo>
                <a:cubicBezTo>
                  <a:pt x="130" y="60"/>
                  <a:pt x="122" y="67"/>
                  <a:pt x="120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8"/>
                  <a:pt x="0" y="80"/>
                </a:cubicBezTo>
                <a:cubicBezTo>
                  <a:pt x="0" y="82"/>
                  <a:pt x="2" y="84"/>
                  <a:pt x="4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2" y="93"/>
                  <a:pt x="130" y="100"/>
                  <a:pt x="140" y="100"/>
                </a:cubicBezTo>
                <a:cubicBezTo>
                  <a:pt x="150" y="100"/>
                  <a:pt x="158" y="93"/>
                  <a:pt x="160" y="84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78"/>
                  <a:pt x="174" y="76"/>
                  <a:pt x="172" y="76"/>
                </a:cubicBezTo>
                <a:close/>
                <a:moveTo>
                  <a:pt x="140" y="92"/>
                </a:moveTo>
                <a:cubicBezTo>
                  <a:pt x="133" y="92"/>
                  <a:pt x="128" y="87"/>
                  <a:pt x="128" y="80"/>
                </a:cubicBezTo>
                <a:cubicBezTo>
                  <a:pt x="128" y="73"/>
                  <a:pt x="133" y="68"/>
                  <a:pt x="140" y="68"/>
                </a:cubicBezTo>
                <a:cubicBezTo>
                  <a:pt x="147" y="68"/>
                  <a:pt x="152" y="73"/>
                  <a:pt x="152" y="80"/>
                </a:cubicBezTo>
                <a:cubicBezTo>
                  <a:pt x="152" y="87"/>
                  <a:pt x="147" y="92"/>
                  <a:pt x="140" y="9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9" name="Freeform 524"/>
          <p:cNvSpPr>
            <a:spLocks noEditPoints="1"/>
          </p:cNvSpPr>
          <p:nvPr/>
        </p:nvSpPr>
        <p:spPr bwMode="auto">
          <a:xfrm>
            <a:off x="5368875" y="1767002"/>
            <a:ext cx="506394" cy="454456"/>
          </a:xfrm>
          <a:custGeom>
            <a:avLst/>
            <a:gdLst>
              <a:gd name="T0" fmla="*/ 152 w 176"/>
              <a:gd name="T1" fmla="*/ 140 h 160"/>
              <a:gd name="T2" fmla="*/ 160 w 176"/>
              <a:gd name="T3" fmla="*/ 140 h 160"/>
              <a:gd name="T4" fmla="*/ 124 w 176"/>
              <a:gd name="T5" fmla="*/ 72 h 160"/>
              <a:gd name="T6" fmla="*/ 124 w 176"/>
              <a:gd name="T7" fmla="*/ 48 h 160"/>
              <a:gd name="T8" fmla="*/ 124 w 176"/>
              <a:gd name="T9" fmla="*/ 72 h 160"/>
              <a:gd name="T10" fmla="*/ 152 w 176"/>
              <a:gd name="T11" fmla="*/ 100 h 160"/>
              <a:gd name="T12" fmla="*/ 124 w 176"/>
              <a:gd name="T13" fmla="*/ 32 h 160"/>
              <a:gd name="T14" fmla="*/ 96 w 176"/>
              <a:gd name="T15" fmla="*/ 100 h 160"/>
              <a:gd name="T16" fmla="*/ 104 w 176"/>
              <a:gd name="T17" fmla="*/ 60 h 160"/>
              <a:gd name="T18" fmla="*/ 144 w 176"/>
              <a:gd name="T19" fmla="*/ 60 h 160"/>
              <a:gd name="T20" fmla="*/ 124 w 176"/>
              <a:gd name="T21" fmla="*/ 120 h 160"/>
              <a:gd name="T22" fmla="*/ 104 w 176"/>
              <a:gd name="T23" fmla="*/ 60 h 160"/>
              <a:gd name="T24" fmla="*/ 160 w 176"/>
              <a:gd name="T25" fmla="*/ 20 h 160"/>
              <a:gd name="T26" fmla="*/ 152 w 176"/>
              <a:gd name="T27" fmla="*/ 20 h 160"/>
              <a:gd name="T28" fmla="*/ 168 w 176"/>
              <a:gd name="T29" fmla="*/ 0 h 160"/>
              <a:gd name="T30" fmla="*/ 0 w 176"/>
              <a:gd name="T31" fmla="*/ 8 h 160"/>
              <a:gd name="T32" fmla="*/ 8 w 176"/>
              <a:gd name="T33" fmla="*/ 160 h 160"/>
              <a:gd name="T34" fmla="*/ 176 w 176"/>
              <a:gd name="T35" fmla="*/ 152 h 160"/>
              <a:gd name="T36" fmla="*/ 168 w 176"/>
              <a:gd name="T37" fmla="*/ 0 h 160"/>
              <a:gd name="T38" fmla="*/ 8 w 176"/>
              <a:gd name="T39" fmla="*/ 152 h 160"/>
              <a:gd name="T40" fmla="*/ 168 w 176"/>
              <a:gd name="T41" fmla="*/ 8 h 160"/>
              <a:gd name="T42" fmla="*/ 20 w 176"/>
              <a:gd name="T43" fmla="*/ 144 h 160"/>
              <a:gd name="T44" fmla="*/ 20 w 176"/>
              <a:gd name="T45" fmla="*/ 136 h 160"/>
              <a:gd name="T46" fmla="*/ 20 w 176"/>
              <a:gd name="T47" fmla="*/ 144 h 160"/>
              <a:gd name="T48" fmla="*/ 52 w 176"/>
              <a:gd name="T49" fmla="*/ 128 h 160"/>
              <a:gd name="T50" fmla="*/ 80 w 176"/>
              <a:gd name="T51" fmla="*/ 60 h 160"/>
              <a:gd name="T52" fmla="*/ 24 w 176"/>
              <a:gd name="T53" fmla="*/ 60 h 160"/>
              <a:gd name="T54" fmla="*/ 32 w 176"/>
              <a:gd name="T55" fmla="*/ 60 h 160"/>
              <a:gd name="T56" fmla="*/ 72 w 176"/>
              <a:gd name="T57" fmla="*/ 60 h 160"/>
              <a:gd name="T58" fmla="*/ 52 w 176"/>
              <a:gd name="T59" fmla="*/ 120 h 160"/>
              <a:gd name="T60" fmla="*/ 32 w 176"/>
              <a:gd name="T61" fmla="*/ 60 h 160"/>
              <a:gd name="T62" fmla="*/ 24 w 176"/>
              <a:gd name="T63" fmla="*/ 20 h 160"/>
              <a:gd name="T64" fmla="*/ 16 w 176"/>
              <a:gd name="T65" fmla="*/ 20 h 160"/>
              <a:gd name="T66" fmla="*/ 52 w 176"/>
              <a:gd name="T67" fmla="*/ 112 h 160"/>
              <a:gd name="T68" fmla="*/ 52 w 176"/>
              <a:gd name="T69" fmla="*/ 88 h 160"/>
              <a:gd name="T70" fmla="*/ 52 w 176"/>
              <a:gd name="T71" fmla="*/ 11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60">
                <a:moveTo>
                  <a:pt x="156" y="136"/>
                </a:move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58" y="144"/>
                  <a:pt x="160" y="142"/>
                  <a:pt x="160" y="140"/>
                </a:cubicBezTo>
                <a:cubicBezTo>
                  <a:pt x="160" y="138"/>
                  <a:pt x="158" y="136"/>
                  <a:pt x="156" y="136"/>
                </a:cubicBezTo>
                <a:close/>
                <a:moveTo>
                  <a:pt x="124" y="72"/>
                </a:moveTo>
                <a:cubicBezTo>
                  <a:pt x="131" y="72"/>
                  <a:pt x="136" y="67"/>
                  <a:pt x="136" y="60"/>
                </a:cubicBezTo>
                <a:cubicBezTo>
                  <a:pt x="136" y="53"/>
                  <a:pt x="131" y="48"/>
                  <a:pt x="124" y="48"/>
                </a:cubicBezTo>
                <a:cubicBezTo>
                  <a:pt x="117" y="48"/>
                  <a:pt x="112" y="53"/>
                  <a:pt x="112" y="60"/>
                </a:cubicBezTo>
                <a:cubicBezTo>
                  <a:pt x="112" y="67"/>
                  <a:pt x="117" y="72"/>
                  <a:pt x="124" y="72"/>
                </a:cubicBezTo>
                <a:close/>
                <a:moveTo>
                  <a:pt x="124" y="128"/>
                </a:moveTo>
                <a:cubicBezTo>
                  <a:pt x="139" y="128"/>
                  <a:pt x="152" y="115"/>
                  <a:pt x="152" y="100"/>
                </a:cubicBezTo>
                <a:cubicBezTo>
                  <a:pt x="152" y="60"/>
                  <a:pt x="152" y="60"/>
                  <a:pt x="152" y="60"/>
                </a:cubicBezTo>
                <a:cubicBezTo>
                  <a:pt x="152" y="45"/>
                  <a:pt x="139" y="32"/>
                  <a:pt x="124" y="32"/>
                </a:cubicBezTo>
                <a:cubicBezTo>
                  <a:pt x="109" y="32"/>
                  <a:pt x="96" y="45"/>
                  <a:pt x="96" y="6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96" y="115"/>
                  <a:pt x="109" y="128"/>
                  <a:pt x="124" y="128"/>
                </a:cubicBezTo>
                <a:close/>
                <a:moveTo>
                  <a:pt x="104" y="60"/>
                </a:moveTo>
                <a:cubicBezTo>
                  <a:pt x="104" y="49"/>
                  <a:pt x="113" y="40"/>
                  <a:pt x="124" y="40"/>
                </a:cubicBezTo>
                <a:cubicBezTo>
                  <a:pt x="135" y="40"/>
                  <a:pt x="144" y="49"/>
                  <a:pt x="144" y="6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11"/>
                  <a:pt x="135" y="120"/>
                  <a:pt x="124" y="120"/>
                </a:cubicBezTo>
                <a:cubicBezTo>
                  <a:pt x="113" y="120"/>
                  <a:pt x="104" y="111"/>
                  <a:pt x="104" y="100"/>
                </a:cubicBezTo>
                <a:lnTo>
                  <a:pt x="104" y="60"/>
                </a:lnTo>
                <a:close/>
                <a:moveTo>
                  <a:pt x="156" y="24"/>
                </a:move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154" y="16"/>
                  <a:pt x="152" y="18"/>
                  <a:pt x="152" y="20"/>
                </a:cubicBezTo>
                <a:cubicBezTo>
                  <a:pt x="152" y="22"/>
                  <a:pt x="154" y="24"/>
                  <a:pt x="156" y="24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72" y="160"/>
                  <a:pt x="176" y="156"/>
                  <a:pt x="176" y="152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52"/>
                </a:moveTo>
                <a:cubicBezTo>
                  <a:pt x="8" y="152"/>
                  <a:pt x="8" y="152"/>
                  <a:pt x="8" y="152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52"/>
                </a:lnTo>
                <a:close/>
                <a:moveTo>
                  <a:pt x="20" y="144"/>
                </a:move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18" y="136"/>
                  <a:pt x="16" y="138"/>
                  <a:pt x="16" y="140"/>
                </a:cubicBezTo>
                <a:cubicBezTo>
                  <a:pt x="16" y="142"/>
                  <a:pt x="18" y="144"/>
                  <a:pt x="20" y="144"/>
                </a:cubicBezTo>
                <a:close/>
                <a:moveTo>
                  <a:pt x="24" y="100"/>
                </a:moveTo>
                <a:cubicBezTo>
                  <a:pt x="24" y="115"/>
                  <a:pt x="37" y="128"/>
                  <a:pt x="52" y="128"/>
                </a:cubicBezTo>
                <a:cubicBezTo>
                  <a:pt x="67" y="128"/>
                  <a:pt x="80" y="115"/>
                  <a:pt x="80" y="10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45"/>
                  <a:pt x="67" y="32"/>
                  <a:pt x="52" y="32"/>
                </a:cubicBezTo>
                <a:cubicBezTo>
                  <a:pt x="37" y="32"/>
                  <a:pt x="24" y="45"/>
                  <a:pt x="24" y="60"/>
                </a:cubicBezTo>
                <a:lnTo>
                  <a:pt x="24" y="100"/>
                </a:lnTo>
                <a:close/>
                <a:moveTo>
                  <a:pt x="32" y="60"/>
                </a:moveTo>
                <a:cubicBezTo>
                  <a:pt x="32" y="49"/>
                  <a:pt x="41" y="40"/>
                  <a:pt x="52" y="40"/>
                </a:cubicBezTo>
                <a:cubicBezTo>
                  <a:pt x="63" y="40"/>
                  <a:pt x="72" y="49"/>
                  <a:pt x="72" y="6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11"/>
                  <a:pt x="63" y="120"/>
                  <a:pt x="52" y="120"/>
                </a:cubicBezTo>
                <a:cubicBezTo>
                  <a:pt x="41" y="120"/>
                  <a:pt x="32" y="111"/>
                  <a:pt x="32" y="100"/>
                </a:cubicBezTo>
                <a:lnTo>
                  <a:pt x="32" y="60"/>
                </a:lnTo>
                <a:close/>
                <a:moveTo>
                  <a:pt x="20" y="24"/>
                </a:move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  <a:moveTo>
                  <a:pt x="52" y="112"/>
                </a:moveTo>
                <a:cubicBezTo>
                  <a:pt x="59" y="112"/>
                  <a:pt x="64" y="107"/>
                  <a:pt x="64" y="100"/>
                </a:cubicBezTo>
                <a:cubicBezTo>
                  <a:pt x="64" y="93"/>
                  <a:pt x="59" y="88"/>
                  <a:pt x="52" y="88"/>
                </a:cubicBezTo>
                <a:cubicBezTo>
                  <a:pt x="45" y="88"/>
                  <a:pt x="40" y="93"/>
                  <a:pt x="40" y="100"/>
                </a:cubicBezTo>
                <a:cubicBezTo>
                  <a:pt x="40" y="107"/>
                  <a:pt x="45" y="112"/>
                  <a:pt x="52" y="11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0" name="Freeform 525"/>
          <p:cNvSpPr>
            <a:spLocks noEditPoints="1"/>
          </p:cNvSpPr>
          <p:nvPr/>
        </p:nvSpPr>
        <p:spPr bwMode="auto">
          <a:xfrm>
            <a:off x="6329718" y="1741034"/>
            <a:ext cx="493406" cy="493406"/>
          </a:xfrm>
          <a:custGeom>
            <a:avLst/>
            <a:gdLst>
              <a:gd name="T0" fmla="*/ 95 w 176"/>
              <a:gd name="T1" fmla="*/ 128 h 176"/>
              <a:gd name="T2" fmla="*/ 65 w 176"/>
              <a:gd name="T3" fmla="*/ 128 h 176"/>
              <a:gd name="T4" fmla="*/ 24 w 176"/>
              <a:gd name="T5" fmla="*/ 132 h 176"/>
              <a:gd name="T6" fmla="*/ 65 w 176"/>
              <a:gd name="T7" fmla="*/ 136 h 176"/>
              <a:gd name="T8" fmla="*/ 95 w 176"/>
              <a:gd name="T9" fmla="*/ 136 h 176"/>
              <a:gd name="T10" fmla="*/ 152 w 176"/>
              <a:gd name="T11" fmla="*/ 132 h 176"/>
              <a:gd name="T12" fmla="*/ 80 w 176"/>
              <a:gd name="T13" fmla="*/ 140 h 176"/>
              <a:gd name="T14" fmla="*/ 80 w 176"/>
              <a:gd name="T15" fmla="*/ 124 h 176"/>
              <a:gd name="T16" fmla="*/ 80 w 176"/>
              <a:gd name="T17" fmla="*/ 140 h 176"/>
              <a:gd name="T18" fmla="*/ 135 w 176"/>
              <a:gd name="T19" fmla="*/ 84 h 176"/>
              <a:gd name="T20" fmla="*/ 105 w 176"/>
              <a:gd name="T21" fmla="*/ 84 h 176"/>
              <a:gd name="T22" fmla="*/ 24 w 176"/>
              <a:gd name="T23" fmla="*/ 88 h 176"/>
              <a:gd name="T24" fmla="*/ 105 w 176"/>
              <a:gd name="T25" fmla="*/ 92 h 176"/>
              <a:gd name="T26" fmla="*/ 135 w 176"/>
              <a:gd name="T27" fmla="*/ 92 h 176"/>
              <a:gd name="T28" fmla="*/ 152 w 176"/>
              <a:gd name="T29" fmla="*/ 88 h 176"/>
              <a:gd name="T30" fmla="*/ 120 w 176"/>
              <a:gd name="T31" fmla="*/ 96 h 176"/>
              <a:gd name="T32" fmla="*/ 120 w 176"/>
              <a:gd name="T33" fmla="*/ 80 h 176"/>
              <a:gd name="T34" fmla="*/ 120 w 176"/>
              <a:gd name="T35" fmla="*/ 96 h 176"/>
              <a:gd name="T36" fmla="*/ 79 w 176"/>
              <a:gd name="T37" fmla="*/ 40 h 176"/>
              <a:gd name="T38" fmla="*/ 49 w 176"/>
              <a:gd name="T39" fmla="*/ 40 h 176"/>
              <a:gd name="T40" fmla="*/ 24 w 176"/>
              <a:gd name="T41" fmla="*/ 44 h 176"/>
              <a:gd name="T42" fmla="*/ 49 w 176"/>
              <a:gd name="T43" fmla="*/ 48 h 176"/>
              <a:gd name="T44" fmla="*/ 79 w 176"/>
              <a:gd name="T45" fmla="*/ 48 h 176"/>
              <a:gd name="T46" fmla="*/ 152 w 176"/>
              <a:gd name="T47" fmla="*/ 44 h 176"/>
              <a:gd name="T48" fmla="*/ 64 w 176"/>
              <a:gd name="T49" fmla="*/ 52 h 176"/>
              <a:gd name="T50" fmla="*/ 64 w 176"/>
              <a:gd name="T51" fmla="*/ 36 h 176"/>
              <a:gd name="T52" fmla="*/ 64 w 176"/>
              <a:gd name="T53" fmla="*/ 52 h 176"/>
              <a:gd name="T54" fmla="*/ 16 w 176"/>
              <a:gd name="T55" fmla="*/ 0 h 176"/>
              <a:gd name="T56" fmla="*/ 0 w 176"/>
              <a:gd name="T57" fmla="*/ 160 h 176"/>
              <a:gd name="T58" fmla="*/ 160 w 176"/>
              <a:gd name="T59" fmla="*/ 176 h 176"/>
              <a:gd name="T60" fmla="*/ 176 w 176"/>
              <a:gd name="T61" fmla="*/ 16 h 176"/>
              <a:gd name="T62" fmla="*/ 168 w 176"/>
              <a:gd name="T63" fmla="*/ 160 h 176"/>
              <a:gd name="T64" fmla="*/ 16 w 176"/>
              <a:gd name="T65" fmla="*/ 168 h 176"/>
              <a:gd name="T66" fmla="*/ 8 w 176"/>
              <a:gd name="T67" fmla="*/ 16 h 176"/>
              <a:gd name="T68" fmla="*/ 160 w 176"/>
              <a:gd name="T69" fmla="*/ 8 h 176"/>
              <a:gd name="T70" fmla="*/ 168 w 176"/>
              <a:gd name="T71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48" y="128"/>
                </a:moveTo>
                <a:cubicBezTo>
                  <a:pt x="95" y="128"/>
                  <a:pt x="95" y="128"/>
                  <a:pt x="95" y="128"/>
                </a:cubicBezTo>
                <a:cubicBezTo>
                  <a:pt x="94" y="121"/>
                  <a:pt x="87" y="116"/>
                  <a:pt x="80" y="116"/>
                </a:cubicBezTo>
                <a:cubicBezTo>
                  <a:pt x="73" y="116"/>
                  <a:pt x="66" y="121"/>
                  <a:pt x="65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66" y="143"/>
                  <a:pt x="73" y="148"/>
                  <a:pt x="80" y="148"/>
                </a:cubicBezTo>
                <a:cubicBezTo>
                  <a:pt x="87" y="148"/>
                  <a:pt x="94" y="143"/>
                  <a:pt x="95" y="136"/>
                </a:cubicBez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lose/>
                <a:moveTo>
                  <a:pt x="80" y="140"/>
                </a:moveTo>
                <a:cubicBezTo>
                  <a:pt x="76" y="140"/>
                  <a:pt x="72" y="136"/>
                  <a:pt x="72" y="132"/>
                </a:cubicBezTo>
                <a:cubicBezTo>
                  <a:pt x="72" y="128"/>
                  <a:pt x="76" y="124"/>
                  <a:pt x="80" y="124"/>
                </a:cubicBezTo>
                <a:cubicBezTo>
                  <a:pt x="84" y="124"/>
                  <a:pt x="88" y="128"/>
                  <a:pt x="88" y="132"/>
                </a:cubicBezTo>
                <a:cubicBezTo>
                  <a:pt x="88" y="136"/>
                  <a:pt x="84" y="140"/>
                  <a:pt x="80" y="140"/>
                </a:cubicBezTo>
                <a:close/>
                <a:moveTo>
                  <a:pt x="148" y="84"/>
                </a:moveTo>
                <a:cubicBezTo>
                  <a:pt x="135" y="84"/>
                  <a:pt x="135" y="84"/>
                  <a:pt x="135" y="84"/>
                </a:cubicBezTo>
                <a:cubicBezTo>
                  <a:pt x="134" y="77"/>
                  <a:pt x="127" y="72"/>
                  <a:pt x="120" y="72"/>
                </a:cubicBezTo>
                <a:cubicBezTo>
                  <a:pt x="113" y="72"/>
                  <a:pt x="106" y="77"/>
                  <a:pt x="105" y="84"/>
                </a:cubicBezTo>
                <a:cubicBezTo>
                  <a:pt x="28" y="84"/>
                  <a:pt x="28" y="84"/>
                  <a:pt x="28" y="84"/>
                </a:cubicBez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105" y="92"/>
                  <a:pt x="105" y="92"/>
                  <a:pt x="105" y="92"/>
                </a:cubicBezTo>
                <a:cubicBezTo>
                  <a:pt x="106" y="99"/>
                  <a:pt x="113" y="104"/>
                  <a:pt x="120" y="104"/>
                </a:cubicBezTo>
                <a:cubicBezTo>
                  <a:pt x="127" y="104"/>
                  <a:pt x="134" y="99"/>
                  <a:pt x="135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120" y="96"/>
                </a:moveTo>
                <a:cubicBezTo>
                  <a:pt x="116" y="96"/>
                  <a:pt x="112" y="92"/>
                  <a:pt x="112" y="88"/>
                </a:cubicBezTo>
                <a:cubicBezTo>
                  <a:pt x="112" y="84"/>
                  <a:pt x="116" y="80"/>
                  <a:pt x="120" y="80"/>
                </a:cubicBezTo>
                <a:cubicBezTo>
                  <a:pt x="124" y="80"/>
                  <a:pt x="128" y="84"/>
                  <a:pt x="128" y="88"/>
                </a:cubicBezTo>
                <a:cubicBezTo>
                  <a:pt x="128" y="92"/>
                  <a:pt x="124" y="96"/>
                  <a:pt x="120" y="96"/>
                </a:cubicBezTo>
                <a:close/>
                <a:moveTo>
                  <a:pt x="148" y="40"/>
                </a:moveTo>
                <a:cubicBezTo>
                  <a:pt x="79" y="40"/>
                  <a:pt x="79" y="40"/>
                  <a:pt x="79" y="40"/>
                </a:cubicBezTo>
                <a:cubicBezTo>
                  <a:pt x="78" y="33"/>
                  <a:pt x="71" y="28"/>
                  <a:pt x="64" y="28"/>
                </a:cubicBezTo>
                <a:cubicBezTo>
                  <a:pt x="57" y="28"/>
                  <a:pt x="50" y="33"/>
                  <a:pt x="4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0" y="55"/>
                  <a:pt x="57" y="60"/>
                  <a:pt x="64" y="60"/>
                </a:cubicBezTo>
                <a:cubicBezTo>
                  <a:pt x="71" y="60"/>
                  <a:pt x="78" y="55"/>
                  <a:pt x="79" y="48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lose/>
                <a:moveTo>
                  <a:pt x="64" y="52"/>
                </a:moveTo>
                <a:cubicBezTo>
                  <a:pt x="60" y="52"/>
                  <a:pt x="56" y="48"/>
                  <a:pt x="56" y="44"/>
                </a:cubicBezTo>
                <a:cubicBezTo>
                  <a:pt x="56" y="40"/>
                  <a:pt x="60" y="36"/>
                  <a:pt x="64" y="36"/>
                </a:cubicBezTo>
                <a:cubicBezTo>
                  <a:pt x="68" y="36"/>
                  <a:pt x="72" y="40"/>
                  <a:pt x="72" y="44"/>
                </a:cubicBezTo>
                <a:cubicBezTo>
                  <a:pt x="72" y="48"/>
                  <a:pt x="68" y="52"/>
                  <a:pt x="64" y="52"/>
                </a:cubicBez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1" name="Freeform 526"/>
          <p:cNvSpPr>
            <a:spLocks noEditPoints="1"/>
          </p:cNvSpPr>
          <p:nvPr/>
        </p:nvSpPr>
        <p:spPr bwMode="auto">
          <a:xfrm>
            <a:off x="7277573" y="1741034"/>
            <a:ext cx="506394" cy="493406"/>
          </a:xfrm>
          <a:custGeom>
            <a:avLst/>
            <a:gdLst>
              <a:gd name="T0" fmla="*/ 162 w 176"/>
              <a:gd name="T1" fmla="*/ 68 h 176"/>
              <a:gd name="T2" fmla="*/ 159 w 176"/>
              <a:gd name="T3" fmla="*/ 42 h 176"/>
              <a:gd name="T4" fmla="*/ 142 w 176"/>
              <a:gd name="T5" fmla="*/ 17 h 176"/>
              <a:gd name="T6" fmla="*/ 134 w 176"/>
              <a:gd name="T7" fmla="*/ 17 h 176"/>
              <a:gd name="T8" fmla="*/ 108 w 176"/>
              <a:gd name="T9" fmla="*/ 14 h 176"/>
              <a:gd name="T10" fmla="*/ 100 w 176"/>
              <a:gd name="T11" fmla="*/ 0 h 176"/>
              <a:gd name="T12" fmla="*/ 70 w 176"/>
              <a:gd name="T13" fmla="*/ 6 h 176"/>
              <a:gd name="T14" fmla="*/ 50 w 176"/>
              <a:gd name="T15" fmla="*/ 22 h 176"/>
              <a:gd name="T16" fmla="*/ 38 w 176"/>
              <a:gd name="T17" fmla="*/ 16 h 176"/>
              <a:gd name="T18" fmla="*/ 17 w 176"/>
              <a:gd name="T19" fmla="*/ 34 h 176"/>
              <a:gd name="T20" fmla="*/ 22 w 176"/>
              <a:gd name="T21" fmla="*/ 50 h 176"/>
              <a:gd name="T22" fmla="*/ 6 w 176"/>
              <a:gd name="T23" fmla="*/ 70 h 176"/>
              <a:gd name="T24" fmla="*/ 0 w 176"/>
              <a:gd name="T25" fmla="*/ 100 h 176"/>
              <a:gd name="T26" fmla="*/ 14 w 176"/>
              <a:gd name="T27" fmla="*/ 108 h 176"/>
              <a:gd name="T28" fmla="*/ 17 w 176"/>
              <a:gd name="T29" fmla="*/ 134 h 176"/>
              <a:gd name="T30" fmla="*/ 34 w 176"/>
              <a:gd name="T31" fmla="*/ 159 h 176"/>
              <a:gd name="T32" fmla="*/ 42 w 176"/>
              <a:gd name="T33" fmla="*/ 159 h 176"/>
              <a:gd name="T34" fmla="*/ 68 w 176"/>
              <a:gd name="T35" fmla="*/ 162 h 176"/>
              <a:gd name="T36" fmla="*/ 76 w 176"/>
              <a:gd name="T37" fmla="*/ 176 h 176"/>
              <a:gd name="T38" fmla="*/ 106 w 176"/>
              <a:gd name="T39" fmla="*/ 170 h 176"/>
              <a:gd name="T40" fmla="*/ 126 w 176"/>
              <a:gd name="T41" fmla="*/ 154 h 176"/>
              <a:gd name="T42" fmla="*/ 138 w 176"/>
              <a:gd name="T43" fmla="*/ 160 h 176"/>
              <a:gd name="T44" fmla="*/ 159 w 176"/>
              <a:gd name="T45" fmla="*/ 142 h 176"/>
              <a:gd name="T46" fmla="*/ 154 w 176"/>
              <a:gd name="T47" fmla="*/ 126 h 176"/>
              <a:gd name="T48" fmla="*/ 170 w 176"/>
              <a:gd name="T49" fmla="*/ 106 h 176"/>
              <a:gd name="T50" fmla="*/ 176 w 176"/>
              <a:gd name="T51" fmla="*/ 76 h 176"/>
              <a:gd name="T52" fmla="*/ 168 w 176"/>
              <a:gd name="T53" fmla="*/ 98 h 176"/>
              <a:gd name="T54" fmla="*/ 160 w 176"/>
              <a:gd name="T55" fmla="*/ 100 h 176"/>
              <a:gd name="T56" fmla="*/ 147 w 176"/>
              <a:gd name="T57" fmla="*/ 122 h 176"/>
              <a:gd name="T58" fmla="*/ 152 w 176"/>
              <a:gd name="T59" fmla="*/ 138 h 176"/>
              <a:gd name="T60" fmla="*/ 138 w 176"/>
              <a:gd name="T61" fmla="*/ 152 h 176"/>
              <a:gd name="T62" fmla="*/ 126 w 176"/>
              <a:gd name="T63" fmla="*/ 146 h 176"/>
              <a:gd name="T64" fmla="*/ 106 w 176"/>
              <a:gd name="T65" fmla="*/ 154 h 176"/>
              <a:gd name="T66" fmla="*/ 98 w 176"/>
              <a:gd name="T67" fmla="*/ 168 h 176"/>
              <a:gd name="T68" fmla="*/ 78 w 176"/>
              <a:gd name="T69" fmla="*/ 168 h 176"/>
              <a:gd name="T70" fmla="*/ 70 w 176"/>
              <a:gd name="T71" fmla="*/ 154 h 176"/>
              <a:gd name="T72" fmla="*/ 50 w 176"/>
              <a:gd name="T73" fmla="*/ 146 h 176"/>
              <a:gd name="T74" fmla="*/ 39 w 176"/>
              <a:gd name="T75" fmla="*/ 152 h 176"/>
              <a:gd name="T76" fmla="*/ 24 w 176"/>
              <a:gd name="T77" fmla="*/ 138 h 176"/>
              <a:gd name="T78" fmla="*/ 29 w 176"/>
              <a:gd name="T79" fmla="*/ 122 h 176"/>
              <a:gd name="T80" fmla="*/ 16 w 176"/>
              <a:gd name="T81" fmla="*/ 100 h 176"/>
              <a:gd name="T82" fmla="*/ 8 w 176"/>
              <a:gd name="T83" fmla="*/ 98 h 176"/>
              <a:gd name="T84" fmla="*/ 16 w 176"/>
              <a:gd name="T85" fmla="*/ 76 h 176"/>
              <a:gd name="T86" fmla="*/ 29 w 176"/>
              <a:gd name="T87" fmla="*/ 54 h 176"/>
              <a:gd name="T88" fmla="*/ 24 w 176"/>
              <a:gd name="T89" fmla="*/ 38 h 176"/>
              <a:gd name="T90" fmla="*/ 38 w 176"/>
              <a:gd name="T91" fmla="*/ 24 h 176"/>
              <a:gd name="T92" fmla="*/ 50 w 176"/>
              <a:gd name="T93" fmla="*/ 30 h 176"/>
              <a:gd name="T94" fmla="*/ 70 w 176"/>
              <a:gd name="T95" fmla="*/ 22 h 176"/>
              <a:gd name="T96" fmla="*/ 78 w 176"/>
              <a:gd name="T97" fmla="*/ 8 h 176"/>
              <a:gd name="T98" fmla="*/ 98 w 176"/>
              <a:gd name="T99" fmla="*/ 8 h 176"/>
              <a:gd name="T100" fmla="*/ 106 w 176"/>
              <a:gd name="T101" fmla="*/ 22 h 176"/>
              <a:gd name="T102" fmla="*/ 126 w 176"/>
              <a:gd name="T103" fmla="*/ 30 h 176"/>
              <a:gd name="T104" fmla="*/ 138 w 176"/>
              <a:gd name="T105" fmla="*/ 24 h 176"/>
              <a:gd name="T106" fmla="*/ 152 w 176"/>
              <a:gd name="T107" fmla="*/ 39 h 176"/>
              <a:gd name="T108" fmla="*/ 147 w 176"/>
              <a:gd name="T109" fmla="*/ 54 h 176"/>
              <a:gd name="T110" fmla="*/ 160 w 176"/>
              <a:gd name="T111" fmla="*/ 76 h 176"/>
              <a:gd name="T112" fmla="*/ 168 w 176"/>
              <a:gd name="T113" fmla="*/ 98 h 176"/>
              <a:gd name="T114" fmla="*/ 48 w 176"/>
              <a:gd name="T115" fmla="*/ 88 h 176"/>
              <a:gd name="T116" fmla="*/ 128 w 176"/>
              <a:gd name="T117" fmla="*/ 88 h 176"/>
              <a:gd name="T118" fmla="*/ 88 w 176"/>
              <a:gd name="T119" fmla="*/ 120 h 176"/>
              <a:gd name="T120" fmla="*/ 88 w 176"/>
              <a:gd name="T121" fmla="*/ 56 h 176"/>
              <a:gd name="T122" fmla="*/ 88 w 176"/>
              <a:gd name="T12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  <a:moveTo>
                  <a:pt x="88" y="48"/>
                </a:moveTo>
                <a:cubicBezTo>
                  <a:pt x="66" y="48"/>
                  <a:pt x="48" y="66"/>
                  <a:pt x="48" y="88"/>
                </a:cubicBezTo>
                <a:cubicBezTo>
                  <a:pt x="48" y="110"/>
                  <a:pt x="66" y="128"/>
                  <a:pt x="88" y="128"/>
                </a:cubicBezTo>
                <a:cubicBezTo>
                  <a:pt x="110" y="128"/>
                  <a:pt x="128" y="110"/>
                  <a:pt x="128" y="88"/>
                </a:cubicBezTo>
                <a:cubicBezTo>
                  <a:pt x="128" y="66"/>
                  <a:pt x="110" y="48"/>
                  <a:pt x="88" y="48"/>
                </a:cubicBezTo>
                <a:close/>
                <a:moveTo>
                  <a:pt x="88" y="120"/>
                </a:moveTo>
                <a:cubicBezTo>
                  <a:pt x="70" y="120"/>
                  <a:pt x="56" y="106"/>
                  <a:pt x="56" y="88"/>
                </a:cubicBezTo>
                <a:cubicBezTo>
                  <a:pt x="56" y="70"/>
                  <a:pt x="70" y="56"/>
                  <a:pt x="88" y="56"/>
                </a:cubicBezTo>
                <a:cubicBezTo>
                  <a:pt x="106" y="56"/>
                  <a:pt x="120" y="70"/>
                  <a:pt x="120" y="88"/>
                </a:cubicBezTo>
                <a:cubicBezTo>
                  <a:pt x="120" y="106"/>
                  <a:pt x="106" y="120"/>
                  <a:pt x="88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2" name="Freeform 527"/>
          <p:cNvSpPr>
            <a:spLocks noEditPoints="1"/>
          </p:cNvSpPr>
          <p:nvPr/>
        </p:nvSpPr>
        <p:spPr bwMode="auto">
          <a:xfrm>
            <a:off x="8238414" y="1741034"/>
            <a:ext cx="506394" cy="493406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8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lose/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close/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close/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close/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3" name="Freeform 528"/>
          <p:cNvSpPr>
            <a:spLocks noEditPoints="1"/>
          </p:cNvSpPr>
          <p:nvPr/>
        </p:nvSpPr>
        <p:spPr bwMode="auto">
          <a:xfrm>
            <a:off x="9199258" y="1741034"/>
            <a:ext cx="493406" cy="493406"/>
          </a:xfrm>
          <a:custGeom>
            <a:avLst/>
            <a:gdLst>
              <a:gd name="T0" fmla="*/ 0 w 176"/>
              <a:gd name="T1" fmla="*/ 16 h 176"/>
              <a:gd name="T2" fmla="*/ 160 w 176"/>
              <a:gd name="T3" fmla="*/ 176 h 176"/>
              <a:gd name="T4" fmla="*/ 160 w 176"/>
              <a:gd name="T5" fmla="*/ 0 h 176"/>
              <a:gd name="T6" fmla="*/ 36 w 176"/>
              <a:gd name="T7" fmla="*/ 8 h 176"/>
              <a:gd name="T8" fmla="*/ 8 w 176"/>
              <a:gd name="T9" fmla="*/ 44 h 176"/>
              <a:gd name="T10" fmla="*/ 84 w 176"/>
              <a:gd name="T11" fmla="*/ 14 h 176"/>
              <a:gd name="T12" fmla="*/ 70 w 176"/>
              <a:gd name="T13" fmla="*/ 22 h 176"/>
              <a:gd name="T14" fmla="*/ 68 w 176"/>
              <a:gd name="T15" fmla="*/ 54 h 176"/>
              <a:gd name="T16" fmla="*/ 46 w 176"/>
              <a:gd name="T17" fmla="*/ 63 h 176"/>
              <a:gd name="T18" fmla="*/ 22 w 176"/>
              <a:gd name="T19" fmla="*/ 70 h 176"/>
              <a:gd name="T20" fmla="*/ 14 w 176"/>
              <a:gd name="T21" fmla="*/ 84 h 176"/>
              <a:gd name="T22" fmla="*/ 140 w 176"/>
              <a:gd name="T23" fmla="*/ 168 h 176"/>
              <a:gd name="T24" fmla="*/ 107 w 176"/>
              <a:gd name="T25" fmla="*/ 128 h 176"/>
              <a:gd name="T26" fmla="*/ 140 w 176"/>
              <a:gd name="T27" fmla="*/ 159 h 176"/>
              <a:gd name="T28" fmla="*/ 144 w 176"/>
              <a:gd name="T29" fmla="*/ 136 h 176"/>
              <a:gd name="T30" fmla="*/ 136 w 176"/>
              <a:gd name="T31" fmla="*/ 144 h 176"/>
              <a:gd name="T32" fmla="*/ 148 w 176"/>
              <a:gd name="T33" fmla="*/ 168 h 176"/>
              <a:gd name="T34" fmla="*/ 159 w 176"/>
              <a:gd name="T35" fmla="*/ 140 h 176"/>
              <a:gd name="T36" fmla="*/ 168 w 176"/>
              <a:gd name="T37" fmla="*/ 126 h 176"/>
              <a:gd name="T38" fmla="*/ 132 w 176"/>
              <a:gd name="T39" fmla="*/ 133 h 176"/>
              <a:gd name="T40" fmla="*/ 168 w 176"/>
              <a:gd name="T41" fmla="*/ 112 h 176"/>
              <a:gd name="T42" fmla="*/ 144 w 176"/>
              <a:gd name="T43" fmla="*/ 96 h 176"/>
              <a:gd name="T44" fmla="*/ 68 w 176"/>
              <a:gd name="T45" fmla="*/ 168 h 176"/>
              <a:gd name="T46" fmla="*/ 76 w 176"/>
              <a:gd name="T47" fmla="*/ 144 h 176"/>
              <a:gd name="T48" fmla="*/ 70 w 176"/>
              <a:gd name="T49" fmla="*/ 113 h 176"/>
              <a:gd name="T50" fmla="*/ 88 w 176"/>
              <a:gd name="T51" fmla="*/ 98 h 176"/>
              <a:gd name="T52" fmla="*/ 114 w 176"/>
              <a:gd name="T53" fmla="*/ 78 h 176"/>
              <a:gd name="T54" fmla="*/ 133 w 176"/>
              <a:gd name="T55" fmla="*/ 64 h 176"/>
              <a:gd name="T56" fmla="*/ 144 w 176"/>
              <a:gd name="T57" fmla="*/ 76 h 176"/>
              <a:gd name="T58" fmla="*/ 168 w 176"/>
              <a:gd name="T59" fmla="*/ 103 h 176"/>
              <a:gd name="T60" fmla="*/ 144 w 176"/>
              <a:gd name="T61" fmla="*/ 68 h 176"/>
              <a:gd name="T62" fmla="*/ 133 w 176"/>
              <a:gd name="T63" fmla="*/ 56 h 176"/>
              <a:gd name="T64" fmla="*/ 106 w 176"/>
              <a:gd name="T65" fmla="*/ 78 h 176"/>
              <a:gd name="T66" fmla="*/ 74 w 176"/>
              <a:gd name="T67" fmla="*/ 90 h 176"/>
              <a:gd name="T68" fmla="*/ 70 w 176"/>
              <a:gd name="T69" fmla="*/ 124 h 176"/>
              <a:gd name="T70" fmla="*/ 56 w 176"/>
              <a:gd name="T71" fmla="*/ 155 h 176"/>
              <a:gd name="T72" fmla="*/ 8 w 176"/>
              <a:gd name="T73" fmla="*/ 160 h 176"/>
              <a:gd name="T74" fmla="*/ 22 w 176"/>
              <a:gd name="T75" fmla="*/ 86 h 176"/>
              <a:gd name="T76" fmla="*/ 50 w 176"/>
              <a:gd name="T77" fmla="*/ 75 h 176"/>
              <a:gd name="T78" fmla="*/ 75 w 176"/>
              <a:gd name="T79" fmla="*/ 58 h 176"/>
              <a:gd name="T80" fmla="*/ 78 w 176"/>
              <a:gd name="T81" fmla="*/ 24 h 176"/>
              <a:gd name="T82" fmla="*/ 92 w 176"/>
              <a:gd name="T83" fmla="*/ 8 h 176"/>
              <a:gd name="T84" fmla="*/ 168 w 176"/>
              <a:gd name="T85" fmla="*/ 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4" y="22"/>
                  <a:pt x="22" y="34"/>
                  <a:pt x="8" y="36"/>
                </a:cubicBezTo>
                <a:lnTo>
                  <a:pt x="8" y="16"/>
                </a:lnTo>
                <a:close/>
                <a:moveTo>
                  <a:pt x="8" y="44"/>
                </a:moveTo>
                <a:cubicBezTo>
                  <a:pt x="27" y="42"/>
                  <a:pt x="42" y="27"/>
                  <a:pt x="44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76" y="16"/>
                  <a:pt x="76" y="16"/>
                  <a:pt x="76" y="16"/>
                </a:cubicBezTo>
                <a:cubicBezTo>
                  <a:pt x="73" y="17"/>
                  <a:pt x="71" y="19"/>
                  <a:pt x="70" y="22"/>
                </a:cubicBezTo>
                <a:cubicBezTo>
                  <a:pt x="68" y="27"/>
                  <a:pt x="66" y="33"/>
                  <a:pt x="63" y="38"/>
                </a:cubicBezTo>
                <a:cubicBezTo>
                  <a:pt x="62" y="41"/>
                  <a:pt x="62" y="44"/>
                  <a:pt x="63" y="46"/>
                </a:cubicBezTo>
                <a:cubicBezTo>
                  <a:pt x="68" y="54"/>
                  <a:pt x="68" y="54"/>
                  <a:pt x="68" y="54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2"/>
                  <a:pt x="44" y="62"/>
                  <a:pt x="42" y="62"/>
                </a:cubicBezTo>
                <a:cubicBezTo>
                  <a:pt x="41" y="62"/>
                  <a:pt x="39" y="62"/>
                  <a:pt x="38" y="63"/>
                </a:cubicBezTo>
                <a:cubicBezTo>
                  <a:pt x="33" y="66"/>
                  <a:pt x="27" y="68"/>
                  <a:pt x="22" y="70"/>
                </a:cubicBezTo>
                <a:cubicBezTo>
                  <a:pt x="19" y="71"/>
                  <a:pt x="17" y="73"/>
                  <a:pt x="16" y="76"/>
                </a:cubicBezTo>
                <a:cubicBezTo>
                  <a:pt x="14" y="84"/>
                  <a:pt x="14" y="84"/>
                  <a:pt x="14" y="84"/>
                </a:cubicBezTo>
                <a:cubicBezTo>
                  <a:pt x="14" y="84"/>
                  <a:pt x="14" y="84"/>
                  <a:pt x="14" y="84"/>
                </a:cubicBezTo>
                <a:cubicBezTo>
                  <a:pt x="8" y="84"/>
                  <a:pt x="8" y="84"/>
                  <a:pt x="8" y="84"/>
                </a:cubicBezTo>
                <a:lnTo>
                  <a:pt x="8" y="44"/>
                </a:lnTo>
                <a:close/>
                <a:moveTo>
                  <a:pt x="140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07" y="161"/>
                  <a:pt x="104" y="153"/>
                  <a:pt x="104" y="144"/>
                </a:cubicBezTo>
                <a:cubicBezTo>
                  <a:pt x="104" y="138"/>
                  <a:pt x="105" y="133"/>
                  <a:pt x="107" y="128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8" y="141"/>
                  <a:pt x="128" y="143"/>
                  <a:pt x="128" y="144"/>
                </a:cubicBezTo>
                <a:cubicBezTo>
                  <a:pt x="128" y="151"/>
                  <a:pt x="133" y="158"/>
                  <a:pt x="140" y="159"/>
                </a:cubicBezTo>
                <a:lnTo>
                  <a:pt x="140" y="168"/>
                </a:lnTo>
                <a:close/>
                <a:moveTo>
                  <a:pt x="136" y="144"/>
                </a:move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ubicBezTo>
                  <a:pt x="140" y="152"/>
                  <a:pt x="136" y="148"/>
                  <a:pt x="136" y="144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59"/>
                  <a:pt x="148" y="159"/>
                  <a:pt x="148" y="159"/>
                </a:cubicBezTo>
                <a:cubicBezTo>
                  <a:pt x="155" y="158"/>
                  <a:pt x="160" y="151"/>
                  <a:pt x="160" y="144"/>
                </a:cubicBezTo>
                <a:cubicBezTo>
                  <a:pt x="160" y="143"/>
                  <a:pt x="160" y="141"/>
                  <a:pt x="159" y="140"/>
                </a:cubicBezTo>
                <a:cubicBezTo>
                  <a:pt x="168" y="135"/>
                  <a:pt x="168" y="135"/>
                  <a:pt x="168" y="135"/>
                </a:cubicBezTo>
                <a:lnTo>
                  <a:pt x="168" y="160"/>
                </a:lnTo>
                <a:close/>
                <a:moveTo>
                  <a:pt x="168" y="126"/>
                </a:moveTo>
                <a:cubicBezTo>
                  <a:pt x="156" y="133"/>
                  <a:pt x="156" y="133"/>
                  <a:pt x="156" y="133"/>
                </a:cubicBezTo>
                <a:cubicBezTo>
                  <a:pt x="153" y="130"/>
                  <a:pt x="149" y="128"/>
                  <a:pt x="144" y="128"/>
                </a:cubicBezTo>
                <a:cubicBezTo>
                  <a:pt x="139" y="128"/>
                  <a:pt x="135" y="130"/>
                  <a:pt x="132" y="133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118" y="111"/>
                  <a:pt x="130" y="104"/>
                  <a:pt x="144" y="104"/>
                </a:cubicBezTo>
                <a:cubicBezTo>
                  <a:pt x="153" y="104"/>
                  <a:pt x="161" y="107"/>
                  <a:pt x="168" y="112"/>
                </a:cubicBezTo>
                <a:lnTo>
                  <a:pt x="168" y="126"/>
                </a:lnTo>
                <a:close/>
                <a:moveTo>
                  <a:pt x="168" y="103"/>
                </a:moveTo>
                <a:cubicBezTo>
                  <a:pt x="161" y="98"/>
                  <a:pt x="153" y="96"/>
                  <a:pt x="144" y="96"/>
                </a:cubicBezTo>
                <a:cubicBezTo>
                  <a:pt x="117" y="96"/>
                  <a:pt x="96" y="117"/>
                  <a:pt x="96" y="144"/>
                </a:cubicBezTo>
                <a:cubicBezTo>
                  <a:pt x="96" y="153"/>
                  <a:pt x="98" y="161"/>
                  <a:pt x="103" y="16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64" y="155"/>
                  <a:pt x="64" y="155"/>
                  <a:pt x="64" y="155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4" y="150"/>
                  <a:pt x="76" y="147"/>
                  <a:pt x="76" y="144"/>
                </a:cubicBezTo>
                <a:cubicBezTo>
                  <a:pt x="76" y="138"/>
                  <a:pt x="77" y="132"/>
                  <a:pt x="78" y="126"/>
                </a:cubicBezTo>
                <a:cubicBezTo>
                  <a:pt x="79" y="124"/>
                  <a:pt x="78" y="121"/>
                  <a:pt x="76" y="118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70" y="113"/>
                  <a:pt x="70" y="113"/>
                  <a:pt x="70" y="113"/>
                </a:cubicBezTo>
                <a:cubicBezTo>
                  <a:pt x="80" y="95"/>
                  <a:pt x="80" y="95"/>
                  <a:pt x="80" y="95"/>
                </a:cubicBezTo>
                <a:cubicBezTo>
                  <a:pt x="88" y="98"/>
                  <a:pt x="88" y="98"/>
                  <a:pt x="88" y="98"/>
                </a:cubicBezTo>
                <a:cubicBezTo>
                  <a:pt x="91" y="99"/>
                  <a:pt x="94" y="98"/>
                  <a:pt x="96" y="96"/>
                </a:cubicBezTo>
                <a:cubicBezTo>
                  <a:pt x="100" y="92"/>
                  <a:pt x="105" y="88"/>
                  <a:pt x="110" y="85"/>
                </a:cubicBezTo>
                <a:cubicBezTo>
                  <a:pt x="112" y="83"/>
                  <a:pt x="114" y="81"/>
                  <a:pt x="114" y="78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33" y="64"/>
                  <a:pt x="133" y="64"/>
                  <a:pt x="133" y="64"/>
                </a:cubicBezTo>
                <a:cubicBezTo>
                  <a:pt x="137" y="72"/>
                  <a:pt x="137" y="72"/>
                  <a:pt x="137" y="72"/>
                </a:cubicBezTo>
                <a:cubicBezTo>
                  <a:pt x="138" y="73"/>
                  <a:pt x="139" y="74"/>
                  <a:pt x="140" y="75"/>
                </a:cubicBezTo>
                <a:cubicBezTo>
                  <a:pt x="141" y="75"/>
                  <a:pt x="143" y="76"/>
                  <a:pt x="144" y="76"/>
                </a:cubicBezTo>
                <a:cubicBezTo>
                  <a:pt x="150" y="76"/>
                  <a:pt x="156" y="77"/>
                  <a:pt x="162" y="78"/>
                </a:cubicBezTo>
                <a:cubicBezTo>
                  <a:pt x="164" y="79"/>
                  <a:pt x="166" y="78"/>
                  <a:pt x="168" y="77"/>
                </a:cubicBezTo>
                <a:lnTo>
                  <a:pt x="168" y="103"/>
                </a:lnTo>
                <a:close/>
                <a:moveTo>
                  <a:pt x="168" y="66"/>
                </a:moveTo>
                <a:cubicBezTo>
                  <a:pt x="164" y="70"/>
                  <a:pt x="164" y="70"/>
                  <a:pt x="164" y="70"/>
                </a:cubicBezTo>
                <a:cubicBezTo>
                  <a:pt x="157" y="69"/>
                  <a:pt x="151" y="68"/>
                  <a:pt x="144" y="6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39" y="59"/>
                  <a:pt x="138" y="57"/>
                  <a:pt x="136" y="57"/>
                </a:cubicBezTo>
                <a:cubicBezTo>
                  <a:pt x="135" y="56"/>
                  <a:pt x="134" y="56"/>
                  <a:pt x="133" y="56"/>
                </a:cubicBezTo>
                <a:cubicBezTo>
                  <a:pt x="110" y="62"/>
                  <a:pt x="110" y="62"/>
                  <a:pt x="110" y="62"/>
                </a:cubicBezTo>
                <a:cubicBezTo>
                  <a:pt x="107" y="63"/>
                  <a:pt x="106" y="66"/>
                  <a:pt x="106" y="69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0" y="81"/>
                  <a:pt x="95" y="85"/>
                  <a:pt x="90" y="90"/>
                </a:cubicBezTo>
                <a:cubicBezTo>
                  <a:pt x="82" y="88"/>
                  <a:pt x="82" y="88"/>
                  <a:pt x="82" y="88"/>
                </a:cubicBezTo>
                <a:cubicBezTo>
                  <a:pt x="79" y="87"/>
                  <a:pt x="75" y="87"/>
                  <a:pt x="74" y="90"/>
                </a:cubicBezTo>
                <a:cubicBezTo>
                  <a:pt x="62" y="110"/>
                  <a:pt x="62" y="110"/>
                  <a:pt x="62" y="110"/>
                </a:cubicBezTo>
                <a:cubicBezTo>
                  <a:pt x="60" y="113"/>
                  <a:pt x="62" y="116"/>
                  <a:pt x="64" y="118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69" y="131"/>
                  <a:pt x="68" y="137"/>
                  <a:pt x="68" y="144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8" y="150"/>
                  <a:pt x="55" y="152"/>
                  <a:pt x="56" y="155"/>
                </a:cubicBezTo>
                <a:cubicBezTo>
                  <a:pt x="59" y="168"/>
                  <a:pt x="59" y="168"/>
                  <a:pt x="59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9" y="92"/>
                  <a:pt x="21" y="89"/>
                  <a:pt x="22" y="86"/>
                </a:cubicBezTo>
                <a:cubicBezTo>
                  <a:pt x="24" y="78"/>
                  <a:pt x="24" y="78"/>
                  <a:pt x="24" y="78"/>
                </a:cubicBezTo>
                <a:cubicBezTo>
                  <a:pt x="30" y="76"/>
                  <a:pt x="36" y="73"/>
                  <a:pt x="42" y="70"/>
                </a:cubicBezTo>
                <a:cubicBezTo>
                  <a:pt x="50" y="75"/>
                  <a:pt x="50" y="75"/>
                  <a:pt x="50" y="75"/>
                </a:cubicBezTo>
                <a:cubicBezTo>
                  <a:pt x="51" y="75"/>
                  <a:pt x="53" y="76"/>
                  <a:pt x="54" y="76"/>
                </a:cubicBezTo>
                <a:cubicBezTo>
                  <a:pt x="56" y="76"/>
                  <a:pt x="57" y="76"/>
                  <a:pt x="58" y="75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6"/>
                  <a:pt x="76" y="52"/>
                  <a:pt x="75" y="50"/>
                </a:cubicBezTo>
                <a:cubicBezTo>
                  <a:pt x="70" y="42"/>
                  <a:pt x="70" y="42"/>
                  <a:pt x="70" y="42"/>
                </a:cubicBezTo>
                <a:cubicBezTo>
                  <a:pt x="73" y="36"/>
                  <a:pt x="76" y="30"/>
                  <a:pt x="78" y="24"/>
                </a:cubicBezTo>
                <a:cubicBezTo>
                  <a:pt x="86" y="22"/>
                  <a:pt x="86" y="22"/>
                  <a:pt x="86" y="22"/>
                </a:cubicBezTo>
                <a:cubicBezTo>
                  <a:pt x="89" y="21"/>
                  <a:pt x="92" y="19"/>
                  <a:pt x="92" y="16"/>
                </a:cubicBezTo>
                <a:cubicBezTo>
                  <a:pt x="92" y="8"/>
                  <a:pt x="92" y="8"/>
                  <a:pt x="92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6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4" name="Freeform 529"/>
          <p:cNvSpPr>
            <a:spLocks noEditPoints="1"/>
          </p:cNvSpPr>
          <p:nvPr/>
        </p:nvSpPr>
        <p:spPr bwMode="auto">
          <a:xfrm>
            <a:off x="10147120" y="1779983"/>
            <a:ext cx="506394" cy="415500"/>
          </a:xfrm>
          <a:custGeom>
            <a:avLst/>
            <a:gdLst>
              <a:gd name="T0" fmla="*/ 124 w 176"/>
              <a:gd name="T1" fmla="*/ 132 h 144"/>
              <a:gd name="T2" fmla="*/ 128 w 176"/>
              <a:gd name="T3" fmla="*/ 144 h 144"/>
              <a:gd name="T4" fmla="*/ 132 w 176"/>
              <a:gd name="T5" fmla="*/ 132 h 144"/>
              <a:gd name="T6" fmla="*/ 28 w 176"/>
              <a:gd name="T7" fmla="*/ 40 h 144"/>
              <a:gd name="T8" fmla="*/ 152 w 176"/>
              <a:gd name="T9" fmla="*/ 36 h 144"/>
              <a:gd name="T10" fmla="*/ 28 w 176"/>
              <a:gd name="T11" fmla="*/ 32 h 144"/>
              <a:gd name="T12" fmla="*/ 28 w 176"/>
              <a:gd name="T13" fmla="*/ 40 h 144"/>
              <a:gd name="T14" fmla="*/ 44 w 176"/>
              <a:gd name="T15" fmla="*/ 132 h 144"/>
              <a:gd name="T16" fmla="*/ 48 w 176"/>
              <a:gd name="T17" fmla="*/ 144 h 144"/>
              <a:gd name="T18" fmla="*/ 52 w 176"/>
              <a:gd name="T19" fmla="*/ 132 h 144"/>
              <a:gd name="T20" fmla="*/ 168 w 176"/>
              <a:gd name="T21" fmla="*/ 0 h 144"/>
              <a:gd name="T22" fmla="*/ 0 w 176"/>
              <a:gd name="T23" fmla="*/ 8 h 144"/>
              <a:gd name="T24" fmla="*/ 8 w 176"/>
              <a:gd name="T25" fmla="*/ 136 h 144"/>
              <a:gd name="T26" fmla="*/ 36 w 176"/>
              <a:gd name="T27" fmla="*/ 132 h 144"/>
              <a:gd name="T28" fmla="*/ 60 w 176"/>
              <a:gd name="T29" fmla="*/ 132 h 144"/>
              <a:gd name="T30" fmla="*/ 112 w 176"/>
              <a:gd name="T31" fmla="*/ 136 h 144"/>
              <a:gd name="T32" fmla="*/ 128 w 176"/>
              <a:gd name="T33" fmla="*/ 120 h 144"/>
              <a:gd name="T34" fmla="*/ 144 w 176"/>
              <a:gd name="T35" fmla="*/ 136 h 144"/>
              <a:gd name="T36" fmla="*/ 176 w 176"/>
              <a:gd name="T37" fmla="*/ 128 h 144"/>
              <a:gd name="T38" fmla="*/ 168 w 176"/>
              <a:gd name="T39" fmla="*/ 0 h 144"/>
              <a:gd name="T40" fmla="*/ 148 w 176"/>
              <a:gd name="T41" fmla="*/ 128 h 144"/>
              <a:gd name="T42" fmla="*/ 108 w 176"/>
              <a:gd name="T43" fmla="*/ 128 h 144"/>
              <a:gd name="T44" fmla="*/ 48 w 176"/>
              <a:gd name="T45" fmla="*/ 112 h 144"/>
              <a:gd name="T46" fmla="*/ 8 w 176"/>
              <a:gd name="T47" fmla="*/ 128 h 144"/>
              <a:gd name="T48" fmla="*/ 168 w 176"/>
              <a:gd name="T49" fmla="*/ 8 h 144"/>
              <a:gd name="T50" fmla="*/ 28 w 176"/>
              <a:gd name="T51" fmla="*/ 88 h 144"/>
              <a:gd name="T52" fmla="*/ 112 w 176"/>
              <a:gd name="T53" fmla="*/ 84 h 144"/>
              <a:gd name="T54" fmla="*/ 28 w 176"/>
              <a:gd name="T55" fmla="*/ 80 h 144"/>
              <a:gd name="T56" fmla="*/ 28 w 176"/>
              <a:gd name="T57" fmla="*/ 88 h 144"/>
              <a:gd name="T58" fmla="*/ 148 w 176"/>
              <a:gd name="T59" fmla="*/ 72 h 144"/>
              <a:gd name="T60" fmla="*/ 148 w 176"/>
              <a:gd name="T61" fmla="*/ 64 h 144"/>
              <a:gd name="T62" fmla="*/ 24 w 176"/>
              <a:gd name="T63" fmla="*/ 68 h 144"/>
              <a:gd name="T64" fmla="*/ 28 w 176"/>
              <a:gd name="T65" fmla="*/ 56 h 144"/>
              <a:gd name="T66" fmla="*/ 152 w 176"/>
              <a:gd name="T67" fmla="*/ 52 h 144"/>
              <a:gd name="T68" fmla="*/ 28 w 176"/>
              <a:gd name="T69" fmla="*/ 48 h 144"/>
              <a:gd name="T70" fmla="*/ 28 w 176"/>
              <a:gd name="T71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28" y="128"/>
                </a:moveTo>
                <a:cubicBezTo>
                  <a:pt x="126" y="128"/>
                  <a:pt x="124" y="130"/>
                  <a:pt x="124" y="132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2"/>
                  <a:pt x="126" y="144"/>
                  <a:pt x="128" y="144"/>
                </a:cubicBezTo>
                <a:cubicBezTo>
                  <a:pt x="130" y="144"/>
                  <a:pt x="132" y="142"/>
                  <a:pt x="132" y="140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2" y="130"/>
                  <a:pt x="130" y="128"/>
                  <a:pt x="128" y="128"/>
                </a:cubicBezTo>
                <a:close/>
                <a:moveTo>
                  <a:pt x="28" y="40"/>
                </a:moveTo>
                <a:cubicBezTo>
                  <a:pt x="148" y="40"/>
                  <a:pt x="148" y="40"/>
                  <a:pt x="148" y="40"/>
                </a:cubicBezTo>
                <a:cubicBezTo>
                  <a:pt x="150" y="40"/>
                  <a:pt x="152" y="38"/>
                  <a:pt x="152" y="36"/>
                </a:cubicBezTo>
                <a:cubicBezTo>
                  <a:pt x="152" y="34"/>
                  <a:pt x="150" y="32"/>
                  <a:pt x="14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lose/>
                <a:moveTo>
                  <a:pt x="48" y="128"/>
                </a:moveTo>
                <a:cubicBezTo>
                  <a:pt x="46" y="128"/>
                  <a:pt x="44" y="130"/>
                  <a:pt x="44" y="132"/>
                </a:cubicBezTo>
                <a:cubicBezTo>
                  <a:pt x="44" y="140"/>
                  <a:pt x="44" y="140"/>
                  <a:pt x="44" y="140"/>
                </a:cubicBezTo>
                <a:cubicBezTo>
                  <a:pt x="44" y="142"/>
                  <a:pt x="46" y="144"/>
                  <a:pt x="48" y="144"/>
                </a:cubicBezTo>
                <a:cubicBezTo>
                  <a:pt x="50" y="144"/>
                  <a:pt x="52" y="142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ubicBezTo>
                  <a:pt x="52" y="130"/>
                  <a:pt x="50" y="128"/>
                  <a:pt x="48" y="128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2"/>
                  <a:pt x="4" y="136"/>
                  <a:pt x="8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25"/>
                  <a:pt x="41" y="120"/>
                  <a:pt x="48" y="120"/>
                </a:cubicBezTo>
                <a:cubicBezTo>
                  <a:pt x="55" y="120"/>
                  <a:pt x="60" y="125"/>
                  <a:pt x="60" y="132"/>
                </a:cubicBezTo>
                <a:cubicBezTo>
                  <a:pt x="60" y="134"/>
                  <a:pt x="62" y="136"/>
                  <a:pt x="64" y="136"/>
                </a:cubicBezTo>
                <a:cubicBezTo>
                  <a:pt x="112" y="136"/>
                  <a:pt x="112" y="136"/>
                  <a:pt x="112" y="136"/>
                </a:cubicBezTo>
                <a:cubicBezTo>
                  <a:pt x="114" y="136"/>
                  <a:pt x="116" y="134"/>
                  <a:pt x="116" y="132"/>
                </a:cubicBezTo>
                <a:cubicBezTo>
                  <a:pt x="116" y="125"/>
                  <a:pt x="121" y="120"/>
                  <a:pt x="128" y="120"/>
                </a:cubicBezTo>
                <a:cubicBezTo>
                  <a:pt x="135" y="120"/>
                  <a:pt x="140" y="125"/>
                  <a:pt x="140" y="132"/>
                </a:cubicBezTo>
                <a:cubicBezTo>
                  <a:pt x="140" y="134"/>
                  <a:pt x="142" y="136"/>
                  <a:pt x="144" y="13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72" y="136"/>
                  <a:pt x="176" y="132"/>
                  <a:pt x="176" y="12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28"/>
                </a:moveTo>
                <a:cubicBezTo>
                  <a:pt x="148" y="128"/>
                  <a:pt x="148" y="128"/>
                  <a:pt x="148" y="128"/>
                </a:cubicBezTo>
                <a:cubicBezTo>
                  <a:pt x="146" y="119"/>
                  <a:pt x="138" y="112"/>
                  <a:pt x="128" y="112"/>
                </a:cubicBezTo>
                <a:cubicBezTo>
                  <a:pt x="118" y="112"/>
                  <a:pt x="110" y="119"/>
                  <a:pt x="108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6" y="119"/>
                  <a:pt x="58" y="112"/>
                  <a:pt x="48" y="112"/>
                </a:cubicBezTo>
                <a:cubicBezTo>
                  <a:pt x="38" y="112"/>
                  <a:pt x="30" y="119"/>
                  <a:pt x="28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8"/>
                </a:lnTo>
                <a:close/>
                <a:moveTo>
                  <a:pt x="28" y="88"/>
                </a:moveTo>
                <a:cubicBezTo>
                  <a:pt x="108" y="88"/>
                  <a:pt x="108" y="88"/>
                  <a:pt x="108" y="88"/>
                </a:cubicBezTo>
                <a:cubicBezTo>
                  <a:pt x="110" y="88"/>
                  <a:pt x="112" y="86"/>
                  <a:pt x="112" y="84"/>
                </a:cubicBezTo>
                <a:cubicBezTo>
                  <a:pt x="112" y="82"/>
                  <a:pt x="110" y="80"/>
                  <a:pt x="108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26" y="64"/>
                  <a:pt x="24" y="66"/>
                  <a:pt x="24" y="68"/>
                </a:cubicBezTo>
                <a:cubicBezTo>
                  <a:pt x="24" y="70"/>
                  <a:pt x="26" y="72"/>
                  <a:pt x="28" y="72"/>
                </a:cubicBezTo>
                <a:close/>
                <a:moveTo>
                  <a:pt x="28" y="56"/>
                </a:move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5" name="Freeform 530"/>
          <p:cNvSpPr>
            <a:spLocks noEditPoints="1"/>
          </p:cNvSpPr>
          <p:nvPr/>
        </p:nvSpPr>
        <p:spPr bwMode="auto">
          <a:xfrm>
            <a:off x="1538486" y="2714856"/>
            <a:ext cx="506394" cy="467437"/>
          </a:xfrm>
          <a:custGeom>
            <a:avLst/>
            <a:gdLst>
              <a:gd name="T0" fmla="*/ 128 w 176"/>
              <a:gd name="T1" fmla="*/ 148 h 160"/>
              <a:gd name="T2" fmla="*/ 132 w 176"/>
              <a:gd name="T3" fmla="*/ 160 h 160"/>
              <a:gd name="T4" fmla="*/ 136 w 176"/>
              <a:gd name="T5" fmla="*/ 148 h 160"/>
              <a:gd name="T6" fmla="*/ 20 w 176"/>
              <a:gd name="T7" fmla="*/ 112 h 160"/>
              <a:gd name="T8" fmla="*/ 8 w 176"/>
              <a:gd name="T9" fmla="*/ 8 h 160"/>
              <a:gd name="T10" fmla="*/ 136 w 176"/>
              <a:gd name="T11" fmla="*/ 20 h 160"/>
              <a:gd name="T12" fmla="*/ 144 w 176"/>
              <a:gd name="T13" fmla="*/ 20 h 160"/>
              <a:gd name="T14" fmla="*/ 136 w 176"/>
              <a:gd name="T15" fmla="*/ 0 h 160"/>
              <a:gd name="T16" fmla="*/ 0 w 176"/>
              <a:gd name="T17" fmla="*/ 8 h 160"/>
              <a:gd name="T18" fmla="*/ 8 w 176"/>
              <a:gd name="T19" fmla="*/ 120 h 160"/>
              <a:gd name="T20" fmla="*/ 24 w 176"/>
              <a:gd name="T21" fmla="*/ 116 h 160"/>
              <a:gd name="T22" fmla="*/ 76 w 176"/>
              <a:gd name="T23" fmla="*/ 144 h 160"/>
              <a:gd name="T24" fmla="*/ 72 w 176"/>
              <a:gd name="T25" fmla="*/ 156 h 160"/>
              <a:gd name="T26" fmla="*/ 80 w 176"/>
              <a:gd name="T27" fmla="*/ 156 h 160"/>
              <a:gd name="T28" fmla="*/ 76 w 176"/>
              <a:gd name="T29" fmla="*/ 144 h 160"/>
              <a:gd name="T30" fmla="*/ 148 w 176"/>
              <a:gd name="T31" fmla="*/ 72 h 160"/>
              <a:gd name="T32" fmla="*/ 148 w 176"/>
              <a:gd name="T33" fmla="*/ 64 h 160"/>
              <a:gd name="T34" fmla="*/ 56 w 176"/>
              <a:gd name="T35" fmla="*/ 68 h 160"/>
              <a:gd name="T36" fmla="*/ 168 w 176"/>
              <a:gd name="T37" fmla="*/ 32 h 160"/>
              <a:gd name="T38" fmla="*/ 32 w 176"/>
              <a:gd name="T39" fmla="*/ 40 h 160"/>
              <a:gd name="T40" fmla="*/ 40 w 176"/>
              <a:gd name="T41" fmla="*/ 152 h 160"/>
              <a:gd name="T42" fmla="*/ 64 w 176"/>
              <a:gd name="T43" fmla="*/ 148 h 160"/>
              <a:gd name="T44" fmla="*/ 88 w 176"/>
              <a:gd name="T45" fmla="*/ 148 h 160"/>
              <a:gd name="T46" fmla="*/ 116 w 176"/>
              <a:gd name="T47" fmla="*/ 152 h 160"/>
              <a:gd name="T48" fmla="*/ 132 w 176"/>
              <a:gd name="T49" fmla="*/ 136 h 160"/>
              <a:gd name="T50" fmla="*/ 148 w 176"/>
              <a:gd name="T51" fmla="*/ 152 h 160"/>
              <a:gd name="T52" fmla="*/ 176 w 176"/>
              <a:gd name="T53" fmla="*/ 144 h 160"/>
              <a:gd name="T54" fmla="*/ 168 w 176"/>
              <a:gd name="T55" fmla="*/ 32 h 160"/>
              <a:gd name="T56" fmla="*/ 152 w 176"/>
              <a:gd name="T57" fmla="*/ 144 h 160"/>
              <a:gd name="T58" fmla="*/ 112 w 176"/>
              <a:gd name="T59" fmla="*/ 144 h 160"/>
              <a:gd name="T60" fmla="*/ 76 w 176"/>
              <a:gd name="T61" fmla="*/ 128 h 160"/>
              <a:gd name="T62" fmla="*/ 40 w 176"/>
              <a:gd name="T63" fmla="*/ 144 h 160"/>
              <a:gd name="T64" fmla="*/ 168 w 176"/>
              <a:gd name="T65" fmla="*/ 40 h 160"/>
              <a:gd name="T66" fmla="*/ 60 w 176"/>
              <a:gd name="T67" fmla="*/ 88 h 160"/>
              <a:gd name="T68" fmla="*/ 152 w 176"/>
              <a:gd name="T69" fmla="*/ 84 h 160"/>
              <a:gd name="T70" fmla="*/ 60 w 176"/>
              <a:gd name="T71" fmla="*/ 80 h 160"/>
              <a:gd name="T72" fmla="*/ 60 w 176"/>
              <a:gd name="T73" fmla="*/ 88 h 160"/>
              <a:gd name="T74" fmla="*/ 116 w 176"/>
              <a:gd name="T75" fmla="*/ 104 h 160"/>
              <a:gd name="T76" fmla="*/ 116 w 176"/>
              <a:gd name="T77" fmla="*/ 96 h 160"/>
              <a:gd name="T78" fmla="*/ 56 w 176"/>
              <a:gd name="T79" fmla="*/ 10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0">
                <a:moveTo>
                  <a:pt x="132" y="144"/>
                </a:moveTo>
                <a:cubicBezTo>
                  <a:pt x="130" y="144"/>
                  <a:pt x="128" y="146"/>
                  <a:pt x="128" y="148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34" y="160"/>
                  <a:pt x="136" y="158"/>
                  <a:pt x="136" y="156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46"/>
                  <a:pt x="134" y="144"/>
                  <a:pt x="132" y="144"/>
                </a:cubicBezTo>
                <a:close/>
                <a:moveTo>
                  <a:pt x="20" y="112"/>
                </a:moveTo>
                <a:cubicBezTo>
                  <a:pt x="8" y="112"/>
                  <a:pt x="8" y="112"/>
                  <a:pt x="8" y="112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6"/>
                  <a:pt x="4" y="120"/>
                  <a:pt x="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2" y="120"/>
                  <a:pt x="24" y="118"/>
                  <a:pt x="24" y="116"/>
                </a:cubicBezTo>
                <a:cubicBezTo>
                  <a:pt x="24" y="114"/>
                  <a:pt x="22" y="112"/>
                  <a:pt x="20" y="112"/>
                </a:cubicBezTo>
                <a:close/>
                <a:moveTo>
                  <a:pt x="76" y="144"/>
                </a:moveTo>
                <a:cubicBezTo>
                  <a:pt x="74" y="144"/>
                  <a:pt x="72" y="146"/>
                  <a:pt x="72" y="148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46"/>
                  <a:pt x="78" y="144"/>
                  <a:pt x="76" y="144"/>
                </a:cubicBezTo>
                <a:close/>
                <a:moveTo>
                  <a:pt x="60" y="72"/>
                </a:move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58" y="64"/>
                  <a:pt x="56" y="66"/>
                  <a:pt x="56" y="68"/>
                </a:cubicBezTo>
                <a:cubicBezTo>
                  <a:pt x="56" y="70"/>
                  <a:pt x="58" y="72"/>
                  <a:pt x="60" y="72"/>
                </a:cubicBezTo>
                <a:close/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8"/>
                  <a:pt x="36" y="152"/>
                  <a:pt x="40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1"/>
                  <a:pt x="69" y="136"/>
                  <a:pt x="76" y="136"/>
                </a:cubicBezTo>
                <a:cubicBezTo>
                  <a:pt x="83" y="136"/>
                  <a:pt x="88" y="141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1"/>
                  <a:pt x="125" y="136"/>
                  <a:pt x="132" y="136"/>
                </a:cubicBezTo>
                <a:cubicBezTo>
                  <a:pt x="139" y="136"/>
                  <a:pt x="144" y="141"/>
                  <a:pt x="144" y="148"/>
                </a:cubicBezTo>
                <a:cubicBezTo>
                  <a:pt x="144" y="150"/>
                  <a:pt x="146" y="152"/>
                  <a:pt x="148" y="152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72" y="152"/>
                  <a:pt x="176" y="148"/>
                  <a:pt x="176" y="144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44"/>
                </a:moveTo>
                <a:cubicBezTo>
                  <a:pt x="152" y="144"/>
                  <a:pt x="152" y="144"/>
                  <a:pt x="152" y="144"/>
                </a:cubicBezTo>
                <a:cubicBezTo>
                  <a:pt x="150" y="135"/>
                  <a:pt x="142" y="128"/>
                  <a:pt x="132" y="128"/>
                </a:cubicBezTo>
                <a:cubicBezTo>
                  <a:pt x="122" y="128"/>
                  <a:pt x="114" y="135"/>
                  <a:pt x="112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4" y="135"/>
                  <a:pt x="86" y="128"/>
                  <a:pt x="76" y="128"/>
                </a:cubicBezTo>
                <a:cubicBezTo>
                  <a:pt x="66" y="128"/>
                  <a:pt x="58" y="135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44"/>
                </a:lnTo>
                <a:close/>
                <a:moveTo>
                  <a:pt x="60" y="88"/>
                </a:move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58" y="80"/>
                  <a:pt x="56" y="82"/>
                  <a:pt x="56" y="84"/>
                </a:cubicBezTo>
                <a:cubicBezTo>
                  <a:pt x="56" y="86"/>
                  <a:pt x="58" y="88"/>
                  <a:pt x="60" y="88"/>
                </a:cubicBezTo>
                <a:close/>
                <a:moveTo>
                  <a:pt x="60" y="104"/>
                </a:move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2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58" y="96"/>
                  <a:pt x="56" y="98"/>
                  <a:pt x="56" y="100"/>
                </a:cubicBezTo>
                <a:cubicBezTo>
                  <a:pt x="56" y="102"/>
                  <a:pt x="58" y="104"/>
                  <a:pt x="60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6" name="Freeform 531"/>
          <p:cNvSpPr>
            <a:spLocks noEditPoints="1"/>
          </p:cNvSpPr>
          <p:nvPr/>
        </p:nvSpPr>
        <p:spPr bwMode="auto">
          <a:xfrm>
            <a:off x="2499329" y="2766793"/>
            <a:ext cx="493406" cy="363561"/>
          </a:xfrm>
          <a:custGeom>
            <a:avLst/>
            <a:gdLst>
              <a:gd name="T0" fmla="*/ 148 w 176"/>
              <a:gd name="T1" fmla="*/ 48 h 128"/>
              <a:gd name="T2" fmla="*/ 148 w 176"/>
              <a:gd name="T3" fmla="*/ 40 h 128"/>
              <a:gd name="T4" fmla="*/ 96 w 176"/>
              <a:gd name="T5" fmla="*/ 44 h 128"/>
              <a:gd name="T6" fmla="*/ 100 w 176"/>
              <a:gd name="T7" fmla="*/ 80 h 128"/>
              <a:gd name="T8" fmla="*/ 152 w 176"/>
              <a:gd name="T9" fmla="*/ 76 h 128"/>
              <a:gd name="T10" fmla="*/ 100 w 176"/>
              <a:gd name="T11" fmla="*/ 72 h 128"/>
              <a:gd name="T12" fmla="*/ 100 w 176"/>
              <a:gd name="T13" fmla="*/ 80 h 128"/>
              <a:gd name="T14" fmla="*/ 132 w 176"/>
              <a:gd name="T15" fmla="*/ 64 h 128"/>
              <a:gd name="T16" fmla="*/ 132 w 176"/>
              <a:gd name="T17" fmla="*/ 56 h 128"/>
              <a:gd name="T18" fmla="*/ 96 w 176"/>
              <a:gd name="T19" fmla="*/ 60 h 128"/>
              <a:gd name="T20" fmla="*/ 100 w 176"/>
              <a:gd name="T21" fmla="*/ 32 h 128"/>
              <a:gd name="T22" fmla="*/ 136 w 176"/>
              <a:gd name="T23" fmla="*/ 28 h 128"/>
              <a:gd name="T24" fmla="*/ 100 w 176"/>
              <a:gd name="T25" fmla="*/ 24 h 128"/>
              <a:gd name="T26" fmla="*/ 100 w 176"/>
              <a:gd name="T27" fmla="*/ 32 h 128"/>
              <a:gd name="T28" fmla="*/ 60 w 176"/>
              <a:gd name="T29" fmla="*/ 80 h 128"/>
              <a:gd name="T30" fmla="*/ 60 w 176"/>
              <a:gd name="T31" fmla="*/ 72 h 128"/>
              <a:gd name="T32" fmla="*/ 24 w 176"/>
              <a:gd name="T33" fmla="*/ 76 h 128"/>
              <a:gd name="T34" fmla="*/ 168 w 176"/>
              <a:gd name="T35" fmla="*/ 0 h 128"/>
              <a:gd name="T36" fmla="*/ 0 w 176"/>
              <a:gd name="T37" fmla="*/ 8 h 128"/>
              <a:gd name="T38" fmla="*/ 8 w 176"/>
              <a:gd name="T39" fmla="*/ 128 h 128"/>
              <a:gd name="T40" fmla="*/ 176 w 176"/>
              <a:gd name="T41" fmla="*/ 120 h 128"/>
              <a:gd name="T42" fmla="*/ 168 w 176"/>
              <a:gd name="T43" fmla="*/ 0 h 128"/>
              <a:gd name="T44" fmla="*/ 128 w 176"/>
              <a:gd name="T45" fmla="*/ 120 h 128"/>
              <a:gd name="T46" fmla="*/ 136 w 176"/>
              <a:gd name="T47" fmla="*/ 104 h 128"/>
              <a:gd name="T48" fmla="*/ 136 w 176"/>
              <a:gd name="T49" fmla="*/ 96 h 128"/>
              <a:gd name="T50" fmla="*/ 108 w 176"/>
              <a:gd name="T51" fmla="*/ 100 h 128"/>
              <a:gd name="T52" fmla="*/ 120 w 176"/>
              <a:gd name="T53" fmla="*/ 104 h 128"/>
              <a:gd name="T54" fmla="*/ 56 w 176"/>
              <a:gd name="T55" fmla="*/ 120 h 128"/>
              <a:gd name="T56" fmla="*/ 64 w 176"/>
              <a:gd name="T57" fmla="*/ 104 h 128"/>
              <a:gd name="T58" fmla="*/ 64 w 176"/>
              <a:gd name="T59" fmla="*/ 96 h 128"/>
              <a:gd name="T60" fmla="*/ 36 w 176"/>
              <a:gd name="T61" fmla="*/ 100 h 128"/>
              <a:gd name="T62" fmla="*/ 48 w 176"/>
              <a:gd name="T63" fmla="*/ 104 h 128"/>
              <a:gd name="T64" fmla="*/ 8 w 176"/>
              <a:gd name="T65" fmla="*/ 120 h 128"/>
              <a:gd name="T66" fmla="*/ 168 w 176"/>
              <a:gd name="T67" fmla="*/ 8 h 128"/>
              <a:gd name="T68" fmla="*/ 28 w 176"/>
              <a:gd name="T69" fmla="*/ 64 h 128"/>
              <a:gd name="T70" fmla="*/ 80 w 176"/>
              <a:gd name="T71" fmla="*/ 60 h 128"/>
              <a:gd name="T72" fmla="*/ 28 w 176"/>
              <a:gd name="T73" fmla="*/ 56 h 128"/>
              <a:gd name="T74" fmla="*/ 28 w 176"/>
              <a:gd name="T75" fmla="*/ 64 h 128"/>
              <a:gd name="T76" fmla="*/ 60 w 176"/>
              <a:gd name="T77" fmla="*/ 48 h 128"/>
              <a:gd name="T78" fmla="*/ 60 w 176"/>
              <a:gd name="T79" fmla="*/ 40 h 128"/>
              <a:gd name="T80" fmla="*/ 24 w 176"/>
              <a:gd name="T81" fmla="*/ 44 h 128"/>
              <a:gd name="T82" fmla="*/ 28 w 176"/>
              <a:gd name="T83" fmla="*/ 32 h 128"/>
              <a:gd name="T84" fmla="*/ 80 w 176"/>
              <a:gd name="T85" fmla="*/ 28 h 128"/>
              <a:gd name="T86" fmla="*/ 28 w 176"/>
              <a:gd name="T87" fmla="*/ 24 h 128"/>
              <a:gd name="T88" fmla="*/ 28 w 176"/>
              <a:gd name="T89" fmla="*/ 3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28">
                <a:moveTo>
                  <a:pt x="100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50" y="48"/>
                  <a:pt x="152" y="46"/>
                  <a:pt x="152" y="44"/>
                </a:cubicBezTo>
                <a:cubicBezTo>
                  <a:pt x="152" y="42"/>
                  <a:pt x="150" y="40"/>
                  <a:pt x="14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98" y="40"/>
                  <a:pt x="96" y="42"/>
                  <a:pt x="96" y="44"/>
                </a:cubicBezTo>
                <a:cubicBezTo>
                  <a:pt x="96" y="46"/>
                  <a:pt x="98" y="48"/>
                  <a:pt x="100" y="48"/>
                </a:cubicBezTo>
                <a:close/>
                <a:moveTo>
                  <a:pt x="100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8" y="72"/>
                  <a:pt x="96" y="74"/>
                  <a:pt x="96" y="76"/>
                </a:cubicBezTo>
                <a:cubicBezTo>
                  <a:pt x="96" y="78"/>
                  <a:pt x="98" y="80"/>
                  <a:pt x="100" y="80"/>
                </a:cubicBezTo>
                <a:close/>
                <a:moveTo>
                  <a:pt x="10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98" y="56"/>
                  <a:pt x="96" y="58"/>
                  <a:pt x="96" y="60"/>
                </a:cubicBezTo>
                <a:cubicBezTo>
                  <a:pt x="96" y="62"/>
                  <a:pt x="98" y="64"/>
                  <a:pt x="100" y="64"/>
                </a:cubicBezTo>
                <a:close/>
                <a:moveTo>
                  <a:pt x="100" y="32"/>
                </a:move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lose/>
                <a:moveTo>
                  <a:pt x="28" y="80"/>
                </a:moveTo>
                <a:cubicBezTo>
                  <a:pt x="60" y="80"/>
                  <a:pt x="60" y="80"/>
                  <a:pt x="60" y="80"/>
                </a:cubicBezTo>
                <a:cubicBezTo>
                  <a:pt x="62" y="80"/>
                  <a:pt x="64" y="78"/>
                  <a:pt x="64" y="76"/>
                </a:cubicBezTo>
                <a:cubicBezTo>
                  <a:pt x="64" y="74"/>
                  <a:pt x="62" y="72"/>
                  <a:pt x="60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20"/>
                </a:moveTo>
                <a:cubicBezTo>
                  <a:pt x="128" y="120"/>
                  <a:pt x="128" y="120"/>
                  <a:pt x="128" y="120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8" y="104"/>
                  <a:pt x="140" y="102"/>
                  <a:pt x="140" y="100"/>
                </a:cubicBezTo>
                <a:cubicBezTo>
                  <a:pt x="140" y="98"/>
                  <a:pt x="138" y="96"/>
                  <a:pt x="13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0" y="96"/>
                  <a:pt x="108" y="98"/>
                  <a:pt x="108" y="100"/>
                </a:cubicBezTo>
                <a:cubicBezTo>
                  <a:pt x="108" y="102"/>
                  <a:pt x="110" y="104"/>
                  <a:pt x="112" y="104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20"/>
                  <a:pt x="120" y="120"/>
                  <a:pt x="120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6" y="104"/>
                  <a:pt x="68" y="102"/>
                  <a:pt x="68" y="100"/>
                </a:cubicBezTo>
                <a:cubicBezTo>
                  <a:pt x="68" y="98"/>
                  <a:pt x="66" y="96"/>
                  <a:pt x="64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8" y="96"/>
                  <a:pt x="36" y="98"/>
                  <a:pt x="36" y="100"/>
                </a:cubicBezTo>
                <a:cubicBezTo>
                  <a:pt x="36" y="102"/>
                  <a:pt x="38" y="104"/>
                  <a:pt x="40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20"/>
                </a:lnTo>
                <a:close/>
                <a:moveTo>
                  <a:pt x="28" y="64"/>
                </a:move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2"/>
                  <a:pt x="80" y="60"/>
                </a:cubicBezTo>
                <a:cubicBezTo>
                  <a:pt x="80" y="58"/>
                  <a:pt x="78" y="56"/>
                  <a:pt x="76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lose/>
                <a:moveTo>
                  <a:pt x="2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62" y="48"/>
                  <a:pt x="64" y="46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6" y="40"/>
                  <a:pt x="24" y="42"/>
                  <a:pt x="24" y="44"/>
                </a:cubicBezTo>
                <a:cubicBezTo>
                  <a:pt x="24" y="46"/>
                  <a:pt x="26" y="48"/>
                  <a:pt x="28" y="48"/>
                </a:cubicBezTo>
                <a:close/>
                <a:moveTo>
                  <a:pt x="28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8" y="32"/>
                  <a:pt x="80" y="30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6" y="24"/>
                  <a:pt x="24" y="26"/>
                  <a:pt x="24" y="28"/>
                </a:cubicBezTo>
                <a:cubicBezTo>
                  <a:pt x="24" y="30"/>
                  <a:pt x="26" y="32"/>
                  <a:pt x="28" y="3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7" name="Freeform 532"/>
          <p:cNvSpPr>
            <a:spLocks noEditPoints="1"/>
          </p:cNvSpPr>
          <p:nvPr/>
        </p:nvSpPr>
        <p:spPr bwMode="auto">
          <a:xfrm>
            <a:off x="3460170" y="2740824"/>
            <a:ext cx="493406" cy="415500"/>
          </a:xfrm>
          <a:custGeom>
            <a:avLst/>
            <a:gdLst>
              <a:gd name="T0" fmla="*/ 148 w 176"/>
              <a:gd name="T1" fmla="*/ 80 h 144"/>
              <a:gd name="T2" fmla="*/ 148 w 176"/>
              <a:gd name="T3" fmla="*/ 72 h 144"/>
              <a:gd name="T4" fmla="*/ 112 w 176"/>
              <a:gd name="T5" fmla="*/ 76 h 144"/>
              <a:gd name="T6" fmla="*/ 116 w 176"/>
              <a:gd name="T7" fmla="*/ 64 h 144"/>
              <a:gd name="T8" fmla="*/ 136 w 176"/>
              <a:gd name="T9" fmla="*/ 60 h 144"/>
              <a:gd name="T10" fmla="*/ 116 w 176"/>
              <a:gd name="T11" fmla="*/ 56 h 144"/>
              <a:gd name="T12" fmla="*/ 116 w 176"/>
              <a:gd name="T13" fmla="*/ 64 h 144"/>
              <a:gd name="T14" fmla="*/ 132 w 176"/>
              <a:gd name="T15" fmla="*/ 96 h 144"/>
              <a:gd name="T16" fmla="*/ 132 w 176"/>
              <a:gd name="T17" fmla="*/ 88 h 144"/>
              <a:gd name="T18" fmla="*/ 112 w 176"/>
              <a:gd name="T19" fmla="*/ 92 h 144"/>
              <a:gd name="T20" fmla="*/ 20 w 176"/>
              <a:gd name="T21" fmla="*/ 104 h 144"/>
              <a:gd name="T22" fmla="*/ 8 w 176"/>
              <a:gd name="T23" fmla="*/ 8 h 144"/>
              <a:gd name="T24" fmla="*/ 136 w 176"/>
              <a:gd name="T25" fmla="*/ 20 h 144"/>
              <a:gd name="T26" fmla="*/ 144 w 176"/>
              <a:gd name="T27" fmla="*/ 20 h 144"/>
              <a:gd name="T28" fmla="*/ 136 w 176"/>
              <a:gd name="T29" fmla="*/ 0 h 144"/>
              <a:gd name="T30" fmla="*/ 0 w 176"/>
              <a:gd name="T31" fmla="*/ 8 h 144"/>
              <a:gd name="T32" fmla="*/ 8 w 176"/>
              <a:gd name="T33" fmla="*/ 112 h 144"/>
              <a:gd name="T34" fmla="*/ 24 w 176"/>
              <a:gd name="T35" fmla="*/ 108 h 144"/>
              <a:gd name="T36" fmla="*/ 60 w 176"/>
              <a:gd name="T37" fmla="*/ 96 h 144"/>
              <a:gd name="T38" fmla="*/ 96 w 176"/>
              <a:gd name="T39" fmla="*/ 92 h 144"/>
              <a:gd name="T40" fmla="*/ 60 w 176"/>
              <a:gd name="T41" fmla="*/ 88 h 144"/>
              <a:gd name="T42" fmla="*/ 60 w 176"/>
              <a:gd name="T43" fmla="*/ 96 h 144"/>
              <a:gd name="T44" fmla="*/ 40 w 176"/>
              <a:gd name="T45" fmla="*/ 32 h 144"/>
              <a:gd name="T46" fmla="*/ 32 w 176"/>
              <a:gd name="T47" fmla="*/ 136 h 144"/>
              <a:gd name="T48" fmla="*/ 168 w 176"/>
              <a:gd name="T49" fmla="*/ 144 h 144"/>
              <a:gd name="T50" fmla="*/ 176 w 176"/>
              <a:gd name="T51" fmla="*/ 40 h 144"/>
              <a:gd name="T52" fmla="*/ 168 w 176"/>
              <a:gd name="T53" fmla="*/ 136 h 144"/>
              <a:gd name="T54" fmla="*/ 136 w 176"/>
              <a:gd name="T55" fmla="*/ 128 h 144"/>
              <a:gd name="T56" fmla="*/ 144 w 176"/>
              <a:gd name="T57" fmla="*/ 124 h 144"/>
              <a:gd name="T58" fmla="*/ 124 w 176"/>
              <a:gd name="T59" fmla="*/ 120 h 144"/>
              <a:gd name="T60" fmla="*/ 124 w 176"/>
              <a:gd name="T61" fmla="*/ 128 h 144"/>
              <a:gd name="T62" fmla="*/ 128 w 176"/>
              <a:gd name="T63" fmla="*/ 136 h 144"/>
              <a:gd name="T64" fmla="*/ 80 w 176"/>
              <a:gd name="T65" fmla="*/ 128 h 144"/>
              <a:gd name="T66" fmla="*/ 88 w 176"/>
              <a:gd name="T67" fmla="*/ 124 h 144"/>
              <a:gd name="T68" fmla="*/ 68 w 176"/>
              <a:gd name="T69" fmla="*/ 120 h 144"/>
              <a:gd name="T70" fmla="*/ 68 w 176"/>
              <a:gd name="T71" fmla="*/ 128 h 144"/>
              <a:gd name="T72" fmla="*/ 72 w 176"/>
              <a:gd name="T73" fmla="*/ 136 h 144"/>
              <a:gd name="T74" fmla="*/ 40 w 176"/>
              <a:gd name="T75" fmla="*/ 40 h 144"/>
              <a:gd name="T76" fmla="*/ 168 w 176"/>
              <a:gd name="T77" fmla="*/ 136 h 144"/>
              <a:gd name="T78" fmla="*/ 76 w 176"/>
              <a:gd name="T79" fmla="*/ 80 h 144"/>
              <a:gd name="T80" fmla="*/ 76 w 176"/>
              <a:gd name="T81" fmla="*/ 72 h 144"/>
              <a:gd name="T82" fmla="*/ 56 w 176"/>
              <a:gd name="T83" fmla="*/ 76 h 144"/>
              <a:gd name="T84" fmla="*/ 60 w 176"/>
              <a:gd name="T85" fmla="*/ 64 h 144"/>
              <a:gd name="T86" fmla="*/ 96 w 176"/>
              <a:gd name="T87" fmla="*/ 60 h 144"/>
              <a:gd name="T88" fmla="*/ 60 w 176"/>
              <a:gd name="T89" fmla="*/ 56 h 144"/>
              <a:gd name="T90" fmla="*/ 60 w 176"/>
              <a:gd name="T91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44">
                <a:moveTo>
                  <a:pt x="116" y="80"/>
                </a:moveTo>
                <a:cubicBezTo>
                  <a:pt x="148" y="80"/>
                  <a:pt x="148" y="80"/>
                  <a:pt x="148" y="80"/>
                </a:cubicBezTo>
                <a:cubicBezTo>
                  <a:pt x="150" y="80"/>
                  <a:pt x="152" y="78"/>
                  <a:pt x="152" y="76"/>
                </a:cubicBezTo>
                <a:cubicBezTo>
                  <a:pt x="152" y="74"/>
                  <a:pt x="150" y="72"/>
                  <a:pt x="14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4" y="72"/>
                  <a:pt x="112" y="74"/>
                  <a:pt x="112" y="76"/>
                </a:cubicBezTo>
                <a:cubicBezTo>
                  <a:pt x="112" y="78"/>
                  <a:pt x="114" y="80"/>
                  <a:pt x="116" y="80"/>
                </a:cubicBezTo>
                <a:close/>
                <a:moveTo>
                  <a:pt x="116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4" y="56"/>
                  <a:pt x="112" y="58"/>
                  <a:pt x="112" y="60"/>
                </a:cubicBezTo>
                <a:cubicBezTo>
                  <a:pt x="112" y="62"/>
                  <a:pt x="114" y="64"/>
                  <a:pt x="116" y="64"/>
                </a:cubicBezTo>
                <a:close/>
                <a:moveTo>
                  <a:pt x="116" y="96"/>
                </a:moveTo>
                <a:cubicBezTo>
                  <a:pt x="132" y="96"/>
                  <a:pt x="132" y="96"/>
                  <a:pt x="132" y="96"/>
                </a:cubicBezTo>
                <a:cubicBezTo>
                  <a:pt x="134" y="96"/>
                  <a:pt x="136" y="94"/>
                  <a:pt x="136" y="92"/>
                </a:cubicBezTo>
                <a:cubicBezTo>
                  <a:pt x="136" y="90"/>
                  <a:pt x="134" y="88"/>
                  <a:pt x="13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94"/>
                  <a:pt x="114" y="96"/>
                  <a:pt x="116" y="96"/>
                </a:cubicBez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lose/>
                <a:moveTo>
                  <a:pt x="60" y="96"/>
                </a:moveTo>
                <a:cubicBezTo>
                  <a:pt x="92" y="96"/>
                  <a:pt x="92" y="96"/>
                  <a:pt x="92" y="96"/>
                </a:cubicBezTo>
                <a:cubicBezTo>
                  <a:pt x="94" y="96"/>
                  <a:pt x="96" y="94"/>
                  <a:pt x="96" y="92"/>
                </a:cubicBezTo>
                <a:cubicBezTo>
                  <a:pt x="96" y="90"/>
                  <a:pt x="94" y="88"/>
                  <a:pt x="92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58" y="88"/>
                  <a:pt x="56" y="90"/>
                  <a:pt x="56" y="92"/>
                </a:cubicBezTo>
                <a:cubicBezTo>
                  <a:pt x="56" y="94"/>
                  <a:pt x="58" y="96"/>
                  <a:pt x="60" y="96"/>
                </a:cubicBezTo>
                <a:close/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136" y="136"/>
                  <a:pt x="136" y="136"/>
                  <a:pt x="136" y="136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40" y="128"/>
                  <a:pt x="140" y="128"/>
                  <a:pt x="140" y="128"/>
                </a:cubicBezTo>
                <a:cubicBezTo>
                  <a:pt x="142" y="128"/>
                  <a:pt x="144" y="126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6" y="120"/>
                  <a:pt x="64" y="122"/>
                  <a:pt x="64" y="124"/>
                </a:cubicBezTo>
                <a:cubicBezTo>
                  <a:pt x="64" y="126"/>
                  <a:pt x="66" y="128"/>
                  <a:pt x="68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60" y="80"/>
                </a:moveTo>
                <a:cubicBezTo>
                  <a:pt x="76" y="80"/>
                  <a:pt x="76" y="80"/>
                  <a:pt x="76" y="80"/>
                </a:cubicBezTo>
                <a:cubicBezTo>
                  <a:pt x="78" y="80"/>
                  <a:pt x="80" y="78"/>
                  <a:pt x="80" y="76"/>
                </a:cubicBezTo>
                <a:cubicBezTo>
                  <a:pt x="80" y="74"/>
                  <a:pt x="78" y="72"/>
                  <a:pt x="76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4"/>
                  <a:pt x="56" y="76"/>
                </a:cubicBezTo>
                <a:cubicBezTo>
                  <a:pt x="56" y="78"/>
                  <a:pt x="58" y="80"/>
                  <a:pt x="60" y="80"/>
                </a:cubicBezTo>
                <a:close/>
                <a:moveTo>
                  <a:pt x="60" y="64"/>
                </a:moveTo>
                <a:cubicBezTo>
                  <a:pt x="92" y="64"/>
                  <a:pt x="92" y="64"/>
                  <a:pt x="92" y="64"/>
                </a:cubicBezTo>
                <a:cubicBezTo>
                  <a:pt x="94" y="64"/>
                  <a:pt x="96" y="62"/>
                  <a:pt x="96" y="60"/>
                </a:cubicBezTo>
                <a:cubicBezTo>
                  <a:pt x="96" y="58"/>
                  <a:pt x="94" y="56"/>
                  <a:pt x="9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58" y="56"/>
                  <a:pt x="56" y="58"/>
                  <a:pt x="56" y="60"/>
                </a:cubicBezTo>
                <a:cubicBezTo>
                  <a:pt x="56" y="62"/>
                  <a:pt x="58" y="64"/>
                  <a:pt x="60" y="6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8" name="Freeform 533"/>
          <p:cNvSpPr>
            <a:spLocks noEditPoints="1"/>
          </p:cNvSpPr>
          <p:nvPr/>
        </p:nvSpPr>
        <p:spPr bwMode="auto">
          <a:xfrm>
            <a:off x="4408034" y="2740824"/>
            <a:ext cx="506394" cy="415500"/>
          </a:xfrm>
          <a:custGeom>
            <a:avLst/>
            <a:gdLst>
              <a:gd name="T0" fmla="*/ 116 w 176"/>
              <a:gd name="T1" fmla="*/ 32 h 144"/>
              <a:gd name="T2" fmla="*/ 116 w 176"/>
              <a:gd name="T3" fmla="*/ 24 h 144"/>
              <a:gd name="T4" fmla="*/ 80 w 176"/>
              <a:gd name="T5" fmla="*/ 28 h 144"/>
              <a:gd name="T6" fmla="*/ 132 w 176"/>
              <a:gd name="T7" fmla="*/ 32 h 144"/>
              <a:gd name="T8" fmla="*/ 132 w 176"/>
              <a:gd name="T9" fmla="*/ 24 h 144"/>
              <a:gd name="T10" fmla="*/ 132 w 176"/>
              <a:gd name="T11" fmla="*/ 32 h 144"/>
              <a:gd name="T12" fmla="*/ 152 w 176"/>
              <a:gd name="T13" fmla="*/ 28 h 144"/>
              <a:gd name="T14" fmla="*/ 144 w 176"/>
              <a:gd name="T15" fmla="*/ 28 h 144"/>
              <a:gd name="T16" fmla="*/ 148 w 176"/>
              <a:gd name="T17" fmla="*/ 64 h 144"/>
              <a:gd name="T18" fmla="*/ 112 w 176"/>
              <a:gd name="T19" fmla="*/ 68 h 144"/>
              <a:gd name="T20" fmla="*/ 148 w 176"/>
              <a:gd name="T21" fmla="*/ 72 h 144"/>
              <a:gd name="T22" fmla="*/ 148 w 176"/>
              <a:gd name="T23" fmla="*/ 64 h 144"/>
              <a:gd name="T24" fmla="*/ 116 w 176"/>
              <a:gd name="T25" fmla="*/ 80 h 144"/>
              <a:gd name="T26" fmla="*/ 116 w 176"/>
              <a:gd name="T27" fmla="*/ 88 h 144"/>
              <a:gd name="T28" fmla="*/ 152 w 176"/>
              <a:gd name="T29" fmla="*/ 84 h 144"/>
              <a:gd name="T30" fmla="*/ 148 w 176"/>
              <a:gd name="T31" fmla="*/ 48 h 144"/>
              <a:gd name="T32" fmla="*/ 112 w 176"/>
              <a:gd name="T33" fmla="*/ 52 h 144"/>
              <a:gd name="T34" fmla="*/ 148 w 176"/>
              <a:gd name="T35" fmla="*/ 56 h 144"/>
              <a:gd name="T36" fmla="*/ 148 w 176"/>
              <a:gd name="T37" fmla="*/ 48 h 144"/>
              <a:gd name="T38" fmla="*/ 72 w 176"/>
              <a:gd name="T39" fmla="*/ 28 h 144"/>
              <a:gd name="T40" fmla="*/ 64 w 176"/>
              <a:gd name="T41" fmla="*/ 28 h 144"/>
              <a:gd name="T42" fmla="*/ 52 w 176"/>
              <a:gd name="T43" fmla="*/ 104 h 144"/>
              <a:gd name="T44" fmla="*/ 152 w 176"/>
              <a:gd name="T45" fmla="*/ 100 h 144"/>
              <a:gd name="T46" fmla="*/ 52 w 176"/>
              <a:gd name="T47" fmla="*/ 96 h 144"/>
              <a:gd name="T48" fmla="*/ 52 w 176"/>
              <a:gd name="T49" fmla="*/ 104 h 144"/>
              <a:gd name="T50" fmla="*/ 148 w 176"/>
              <a:gd name="T51" fmla="*/ 120 h 144"/>
              <a:gd name="T52" fmla="*/ 148 w 176"/>
              <a:gd name="T53" fmla="*/ 112 h 144"/>
              <a:gd name="T54" fmla="*/ 48 w 176"/>
              <a:gd name="T55" fmla="*/ 116 h 144"/>
              <a:gd name="T56" fmla="*/ 168 w 176"/>
              <a:gd name="T57" fmla="*/ 0 h 144"/>
              <a:gd name="T58" fmla="*/ 24 w 176"/>
              <a:gd name="T59" fmla="*/ 8 h 144"/>
              <a:gd name="T60" fmla="*/ 8 w 176"/>
              <a:gd name="T61" fmla="*/ 24 h 144"/>
              <a:gd name="T62" fmla="*/ 0 w 176"/>
              <a:gd name="T63" fmla="*/ 120 h 144"/>
              <a:gd name="T64" fmla="*/ 168 w 176"/>
              <a:gd name="T65" fmla="*/ 144 h 144"/>
              <a:gd name="T66" fmla="*/ 176 w 176"/>
              <a:gd name="T67" fmla="*/ 8 h 144"/>
              <a:gd name="T68" fmla="*/ 168 w 176"/>
              <a:gd name="T69" fmla="*/ 136 h 144"/>
              <a:gd name="T70" fmla="*/ 8 w 176"/>
              <a:gd name="T71" fmla="*/ 120 h 144"/>
              <a:gd name="T72" fmla="*/ 24 w 176"/>
              <a:gd name="T73" fmla="*/ 32 h 144"/>
              <a:gd name="T74" fmla="*/ 28 w 176"/>
              <a:gd name="T75" fmla="*/ 120 h 144"/>
              <a:gd name="T76" fmla="*/ 32 w 176"/>
              <a:gd name="T77" fmla="*/ 8 h 144"/>
              <a:gd name="T78" fmla="*/ 168 w 176"/>
              <a:gd name="T79" fmla="*/ 136 h 144"/>
              <a:gd name="T80" fmla="*/ 56 w 176"/>
              <a:gd name="T81" fmla="*/ 28 h 144"/>
              <a:gd name="T82" fmla="*/ 48 w 176"/>
              <a:gd name="T83" fmla="*/ 28 h 144"/>
              <a:gd name="T84" fmla="*/ 52 w 176"/>
              <a:gd name="T85" fmla="*/ 88 h 144"/>
              <a:gd name="T86" fmla="*/ 96 w 176"/>
              <a:gd name="T87" fmla="*/ 84 h 144"/>
              <a:gd name="T88" fmla="*/ 92 w 176"/>
              <a:gd name="T89" fmla="*/ 48 h 144"/>
              <a:gd name="T90" fmla="*/ 48 w 176"/>
              <a:gd name="T91" fmla="*/ 52 h 144"/>
              <a:gd name="T92" fmla="*/ 52 w 176"/>
              <a:gd name="T93" fmla="*/ 88 h 144"/>
              <a:gd name="T94" fmla="*/ 88 w 176"/>
              <a:gd name="T95" fmla="*/ 56 h 144"/>
              <a:gd name="T96" fmla="*/ 56 w 176"/>
              <a:gd name="T97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44">
                <a:moveTo>
                  <a:pt x="84" y="32"/>
                </a:moveTo>
                <a:cubicBezTo>
                  <a:pt x="116" y="32"/>
                  <a:pt x="116" y="32"/>
                  <a:pt x="116" y="32"/>
                </a:cubicBezTo>
                <a:cubicBezTo>
                  <a:pt x="118" y="32"/>
                  <a:pt x="120" y="30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2" y="24"/>
                  <a:pt x="80" y="26"/>
                  <a:pt x="80" y="28"/>
                </a:cubicBezTo>
                <a:cubicBezTo>
                  <a:pt x="80" y="30"/>
                  <a:pt x="82" y="32"/>
                  <a:pt x="84" y="32"/>
                </a:cubicBezTo>
                <a:close/>
                <a:moveTo>
                  <a:pt x="132" y="32"/>
                </a:moveTo>
                <a:cubicBezTo>
                  <a:pt x="134" y="32"/>
                  <a:pt x="136" y="30"/>
                  <a:pt x="136" y="28"/>
                </a:cubicBezTo>
                <a:cubicBezTo>
                  <a:pt x="136" y="26"/>
                  <a:pt x="134" y="24"/>
                  <a:pt x="132" y="24"/>
                </a:cubicBezTo>
                <a:cubicBezTo>
                  <a:pt x="130" y="24"/>
                  <a:pt x="128" y="26"/>
                  <a:pt x="128" y="28"/>
                </a:cubicBezTo>
                <a:cubicBezTo>
                  <a:pt x="128" y="30"/>
                  <a:pt x="130" y="32"/>
                  <a:pt x="132" y="32"/>
                </a:cubicBezTo>
                <a:close/>
                <a:moveTo>
                  <a:pt x="148" y="32"/>
                </a:moveTo>
                <a:cubicBezTo>
                  <a:pt x="150" y="32"/>
                  <a:pt x="152" y="30"/>
                  <a:pt x="152" y="28"/>
                </a:cubicBezTo>
                <a:cubicBezTo>
                  <a:pt x="152" y="26"/>
                  <a:pt x="150" y="24"/>
                  <a:pt x="148" y="24"/>
                </a:cubicBezTo>
                <a:cubicBezTo>
                  <a:pt x="146" y="24"/>
                  <a:pt x="144" y="26"/>
                  <a:pt x="144" y="28"/>
                </a:cubicBezTo>
                <a:cubicBezTo>
                  <a:pt x="144" y="30"/>
                  <a:pt x="146" y="32"/>
                  <a:pt x="148" y="32"/>
                </a:cubicBezTo>
                <a:close/>
                <a:moveTo>
                  <a:pt x="148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4" y="64"/>
                  <a:pt x="112" y="66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ubicBezTo>
                  <a:pt x="148" y="72"/>
                  <a:pt x="148" y="72"/>
                  <a:pt x="148" y="72"/>
                </a:cubicBezTo>
                <a:cubicBezTo>
                  <a:pt x="150" y="72"/>
                  <a:pt x="152" y="70"/>
                  <a:pt x="152" y="68"/>
                </a:cubicBezTo>
                <a:cubicBezTo>
                  <a:pt x="152" y="66"/>
                  <a:pt x="150" y="64"/>
                  <a:pt x="148" y="64"/>
                </a:cubicBezTo>
                <a:close/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lose/>
                <a:moveTo>
                  <a:pt x="148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4" y="48"/>
                  <a:pt x="112" y="50"/>
                  <a:pt x="112" y="52"/>
                </a:cubicBezTo>
                <a:cubicBezTo>
                  <a:pt x="112" y="54"/>
                  <a:pt x="114" y="56"/>
                  <a:pt x="116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50" y="56"/>
                  <a:pt x="152" y="54"/>
                  <a:pt x="152" y="52"/>
                </a:cubicBezTo>
                <a:cubicBezTo>
                  <a:pt x="152" y="50"/>
                  <a:pt x="150" y="48"/>
                  <a:pt x="148" y="48"/>
                </a:cubicBezTo>
                <a:close/>
                <a:moveTo>
                  <a:pt x="68" y="32"/>
                </a:moveTo>
                <a:cubicBezTo>
                  <a:pt x="70" y="32"/>
                  <a:pt x="72" y="30"/>
                  <a:pt x="72" y="28"/>
                </a:cubicBezTo>
                <a:cubicBezTo>
                  <a:pt x="72" y="26"/>
                  <a:pt x="70" y="24"/>
                  <a:pt x="68" y="24"/>
                </a:cubicBezTo>
                <a:cubicBezTo>
                  <a:pt x="66" y="24"/>
                  <a:pt x="64" y="26"/>
                  <a:pt x="64" y="28"/>
                </a:cubicBezTo>
                <a:cubicBezTo>
                  <a:pt x="64" y="30"/>
                  <a:pt x="66" y="32"/>
                  <a:pt x="68" y="32"/>
                </a:cubicBezTo>
                <a:close/>
                <a:moveTo>
                  <a:pt x="5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ubicBezTo>
                  <a:pt x="52" y="96"/>
                  <a:pt x="52" y="96"/>
                  <a:pt x="52" y="96"/>
                </a:cubicBezTo>
                <a:cubicBezTo>
                  <a:pt x="50" y="96"/>
                  <a:pt x="48" y="98"/>
                  <a:pt x="48" y="100"/>
                </a:cubicBezTo>
                <a:cubicBezTo>
                  <a:pt x="48" y="102"/>
                  <a:pt x="50" y="104"/>
                  <a:pt x="52" y="104"/>
                </a:cubicBezTo>
                <a:close/>
                <a:moveTo>
                  <a:pt x="52" y="120"/>
                </a:move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50" y="112"/>
                  <a:pt x="48" y="114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close/>
                <a:moveTo>
                  <a:pt x="168" y="0"/>
                </a:move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15" y="136"/>
                  <a:pt x="8" y="129"/>
                  <a:pt x="8" y="120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ubicBezTo>
                  <a:pt x="30" y="120"/>
                  <a:pt x="32" y="118"/>
                  <a:pt x="32" y="116"/>
                </a:cubicBezTo>
                <a:cubicBezTo>
                  <a:pt x="32" y="8"/>
                  <a:pt x="32" y="8"/>
                  <a:pt x="3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  <a:moveTo>
                  <a:pt x="52" y="32"/>
                </a:moveTo>
                <a:cubicBezTo>
                  <a:pt x="54" y="32"/>
                  <a:pt x="56" y="30"/>
                  <a:pt x="56" y="28"/>
                </a:cubicBezTo>
                <a:cubicBezTo>
                  <a:pt x="56" y="26"/>
                  <a:pt x="54" y="24"/>
                  <a:pt x="52" y="24"/>
                </a:cubicBezTo>
                <a:cubicBezTo>
                  <a:pt x="50" y="24"/>
                  <a:pt x="48" y="26"/>
                  <a:pt x="48" y="28"/>
                </a:cubicBezTo>
                <a:cubicBezTo>
                  <a:pt x="48" y="30"/>
                  <a:pt x="50" y="32"/>
                  <a:pt x="52" y="32"/>
                </a:cubicBezTo>
                <a:close/>
                <a:moveTo>
                  <a:pt x="52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94" y="88"/>
                  <a:pt x="96" y="86"/>
                  <a:pt x="96" y="84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0"/>
                  <a:pt x="94" y="48"/>
                  <a:pt x="9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close/>
                <a:moveTo>
                  <a:pt x="56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80"/>
                  <a:pt x="88" y="80"/>
                  <a:pt x="88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5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9" name="Freeform 534"/>
          <p:cNvSpPr>
            <a:spLocks noEditPoints="1"/>
          </p:cNvSpPr>
          <p:nvPr/>
        </p:nvSpPr>
        <p:spPr bwMode="auto">
          <a:xfrm>
            <a:off x="5368875" y="2701875"/>
            <a:ext cx="506394" cy="493406"/>
          </a:xfrm>
          <a:custGeom>
            <a:avLst/>
            <a:gdLst>
              <a:gd name="T0" fmla="*/ 116 w 176"/>
              <a:gd name="T1" fmla="*/ 80 h 176"/>
              <a:gd name="T2" fmla="*/ 116 w 176"/>
              <a:gd name="T3" fmla="*/ 88 h 176"/>
              <a:gd name="T4" fmla="*/ 152 w 176"/>
              <a:gd name="T5" fmla="*/ 84 h 176"/>
              <a:gd name="T6" fmla="*/ 148 w 176"/>
              <a:gd name="T7" fmla="*/ 64 h 176"/>
              <a:gd name="T8" fmla="*/ 148 w 176"/>
              <a:gd name="T9" fmla="*/ 56 h 176"/>
              <a:gd name="T10" fmla="*/ 148 w 176"/>
              <a:gd name="T11" fmla="*/ 64 h 176"/>
              <a:gd name="T12" fmla="*/ 136 w 176"/>
              <a:gd name="T13" fmla="*/ 60 h 176"/>
              <a:gd name="T14" fmla="*/ 128 w 176"/>
              <a:gd name="T15" fmla="*/ 60 h 176"/>
              <a:gd name="T16" fmla="*/ 148 w 176"/>
              <a:gd name="T17" fmla="*/ 112 h 176"/>
              <a:gd name="T18" fmla="*/ 112 w 176"/>
              <a:gd name="T19" fmla="*/ 116 h 176"/>
              <a:gd name="T20" fmla="*/ 148 w 176"/>
              <a:gd name="T21" fmla="*/ 120 h 176"/>
              <a:gd name="T22" fmla="*/ 148 w 176"/>
              <a:gd name="T23" fmla="*/ 112 h 176"/>
              <a:gd name="T24" fmla="*/ 156 w 176"/>
              <a:gd name="T25" fmla="*/ 8 h 176"/>
              <a:gd name="T26" fmla="*/ 156 w 176"/>
              <a:gd name="T27" fmla="*/ 0 h 176"/>
              <a:gd name="T28" fmla="*/ 48 w 176"/>
              <a:gd name="T29" fmla="*/ 4 h 176"/>
              <a:gd name="T30" fmla="*/ 148 w 176"/>
              <a:gd name="T31" fmla="*/ 96 h 176"/>
              <a:gd name="T32" fmla="*/ 112 w 176"/>
              <a:gd name="T33" fmla="*/ 100 h 176"/>
              <a:gd name="T34" fmla="*/ 148 w 176"/>
              <a:gd name="T35" fmla="*/ 104 h 176"/>
              <a:gd name="T36" fmla="*/ 148 w 176"/>
              <a:gd name="T37" fmla="*/ 96 h 176"/>
              <a:gd name="T38" fmla="*/ 164 w 176"/>
              <a:gd name="T39" fmla="*/ 24 h 176"/>
              <a:gd name="T40" fmla="*/ 164 w 176"/>
              <a:gd name="T41" fmla="*/ 16 h 176"/>
              <a:gd name="T42" fmla="*/ 36 w 176"/>
              <a:gd name="T43" fmla="*/ 20 h 176"/>
              <a:gd name="T44" fmla="*/ 52 w 176"/>
              <a:gd name="T45" fmla="*/ 152 h 176"/>
              <a:gd name="T46" fmla="*/ 152 w 176"/>
              <a:gd name="T47" fmla="*/ 148 h 176"/>
              <a:gd name="T48" fmla="*/ 52 w 176"/>
              <a:gd name="T49" fmla="*/ 144 h 176"/>
              <a:gd name="T50" fmla="*/ 52 w 176"/>
              <a:gd name="T51" fmla="*/ 152 h 176"/>
              <a:gd name="T52" fmla="*/ 116 w 176"/>
              <a:gd name="T53" fmla="*/ 64 h 176"/>
              <a:gd name="T54" fmla="*/ 116 w 176"/>
              <a:gd name="T55" fmla="*/ 56 h 176"/>
              <a:gd name="T56" fmla="*/ 80 w 176"/>
              <a:gd name="T57" fmla="*/ 60 h 176"/>
              <a:gd name="T58" fmla="*/ 52 w 176"/>
              <a:gd name="T59" fmla="*/ 136 h 176"/>
              <a:gd name="T60" fmla="*/ 152 w 176"/>
              <a:gd name="T61" fmla="*/ 132 h 176"/>
              <a:gd name="T62" fmla="*/ 52 w 176"/>
              <a:gd name="T63" fmla="*/ 128 h 176"/>
              <a:gd name="T64" fmla="*/ 52 w 176"/>
              <a:gd name="T65" fmla="*/ 136 h 176"/>
              <a:gd name="T66" fmla="*/ 32 w 176"/>
              <a:gd name="T67" fmla="*/ 32 h 176"/>
              <a:gd name="T68" fmla="*/ 24 w 176"/>
              <a:gd name="T69" fmla="*/ 56 h 176"/>
              <a:gd name="T70" fmla="*/ 0 w 176"/>
              <a:gd name="T71" fmla="*/ 64 h 176"/>
              <a:gd name="T72" fmla="*/ 24 w 176"/>
              <a:gd name="T73" fmla="*/ 176 h 176"/>
              <a:gd name="T74" fmla="*/ 176 w 176"/>
              <a:gd name="T75" fmla="*/ 168 h 176"/>
              <a:gd name="T76" fmla="*/ 168 w 176"/>
              <a:gd name="T77" fmla="*/ 32 h 176"/>
              <a:gd name="T78" fmla="*/ 24 w 176"/>
              <a:gd name="T79" fmla="*/ 168 h 176"/>
              <a:gd name="T80" fmla="*/ 8 w 176"/>
              <a:gd name="T81" fmla="*/ 64 h 176"/>
              <a:gd name="T82" fmla="*/ 24 w 176"/>
              <a:gd name="T83" fmla="*/ 148 h 176"/>
              <a:gd name="T84" fmla="*/ 32 w 176"/>
              <a:gd name="T85" fmla="*/ 148 h 176"/>
              <a:gd name="T86" fmla="*/ 168 w 176"/>
              <a:gd name="T87" fmla="*/ 40 h 176"/>
              <a:gd name="T88" fmla="*/ 68 w 176"/>
              <a:gd name="T89" fmla="*/ 64 h 176"/>
              <a:gd name="T90" fmla="*/ 68 w 176"/>
              <a:gd name="T91" fmla="*/ 56 h 176"/>
              <a:gd name="T92" fmla="*/ 68 w 176"/>
              <a:gd name="T93" fmla="*/ 64 h 176"/>
              <a:gd name="T94" fmla="*/ 92 w 176"/>
              <a:gd name="T95" fmla="*/ 120 h 176"/>
              <a:gd name="T96" fmla="*/ 96 w 176"/>
              <a:gd name="T97" fmla="*/ 84 h 176"/>
              <a:gd name="T98" fmla="*/ 52 w 176"/>
              <a:gd name="T99" fmla="*/ 80 h 176"/>
              <a:gd name="T100" fmla="*/ 48 w 176"/>
              <a:gd name="T101" fmla="*/ 116 h 176"/>
              <a:gd name="T102" fmla="*/ 56 w 176"/>
              <a:gd name="T103" fmla="*/ 88 h 176"/>
              <a:gd name="T104" fmla="*/ 88 w 176"/>
              <a:gd name="T105" fmla="*/ 112 h 176"/>
              <a:gd name="T106" fmla="*/ 56 w 176"/>
              <a:gd name="T107" fmla="*/ 88 h 176"/>
              <a:gd name="T108" fmla="*/ 56 w 176"/>
              <a:gd name="T109" fmla="*/ 60 h 176"/>
              <a:gd name="T110" fmla="*/ 48 w 176"/>
              <a:gd name="T111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148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86"/>
                  <a:pt x="114" y="88"/>
                  <a:pt x="116" y="88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50" y="88"/>
                  <a:pt x="152" y="86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lose/>
                <a:moveTo>
                  <a:pt x="148" y="64"/>
                </a:move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6"/>
                  <a:pt x="148" y="56"/>
                </a:cubicBezTo>
                <a:cubicBezTo>
                  <a:pt x="146" y="56"/>
                  <a:pt x="144" y="58"/>
                  <a:pt x="144" y="60"/>
                </a:cubicBezTo>
                <a:cubicBezTo>
                  <a:pt x="144" y="62"/>
                  <a:pt x="146" y="64"/>
                  <a:pt x="148" y="64"/>
                </a:cubicBezTo>
                <a:close/>
                <a:moveTo>
                  <a:pt x="132" y="64"/>
                </a:moveTo>
                <a:cubicBezTo>
                  <a:pt x="134" y="64"/>
                  <a:pt x="136" y="62"/>
                  <a:pt x="136" y="60"/>
                </a:cubicBezTo>
                <a:cubicBezTo>
                  <a:pt x="136" y="58"/>
                  <a:pt x="134" y="56"/>
                  <a:pt x="132" y="56"/>
                </a:cubicBezTo>
                <a:cubicBezTo>
                  <a:pt x="130" y="56"/>
                  <a:pt x="128" y="58"/>
                  <a:pt x="128" y="60"/>
                </a:cubicBezTo>
                <a:cubicBezTo>
                  <a:pt x="128" y="62"/>
                  <a:pt x="130" y="64"/>
                  <a:pt x="132" y="64"/>
                </a:cubicBezTo>
                <a:close/>
                <a:moveTo>
                  <a:pt x="14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4" y="112"/>
                  <a:pt x="112" y="114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0"/>
                  <a:pt x="152" y="118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lose/>
                <a:moveTo>
                  <a:pt x="52" y="8"/>
                </a:moveTo>
                <a:cubicBezTo>
                  <a:pt x="156" y="8"/>
                  <a:pt x="156" y="8"/>
                  <a:pt x="156" y="8"/>
                </a:cubicBezTo>
                <a:cubicBezTo>
                  <a:pt x="158" y="8"/>
                  <a:pt x="160" y="6"/>
                  <a:pt x="160" y="4"/>
                </a:cubicBezTo>
                <a:cubicBezTo>
                  <a:pt x="160" y="2"/>
                  <a:pt x="158" y="0"/>
                  <a:pt x="15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6"/>
                  <a:pt x="50" y="8"/>
                  <a:pt x="52" y="8"/>
                </a:cubicBezTo>
                <a:close/>
                <a:moveTo>
                  <a:pt x="148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4" y="96"/>
                  <a:pt x="112" y="98"/>
                  <a:pt x="112" y="100"/>
                </a:cubicBezTo>
                <a:cubicBezTo>
                  <a:pt x="112" y="102"/>
                  <a:pt x="114" y="104"/>
                  <a:pt x="116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98"/>
                  <a:pt x="150" y="96"/>
                  <a:pt x="148" y="96"/>
                </a:cubicBezTo>
                <a:close/>
                <a:moveTo>
                  <a:pt x="40" y="24"/>
                </a:moveTo>
                <a:cubicBezTo>
                  <a:pt x="164" y="24"/>
                  <a:pt x="164" y="24"/>
                  <a:pt x="164" y="24"/>
                </a:cubicBezTo>
                <a:cubicBezTo>
                  <a:pt x="166" y="24"/>
                  <a:pt x="168" y="22"/>
                  <a:pt x="168" y="20"/>
                </a:cubicBezTo>
                <a:cubicBezTo>
                  <a:pt x="168" y="18"/>
                  <a:pt x="166" y="16"/>
                  <a:pt x="164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8" y="16"/>
                  <a:pt x="36" y="18"/>
                  <a:pt x="36" y="20"/>
                </a:cubicBezTo>
                <a:cubicBezTo>
                  <a:pt x="36" y="22"/>
                  <a:pt x="38" y="24"/>
                  <a:pt x="40" y="24"/>
                </a:cubicBezTo>
                <a:close/>
                <a:moveTo>
                  <a:pt x="52" y="152"/>
                </a:move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6"/>
                  <a:pt x="150" y="144"/>
                  <a:pt x="148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0" y="144"/>
                  <a:pt x="48" y="146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lose/>
                <a:moveTo>
                  <a:pt x="84" y="64"/>
                </a:moveTo>
                <a:cubicBezTo>
                  <a:pt x="116" y="64"/>
                  <a:pt x="116" y="64"/>
                  <a:pt x="116" y="64"/>
                </a:cubicBezTo>
                <a:cubicBezTo>
                  <a:pt x="118" y="64"/>
                  <a:pt x="120" y="62"/>
                  <a:pt x="120" y="60"/>
                </a:cubicBezTo>
                <a:cubicBezTo>
                  <a:pt x="120" y="58"/>
                  <a:pt x="118" y="56"/>
                  <a:pt x="11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8"/>
                  <a:pt x="80" y="60"/>
                </a:cubicBezTo>
                <a:cubicBezTo>
                  <a:pt x="80" y="62"/>
                  <a:pt x="82" y="64"/>
                  <a:pt x="84" y="64"/>
                </a:cubicBezTo>
                <a:close/>
                <a:moveTo>
                  <a:pt x="52" y="136"/>
                </a:moveTo>
                <a:cubicBezTo>
                  <a:pt x="148" y="136"/>
                  <a:pt x="148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30"/>
                  <a:pt x="150" y="128"/>
                  <a:pt x="1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0" y="128"/>
                  <a:pt x="48" y="130"/>
                  <a:pt x="48" y="132"/>
                </a:cubicBezTo>
                <a:cubicBezTo>
                  <a:pt x="48" y="134"/>
                  <a:pt x="50" y="136"/>
                  <a:pt x="52" y="136"/>
                </a:cubicBezTo>
                <a:close/>
                <a:moveTo>
                  <a:pt x="168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28" y="32"/>
                  <a:pt x="24" y="36"/>
                  <a:pt x="24" y="40"/>
                </a:cubicBezTo>
                <a:cubicBezTo>
                  <a:pt x="24" y="56"/>
                  <a:pt x="24" y="56"/>
                  <a:pt x="2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4" y="56"/>
                  <a:pt x="0" y="60"/>
                  <a:pt x="0" y="6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64"/>
                  <a:pt x="8" y="64"/>
                  <a:pt x="8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4" y="148"/>
                  <a:pt x="24" y="148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30" y="152"/>
                  <a:pt x="32" y="150"/>
                  <a:pt x="32" y="148"/>
                </a:cubicBezTo>
                <a:cubicBezTo>
                  <a:pt x="32" y="40"/>
                  <a:pt x="32" y="40"/>
                  <a:pt x="32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68"/>
                </a:lnTo>
                <a:close/>
                <a:moveTo>
                  <a:pt x="68" y="64"/>
                </a:moveTo>
                <a:cubicBezTo>
                  <a:pt x="70" y="64"/>
                  <a:pt x="72" y="62"/>
                  <a:pt x="72" y="60"/>
                </a:cubicBezTo>
                <a:cubicBezTo>
                  <a:pt x="72" y="58"/>
                  <a:pt x="70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62"/>
                  <a:pt x="66" y="64"/>
                  <a:pt x="68" y="64"/>
                </a:cubicBezTo>
                <a:close/>
                <a:moveTo>
                  <a:pt x="52" y="120"/>
                </a:moveTo>
                <a:cubicBezTo>
                  <a:pt x="92" y="120"/>
                  <a:pt x="92" y="120"/>
                  <a:pt x="92" y="120"/>
                </a:cubicBezTo>
                <a:cubicBezTo>
                  <a:pt x="94" y="120"/>
                  <a:pt x="96" y="118"/>
                  <a:pt x="96" y="116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2"/>
                  <a:pt x="94" y="80"/>
                  <a:pt x="92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82"/>
                  <a:pt x="48" y="84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18"/>
                  <a:pt x="50" y="120"/>
                  <a:pt x="52" y="120"/>
                </a:cubicBezTo>
                <a:close/>
                <a:moveTo>
                  <a:pt x="5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56" y="112"/>
                  <a:pt x="56" y="112"/>
                  <a:pt x="56" y="112"/>
                </a:cubicBezTo>
                <a:lnTo>
                  <a:pt x="56" y="88"/>
                </a:lnTo>
                <a:close/>
                <a:moveTo>
                  <a:pt x="52" y="64"/>
                </a:moveTo>
                <a:cubicBezTo>
                  <a:pt x="54" y="64"/>
                  <a:pt x="56" y="62"/>
                  <a:pt x="56" y="60"/>
                </a:cubicBezTo>
                <a:cubicBezTo>
                  <a:pt x="56" y="58"/>
                  <a:pt x="54" y="56"/>
                  <a:pt x="52" y="56"/>
                </a:cubicBezTo>
                <a:cubicBezTo>
                  <a:pt x="50" y="56"/>
                  <a:pt x="48" y="58"/>
                  <a:pt x="48" y="60"/>
                </a:cubicBezTo>
                <a:cubicBezTo>
                  <a:pt x="48" y="62"/>
                  <a:pt x="50" y="64"/>
                  <a:pt x="52" y="6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0" name="Freeform 535"/>
          <p:cNvSpPr>
            <a:spLocks noEditPoints="1"/>
          </p:cNvSpPr>
          <p:nvPr/>
        </p:nvSpPr>
        <p:spPr bwMode="auto">
          <a:xfrm>
            <a:off x="6329718" y="2701875"/>
            <a:ext cx="493406" cy="493406"/>
          </a:xfrm>
          <a:custGeom>
            <a:avLst/>
            <a:gdLst>
              <a:gd name="T0" fmla="*/ 132 w 176"/>
              <a:gd name="T1" fmla="*/ 84 h 176"/>
              <a:gd name="T2" fmla="*/ 92 w 176"/>
              <a:gd name="T3" fmla="*/ 84 h 176"/>
              <a:gd name="T4" fmla="*/ 92 w 176"/>
              <a:gd name="T5" fmla="*/ 44 h 176"/>
              <a:gd name="T6" fmla="*/ 88 w 176"/>
              <a:gd name="T7" fmla="*/ 40 h 176"/>
              <a:gd name="T8" fmla="*/ 84 w 176"/>
              <a:gd name="T9" fmla="*/ 44 h 176"/>
              <a:gd name="T10" fmla="*/ 84 w 176"/>
              <a:gd name="T11" fmla="*/ 84 h 176"/>
              <a:gd name="T12" fmla="*/ 44 w 176"/>
              <a:gd name="T13" fmla="*/ 84 h 176"/>
              <a:gd name="T14" fmla="*/ 40 w 176"/>
              <a:gd name="T15" fmla="*/ 88 h 176"/>
              <a:gd name="T16" fmla="*/ 44 w 176"/>
              <a:gd name="T17" fmla="*/ 92 h 176"/>
              <a:gd name="T18" fmla="*/ 84 w 176"/>
              <a:gd name="T19" fmla="*/ 92 h 176"/>
              <a:gd name="T20" fmla="*/ 84 w 176"/>
              <a:gd name="T21" fmla="*/ 132 h 176"/>
              <a:gd name="T22" fmla="*/ 88 w 176"/>
              <a:gd name="T23" fmla="*/ 136 h 176"/>
              <a:gd name="T24" fmla="*/ 92 w 176"/>
              <a:gd name="T25" fmla="*/ 132 h 176"/>
              <a:gd name="T26" fmla="*/ 92 w 176"/>
              <a:gd name="T27" fmla="*/ 92 h 176"/>
              <a:gd name="T28" fmla="*/ 132 w 176"/>
              <a:gd name="T29" fmla="*/ 92 h 176"/>
              <a:gd name="T30" fmla="*/ 136 w 176"/>
              <a:gd name="T31" fmla="*/ 88 h 176"/>
              <a:gd name="T32" fmla="*/ 132 w 176"/>
              <a:gd name="T33" fmla="*/ 84 h 176"/>
              <a:gd name="T34" fmla="*/ 88 w 176"/>
              <a:gd name="T35" fmla="*/ 0 h 176"/>
              <a:gd name="T36" fmla="*/ 0 w 176"/>
              <a:gd name="T37" fmla="*/ 88 h 176"/>
              <a:gd name="T38" fmla="*/ 88 w 176"/>
              <a:gd name="T39" fmla="*/ 176 h 176"/>
              <a:gd name="T40" fmla="*/ 176 w 176"/>
              <a:gd name="T41" fmla="*/ 88 h 176"/>
              <a:gd name="T42" fmla="*/ 88 w 176"/>
              <a:gd name="T43" fmla="*/ 0 h 176"/>
              <a:gd name="T44" fmla="*/ 88 w 176"/>
              <a:gd name="T45" fmla="*/ 168 h 176"/>
              <a:gd name="T46" fmla="*/ 8 w 176"/>
              <a:gd name="T47" fmla="*/ 88 h 176"/>
              <a:gd name="T48" fmla="*/ 88 w 176"/>
              <a:gd name="T49" fmla="*/ 8 h 176"/>
              <a:gd name="T50" fmla="*/ 168 w 176"/>
              <a:gd name="T51" fmla="*/ 88 h 176"/>
              <a:gd name="T52" fmla="*/ 88 w 176"/>
              <a:gd name="T5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92" y="84"/>
                  <a:pt x="92" y="84"/>
                  <a:pt x="92" y="84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84"/>
                  <a:pt x="84" y="84"/>
                  <a:pt x="8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132"/>
                  <a:pt x="84" y="132"/>
                  <a:pt x="84" y="132"/>
                </a:cubicBezTo>
                <a:cubicBezTo>
                  <a:pt x="84" y="134"/>
                  <a:pt x="86" y="136"/>
                  <a:pt x="88" y="136"/>
                </a:cubicBezTo>
                <a:cubicBezTo>
                  <a:pt x="90" y="136"/>
                  <a:pt x="92" y="134"/>
                  <a:pt x="92" y="132"/>
                </a:cubicBezTo>
                <a:cubicBezTo>
                  <a:pt x="92" y="92"/>
                  <a:pt x="92" y="92"/>
                  <a:pt x="92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1" name="Freeform 536"/>
          <p:cNvSpPr>
            <a:spLocks noEditPoints="1"/>
          </p:cNvSpPr>
          <p:nvPr/>
        </p:nvSpPr>
        <p:spPr bwMode="auto">
          <a:xfrm>
            <a:off x="7277573" y="2701875"/>
            <a:ext cx="506394" cy="493406"/>
          </a:xfrm>
          <a:custGeom>
            <a:avLst/>
            <a:gdLst>
              <a:gd name="T0" fmla="*/ 132 w 176"/>
              <a:gd name="T1" fmla="*/ 84 h 176"/>
              <a:gd name="T2" fmla="*/ 44 w 176"/>
              <a:gd name="T3" fmla="*/ 84 h 176"/>
              <a:gd name="T4" fmla="*/ 40 w 176"/>
              <a:gd name="T5" fmla="*/ 88 h 176"/>
              <a:gd name="T6" fmla="*/ 44 w 176"/>
              <a:gd name="T7" fmla="*/ 92 h 176"/>
              <a:gd name="T8" fmla="*/ 132 w 176"/>
              <a:gd name="T9" fmla="*/ 92 h 176"/>
              <a:gd name="T10" fmla="*/ 136 w 176"/>
              <a:gd name="T11" fmla="*/ 88 h 176"/>
              <a:gd name="T12" fmla="*/ 132 w 176"/>
              <a:gd name="T13" fmla="*/ 84 h 176"/>
              <a:gd name="T14" fmla="*/ 88 w 176"/>
              <a:gd name="T15" fmla="*/ 0 h 176"/>
              <a:gd name="T16" fmla="*/ 0 w 176"/>
              <a:gd name="T17" fmla="*/ 88 h 176"/>
              <a:gd name="T18" fmla="*/ 88 w 176"/>
              <a:gd name="T19" fmla="*/ 176 h 176"/>
              <a:gd name="T20" fmla="*/ 176 w 176"/>
              <a:gd name="T21" fmla="*/ 88 h 176"/>
              <a:gd name="T22" fmla="*/ 88 w 176"/>
              <a:gd name="T23" fmla="*/ 0 h 176"/>
              <a:gd name="T24" fmla="*/ 88 w 176"/>
              <a:gd name="T25" fmla="*/ 168 h 176"/>
              <a:gd name="T26" fmla="*/ 8 w 176"/>
              <a:gd name="T27" fmla="*/ 88 h 176"/>
              <a:gd name="T28" fmla="*/ 88 w 176"/>
              <a:gd name="T29" fmla="*/ 8 h 176"/>
              <a:gd name="T30" fmla="*/ 168 w 176"/>
              <a:gd name="T31" fmla="*/ 88 h 176"/>
              <a:gd name="T32" fmla="*/ 88 w 176"/>
              <a:gd name="T3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6" h="176">
                <a:moveTo>
                  <a:pt x="132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2" y="84"/>
                  <a:pt x="40" y="86"/>
                  <a:pt x="40" y="88"/>
                </a:cubicBezTo>
                <a:cubicBezTo>
                  <a:pt x="40" y="90"/>
                  <a:pt x="42" y="92"/>
                  <a:pt x="44" y="92"/>
                </a:cubicBezTo>
                <a:cubicBezTo>
                  <a:pt x="132" y="92"/>
                  <a:pt x="132" y="92"/>
                  <a:pt x="132" y="92"/>
                </a:cubicBezTo>
                <a:cubicBezTo>
                  <a:pt x="134" y="92"/>
                  <a:pt x="136" y="90"/>
                  <a:pt x="136" y="88"/>
                </a:cubicBezTo>
                <a:cubicBezTo>
                  <a:pt x="136" y="86"/>
                  <a:pt x="134" y="84"/>
                  <a:pt x="132" y="8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2" name="Freeform 537"/>
          <p:cNvSpPr>
            <a:spLocks noEditPoints="1"/>
          </p:cNvSpPr>
          <p:nvPr/>
        </p:nvSpPr>
        <p:spPr bwMode="auto">
          <a:xfrm>
            <a:off x="8238414" y="2740824"/>
            <a:ext cx="506394" cy="415500"/>
          </a:xfrm>
          <a:custGeom>
            <a:avLst/>
            <a:gdLst>
              <a:gd name="T0" fmla="*/ 44 w 176"/>
              <a:gd name="T1" fmla="*/ 56 h 144"/>
              <a:gd name="T2" fmla="*/ 52 w 176"/>
              <a:gd name="T3" fmla="*/ 56 h 144"/>
              <a:gd name="T4" fmla="*/ 56 w 176"/>
              <a:gd name="T5" fmla="*/ 52 h 144"/>
              <a:gd name="T6" fmla="*/ 52 w 176"/>
              <a:gd name="T7" fmla="*/ 48 h 144"/>
              <a:gd name="T8" fmla="*/ 44 w 176"/>
              <a:gd name="T9" fmla="*/ 48 h 144"/>
              <a:gd name="T10" fmla="*/ 40 w 176"/>
              <a:gd name="T11" fmla="*/ 52 h 144"/>
              <a:gd name="T12" fmla="*/ 44 w 176"/>
              <a:gd name="T13" fmla="*/ 56 h 144"/>
              <a:gd name="T14" fmla="*/ 168 w 176"/>
              <a:gd name="T15" fmla="*/ 16 h 144"/>
              <a:gd name="T16" fmla="*/ 120 w 176"/>
              <a:gd name="T17" fmla="*/ 16 h 144"/>
              <a:gd name="T18" fmla="*/ 104 w 176"/>
              <a:gd name="T19" fmla="*/ 0 h 144"/>
              <a:gd name="T20" fmla="*/ 72 w 176"/>
              <a:gd name="T21" fmla="*/ 0 h 144"/>
              <a:gd name="T22" fmla="*/ 56 w 176"/>
              <a:gd name="T23" fmla="*/ 16 h 144"/>
              <a:gd name="T24" fmla="*/ 8 w 176"/>
              <a:gd name="T25" fmla="*/ 16 h 144"/>
              <a:gd name="T26" fmla="*/ 0 w 176"/>
              <a:gd name="T27" fmla="*/ 24 h 144"/>
              <a:gd name="T28" fmla="*/ 0 w 176"/>
              <a:gd name="T29" fmla="*/ 136 h 144"/>
              <a:gd name="T30" fmla="*/ 8 w 176"/>
              <a:gd name="T31" fmla="*/ 144 h 144"/>
              <a:gd name="T32" fmla="*/ 168 w 176"/>
              <a:gd name="T33" fmla="*/ 144 h 144"/>
              <a:gd name="T34" fmla="*/ 176 w 176"/>
              <a:gd name="T35" fmla="*/ 136 h 144"/>
              <a:gd name="T36" fmla="*/ 176 w 176"/>
              <a:gd name="T37" fmla="*/ 24 h 144"/>
              <a:gd name="T38" fmla="*/ 168 w 176"/>
              <a:gd name="T39" fmla="*/ 16 h 144"/>
              <a:gd name="T40" fmla="*/ 72 w 176"/>
              <a:gd name="T41" fmla="*/ 8 h 144"/>
              <a:gd name="T42" fmla="*/ 104 w 176"/>
              <a:gd name="T43" fmla="*/ 8 h 144"/>
              <a:gd name="T44" fmla="*/ 112 w 176"/>
              <a:gd name="T45" fmla="*/ 16 h 144"/>
              <a:gd name="T46" fmla="*/ 64 w 176"/>
              <a:gd name="T47" fmla="*/ 16 h 144"/>
              <a:gd name="T48" fmla="*/ 72 w 176"/>
              <a:gd name="T49" fmla="*/ 8 h 144"/>
              <a:gd name="T50" fmla="*/ 24 w 176"/>
              <a:gd name="T51" fmla="*/ 112 h 144"/>
              <a:gd name="T52" fmla="*/ 20 w 176"/>
              <a:gd name="T53" fmla="*/ 116 h 144"/>
              <a:gd name="T54" fmla="*/ 24 w 176"/>
              <a:gd name="T55" fmla="*/ 120 h 144"/>
              <a:gd name="T56" fmla="*/ 24 w 176"/>
              <a:gd name="T57" fmla="*/ 136 h 144"/>
              <a:gd name="T58" fmla="*/ 8 w 176"/>
              <a:gd name="T59" fmla="*/ 136 h 144"/>
              <a:gd name="T60" fmla="*/ 8 w 176"/>
              <a:gd name="T61" fmla="*/ 24 h 144"/>
              <a:gd name="T62" fmla="*/ 24 w 176"/>
              <a:gd name="T63" fmla="*/ 24 h 144"/>
              <a:gd name="T64" fmla="*/ 24 w 176"/>
              <a:gd name="T65" fmla="*/ 112 h 144"/>
              <a:gd name="T66" fmla="*/ 144 w 176"/>
              <a:gd name="T67" fmla="*/ 112 h 144"/>
              <a:gd name="T68" fmla="*/ 140 w 176"/>
              <a:gd name="T69" fmla="*/ 116 h 144"/>
              <a:gd name="T70" fmla="*/ 144 w 176"/>
              <a:gd name="T71" fmla="*/ 120 h 144"/>
              <a:gd name="T72" fmla="*/ 144 w 176"/>
              <a:gd name="T73" fmla="*/ 136 h 144"/>
              <a:gd name="T74" fmla="*/ 32 w 176"/>
              <a:gd name="T75" fmla="*/ 136 h 144"/>
              <a:gd name="T76" fmla="*/ 32 w 176"/>
              <a:gd name="T77" fmla="*/ 120 h 144"/>
              <a:gd name="T78" fmla="*/ 36 w 176"/>
              <a:gd name="T79" fmla="*/ 116 h 144"/>
              <a:gd name="T80" fmla="*/ 32 w 176"/>
              <a:gd name="T81" fmla="*/ 112 h 144"/>
              <a:gd name="T82" fmla="*/ 32 w 176"/>
              <a:gd name="T83" fmla="*/ 24 h 144"/>
              <a:gd name="T84" fmla="*/ 144 w 176"/>
              <a:gd name="T85" fmla="*/ 24 h 144"/>
              <a:gd name="T86" fmla="*/ 144 w 176"/>
              <a:gd name="T87" fmla="*/ 112 h 144"/>
              <a:gd name="T88" fmla="*/ 168 w 176"/>
              <a:gd name="T89" fmla="*/ 136 h 144"/>
              <a:gd name="T90" fmla="*/ 152 w 176"/>
              <a:gd name="T91" fmla="*/ 136 h 144"/>
              <a:gd name="T92" fmla="*/ 152 w 176"/>
              <a:gd name="T93" fmla="*/ 120 h 144"/>
              <a:gd name="T94" fmla="*/ 156 w 176"/>
              <a:gd name="T95" fmla="*/ 116 h 144"/>
              <a:gd name="T96" fmla="*/ 152 w 176"/>
              <a:gd name="T97" fmla="*/ 112 h 144"/>
              <a:gd name="T98" fmla="*/ 152 w 176"/>
              <a:gd name="T99" fmla="*/ 24 h 144"/>
              <a:gd name="T100" fmla="*/ 168 w 176"/>
              <a:gd name="T101" fmla="*/ 24 h 144"/>
              <a:gd name="T102" fmla="*/ 168 w 176"/>
              <a:gd name="T103" fmla="*/ 136 h 144"/>
              <a:gd name="T104" fmla="*/ 44 w 176"/>
              <a:gd name="T105" fmla="*/ 40 h 144"/>
              <a:gd name="T106" fmla="*/ 68 w 176"/>
              <a:gd name="T107" fmla="*/ 40 h 144"/>
              <a:gd name="T108" fmla="*/ 72 w 176"/>
              <a:gd name="T109" fmla="*/ 36 h 144"/>
              <a:gd name="T110" fmla="*/ 68 w 176"/>
              <a:gd name="T111" fmla="*/ 32 h 144"/>
              <a:gd name="T112" fmla="*/ 44 w 176"/>
              <a:gd name="T113" fmla="*/ 32 h 144"/>
              <a:gd name="T114" fmla="*/ 40 w 176"/>
              <a:gd name="T115" fmla="*/ 36 h 144"/>
              <a:gd name="T116" fmla="*/ 44 w 176"/>
              <a:gd name="T117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44" y="56"/>
                </a:moveTo>
                <a:cubicBezTo>
                  <a:pt x="52" y="56"/>
                  <a:pt x="52" y="56"/>
                  <a:pt x="52" y="56"/>
                </a:cubicBezTo>
                <a:cubicBezTo>
                  <a:pt x="54" y="56"/>
                  <a:pt x="56" y="54"/>
                  <a:pt x="56" y="52"/>
                </a:cubicBezTo>
                <a:cubicBezTo>
                  <a:pt x="56" y="50"/>
                  <a:pt x="54" y="48"/>
                  <a:pt x="52" y="48"/>
                </a:cubicBez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close/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24" y="112"/>
                </a:move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24" y="136"/>
                  <a:pt x="24" y="136"/>
                  <a:pt x="24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24"/>
                  <a:pt x="24" y="24"/>
                  <a:pt x="24" y="24"/>
                </a:cubicBezTo>
                <a:lnTo>
                  <a:pt x="24" y="112"/>
                </a:lnTo>
                <a:close/>
                <a:moveTo>
                  <a:pt x="144" y="112"/>
                </a:moveTo>
                <a:cubicBezTo>
                  <a:pt x="142" y="112"/>
                  <a:pt x="140" y="114"/>
                  <a:pt x="140" y="116"/>
                </a:cubicBezTo>
                <a:cubicBezTo>
                  <a:pt x="140" y="118"/>
                  <a:pt x="142" y="120"/>
                  <a:pt x="144" y="120"/>
                </a:cubicBezTo>
                <a:cubicBezTo>
                  <a:pt x="144" y="136"/>
                  <a:pt x="144" y="136"/>
                  <a:pt x="144" y="136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4" y="120"/>
                  <a:pt x="36" y="118"/>
                  <a:pt x="36" y="116"/>
                </a:cubicBezTo>
                <a:cubicBezTo>
                  <a:pt x="36" y="114"/>
                  <a:pt x="34" y="112"/>
                  <a:pt x="32" y="112"/>
                </a:cubicBezTo>
                <a:cubicBezTo>
                  <a:pt x="32" y="24"/>
                  <a:pt x="32" y="24"/>
                  <a:pt x="32" y="24"/>
                </a:cubicBezTo>
                <a:cubicBezTo>
                  <a:pt x="144" y="24"/>
                  <a:pt x="144" y="24"/>
                  <a:pt x="144" y="24"/>
                </a:cubicBezTo>
                <a:lnTo>
                  <a:pt x="144" y="112"/>
                </a:ln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4" y="120"/>
                  <a:pt x="156" y="118"/>
                  <a:pt x="156" y="116"/>
                </a:cubicBezTo>
                <a:cubicBezTo>
                  <a:pt x="156" y="114"/>
                  <a:pt x="154" y="112"/>
                  <a:pt x="152" y="11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136"/>
                </a:lnTo>
                <a:close/>
                <a:moveTo>
                  <a:pt x="44" y="40"/>
                </a:moveTo>
                <a:cubicBezTo>
                  <a:pt x="68" y="40"/>
                  <a:pt x="68" y="40"/>
                  <a:pt x="68" y="40"/>
                </a:cubicBezTo>
                <a:cubicBezTo>
                  <a:pt x="70" y="40"/>
                  <a:pt x="72" y="38"/>
                  <a:pt x="72" y="36"/>
                </a:cubicBezTo>
                <a:cubicBezTo>
                  <a:pt x="72" y="34"/>
                  <a:pt x="70" y="32"/>
                  <a:pt x="68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2" y="32"/>
                  <a:pt x="40" y="34"/>
                  <a:pt x="40" y="36"/>
                </a:cubicBezTo>
                <a:cubicBezTo>
                  <a:pt x="40" y="38"/>
                  <a:pt x="42" y="40"/>
                  <a:pt x="44" y="4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3" name="Freeform 538"/>
          <p:cNvSpPr>
            <a:spLocks noEditPoints="1"/>
          </p:cNvSpPr>
          <p:nvPr/>
        </p:nvSpPr>
        <p:spPr bwMode="auto">
          <a:xfrm>
            <a:off x="9199258" y="2714856"/>
            <a:ext cx="493406" cy="467437"/>
          </a:xfrm>
          <a:custGeom>
            <a:avLst/>
            <a:gdLst>
              <a:gd name="T0" fmla="*/ 68 w 176"/>
              <a:gd name="T1" fmla="*/ 72 h 160"/>
              <a:gd name="T2" fmla="*/ 68 w 176"/>
              <a:gd name="T3" fmla="*/ 64 h 160"/>
              <a:gd name="T4" fmla="*/ 40 w 176"/>
              <a:gd name="T5" fmla="*/ 68 h 160"/>
              <a:gd name="T6" fmla="*/ 44 w 176"/>
              <a:gd name="T7" fmla="*/ 88 h 160"/>
              <a:gd name="T8" fmla="*/ 56 w 176"/>
              <a:gd name="T9" fmla="*/ 84 h 160"/>
              <a:gd name="T10" fmla="*/ 44 w 176"/>
              <a:gd name="T11" fmla="*/ 80 h 160"/>
              <a:gd name="T12" fmla="*/ 44 w 176"/>
              <a:gd name="T13" fmla="*/ 88 h 160"/>
              <a:gd name="T14" fmla="*/ 128 w 176"/>
              <a:gd name="T15" fmla="*/ 16 h 160"/>
              <a:gd name="T16" fmla="*/ 96 w 176"/>
              <a:gd name="T17" fmla="*/ 0 h 160"/>
              <a:gd name="T18" fmla="*/ 40 w 176"/>
              <a:gd name="T19" fmla="*/ 16 h 160"/>
              <a:gd name="T20" fmla="*/ 32 w 176"/>
              <a:gd name="T21" fmla="*/ 36 h 160"/>
              <a:gd name="T22" fmla="*/ 40 w 176"/>
              <a:gd name="T23" fmla="*/ 36 h 160"/>
              <a:gd name="T24" fmla="*/ 168 w 176"/>
              <a:gd name="T25" fmla="*/ 24 h 160"/>
              <a:gd name="T26" fmla="*/ 156 w 176"/>
              <a:gd name="T27" fmla="*/ 120 h 160"/>
              <a:gd name="T28" fmla="*/ 156 w 176"/>
              <a:gd name="T29" fmla="*/ 128 h 160"/>
              <a:gd name="T30" fmla="*/ 176 w 176"/>
              <a:gd name="T31" fmla="*/ 120 h 160"/>
              <a:gd name="T32" fmla="*/ 168 w 176"/>
              <a:gd name="T33" fmla="*/ 16 h 160"/>
              <a:gd name="T34" fmla="*/ 96 w 176"/>
              <a:gd name="T35" fmla="*/ 8 h 160"/>
              <a:gd name="T36" fmla="*/ 120 w 176"/>
              <a:gd name="T37" fmla="*/ 16 h 160"/>
              <a:gd name="T38" fmla="*/ 136 w 176"/>
              <a:gd name="T39" fmla="*/ 48 h 160"/>
              <a:gd name="T40" fmla="*/ 80 w 176"/>
              <a:gd name="T41" fmla="*/ 32 h 160"/>
              <a:gd name="T42" fmla="*/ 48 w 176"/>
              <a:gd name="T43" fmla="*/ 48 h 160"/>
              <a:gd name="T44" fmla="*/ 0 w 176"/>
              <a:gd name="T45" fmla="*/ 56 h 160"/>
              <a:gd name="T46" fmla="*/ 8 w 176"/>
              <a:gd name="T47" fmla="*/ 160 h 160"/>
              <a:gd name="T48" fmla="*/ 144 w 176"/>
              <a:gd name="T49" fmla="*/ 152 h 160"/>
              <a:gd name="T50" fmla="*/ 136 w 176"/>
              <a:gd name="T51" fmla="*/ 48 h 160"/>
              <a:gd name="T52" fmla="*/ 80 w 176"/>
              <a:gd name="T53" fmla="*/ 40 h 160"/>
              <a:gd name="T54" fmla="*/ 56 w 176"/>
              <a:gd name="T55" fmla="*/ 48 h 160"/>
              <a:gd name="T56" fmla="*/ 24 w 176"/>
              <a:gd name="T57" fmla="*/ 128 h 160"/>
              <a:gd name="T58" fmla="*/ 24 w 176"/>
              <a:gd name="T59" fmla="*/ 136 h 160"/>
              <a:gd name="T60" fmla="*/ 8 w 176"/>
              <a:gd name="T61" fmla="*/ 152 h 160"/>
              <a:gd name="T62" fmla="*/ 24 w 176"/>
              <a:gd name="T63" fmla="*/ 56 h 160"/>
              <a:gd name="T64" fmla="*/ 112 w 176"/>
              <a:gd name="T65" fmla="*/ 128 h 160"/>
              <a:gd name="T66" fmla="*/ 112 w 176"/>
              <a:gd name="T67" fmla="*/ 136 h 160"/>
              <a:gd name="T68" fmla="*/ 32 w 176"/>
              <a:gd name="T69" fmla="*/ 152 h 160"/>
              <a:gd name="T70" fmla="*/ 36 w 176"/>
              <a:gd name="T71" fmla="*/ 132 h 160"/>
              <a:gd name="T72" fmla="*/ 32 w 176"/>
              <a:gd name="T73" fmla="*/ 56 h 160"/>
              <a:gd name="T74" fmla="*/ 112 w 176"/>
              <a:gd name="T75" fmla="*/ 128 h 160"/>
              <a:gd name="T76" fmla="*/ 120 w 176"/>
              <a:gd name="T77" fmla="*/ 152 h 160"/>
              <a:gd name="T78" fmla="*/ 124 w 176"/>
              <a:gd name="T79" fmla="*/ 132 h 160"/>
              <a:gd name="T80" fmla="*/ 120 w 176"/>
              <a:gd name="T81" fmla="*/ 56 h 160"/>
              <a:gd name="T82" fmla="*/ 136 w 176"/>
              <a:gd name="T83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60">
                <a:moveTo>
                  <a:pt x="44" y="72"/>
                </a:moveTo>
                <a:cubicBezTo>
                  <a:pt x="68" y="72"/>
                  <a:pt x="68" y="72"/>
                  <a:pt x="68" y="72"/>
                </a:cubicBezTo>
                <a:cubicBezTo>
                  <a:pt x="70" y="72"/>
                  <a:pt x="72" y="70"/>
                  <a:pt x="72" y="68"/>
                </a:cubicBezTo>
                <a:cubicBezTo>
                  <a:pt x="72" y="66"/>
                  <a:pt x="70" y="64"/>
                  <a:pt x="68" y="64"/>
                </a:cubicBezTo>
                <a:cubicBezTo>
                  <a:pt x="44" y="64"/>
                  <a:pt x="44" y="64"/>
                  <a:pt x="44" y="64"/>
                </a:cubicBezTo>
                <a:cubicBezTo>
                  <a:pt x="42" y="64"/>
                  <a:pt x="40" y="66"/>
                  <a:pt x="40" y="68"/>
                </a:cubicBezTo>
                <a:cubicBezTo>
                  <a:pt x="40" y="70"/>
                  <a:pt x="42" y="72"/>
                  <a:pt x="44" y="72"/>
                </a:cubicBezTo>
                <a:close/>
                <a:moveTo>
                  <a:pt x="44" y="88"/>
                </a:moveTo>
                <a:cubicBezTo>
                  <a:pt x="52" y="88"/>
                  <a:pt x="52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82"/>
                  <a:pt x="54" y="80"/>
                  <a:pt x="52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80"/>
                  <a:pt x="40" y="82"/>
                  <a:pt x="40" y="84"/>
                </a:cubicBezTo>
                <a:cubicBezTo>
                  <a:pt x="40" y="86"/>
                  <a:pt x="42" y="88"/>
                  <a:pt x="44" y="88"/>
                </a:cubicBezTo>
                <a:close/>
                <a:moveTo>
                  <a:pt x="168" y="16"/>
                </a:move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87" y="0"/>
                  <a:pt x="80" y="7"/>
                  <a:pt x="8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6" y="16"/>
                  <a:pt x="32" y="20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88" y="16"/>
                </a:moveTo>
                <a:cubicBezTo>
                  <a:pt x="88" y="12"/>
                  <a:pt x="92" y="8"/>
                  <a:pt x="9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88" y="16"/>
                </a:lnTo>
                <a:close/>
                <a:moveTo>
                  <a:pt x="136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39"/>
                  <a:pt x="89" y="32"/>
                  <a:pt x="80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56"/>
                  <a:pt x="4" y="160"/>
                  <a:pt x="8" y="160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40" y="160"/>
                  <a:pt x="144" y="156"/>
                  <a:pt x="144" y="152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lose/>
                <a:moveTo>
                  <a:pt x="64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4" y="40"/>
                  <a:pt x="88" y="44"/>
                  <a:pt x="8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44"/>
                  <a:pt x="60" y="40"/>
                  <a:pt x="64" y="40"/>
                </a:cubicBezTo>
                <a:close/>
                <a:moveTo>
                  <a:pt x="24" y="128"/>
                </a:moveTo>
                <a:cubicBezTo>
                  <a:pt x="22" y="128"/>
                  <a:pt x="20" y="130"/>
                  <a:pt x="20" y="132"/>
                </a:cubicBezTo>
                <a:cubicBezTo>
                  <a:pt x="20" y="134"/>
                  <a:pt x="22" y="136"/>
                  <a:pt x="24" y="136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128"/>
                </a:lnTo>
                <a:close/>
                <a:moveTo>
                  <a:pt x="112" y="128"/>
                </a:moveTo>
                <a:cubicBezTo>
                  <a:pt x="110" y="128"/>
                  <a:pt x="108" y="130"/>
                  <a:pt x="108" y="132"/>
                </a:cubicBezTo>
                <a:cubicBezTo>
                  <a:pt x="108" y="134"/>
                  <a:pt x="110" y="136"/>
                  <a:pt x="112" y="136"/>
                </a:cubicBezTo>
                <a:cubicBezTo>
                  <a:pt x="112" y="152"/>
                  <a:pt x="112" y="152"/>
                  <a:pt x="112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4" y="136"/>
                  <a:pt x="36" y="134"/>
                  <a:pt x="36" y="132"/>
                </a:cubicBezTo>
                <a:cubicBezTo>
                  <a:pt x="36" y="130"/>
                  <a:pt x="34" y="128"/>
                  <a:pt x="32" y="128"/>
                </a:cubicBezTo>
                <a:cubicBezTo>
                  <a:pt x="32" y="56"/>
                  <a:pt x="32" y="56"/>
                  <a:pt x="32" y="56"/>
                </a:cubicBezTo>
                <a:cubicBezTo>
                  <a:pt x="112" y="56"/>
                  <a:pt x="112" y="56"/>
                  <a:pt x="112" y="56"/>
                </a:cubicBezTo>
                <a:lnTo>
                  <a:pt x="112" y="128"/>
                </a:lnTo>
                <a:close/>
                <a:moveTo>
                  <a:pt x="136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2" y="136"/>
                  <a:pt x="124" y="134"/>
                  <a:pt x="124" y="132"/>
                </a:cubicBezTo>
                <a:cubicBezTo>
                  <a:pt x="124" y="130"/>
                  <a:pt x="122" y="128"/>
                  <a:pt x="120" y="128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5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4" name="Freeform 539"/>
          <p:cNvSpPr>
            <a:spLocks noEditPoints="1"/>
          </p:cNvSpPr>
          <p:nvPr/>
        </p:nvSpPr>
        <p:spPr bwMode="auto">
          <a:xfrm>
            <a:off x="10147120" y="2740824"/>
            <a:ext cx="506394" cy="415500"/>
          </a:xfrm>
          <a:custGeom>
            <a:avLst/>
            <a:gdLst>
              <a:gd name="T0" fmla="*/ 120 w 176"/>
              <a:gd name="T1" fmla="*/ 16 h 144"/>
              <a:gd name="T2" fmla="*/ 72 w 176"/>
              <a:gd name="T3" fmla="*/ 0 h 144"/>
              <a:gd name="T4" fmla="*/ 8 w 176"/>
              <a:gd name="T5" fmla="*/ 16 h 144"/>
              <a:gd name="T6" fmla="*/ 0 w 176"/>
              <a:gd name="T7" fmla="*/ 64 h 144"/>
              <a:gd name="T8" fmla="*/ 8 w 176"/>
              <a:gd name="T9" fmla="*/ 136 h 144"/>
              <a:gd name="T10" fmla="*/ 160 w 176"/>
              <a:gd name="T11" fmla="*/ 144 h 144"/>
              <a:gd name="T12" fmla="*/ 168 w 176"/>
              <a:gd name="T13" fmla="*/ 72 h 144"/>
              <a:gd name="T14" fmla="*/ 176 w 176"/>
              <a:gd name="T15" fmla="*/ 24 h 144"/>
              <a:gd name="T16" fmla="*/ 72 w 176"/>
              <a:gd name="T17" fmla="*/ 8 h 144"/>
              <a:gd name="T18" fmla="*/ 112 w 176"/>
              <a:gd name="T19" fmla="*/ 16 h 144"/>
              <a:gd name="T20" fmla="*/ 72 w 176"/>
              <a:gd name="T21" fmla="*/ 8 h 144"/>
              <a:gd name="T22" fmla="*/ 16 w 176"/>
              <a:gd name="T23" fmla="*/ 136 h 144"/>
              <a:gd name="T24" fmla="*/ 32 w 176"/>
              <a:gd name="T25" fmla="*/ 72 h 144"/>
              <a:gd name="T26" fmla="*/ 40 w 176"/>
              <a:gd name="T27" fmla="*/ 88 h 144"/>
              <a:gd name="T28" fmla="*/ 64 w 176"/>
              <a:gd name="T29" fmla="*/ 80 h 144"/>
              <a:gd name="T30" fmla="*/ 112 w 176"/>
              <a:gd name="T31" fmla="*/ 72 h 144"/>
              <a:gd name="T32" fmla="*/ 120 w 176"/>
              <a:gd name="T33" fmla="*/ 88 h 144"/>
              <a:gd name="T34" fmla="*/ 144 w 176"/>
              <a:gd name="T35" fmla="*/ 80 h 144"/>
              <a:gd name="T36" fmla="*/ 160 w 176"/>
              <a:gd name="T37" fmla="*/ 72 h 144"/>
              <a:gd name="T38" fmla="*/ 40 w 176"/>
              <a:gd name="T39" fmla="*/ 80 h 144"/>
              <a:gd name="T40" fmla="*/ 56 w 176"/>
              <a:gd name="T41" fmla="*/ 56 h 144"/>
              <a:gd name="T42" fmla="*/ 40 w 176"/>
              <a:gd name="T43" fmla="*/ 80 h 144"/>
              <a:gd name="T44" fmla="*/ 120 w 176"/>
              <a:gd name="T45" fmla="*/ 56 h 144"/>
              <a:gd name="T46" fmla="*/ 136 w 176"/>
              <a:gd name="T47" fmla="*/ 80 h 144"/>
              <a:gd name="T48" fmla="*/ 168 w 176"/>
              <a:gd name="T49" fmla="*/ 64 h 144"/>
              <a:gd name="T50" fmla="*/ 144 w 176"/>
              <a:gd name="T51" fmla="*/ 56 h 144"/>
              <a:gd name="T52" fmla="*/ 120 w 176"/>
              <a:gd name="T53" fmla="*/ 48 h 144"/>
              <a:gd name="T54" fmla="*/ 112 w 176"/>
              <a:gd name="T55" fmla="*/ 64 h 144"/>
              <a:gd name="T56" fmla="*/ 64 w 176"/>
              <a:gd name="T57" fmla="*/ 56 h 144"/>
              <a:gd name="T58" fmla="*/ 40 w 176"/>
              <a:gd name="T59" fmla="*/ 48 h 144"/>
              <a:gd name="T60" fmla="*/ 32 w 176"/>
              <a:gd name="T61" fmla="*/ 64 h 144"/>
              <a:gd name="T62" fmla="*/ 8 w 176"/>
              <a:gd name="T63" fmla="*/ 24 h 144"/>
              <a:gd name="T64" fmla="*/ 168 w 176"/>
              <a:gd name="T65" fmla="*/ 6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44">
                <a:moveTo>
                  <a:pt x="168" y="16"/>
                </a:moveTo>
                <a:cubicBezTo>
                  <a:pt x="120" y="16"/>
                  <a:pt x="120" y="16"/>
                  <a:pt x="120" y="16"/>
                </a:cubicBezTo>
                <a:cubicBezTo>
                  <a:pt x="120" y="7"/>
                  <a:pt x="113" y="0"/>
                  <a:pt x="104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40"/>
                  <a:pt x="12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4" y="144"/>
                  <a:pt x="168" y="140"/>
                  <a:pt x="168" y="136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76" y="20"/>
                  <a:pt x="172" y="16"/>
                  <a:pt x="168" y="16"/>
                </a:cubicBezTo>
                <a:close/>
                <a:moveTo>
                  <a:pt x="72" y="8"/>
                </a:move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2"/>
                  <a:pt x="11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72"/>
                  <a:pt x="16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2" y="80"/>
                  <a:pt x="32" y="80"/>
                  <a:pt x="32" y="80"/>
                </a:cubicBezTo>
                <a:cubicBezTo>
                  <a:pt x="32" y="84"/>
                  <a:pt x="36" y="88"/>
                  <a:pt x="4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60" y="88"/>
                  <a:pt x="64" y="84"/>
                  <a:pt x="64" y="80"/>
                </a:cubicBezTo>
                <a:cubicBezTo>
                  <a:pt x="64" y="72"/>
                  <a:pt x="64" y="72"/>
                  <a:pt x="64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4"/>
                  <a:pt x="116" y="88"/>
                  <a:pt x="12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40" y="88"/>
                  <a:pt x="144" y="84"/>
                  <a:pt x="144" y="80"/>
                </a:cubicBezTo>
                <a:cubicBezTo>
                  <a:pt x="144" y="72"/>
                  <a:pt x="144" y="72"/>
                  <a:pt x="144" y="72"/>
                </a:cubicBezTo>
                <a:cubicBezTo>
                  <a:pt x="160" y="72"/>
                  <a:pt x="160" y="72"/>
                  <a:pt x="160" y="72"/>
                </a:cubicBezTo>
                <a:lnTo>
                  <a:pt x="160" y="136"/>
                </a:lnTo>
                <a:close/>
                <a:moveTo>
                  <a:pt x="40" y="80"/>
                </a:moveTo>
                <a:cubicBezTo>
                  <a:pt x="40" y="56"/>
                  <a:pt x="40" y="56"/>
                  <a:pt x="40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80"/>
                  <a:pt x="56" y="80"/>
                  <a:pt x="56" y="80"/>
                </a:cubicBezTo>
                <a:lnTo>
                  <a:pt x="40" y="80"/>
                </a:lnTo>
                <a:close/>
                <a:moveTo>
                  <a:pt x="120" y="80"/>
                </a:moveTo>
                <a:cubicBezTo>
                  <a:pt x="120" y="56"/>
                  <a:pt x="120" y="56"/>
                  <a:pt x="120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136" y="80"/>
                  <a:pt x="136" y="80"/>
                  <a:pt x="136" y="80"/>
                </a:cubicBezTo>
                <a:lnTo>
                  <a:pt x="120" y="80"/>
                </a:lnTo>
                <a:close/>
                <a:moveTo>
                  <a:pt x="168" y="64"/>
                </a:moveTo>
                <a:cubicBezTo>
                  <a:pt x="144" y="64"/>
                  <a:pt x="144" y="64"/>
                  <a:pt x="144" y="64"/>
                </a:cubicBezTo>
                <a:cubicBezTo>
                  <a:pt x="144" y="56"/>
                  <a:pt x="144" y="56"/>
                  <a:pt x="144" y="56"/>
                </a:cubicBezTo>
                <a:cubicBezTo>
                  <a:pt x="144" y="52"/>
                  <a:pt x="140" y="48"/>
                  <a:pt x="136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16" y="48"/>
                  <a:pt x="112" y="52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2"/>
                  <a:pt x="60" y="48"/>
                  <a:pt x="56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2" y="52"/>
                  <a:pt x="32" y="56"/>
                </a:cubicBezTo>
                <a:cubicBezTo>
                  <a:pt x="32" y="64"/>
                  <a:pt x="32" y="64"/>
                  <a:pt x="3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24"/>
                  <a:pt x="8" y="24"/>
                  <a:pt x="8" y="24"/>
                </a:cubicBezTo>
                <a:cubicBezTo>
                  <a:pt x="168" y="24"/>
                  <a:pt x="168" y="24"/>
                  <a:pt x="168" y="24"/>
                </a:cubicBezTo>
                <a:lnTo>
                  <a:pt x="168" y="6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5" name="Freeform 540"/>
          <p:cNvSpPr>
            <a:spLocks noEditPoints="1"/>
          </p:cNvSpPr>
          <p:nvPr/>
        </p:nvSpPr>
        <p:spPr bwMode="auto">
          <a:xfrm>
            <a:off x="1538486" y="3649730"/>
            <a:ext cx="506394" cy="506394"/>
          </a:xfrm>
          <a:custGeom>
            <a:avLst/>
            <a:gdLst>
              <a:gd name="T0" fmla="*/ 58 w 178"/>
              <a:gd name="T1" fmla="*/ 42 h 178"/>
              <a:gd name="T2" fmla="*/ 42 w 178"/>
              <a:gd name="T3" fmla="*/ 58 h 178"/>
              <a:gd name="T4" fmla="*/ 58 w 178"/>
              <a:gd name="T5" fmla="*/ 74 h 178"/>
              <a:gd name="T6" fmla="*/ 74 w 178"/>
              <a:gd name="T7" fmla="*/ 58 h 178"/>
              <a:gd name="T8" fmla="*/ 58 w 178"/>
              <a:gd name="T9" fmla="*/ 42 h 178"/>
              <a:gd name="T10" fmla="*/ 58 w 178"/>
              <a:gd name="T11" fmla="*/ 66 h 178"/>
              <a:gd name="T12" fmla="*/ 50 w 178"/>
              <a:gd name="T13" fmla="*/ 58 h 178"/>
              <a:gd name="T14" fmla="*/ 58 w 178"/>
              <a:gd name="T15" fmla="*/ 50 h 178"/>
              <a:gd name="T16" fmla="*/ 66 w 178"/>
              <a:gd name="T17" fmla="*/ 58 h 178"/>
              <a:gd name="T18" fmla="*/ 58 w 178"/>
              <a:gd name="T19" fmla="*/ 66 h 178"/>
              <a:gd name="T20" fmla="*/ 177 w 178"/>
              <a:gd name="T21" fmla="*/ 139 h 178"/>
              <a:gd name="T22" fmla="*/ 122 w 178"/>
              <a:gd name="T23" fmla="*/ 84 h 178"/>
              <a:gd name="T24" fmla="*/ 125 w 178"/>
              <a:gd name="T25" fmla="*/ 80 h 178"/>
              <a:gd name="T26" fmla="*/ 125 w 178"/>
              <a:gd name="T27" fmla="*/ 57 h 178"/>
              <a:gd name="T28" fmla="*/ 74 w 178"/>
              <a:gd name="T29" fmla="*/ 7 h 178"/>
              <a:gd name="T30" fmla="*/ 52 w 178"/>
              <a:gd name="T31" fmla="*/ 7 h 178"/>
              <a:gd name="T32" fmla="*/ 7 w 178"/>
              <a:gd name="T33" fmla="*/ 52 h 178"/>
              <a:gd name="T34" fmla="*/ 7 w 178"/>
              <a:gd name="T35" fmla="*/ 74 h 178"/>
              <a:gd name="T36" fmla="*/ 57 w 178"/>
              <a:gd name="T37" fmla="*/ 125 h 178"/>
              <a:gd name="T38" fmla="*/ 80 w 178"/>
              <a:gd name="T39" fmla="*/ 125 h 178"/>
              <a:gd name="T40" fmla="*/ 84 w 178"/>
              <a:gd name="T41" fmla="*/ 121 h 178"/>
              <a:gd name="T42" fmla="*/ 107 w 178"/>
              <a:gd name="T43" fmla="*/ 145 h 178"/>
              <a:gd name="T44" fmla="*/ 110 w 178"/>
              <a:gd name="T45" fmla="*/ 146 h 178"/>
              <a:gd name="T46" fmla="*/ 122 w 178"/>
              <a:gd name="T47" fmla="*/ 146 h 178"/>
              <a:gd name="T48" fmla="*/ 122 w 178"/>
              <a:gd name="T49" fmla="*/ 158 h 178"/>
              <a:gd name="T50" fmla="*/ 126 w 178"/>
              <a:gd name="T51" fmla="*/ 162 h 178"/>
              <a:gd name="T52" fmla="*/ 138 w 178"/>
              <a:gd name="T53" fmla="*/ 162 h 178"/>
              <a:gd name="T54" fmla="*/ 138 w 178"/>
              <a:gd name="T55" fmla="*/ 174 h 178"/>
              <a:gd name="T56" fmla="*/ 142 w 178"/>
              <a:gd name="T57" fmla="*/ 178 h 178"/>
              <a:gd name="T58" fmla="*/ 174 w 178"/>
              <a:gd name="T59" fmla="*/ 178 h 178"/>
              <a:gd name="T60" fmla="*/ 178 w 178"/>
              <a:gd name="T61" fmla="*/ 174 h 178"/>
              <a:gd name="T62" fmla="*/ 178 w 178"/>
              <a:gd name="T63" fmla="*/ 142 h 178"/>
              <a:gd name="T64" fmla="*/ 177 w 178"/>
              <a:gd name="T65" fmla="*/ 139 h 178"/>
              <a:gd name="T66" fmla="*/ 170 w 178"/>
              <a:gd name="T67" fmla="*/ 170 h 178"/>
              <a:gd name="T68" fmla="*/ 146 w 178"/>
              <a:gd name="T69" fmla="*/ 170 h 178"/>
              <a:gd name="T70" fmla="*/ 146 w 178"/>
              <a:gd name="T71" fmla="*/ 158 h 178"/>
              <a:gd name="T72" fmla="*/ 142 w 178"/>
              <a:gd name="T73" fmla="*/ 154 h 178"/>
              <a:gd name="T74" fmla="*/ 130 w 178"/>
              <a:gd name="T75" fmla="*/ 154 h 178"/>
              <a:gd name="T76" fmla="*/ 130 w 178"/>
              <a:gd name="T77" fmla="*/ 142 h 178"/>
              <a:gd name="T78" fmla="*/ 126 w 178"/>
              <a:gd name="T79" fmla="*/ 138 h 178"/>
              <a:gd name="T80" fmla="*/ 112 w 178"/>
              <a:gd name="T81" fmla="*/ 138 h 178"/>
              <a:gd name="T82" fmla="*/ 87 w 178"/>
              <a:gd name="T83" fmla="*/ 113 h 178"/>
              <a:gd name="T84" fmla="*/ 84 w 178"/>
              <a:gd name="T85" fmla="*/ 112 h 178"/>
              <a:gd name="T86" fmla="*/ 81 w 178"/>
              <a:gd name="T87" fmla="*/ 113 h 178"/>
              <a:gd name="T88" fmla="*/ 74 w 178"/>
              <a:gd name="T89" fmla="*/ 120 h 178"/>
              <a:gd name="T90" fmla="*/ 63 w 178"/>
              <a:gd name="T91" fmla="*/ 120 h 178"/>
              <a:gd name="T92" fmla="*/ 12 w 178"/>
              <a:gd name="T93" fmla="*/ 69 h 178"/>
              <a:gd name="T94" fmla="*/ 12 w 178"/>
              <a:gd name="T95" fmla="*/ 57 h 178"/>
              <a:gd name="T96" fmla="*/ 57 w 178"/>
              <a:gd name="T97" fmla="*/ 12 h 178"/>
              <a:gd name="T98" fmla="*/ 69 w 178"/>
              <a:gd name="T99" fmla="*/ 12 h 178"/>
              <a:gd name="T100" fmla="*/ 120 w 178"/>
              <a:gd name="T101" fmla="*/ 63 h 178"/>
              <a:gd name="T102" fmla="*/ 120 w 178"/>
              <a:gd name="T103" fmla="*/ 74 h 178"/>
              <a:gd name="T104" fmla="*/ 113 w 178"/>
              <a:gd name="T105" fmla="*/ 81 h 178"/>
              <a:gd name="T106" fmla="*/ 112 w 178"/>
              <a:gd name="T107" fmla="*/ 84 h 178"/>
              <a:gd name="T108" fmla="*/ 113 w 178"/>
              <a:gd name="T109" fmla="*/ 87 h 178"/>
              <a:gd name="T110" fmla="*/ 170 w 178"/>
              <a:gd name="T111" fmla="*/ 144 h 178"/>
              <a:gd name="T112" fmla="*/ 170 w 178"/>
              <a:gd name="T11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78">
                <a:moveTo>
                  <a:pt x="58" y="42"/>
                </a:moveTo>
                <a:cubicBezTo>
                  <a:pt x="49" y="42"/>
                  <a:pt x="42" y="49"/>
                  <a:pt x="42" y="58"/>
                </a:cubicBezTo>
                <a:cubicBezTo>
                  <a:pt x="42" y="67"/>
                  <a:pt x="49" y="74"/>
                  <a:pt x="58" y="74"/>
                </a:cubicBezTo>
                <a:cubicBezTo>
                  <a:pt x="67" y="74"/>
                  <a:pt x="74" y="67"/>
                  <a:pt x="74" y="58"/>
                </a:cubicBezTo>
                <a:cubicBezTo>
                  <a:pt x="74" y="49"/>
                  <a:pt x="67" y="42"/>
                  <a:pt x="58" y="42"/>
                </a:cubicBezTo>
                <a:close/>
                <a:moveTo>
                  <a:pt x="58" y="66"/>
                </a:moveTo>
                <a:cubicBezTo>
                  <a:pt x="54" y="66"/>
                  <a:pt x="50" y="62"/>
                  <a:pt x="50" y="58"/>
                </a:cubicBezTo>
                <a:cubicBezTo>
                  <a:pt x="50" y="54"/>
                  <a:pt x="54" y="50"/>
                  <a:pt x="58" y="50"/>
                </a:cubicBezTo>
                <a:cubicBezTo>
                  <a:pt x="62" y="50"/>
                  <a:pt x="66" y="54"/>
                  <a:pt x="66" y="58"/>
                </a:cubicBezTo>
                <a:cubicBezTo>
                  <a:pt x="66" y="62"/>
                  <a:pt x="62" y="66"/>
                  <a:pt x="58" y="66"/>
                </a:cubicBezTo>
                <a:close/>
                <a:moveTo>
                  <a:pt x="177" y="139"/>
                </a:moveTo>
                <a:cubicBezTo>
                  <a:pt x="122" y="84"/>
                  <a:pt x="122" y="84"/>
                  <a:pt x="122" y="84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32" y="74"/>
                  <a:pt x="132" y="64"/>
                  <a:pt x="125" y="57"/>
                </a:cubicBezTo>
                <a:cubicBezTo>
                  <a:pt x="74" y="7"/>
                  <a:pt x="74" y="7"/>
                  <a:pt x="74" y="7"/>
                </a:cubicBezTo>
                <a:cubicBezTo>
                  <a:pt x="68" y="0"/>
                  <a:pt x="58" y="0"/>
                  <a:pt x="52" y="7"/>
                </a:cubicBezTo>
                <a:cubicBezTo>
                  <a:pt x="7" y="52"/>
                  <a:pt x="7" y="52"/>
                  <a:pt x="7" y="52"/>
                </a:cubicBezTo>
                <a:cubicBezTo>
                  <a:pt x="0" y="58"/>
                  <a:pt x="0" y="68"/>
                  <a:pt x="7" y="74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4" y="132"/>
                  <a:pt x="74" y="132"/>
                  <a:pt x="80" y="125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107" y="145"/>
                  <a:pt x="107" y="145"/>
                  <a:pt x="107" y="145"/>
                </a:cubicBezTo>
                <a:cubicBezTo>
                  <a:pt x="108" y="146"/>
                  <a:pt x="109" y="146"/>
                  <a:pt x="110" y="146"/>
                </a:cubicBezTo>
                <a:cubicBezTo>
                  <a:pt x="122" y="146"/>
                  <a:pt x="122" y="146"/>
                  <a:pt x="122" y="146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22" y="160"/>
                  <a:pt x="124" y="162"/>
                  <a:pt x="126" y="162"/>
                </a:cubicBezTo>
                <a:cubicBezTo>
                  <a:pt x="138" y="162"/>
                  <a:pt x="138" y="162"/>
                  <a:pt x="138" y="162"/>
                </a:cubicBezTo>
                <a:cubicBezTo>
                  <a:pt x="138" y="174"/>
                  <a:pt x="138" y="174"/>
                  <a:pt x="138" y="174"/>
                </a:cubicBezTo>
                <a:cubicBezTo>
                  <a:pt x="138" y="176"/>
                  <a:pt x="140" y="178"/>
                  <a:pt x="142" y="178"/>
                </a:cubicBezTo>
                <a:cubicBezTo>
                  <a:pt x="174" y="178"/>
                  <a:pt x="174" y="178"/>
                  <a:pt x="174" y="178"/>
                </a:cubicBezTo>
                <a:cubicBezTo>
                  <a:pt x="176" y="178"/>
                  <a:pt x="178" y="176"/>
                  <a:pt x="178" y="174"/>
                </a:cubicBezTo>
                <a:cubicBezTo>
                  <a:pt x="178" y="142"/>
                  <a:pt x="178" y="142"/>
                  <a:pt x="178" y="142"/>
                </a:cubicBezTo>
                <a:cubicBezTo>
                  <a:pt x="178" y="141"/>
                  <a:pt x="178" y="140"/>
                  <a:pt x="177" y="139"/>
                </a:cubicBezTo>
                <a:close/>
                <a:moveTo>
                  <a:pt x="170" y="170"/>
                </a:moveTo>
                <a:cubicBezTo>
                  <a:pt x="146" y="170"/>
                  <a:pt x="146" y="170"/>
                  <a:pt x="146" y="170"/>
                </a:cubicBezTo>
                <a:cubicBezTo>
                  <a:pt x="146" y="158"/>
                  <a:pt x="146" y="158"/>
                  <a:pt x="146" y="158"/>
                </a:cubicBezTo>
                <a:cubicBezTo>
                  <a:pt x="146" y="156"/>
                  <a:pt x="144" y="154"/>
                  <a:pt x="142" y="154"/>
                </a:cubicBezTo>
                <a:cubicBezTo>
                  <a:pt x="130" y="154"/>
                  <a:pt x="130" y="154"/>
                  <a:pt x="130" y="154"/>
                </a:cubicBezTo>
                <a:cubicBezTo>
                  <a:pt x="130" y="142"/>
                  <a:pt x="130" y="142"/>
                  <a:pt x="130" y="142"/>
                </a:cubicBezTo>
                <a:cubicBezTo>
                  <a:pt x="130" y="140"/>
                  <a:pt x="128" y="138"/>
                  <a:pt x="126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87" y="113"/>
                  <a:pt x="87" y="113"/>
                  <a:pt x="87" y="113"/>
                </a:cubicBezTo>
                <a:cubicBezTo>
                  <a:pt x="86" y="112"/>
                  <a:pt x="85" y="112"/>
                  <a:pt x="84" y="112"/>
                </a:cubicBezTo>
                <a:cubicBezTo>
                  <a:pt x="83" y="112"/>
                  <a:pt x="82" y="112"/>
                  <a:pt x="81" y="113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1" y="123"/>
                  <a:pt x="66" y="123"/>
                  <a:pt x="63" y="120"/>
                </a:cubicBezTo>
                <a:cubicBezTo>
                  <a:pt x="12" y="69"/>
                  <a:pt x="12" y="69"/>
                  <a:pt x="12" y="69"/>
                </a:cubicBezTo>
                <a:cubicBezTo>
                  <a:pt x="9" y="66"/>
                  <a:pt x="9" y="61"/>
                  <a:pt x="12" y="57"/>
                </a:cubicBezTo>
                <a:cubicBezTo>
                  <a:pt x="57" y="12"/>
                  <a:pt x="57" y="12"/>
                  <a:pt x="57" y="12"/>
                </a:cubicBezTo>
                <a:cubicBezTo>
                  <a:pt x="61" y="9"/>
                  <a:pt x="66" y="9"/>
                  <a:pt x="69" y="12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23" y="66"/>
                  <a:pt x="123" y="71"/>
                  <a:pt x="120" y="74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2" y="82"/>
                  <a:pt x="112" y="83"/>
                  <a:pt x="112" y="84"/>
                </a:cubicBezTo>
                <a:cubicBezTo>
                  <a:pt x="112" y="85"/>
                  <a:pt x="112" y="86"/>
                  <a:pt x="113" y="87"/>
                </a:cubicBezTo>
                <a:cubicBezTo>
                  <a:pt x="170" y="144"/>
                  <a:pt x="170" y="144"/>
                  <a:pt x="170" y="144"/>
                </a:cubicBezTo>
                <a:lnTo>
                  <a:pt x="170" y="17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6" name="Freeform 541"/>
          <p:cNvSpPr>
            <a:spLocks noEditPoints="1"/>
          </p:cNvSpPr>
          <p:nvPr/>
        </p:nvSpPr>
        <p:spPr bwMode="auto">
          <a:xfrm>
            <a:off x="2499329" y="3649730"/>
            <a:ext cx="493406" cy="506394"/>
          </a:xfrm>
          <a:custGeom>
            <a:avLst/>
            <a:gdLst>
              <a:gd name="T0" fmla="*/ 132 w 176"/>
              <a:gd name="T1" fmla="*/ 102 h 176"/>
              <a:gd name="T2" fmla="*/ 104 w 176"/>
              <a:gd name="T3" fmla="*/ 52 h 176"/>
              <a:gd name="T4" fmla="*/ 52 w 176"/>
              <a:gd name="T5" fmla="*/ 0 h 176"/>
              <a:gd name="T6" fmla="*/ 52 w 176"/>
              <a:gd name="T7" fmla="*/ 104 h 176"/>
              <a:gd name="T8" fmla="*/ 79 w 176"/>
              <a:gd name="T9" fmla="*/ 131 h 176"/>
              <a:gd name="T10" fmla="*/ 113 w 176"/>
              <a:gd name="T11" fmla="*/ 143 h 176"/>
              <a:gd name="T12" fmla="*/ 128 w 176"/>
              <a:gd name="T13" fmla="*/ 144 h 176"/>
              <a:gd name="T14" fmla="*/ 132 w 176"/>
              <a:gd name="T15" fmla="*/ 160 h 176"/>
              <a:gd name="T16" fmla="*/ 144 w 176"/>
              <a:gd name="T17" fmla="*/ 172 h 176"/>
              <a:gd name="T18" fmla="*/ 172 w 176"/>
              <a:gd name="T19" fmla="*/ 176 h 176"/>
              <a:gd name="T20" fmla="*/ 176 w 176"/>
              <a:gd name="T21" fmla="*/ 148 h 176"/>
              <a:gd name="T22" fmla="*/ 44 w 176"/>
              <a:gd name="T23" fmla="*/ 95 h 176"/>
              <a:gd name="T24" fmla="*/ 52 w 176"/>
              <a:gd name="T25" fmla="*/ 8 h 176"/>
              <a:gd name="T26" fmla="*/ 74 w 176"/>
              <a:gd name="T27" fmla="*/ 45 h 176"/>
              <a:gd name="T28" fmla="*/ 44 w 176"/>
              <a:gd name="T29" fmla="*/ 95 h 176"/>
              <a:gd name="T30" fmla="*/ 152 w 176"/>
              <a:gd name="T31" fmla="*/ 168 h 176"/>
              <a:gd name="T32" fmla="*/ 148 w 176"/>
              <a:gd name="T33" fmla="*/ 152 h 176"/>
              <a:gd name="T34" fmla="*/ 136 w 176"/>
              <a:gd name="T35" fmla="*/ 140 h 176"/>
              <a:gd name="T36" fmla="*/ 118 w 176"/>
              <a:gd name="T37" fmla="*/ 136 h 176"/>
              <a:gd name="T38" fmla="*/ 102 w 176"/>
              <a:gd name="T39" fmla="*/ 122 h 176"/>
              <a:gd name="T40" fmla="*/ 96 w 176"/>
              <a:gd name="T41" fmla="*/ 126 h 176"/>
              <a:gd name="T42" fmla="*/ 50 w 176"/>
              <a:gd name="T43" fmla="*/ 91 h 176"/>
              <a:gd name="T44" fmla="*/ 79 w 176"/>
              <a:gd name="T45" fmla="*/ 50 h 176"/>
              <a:gd name="T46" fmla="*/ 96 w 176"/>
              <a:gd name="T47" fmla="*/ 55 h 176"/>
              <a:gd name="T48" fmla="*/ 84 w 176"/>
              <a:gd name="T49" fmla="*/ 72 h 176"/>
              <a:gd name="T50" fmla="*/ 84 w 176"/>
              <a:gd name="T51" fmla="*/ 96 h 176"/>
              <a:gd name="T52" fmla="*/ 95 w 176"/>
              <a:gd name="T53" fmla="*/ 80 h 176"/>
              <a:gd name="T54" fmla="*/ 126 w 176"/>
              <a:gd name="T55" fmla="*/ 85 h 176"/>
              <a:gd name="T56" fmla="*/ 123 w 176"/>
              <a:gd name="T57" fmla="*/ 99 h 176"/>
              <a:gd name="T58" fmla="*/ 123 w 176"/>
              <a:gd name="T59" fmla="*/ 105 h 176"/>
              <a:gd name="T60" fmla="*/ 168 w 176"/>
              <a:gd name="T61" fmla="*/ 168 h 176"/>
              <a:gd name="T62" fmla="*/ 84 w 176"/>
              <a:gd name="T63" fmla="*/ 88 h 176"/>
              <a:gd name="T64" fmla="*/ 84 w 176"/>
              <a:gd name="T65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75" y="145"/>
                </a:moveTo>
                <a:cubicBezTo>
                  <a:pt x="132" y="102"/>
                  <a:pt x="132" y="102"/>
                  <a:pt x="132" y="102"/>
                </a:cubicBezTo>
                <a:cubicBezTo>
                  <a:pt x="137" y="95"/>
                  <a:pt x="137" y="86"/>
                  <a:pt x="131" y="79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23"/>
                  <a:pt x="81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6" y="137"/>
                  <a:pt x="96" y="137"/>
                  <a:pt x="102" y="131"/>
                </a:cubicBezTo>
                <a:cubicBezTo>
                  <a:pt x="113" y="143"/>
                  <a:pt x="113" y="143"/>
                  <a:pt x="113" y="143"/>
                </a:cubicBezTo>
                <a:cubicBezTo>
                  <a:pt x="114" y="144"/>
                  <a:pt x="115" y="144"/>
                  <a:pt x="116" y="144"/>
                </a:cubicBezTo>
                <a:cubicBezTo>
                  <a:pt x="128" y="144"/>
                  <a:pt x="128" y="144"/>
                  <a:pt x="128" y="144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44" y="172"/>
                  <a:pt x="144" y="172"/>
                  <a:pt x="144" y="172"/>
                </a:cubicBezTo>
                <a:cubicBezTo>
                  <a:pt x="144" y="174"/>
                  <a:pt x="146" y="176"/>
                  <a:pt x="148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6" y="147"/>
                  <a:pt x="176" y="146"/>
                  <a:pt x="175" y="145"/>
                </a:cubicBezTo>
                <a:close/>
                <a:moveTo>
                  <a:pt x="44" y="95"/>
                </a:moveTo>
                <a:cubicBezTo>
                  <a:pt x="23" y="91"/>
                  <a:pt x="8" y="73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73" y="8"/>
                  <a:pt x="91" y="23"/>
                  <a:pt x="95" y="44"/>
                </a:cubicBezTo>
                <a:cubicBezTo>
                  <a:pt x="89" y="38"/>
                  <a:pt x="80" y="39"/>
                  <a:pt x="74" y="45"/>
                </a:cubicBezTo>
                <a:cubicBezTo>
                  <a:pt x="45" y="74"/>
                  <a:pt x="45" y="74"/>
                  <a:pt x="45" y="74"/>
                </a:cubicBezTo>
                <a:cubicBezTo>
                  <a:pt x="39" y="80"/>
                  <a:pt x="38" y="89"/>
                  <a:pt x="44" y="95"/>
                </a:cubicBezTo>
                <a:close/>
                <a:moveTo>
                  <a:pt x="168" y="168"/>
                </a:moveTo>
                <a:cubicBezTo>
                  <a:pt x="152" y="168"/>
                  <a:pt x="152" y="168"/>
                  <a:pt x="152" y="168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2" y="154"/>
                  <a:pt x="150" y="152"/>
                  <a:pt x="148" y="152"/>
                </a:cubicBezTo>
                <a:cubicBezTo>
                  <a:pt x="136" y="152"/>
                  <a:pt x="136" y="152"/>
                  <a:pt x="136" y="152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36" y="138"/>
                  <a:pt x="134" y="136"/>
                  <a:pt x="132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04" y="122"/>
                  <a:pt x="103" y="122"/>
                  <a:pt x="102" y="122"/>
                </a:cubicBezTo>
                <a:cubicBezTo>
                  <a:pt x="101" y="122"/>
                  <a:pt x="100" y="122"/>
                  <a:pt x="99" y="123"/>
                </a:cubicBezTo>
                <a:cubicBezTo>
                  <a:pt x="96" y="126"/>
                  <a:pt x="96" y="126"/>
                  <a:pt x="96" y="126"/>
                </a:cubicBezTo>
                <a:cubicBezTo>
                  <a:pt x="93" y="129"/>
                  <a:pt x="88" y="129"/>
                  <a:pt x="85" y="126"/>
                </a:cubicBezTo>
                <a:cubicBezTo>
                  <a:pt x="50" y="91"/>
                  <a:pt x="50" y="91"/>
                  <a:pt x="50" y="91"/>
                </a:cubicBezTo>
                <a:cubicBezTo>
                  <a:pt x="47" y="88"/>
                  <a:pt x="47" y="83"/>
                  <a:pt x="50" y="79"/>
                </a:cubicBezTo>
                <a:cubicBezTo>
                  <a:pt x="79" y="50"/>
                  <a:pt x="79" y="50"/>
                  <a:pt x="79" y="50"/>
                </a:cubicBezTo>
                <a:cubicBezTo>
                  <a:pt x="83" y="47"/>
                  <a:pt x="88" y="47"/>
                  <a:pt x="91" y="50"/>
                </a:cubicBezTo>
                <a:cubicBezTo>
                  <a:pt x="96" y="55"/>
                  <a:pt x="96" y="55"/>
                  <a:pt x="96" y="55"/>
                </a:cubicBezTo>
                <a:cubicBezTo>
                  <a:pt x="95" y="62"/>
                  <a:pt x="93" y="68"/>
                  <a:pt x="90" y="74"/>
                </a:cubicBezTo>
                <a:cubicBezTo>
                  <a:pt x="88" y="73"/>
                  <a:pt x="86" y="72"/>
                  <a:pt x="84" y="72"/>
                </a:cubicBezTo>
                <a:cubicBezTo>
                  <a:pt x="77" y="72"/>
                  <a:pt x="72" y="77"/>
                  <a:pt x="72" y="84"/>
                </a:cubicBezTo>
                <a:cubicBezTo>
                  <a:pt x="72" y="91"/>
                  <a:pt x="77" y="96"/>
                  <a:pt x="84" y="96"/>
                </a:cubicBezTo>
                <a:cubicBezTo>
                  <a:pt x="91" y="96"/>
                  <a:pt x="96" y="91"/>
                  <a:pt x="96" y="84"/>
                </a:cubicBezTo>
                <a:cubicBezTo>
                  <a:pt x="96" y="83"/>
                  <a:pt x="96" y="82"/>
                  <a:pt x="95" y="80"/>
                </a:cubicBezTo>
                <a:cubicBezTo>
                  <a:pt x="99" y="75"/>
                  <a:pt x="102" y="69"/>
                  <a:pt x="103" y="62"/>
                </a:cubicBezTo>
                <a:cubicBezTo>
                  <a:pt x="126" y="85"/>
                  <a:pt x="126" y="85"/>
                  <a:pt x="126" y="85"/>
                </a:cubicBezTo>
                <a:cubicBezTo>
                  <a:pt x="129" y="88"/>
                  <a:pt x="129" y="93"/>
                  <a:pt x="126" y="96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22" y="100"/>
                  <a:pt x="122" y="101"/>
                  <a:pt x="122" y="102"/>
                </a:cubicBezTo>
                <a:cubicBezTo>
                  <a:pt x="122" y="103"/>
                  <a:pt x="122" y="104"/>
                  <a:pt x="123" y="105"/>
                </a:cubicBezTo>
                <a:cubicBezTo>
                  <a:pt x="168" y="150"/>
                  <a:pt x="168" y="150"/>
                  <a:pt x="168" y="150"/>
                </a:cubicBezTo>
                <a:lnTo>
                  <a:pt x="168" y="168"/>
                </a:lnTo>
                <a:close/>
                <a:moveTo>
                  <a:pt x="88" y="84"/>
                </a:moveTo>
                <a:cubicBezTo>
                  <a:pt x="88" y="86"/>
                  <a:pt x="86" y="88"/>
                  <a:pt x="84" y="88"/>
                </a:cubicBezTo>
                <a:cubicBezTo>
                  <a:pt x="82" y="88"/>
                  <a:pt x="80" y="86"/>
                  <a:pt x="80" y="84"/>
                </a:cubicBezTo>
                <a:cubicBezTo>
                  <a:pt x="80" y="82"/>
                  <a:pt x="82" y="80"/>
                  <a:pt x="84" y="80"/>
                </a:cubicBezTo>
                <a:cubicBezTo>
                  <a:pt x="86" y="80"/>
                  <a:pt x="88" y="82"/>
                  <a:pt x="88" y="8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7" name="Freeform 542"/>
          <p:cNvSpPr>
            <a:spLocks noEditPoints="1"/>
          </p:cNvSpPr>
          <p:nvPr/>
        </p:nvSpPr>
        <p:spPr bwMode="auto">
          <a:xfrm>
            <a:off x="3460170" y="3701667"/>
            <a:ext cx="493406" cy="415500"/>
          </a:xfrm>
          <a:custGeom>
            <a:avLst/>
            <a:gdLst>
              <a:gd name="T0" fmla="*/ 160 w 176"/>
              <a:gd name="T1" fmla="*/ 56 h 144"/>
              <a:gd name="T2" fmla="*/ 16 w 176"/>
              <a:gd name="T3" fmla="*/ 56 h 144"/>
              <a:gd name="T4" fmla="*/ 0 w 176"/>
              <a:gd name="T5" fmla="*/ 72 h 144"/>
              <a:gd name="T6" fmla="*/ 16 w 176"/>
              <a:gd name="T7" fmla="*/ 88 h 144"/>
              <a:gd name="T8" fmla="*/ 160 w 176"/>
              <a:gd name="T9" fmla="*/ 88 h 144"/>
              <a:gd name="T10" fmla="*/ 176 w 176"/>
              <a:gd name="T11" fmla="*/ 72 h 144"/>
              <a:gd name="T12" fmla="*/ 160 w 176"/>
              <a:gd name="T13" fmla="*/ 56 h 144"/>
              <a:gd name="T14" fmla="*/ 160 w 176"/>
              <a:gd name="T15" fmla="*/ 80 h 144"/>
              <a:gd name="T16" fmla="*/ 16 w 176"/>
              <a:gd name="T17" fmla="*/ 80 h 144"/>
              <a:gd name="T18" fmla="*/ 8 w 176"/>
              <a:gd name="T19" fmla="*/ 72 h 144"/>
              <a:gd name="T20" fmla="*/ 16 w 176"/>
              <a:gd name="T21" fmla="*/ 64 h 144"/>
              <a:gd name="T22" fmla="*/ 160 w 176"/>
              <a:gd name="T23" fmla="*/ 64 h 144"/>
              <a:gd name="T24" fmla="*/ 168 w 176"/>
              <a:gd name="T25" fmla="*/ 72 h 144"/>
              <a:gd name="T26" fmla="*/ 160 w 176"/>
              <a:gd name="T27" fmla="*/ 80 h 144"/>
              <a:gd name="T28" fmla="*/ 16 w 176"/>
              <a:gd name="T29" fmla="*/ 32 h 144"/>
              <a:gd name="T30" fmla="*/ 160 w 176"/>
              <a:gd name="T31" fmla="*/ 32 h 144"/>
              <a:gd name="T32" fmla="*/ 176 w 176"/>
              <a:gd name="T33" fmla="*/ 16 h 144"/>
              <a:gd name="T34" fmla="*/ 160 w 176"/>
              <a:gd name="T35" fmla="*/ 0 h 144"/>
              <a:gd name="T36" fmla="*/ 16 w 176"/>
              <a:gd name="T37" fmla="*/ 0 h 144"/>
              <a:gd name="T38" fmla="*/ 0 w 176"/>
              <a:gd name="T39" fmla="*/ 16 h 144"/>
              <a:gd name="T40" fmla="*/ 16 w 176"/>
              <a:gd name="T41" fmla="*/ 32 h 144"/>
              <a:gd name="T42" fmla="*/ 16 w 176"/>
              <a:gd name="T43" fmla="*/ 8 h 144"/>
              <a:gd name="T44" fmla="*/ 160 w 176"/>
              <a:gd name="T45" fmla="*/ 8 h 144"/>
              <a:gd name="T46" fmla="*/ 168 w 176"/>
              <a:gd name="T47" fmla="*/ 16 h 144"/>
              <a:gd name="T48" fmla="*/ 160 w 176"/>
              <a:gd name="T49" fmla="*/ 24 h 144"/>
              <a:gd name="T50" fmla="*/ 16 w 176"/>
              <a:gd name="T51" fmla="*/ 24 h 144"/>
              <a:gd name="T52" fmla="*/ 8 w 176"/>
              <a:gd name="T53" fmla="*/ 16 h 144"/>
              <a:gd name="T54" fmla="*/ 16 w 176"/>
              <a:gd name="T55" fmla="*/ 8 h 144"/>
              <a:gd name="T56" fmla="*/ 160 w 176"/>
              <a:gd name="T57" fmla="*/ 112 h 144"/>
              <a:gd name="T58" fmla="*/ 16 w 176"/>
              <a:gd name="T59" fmla="*/ 112 h 144"/>
              <a:gd name="T60" fmla="*/ 0 w 176"/>
              <a:gd name="T61" fmla="*/ 128 h 144"/>
              <a:gd name="T62" fmla="*/ 16 w 176"/>
              <a:gd name="T63" fmla="*/ 144 h 144"/>
              <a:gd name="T64" fmla="*/ 160 w 176"/>
              <a:gd name="T65" fmla="*/ 144 h 144"/>
              <a:gd name="T66" fmla="*/ 176 w 176"/>
              <a:gd name="T67" fmla="*/ 128 h 144"/>
              <a:gd name="T68" fmla="*/ 160 w 176"/>
              <a:gd name="T69" fmla="*/ 112 h 144"/>
              <a:gd name="T70" fmla="*/ 160 w 176"/>
              <a:gd name="T71" fmla="*/ 136 h 144"/>
              <a:gd name="T72" fmla="*/ 16 w 176"/>
              <a:gd name="T73" fmla="*/ 136 h 144"/>
              <a:gd name="T74" fmla="*/ 8 w 176"/>
              <a:gd name="T75" fmla="*/ 128 h 144"/>
              <a:gd name="T76" fmla="*/ 16 w 176"/>
              <a:gd name="T77" fmla="*/ 120 h 144"/>
              <a:gd name="T78" fmla="*/ 160 w 176"/>
              <a:gd name="T79" fmla="*/ 120 h 144"/>
              <a:gd name="T80" fmla="*/ 168 w 176"/>
              <a:gd name="T81" fmla="*/ 128 h 144"/>
              <a:gd name="T82" fmla="*/ 160 w 176"/>
              <a:gd name="T8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44">
                <a:moveTo>
                  <a:pt x="16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close/>
                <a:moveTo>
                  <a:pt x="16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close/>
                <a:moveTo>
                  <a:pt x="16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lose/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lose/>
                <a:moveTo>
                  <a:pt x="160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8" name="Freeform 543"/>
          <p:cNvSpPr>
            <a:spLocks noEditPoints="1"/>
          </p:cNvSpPr>
          <p:nvPr/>
        </p:nvSpPr>
        <p:spPr bwMode="auto">
          <a:xfrm>
            <a:off x="4408034" y="3701667"/>
            <a:ext cx="506394" cy="415500"/>
          </a:xfrm>
          <a:custGeom>
            <a:avLst/>
            <a:gdLst>
              <a:gd name="T0" fmla="*/ 0 w 176"/>
              <a:gd name="T1" fmla="*/ 128 h 144"/>
              <a:gd name="T2" fmla="*/ 32 w 176"/>
              <a:gd name="T3" fmla="*/ 128 h 144"/>
              <a:gd name="T4" fmla="*/ 16 w 176"/>
              <a:gd name="T5" fmla="*/ 136 h 144"/>
              <a:gd name="T6" fmla="*/ 16 w 176"/>
              <a:gd name="T7" fmla="*/ 120 h 144"/>
              <a:gd name="T8" fmla="*/ 16 w 176"/>
              <a:gd name="T9" fmla="*/ 136 h 144"/>
              <a:gd name="T10" fmla="*/ 160 w 176"/>
              <a:gd name="T11" fmla="*/ 32 h 144"/>
              <a:gd name="T12" fmla="*/ 160 w 176"/>
              <a:gd name="T13" fmla="*/ 0 h 144"/>
              <a:gd name="T14" fmla="*/ 48 w 176"/>
              <a:gd name="T15" fmla="*/ 16 h 144"/>
              <a:gd name="T16" fmla="*/ 64 w 176"/>
              <a:gd name="T17" fmla="*/ 8 h 144"/>
              <a:gd name="T18" fmla="*/ 168 w 176"/>
              <a:gd name="T19" fmla="*/ 16 h 144"/>
              <a:gd name="T20" fmla="*/ 64 w 176"/>
              <a:gd name="T21" fmla="*/ 24 h 144"/>
              <a:gd name="T22" fmla="*/ 64 w 176"/>
              <a:gd name="T23" fmla="*/ 8 h 144"/>
              <a:gd name="T24" fmla="*/ 64 w 176"/>
              <a:gd name="T25" fmla="*/ 112 h 144"/>
              <a:gd name="T26" fmla="*/ 64 w 176"/>
              <a:gd name="T27" fmla="*/ 144 h 144"/>
              <a:gd name="T28" fmla="*/ 176 w 176"/>
              <a:gd name="T29" fmla="*/ 128 h 144"/>
              <a:gd name="T30" fmla="*/ 160 w 176"/>
              <a:gd name="T31" fmla="*/ 136 h 144"/>
              <a:gd name="T32" fmla="*/ 56 w 176"/>
              <a:gd name="T33" fmla="*/ 128 h 144"/>
              <a:gd name="T34" fmla="*/ 160 w 176"/>
              <a:gd name="T35" fmla="*/ 120 h 144"/>
              <a:gd name="T36" fmla="*/ 160 w 176"/>
              <a:gd name="T37" fmla="*/ 136 h 144"/>
              <a:gd name="T38" fmla="*/ 64 w 176"/>
              <a:gd name="T39" fmla="*/ 56 h 144"/>
              <a:gd name="T40" fmla="*/ 64 w 176"/>
              <a:gd name="T41" fmla="*/ 88 h 144"/>
              <a:gd name="T42" fmla="*/ 176 w 176"/>
              <a:gd name="T43" fmla="*/ 72 h 144"/>
              <a:gd name="T44" fmla="*/ 160 w 176"/>
              <a:gd name="T45" fmla="*/ 80 h 144"/>
              <a:gd name="T46" fmla="*/ 56 w 176"/>
              <a:gd name="T47" fmla="*/ 72 h 144"/>
              <a:gd name="T48" fmla="*/ 160 w 176"/>
              <a:gd name="T49" fmla="*/ 64 h 144"/>
              <a:gd name="T50" fmla="*/ 160 w 176"/>
              <a:gd name="T51" fmla="*/ 80 h 144"/>
              <a:gd name="T52" fmla="*/ 0 w 176"/>
              <a:gd name="T53" fmla="*/ 72 h 144"/>
              <a:gd name="T54" fmla="*/ 32 w 176"/>
              <a:gd name="T55" fmla="*/ 72 h 144"/>
              <a:gd name="T56" fmla="*/ 16 w 176"/>
              <a:gd name="T57" fmla="*/ 80 h 144"/>
              <a:gd name="T58" fmla="*/ 16 w 176"/>
              <a:gd name="T59" fmla="*/ 64 h 144"/>
              <a:gd name="T60" fmla="*/ 16 w 176"/>
              <a:gd name="T61" fmla="*/ 80 h 144"/>
              <a:gd name="T62" fmla="*/ 0 w 176"/>
              <a:gd name="T63" fmla="*/ 16 h 144"/>
              <a:gd name="T64" fmla="*/ 32 w 176"/>
              <a:gd name="T65" fmla="*/ 16 h 144"/>
              <a:gd name="T66" fmla="*/ 16 w 176"/>
              <a:gd name="T67" fmla="*/ 24 h 144"/>
              <a:gd name="T68" fmla="*/ 16 w 176"/>
              <a:gd name="T69" fmla="*/ 8 h 144"/>
              <a:gd name="T70" fmla="*/ 16 w 176"/>
              <a:gd name="T71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16" y="112"/>
                </a:moveTo>
                <a:cubicBezTo>
                  <a:pt x="7" y="112"/>
                  <a:pt x="0" y="119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25" y="144"/>
                  <a:pt x="32" y="137"/>
                  <a:pt x="32" y="128"/>
                </a:cubicBezTo>
                <a:cubicBezTo>
                  <a:pt x="32" y="119"/>
                  <a:pt x="25" y="112"/>
                  <a:pt x="16" y="112"/>
                </a:cubicBezTo>
                <a:close/>
                <a:moveTo>
                  <a:pt x="16" y="136"/>
                </a:moveTo>
                <a:cubicBezTo>
                  <a:pt x="12" y="136"/>
                  <a:pt x="8" y="132"/>
                  <a:pt x="8" y="128"/>
                </a:cubicBezTo>
                <a:cubicBezTo>
                  <a:pt x="8" y="124"/>
                  <a:pt x="12" y="120"/>
                  <a:pt x="16" y="120"/>
                </a:cubicBezTo>
                <a:cubicBezTo>
                  <a:pt x="20" y="120"/>
                  <a:pt x="24" y="124"/>
                  <a:pt x="24" y="128"/>
                </a:cubicBezTo>
                <a:cubicBezTo>
                  <a:pt x="24" y="132"/>
                  <a:pt x="20" y="136"/>
                  <a:pt x="16" y="136"/>
                </a:cubicBezTo>
                <a:close/>
                <a:moveTo>
                  <a:pt x="64" y="32"/>
                </a:moveTo>
                <a:cubicBezTo>
                  <a:pt x="160" y="32"/>
                  <a:pt x="160" y="32"/>
                  <a:pt x="160" y="32"/>
                </a:cubicBezTo>
                <a:cubicBezTo>
                  <a:pt x="169" y="32"/>
                  <a:pt x="176" y="25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25"/>
                  <a:pt x="55" y="32"/>
                  <a:pt x="64" y="32"/>
                </a:cubicBezTo>
                <a:close/>
                <a:moveTo>
                  <a:pt x="64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20"/>
                  <a:pt x="164" y="24"/>
                  <a:pt x="160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0" y="24"/>
                  <a:pt x="56" y="20"/>
                  <a:pt x="56" y="16"/>
                </a:cubicBezTo>
                <a:cubicBezTo>
                  <a:pt x="56" y="12"/>
                  <a:pt x="60" y="8"/>
                  <a:pt x="64" y="8"/>
                </a:cubicBezTo>
                <a:close/>
                <a:moveTo>
                  <a:pt x="160" y="112"/>
                </a:moveTo>
                <a:cubicBezTo>
                  <a:pt x="64" y="112"/>
                  <a:pt x="64" y="112"/>
                  <a:pt x="64" y="112"/>
                </a:cubicBezTo>
                <a:cubicBezTo>
                  <a:pt x="55" y="112"/>
                  <a:pt x="48" y="119"/>
                  <a:pt x="48" y="128"/>
                </a:cubicBezTo>
                <a:cubicBezTo>
                  <a:pt x="48" y="137"/>
                  <a:pt x="55" y="144"/>
                  <a:pt x="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19"/>
                  <a:pt x="169" y="112"/>
                  <a:pt x="160" y="112"/>
                </a:cubicBezTo>
                <a:close/>
                <a:moveTo>
                  <a:pt x="160" y="136"/>
                </a:moveTo>
                <a:cubicBezTo>
                  <a:pt x="64" y="136"/>
                  <a:pt x="64" y="136"/>
                  <a:pt x="64" y="136"/>
                </a:cubicBezTo>
                <a:cubicBezTo>
                  <a:pt x="60" y="136"/>
                  <a:pt x="56" y="132"/>
                  <a:pt x="56" y="128"/>
                </a:cubicBezTo>
                <a:cubicBezTo>
                  <a:pt x="56" y="124"/>
                  <a:pt x="60" y="120"/>
                  <a:pt x="64" y="120"/>
                </a:cubicBezTo>
                <a:cubicBezTo>
                  <a:pt x="160" y="120"/>
                  <a:pt x="160" y="120"/>
                  <a:pt x="160" y="120"/>
                </a:cubicBezTo>
                <a:cubicBezTo>
                  <a:pt x="164" y="120"/>
                  <a:pt x="168" y="124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  <a:moveTo>
                  <a:pt x="160" y="56"/>
                </a:moveTo>
                <a:cubicBezTo>
                  <a:pt x="64" y="56"/>
                  <a:pt x="64" y="56"/>
                  <a:pt x="64" y="56"/>
                </a:cubicBezTo>
                <a:cubicBezTo>
                  <a:pt x="55" y="56"/>
                  <a:pt x="48" y="63"/>
                  <a:pt x="48" y="72"/>
                </a:cubicBezTo>
                <a:cubicBezTo>
                  <a:pt x="48" y="81"/>
                  <a:pt x="55" y="88"/>
                  <a:pt x="64" y="88"/>
                </a:cubicBezTo>
                <a:cubicBezTo>
                  <a:pt x="160" y="88"/>
                  <a:pt x="160" y="88"/>
                  <a:pt x="160" y="88"/>
                </a:cubicBezTo>
                <a:cubicBezTo>
                  <a:pt x="169" y="88"/>
                  <a:pt x="176" y="81"/>
                  <a:pt x="176" y="72"/>
                </a:cubicBezTo>
                <a:cubicBezTo>
                  <a:pt x="176" y="63"/>
                  <a:pt x="169" y="56"/>
                  <a:pt x="160" y="56"/>
                </a:cubicBezTo>
                <a:close/>
                <a:moveTo>
                  <a:pt x="160" y="80"/>
                </a:moveTo>
                <a:cubicBezTo>
                  <a:pt x="64" y="80"/>
                  <a:pt x="64" y="80"/>
                  <a:pt x="64" y="80"/>
                </a:cubicBezTo>
                <a:cubicBezTo>
                  <a:pt x="60" y="80"/>
                  <a:pt x="56" y="76"/>
                  <a:pt x="56" y="72"/>
                </a:cubicBezTo>
                <a:cubicBezTo>
                  <a:pt x="56" y="68"/>
                  <a:pt x="60" y="64"/>
                  <a:pt x="64" y="64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4" y="64"/>
                  <a:pt x="168" y="68"/>
                  <a:pt x="168" y="72"/>
                </a:cubicBezTo>
                <a:cubicBezTo>
                  <a:pt x="168" y="76"/>
                  <a:pt x="164" y="80"/>
                  <a:pt x="160" y="80"/>
                </a:cubicBezTo>
                <a:close/>
                <a:moveTo>
                  <a:pt x="16" y="56"/>
                </a:moveTo>
                <a:cubicBezTo>
                  <a:pt x="7" y="56"/>
                  <a:pt x="0" y="63"/>
                  <a:pt x="0" y="72"/>
                </a:cubicBezTo>
                <a:cubicBezTo>
                  <a:pt x="0" y="81"/>
                  <a:pt x="7" y="88"/>
                  <a:pt x="16" y="88"/>
                </a:cubicBezTo>
                <a:cubicBezTo>
                  <a:pt x="25" y="88"/>
                  <a:pt x="32" y="81"/>
                  <a:pt x="32" y="72"/>
                </a:cubicBezTo>
                <a:cubicBezTo>
                  <a:pt x="32" y="63"/>
                  <a:pt x="25" y="56"/>
                  <a:pt x="16" y="56"/>
                </a:cubicBezTo>
                <a:close/>
                <a:moveTo>
                  <a:pt x="16" y="80"/>
                </a:moveTo>
                <a:cubicBezTo>
                  <a:pt x="12" y="80"/>
                  <a:pt x="8" y="76"/>
                  <a:pt x="8" y="72"/>
                </a:cubicBezTo>
                <a:cubicBezTo>
                  <a:pt x="8" y="68"/>
                  <a:pt x="12" y="64"/>
                  <a:pt x="16" y="64"/>
                </a:cubicBezTo>
                <a:cubicBezTo>
                  <a:pt x="20" y="64"/>
                  <a:pt x="24" y="68"/>
                  <a:pt x="24" y="72"/>
                </a:cubicBezTo>
                <a:cubicBezTo>
                  <a:pt x="24" y="76"/>
                  <a:pt x="20" y="80"/>
                  <a:pt x="16" y="80"/>
                </a:cubicBezTo>
                <a:close/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25" y="32"/>
                  <a:pt x="32" y="25"/>
                  <a:pt x="32" y="16"/>
                </a:cubicBezTo>
                <a:cubicBezTo>
                  <a:pt x="32" y="7"/>
                  <a:pt x="25" y="0"/>
                  <a:pt x="16" y="0"/>
                </a:cubicBezTo>
                <a:close/>
                <a:moveTo>
                  <a:pt x="16" y="24"/>
                </a:moveTo>
                <a:cubicBezTo>
                  <a:pt x="12" y="24"/>
                  <a:pt x="8" y="20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cubicBezTo>
                  <a:pt x="24" y="20"/>
                  <a:pt x="20" y="24"/>
                  <a:pt x="16" y="2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09" name="Freeform 544"/>
          <p:cNvSpPr>
            <a:spLocks noEditPoints="1"/>
          </p:cNvSpPr>
          <p:nvPr/>
        </p:nvSpPr>
        <p:spPr bwMode="auto">
          <a:xfrm>
            <a:off x="5368875" y="3701667"/>
            <a:ext cx="506394" cy="415500"/>
          </a:xfrm>
          <a:custGeom>
            <a:avLst/>
            <a:gdLst>
              <a:gd name="T0" fmla="*/ 12 w 176"/>
              <a:gd name="T1" fmla="*/ 80 h 144"/>
              <a:gd name="T2" fmla="*/ 0 w 176"/>
              <a:gd name="T3" fmla="*/ 92 h 144"/>
              <a:gd name="T4" fmla="*/ 12 w 176"/>
              <a:gd name="T5" fmla="*/ 104 h 144"/>
              <a:gd name="T6" fmla="*/ 24 w 176"/>
              <a:gd name="T7" fmla="*/ 92 h 144"/>
              <a:gd name="T8" fmla="*/ 12 w 176"/>
              <a:gd name="T9" fmla="*/ 80 h 144"/>
              <a:gd name="T10" fmla="*/ 12 w 176"/>
              <a:gd name="T11" fmla="*/ 40 h 144"/>
              <a:gd name="T12" fmla="*/ 0 w 176"/>
              <a:gd name="T13" fmla="*/ 52 h 144"/>
              <a:gd name="T14" fmla="*/ 12 w 176"/>
              <a:gd name="T15" fmla="*/ 64 h 144"/>
              <a:gd name="T16" fmla="*/ 24 w 176"/>
              <a:gd name="T17" fmla="*/ 52 h 144"/>
              <a:gd name="T18" fmla="*/ 12 w 176"/>
              <a:gd name="T19" fmla="*/ 40 h 144"/>
              <a:gd name="T20" fmla="*/ 12 w 176"/>
              <a:gd name="T21" fmla="*/ 120 h 144"/>
              <a:gd name="T22" fmla="*/ 0 w 176"/>
              <a:gd name="T23" fmla="*/ 132 h 144"/>
              <a:gd name="T24" fmla="*/ 12 w 176"/>
              <a:gd name="T25" fmla="*/ 144 h 144"/>
              <a:gd name="T26" fmla="*/ 24 w 176"/>
              <a:gd name="T27" fmla="*/ 132 h 144"/>
              <a:gd name="T28" fmla="*/ 12 w 176"/>
              <a:gd name="T29" fmla="*/ 120 h 144"/>
              <a:gd name="T30" fmla="*/ 44 w 176"/>
              <a:gd name="T31" fmla="*/ 16 h 144"/>
              <a:gd name="T32" fmla="*/ 172 w 176"/>
              <a:gd name="T33" fmla="*/ 16 h 144"/>
              <a:gd name="T34" fmla="*/ 176 w 176"/>
              <a:gd name="T35" fmla="*/ 12 h 144"/>
              <a:gd name="T36" fmla="*/ 172 w 176"/>
              <a:gd name="T37" fmla="*/ 8 h 144"/>
              <a:gd name="T38" fmla="*/ 44 w 176"/>
              <a:gd name="T39" fmla="*/ 8 h 144"/>
              <a:gd name="T40" fmla="*/ 40 w 176"/>
              <a:gd name="T41" fmla="*/ 12 h 144"/>
              <a:gd name="T42" fmla="*/ 44 w 176"/>
              <a:gd name="T43" fmla="*/ 16 h 144"/>
              <a:gd name="T44" fmla="*/ 172 w 176"/>
              <a:gd name="T45" fmla="*/ 128 h 144"/>
              <a:gd name="T46" fmla="*/ 44 w 176"/>
              <a:gd name="T47" fmla="*/ 128 h 144"/>
              <a:gd name="T48" fmla="*/ 40 w 176"/>
              <a:gd name="T49" fmla="*/ 132 h 144"/>
              <a:gd name="T50" fmla="*/ 44 w 176"/>
              <a:gd name="T51" fmla="*/ 136 h 144"/>
              <a:gd name="T52" fmla="*/ 172 w 176"/>
              <a:gd name="T53" fmla="*/ 136 h 144"/>
              <a:gd name="T54" fmla="*/ 176 w 176"/>
              <a:gd name="T55" fmla="*/ 132 h 144"/>
              <a:gd name="T56" fmla="*/ 172 w 176"/>
              <a:gd name="T57" fmla="*/ 128 h 144"/>
              <a:gd name="T58" fmla="*/ 12 w 176"/>
              <a:gd name="T59" fmla="*/ 0 h 144"/>
              <a:gd name="T60" fmla="*/ 0 w 176"/>
              <a:gd name="T61" fmla="*/ 12 h 144"/>
              <a:gd name="T62" fmla="*/ 12 w 176"/>
              <a:gd name="T63" fmla="*/ 24 h 144"/>
              <a:gd name="T64" fmla="*/ 24 w 176"/>
              <a:gd name="T65" fmla="*/ 12 h 144"/>
              <a:gd name="T66" fmla="*/ 12 w 176"/>
              <a:gd name="T67" fmla="*/ 0 h 144"/>
              <a:gd name="T68" fmla="*/ 172 w 176"/>
              <a:gd name="T69" fmla="*/ 48 h 144"/>
              <a:gd name="T70" fmla="*/ 44 w 176"/>
              <a:gd name="T71" fmla="*/ 48 h 144"/>
              <a:gd name="T72" fmla="*/ 40 w 176"/>
              <a:gd name="T73" fmla="*/ 52 h 144"/>
              <a:gd name="T74" fmla="*/ 44 w 176"/>
              <a:gd name="T75" fmla="*/ 56 h 144"/>
              <a:gd name="T76" fmla="*/ 172 w 176"/>
              <a:gd name="T77" fmla="*/ 56 h 144"/>
              <a:gd name="T78" fmla="*/ 176 w 176"/>
              <a:gd name="T79" fmla="*/ 52 h 144"/>
              <a:gd name="T80" fmla="*/ 172 w 176"/>
              <a:gd name="T81" fmla="*/ 48 h 144"/>
              <a:gd name="T82" fmla="*/ 172 w 176"/>
              <a:gd name="T83" fmla="*/ 88 h 144"/>
              <a:gd name="T84" fmla="*/ 44 w 176"/>
              <a:gd name="T85" fmla="*/ 88 h 144"/>
              <a:gd name="T86" fmla="*/ 40 w 176"/>
              <a:gd name="T87" fmla="*/ 92 h 144"/>
              <a:gd name="T88" fmla="*/ 44 w 176"/>
              <a:gd name="T89" fmla="*/ 96 h 144"/>
              <a:gd name="T90" fmla="*/ 172 w 176"/>
              <a:gd name="T91" fmla="*/ 96 h 144"/>
              <a:gd name="T92" fmla="*/ 176 w 176"/>
              <a:gd name="T93" fmla="*/ 92 h 144"/>
              <a:gd name="T94" fmla="*/ 172 w 176"/>
              <a:gd name="T95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44">
                <a:moveTo>
                  <a:pt x="12" y="80"/>
                </a:moveTo>
                <a:cubicBezTo>
                  <a:pt x="5" y="80"/>
                  <a:pt x="0" y="85"/>
                  <a:pt x="0" y="92"/>
                </a:cubicBezTo>
                <a:cubicBezTo>
                  <a:pt x="0" y="99"/>
                  <a:pt x="5" y="104"/>
                  <a:pt x="12" y="104"/>
                </a:cubicBezTo>
                <a:cubicBezTo>
                  <a:pt x="19" y="104"/>
                  <a:pt x="24" y="99"/>
                  <a:pt x="24" y="92"/>
                </a:cubicBezTo>
                <a:cubicBezTo>
                  <a:pt x="24" y="85"/>
                  <a:pt x="19" y="80"/>
                  <a:pt x="12" y="80"/>
                </a:cubicBezTo>
                <a:close/>
                <a:moveTo>
                  <a:pt x="12" y="40"/>
                </a:moveTo>
                <a:cubicBezTo>
                  <a:pt x="5" y="40"/>
                  <a:pt x="0" y="45"/>
                  <a:pt x="0" y="52"/>
                </a:cubicBezTo>
                <a:cubicBezTo>
                  <a:pt x="0" y="59"/>
                  <a:pt x="5" y="64"/>
                  <a:pt x="12" y="64"/>
                </a:cubicBezTo>
                <a:cubicBezTo>
                  <a:pt x="19" y="64"/>
                  <a:pt x="24" y="59"/>
                  <a:pt x="24" y="52"/>
                </a:cubicBezTo>
                <a:cubicBezTo>
                  <a:pt x="24" y="45"/>
                  <a:pt x="19" y="40"/>
                  <a:pt x="12" y="40"/>
                </a:cubicBezTo>
                <a:close/>
                <a:moveTo>
                  <a:pt x="12" y="120"/>
                </a:moveTo>
                <a:cubicBezTo>
                  <a:pt x="5" y="120"/>
                  <a:pt x="0" y="125"/>
                  <a:pt x="0" y="132"/>
                </a:cubicBezTo>
                <a:cubicBezTo>
                  <a:pt x="0" y="139"/>
                  <a:pt x="5" y="144"/>
                  <a:pt x="12" y="144"/>
                </a:cubicBezTo>
                <a:cubicBezTo>
                  <a:pt x="19" y="144"/>
                  <a:pt x="24" y="139"/>
                  <a:pt x="24" y="132"/>
                </a:cubicBezTo>
                <a:cubicBezTo>
                  <a:pt x="24" y="125"/>
                  <a:pt x="19" y="120"/>
                  <a:pt x="12" y="120"/>
                </a:cubicBezTo>
                <a:close/>
                <a:moveTo>
                  <a:pt x="44" y="16"/>
                </a:move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4"/>
                  <a:pt x="176" y="12"/>
                </a:cubicBezTo>
                <a:cubicBezTo>
                  <a:pt x="176" y="10"/>
                  <a:pt x="174" y="8"/>
                  <a:pt x="172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2" y="8"/>
                  <a:pt x="40" y="10"/>
                  <a:pt x="40" y="12"/>
                </a:cubicBezTo>
                <a:cubicBezTo>
                  <a:pt x="40" y="14"/>
                  <a:pt x="42" y="16"/>
                  <a:pt x="44" y="16"/>
                </a:cubicBezTo>
                <a:close/>
                <a:moveTo>
                  <a:pt x="172" y="128"/>
                </a:moveTo>
                <a:cubicBezTo>
                  <a:pt x="44" y="128"/>
                  <a:pt x="44" y="128"/>
                  <a:pt x="44" y="128"/>
                </a:cubicBezTo>
                <a:cubicBezTo>
                  <a:pt x="42" y="128"/>
                  <a:pt x="40" y="130"/>
                  <a:pt x="40" y="132"/>
                </a:cubicBezTo>
                <a:cubicBezTo>
                  <a:pt x="40" y="134"/>
                  <a:pt x="42" y="136"/>
                  <a:pt x="44" y="136"/>
                </a:cubicBezTo>
                <a:cubicBezTo>
                  <a:pt x="172" y="136"/>
                  <a:pt x="172" y="136"/>
                  <a:pt x="172" y="136"/>
                </a:cubicBezTo>
                <a:cubicBezTo>
                  <a:pt x="174" y="136"/>
                  <a:pt x="176" y="134"/>
                  <a:pt x="176" y="132"/>
                </a:cubicBezTo>
                <a:cubicBezTo>
                  <a:pt x="176" y="130"/>
                  <a:pt x="174" y="128"/>
                  <a:pt x="172" y="128"/>
                </a:cubicBezTo>
                <a:close/>
                <a:moveTo>
                  <a:pt x="12" y="0"/>
                </a:moveTo>
                <a:cubicBezTo>
                  <a:pt x="5" y="0"/>
                  <a:pt x="0" y="5"/>
                  <a:pt x="0" y="12"/>
                </a:cubicBezTo>
                <a:cubicBezTo>
                  <a:pt x="0" y="19"/>
                  <a:pt x="5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5"/>
                  <a:pt x="19" y="0"/>
                  <a:pt x="12" y="0"/>
                </a:cubicBezTo>
                <a:close/>
                <a:moveTo>
                  <a:pt x="172" y="48"/>
                </a:moveTo>
                <a:cubicBezTo>
                  <a:pt x="44" y="48"/>
                  <a:pt x="44" y="48"/>
                  <a:pt x="44" y="48"/>
                </a:cubicBezTo>
                <a:cubicBezTo>
                  <a:pt x="42" y="48"/>
                  <a:pt x="40" y="50"/>
                  <a:pt x="40" y="52"/>
                </a:cubicBezTo>
                <a:cubicBezTo>
                  <a:pt x="40" y="54"/>
                  <a:pt x="42" y="56"/>
                  <a:pt x="44" y="56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74" y="56"/>
                  <a:pt x="176" y="54"/>
                  <a:pt x="176" y="52"/>
                </a:cubicBezTo>
                <a:cubicBezTo>
                  <a:pt x="176" y="50"/>
                  <a:pt x="174" y="48"/>
                  <a:pt x="172" y="48"/>
                </a:cubicBezTo>
                <a:close/>
                <a:moveTo>
                  <a:pt x="172" y="88"/>
                </a:moveTo>
                <a:cubicBezTo>
                  <a:pt x="44" y="88"/>
                  <a:pt x="44" y="88"/>
                  <a:pt x="44" y="88"/>
                </a:cubicBezTo>
                <a:cubicBezTo>
                  <a:pt x="42" y="88"/>
                  <a:pt x="40" y="90"/>
                  <a:pt x="40" y="92"/>
                </a:cubicBezTo>
                <a:cubicBezTo>
                  <a:pt x="40" y="94"/>
                  <a:pt x="42" y="96"/>
                  <a:pt x="4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0"/>
                  <a:pt x="174" y="88"/>
                  <a:pt x="172" y="8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0" name="Freeform 545"/>
          <p:cNvSpPr>
            <a:spLocks noEditPoints="1"/>
          </p:cNvSpPr>
          <p:nvPr/>
        </p:nvSpPr>
        <p:spPr bwMode="auto">
          <a:xfrm>
            <a:off x="6329718" y="3701667"/>
            <a:ext cx="493406" cy="415500"/>
          </a:xfrm>
          <a:custGeom>
            <a:avLst/>
            <a:gdLst>
              <a:gd name="T0" fmla="*/ 160 w 176"/>
              <a:gd name="T1" fmla="*/ 16 h 144"/>
              <a:gd name="T2" fmla="*/ 88 w 176"/>
              <a:gd name="T3" fmla="*/ 16 h 144"/>
              <a:gd name="T4" fmla="*/ 56 w 176"/>
              <a:gd name="T5" fmla="*/ 0 h 144"/>
              <a:gd name="T6" fmla="*/ 16 w 176"/>
              <a:gd name="T7" fmla="*/ 0 h 144"/>
              <a:gd name="T8" fmla="*/ 0 w 176"/>
              <a:gd name="T9" fmla="*/ 16 h 144"/>
              <a:gd name="T10" fmla="*/ 0 w 176"/>
              <a:gd name="T11" fmla="*/ 128 h 144"/>
              <a:gd name="T12" fmla="*/ 16 w 176"/>
              <a:gd name="T13" fmla="*/ 144 h 144"/>
              <a:gd name="T14" fmla="*/ 160 w 176"/>
              <a:gd name="T15" fmla="*/ 144 h 144"/>
              <a:gd name="T16" fmla="*/ 176 w 176"/>
              <a:gd name="T17" fmla="*/ 128 h 144"/>
              <a:gd name="T18" fmla="*/ 176 w 176"/>
              <a:gd name="T19" fmla="*/ 32 h 144"/>
              <a:gd name="T20" fmla="*/ 160 w 176"/>
              <a:gd name="T21" fmla="*/ 16 h 144"/>
              <a:gd name="T22" fmla="*/ 168 w 176"/>
              <a:gd name="T23" fmla="*/ 128 h 144"/>
              <a:gd name="T24" fmla="*/ 160 w 176"/>
              <a:gd name="T25" fmla="*/ 136 h 144"/>
              <a:gd name="T26" fmla="*/ 16 w 176"/>
              <a:gd name="T27" fmla="*/ 136 h 144"/>
              <a:gd name="T28" fmla="*/ 8 w 176"/>
              <a:gd name="T29" fmla="*/ 128 h 144"/>
              <a:gd name="T30" fmla="*/ 8 w 176"/>
              <a:gd name="T31" fmla="*/ 48 h 144"/>
              <a:gd name="T32" fmla="*/ 168 w 176"/>
              <a:gd name="T33" fmla="*/ 48 h 144"/>
              <a:gd name="T34" fmla="*/ 168 w 176"/>
              <a:gd name="T35" fmla="*/ 128 h 144"/>
              <a:gd name="T36" fmla="*/ 168 w 176"/>
              <a:gd name="T37" fmla="*/ 40 h 144"/>
              <a:gd name="T38" fmla="*/ 8 w 176"/>
              <a:gd name="T39" fmla="*/ 40 h 144"/>
              <a:gd name="T40" fmla="*/ 8 w 176"/>
              <a:gd name="T41" fmla="*/ 16 h 144"/>
              <a:gd name="T42" fmla="*/ 16 w 176"/>
              <a:gd name="T43" fmla="*/ 8 h 144"/>
              <a:gd name="T44" fmla="*/ 56 w 176"/>
              <a:gd name="T45" fmla="*/ 8 h 144"/>
              <a:gd name="T46" fmla="*/ 88 w 176"/>
              <a:gd name="T47" fmla="*/ 24 h 144"/>
              <a:gd name="T48" fmla="*/ 160 w 176"/>
              <a:gd name="T49" fmla="*/ 24 h 144"/>
              <a:gd name="T50" fmla="*/ 168 w 176"/>
              <a:gd name="T51" fmla="*/ 32 h 144"/>
              <a:gd name="T52" fmla="*/ 168 w 176"/>
              <a:gd name="T53" fmla="*/ 4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44"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1" name="Freeform 546"/>
          <p:cNvSpPr>
            <a:spLocks noEditPoints="1"/>
          </p:cNvSpPr>
          <p:nvPr/>
        </p:nvSpPr>
        <p:spPr bwMode="auto">
          <a:xfrm>
            <a:off x="7277573" y="3675699"/>
            <a:ext cx="506394" cy="454456"/>
          </a:xfrm>
          <a:custGeom>
            <a:avLst/>
            <a:gdLst>
              <a:gd name="T0" fmla="*/ 128 w 176"/>
              <a:gd name="T1" fmla="*/ 48 h 160"/>
              <a:gd name="T2" fmla="*/ 80 w 176"/>
              <a:gd name="T3" fmla="*/ 48 h 160"/>
              <a:gd name="T4" fmla="*/ 48 w 176"/>
              <a:gd name="T5" fmla="*/ 32 h 160"/>
              <a:gd name="T6" fmla="*/ 16 w 176"/>
              <a:gd name="T7" fmla="*/ 32 h 160"/>
              <a:gd name="T8" fmla="*/ 0 w 176"/>
              <a:gd name="T9" fmla="*/ 48 h 160"/>
              <a:gd name="T10" fmla="*/ 0 w 176"/>
              <a:gd name="T11" fmla="*/ 144 h 160"/>
              <a:gd name="T12" fmla="*/ 16 w 176"/>
              <a:gd name="T13" fmla="*/ 160 h 160"/>
              <a:gd name="T14" fmla="*/ 128 w 176"/>
              <a:gd name="T15" fmla="*/ 160 h 160"/>
              <a:gd name="T16" fmla="*/ 144 w 176"/>
              <a:gd name="T17" fmla="*/ 144 h 160"/>
              <a:gd name="T18" fmla="*/ 144 w 176"/>
              <a:gd name="T19" fmla="*/ 64 h 160"/>
              <a:gd name="T20" fmla="*/ 128 w 176"/>
              <a:gd name="T21" fmla="*/ 48 h 160"/>
              <a:gd name="T22" fmla="*/ 136 w 176"/>
              <a:gd name="T23" fmla="*/ 144 h 160"/>
              <a:gd name="T24" fmla="*/ 128 w 176"/>
              <a:gd name="T25" fmla="*/ 152 h 160"/>
              <a:gd name="T26" fmla="*/ 16 w 176"/>
              <a:gd name="T27" fmla="*/ 152 h 160"/>
              <a:gd name="T28" fmla="*/ 8 w 176"/>
              <a:gd name="T29" fmla="*/ 144 h 160"/>
              <a:gd name="T30" fmla="*/ 8 w 176"/>
              <a:gd name="T31" fmla="*/ 80 h 160"/>
              <a:gd name="T32" fmla="*/ 136 w 176"/>
              <a:gd name="T33" fmla="*/ 80 h 160"/>
              <a:gd name="T34" fmla="*/ 136 w 176"/>
              <a:gd name="T35" fmla="*/ 144 h 160"/>
              <a:gd name="T36" fmla="*/ 136 w 176"/>
              <a:gd name="T37" fmla="*/ 72 h 160"/>
              <a:gd name="T38" fmla="*/ 8 w 176"/>
              <a:gd name="T39" fmla="*/ 72 h 160"/>
              <a:gd name="T40" fmla="*/ 8 w 176"/>
              <a:gd name="T41" fmla="*/ 48 h 160"/>
              <a:gd name="T42" fmla="*/ 16 w 176"/>
              <a:gd name="T43" fmla="*/ 40 h 160"/>
              <a:gd name="T44" fmla="*/ 48 w 176"/>
              <a:gd name="T45" fmla="*/ 40 h 160"/>
              <a:gd name="T46" fmla="*/ 80 w 176"/>
              <a:gd name="T47" fmla="*/ 56 h 160"/>
              <a:gd name="T48" fmla="*/ 128 w 176"/>
              <a:gd name="T49" fmla="*/ 56 h 160"/>
              <a:gd name="T50" fmla="*/ 136 w 176"/>
              <a:gd name="T51" fmla="*/ 64 h 160"/>
              <a:gd name="T52" fmla="*/ 136 w 176"/>
              <a:gd name="T53" fmla="*/ 72 h 160"/>
              <a:gd name="T54" fmla="*/ 160 w 176"/>
              <a:gd name="T55" fmla="*/ 16 h 160"/>
              <a:gd name="T56" fmla="*/ 112 w 176"/>
              <a:gd name="T57" fmla="*/ 16 h 160"/>
              <a:gd name="T58" fmla="*/ 80 w 176"/>
              <a:gd name="T59" fmla="*/ 0 h 160"/>
              <a:gd name="T60" fmla="*/ 48 w 176"/>
              <a:gd name="T61" fmla="*/ 0 h 160"/>
              <a:gd name="T62" fmla="*/ 32 w 176"/>
              <a:gd name="T63" fmla="*/ 16 h 160"/>
              <a:gd name="T64" fmla="*/ 32 w 176"/>
              <a:gd name="T65" fmla="*/ 20 h 160"/>
              <a:gd name="T66" fmla="*/ 36 w 176"/>
              <a:gd name="T67" fmla="*/ 24 h 160"/>
              <a:gd name="T68" fmla="*/ 40 w 176"/>
              <a:gd name="T69" fmla="*/ 20 h 160"/>
              <a:gd name="T70" fmla="*/ 40 w 176"/>
              <a:gd name="T71" fmla="*/ 16 h 160"/>
              <a:gd name="T72" fmla="*/ 48 w 176"/>
              <a:gd name="T73" fmla="*/ 8 h 160"/>
              <a:gd name="T74" fmla="*/ 80 w 176"/>
              <a:gd name="T75" fmla="*/ 8 h 160"/>
              <a:gd name="T76" fmla="*/ 112 w 176"/>
              <a:gd name="T77" fmla="*/ 24 h 160"/>
              <a:gd name="T78" fmla="*/ 160 w 176"/>
              <a:gd name="T79" fmla="*/ 24 h 160"/>
              <a:gd name="T80" fmla="*/ 168 w 176"/>
              <a:gd name="T81" fmla="*/ 32 h 160"/>
              <a:gd name="T82" fmla="*/ 168 w 176"/>
              <a:gd name="T83" fmla="*/ 112 h 160"/>
              <a:gd name="T84" fmla="*/ 160 w 176"/>
              <a:gd name="T85" fmla="*/ 120 h 160"/>
              <a:gd name="T86" fmla="*/ 156 w 176"/>
              <a:gd name="T87" fmla="*/ 120 h 160"/>
              <a:gd name="T88" fmla="*/ 152 w 176"/>
              <a:gd name="T89" fmla="*/ 124 h 160"/>
              <a:gd name="T90" fmla="*/ 156 w 176"/>
              <a:gd name="T91" fmla="*/ 128 h 160"/>
              <a:gd name="T92" fmla="*/ 160 w 176"/>
              <a:gd name="T93" fmla="*/ 128 h 160"/>
              <a:gd name="T94" fmla="*/ 176 w 176"/>
              <a:gd name="T95" fmla="*/ 112 h 160"/>
              <a:gd name="T96" fmla="*/ 176 w 176"/>
              <a:gd name="T97" fmla="*/ 32 h 160"/>
              <a:gd name="T98" fmla="*/ 160 w 176"/>
              <a:gd name="T9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128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64" y="48"/>
                  <a:pt x="64" y="32"/>
                  <a:pt x="4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7" y="160"/>
                  <a:pt x="144" y="153"/>
                  <a:pt x="144" y="14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55"/>
                  <a:pt x="137" y="48"/>
                  <a:pt x="128" y="48"/>
                </a:cubicBezTo>
                <a:close/>
                <a:moveTo>
                  <a:pt x="136" y="144"/>
                </a:moveTo>
                <a:cubicBezTo>
                  <a:pt x="136" y="148"/>
                  <a:pt x="132" y="152"/>
                  <a:pt x="12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44"/>
                </a:lnTo>
                <a:close/>
                <a:moveTo>
                  <a:pt x="13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56"/>
                  <a:pt x="80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6" y="60"/>
                  <a:pt x="136" y="64"/>
                </a:cubicBezTo>
                <a:lnTo>
                  <a:pt x="136" y="72"/>
                </a:lnTo>
                <a:close/>
                <a:moveTo>
                  <a:pt x="160" y="16"/>
                </a:moveTo>
                <a:cubicBezTo>
                  <a:pt x="112" y="16"/>
                  <a:pt x="112" y="16"/>
                  <a:pt x="112" y="16"/>
                </a:cubicBezTo>
                <a:cubicBezTo>
                  <a:pt x="96" y="16"/>
                  <a:pt x="96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2" y="8"/>
                  <a:pt x="92" y="24"/>
                  <a:pt x="112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6"/>
                  <a:pt x="164" y="120"/>
                  <a:pt x="160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2" name="Freeform 547"/>
          <p:cNvSpPr>
            <a:spLocks noEditPoints="1"/>
          </p:cNvSpPr>
          <p:nvPr/>
        </p:nvSpPr>
        <p:spPr bwMode="auto">
          <a:xfrm>
            <a:off x="8238414" y="3701667"/>
            <a:ext cx="506394" cy="415500"/>
          </a:xfrm>
          <a:custGeom>
            <a:avLst/>
            <a:gdLst>
              <a:gd name="T0" fmla="*/ 132 w 176"/>
              <a:gd name="T1" fmla="*/ 104 h 144"/>
              <a:gd name="T2" fmla="*/ 144 w 176"/>
              <a:gd name="T3" fmla="*/ 92 h 144"/>
              <a:gd name="T4" fmla="*/ 132 w 176"/>
              <a:gd name="T5" fmla="*/ 80 h 144"/>
              <a:gd name="T6" fmla="*/ 120 w 176"/>
              <a:gd name="T7" fmla="*/ 92 h 144"/>
              <a:gd name="T8" fmla="*/ 132 w 176"/>
              <a:gd name="T9" fmla="*/ 104 h 144"/>
              <a:gd name="T10" fmla="*/ 132 w 176"/>
              <a:gd name="T11" fmla="*/ 88 h 144"/>
              <a:gd name="T12" fmla="*/ 136 w 176"/>
              <a:gd name="T13" fmla="*/ 92 h 144"/>
              <a:gd name="T14" fmla="*/ 132 w 176"/>
              <a:gd name="T15" fmla="*/ 96 h 144"/>
              <a:gd name="T16" fmla="*/ 128 w 176"/>
              <a:gd name="T17" fmla="*/ 92 h 144"/>
              <a:gd name="T18" fmla="*/ 132 w 176"/>
              <a:gd name="T19" fmla="*/ 88 h 144"/>
              <a:gd name="T20" fmla="*/ 160 w 176"/>
              <a:gd name="T21" fmla="*/ 16 h 144"/>
              <a:gd name="T22" fmla="*/ 88 w 176"/>
              <a:gd name="T23" fmla="*/ 16 h 144"/>
              <a:gd name="T24" fmla="*/ 56 w 176"/>
              <a:gd name="T25" fmla="*/ 0 h 144"/>
              <a:gd name="T26" fmla="*/ 16 w 176"/>
              <a:gd name="T27" fmla="*/ 0 h 144"/>
              <a:gd name="T28" fmla="*/ 0 w 176"/>
              <a:gd name="T29" fmla="*/ 16 h 144"/>
              <a:gd name="T30" fmla="*/ 0 w 176"/>
              <a:gd name="T31" fmla="*/ 128 h 144"/>
              <a:gd name="T32" fmla="*/ 16 w 176"/>
              <a:gd name="T33" fmla="*/ 144 h 144"/>
              <a:gd name="T34" fmla="*/ 160 w 176"/>
              <a:gd name="T35" fmla="*/ 144 h 144"/>
              <a:gd name="T36" fmla="*/ 176 w 176"/>
              <a:gd name="T37" fmla="*/ 128 h 144"/>
              <a:gd name="T38" fmla="*/ 176 w 176"/>
              <a:gd name="T39" fmla="*/ 32 h 144"/>
              <a:gd name="T40" fmla="*/ 160 w 176"/>
              <a:gd name="T41" fmla="*/ 16 h 144"/>
              <a:gd name="T42" fmla="*/ 168 w 176"/>
              <a:gd name="T43" fmla="*/ 128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8 w 176"/>
              <a:gd name="T51" fmla="*/ 48 h 144"/>
              <a:gd name="T52" fmla="*/ 168 w 176"/>
              <a:gd name="T53" fmla="*/ 48 h 144"/>
              <a:gd name="T54" fmla="*/ 168 w 176"/>
              <a:gd name="T55" fmla="*/ 128 h 144"/>
              <a:gd name="T56" fmla="*/ 168 w 176"/>
              <a:gd name="T57" fmla="*/ 40 h 144"/>
              <a:gd name="T58" fmla="*/ 8 w 176"/>
              <a:gd name="T59" fmla="*/ 40 h 144"/>
              <a:gd name="T60" fmla="*/ 8 w 176"/>
              <a:gd name="T61" fmla="*/ 16 h 144"/>
              <a:gd name="T62" fmla="*/ 16 w 176"/>
              <a:gd name="T63" fmla="*/ 8 h 144"/>
              <a:gd name="T64" fmla="*/ 56 w 176"/>
              <a:gd name="T65" fmla="*/ 8 h 144"/>
              <a:gd name="T66" fmla="*/ 88 w 176"/>
              <a:gd name="T67" fmla="*/ 24 h 144"/>
              <a:gd name="T68" fmla="*/ 160 w 176"/>
              <a:gd name="T69" fmla="*/ 24 h 144"/>
              <a:gd name="T70" fmla="*/ 168 w 176"/>
              <a:gd name="T71" fmla="*/ 32 h 144"/>
              <a:gd name="T72" fmla="*/ 168 w 176"/>
              <a:gd name="T73" fmla="*/ 40 h 144"/>
              <a:gd name="T74" fmla="*/ 44 w 176"/>
              <a:gd name="T75" fmla="*/ 104 h 144"/>
              <a:gd name="T76" fmla="*/ 56 w 176"/>
              <a:gd name="T77" fmla="*/ 92 h 144"/>
              <a:gd name="T78" fmla="*/ 44 w 176"/>
              <a:gd name="T79" fmla="*/ 80 h 144"/>
              <a:gd name="T80" fmla="*/ 32 w 176"/>
              <a:gd name="T81" fmla="*/ 92 h 144"/>
              <a:gd name="T82" fmla="*/ 44 w 176"/>
              <a:gd name="T83" fmla="*/ 104 h 144"/>
              <a:gd name="T84" fmla="*/ 44 w 176"/>
              <a:gd name="T85" fmla="*/ 88 h 144"/>
              <a:gd name="T86" fmla="*/ 48 w 176"/>
              <a:gd name="T87" fmla="*/ 92 h 144"/>
              <a:gd name="T88" fmla="*/ 44 w 176"/>
              <a:gd name="T89" fmla="*/ 96 h 144"/>
              <a:gd name="T90" fmla="*/ 40 w 176"/>
              <a:gd name="T91" fmla="*/ 92 h 144"/>
              <a:gd name="T92" fmla="*/ 44 w 176"/>
              <a:gd name="T93" fmla="*/ 88 h 144"/>
              <a:gd name="T94" fmla="*/ 88 w 176"/>
              <a:gd name="T95" fmla="*/ 104 h 144"/>
              <a:gd name="T96" fmla="*/ 100 w 176"/>
              <a:gd name="T97" fmla="*/ 92 h 144"/>
              <a:gd name="T98" fmla="*/ 88 w 176"/>
              <a:gd name="T99" fmla="*/ 80 h 144"/>
              <a:gd name="T100" fmla="*/ 76 w 176"/>
              <a:gd name="T101" fmla="*/ 92 h 144"/>
              <a:gd name="T102" fmla="*/ 88 w 176"/>
              <a:gd name="T103" fmla="*/ 104 h 144"/>
              <a:gd name="T104" fmla="*/ 88 w 176"/>
              <a:gd name="T105" fmla="*/ 88 h 144"/>
              <a:gd name="T106" fmla="*/ 92 w 176"/>
              <a:gd name="T107" fmla="*/ 92 h 144"/>
              <a:gd name="T108" fmla="*/ 88 w 176"/>
              <a:gd name="T109" fmla="*/ 96 h 144"/>
              <a:gd name="T110" fmla="*/ 84 w 176"/>
              <a:gd name="T111" fmla="*/ 92 h 144"/>
              <a:gd name="T112" fmla="*/ 88 w 176"/>
              <a:gd name="T113" fmla="*/ 8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44">
                <a:moveTo>
                  <a:pt x="132" y="104"/>
                </a:moveTo>
                <a:cubicBezTo>
                  <a:pt x="139" y="104"/>
                  <a:pt x="144" y="99"/>
                  <a:pt x="144" y="92"/>
                </a:cubicBezTo>
                <a:cubicBezTo>
                  <a:pt x="144" y="85"/>
                  <a:pt x="139" y="80"/>
                  <a:pt x="132" y="80"/>
                </a:cubicBezTo>
                <a:cubicBezTo>
                  <a:pt x="125" y="80"/>
                  <a:pt x="120" y="85"/>
                  <a:pt x="120" y="92"/>
                </a:cubicBezTo>
                <a:cubicBezTo>
                  <a:pt x="120" y="99"/>
                  <a:pt x="125" y="104"/>
                  <a:pt x="132" y="104"/>
                </a:cubicBezTo>
                <a:close/>
                <a:moveTo>
                  <a:pt x="132" y="88"/>
                </a:moveTo>
                <a:cubicBezTo>
                  <a:pt x="134" y="88"/>
                  <a:pt x="136" y="90"/>
                  <a:pt x="136" y="92"/>
                </a:cubicBezTo>
                <a:cubicBezTo>
                  <a:pt x="136" y="94"/>
                  <a:pt x="134" y="96"/>
                  <a:pt x="132" y="96"/>
                </a:cubicBezTo>
                <a:cubicBezTo>
                  <a:pt x="130" y="96"/>
                  <a:pt x="128" y="94"/>
                  <a:pt x="128" y="92"/>
                </a:cubicBezTo>
                <a:cubicBezTo>
                  <a:pt x="128" y="90"/>
                  <a:pt x="130" y="88"/>
                  <a:pt x="132" y="88"/>
                </a:cubicBezTo>
                <a:close/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28"/>
                </a:moveTo>
                <a:cubicBezTo>
                  <a:pt x="168" y="132"/>
                  <a:pt x="164" y="136"/>
                  <a:pt x="160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168" y="48"/>
                  <a:pt x="168" y="48"/>
                  <a:pt x="168" y="48"/>
                </a:cubicBezTo>
                <a:lnTo>
                  <a:pt x="168" y="128"/>
                </a:lnTo>
                <a:close/>
                <a:moveTo>
                  <a:pt x="168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40"/>
                </a:lnTo>
                <a:close/>
                <a:moveTo>
                  <a:pt x="44" y="104"/>
                </a:moveTo>
                <a:cubicBezTo>
                  <a:pt x="51" y="104"/>
                  <a:pt x="56" y="99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7" y="80"/>
                  <a:pt x="32" y="85"/>
                  <a:pt x="32" y="92"/>
                </a:cubicBezTo>
                <a:cubicBezTo>
                  <a:pt x="32" y="99"/>
                  <a:pt x="37" y="104"/>
                  <a:pt x="44" y="104"/>
                </a:cubicBezTo>
                <a:close/>
                <a:moveTo>
                  <a:pt x="44" y="88"/>
                </a:moveTo>
                <a:cubicBezTo>
                  <a:pt x="46" y="88"/>
                  <a:pt x="48" y="90"/>
                  <a:pt x="48" y="92"/>
                </a:cubicBezTo>
                <a:cubicBezTo>
                  <a:pt x="48" y="94"/>
                  <a:pt x="46" y="96"/>
                  <a:pt x="44" y="96"/>
                </a:cubicBezTo>
                <a:cubicBezTo>
                  <a:pt x="42" y="96"/>
                  <a:pt x="40" y="94"/>
                  <a:pt x="40" y="92"/>
                </a:cubicBezTo>
                <a:cubicBezTo>
                  <a:pt x="40" y="90"/>
                  <a:pt x="42" y="88"/>
                  <a:pt x="44" y="88"/>
                </a:cubicBezTo>
                <a:close/>
                <a:moveTo>
                  <a:pt x="88" y="104"/>
                </a:moveTo>
                <a:cubicBezTo>
                  <a:pt x="95" y="104"/>
                  <a:pt x="100" y="99"/>
                  <a:pt x="100" y="92"/>
                </a:cubicBezTo>
                <a:cubicBezTo>
                  <a:pt x="100" y="85"/>
                  <a:pt x="95" y="80"/>
                  <a:pt x="88" y="80"/>
                </a:cubicBezTo>
                <a:cubicBezTo>
                  <a:pt x="81" y="80"/>
                  <a:pt x="76" y="85"/>
                  <a:pt x="76" y="92"/>
                </a:cubicBezTo>
                <a:cubicBezTo>
                  <a:pt x="76" y="99"/>
                  <a:pt x="81" y="104"/>
                  <a:pt x="88" y="104"/>
                </a:cubicBezTo>
                <a:close/>
                <a:moveTo>
                  <a:pt x="88" y="88"/>
                </a:moveTo>
                <a:cubicBezTo>
                  <a:pt x="90" y="88"/>
                  <a:pt x="92" y="90"/>
                  <a:pt x="92" y="92"/>
                </a:cubicBezTo>
                <a:cubicBezTo>
                  <a:pt x="92" y="94"/>
                  <a:pt x="90" y="96"/>
                  <a:pt x="88" y="96"/>
                </a:cubicBezTo>
                <a:cubicBezTo>
                  <a:pt x="86" y="96"/>
                  <a:pt x="84" y="94"/>
                  <a:pt x="84" y="92"/>
                </a:cubicBezTo>
                <a:cubicBezTo>
                  <a:pt x="84" y="90"/>
                  <a:pt x="86" y="88"/>
                  <a:pt x="88" y="8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3" name="Freeform 548"/>
          <p:cNvSpPr>
            <a:spLocks noEditPoints="1"/>
          </p:cNvSpPr>
          <p:nvPr/>
        </p:nvSpPr>
        <p:spPr bwMode="auto">
          <a:xfrm>
            <a:off x="9199258" y="3649730"/>
            <a:ext cx="493406" cy="506394"/>
          </a:xfrm>
          <a:custGeom>
            <a:avLst/>
            <a:gdLst>
              <a:gd name="T0" fmla="*/ 138 w 176"/>
              <a:gd name="T1" fmla="*/ 133 h 176"/>
              <a:gd name="T2" fmla="*/ 152 w 176"/>
              <a:gd name="T3" fmla="*/ 96 h 176"/>
              <a:gd name="T4" fmla="*/ 96 w 176"/>
              <a:gd name="T5" fmla="*/ 40 h 176"/>
              <a:gd name="T6" fmla="*/ 40 w 176"/>
              <a:gd name="T7" fmla="*/ 96 h 176"/>
              <a:gd name="T8" fmla="*/ 96 w 176"/>
              <a:gd name="T9" fmla="*/ 152 h 176"/>
              <a:gd name="T10" fmla="*/ 133 w 176"/>
              <a:gd name="T11" fmla="*/ 138 h 176"/>
              <a:gd name="T12" fmla="*/ 138 w 176"/>
              <a:gd name="T13" fmla="*/ 144 h 176"/>
              <a:gd name="T14" fmla="*/ 138 w 176"/>
              <a:gd name="T15" fmla="*/ 144 h 176"/>
              <a:gd name="T16" fmla="*/ 138 w 176"/>
              <a:gd name="T17" fmla="*/ 144 h 176"/>
              <a:gd name="T18" fmla="*/ 169 w 176"/>
              <a:gd name="T19" fmla="*/ 175 h 176"/>
              <a:gd name="T20" fmla="*/ 172 w 176"/>
              <a:gd name="T21" fmla="*/ 176 h 176"/>
              <a:gd name="T22" fmla="*/ 176 w 176"/>
              <a:gd name="T23" fmla="*/ 172 h 176"/>
              <a:gd name="T24" fmla="*/ 175 w 176"/>
              <a:gd name="T25" fmla="*/ 169 h 176"/>
              <a:gd name="T26" fmla="*/ 138 w 176"/>
              <a:gd name="T27" fmla="*/ 133 h 176"/>
              <a:gd name="T28" fmla="*/ 96 w 176"/>
              <a:gd name="T29" fmla="*/ 144 h 176"/>
              <a:gd name="T30" fmla="*/ 48 w 176"/>
              <a:gd name="T31" fmla="*/ 96 h 176"/>
              <a:gd name="T32" fmla="*/ 96 w 176"/>
              <a:gd name="T33" fmla="*/ 48 h 176"/>
              <a:gd name="T34" fmla="*/ 144 w 176"/>
              <a:gd name="T35" fmla="*/ 96 h 176"/>
              <a:gd name="T36" fmla="*/ 96 w 176"/>
              <a:gd name="T37" fmla="*/ 144 h 176"/>
              <a:gd name="T38" fmla="*/ 160 w 176"/>
              <a:gd name="T39" fmla="*/ 16 h 176"/>
              <a:gd name="T40" fmla="*/ 88 w 176"/>
              <a:gd name="T41" fmla="*/ 16 h 176"/>
              <a:gd name="T42" fmla="*/ 56 w 176"/>
              <a:gd name="T43" fmla="*/ 0 h 176"/>
              <a:gd name="T44" fmla="*/ 16 w 176"/>
              <a:gd name="T45" fmla="*/ 0 h 176"/>
              <a:gd name="T46" fmla="*/ 0 w 176"/>
              <a:gd name="T47" fmla="*/ 16 h 176"/>
              <a:gd name="T48" fmla="*/ 0 w 176"/>
              <a:gd name="T49" fmla="*/ 128 h 176"/>
              <a:gd name="T50" fmla="*/ 16 w 176"/>
              <a:gd name="T51" fmla="*/ 144 h 176"/>
              <a:gd name="T52" fmla="*/ 54 w 176"/>
              <a:gd name="T53" fmla="*/ 144 h 176"/>
              <a:gd name="T54" fmla="*/ 46 w 176"/>
              <a:gd name="T55" fmla="*/ 136 h 176"/>
              <a:gd name="T56" fmla="*/ 16 w 176"/>
              <a:gd name="T57" fmla="*/ 136 h 176"/>
              <a:gd name="T58" fmla="*/ 8 w 176"/>
              <a:gd name="T59" fmla="*/ 128 h 176"/>
              <a:gd name="T60" fmla="*/ 8 w 176"/>
              <a:gd name="T61" fmla="*/ 48 h 176"/>
              <a:gd name="T62" fmla="*/ 54 w 176"/>
              <a:gd name="T63" fmla="*/ 48 h 176"/>
              <a:gd name="T64" fmla="*/ 65 w 176"/>
              <a:gd name="T65" fmla="*/ 40 h 176"/>
              <a:gd name="T66" fmla="*/ 8 w 176"/>
              <a:gd name="T67" fmla="*/ 40 h 176"/>
              <a:gd name="T68" fmla="*/ 8 w 176"/>
              <a:gd name="T69" fmla="*/ 16 h 176"/>
              <a:gd name="T70" fmla="*/ 16 w 176"/>
              <a:gd name="T71" fmla="*/ 8 h 176"/>
              <a:gd name="T72" fmla="*/ 56 w 176"/>
              <a:gd name="T73" fmla="*/ 8 h 176"/>
              <a:gd name="T74" fmla="*/ 88 w 176"/>
              <a:gd name="T75" fmla="*/ 24 h 176"/>
              <a:gd name="T76" fmla="*/ 160 w 176"/>
              <a:gd name="T77" fmla="*/ 24 h 176"/>
              <a:gd name="T78" fmla="*/ 168 w 176"/>
              <a:gd name="T79" fmla="*/ 32 h 176"/>
              <a:gd name="T80" fmla="*/ 168 w 176"/>
              <a:gd name="T81" fmla="*/ 40 h 176"/>
              <a:gd name="T82" fmla="*/ 127 w 176"/>
              <a:gd name="T83" fmla="*/ 40 h 176"/>
              <a:gd name="T84" fmla="*/ 138 w 176"/>
              <a:gd name="T85" fmla="*/ 48 h 176"/>
              <a:gd name="T86" fmla="*/ 168 w 176"/>
              <a:gd name="T87" fmla="*/ 48 h 176"/>
              <a:gd name="T88" fmla="*/ 168 w 176"/>
              <a:gd name="T89" fmla="*/ 128 h 176"/>
              <a:gd name="T90" fmla="*/ 160 w 176"/>
              <a:gd name="T91" fmla="*/ 136 h 176"/>
              <a:gd name="T92" fmla="*/ 153 w 176"/>
              <a:gd name="T93" fmla="*/ 136 h 176"/>
              <a:gd name="T94" fmla="*/ 161 w 176"/>
              <a:gd name="T95" fmla="*/ 144 h 176"/>
              <a:gd name="T96" fmla="*/ 176 w 176"/>
              <a:gd name="T97" fmla="*/ 128 h 176"/>
              <a:gd name="T98" fmla="*/ 176 w 176"/>
              <a:gd name="T99" fmla="*/ 32 h 176"/>
              <a:gd name="T100" fmla="*/ 160 w 176"/>
              <a:gd name="T10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38" y="133"/>
                </a:moveTo>
                <a:cubicBezTo>
                  <a:pt x="147" y="123"/>
                  <a:pt x="152" y="110"/>
                  <a:pt x="152" y="96"/>
                </a:cubicBezTo>
                <a:cubicBezTo>
                  <a:pt x="152" y="65"/>
                  <a:pt x="127" y="40"/>
                  <a:pt x="96" y="40"/>
                </a:cubicBezTo>
                <a:cubicBezTo>
                  <a:pt x="65" y="40"/>
                  <a:pt x="40" y="65"/>
                  <a:pt x="40" y="96"/>
                </a:cubicBezTo>
                <a:cubicBezTo>
                  <a:pt x="40" y="127"/>
                  <a:pt x="65" y="152"/>
                  <a:pt x="96" y="152"/>
                </a:cubicBezTo>
                <a:cubicBezTo>
                  <a:pt x="110" y="152"/>
                  <a:pt x="123" y="147"/>
                  <a:pt x="133" y="138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lnTo>
                  <a:pt x="138" y="133"/>
                </a:lnTo>
                <a:close/>
                <a:moveTo>
                  <a:pt x="96" y="144"/>
                </a:moveTo>
                <a:cubicBezTo>
                  <a:pt x="69" y="144"/>
                  <a:pt x="48" y="123"/>
                  <a:pt x="48" y="96"/>
                </a:cubicBezTo>
                <a:cubicBezTo>
                  <a:pt x="48" y="69"/>
                  <a:pt x="69" y="48"/>
                  <a:pt x="96" y="48"/>
                </a:cubicBezTo>
                <a:cubicBezTo>
                  <a:pt x="123" y="48"/>
                  <a:pt x="144" y="69"/>
                  <a:pt x="144" y="96"/>
                </a:cubicBezTo>
                <a:cubicBezTo>
                  <a:pt x="144" y="123"/>
                  <a:pt x="123" y="144"/>
                  <a:pt x="96" y="144"/>
                </a:cubicBezTo>
                <a:close/>
                <a:moveTo>
                  <a:pt x="160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72" y="16"/>
                  <a:pt x="72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51" y="142"/>
                  <a:pt x="48" y="139"/>
                  <a:pt x="46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45"/>
                  <a:pt x="61" y="42"/>
                  <a:pt x="65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8" y="8"/>
                  <a:pt x="68" y="24"/>
                  <a:pt x="88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31" y="42"/>
                  <a:pt x="135" y="45"/>
                  <a:pt x="138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3" y="136"/>
                  <a:pt x="153" y="136"/>
                  <a:pt x="153" y="136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9" y="143"/>
                  <a:pt x="176" y="137"/>
                  <a:pt x="176" y="128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4" name="Freeform 549"/>
          <p:cNvSpPr>
            <a:spLocks noEditPoints="1"/>
          </p:cNvSpPr>
          <p:nvPr/>
        </p:nvSpPr>
        <p:spPr bwMode="auto">
          <a:xfrm>
            <a:off x="10147120" y="3649730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6 w 176"/>
              <a:gd name="T13" fmla="*/ 149 h 176"/>
              <a:gd name="T14" fmla="*/ 64 w 176"/>
              <a:gd name="T15" fmla="*/ 131 h 176"/>
              <a:gd name="T16" fmla="*/ 77 w 176"/>
              <a:gd name="T17" fmla="*/ 102 h 176"/>
              <a:gd name="T18" fmla="*/ 73 w 176"/>
              <a:gd name="T19" fmla="*/ 95 h 176"/>
              <a:gd name="T20" fmla="*/ 64 w 176"/>
              <a:gd name="T21" fmla="*/ 59 h 176"/>
              <a:gd name="T22" fmla="*/ 84 w 176"/>
              <a:gd name="T23" fmla="*/ 35 h 176"/>
              <a:gd name="T24" fmla="*/ 96 w 176"/>
              <a:gd name="T25" fmla="*/ 33 h 176"/>
              <a:gd name="T26" fmla="*/ 100 w 176"/>
              <a:gd name="T27" fmla="*/ 32 h 176"/>
              <a:gd name="T28" fmla="*/ 116 w 176"/>
              <a:gd name="T29" fmla="*/ 60 h 176"/>
              <a:gd name="T30" fmla="*/ 108 w 176"/>
              <a:gd name="T31" fmla="*/ 94 h 176"/>
              <a:gd name="T32" fmla="*/ 104 w 176"/>
              <a:gd name="T33" fmla="*/ 102 h 176"/>
              <a:gd name="T34" fmla="*/ 102 w 176"/>
              <a:gd name="T35" fmla="*/ 117 h 176"/>
              <a:gd name="T36" fmla="*/ 120 w 176"/>
              <a:gd name="T37" fmla="*/ 133 h 176"/>
              <a:gd name="T38" fmla="*/ 141 w 176"/>
              <a:gd name="T39" fmla="*/ 148 h 176"/>
              <a:gd name="T40" fmla="*/ 88 w 176"/>
              <a:gd name="T41" fmla="*/ 168 h 176"/>
              <a:gd name="T42" fmla="*/ 146 w 176"/>
              <a:gd name="T43" fmla="*/ 143 h 176"/>
              <a:gd name="T44" fmla="*/ 123 w 176"/>
              <a:gd name="T45" fmla="*/ 126 h 176"/>
              <a:gd name="T46" fmla="*/ 110 w 176"/>
              <a:gd name="T47" fmla="*/ 115 h 176"/>
              <a:gd name="T48" fmla="*/ 111 w 176"/>
              <a:gd name="T49" fmla="*/ 105 h 176"/>
              <a:gd name="T50" fmla="*/ 115 w 176"/>
              <a:gd name="T51" fmla="*/ 98 h 176"/>
              <a:gd name="T52" fmla="*/ 124 w 176"/>
              <a:gd name="T53" fmla="*/ 60 h 176"/>
              <a:gd name="T54" fmla="*/ 100 w 176"/>
              <a:gd name="T55" fmla="*/ 24 h 176"/>
              <a:gd name="T56" fmla="*/ 93 w 176"/>
              <a:gd name="T57" fmla="*/ 25 h 176"/>
              <a:gd name="T58" fmla="*/ 84 w 176"/>
              <a:gd name="T59" fmla="*/ 27 h 176"/>
              <a:gd name="T60" fmla="*/ 56 w 176"/>
              <a:gd name="T61" fmla="*/ 59 h 176"/>
              <a:gd name="T62" fmla="*/ 66 w 176"/>
              <a:gd name="T63" fmla="*/ 99 h 176"/>
              <a:gd name="T64" fmla="*/ 69 w 176"/>
              <a:gd name="T65" fmla="*/ 105 h 176"/>
              <a:gd name="T66" fmla="*/ 61 w 176"/>
              <a:gd name="T67" fmla="*/ 124 h 176"/>
              <a:gd name="T68" fmla="*/ 30 w 176"/>
              <a:gd name="T69" fmla="*/ 143 h 176"/>
              <a:gd name="T70" fmla="*/ 8 w 176"/>
              <a:gd name="T71" fmla="*/ 88 h 176"/>
              <a:gd name="T72" fmla="*/ 88 w 176"/>
              <a:gd name="T73" fmla="*/ 8 h 176"/>
              <a:gd name="T74" fmla="*/ 168 w 176"/>
              <a:gd name="T75" fmla="*/ 88 h 176"/>
              <a:gd name="T76" fmla="*/ 146 w 176"/>
              <a:gd name="T77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68" y="168"/>
                  <a:pt x="50" y="161"/>
                  <a:pt x="36" y="149"/>
                </a:cubicBezTo>
                <a:cubicBezTo>
                  <a:pt x="47" y="139"/>
                  <a:pt x="52" y="137"/>
                  <a:pt x="64" y="131"/>
                </a:cubicBezTo>
                <a:cubicBezTo>
                  <a:pt x="78" y="125"/>
                  <a:pt x="82" y="114"/>
                  <a:pt x="77" y="102"/>
                </a:cubicBezTo>
                <a:cubicBezTo>
                  <a:pt x="76" y="99"/>
                  <a:pt x="74" y="97"/>
                  <a:pt x="73" y="95"/>
                </a:cubicBezTo>
                <a:cubicBezTo>
                  <a:pt x="69" y="87"/>
                  <a:pt x="64" y="79"/>
                  <a:pt x="64" y="59"/>
                </a:cubicBezTo>
                <a:cubicBezTo>
                  <a:pt x="64" y="35"/>
                  <a:pt x="75" y="35"/>
                  <a:pt x="84" y="35"/>
                </a:cubicBezTo>
                <a:cubicBezTo>
                  <a:pt x="90" y="35"/>
                  <a:pt x="93" y="34"/>
                  <a:pt x="96" y="33"/>
                </a:cubicBezTo>
                <a:cubicBezTo>
                  <a:pt x="97" y="32"/>
                  <a:pt x="98" y="32"/>
                  <a:pt x="100" y="32"/>
                </a:cubicBezTo>
                <a:cubicBezTo>
                  <a:pt x="108" y="32"/>
                  <a:pt x="116" y="39"/>
                  <a:pt x="116" y="60"/>
                </a:cubicBezTo>
                <a:cubicBezTo>
                  <a:pt x="116" y="81"/>
                  <a:pt x="113" y="86"/>
                  <a:pt x="108" y="94"/>
                </a:cubicBezTo>
                <a:cubicBezTo>
                  <a:pt x="107" y="96"/>
                  <a:pt x="105" y="99"/>
                  <a:pt x="104" y="102"/>
                </a:cubicBezTo>
                <a:cubicBezTo>
                  <a:pt x="101" y="107"/>
                  <a:pt x="101" y="112"/>
                  <a:pt x="102" y="117"/>
                </a:cubicBezTo>
                <a:cubicBezTo>
                  <a:pt x="105" y="123"/>
                  <a:pt x="110" y="128"/>
                  <a:pt x="120" y="133"/>
                </a:cubicBezTo>
                <a:cubicBezTo>
                  <a:pt x="128" y="137"/>
                  <a:pt x="136" y="144"/>
                  <a:pt x="141" y="148"/>
                </a:cubicBezTo>
                <a:cubicBezTo>
                  <a:pt x="127" y="160"/>
                  <a:pt x="108" y="168"/>
                  <a:pt x="88" y="168"/>
                </a:cubicBezTo>
                <a:close/>
                <a:moveTo>
                  <a:pt x="146" y="143"/>
                </a:moveTo>
                <a:cubicBezTo>
                  <a:pt x="142" y="138"/>
                  <a:pt x="132" y="130"/>
                  <a:pt x="123" y="126"/>
                </a:cubicBezTo>
                <a:cubicBezTo>
                  <a:pt x="116" y="122"/>
                  <a:pt x="111" y="118"/>
                  <a:pt x="110" y="115"/>
                </a:cubicBezTo>
                <a:cubicBezTo>
                  <a:pt x="109" y="112"/>
                  <a:pt x="109" y="109"/>
                  <a:pt x="111" y="105"/>
                </a:cubicBezTo>
                <a:cubicBezTo>
                  <a:pt x="113" y="102"/>
                  <a:pt x="114" y="100"/>
                  <a:pt x="115" y="98"/>
                </a:cubicBezTo>
                <a:cubicBezTo>
                  <a:pt x="120" y="89"/>
                  <a:pt x="124" y="83"/>
                  <a:pt x="124" y="60"/>
                </a:cubicBezTo>
                <a:cubicBezTo>
                  <a:pt x="124" y="26"/>
                  <a:pt x="104" y="24"/>
                  <a:pt x="100" y="24"/>
                </a:cubicBezTo>
                <a:cubicBezTo>
                  <a:pt x="97" y="24"/>
                  <a:pt x="95" y="25"/>
                  <a:pt x="93" y="25"/>
                </a:cubicBezTo>
                <a:cubicBezTo>
                  <a:pt x="91" y="26"/>
                  <a:pt x="89" y="27"/>
                  <a:pt x="84" y="27"/>
                </a:cubicBezTo>
                <a:cubicBezTo>
                  <a:pt x="75" y="27"/>
                  <a:pt x="56" y="28"/>
                  <a:pt x="56" y="59"/>
                </a:cubicBezTo>
                <a:cubicBezTo>
                  <a:pt x="56" y="81"/>
                  <a:pt x="62" y="91"/>
                  <a:pt x="66" y="99"/>
                </a:cubicBezTo>
                <a:cubicBezTo>
                  <a:pt x="67" y="101"/>
                  <a:pt x="68" y="103"/>
                  <a:pt x="69" y="105"/>
                </a:cubicBezTo>
                <a:cubicBezTo>
                  <a:pt x="73" y="114"/>
                  <a:pt x="70" y="120"/>
                  <a:pt x="61" y="124"/>
                </a:cubicBezTo>
                <a:cubicBezTo>
                  <a:pt x="48" y="130"/>
                  <a:pt x="42" y="132"/>
                  <a:pt x="30" y="143"/>
                </a:cubicBezTo>
                <a:cubicBezTo>
                  <a:pt x="16" y="129"/>
                  <a:pt x="8" y="109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8"/>
                  <a:pt x="146" y="143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5" name="Freeform 550"/>
          <p:cNvSpPr>
            <a:spLocks noEditPoints="1"/>
          </p:cNvSpPr>
          <p:nvPr/>
        </p:nvSpPr>
        <p:spPr bwMode="auto">
          <a:xfrm>
            <a:off x="1538486" y="4610573"/>
            <a:ext cx="506394" cy="506394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38 w 176"/>
              <a:gd name="T13" fmla="*/ 151 h 176"/>
              <a:gd name="T14" fmla="*/ 64 w 176"/>
              <a:gd name="T15" fmla="*/ 133 h 176"/>
              <a:gd name="T16" fmla="*/ 74 w 176"/>
              <a:gd name="T17" fmla="*/ 124 h 176"/>
              <a:gd name="T18" fmla="*/ 71 w 176"/>
              <a:gd name="T19" fmla="*/ 116 h 176"/>
              <a:gd name="T20" fmla="*/ 67 w 176"/>
              <a:gd name="T21" fmla="*/ 115 h 176"/>
              <a:gd name="T22" fmla="*/ 50 w 176"/>
              <a:gd name="T23" fmla="*/ 112 h 176"/>
              <a:gd name="T24" fmla="*/ 56 w 176"/>
              <a:gd name="T25" fmla="*/ 72 h 176"/>
              <a:gd name="T26" fmla="*/ 90 w 176"/>
              <a:gd name="T27" fmla="*/ 32 h 176"/>
              <a:gd name="T28" fmla="*/ 120 w 176"/>
              <a:gd name="T29" fmla="*/ 74 h 176"/>
              <a:gd name="T30" fmla="*/ 126 w 176"/>
              <a:gd name="T31" fmla="*/ 111 h 176"/>
              <a:gd name="T32" fmla="*/ 107 w 176"/>
              <a:gd name="T33" fmla="*/ 114 h 176"/>
              <a:gd name="T34" fmla="*/ 103 w 176"/>
              <a:gd name="T35" fmla="*/ 116 h 176"/>
              <a:gd name="T36" fmla="*/ 111 w 176"/>
              <a:gd name="T37" fmla="*/ 132 h 176"/>
              <a:gd name="T38" fmla="*/ 137 w 176"/>
              <a:gd name="T39" fmla="*/ 151 h 176"/>
              <a:gd name="T40" fmla="*/ 88 w 176"/>
              <a:gd name="T41" fmla="*/ 168 h 176"/>
              <a:gd name="T42" fmla="*/ 143 w 176"/>
              <a:gd name="T43" fmla="*/ 146 h 176"/>
              <a:gd name="T44" fmla="*/ 115 w 176"/>
              <a:gd name="T45" fmla="*/ 125 h 176"/>
              <a:gd name="T46" fmla="*/ 111 w 176"/>
              <a:gd name="T47" fmla="*/ 122 h 176"/>
              <a:gd name="T48" fmla="*/ 135 w 176"/>
              <a:gd name="T49" fmla="*/ 116 h 176"/>
              <a:gd name="T50" fmla="*/ 137 w 176"/>
              <a:gd name="T51" fmla="*/ 112 h 176"/>
              <a:gd name="T52" fmla="*/ 135 w 176"/>
              <a:gd name="T53" fmla="*/ 109 h 176"/>
              <a:gd name="T54" fmla="*/ 128 w 176"/>
              <a:gd name="T55" fmla="*/ 74 h 176"/>
              <a:gd name="T56" fmla="*/ 90 w 176"/>
              <a:gd name="T57" fmla="*/ 24 h 176"/>
              <a:gd name="T58" fmla="*/ 48 w 176"/>
              <a:gd name="T59" fmla="*/ 72 h 176"/>
              <a:gd name="T60" fmla="*/ 42 w 176"/>
              <a:gd name="T61" fmla="*/ 109 h 176"/>
              <a:gd name="T62" fmla="*/ 39 w 176"/>
              <a:gd name="T63" fmla="*/ 112 h 176"/>
              <a:gd name="T64" fmla="*/ 41 w 176"/>
              <a:gd name="T65" fmla="*/ 116 h 176"/>
              <a:gd name="T66" fmla="*/ 66 w 176"/>
              <a:gd name="T67" fmla="*/ 123 h 176"/>
              <a:gd name="T68" fmla="*/ 62 w 176"/>
              <a:gd name="T69" fmla="*/ 125 h 176"/>
              <a:gd name="T70" fmla="*/ 32 w 176"/>
              <a:gd name="T71" fmla="*/ 145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143 w 176"/>
              <a:gd name="T79" fmla="*/ 14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69" y="168"/>
                  <a:pt x="52" y="161"/>
                  <a:pt x="38" y="151"/>
                </a:cubicBezTo>
                <a:cubicBezTo>
                  <a:pt x="44" y="143"/>
                  <a:pt x="55" y="136"/>
                  <a:pt x="64" y="133"/>
                </a:cubicBezTo>
                <a:cubicBezTo>
                  <a:pt x="70" y="131"/>
                  <a:pt x="73" y="128"/>
                  <a:pt x="74" y="124"/>
                </a:cubicBezTo>
                <a:cubicBezTo>
                  <a:pt x="75" y="119"/>
                  <a:pt x="72" y="116"/>
                  <a:pt x="71" y="116"/>
                </a:cubicBezTo>
                <a:cubicBezTo>
                  <a:pt x="70" y="115"/>
                  <a:pt x="69" y="114"/>
                  <a:pt x="67" y="115"/>
                </a:cubicBezTo>
                <a:cubicBezTo>
                  <a:pt x="67" y="115"/>
                  <a:pt x="60" y="117"/>
                  <a:pt x="50" y="112"/>
                </a:cubicBezTo>
                <a:cubicBezTo>
                  <a:pt x="53" y="106"/>
                  <a:pt x="56" y="95"/>
                  <a:pt x="56" y="72"/>
                </a:cubicBezTo>
                <a:cubicBezTo>
                  <a:pt x="56" y="35"/>
                  <a:pt x="72" y="32"/>
                  <a:pt x="90" y="32"/>
                </a:cubicBezTo>
                <a:cubicBezTo>
                  <a:pt x="103" y="32"/>
                  <a:pt x="120" y="36"/>
                  <a:pt x="120" y="74"/>
                </a:cubicBezTo>
                <a:cubicBezTo>
                  <a:pt x="120" y="95"/>
                  <a:pt x="123" y="106"/>
                  <a:pt x="126" y="111"/>
                </a:cubicBezTo>
                <a:cubicBezTo>
                  <a:pt x="122" y="113"/>
                  <a:pt x="115" y="115"/>
                  <a:pt x="107" y="114"/>
                </a:cubicBezTo>
                <a:cubicBezTo>
                  <a:pt x="105" y="114"/>
                  <a:pt x="103" y="115"/>
                  <a:pt x="103" y="116"/>
                </a:cubicBezTo>
                <a:cubicBezTo>
                  <a:pt x="101" y="120"/>
                  <a:pt x="101" y="128"/>
                  <a:pt x="111" y="132"/>
                </a:cubicBezTo>
                <a:cubicBezTo>
                  <a:pt x="120" y="136"/>
                  <a:pt x="129" y="141"/>
                  <a:pt x="137" y="151"/>
                </a:cubicBezTo>
                <a:cubicBezTo>
                  <a:pt x="124" y="162"/>
                  <a:pt x="107" y="168"/>
                  <a:pt x="88" y="168"/>
                </a:cubicBezTo>
                <a:close/>
                <a:moveTo>
                  <a:pt x="143" y="146"/>
                </a:moveTo>
                <a:cubicBezTo>
                  <a:pt x="135" y="135"/>
                  <a:pt x="124" y="129"/>
                  <a:pt x="115" y="125"/>
                </a:cubicBezTo>
                <a:cubicBezTo>
                  <a:pt x="113" y="124"/>
                  <a:pt x="112" y="123"/>
                  <a:pt x="111" y="122"/>
                </a:cubicBezTo>
                <a:cubicBezTo>
                  <a:pt x="124" y="122"/>
                  <a:pt x="135" y="116"/>
                  <a:pt x="135" y="116"/>
                </a:cubicBezTo>
                <a:cubicBezTo>
                  <a:pt x="136" y="115"/>
                  <a:pt x="137" y="113"/>
                  <a:pt x="137" y="112"/>
                </a:cubicBezTo>
                <a:cubicBezTo>
                  <a:pt x="137" y="110"/>
                  <a:pt x="136" y="109"/>
                  <a:pt x="135" y="109"/>
                </a:cubicBezTo>
                <a:cubicBezTo>
                  <a:pt x="134" y="108"/>
                  <a:pt x="128" y="103"/>
                  <a:pt x="128" y="74"/>
                </a:cubicBezTo>
                <a:cubicBezTo>
                  <a:pt x="128" y="41"/>
                  <a:pt x="115" y="24"/>
                  <a:pt x="90" y="24"/>
                </a:cubicBezTo>
                <a:cubicBezTo>
                  <a:pt x="69" y="24"/>
                  <a:pt x="48" y="30"/>
                  <a:pt x="48" y="72"/>
                </a:cubicBezTo>
                <a:cubicBezTo>
                  <a:pt x="48" y="102"/>
                  <a:pt x="43" y="108"/>
                  <a:pt x="42" y="109"/>
                </a:cubicBezTo>
                <a:cubicBezTo>
                  <a:pt x="40" y="109"/>
                  <a:pt x="39" y="110"/>
                  <a:pt x="39" y="112"/>
                </a:cubicBezTo>
                <a:cubicBezTo>
                  <a:pt x="39" y="114"/>
                  <a:pt x="39" y="115"/>
                  <a:pt x="41" y="116"/>
                </a:cubicBezTo>
                <a:cubicBezTo>
                  <a:pt x="52" y="123"/>
                  <a:pt x="61" y="123"/>
                  <a:pt x="66" y="123"/>
                </a:cubicBezTo>
                <a:cubicBezTo>
                  <a:pt x="65" y="123"/>
                  <a:pt x="64" y="124"/>
                  <a:pt x="62" y="125"/>
                </a:cubicBezTo>
                <a:cubicBezTo>
                  <a:pt x="51" y="129"/>
                  <a:pt x="39" y="137"/>
                  <a:pt x="32" y="145"/>
                </a:cubicBezTo>
                <a:cubicBezTo>
                  <a:pt x="17" y="131"/>
                  <a:pt x="8" y="110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11"/>
                  <a:pt x="159" y="131"/>
                  <a:pt x="143" y="14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6" name="Freeform 551"/>
          <p:cNvSpPr>
            <a:spLocks noEditPoints="1"/>
          </p:cNvSpPr>
          <p:nvPr/>
        </p:nvSpPr>
        <p:spPr bwMode="auto">
          <a:xfrm>
            <a:off x="2499329" y="4636541"/>
            <a:ext cx="493406" cy="454456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7" name="Freeform 552"/>
          <p:cNvSpPr>
            <a:spLocks noEditPoints="1"/>
          </p:cNvSpPr>
          <p:nvPr/>
        </p:nvSpPr>
        <p:spPr bwMode="auto">
          <a:xfrm>
            <a:off x="3460170" y="4662510"/>
            <a:ext cx="493406" cy="402519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6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close/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6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close/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close/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8" name="Freeform 553"/>
          <p:cNvSpPr>
            <a:spLocks noEditPoints="1"/>
          </p:cNvSpPr>
          <p:nvPr/>
        </p:nvSpPr>
        <p:spPr bwMode="auto">
          <a:xfrm>
            <a:off x="4408034" y="4610573"/>
            <a:ext cx="519374" cy="506394"/>
          </a:xfrm>
          <a:custGeom>
            <a:avLst/>
            <a:gdLst>
              <a:gd name="T0" fmla="*/ 170 w 179"/>
              <a:gd name="T1" fmla="*/ 35 h 176"/>
              <a:gd name="T2" fmla="*/ 166 w 179"/>
              <a:gd name="T3" fmla="*/ 38 h 176"/>
              <a:gd name="T4" fmla="*/ 166 w 179"/>
              <a:gd name="T5" fmla="*/ 38 h 176"/>
              <a:gd name="T6" fmla="*/ 146 w 179"/>
              <a:gd name="T7" fmla="*/ 58 h 176"/>
              <a:gd name="T8" fmla="*/ 146 w 179"/>
              <a:gd name="T9" fmla="*/ 58 h 176"/>
              <a:gd name="T10" fmla="*/ 132 w 179"/>
              <a:gd name="T11" fmla="*/ 64 h 176"/>
              <a:gd name="T12" fmla="*/ 112 w 179"/>
              <a:gd name="T13" fmla="*/ 44 h 176"/>
              <a:gd name="T14" fmla="*/ 118 w 179"/>
              <a:gd name="T15" fmla="*/ 30 h 176"/>
              <a:gd name="T16" fmla="*/ 112 w 179"/>
              <a:gd name="T17" fmla="*/ 24 h 176"/>
              <a:gd name="T18" fmla="*/ 104 w 179"/>
              <a:gd name="T19" fmla="*/ 44 h 176"/>
              <a:gd name="T20" fmla="*/ 132 w 179"/>
              <a:gd name="T21" fmla="*/ 72 h 176"/>
              <a:gd name="T22" fmla="*/ 152 w 179"/>
              <a:gd name="T23" fmla="*/ 64 h 176"/>
              <a:gd name="T24" fmla="*/ 152 w 179"/>
              <a:gd name="T25" fmla="*/ 64 h 176"/>
              <a:gd name="T26" fmla="*/ 167 w 179"/>
              <a:gd name="T27" fmla="*/ 49 h 176"/>
              <a:gd name="T28" fmla="*/ 162 w 179"/>
              <a:gd name="T29" fmla="*/ 77 h 176"/>
              <a:gd name="T30" fmla="*/ 140 w 179"/>
              <a:gd name="T31" fmla="*/ 99 h 176"/>
              <a:gd name="T32" fmla="*/ 129 w 179"/>
              <a:gd name="T33" fmla="*/ 104 h 176"/>
              <a:gd name="T34" fmla="*/ 102 w 179"/>
              <a:gd name="T35" fmla="*/ 95 h 176"/>
              <a:gd name="T36" fmla="*/ 102 w 179"/>
              <a:gd name="T37" fmla="*/ 95 h 176"/>
              <a:gd name="T38" fmla="*/ 100 w 179"/>
              <a:gd name="T39" fmla="*/ 94 h 176"/>
              <a:gd name="T40" fmla="*/ 97 w 179"/>
              <a:gd name="T41" fmla="*/ 96 h 176"/>
              <a:gd name="T42" fmla="*/ 96 w 179"/>
              <a:gd name="T43" fmla="*/ 96 h 176"/>
              <a:gd name="T44" fmla="*/ 35 w 179"/>
              <a:gd name="T45" fmla="*/ 163 h 176"/>
              <a:gd name="T46" fmla="*/ 24 w 179"/>
              <a:gd name="T47" fmla="*/ 168 h 176"/>
              <a:gd name="T48" fmla="*/ 8 w 179"/>
              <a:gd name="T49" fmla="*/ 152 h 176"/>
              <a:gd name="T50" fmla="*/ 13 w 179"/>
              <a:gd name="T51" fmla="*/ 141 h 176"/>
              <a:gd name="T52" fmla="*/ 80 w 179"/>
              <a:gd name="T53" fmla="*/ 80 h 176"/>
              <a:gd name="T54" fmla="*/ 80 w 179"/>
              <a:gd name="T55" fmla="*/ 80 h 176"/>
              <a:gd name="T56" fmla="*/ 82 w 179"/>
              <a:gd name="T57" fmla="*/ 76 h 176"/>
              <a:gd name="T58" fmla="*/ 81 w 179"/>
              <a:gd name="T59" fmla="*/ 74 h 176"/>
              <a:gd name="T60" fmla="*/ 81 w 179"/>
              <a:gd name="T61" fmla="*/ 74 h 176"/>
              <a:gd name="T62" fmla="*/ 79 w 179"/>
              <a:gd name="T63" fmla="*/ 37 h 176"/>
              <a:gd name="T64" fmla="*/ 100 w 179"/>
              <a:gd name="T65" fmla="*/ 15 h 176"/>
              <a:gd name="T66" fmla="*/ 118 w 179"/>
              <a:gd name="T67" fmla="*/ 8 h 176"/>
              <a:gd name="T68" fmla="*/ 118 w 179"/>
              <a:gd name="T69" fmla="*/ 8 h 176"/>
              <a:gd name="T70" fmla="*/ 127 w 179"/>
              <a:gd name="T71" fmla="*/ 9 h 176"/>
              <a:gd name="T72" fmla="*/ 112 w 179"/>
              <a:gd name="T73" fmla="*/ 24 h 176"/>
              <a:gd name="T74" fmla="*/ 118 w 179"/>
              <a:gd name="T75" fmla="*/ 30 h 176"/>
              <a:gd name="T76" fmla="*/ 138 w 179"/>
              <a:gd name="T77" fmla="*/ 10 h 176"/>
              <a:gd name="T78" fmla="*/ 138 w 179"/>
              <a:gd name="T79" fmla="*/ 10 h 176"/>
              <a:gd name="T80" fmla="*/ 141 w 179"/>
              <a:gd name="T81" fmla="*/ 6 h 176"/>
              <a:gd name="T82" fmla="*/ 118 w 179"/>
              <a:gd name="T83" fmla="*/ 0 h 176"/>
              <a:gd name="T84" fmla="*/ 118 w 179"/>
              <a:gd name="T85" fmla="*/ 0 h 176"/>
              <a:gd name="T86" fmla="*/ 95 w 179"/>
              <a:gd name="T87" fmla="*/ 9 h 176"/>
              <a:gd name="T88" fmla="*/ 73 w 179"/>
              <a:gd name="T89" fmla="*/ 31 h 176"/>
              <a:gd name="T90" fmla="*/ 73 w 179"/>
              <a:gd name="T91" fmla="*/ 76 h 176"/>
              <a:gd name="T92" fmla="*/ 7 w 179"/>
              <a:gd name="T93" fmla="*/ 135 h 176"/>
              <a:gd name="T94" fmla="*/ 0 w 179"/>
              <a:gd name="T95" fmla="*/ 152 h 176"/>
              <a:gd name="T96" fmla="*/ 24 w 179"/>
              <a:gd name="T97" fmla="*/ 176 h 176"/>
              <a:gd name="T98" fmla="*/ 41 w 179"/>
              <a:gd name="T99" fmla="*/ 169 h 176"/>
              <a:gd name="T100" fmla="*/ 101 w 179"/>
              <a:gd name="T101" fmla="*/ 103 h 176"/>
              <a:gd name="T102" fmla="*/ 129 w 179"/>
              <a:gd name="T103" fmla="*/ 112 h 176"/>
              <a:gd name="T104" fmla="*/ 146 w 179"/>
              <a:gd name="T105" fmla="*/ 105 h 176"/>
              <a:gd name="T106" fmla="*/ 167 w 179"/>
              <a:gd name="T107" fmla="*/ 83 h 176"/>
              <a:gd name="T108" fmla="*/ 170 w 179"/>
              <a:gd name="T109" fmla="*/ 35 h 176"/>
              <a:gd name="T110" fmla="*/ 21 w 179"/>
              <a:gd name="T111" fmla="*/ 149 h 176"/>
              <a:gd name="T112" fmla="*/ 20 w 179"/>
              <a:gd name="T113" fmla="*/ 152 h 176"/>
              <a:gd name="T114" fmla="*/ 24 w 179"/>
              <a:gd name="T115" fmla="*/ 156 h 176"/>
              <a:gd name="T116" fmla="*/ 28 w 179"/>
              <a:gd name="T117" fmla="*/ 152 h 176"/>
              <a:gd name="T118" fmla="*/ 24 w 179"/>
              <a:gd name="T119" fmla="*/ 148 h 176"/>
              <a:gd name="T120" fmla="*/ 21 w 179"/>
              <a:gd name="T121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9" h="176">
                <a:moveTo>
                  <a:pt x="170" y="35"/>
                </a:move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2" y="62"/>
                  <a:pt x="137" y="64"/>
                  <a:pt x="132" y="64"/>
                </a:cubicBezTo>
                <a:cubicBezTo>
                  <a:pt x="121" y="64"/>
                  <a:pt x="112" y="55"/>
                  <a:pt x="112" y="44"/>
                </a:cubicBezTo>
                <a:cubicBezTo>
                  <a:pt x="112" y="38"/>
                  <a:pt x="114" y="34"/>
                  <a:pt x="118" y="30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07" y="29"/>
                  <a:pt x="104" y="36"/>
                  <a:pt x="104" y="44"/>
                </a:cubicBezTo>
                <a:cubicBezTo>
                  <a:pt x="104" y="59"/>
                  <a:pt x="117" y="72"/>
                  <a:pt x="132" y="72"/>
                </a:cubicBezTo>
                <a:cubicBezTo>
                  <a:pt x="140" y="72"/>
                  <a:pt x="147" y="69"/>
                  <a:pt x="152" y="64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67" y="49"/>
                  <a:pt x="167" y="49"/>
                  <a:pt x="167" y="49"/>
                </a:cubicBezTo>
                <a:cubicBezTo>
                  <a:pt x="170" y="60"/>
                  <a:pt x="168" y="71"/>
                  <a:pt x="162" y="77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37" y="102"/>
                  <a:pt x="133" y="104"/>
                  <a:pt x="129" y="104"/>
                </a:cubicBezTo>
                <a:cubicBezTo>
                  <a:pt x="129" y="104"/>
                  <a:pt x="115" y="103"/>
                  <a:pt x="102" y="95"/>
                </a:cubicBezTo>
                <a:cubicBezTo>
                  <a:pt x="102" y="95"/>
                  <a:pt x="102" y="95"/>
                  <a:pt x="102" y="95"/>
                </a:cubicBezTo>
                <a:cubicBezTo>
                  <a:pt x="101" y="94"/>
                  <a:pt x="101" y="94"/>
                  <a:pt x="100" y="94"/>
                </a:cubicBezTo>
                <a:cubicBezTo>
                  <a:pt x="98" y="94"/>
                  <a:pt x="97" y="95"/>
                  <a:pt x="97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35" y="163"/>
                  <a:pt x="35" y="163"/>
                  <a:pt x="35" y="163"/>
                </a:cubicBezTo>
                <a:cubicBezTo>
                  <a:pt x="32" y="166"/>
                  <a:pt x="28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148"/>
                  <a:pt x="10" y="144"/>
                  <a:pt x="13" y="141"/>
                </a:cubicBezTo>
                <a:cubicBezTo>
                  <a:pt x="80" y="80"/>
                  <a:pt x="80" y="80"/>
                  <a:pt x="80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1" y="79"/>
                  <a:pt x="82" y="78"/>
                  <a:pt x="82" y="76"/>
                </a:cubicBezTo>
                <a:cubicBezTo>
                  <a:pt x="82" y="76"/>
                  <a:pt x="81" y="75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69" y="59"/>
                  <a:pt x="69" y="47"/>
                  <a:pt x="79" y="37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6" y="9"/>
                  <a:pt x="113" y="8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21" y="8"/>
                  <a:pt x="124" y="8"/>
                  <a:pt x="127" y="9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6"/>
                  <a:pt x="141" y="6"/>
                  <a:pt x="141" y="6"/>
                </a:cubicBezTo>
                <a:cubicBezTo>
                  <a:pt x="133" y="2"/>
                  <a:pt x="125" y="0"/>
                  <a:pt x="11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09" y="0"/>
                  <a:pt x="101" y="3"/>
                  <a:pt x="95" y="9"/>
                </a:cubicBezTo>
                <a:cubicBezTo>
                  <a:pt x="73" y="31"/>
                  <a:pt x="73" y="31"/>
                  <a:pt x="73" y="31"/>
                </a:cubicBezTo>
                <a:cubicBezTo>
                  <a:pt x="59" y="46"/>
                  <a:pt x="63" y="62"/>
                  <a:pt x="73" y="76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9"/>
                  <a:pt x="0" y="145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31" y="176"/>
                  <a:pt x="37" y="173"/>
                  <a:pt x="41" y="169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14" y="111"/>
                  <a:pt x="127" y="112"/>
                  <a:pt x="129" y="112"/>
                </a:cubicBezTo>
                <a:cubicBezTo>
                  <a:pt x="135" y="112"/>
                  <a:pt x="141" y="110"/>
                  <a:pt x="146" y="105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78" y="72"/>
                  <a:pt x="179" y="52"/>
                  <a:pt x="170" y="35"/>
                </a:cubicBezTo>
                <a:close/>
                <a:moveTo>
                  <a:pt x="21" y="149"/>
                </a:moveTo>
                <a:cubicBezTo>
                  <a:pt x="20" y="150"/>
                  <a:pt x="20" y="151"/>
                  <a:pt x="20" y="152"/>
                </a:cubicBezTo>
                <a:cubicBezTo>
                  <a:pt x="20" y="154"/>
                  <a:pt x="22" y="156"/>
                  <a:pt x="24" y="156"/>
                </a:cubicBezTo>
                <a:cubicBezTo>
                  <a:pt x="26" y="156"/>
                  <a:pt x="28" y="154"/>
                  <a:pt x="28" y="152"/>
                </a:cubicBezTo>
                <a:cubicBezTo>
                  <a:pt x="28" y="150"/>
                  <a:pt x="26" y="148"/>
                  <a:pt x="24" y="148"/>
                </a:cubicBezTo>
                <a:cubicBezTo>
                  <a:pt x="23" y="148"/>
                  <a:pt x="22" y="148"/>
                  <a:pt x="21" y="149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19" name="Freeform 554"/>
          <p:cNvSpPr>
            <a:spLocks noEditPoints="1"/>
          </p:cNvSpPr>
          <p:nvPr/>
        </p:nvSpPr>
        <p:spPr bwMode="auto">
          <a:xfrm>
            <a:off x="5368875" y="4610573"/>
            <a:ext cx="506394" cy="506394"/>
          </a:xfrm>
          <a:custGeom>
            <a:avLst/>
            <a:gdLst>
              <a:gd name="T0" fmla="*/ 160 w 176"/>
              <a:gd name="T1" fmla="*/ 3 h 176"/>
              <a:gd name="T2" fmla="*/ 158 w 176"/>
              <a:gd name="T3" fmla="*/ 0 h 176"/>
              <a:gd name="T4" fmla="*/ 154 w 176"/>
              <a:gd name="T5" fmla="*/ 0 h 176"/>
              <a:gd name="T6" fmla="*/ 88 w 176"/>
              <a:gd name="T7" fmla="*/ 16 h 176"/>
              <a:gd name="T8" fmla="*/ 22 w 176"/>
              <a:gd name="T9" fmla="*/ 0 h 176"/>
              <a:gd name="T10" fmla="*/ 18 w 176"/>
              <a:gd name="T11" fmla="*/ 0 h 176"/>
              <a:gd name="T12" fmla="*/ 16 w 176"/>
              <a:gd name="T13" fmla="*/ 3 h 176"/>
              <a:gd name="T14" fmla="*/ 0 w 176"/>
              <a:gd name="T15" fmla="*/ 100 h 176"/>
              <a:gd name="T16" fmla="*/ 87 w 176"/>
              <a:gd name="T17" fmla="*/ 176 h 176"/>
              <a:gd name="T18" fmla="*/ 88 w 176"/>
              <a:gd name="T19" fmla="*/ 176 h 176"/>
              <a:gd name="T20" fmla="*/ 89 w 176"/>
              <a:gd name="T21" fmla="*/ 176 h 176"/>
              <a:gd name="T22" fmla="*/ 176 w 176"/>
              <a:gd name="T23" fmla="*/ 100 h 176"/>
              <a:gd name="T24" fmla="*/ 160 w 176"/>
              <a:gd name="T25" fmla="*/ 3 h 176"/>
              <a:gd name="T26" fmla="*/ 88 w 176"/>
              <a:gd name="T27" fmla="*/ 168 h 176"/>
              <a:gd name="T28" fmla="*/ 8 w 176"/>
              <a:gd name="T29" fmla="*/ 100 h 176"/>
              <a:gd name="T30" fmla="*/ 23 w 176"/>
              <a:gd name="T31" fmla="*/ 10 h 176"/>
              <a:gd name="T32" fmla="*/ 88 w 176"/>
              <a:gd name="T33" fmla="*/ 24 h 176"/>
              <a:gd name="T34" fmla="*/ 153 w 176"/>
              <a:gd name="T35" fmla="*/ 10 h 176"/>
              <a:gd name="T36" fmla="*/ 168 w 176"/>
              <a:gd name="T37" fmla="*/ 100 h 176"/>
              <a:gd name="T38" fmla="*/ 88 w 176"/>
              <a:gd name="T39" fmla="*/ 168 h 176"/>
              <a:gd name="T40" fmla="*/ 102 w 176"/>
              <a:gd name="T41" fmla="*/ 72 h 176"/>
              <a:gd name="T42" fmla="*/ 88 w 176"/>
              <a:gd name="T43" fmla="*/ 36 h 176"/>
              <a:gd name="T44" fmla="*/ 74 w 176"/>
              <a:gd name="T45" fmla="*/ 72 h 176"/>
              <a:gd name="T46" fmla="*/ 38 w 176"/>
              <a:gd name="T47" fmla="*/ 72 h 176"/>
              <a:gd name="T48" fmla="*/ 67 w 176"/>
              <a:gd name="T49" fmla="*/ 95 h 176"/>
              <a:gd name="T50" fmla="*/ 54 w 176"/>
              <a:gd name="T51" fmla="*/ 136 h 176"/>
              <a:gd name="T52" fmla="*/ 88 w 176"/>
              <a:gd name="T53" fmla="*/ 111 h 176"/>
              <a:gd name="T54" fmla="*/ 122 w 176"/>
              <a:gd name="T55" fmla="*/ 136 h 176"/>
              <a:gd name="T56" fmla="*/ 108 w 176"/>
              <a:gd name="T57" fmla="*/ 95 h 176"/>
              <a:gd name="T58" fmla="*/ 138 w 176"/>
              <a:gd name="T59" fmla="*/ 72 h 176"/>
              <a:gd name="T60" fmla="*/ 102 w 176"/>
              <a:gd name="T61" fmla="*/ 72 h 176"/>
              <a:gd name="T62" fmla="*/ 101 w 176"/>
              <a:gd name="T63" fmla="*/ 97 h 176"/>
              <a:gd name="T64" fmla="*/ 106 w 176"/>
              <a:gd name="T65" fmla="*/ 114 h 176"/>
              <a:gd name="T66" fmla="*/ 93 w 176"/>
              <a:gd name="T67" fmla="*/ 104 h 176"/>
              <a:gd name="T68" fmla="*/ 88 w 176"/>
              <a:gd name="T69" fmla="*/ 101 h 176"/>
              <a:gd name="T70" fmla="*/ 83 w 176"/>
              <a:gd name="T71" fmla="*/ 104 h 176"/>
              <a:gd name="T72" fmla="*/ 69 w 176"/>
              <a:gd name="T73" fmla="*/ 114 h 176"/>
              <a:gd name="T74" fmla="*/ 75 w 176"/>
              <a:gd name="T75" fmla="*/ 97 h 176"/>
              <a:gd name="T76" fmla="*/ 77 w 176"/>
              <a:gd name="T77" fmla="*/ 92 h 176"/>
              <a:gd name="T78" fmla="*/ 72 w 176"/>
              <a:gd name="T79" fmla="*/ 89 h 176"/>
              <a:gd name="T80" fmla="*/ 61 w 176"/>
              <a:gd name="T81" fmla="*/ 80 h 176"/>
              <a:gd name="T82" fmla="*/ 80 w 176"/>
              <a:gd name="T83" fmla="*/ 80 h 176"/>
              <a:gd name="T84" fmla="*/ 82 w 176"/>
              <a:gd name="T85" fmla="*/ 75 h 176"/>
              <a:gd name="T86" fmla="*/ 88 w 176"/>
              <a:gd name="T87" fmla="*/ 58 h 176"/>
              <a:gd name="T88" fmla="*/ 94 w 176"/>
              <a:gd name="T89" fmla="*/ 75 h 176"/>
              <a:gd name="T90" fmla="*/ 96 w 176"/>
              <a:gd name="T91" fmla="*/ 80 h 176"/>
              <a:gd name="T92" fmla="*/ 115 w 176"/>
              <a:gd name="T93" fmla="*/ 80 h 176"/>
              <a:gd name="T94" fmla="*/ 103 w 176"/>
              <a:gd name="T95" fmla="*/ 89 h 176"/>
              <a:gd name="T96" fmla="*/ 99 w 176"/>
              <a:gd name="T97" fmla="*/ 92 h 176"/>
              <a:gd name="T98" fmla="*/ 101 w 176"/>
              <a:gd name="T99" fmla="*/ 9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60" y="3"/>
                </a:moveTo>
                <a:cubicBezTo>
                  <a:pt x="160" y="2"/>
                  <a:pt x="159" y="1"/>
                  <a:pt x="158" y="0"/>
                </a:cubicBezTo>
                <a:cubicBezTo>
                  <a:pt x="157" y="0"/>
                  <a:pt x="155" y="0"/>
                  <a:pt x="154" y="0"/>
                </a:cubicBezTo>
                <a:cubicBezTo>
                  <a:pt x="154" y="1"/>
                  <a:pt x="123" y="16"/>
                  <a:pt x="88" y="16"/>
                </a:cubicBezTo>
                <a:cubicBezTo>
                  <a:pt x="53" y="16"/>
                  <a:pt x="22" y="1"/>
                  <a:pt x="22" y="0"/>
                </a:cubicBezTo>
                <a:cubicBezTo>
                  <a:pt x="21" y="0"/>
                  <a:pt x="19" y="0"/>
                  <a:pt x="18" y="0"/>
                </a:cubicBezTo>
                <a:cubicBezTo>
                  <a:pt x="17" y="1"/>
                  <a:pt x="16" y="2"/>
                  <a:pt x="16" y="3"/>
                </a:cubicBezTo>
                <a:cubicBezTo>
                  <a:pt x="16" y="3"/>
                  <a:pt x="0" y="52"/>
                  <a:pt x="0" y="100"/>
                </a:cubicBezTo>
                <a:cubicBezTo>
                  <a:pt x="0" y="151"/>
                  <a:pt x="84" y="175"/>
                  <a:pt x="87" y="176"/>
                </a:cubicBezTo>
                <a:cubicBezTo>
                  <a:pt x="87" y="176"/>
                  <a:pt x="88" y="176"/>
                  <a:pt x="88" y="176"/>
                </a:cubicBezTo>
                <a:cubicBezTo>
                  <a:pt x="88" y="176"/>
                  <a:pt x="89" y="176"/>
                  <a:pt x="89" y="176"/>
                </a:cubicBezTo>
                <a:cubicBezTo>
                  <a:pt x="92" y="175"/>
                  <a:pt x="176" y="151"/>
                  <a:pt x="176" y="100"/>
                </a:cubicBezTo>
                <a:cubicBezTo>
                  <a:pt x="176" y="52"/>
                  <a:pt x="160" y="3"/>
                  <a:pt x="160" y="3"/>
                </a:cubicBezTo>
                <a:close/>
                <a:moveTo>
                  <a:pt x="88" y="168"/>
                </a:moveTo>
                <a:cubicBezTo>
                  <a:pt x="80" y="166"/>
                  <a:pt x="8" y="142"/>
                  <a:pt x="8" y="100"/>
                </a:cubicBezTo>
                <a:cubicBezTo>
                  <a:pt x="8" y="61"/>
                  <a:pt x="19" y="24"/>
                  <a:pt x="23" y="10"/>
                </a:cubicBezTo>
                <a:cubicBezTo>
                  <a:pt x="33" y="14"/>
                  <a:pt x="59" y="24"/>
                  <a:pt x="88" y="24"/>
                </a:cubicBezTo>
                <a:cubicBezTo>
                  <a:pt x="117" y="24"/>
                  <a:pt x="143" y="14"/>
                  <a:pt x="153" y="10"/>
                </a:cubicBezTo>
                <a:cubicBezTo>
                  <a:pt x="157" y="24"/>
                  <a:pt x="168" y="61"/>
                  <a:pt x="168" y="100"/>
                </a:cubicBezTo>
                <a:cubicBezTo>
                  <a:pt x="168" y="142"/>
                  <a:pt x="96" y="166"/>
                  <a:pt x="88" y="168"/>
                </a:cubicBezTo>
                <a:close/>
                <a:moveTo>
                  <a:pt x="102" y="72"/>
                </a:moveTo>
                <a:cubicBezTo>
                  <a:pt x="88" y="36"/>
                  <a:pt x="88" y="36"/>
                  <a:pt x="88" y="36"/>
                </a:cubicBezTo>
                <a:cubicBezTo>
                  <a:pt x="74" y="72"/>
                  <a:pt x="74" y="72"/>
                  <a:pt x="74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67" y="95"/>
                  <a:pt x="67" y="95"/>
                  <a:pt x="67" y="95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08" y="95"/>
                  <a:pt x="108" y="95"/>
                  <a:pt x="108" y="95"/>
                </a:cubicBezTo>
                <a:cubicBezTo>
                  <a:pt x="138" y="72"/>
                  <a:pt x="138" y="72"/>
                  <a:pt x="138" y="72"/>
                </a:cubicBezTo>
                <a:lnTo>
                  <a:pt x="102" y="72"/>
                </a:lnTo>
                <a:close/>
                <a:moveTo>
                  <a:pt x="101" y="97"/>
                </a:moveTo>
                <a:cubicBezTo>
                  <a:pt x="106" y="114"/>
                  <a:pt x="106" y="114"/>
                  <a:pt x="106" y="114"/>
                </a:cubicBezTo>
                <a:cubicBezTo>
                  <a:pt x="93" y="104"/>
                  <a:pt x="93" y="104"/>
                  <a:pt x="93" y="104"/>
                </a:cubicBezTo>
                <a:cubicBezTo>
                  <a:pt x="88" y="101"/>
                  <a:pt x="88" y="101"/>
                  <a:pt x="88" y="101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75" y="97"/>
                  <a:pt x="75" y="97"/>
                  <a:pt x="75" y="97"/>
                </a:cubicBezTo>
                <a:cubicBezTo>
                  <a:pt x="77" y="92"/>
                  <a:pt x="77" y="92"/>
                  <a:pt x="77" y="92"/>
                </a:cubicBezTo>
                <a:cubicBezTo>
                  <a:pt x="72" y="89"/>
                  <a:pt x="72" y="89"/>
                  <a:pt x="72" y="89"/>
                </a:cubicBezTo>
                <a:cubicBezTo>
                  <a:pt x="61" y="80"/>
                  <a:pt x="61" y="80"/>
                  <a:pt x="61" y="80"/>
                </a:cubicBezTo>
                <a:cubicBezTo>
                  <a:pt x="80" y="80"/>
                  <a:pt x="80" y="80"/>
                  <a:pt x="80" y="80"/>
                </a:cubicBezTo>
                <a:cubicBezTo>
                  <a:pt x="82" y="75"/>
                  <a:pt x="82" y="75"/>
                  <a:pt x="82" y="75"/>
                </a:cubicBezTo>
                <a:cubicBezTo>
                  <a:pt x="88" y="58"/>
                  <a:pt x="88" y="58"/>
                  <a:pt x="88" y="58"/>
                </a:cubicBezTo>
                <a:cubicBezTo>
                  <a:pt x="94" y="75"/>
                  <a:pt x="94" y="75"/>
                  <a:pt x="94" y="75"/>
                </a:cubicBezTo>
                <a:cubicBezTo>
                  <a:pt x="96" y="80"/>
                  <a:pt x="96" y="80"/>
                  <a:pt x="96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03" y="89"/>
                  <a:pt x="103" y="89"/>
                  <a:pt x="103" y="89"/>
                </a:cubicBezTo>
                <a:cubicBezTo>
                  <a:pt x="99" y="92"/>
                  <a:pt x="99" y="92"/>
                  <a:pt x="99" y="92"/>
                </a:cubicBezTo>
                <a:lnTo>
                  <a:pt x="101" y="97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0" name="Freeform 555"/>
          <p:cNvSpPr>
            <a:spLocks noEditPoints="1"/>
          </p:cNvSpPr>
          <p:nvPr/>
        </p:nvSpPr>
        <p:spPr bwMode="auto">
          <a:xfrm>
            <a:off x="6329718" y="4623562"/>
            <a:ext cx="493406" cy="467437"/>
          </a:xfrm>
          <a:custGeom>
            <a:avLst/>
            <a:gdLst>
              <a:gd name="T0" fmla="*/ 137 w 176"/>
              <a:gd name="T1" fmla="*/ 36 h 164"/>
              <a:gd name="T2" fmla="*/ 101 w 176"/>
              <a:gd name="T3" fmla="*/ 8 h 164"/>
              <a:gd name="T4" fmla="*/ 89 w 176"/>
              <a:gd name="T5" fmla="*/ 20 h 164"/>
              <a:gd name="T6" fmla="*/ 88 w 176"/>
              <a:gd name="T7" fmla="*/ 20 h 164"/>
              <a:gd name="T8" fmla="*/ 87 w 176"/>
              <a:gd name="T9" fmla="*/ 20 h 164"/>
              <a:gd name="T10" fmla="*/ 75 w 176"/>
              <a:gd name="T11" fmla="*/ 8 h 164"/>
              <a:gd name="T12" fmla="*/ 38 w 176"/>
              <a:gd name="T13" fmla="*/ 36 h 164"/>
              <a:gd name="T14" fmla="*/ 0 w 176"/>
              <a:gd name="T15" fmla="*/ 44 h 164"/>
              <a:gd name="T16" fmla="*/ 8 w 176"/>
              <a:gd name="T17" fmla="*/ 68 h 164"/>
              <a:gd name="T18" fmla="*/ 16 w 176"/>
              <a:gd name="T19" fmla="*/ 164 h 164"/>
              <a:gd name="T20" fmla="*/ 168 w 176"/>
              <a:gd name="T21" fmla="*/ 156 h 164"/>
              <a:gd name="T22" fmla="*/ 176 w 176"/>
              <a:gd name="T23" fmla="*/ 60 h 164"/>
              <a:gd name="T24" fmla="*/ 168 w 176"/>
              <a:gd name="T25" fmla="*/ 36 h 164"/>
              <a:gd name="T26" fmla="*/ 71 w 176"/>
              <a:gd name="T27" fmla="*/ 15 h 164"/>
              <a:gd name="T28" fmla="*/ 79 w 176"/>
              <a:gd name="T29" fmla="*/ 36 h 164"/>
              <a:gd name="T30" fmla="*/ 46 w 176"/>
              <a:gd name="T31" fmla="*/ 19 h 164"/>
              <a:gd name="T32" fmla="*/ 8 w 176"/>
              <a:gd name="T33" fmla="*/ 44 h 164"/>
              <a:gd name="T34" fmla="*/ 65 w 176"/>
              <a:gd name="T35" fmla="*/ 60 h 164"/>
              <a:gd name="T36" fmla="*/ 84 w 176"/>
              <a:gd name="T37" fmla="*/ 156 h 164"/>
              <a:gd name="T38" fmla="*/ 16 w 176"/>
              <a:gd name="T39" fmla="*/ 116 h 164"/>
              <a:gd name="T40" fmla="*/ 84 w 176"/>
              <a:gd name="T41" fmla="*/ 156 h 164"/>
              <a:gd name="T42" fmla="*/ 16 w 176"/>
              <a:gd name="T43" fmla="*/ 108 h 164"/>
              <a:gd name="T44" fmla="*/ 59 w 176"/>
              <a:gd name="T45" fmla="*/ 68 h 164"/>
              <a:gd name="T46" fmla="*/ 49 w 176"/>
              <a:gd name="T47" fmla="*/ 83 h 164"/>
              <a:gd name="T48" fmla="*/ 55 w 176"/>
              <a:gd name="T49" fmla="*/ 83 h 164"/>
              <a:gd name="T50" fmla="*/ 84 w 176"/>
              <a:gd name="T51" fmla="*/ 68 h 164"/>
              <a:gd name="T52" fmla="*/ 84 w 176"/>
              <a:gd name="T53" fmla="*/ 60 h 164"/>
              <a:gd name="T54" fmla="*/ 84 w 176"/>
              <a:gd name="T55" fmla="*/ 45 h 164"/>
              <a:gd name="T56" fmla="*/ 105 w 176"/>
              <a:gd name="T57" fmla="*/ 15 h 164"/>
              <a:gd name="T58" fmla="*/ 128 w 176"/>
              <a:gd name="T59" fmla="*/ 36 h 164"/>
              <a:gd name="T60" fmla="*/ 94 w 176"/>
              <a:gd name="T61" fmla="*/ 30 h 164"/>
              <a:gd name="T62" fmla="*/ 92 w 176"/>
              <a:gd name="T63" fmla="*/ 45 h 164"/>
              <a:gd name="T64" fmla="*/ 92 w 176"/>
              <a:gd name="T65" fmla="*/ 60 h 164"/>
              <a:gd name="T66" fmla="*/ 160 w 176"/>
              <a:gd name="T67" fmla="*/ 156 h 164"/>
              <a:gd name="T68" fmla="*/ 92 w 176"/>
              <a:gd name="T69" fmla="*/ 116 h 164"/>
              <a:gd name="T70" fmla="*/ 160 w 176"/>
              <a:gd name="T71" fmla="*/ 156 h 164"/>
              <a:gd name="T72" fmla="*/ 92 w 176"/>
              <a:gd name="T73" fmla="*/ 108 h 164"/>
              <a:gd name="T74" fmla="*/ 107 w 176"/>
              <a:gd name="T75" fmla="*/ 68 h 164"/>
              <a:gd name="T76" fmla="*/ 125 w 176"/>
              <a:gd name="T77" fmla="*/ 84 h 164"/>
              <a:gd name="T78" fmla="*/ 126 w 176"/>
              <a:gd name="T79" fmla="*/ 77 h 164"/>
              <a:gd name="T80" fmla="*/ 160 w 176"/>
              <a:gd name="T81" fmla="*/ 68 h 164"/>
              <a:gd name="T82" fmla="*/ 168 w 176"/>
              <a:gd name="T83" fmla="*/ 60 h 164"/>
              <a:gd name="T84" fmla="*/ 100 w 176"/>
              <a:gd name="T85" fmla="*/ 44 h 164"/>
              <a:gd name="T86" fmla="*/ 168 w 176"/>
              <a:gd name="T87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64">
                <a:moveTo>
                  <a:pt x="168" y="36"/>
                </a:moveTo>
                <a:cubicBezTo>
                  <a:pt x="137" y="36"/>
                  <a:pt x="137" y="36"/>
                  <a:pt x="137" y="36"/>
                </a:cubicBezTo>
                <a:cubicBezTo>
                  <a:pt x="141" y="29"/>
                  <a:pt x="141" y="21"/>
                  <a:pt x="137" y="15"/>
                </a:cubicBezTo>
                <a:cubicBezTo>
                  <a:pt x="130" y="4"/>
                  <a:pt x="114" y="0"/>
                  <a:pt x="101" y="8"/>
                </a:cubicBezTo>
                <a:cubicBezTo>
                  <a:pt x="96" y="11"/>
                  <a:pt x="92" y="15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0"/>
                  <a:pt x="88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4" y="15"/>
                  <a:pt x="80" y="11"/>
                  <a:pt x="75" y="8"/>
                </a:cubicBezTo>
                <a:cubicBezTo>
                  <a:pt x="62" y="0"/>
                  <a:pt x="45" y="4"/>
                  <a:pt x="39" y="15"/>
                </a:cubicBezTo>
                <a:cubicBezTo>
                  <a:pt x="35" y="21"/>
                  <a:pt x="35" y="29"/>
                  <a:pt x="3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8" y="156"/>
                  <a:pt x="8" y="156"/>
                  <a:pt x="8" y="156"/>
                </a:cubicBezTo>
                <a:cubicBezTo>
                  <a:pt x="8" y="160"/>
                  <a:pt x="12" y="164"/>
                  <a:pt x="16" y="164"/>
                </a:cubicBezTo>
                <a:cubicBezTo>
                  <a:pt x="160" y="164"/>
                  <a:pt x="160" y="164"/>
                  <a:pt x="160" y="164"/>
                </a:cubicBezTo>
                <a:cubicBezTo>
                  <a:pt x="164" y="164"/>
                  <a:pt x="168" y="160"/>
                  <a:pt x="168" y="156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6" y="40"/>
                  <a:pt x="172" y="36"/>
                  <a:pt x="168" y="36"/>
                </a:cubicBezTo>
                <a:close/>
                <a:moveTo>
                  <a:pt x="46" y="19"/>
                </a:moveTo>
                <a:cubicBezTo>
                  <a:pt x="50" y="11"/>
                  <a:pt x="61" y="10"/>
                  <a:pt x="71" y="15"/>
                </a:cubicBezTo>
                <a:cubicBezTo>
                  <a:pt x="77" y="19"/>
                  <a:pt x="81" y="24"/>
                  <a:pt x="82" y="30"/>
                </a:cubicBezTo>
                <a:cubicBezTo>
                  <a:pt x="81" y="32"/>
                  <a:pt x="80" y="34"/>
                  <a:pt x="79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4" y="31"/>
                  <a:pt x="43" y="24"/>
                  <a:pt x="46" y="19"/>
                </a:cubicBezTo>
                <a:close/>
                <a:moveTo>
                  <a:pt x="8" y="60"/>
                </a:moveTo>
                <a:cubicBezTo>
                  <a:pt x="8" y="44"/>
                  <a:pt x="8" y="44"/>
                  <a:pt x="8" y="44"/>
                </a:cubicBezTo>
                <a:cubicBezTo>
                  <a:pt x="76" y="44"/>
                  <a:pt x="76" y="44"/>
                  <a:pt x="76" y="44"/>
                </a:cubicBezTo>
                <a:cubicBezTo>
                  <a:pt x="72" y="50"/>
                  <a:pt x="69" y="55"/>
                  <a:pt x="65" y="60"/>
                </a:cubicBezTo>
                <a:lnTo>
                  <a:pt x="8" y="60"/>
                </a:lnTo>
                <a:close/>
                <a:moveTo>
                  <a:pt x="84" y="156"/>
                </a:moveTo>
                <a:cubicBezTo>
                  <a:pt x="16" y="156"/>
                  <a:pt x="16" y="156"/>
                  <a:pt x="16" y="156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56"/>
                </a:lnTo>
                <a:close/>
                <a:moveTo>
                  <a:pt x="84" y="108"/>
                </a:moveTo>
                <a:cubicBezTo>
                  <a:pt x="16" y="108"/>
                  <a:pt x="16" y="108"/>
                  <a:pt x="16" y="108"/>
                </a:cubicBezTo>
                <a:cubicBezTo>
                  <a:pt x="16" y="68"/>
                  <a:pt x="16" y="68"/>
                  <a:pt x="16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3" y="74"/>
                  <a:pt x="50" y="77"/>
                  <a:pt x="49" y="77"/>
                </a:cubicBezTo>
                <a:cubicBezTo>
                  <a:pt x="48" y="79"/>
                  <a:pt x="48" y="81"/>
                  <a:pt x="49" y="83"/>
                </a:cubicBezTo>
                <a:cubicBezTo>
                  <a:pt x="50" y="84"/>
                  <a:pt x="50" y="84"/>
                  <a:pt x="51" y="84"/>
                </a:cubicBezTo>
                <a:cubicBezTo>
                  <a:pt x="52" y="85"/>
                  <a:pt x="54" y="84"/>
                  <a:pt x="55" y="83"/>
                </a:cubicBezTo>
                <a:cubicBezTo>
                  <a:pt x="55" y="83"/>
                  <a:pt x="62" y="77"/>
                  <a:pt x="69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108"/>
                </a:lnTo>
                <a:close/>
                <a:moveTo>
                  <a:pt x="84" y="60"/>
                </a:moveTo>
                <a:cubicBezTo>
                  <a:pt x="75" y="60"/>
                  <a:pt x="75" y="60"/>
                  <a:pt x="75" y="60"/>
                </a:cubicBezTo>
                <a:cubicBezTo>
                  <a:pt x="78" y="56"/>
                  <a:pt x="81" y="51"/>
                  <a:pt x="84" y="45"/>
                </a:cubicBezTo>
                <a:lnTo>
                  <a:pt x="84" y="60"/>
                </a:lnTo>
                <a:close/>
                <a:moveTo>
                  <a:pt x="105" y="15"/>
                </a:moveTo>
                <a:cubicBezTo>
                  <a:pt x="114" y="10"/>
                  <a:pt x="126" y="11"/>
                  <a:pt x="130" y="19"/>
                </a:cubicBezTo>
                <a:cubicBezTo>
                  <a:pt x="133" y="24"/>
                  <a:pt x="132" y="31"/>
                  <a:pt x="128" y="36"/>
                </a:cubicBezTo>
                <a:cubicBezTo>
                  <a:pt x="97" y="36"/>
                  <a:pt x="97" y="36"/>
                  <a:pt x="97" y="36"/>
                </a:cubicBezTo>
                <a:cubicBezTo>
                  <a:pt x="96" y="34"/>
                  <a:pt x="95" y="32"/>
                  <a:pt x="94" y="30"/>
                </a:cubicBezTo>
                <a:cubicBezTo>
                  <a:pt x="95" y="24"/>
                  <a:pt x="99" y="19"/>
                  <a:pt x="105" y="15"/>
                </a:cubicBezTo>
                <a:close/>
                <a:moveTo>
                  <a:pt x="92" y="45"/>
                </a:moveTo>
                <a:cubicBezTo>
                  <a:pt x="95" y="51"/>
                  <a:pt x="98" y="56"/>
                  <a:pt x="101" y="60"/>
                </a:cubicBezTo>
                <a:cubicBezTo>
                  <a:pt x="92" y="60"/>
                  <a:pt x="92" y="60"/>
                  <a:pt x="92" y="60"/>
                </a:cubicBezTo>
                <a:lnTo>
                  <a:pt x="92" y="45"/>
                </a:lnTo>
                <a:close/>
                <a:moveTo>
                  <a:pt x="160" y="156"/>
                </a:moveTo>
                <a:cubicBezTo>
                  <a:pt x="92" y="156"/>
                  <a:pt x="92" y="156"/>
                  <a:pt x="92" y="156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60" y="116"/>
                  <a:pt x="160" y="116"/>
                  <a:pt x="160" y="116"/>
                </a:cubicBezTo>
                <a:lnTo>
                  <a:pt x="160" y="156"/>
                </a:lnTo>
                <a:close/>
                <a:moveTo>
                  <a:pt x="160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68"/>
                  <a:pt x="92" y="68"/>
                  <a:pt x="92" y="68"/>
                </a:cubicBezTo>
                <a:cubicBezTo>
                  <a:pt x="107" y="68"/>
                  <a:pt x="107" y="68"/>
                  <a:pt x="107" y="68"/>
                </a:cubicBezTo>
                <a:cubicBezTo>
                  <a:pt x="114" y="77"/>
                  <a:pt x="121" y="83"/>
                  <a:pt x="121" y="83"/>
                </a:cubicBezTo>
                <a:cubicBezTo>
                  <a:pt x="122" y="84"/>
                  <a:pt x="124" y="85"/>
                  <a:pt x="125" y="84"/>
                </a:cubicBezTo>
                <a:cubicBezTo>
                  <a:pt x="126" y="84"/>
                  <a:pt x="126" y="84"/>
                  <a:pt x="127" y="83"/>
                </a:cubicBezTo>
                <a:cubicBezTo>
                  <a:pt x="128" y="81"/>
                  <a:pt x="128" y="79"/>
                  <a:pt x="126" y="77"/>
                </a:cubicBezTo>
                <a:cubicBezTo>
                  <a:pt x="126" y="77"/>
                  <a:pt x="122" y="74"/>
                  <a:pt x="117" y="68"/>
                </a:cubicBezTo>
                <a:cubicBezTo>
                  <a:pt x="160" y="68"/>
                  <a:pt x="160" y="68"/>
                  <a:pt x="160" y="68"/>
                </a:cubicBezTo>
                <a:lnTo>
                  <a:pt x="160" y="108"/>
                </a:lnTo>
                <a:close/>
                <a:moveTo>
                  <a:pt x="168" y="60"/>
                </a:moveTo>
                <a:cubicBezTo>
                  <a:pt x="111" y="60"/>
                  <a:pt x="111" y="60"/>
                  <a:pt x="111" y="60"/>
                </a:cubicBezTo>
                <a:cubicBezTo>
                  <a:pt x="107" y="55"/>
                  <a:pt x="104" y="50"/>
                  <a:pt x="100" y="44"/>
                </a:cubicBezTo>
                <a:cubicBezTo>
                  <a:pt x="168" y="44"/>
                  <a:pt x="168" y="44"/>
                  <a:pt x="168" y="44"/>
                </a:cubicBezTo>
                <a:lnTo>
                  <a:pt x="168" y="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1" name="Freeform 556"/>
          <p:cNvSpPr>
            <a:spLocks noEditPoints="1"/>
          </p:cNvSpPr>
          <p:nvPr/>
        </p:nvSpPr>
        <p:spPr bwMode="auto">
          <a:xfrm>
            <a:off x="7277573" y="4701468"/>
            <a:ext cx="506394" cy="324613"/>
          </a:xfrm>
          <a:custGeom>
            <a:avLst/>
            <a:gdLst>
              <a:gd name="T0" fmla="*/ 88 w 176"/>
              <a:gd name="T1" fmla="*/ 44 h 112"/>
              <a:gd name="T2" fmla="*/ 76 w 176"/>
              <a:gd name="T3" fmla="*/ 56 h 112"/>
              <a:gd name="T4" fmla="*/ 88 w 176"/>
              <a:gd name="T5" fmla="*/ 68 h 112"/>
              <a:gd name="T6" fmla="*/ 100 w 176"/>
              <a:gd name="T7" fmla="*/ 56 h 112"/>
              <a:gd name="T8" fmla="*/ 88 w 176"/>
              <a:gd name="T9" fmla="*/ 44 h 112"/>
              <a:gd name="T10" fmla="*/ 88 w 176"/>
              <a:gd name="T11" fmla="*/ 16 h 112"/>
              <a:gd name="T12" fmla="*/ 48 w 176"/>
              <a:gd name="T13" fmla="*/ 56 h 112"/>
              <a:gd name="T14" fmla="*/ 88 w 176"/>
              <a:gd name="T15" fmla="*/ 96 h 112"/>
              <a:gd name="T16" fmla="*/ 128 w 176"/>
              <a:gd name="T17" fmla="*/ 56 h 112"/>
              <a:gd name="T18" fmla="*/ 88 w 176"/>
              <a:gd name="T19" fmla="*/ 16 h 112"/>
              <a:gd name="T20" fmla="*/ 88 w 176"/>
              <a:gd name="T21" fmla="*/ 88 h 112"/>
              <a:gd name="T22" fmla="*/ 56 w 176"/>
              <a:gd name="T23" fmla="*/ 56 h 112"/>
              <a:gd name="T24" fmla="*/ 88 w 176"/>
              <a:gd name="T25" fmla="*/ 24 h 112"/>
              <a:gd name="T26" fmla="*/ 120 w 176"/>
              <a:gd name="T27" fmla="*/ 56 h 112"/>
              <a:gd name="T28" fmla="*/ 88 w 176"/>
              <a:gd name="T29" fmla="*/ 88 h 112"/>
              <a:gd name="T30" fmla="*/ 88 w 176"/>
              <a:gd name="T31" fmla="*/ 0 h 112"/>
              <a:gd name="T32" fmla="*/ 0 w 176"/>
              <a:gd name="T33" fmla="*/ 56 h 112"/>
              <a:gd name="T34" fmla="*/ 88 w 176"/>
              <a:gd name="T35" fmla="*/ 112 h 112"/>
              <a:gd name="T36" fmla="*/ 176 w 176"/>
              <a:gd name="T37" fmla="*/ 56 h 112"/>
              <a:gd name="T38" fmla="*/ 88 w 176"/>
              <a:gd name="T39" fmla="*/ 0 h 112"/>
              <a:gd name="T40" fmla="*/ 88 w 176"/>
              <a:gd name="T41" fmla="*/ 104 h 112"/>
              <a:gd name="T42" fmla="*/ 8 w 176"/>
              <a:gd name="T43" fmla="*/ 56 h 112"/>
              <a:gd name="T44" fmla="*/ 88 w 176"/>
              <a:gd name="T45" fmla="*/ 8 h 112"/>
              <a:gd name="T46" fmla="*/ 168 w 176"/>
              <a:gd name="T47" fmla="*/ 56 h 112"/>
              <a:gd name="T48" fmla="*/ 88 w 176"/>
              <a:gd name="T49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6" h="112">
                <a:moveTo>
                  <a:pt x="88" y="44"/>
                </a:moveTo>
                <a:cubicBezTo>
                  <a:pt x="81" y="44"/>
                  <a:pt x="76" y="49"/>
                  <a:pt x="76" y="56"/>
                </a:cubicBezTo>
                <a:cubicBezTo>
                  <a:pt x="76" y="63"/>
                  <a:pt x="81" y="68"/>
                  <a:pt x="88" y="68"/>
                </a:cubicBezTo>
                <a:cubicBezTo>
                  <a:pt x="95" y="68"/>
                  <a:pt x="100" y="63"/>
                  <a:pt x="100" y="56"/>
                </a:cubicBezTo>
                <a:cubicBezTo>
                  <a:pt x="100" y="49"/>
                  <a:pt x="95" y="44"/>
                  <a:pt x="88" y="44"/>
                </a:cubicBezTo>
                <a:close/>
                <a:moveTo>
                  <a:pt x="88" y="16"/>
                </a:moveTo>
                <a:cubicBezTo>
                  <a:pt x="66" y="16"/>
                  <a:pt x="48" y="34"/>
                  <a:pt x="48" y="56"/>
                </a:cubicBezTo>
                <a:cubicBezTo>
                  <a:pt x="48" y="78"/>
                  <a:pt x="66" y="96"/>
                  <a:pt x="88" y="96"/>
                </a:cubicBezTo>
                <a:cubicBezTo>
                  <a:pt x="110" y="96"/>
                  <a:pt x="128" y="78"/>
                  <a:pt x="128" y="56"/>
                </a:cubicBezTo>
                <a:cubicBezTo>
                  <a:pt x="128" y="34"/>
                  <a:pt x="110" y="16"/>
                  <a:pt x="88" y="16"/>
                </a:cubicBezTo>
                <a:close/>
                <a:moveTo>
                  <a:pt x="88" y="88"/>
                </a:moveTo>
                <a:cubicBezTo>
                  <a:pt x="70" y="88"/>
                  <a:pt x="56" y="74"/>
                  <a:pt x="56" y="56"/>
                </a:cubicBezTo>
                <a:cubicBezTo>
                  <a:pt x="56" y="38"/>
                  <a:pt x="70" y="24"/>
                  <a:pt x="88" y="24"/>
                </a:cubicBezTo>
                <a:cubicBezTo>
                  <a:pt x="106" y="24"/>
                  <a:pt x="120" y="38"/>
                  <a:pt x="120" y="56"/>
                </a:cubicBezTo>
                <a:cubicBezTo>
                  <a:pt x="120" y="74"/>
                  <a:pt x="106" y="88"/>
                  <a:pt x="88" y="88"/>
                </a:cubicBezTo>
                <a:close/>
                <a:moveTo>
                  <a:pt x="88" y="0"/>
                </a:moveTo>
                <a:cubicBezTo>
                  <a:pt x="39" y="0"/>
                  <a:pt x="0" y="40"/>
                  <a:pt x="0" y="56"/>
                </a:cubicBezTo>
                <a:cubicBezTo>
                  <a:pt x="0" y="72"/>
                  <a:pt x="39" y="112"/>
                  <a:pt x="88" y="112"/>
                </a:cubicBezTo>
                <a:cubicBezTo>
                  <a:pt x="137" y="112"/>
                  <a:pt x="176" y="72"/>
                  <a:pt x="176" y="56"/>
                </a:cubicBezTo>
                <a:cubicBezTo>
                  <a:pt x="176" y="40"/>
                  <a:pt x="137" y="0"/>
                  <a:pt x="88" y="0"/>
                </a:cubicBezTo>
                <a:close/>
                <a:moveTo>
                  <a:pt x="88" y="104"/>
                </a:moveTo>
                <a:cubicBezTo>
                  <a:pt x="44" y="104"/>
                  <a:pt x="8" y="70"/>
                  <a:pt x="8" y="56"/>
                </a:cubicBezTo>
                <a:cubicBezTo>
                  <a:pt x="8" y="42"/>
                  <a:pt x="44" y="8"/>
                  <a:pt x="88" y="8"/>
                </a:cubicBezTo>
                <a:cubicBezTo>
                  <a:pt x="132" y="8"/>
                  <a:pt x="168" y="42"/>
                  <a:pt x="168" y="56"/>
                </a:cubicBezTo>
                <a:cubicBezTo>
                  <a:pt x="168" y="70"/>
                  <a:pt x="132" y="104"/>
                  <a:pt x="88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2" name="Freeform 557"/>
          <p:cNvSpPr>
            <a:spLocks noEditPoints="1"/>
          </p:cNvSpPr>
          <p:nvPr/>
        </p:nvSpPr>
        <p:spPr bwMode="auto">
          <a:xfrm>
            <a:off x="8238414" y="4610573"/>
            <a:ext cx="506394" cy="506394"/>
          </a:xfrm>
          <a:custGeom>
            <a:avLst/>
            <a:gdLst>
              <a:gd name="T0" fmla="*/ 144 w 176"/>
              <a:gd name="T1" fmla="*/ 16 h 176"/>
              <a:gd name="T2" fmla="*/ 140 w 176"/>
              <a:gd name="T3" fmla="*/ 0 h 176"/>
              <a:gd name="T4" fmla="*/ 136 w 176"/>
              <a:gd name="T5" fmla="*/ 16 h 176"/>
              <a:gd name="T6" fmla="*/ 40 w 176"/>
              <a:gd name="T7" fmla="*/ 4 h 176"/>
              <a:gd name="T8" fmla="*/ 32 w 176"/>
              <a:gd name="T9" fmla="*/ 4 h 176"/>
              <a:gd name="T10" fmla="*/ 16 w 176"/>
              <a:gd name="T11" fmla="*/ 16 h 176"/>
              <a:gd name="T12" fmla="*/ 0 w 176"/>
              <a:gd name="T13" fmla="*/ 160 h 176"/>
              <a:gd name="T14" fmla="*/ 160 w 176"/>
              <a:gd name="T15" fmla="*/ 176 h 176"/>
              <a:gd name="T16" fmla="*/ 176 w 176"/>
              <a:gd name="T17" fmla="*/ 32 h 176"/>
              <a:gd name="T18" fmla="*/ 168 w 176"/>
              <a:gd name="T19" fmla="*/ 160 h 176"/>
              <a:gd name="T20" fmla="*/ 16 w 176"/>
              <a:gd name="T21" fmla="*/ 168 h 176"/>
              <a:gd name="T22" fmla="*/ 8 w 176"/>
              <a:gd name="T23" fmla="*/ 64 h 176"/>
              <a:gd name="T24" fmla="*/ 168 w 176"/>
              <a:gd name="T25" fmla="*/ 160 h 176"/>
              <a:gd name="T26" fmla="*/ 8 w 176"/>
              <a:gd name="T27" fmla="*/ 56 h 176"/>
              <a:gd name="T28" fmla="*/ 16 w 176"/>
              <a:gd name="T29" fmla="*/ 24 h 176"/>
              <a:gd name="T30" fmla="*/ 32 w 176"/>
              <a:gd name="T31" fmla="*/ 36 h 176"/>
              <a:gd name="T32" fmla="*/ 40 w 176"/>
              <a:gd name="T33" fmla="*/ 36 h 176"/>
              <a:gd name="T34" fmla="*/ 136 w 176"/>
              <a:gd name="T35" fmla="*/ 24 h 176"/>
              <a:gd name="T36" fmla="*/ 140 w 176"/>
              <a:gd name="T37" fmla="*/ 40 h 176"/>
              <a:gd name="T38" fmla="*/ 144 w 176"/>
              <a:gd name="T39" fmla="*/ 24 h 176"/>
              <a:gd name="T40" fmla="*/ 168 w 176"/>
              <a:gd name="T41" fmla="*/ 32 h 176"/>
              <a:gd name="T42" fmla="*/ 116 w 176"/>
              <a:gd name="T43" fmla="*/ 148 h 176"/>
              <a:gd name="T44" fmla="*/ 124 w 176"/>
              <a:gd name="T45" fmla="*/ 84 h 176"/>
              <a:gd name="T46" fmla="*/ 116 w 176"/>
              <a:gd name="T47" fmla="*/ 90 h 176"/>
              <a:gd name="T48" fmla="*/ 106 w 176"/>
              <a:gd name="T49" fmla="*/ 95 h 176"/>
              <a:gd name="T50" fmla="*/ 100 w 176"/>
              <a:gd name="T51" fmla="*/ 102 h 176"/>
              <a:gd name="T52" fmla="*/ 116 w 176"/>
              <a:gd name="T53" fmla="*/ 148 h 176"/>
              <a:gd name="T54" fmla="*/ 74 w 176"/>
              <a:gd name="T55" fmla="*/ 141 h 176"/>
              <a:gd name="T56" fmla="*/ 59 w 176"/>
              <a:gd name="T57" fmla="*/ 138 h 176"/>
              <a:gd name="T58" fmla="*/ 48 w 176"/>
              <a:gd name="T59" fmla="*/ 128 h 176"/>
              <a:gd name="T60" fmla="*/ 53 w 176"/>
              <a:gd name="T61" fmla="*/ 143 h 176"/>
              <a:gd name="T62" fmla="*/ 69 w 176"/>
              <a:gd name="T63" fmla="*/ 149 h 176"/>
              <a:gd name="T64" fmla="*/ 84 w 176"/>
              <a:gd name="T65" fmla="*/ 144 h 176"/>
              <a:gd name="T66" fmla="*/ 90 w 176"/>
              <a:gd name="T67" fmla="*/ 129 h 176"/>
              <a:gd name="T68" fmla="*/ 79 w 176"/>
              <a:gd name="T69" fmla="*/ 114 h 176"/>
              <a:gd name="T70" fmla="*/ 85 w 176"/>
              <a:gd name="T71" fmla="*/ 109 h 176"/>
              <a:gd name="T72" fmla="*/ 86 w 176"/>
              <a:gd name="T73" fmla="*/ 93 h 176"/>
              <a:gd name="T74" fmla="*/ 76 w 176"/>
              <a:gd name="T75" fmla="*/ 85 h 176"/>
              <a:gd name="T76" fmla="*/ 60 w 176"/>
              <a:gd name="T77" fmla="*/ 85 h 176"/>
              <a:gd name="T78" fmla="*/ 51 w 176"/>
              <a:gd name="T79" fmla="*/ 96 h 176"/>
              <a:gd name="T80" fmla="*/ 57 w 176"/>
              <a:gd name="T81" fmla="*/ 104 h 176"/>
              <a:gd name="T82" fmla="*/ 59 w 176"/>
              <a:gd name="T83" fmla="*/ 95 h 176"/>
              <a:gd name="T84" fmla="*/ 68 w 176"/>
              <a:gd name="T85" fmla="*/ 90 h 176"/>
              <a:gd name="T86" fmla="*/ 79 w 176"/>
              <a:gd name="T87" fmla="*/ 101 h 176"/>
              <a:gd name="T88" fmla="*/ 76 w 176"/>
              <a:gd name="T89" fmla="*/ 109 h 176"/>
              <a:gd name="T90" fmla="*/ 68 w 176"/>
              <a:gd name="T91" fmla="*/ 111 h 176"/>
              <a:gd name="T92" fmla="*/ 64 w 176"/>
              <a:gd name="T93" fmla="*/ 111 h 176"/>
              <a:gd name="T94" fmla="*/ 69 w 176"/>
              <a:gd name="T95" fmla="*/ 117 h 176"/>
              <a:gd name="T96" fmla="*/ 78 w 176"/>
              <a:gd name="T97" fmla="*/ 121 h 176"/>
              <a:gd name="T98" fmla="*/ 82 w 176"/>
              <a:gd name="T99" fmla="*/ 130 h 176"/>
              <a:gd name="T100" fmla="*/ 78 w 176"/>
              <a:gd name="T101" fmla="*/ 13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76"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116" y="148"/>
                </a:moveTo>
                <a:cubicBezTo>
                  <a:pt x="124" y="148"/>
                  <a:pt x="124" y="148"/>
                  <a:pt x="124" y="148"/>
                </a:cubicBezTo>
                <a:cubicBezTo>
                  <a:pt x="124" y="84"/>
                  <a:pt x="124" y="84"/>
                  <a:pt x="124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86"/>
                  <a:pt x="117" y="88"/>
                  <a:pt x="116" y="90"/>
                </a:cubicBezTo>
                <a:cubicBezTo>
                  <a:pt x="115" y="91"/>
                  <a:pt x="113" y="92"/>
                  <a:pt x="112" y="93"/>
                </a:cubicBezTo>
                <a:cubicBezTo>
                  <a:pt x="110" y="94"/>
                  <a:pt x="108" y="95"/>
                  <a:pt x="106" y="95"/>
                </a:cubicBezTo>
                <a:cubicBezTo>
                  <a:pt x="104" y="96"/>
                  <a:pt x="102" y="96"/>
                  <a:pt x="100" y="96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16" y="102"/>
                  <a:pt x="116" y="102"/>
                  <a:pt x="116" y="102"/>
                </a:cubicBezTo>
                <a:lnTo>
                  <a:pt x="116" y="148"/>
                </a:lnTo>
                <a:close/>
                <a:moveTo>
                  <a:pt x="78" y="139"/>
                </a:moveTo>
                <a:cubicBezTo>
                  <a:pt x="77" y="140"/>
                  <a:pt x="75" y="141"/>
                  <a:pt x="74" y="141"/>
                </a:cubicBezTo>
                <a:cubicBezTo>
                  <a:pt x="72" y="142"/>
                  <a:pt x="70" y="142"/>
                  <a:pt x="69" y="142"/>
                </a:cubicBezTo>
                <a:cubicBezTo>
                  <a:pt x="64" y="142"/>
                  <a:pt x="61" y="141"/>
                  <a:pt x="59" y="138"/>
                </a:cubicBezTo>
                <a:cubicBezTo>
                  <a:pt x="57" y="136"/>
                  <a:pt x="55" y="132"/>
                  <a:pt x="5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31"/>
                  <a:pt x="48" y="134"/>
                  <a:pt x="49" y="137"/>
                </a:cubicBezTo>
                <a:cubicBezTo>
                  <a:pt x="50" y="140"/>
                  <a:pt x="52" y="142"/>
                  <a:pt x="53" y="143"/>
                </a:cubicBezTo>
                <a:cubicBezTo>
                  <a:pt x="55" y="145"/>
                  <a:pt x="57" y="147"/>
                  <a:pt x="60" y="148"/>
                </a:cubicBezTo>
                <a:cubicBezTo>
                  <a:pt x="63" y="148"/>
                  <a:pt x="65" y="149"/>
                  <a:pt x="69" y="149"/>
                </a:cubicBezTo>
                <a:cubicBezTo>
                  <a:pt x="71" y="149"/>
                  <a:pt x="74" y="148"/>
                  <a:pt x="77" y="148"/>
                </a:cubicBezTo>
                <a:cubicBezTo>
                  <a:pt x="79" y="147"/>
                  <a:pt x="82" y="146"/>
                  <a:pt x="84" y="144"/>
                </a:cubicBezTo>
                <a:cubicBezTo>
                  <a:pt x="86" y="142"/>
                  <a:pt x="87" y="140"/>
                  <a:pt x="88" y="138"/>
                </a:cubicBezTo>
                <a:cubicBezTo>
                  <a:pt x="89" y="135"/>
                  <a:pt x="90" y="133"/>
                  <a:pt x="90" y="129"/>
                </a:cubicBezTo>
                <a:cubicBezTo>
                  <a:pt x="90" y="126"/>
                  <a:pt x="89" y="122"/>
                  <a:pt x="87" y="119"/>
                </a:cubicBezTo>
                <a:cubicBezTo>
                  <a:pt x="85" y="117"/>
                  <a:pt x="83" y="115"/>
                  <a:pt x="79" y="114"/>
                </a:cubicBezTo>
                <a:cubicBezTo>
                  <a:pt x="79" y="114"/>
                  <a:pt x="79" y="114"/>
                  <a:pt x="79" y="114"/>
                </a:cubicBezTo>
                <a:cubicBezTo>
                  <a:pt x="81" y="112"/>
                  <a:pt x="83" y="111"/>
                  <a:pt x="85" y="109"/>
                </a:cubicBezTo>
                <a:cubicBezTo>
                  <a:pt x="87" y="106"/>
                  <a:pt x="87" y="104"/>
                  <a:pt x="87" y="101"/>
                </a:cubicBezTo>
                <a:cubicBezTo>
                  <a:pt x="87" y="98"/>
                  <a:pt x="87" y="95"/>
                  <a:pt x="86" y="93"/>
                </a:cubicBezTo>
                <a:cubicBezTo>
                  <a:pt x="85" y="91"/>
                  <a:pt x="84" y="89"/>
                  <a:pt x="82" y="88"/>
                </a:cubicBezTo>
                <a:cubicBezTo>
                  <a:pt x="80" y="86"/>
                  <a:pt x="78" y="85"/>
                  <a:pt x="76" y="85"/>
                </a:cubicBezTo>
                <a:cubicBezTo>
                  <a:pt x="74" y="84"/>
                  <a:pt x="71" y="84"/>
                  <a:pt x="68" y="84"/>
                </a:cubicBezTo>
                <a:cubicBezTo>
                  <a:pt x="65" y="84"/>
                  <a:pt x="63" y="84"/>
                  <a:pt x="60" y="85"/>
                </a:cubicBezTo>
                <a:cubicBezTo>
                  <a:pt x="58" y="86"/>
                  <a:pt x="56" y="88"/>
                  <a:pt x="54" y="89"/>
                </a:cubicBezTo>
                <a:cubicBezTo>
                  <a:pt x="53" y="91"/>
                  <a:pt x="51" y="93"/>
                  <a:pt x="51" y="96"/>
                </a:cubicBezTo>
                <a:cubicBezTo>
                  <a:pt x="50" y="98"/>
                  <a:pt x="49" y="101"/>
                  <a:pt x="49" y="104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57" y="103"/>
                  <a:pt x="57" y="101"/>
                  <a:pt x="57" y="99"/>
                </a:cubicBezTo>
                <a:cubicBezTo>
                  <a:pt x="58" y="97"/>
                  <a:pt x="58" y="96"/>
                  <a:pt x="59" y="95"/>
                </a:cubicBezTo>
                <a:cubicBezTo>
                  <a:pt x="60" y="93"/>
                  <a:pt x="62" y="92"/>
                  <a:pt x="63" y="92"/>
                </a:cubicBezTo>
                <a:cubicBezTo>
                  <a:pt x="65" y="91"/>
                  <a:pt x="66" y="90"/>
                  <a:pt x="68" y="90"/>
                </a:cubicBezTo>
                <a:cubicBezTo>
                  <a:pt x="72" y="90"/>
                  <a:pt x="74" y="91"/>
                  <a:pt x="76" y="93"/>
                </a:cubicBezTo>
                <a:cubicBezTo>
                  <a:pt x="78" y="95"/>
                  <a:pt x="79" y="97"/>
                  <a:pt x="79" y="101"/>
                </a:cubicBezTo>
                <a:cubicBezTo>
                  <a:pt x="79" y="102"/>
                  <a:pt x="79" y="104"/>
                  <a:pt x="78" y="105"/>
                </a:cubicBezTo>
                <a:cubicBezTo>
                  <a:pt x="78" y="107"/>
                  <a:pt x="77" y="108"/>
                  <a:pt x="76" y="109"/>
                </a:cubicBezTo>
                <a:cubicBezTo>
                  <a:pt x="75" y="109"/>
                  <a:pt x="74" y="110"/>
                  <a:pt x="72" y="111"/>
                </a:cubicBezTo>
                <a:cubicBezTo>
                  <a:pt x="71" y="111"/>
                  <a:pt x="69" y="111"/>
                  <a:pt x="68" y="111"/>
                </a:cubicBezTo>
                <a:cubicBezTo>
                  <a:pt x="65" y="111"/>
                  <a:pt x="65" y="111"/>
                  <a:pt x="65" y="111"/>
                </a:cubicBezTo>
                <a:cubicBezTo>
                  <a:pt x="65" y="111"/>
                  <a:pt x="65" y="111"/>
                  <a:pt x="64" y="111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6" y="118"/>
                  <a:pt x="67" y="117"/>
                  <a:pt x="69" y="117"/>
                </a:cubicBezTo>
                <a:cubicBezTo>
                  <a:pt x="71" y="117"/>
                  <a:pt x="72" y="118"/>
                  <a:pt x="74" y="118"/>
                </a:cubicBezTo>
                <a:cubicBezTo>
                  <a:pt x="76" y="119"/>
                  <a:pt x="77" y="120"/>
                  <a:pt x="78" y="121"/>
                </a:cubicBezTo>
                <a:cubicBezTo>
                  <a:pt x="79" y="122"/>
                  <a:pt x="80" y="123"/>
                  <a:pt x="81" y="124"/>
                </a:cubicBezTo>
                <a:cubicBezTo>
                  <a:pt x="82" y="126"/>
                  <a:pt x="82" y="128"/>
                  <a:pt x="82" y="130"/>
                </a:cubicBezTo>
                <a:cubicBezTo>
                  <a:pt x="82" y="132"/>
                  <a:pt x="82" y="133"/>
                  <a:pt x="81" y="135"/>
                </a:cubicBezTo>
                <a:cubicBezTo>
                  <a:pt x="80" y="137"/>
                  <a:pt x="79" y="138"/>
                  <a:pt x="78" y="139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3" name="Freeform 558"/>
          <p:cNvSpPr>
            <a:spLocks noEditPoints="1"/>
          </p:cNvSpPr>
          <p:nvPr/>
        </p:nvSpPr>
        <p:spPr bwMode="auto">
          <a:xfrm>
            <a:off x="9199258" y="4610573"/>
            <a:ext cx="493406" cy="506394"/>
          </a:xfrm>
          <a:custGeom>
            <a:avLst/>
            <a:gdLst>
              <a:gd name="T0" fmla="*/ 92 w 176"/>
              <a:gd name="T1" fmla="*/ 108 h 176"/>
              <a:gd name="T2" fmla="*/ 108 w 176"/>
              <a:gd name="T3" fmla="*/ 124 h 176"/>
              <a:gd name="T4" fmla="*/ 108 w 176"/>
              <a:gd name="T5" fmla="*/ 80 h 176"/>
              <a:gd name="T6" fmla="*/ 92 w 176"/>
              <a:gd name="T7" fmla="*/ 96 h 176"/>
              <a:gd name="T8" fmla="*/ 108 w 176"/>
              <a:gd name="T9" fmla="*/ 80 h 176"/>
              <a:gd name="T10" fmla="*/ 92 w 176"/>
              <a:gd name="T11" fmla="*/ 136 h 176"/>
              <a:gd name="T12" fmla="*/ 108 w 176"/>
              <a:gd name="T13" fmla="*/ 152 h 176"/>
              <a:gd name="T14" fmla="*/ 132 w 176"/>
              <a:gd name="T15" fmla="*/ 80 h 176"/>
              <a:gd name="T16" fmla="*/ 116 w 176"/>
              <a:gd name="T17" fmla="*/ 96 h 176"/>
              <a:gd name="T18" fmla="*/ 132 w 176"/>
              <a:gd name="T19" fmla="*/ 80 h 176"/>
              <a:gd name="T20" fmla="*/ 140 w 176"/>
              <a:gd name="T21" fmla="*/ 80 h 176"/>
              <a:gd name="T22" fmla="*/ 156 w 176"/>
              <a:gd name="T23" fmla="*/ 96 h 176"/>
              <a:gd name="T24" fmla="*/ 132 w 176"/>
              <a:gd name="T25" fmla="*/ 108 h 176"/>
              <a:gd name="T26" fmla="*/ 116 w 176"/>
              <a:gd name="T27" fmla="*/ 124 h 176"/>
              <a:gd name="T28" fmla="*/ 132 w 176"/>
              <a:gd name="T29" fmla="*/ 108 h 176"/>
              <a:gd name="T30" fmla="*/ 140 w 176"/>
              <a:gd name="T31" fmla="*/ 108 h 176"/>
              <a:gd name="T32" fmla="*/ 156 w 176"/>
              <a:gd name="T33" fmla="*/ 124 h 176"/>
              <a:gd name="T34" fmla="*/ 84 w 176"/>
              <a:gd name="T35" fmla="*/ 108 h 176"/>
              <a:gd name="T36" fmla="*/ 68 w 176"/>
              <a:gd name="T37" fmla="*/ 124 h 176"/>
              <a:gd name="T38" fmla="*/ 84 w 176"/>
              <a:gd name="T39" fmla="*/ 108 h 176"/>
              <a:gd name="T40" fmla="*/ 68 w 176"/>
              <a:gd name="T41" fmla="*/ 80 h 176"/>
              <a:gd name="T42" fmla="*/ 84 w 176"/>
              <a:gd name="T43" fmla="*/ 96 h 176"/>
              <a:gd name="T44" fmla="*/ 84 w 176"/>
              <a:gd name="T45" fmla="*/ 136 h 176"/>
              <a:gd name="T46" fmla="*/ 68 w 176"/>
              <a:gd name="T47" fmla="*/ 152 h 176"/>
              <a:gd name="T48" fmla="*/ 84 w 176"/>
              <a:gd name="T49" fmla="*/ 136 h 176"/>
              <a:gd name="T50" fmla="*/ 20 w 176"/>
              <a:gd name="T51" fmla="*/ 108 h 176"/>
              <a:gd name="T52" fmla="*/ 36 w 176"/>
              <a:gd name="T53" fmla="*/ 124 h 176"/>
              <a:gd name="T54" fmla="*/ 36 w 176"/>
              <a:gd name="T55" fmla="*/ 80 h 176"/>
              <a:gd name="T56" fmla="*/ 20 w 176"/>
              <a:gd name="T57" fmla="*/ 96 h 176"/>
              <a:gd name="T58" fmla="*/ 36 w 176"/>
              <a:gd name="T59" fmla="*/ 80 h 176"/>
              <a:gd name="T60" fmla="*/ 144 w 176"/>
              <a:gd name="T61" fmla="*/ 16 h 176"/>
              <a:gd name="T62" fmla="*/ 140 w 176"/>
              <a:gd name="T63" fmla="*/ 0 h 176"/>
              <a:gd name="T64" fmla="*/ 136 w 176"/>
              <a:gd name="T65" fmla="*/ 16 h 176"/>
              <a:gd name="T66" fmla="*/ 40 w 176"/>
              <a:gd name="T67" fmla="*/ 4 h 176"/>
              <a:gd name="T68" fmla="*/ 32 w 176"/>
              <a:gd name="T69" fmla="*/ 4 h 176"/>
              <a:gd name="T70" fmla="*/ 16 w 176"/>
              <a:gd name="T71" fmla="*/ 16 h 176"/>
              <a:gd name="T72" fmla="*/ 0 w 176"/>
              <a:gd name="T73" fmla="*/ 160 h 176"/>
              <a:gd name="T74" fmla="*/ 160 w 176"/>
              <a:gd name="T75" fmla="*/ 176 h 176"/>
              <a:gd name="T76" fmla="*/ 176 w 176"/>
              <a:gd name="T77" fmla="*/ 32 h 176"/>
              <a:gd name="T78" fmla="*/ 168 w 176"/>
              <a:gd name="T79" fmla="*/ 160 h 176"/>
              <a:gd name="T80" fmla="*/ 16 w 176"/>
              <a:gd name="T81" fmla="*/ 168 h 176"/>
              <a:gd name="T82" fmla="*/ 8 w 176"/>
              <a:gd name="T83" fmla="*/ 64 h 176"/>
              <a:gd name="T84" fmla="*/ 168 w 176"/>
              <a:gd name="T85" fmla="*/ 160 h 176"/>
              <a:gd name="T86" fmla="*/ 8 w 176"/>
              <a:gd name="T87" fmla="*/ 56 h 176"/>
              <a:gd name="T88" fmla="*/ 16 w 176"/>
              <a:gd name="T89" fmla="*/ 24 h 176"/>
              <a:gd name="T90" fmla="*/ 32 w 176"/>
              <a:gd name="T91" fmla="*/ 36 h 176"/>
              <a:gd name="T92" fmla="*/ 40 w 176"/>
              <a:gd name="T93" fmla="*/ 36 h 176"/>
              <a:gd name="T94" fmla="*/ 136 w 176"/>
              <a:gd name="T95" fmla="*/ 24 h 176"/>
              <a:gd name="T96" fmla="*/ 140 w 176"/>
              <a:gd name="T97" fmla="*/ 40 h 176"/>
              <a:gd name="T98" fmla="*/ 144 w 176"/>
              <a:gd name="T99" fmla="*/ 24 h 176"/>
              <a:gd name="T100" fmla="*/ 168 w 176"/>
              <a:gd name="T101" fmla="*/ 32 h 176"/>
              <a:gd name="T102" fmla="*/ 36 w 176"/>
              <a:gd name="T103" fmla="*/ 136 h 176"/>
              <a:gd name="T104" fmla="*/ 20 w 176"/>
              <a:gd name="T105" fmla="*/ 152 h 176"/>
              <a:gd name="T106" fmla="*/ 36 w 176"/>
              <a:gd name="T107" fmla="*/ 136 h 176"/>
              <a:gd name="T108" fmla="*/ 44 w 176"/>
              <a:gd name="T109" fmla="*/ 80 h 176"/>
              <a:gd name="T110" fmla="*/ 60 w 176"/>
              <a:gd name="T111" fmla="*/ 96 h 176"/>
              <a:gd name="T112" fmla="*/ 60 w 176"/>
              <a:gd name="T113" fmla="*/ 136 h 176"/>
              <a:gd name="T114" fmla="*/ 44 w 176"/>
              <a:gd name="T115" fmla="*/ 152 h 176"/>
              <a:gd name="T116" fmla="*/ 60 w 176"/>
              <a:gd name="T117" fmla="*/ 136 h 176"/>
              <a:gd name="T118" fmla="*/ 44 w 176"/>
              <a:gd name="T119" fmla="*/ 108 h 176"/>
              <a:gd name="T120" fmla="*/ 60 w 176"/>
              <a:gd name="T121" fmla="*/ 12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8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124"/>
                  <a:pt x="92" y="124"/>
                  <a:pt x="92" y="124"/>
                </a:cubicBezTo>
                <a:cubicBezTo>
                  <a:pt x="108" y="124"/>
                  <a:pt x="108" y="124"/>
                  <a:pt x="108" y="124"/>
                </a:cubicBezTo>
                <a:lnTo>
                  <a:pt x="108" y="108"/>
                </a:lnTo>
                <a:close/>
                <a:moveTo>
                  <a:pt x="108" y="80"/>
                </a:moveTo>
                <a:cubicBezTo>
                  <a:pt x="92" y="80"/>
                  <a:pt x="92" y="80"/>
                  <a:pt x="92" y="80"/>
                </a:cubicBezTo>
                <a:cubicBezTo>
                  <a:pt x="92" y="96"/>
                  <a:pt x="92" y="96"/>
                  <a:pt x="9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80"/>
                </a:lnTo>
                <a:close/>
                <a:moveTo>
                  <a:pt x="108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108" y="152"/>
                  <a:pt x="108" y="152"/>
                  <a:pt x="108" y="152"/>
                </a:cubicBezTo>
                <a:lnTo>
                  <a:pt x="108" y="136"/>
                </a:lnTo>
                <a:close/>
                <a:moveTo>
                  <a:pt x="132" y="80"/>
                </a:moveTo>
                <a:cubicBezTo>
                  <a:pt x="116" y="80"/>
                  <a:pt x="116" y="80"/>
                  <a:pt x="116" y="80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96"/>
                  <a:pt x="132" y="96"/>
                  <a:pt x="132" y="96"/>
                </a:cubicBezTo>
                <a:lnTo>
                  <a:pt x="132" y="80"/>
                </a:lnTo>
                <a:close/>
                <a:moveTo>
                  <a:pt x="156" y="80"/>
                </a:moveTo>
                <a:cubicBezTo>
                  <a:pt x="140" y="80"/>
                  <a:pt x="140" y="80"/>
                  <a:pt x="140" y="80"/>
                </a:cubicBezTo>
                <a:cubicBezTo>
                  <a:pt x="140" y="96"/>
                  <a:pt x="140" y="96"/>
                  <a:pt x="140" y="96"/>
                </a:cubicBezTo>
                <a:cubicBezTo>
                  <a:pt x="156" y="96"/>
                  <a:pt x="156" y="96"/>
                  <a:pt x="156" y="96"/>
                </a:cubicBezTo>
                <a:lnTo>
                  <a:pt x="156" y="80"/>
                </a:lnTo>
                <a:close/>
                <a:moveTo>
                  <a:pt x="132" y="108"/>
                </a:moveTo>
                <a:cubicBezTo>
                  <a:pt x="116" y="108"/>
                  <a:pt x="116" y="108"/>
                  <a:pt x="116" y="108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32" y="124"/>
                  <a:pt x="132" y="124"/>
                  <a:pt x="132" y="124"/>
                </a:cubicBezTo>
                <a:lnTo>
                  <a:pt x="132" y="108"/>
                </a:lnTo>
                <a:close/>
                <a:moveTo>
                  <a:pt x="156" y="108"/>
                </a:moveTo>
                <a:cubicBezTo>
                  <a:pt x="140" y="108"/>
                  <a:pt x="140" y="108"/>
                  <a:pt x="140" y="108"/>
                </a:cubicBezTo>
                <a:cubicBezTo>
                  <a:pt x="140" y="124"/>
                  <a:pt x="140" y="124"/>
                  <a:pt x="140" y="124"/>
                </a:cubicBezTo>
                <a:cubicBezTo>
                  <a:pt x="156" y="124"/>
                  <a:pt x="156" y="124"/>
                  <a:pt x="156" y="124"/>
                </a:cubicBezTo>
                <a:lnTo>
                  <a:pt x="156" y="108"/>
                </a:lnTo>
                <a:close/>
                <a:moveTo>
                  <a:pt x="84" y="108"/>
                </a:moveTo>
                <a:cubicBezTo>
                  <a:pt x="68" y="108"/>
                  <a:pt x="68" y="108"/>
                  <a:pt x="68" y="108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84" y="124"/>
                  <a:pt x="84" y="124"/>
                  <a:pt x="84" y="124"/>
                </a:cubicBezTo>
                <a:lnTo>
                  <a:pt x="84" y="108"/>
                </a:lnTo>
                <a:close/>
                <a:moveTo>
                  <a:pt x="84" y="80"/>
                </a:moveTo>
                <a:cubicBezTo>
                  <a:pt x="68" y="80"/>
                  <a:pt x="68" y="80"/>
                  <a:pt x="68" y="80"/>
                </a:cubicBezTo>
                <a:cubicBezTo>
                  <a:pt x="68" y="96"/>
                  <a:pt x="68" y="96"/>
                  <a:pt x="68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80"/>
                </a:lnTo>
                <a:close/>
                <a:moveTo>
                  <a:pt x="84" y="136"/>
                </a:moveTo>
                <a:cubicBezTo>
                  <a:pt x="68" y="136"/>
                  <a:pt x="68" y="136"/>
                  <a:pt x="68" y="136"/>
                </a:cubicBezTo>
                <a:cubicBezTo>
                  <a:pt x="68" y="152"/>
                  <a:pt x="68" y="152"/>
                  <a:pt x="68" y="152"/>
                </a:cubicBezTo>
                <a:cubicBezTo>
                  <a:pt x="84" y="152"/>
                  <a:pt x="84" y="152"/>
                  <a:pt x="84" y="152"/>
                </a:cubicBezTo>
                <a:lnTo>
                  <a:pt x="84" y="136"/>
                </a:lnTo>
                <a:close/>
                <a:moveTo>
                  <a:pt x="36" y="108"/>
                </a:moveTo>
                <a:cubicBezTo>
                  <a:pt x="20" y="108"/>
                  <a:pt x="20" y="108"/>
                  <a:pt x="20" y="108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36" y="124"/>
                  <a:pt x="36" y="124"/>
                  <a:pt x="36" y="124"/>
                </a:cubicBezTo>
                <a:lnTo>
                  <a:pt x="36" y="108"/>
                </a:lnTo>
                <a:close/>
                <a:moveTo>
                  <a:pt x="3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20" y="96"/>
                  <a:pt x="20" y="96"/>
                  <a:pt x="20" y="96"/>
                </a:cubicBezTo>
                <a:cubicBezTo>
                  <a:pt x="36" y="96"/>
                  <a:pt x="36" y="96"/>
                  <a:pt x="36" y="96"/>
                </a:cubicBezTo>
                <a:lnTo>
                  <a:pt x="36" y="80"/>
                </a:lnTo>
                <a:close/>
                <a:moveTo>
                  <a:pt x="160" y="16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16"/>
                  <a:pt x="136" y="16"/>
                  <a:pt x="136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64"/>
                  <a:pt x="8" y="64"/>
                  <a:pt x="8" y="64"/>
                </a:cubicBezTo>
                <a:cubicBezTo>
                  <a:pt x="168" y="64"/>
                  <a:pt x="168" y="64"/>
                  <a:pt x="168" y="64"/>
                </a:cubicBezTo>
                <a:lnTo>
                  <a:pt x="168" y="160"/>
                </a:lnTo>
                <a:close/>
                <a:moveTo>
                  <a:pt x="168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8"/>
                  <a:pt x="34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24"/>
                  <a:pt x="40" y="24"/>
                  <a:pt x="40" y="24"/>
                </a:cubicBezTo>
                <a:cubicBezTo>
                  <a:pt x="136" y="24"/>
                  <a:pt x="136" y="24"/>
                  <a:pt x="136" y="24"/>
                </a:cubicBezTo>
                <a:cubicBezTo>
                  <a:pt x="136" y="36"/>
                  <a:pt x="136" y="36"/>
                  <a:pt x="136" y="36"/>
                </a:cubicBezTo>
                <a:cubicBezTo>
                  <a:pt x="136" y="38"/>
                  <a:pt x="138" y="40"/>
                  <a:pt x="140" y="40"/>
                </a:cubicBezTo>
                <a:cubicBezTo>
                  <a:pt x="142" y="40"/>
                  <a:pt x="144" y="38"/>
                  <a:pt x="144" y="3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lnTo>
                  <a:pt x="168" y="56"/>
                </a:lnTo>
                <a:close/>
                <a:moveTo>
                  <a:pt x="36" y="136"/>
                </a:moveTo>
                <a:cubicBezTo>
                  <a:pt x="20" y="136"/>
                  <a:pt x="20" y="136"/>
                  <a:pt x="20" y="136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36" y="152"/>
                  <a:pt x="36" y="152"/>
                  <a:pt x="36" y="152"/>
                </a:cubicBezTo>
                <a:lnTo>
                  <a:pt x="36" y="136"/>
                </a:lnTo>
                <a:close/>
                <a:moveTo>
                  <a:pt x="60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4" y="96"/>
                  <a:pt x="44" y="96"/>
                  <a:pt x="44" y="96"/>
                </a:cubicBezTo>
                <a:cubicBezTo>
                  <a:pt x="60" y="96"/>
                  <a:pt x="60" y="96"/>
                  <a:pt x="60" y="96"/>
                </a:cubicBezTo>
                <a:lnTo>
                  <a:pt x="60" y="80"/>
                </a:lnTo>
                <a:close/>
                <a:moveTo>
                  <a:pt x="60" y="136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60" y="152"/>
                  <a:pt x="60" y="152"/>
                  <a:pt x="60" y="152"/>
                </a:cubicBezTo>
                <a:lnTo>
                  <a:pt x="60" y="136"/>
                </a:lnTo>
                <a:close/>
                <a:moveTo>
                  <a:pt x="60" y="108"/>
                </a:moveTo>
                <a:cubicBezTo>
                  <a:pt x="44" y="108"/>
                  <a:pt x="44" y="108"/>
                  <a:pt x="44" y="108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60" y="124"/>
                  <a:pt x="60" y="124"/>
                  <a:pt x="60" y="124"/>
                </a:cubicBezTo>
                <a:lnTo>
                  <a:pt x="60" y="10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4" name="Freeform 559"/>
          <p:cNvSpPr>
            <a:spLocks noEditPoints="1"/>
          </p:cNvSpPr>
          <p:nvPr/>
        </p:nvSpPr>
        <p:spPr bwMode="auto">
          <a:xfrm>
            <a:off x="10147120" y="4610573"/>
            <a:ext cx="506394" cy="506394"/>
          </a:xfrm>
          <a:custGeom>
            <a:avLst/>
            <a:gdLst>
              <a:gd name="T0" fmla="*/ 176 w 176"/>
              <a:gd name="T1" fmla="*/ 68 h 176"/>
              <a:gd name="T2" fmla="*/ 174 w 176"/>
              <a:gd name="T3" fmla="*/ 49 h 176"/>
              <a:gd name="T4" fmla="*/ 90 w 176"/>
              <a:gd name="T5" fmla="*/ 1 h 176"/>
              <a:gd name="T6" fmla="*/ 88 w 176"/>
              <a:gd name="T7" fmla="*/ 0 h 176"/>
              <a:gd name="T8" fmla="*/ 86 w 176"/>
              <a:gd name="T9" fmla="*/ 1 h 176"/>
              <a:gd name="T10" fmla="*/ 2 w 176"/>
              <a:gd name="T11" fmla="*/ 49 h 176"/>
              <a:gd name="T12" fmla="*/ 0 w 176"/>
              <a:gd name="T13" fmla="*/ 68 h 176"/>
              <a:gd name="T14" fmla="*/ 16 w 176"/>
              <a:gd name="T15" fmla="*/ 72 h 176"/>
              <a:gd name="T16" fmla="*/ 12 w 176"/>
              <a:gd name="T17" fmla="*/ 144 h 176"/>
              <a:gd name="T18" fmla="*/ 8 w 176"/>
              <a:gd name="T19" fmla="*/ 147 h 176"/>
              <a:gd name="T20" fmla="*/ 0 w 176"/>
              <a:gd name="T21" fmla="*/ 171 h 176"/>
              <a:gd name="T22" fmla="*/ 4 w 176"/>
              <a:gd name="T23" fmla="*/ 176 h 176"/>
              <a:gd name="T24" fmla="*/ 176 w 176"/>
              <a:gd name="T25" fmla="*/ 172 h 176"/>
              <a:gd name="T26" fmla="*/ 176 w 176"/>
              <a:gd name="T27" fmla="*/ 171 h 176"/>
              <a:gd name="T28" fmla="*/ 168 w 176"/>
              <a:gd name="T29" fmla="*/ 147 h 176"/>
              <a:gd name="T30" fmla="*/ 160 w 176"/>
              <a:gd name="T31" fmla="*/ 144 h 176"/>
              <a:gd name="T32" fmla="*/ 172 w 176"/>
              <a:gd name="T33" fmla="*/ 72 h 176"/>
              <a:gd name="T34" fmla="*/ 157 w 176"/>
              <a:gd name="T35" fmla="*/ 48 h 176"/>
              <a:gd name="T36" fmla="*/ 88 w 176"/>
              <a:gd name="T37" fmla="*/ 9 h 176"/>
              <a:gd name="T38" fmla="*/ 166 w 176"/>
              <a:gd name="T39" fmla="*/ 168 h 176"/>
              <a:gd name="T40" fmla="*/ 15 w 176"/>
              <a:gd name="T41" fmla="*/ 152 h 176"/>
              <a:gd name="T42" fmla="*/ 24 w 176"/>
              <a:gd name="T43" fmla="*/ 144 h 176"/>
              <a:gd name="T44" fmla="*/ 40 w 176"/>
              <a:gd name="T45" fmla="*/ 72 h 176"/>
              <a:gd name="T46" fmla="*/ 24 w 176"/>
              <a:gd name="T47" fmla="*/ 144 h 176"/>
              <a:gd name="T48" fmla="*/ 48 w 176"/>
              <a:gd name="T49" fmla="*/ 72 h 176"/>
              <a:gd name="T50" fmla="*/ 64 w 176"/>
              <a:gd name="T51" fmla="*/ 144 h 176"/>
              <a:gd name="T52" fmla="*/ 72 w 176"/>
              <a:gd name="T53" fmla="*/ 144 h 176"/>
              <a:gd name="T54" fmla="*/ 104 w 176"/>
              <a:gd name="T55" fmla="*/ 72 h 176"/>
              <a:gd name="T56" fmla="*/ 72 w 176"/>
              <a:gd name="T57" fmla="*/ 144 h 176"/>
              <a:gd name="T58" fmla="*/ 112 w 176"/>
              <a:gd name="T59" fmla="*/ 72 h 176"/>
              <a:gd name="T60" fmla="*/ 128 w 176"/>
              <a:gd name="T61" fmla="*/ 144 h 176"/>
              <a:gd name="T62" fmla="*/ 136 w 176"/>
              <a:gd name="T63" fmla="*/ 144 h 176"/>
              <a:gd name="T64" fmla="*/ 152 w 176"/>
              <a:gd name="T65" fmla="*/ 72 h 176"/>
              <a:gd name="T66" fmla="*/ 136 w 176"/>
              <a:gd name="T67" fmla="*/ 144 h 176"/>
              <a:gd name="T68" fmla="*/ 8 w 176"/>
              <a:gd name="T69" fmla="*/ 56 h 176"/>
              <a:gd name="T70" fmla="*/ 168 w 176"/>
              <a:gd name="T71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144"/>
                </a:moveTo>
                <a:cubicBezTo>
                  <a:pt x="24" y="72"/>
                  <a:pt x="24" y="72"/>
                  <a:pt x="2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lnTo>
                  <a:pt x="24" y="144"/>
                </a:lnTo>
                <a:close/>
                <a:moveTo>
                  <a:pt x="48" y="144"/>
                </a:moveTo>
                <a:cubicBezTo>
                  <a:pt x="48" y="72"/>
                  <a:pt x="48" y="72"/>
                  <a:pt x="4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lnTo>
                  <a:pt x="48" y="144"/>
                </a:lnTo>
                <a:close/>
                <a:moveTo>
                  <a:pt x="72" y="144"/>
                </a:moveTo>
                <a:cubicBezTo>
                  <a:pt x="72" y="72"/>
                  <a:pt x="72" y="72"/>
                  <a:pt x="72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lnTo>
                  <a:pt x="72" y="144"/>
                </a:lnTo>
                <a:close/>
                <a:moveTo>
                  <a:pt x="112" y="144"/>
                </a:moveTo>
                <a:cubicBezTo>
                  <a:pt x="112" y="72"/>
                  <a:pt x="112" y="72"/>
                  <a:pt x="112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lnTo>
                  <a:pt x="112" y="144"/>
                </a:lnTo>
                <a:close/>
                <a:moveTo>
                  <a:pt x="136" y="144"/>
                </a:moveTo>
                <a:cubicBezTo>
                  <a:pt x="136" y="72"/>
                  <a:pt x="136" y="72"/>
                  <a:pt x="13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lnTo>
                  <a:pt x="136" y="144"/>
                </a:lnTo>
                <a:close/>
                <a:moveTo>
                  <a:pt x="8" y="64"/>
                </a:move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lnTo>
                  <a:pt x="8" y="6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5" name="Freeform 560"/>
          <p:cNvSpPr>
            <a:spLocks noEditPoints="1"/>
          </p:cNvSpPr>
          <p:nvPr/>
        </p:nvSpPr>
        <p:spPr bwMode="auto">
          <a:xfrm>
            <a:off x="1538486" y="5623353"/>
            <a:ext cx="506394" cy="402519"/>
          </a:xfrm>
          <a:custGeom>
            <a:avLst/>
            <a:gdLst>
              <a:gd name="T0" fmla="*/ 88 w 176"/>
              <a:gd name="T1" fmla="*/ 40 h 144"/>
              <a:gd name="T2" fmla="*/ 80 w 176"/>
              <a:gd name="T3" fmla="*/ 48 h 144"/>
              <a:gd name="T4" fmla="*/ 84 w 176"/>
              <a:gd name="T5" fmla="*/ 92 h 144"/>
              <a:gd name="T6" fmla="*/ 88 w 176"/>
              <a:gd name="T7" fmla="*/ 96 h 144"/>
              <a:gd name="T8" fmla="*/ 92 w 176"/>
              <a:gd name="T9" fmla="*/ 92 h 144"/>
              <a:gd name="T10" fmla="*/ 96 w 176"/>
              <a:gd name="T11" fmla="*/ 48 h 144"/>
              <a:gd name="T12" fmla="*/ 88 w 176"/>
              <a:gd name="T13" fmla="*/ 40 h 144"/>
              <a:gd name="T14" fmla="*/ 88 w 176"/>
              <a:gd name="T15" fmla="*/ 104 h 144"/>
              <a:gd name="T16" fmla="*/ 80 w 176"/>
              <a:gd name="T17" fmla="*/ 112 h 144"/>
              <a:gd name="T18" fmla="*/ 88 w 176"/>
              <a:gd name="T19" fmla="*/ 120 h 144"/>
              <a:gd name="T20" fmla="*/ 96 w 176"/>
              <a:gd name="T21" fmla="*/ 112 h 144"/>
              <a:gd name="T22" fmla="*/ 88 w 176"/>
              <a:gd name="T23" fmla="*/ 104 h 144"/>
              <a:gd name="T24" fmla="*/ 174 w 176"/>
              <a:gd name="T25" fmla="*/ 120 h 144"/>
              <a:gd name="T26" fmla="*/ 102 w 176"/>
              <a:gd name="T27" fmla="*/ 8 h 144"/>
              <a:gd name="T28" fmla="*/ 88 w 176"/>
              <a:gd name="T29" fmla="*/ 0 h 144"/>
              <a:gd name="T30" fmla="*/ 74 w 176"/>
              <a:gd name="T31" fmla="*/ 8 h 144"/>
              <a:gd name="T32" fmla="*/ 2 w 176"/>
              <a:gd name="T33" fmla="*/ 120 h 144"/>
              <a:gd name="T34" fmla="*/ 0 w 176"/>
              <a:gd name="T35" fmla="*/ 128 h 144"/>
              <a:gd name="T36" fmla="*/ 16 w 176"/>
              <a:gd name="T37" fmla="*/ 144 h 144"/>
              <a:gd name="T38" fmla="*/ 160 w 176"/>
              <a:gd name="T39" fmla="*/ 144 h 144"/>
              <a:gd name="T40" fmla="*/ 176 w 176"/>
              <a:gd name="T41" fmla="*/ 128 h 144"/>
              <a:gd name="T42" fmla="*/ 174 w 176"/>
              <a:gd name="T43" fmla="*/ 120 h 144"/>
              <a:gd name="T44" fmla="*/ 160 w 176"/>
              <a:gd name="T45" fmla="*/ 136 h 144"/>
              <a:gd name="T46" fmla="*/ 16 w 176"/>
              <a:gd name="T47" fmla="*/ 136 h 144"/>
              <a:gd name="T48" fmla="*/ 8 w 176"/>
              <a:gd name="T49" fmla="*/ 128 h 144"/>
              <a:gd name="T50" fmla="*/ 9 w 176"/>
              <a:gd name="T51" fmla="*/ 125 h 144"/>
              <a:gd name="T52" fmla="*/ 9 w 176"/>
              <a:gd name="T53" fmla="*/ 124 h 144"/>
              <a:gd name="T54" fmla="*/ 81 w 176"/>
              <a:gd name="T55" fmla="*/ 12 h 144"/>
              <a:gd name="T56" fmla="*/ 81 w 176"/>
              <a:gd name="T57" fmla="*/ 12 h 144"/>
              <a:gd name="T58" fmla="*/ 88 w 176"/>
              <a:gd name="T59" fmla="*/ 8 h 144"/>
              <a:gd name="T60" fmla="*/ 95 w 176"/>
              <a:gd name="T61" fmla="*/ 11 h 144"/>
              <a:gd name="T62" fmla="*/ 95 w 176"/>
              <a:gd name="T63" fmla="*/ 12 h 144"/>
              <a:gd name="T64" fmla="*/ 167 w 176"/>
              <a:gd name="T65" fmla="*/ 124 h 144"/>
              <a:gd name="T66" fmla="*/ 168 w 176"/>
              <a:gd name="T67" fmla="*/ 125 h 144"/>
              <a:gd name="T68" fmla="*/ 168 w 176"/>
              <a:gd name="T69" fmla="*/ 128 h 144"/>
              <a:gd name="T70" fmla="*/ 160 w 176"/>
              <a:gd name="T7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44">
                <a:moveTo>
                  <a:pt x="88" y="40"/>
                </a:moveTo>
                <a:cubicBezTo>
                  <a:pt x="84" y="40"/>
                  <a:pt x="80" y="44"/>
                  <a:pt x="80" y="48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4"/>
                  <a:pt x="86" y="96"/>
                  <a:pt x="88" y="96"/>
                </a:cubicBezTo>
                <a:cubicBezTo>
                  <a:pt x="90" y="96"/>
                  <a:pt x="92" y="94"/>
                  <a:pt x="92" y="92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44"/>
                  <a:pt x="92" y="40"/>
                  <a:pt x="88" y="40"/>
                </a:cubicBezTo>
                <a:close/>
                <a:moveTo>
                  <a:pt x="88" y="104"/>
                </a:moveTo>
                <a:cubicBezTo>
                  <a:pt x="84" y="104"/>
                  <a:pt x="80" y="108"/>
                  <a:pt x="80" y="112"/>
                </a:cubicBezTo>
                <a:cubicBezTo>
                  <a:pt x="80" y="116"/>
                  <a:pt x="84" y="120"/>
                  <a:pt x="88" y="120"/>
                </a:cubicBezTo>
                <a:cubicBezTo>
                  <a:pt x="92" y="120"/>
                  <a:pt x="96" y="116"/>
                  <a:pt x="96" y="112"/>
                </a:cubicBezTo>
                <a:cubicBezTo>
                  <a:pt x="96" y="108"/>
                  <a:pt x="92" y="104"/>
                  <a:pt x="88" y="104"/>
                </a:cubicBezTo>
                <a:close/>
                <a:moveTo>
                  <a:pt x="174" y="120"/>
                </a:moveTo>
                <a:cubicBezTo>
                  <a:pt x="102" y="8"/>
                  <a:pt x="102" y="8"/>
                  <a:pt x="102" y="8"/>
                </a:cubicBezTo>
                <a:cubicBezTo>
                  <a:pt x="102" y="8"/>
                  <a:pt x="98" y="0"/>
                  <a:pt x="88" y="0"/>
                </a:cubicBezTo>
                <a:cubicBezTo>
                  <a:pt x="78" y="0"/>
                  <a:pt x="74" y="8"/>
                  <a:pt x="74" y="8"/>
                </a:cubicBezTo>
                <a:cubicBezTo>
                  <a:pt x="2" y="120"/>
                  <a:pt x="2" y="120"/>
                  <a:pt x="2" y="120"/>
                </a:cubicBezTo>
                <a:cubicBezTo>
                  <a:pt x="2" y="120"/>
                  <a:pt x="0" y="123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22"/>
                  <a:pt x="174" y="120"/>
                  <a:pt x="174" y="120"/>
                </a:cubicBezTo>
                <a:close/>
                <a:moveTo>
                  <a:pt x="160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126"/>
                  <a:pt x="8" y="125"/>
                  <a:pt x="9" y="125"/>
                </a:cubicBezTo>
                <a:cubicBezTo>
                  <a:pt x="9" y="125"/>
                  <a:pt x="9" y="125"/>
                  <a:pt x="9" y="124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1" y="12"/>
                  <a:pt x="81" y="12"/>
                </a:cubicBezTo>
                <a:cubicBezTo>
                  <a:pt x="81" y="12"/>
                  <a:pt x="83" y="8"/>
                  <a:pt x="88" y="8"/>
                </a:cubicBezTo>
                <a:cubicBezTo>
                  <a:pt x="93" y="8"/>
                  <a:pt x="94" y="11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167" y="124"/>
                  <a:pt x="167" y="124"/>
                  <a:pt x="167" y="124"/>
                </a:cubicBezTo>
                <a:cubicBezTo>
                  <a:pt x="167" y="125"/>
                  <a:pt x="167" y="125"/>
                  <a:pt x="168" y="125"/>
                </a:cubicBezTo>
                <a:cubicBezTo>
                  <a:pt x="168" y="125"/>
                  <a:pt x="168" y="126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6" name="Freeform 561"/>
          <p:cNvSpPr>
            <a:spLocks noEditPoints="1"/>
          </p:cNvSpPr>
          <p:nvPr/>
        </p:nvSpPr>
        <p:spPr bwMode="auto">
          <a:xfrm>
            <a:off x="2538285" y="5571415"/>
            <a:ext cx="415500" cy="506394"/>
          </a:xfrm>
          <a:custGeom>
            <a:avLst/>
            <a:gdLst>
              <a:gd name="T0" fmla="*/ 72 w 144"/>
              <a:gd name="T1" fmla="*/ 152 h 176"/>
              <a:gd name="T2" fmla="*/ 76 w 144"/>
              <a:gd name="T3" fmla="*/ 148 h 176"/>
              <a:gd name="T4" fmla="*/ 76 w 144"/>
              <a:gd name="T5" fmla="*/ 52 h 176"/>
              <a:gd name="T6" fmla="*/ 72 w 144"/>
              <a:gd name="T7" fmla="*/ 48 h 176"/>
              <a:gd name="T8" fmla="*/ 68 w 144"/>
              <a:gd name="T9" fmla="*/ 52 h 176"/>
              <a:gd name="T10" fmla="*/ 68 w 144"/>
              <a:gd name="T11" fmla="*/ 148 h 176"/>
              <a:gd name="T12" fmla="*/ 72 w 144"/>
              <a:gd name="T13" fmla="*/ 152 h 176"/>
              <a:gd name="T14" fmla="*/ 96 w 144"/>
              <a:gd name="T15" fmla="*/ 152 h 176"/>
              <a:gd name="T16" fmla="*/ 100 w 144"/>
              <a:gd name="T17" fmla="*/ 148 h 176"/>
              <a:gd name="T18" fmla="*/ 106 w 144"/>
              <a:gd name="T19" fmla="*/ 52 h 176"/>
              <a:gd name="T20" fmla="*/ 102 w 144"/>
              <a:gd name="T21" fmla="*/ 48 h 176"/>
              <a:gd name="T22" fmla="*/ 98 w 144"/>
              <a:gd name="T23" fmla="*/ 52 h 176"/>
              <a:gd name="T24" fmla="*/ 92 w 144"/>
              <a:gd name="T25" fmla="*/ 148 h 176"/>
              <a:gd name="T26" fmla="*/ 96 w 144"/>
              <a:gd name="T27" fmla="*/ 152 h 176"/>
              <a:gd name="T28" fmla="*/ 140 w 144"/>
              <a:gd name="T29" fmla="*/ 24 h 176"/>
              <a:gd name="T30" fmla="*/ 100 w 144"/>
              <a:gd name="T31" fmla="*/ 24 h 176"/>
              <a:gd name="T32" fmla="*/ 100 w 144"/>
              <a:gd name="T33" fmla="*/ 8 h 176"/>
              <a:gd name="T34" fmla="*/ 92 w 144"/>
              <a:gd name="T35" fmla="*/ 0 h 176"/>
              <a:gd name="T36" fmla="*/ 52 w 144"/>
              <a:gd name="T37" fmla="*/ 0 h 176"/>
              <a:gd name="T38" fmla="*/ 44 w 144"/>
              <a:gd name="T39" fmla="*/ 8 h 176"/>
              <a:gd name="T40" fmla="*/ 44 w 144"/>
              <a:gd name="T41" fmla="*/ 24 h 176"/>
              <a:gd name="T42" fmla="*/ 4 w 144"/>
              <a:gd name="T43" fmla="*/ 24 h 176"/>
              <a:gd name="T44" fmla="*/ 0 w 144"/>
              <a:gd name="T45" fmla="*/ 28 h 176"/>
              <a:gd name="T46" fmla="*/ 4 w 144"/>
              <a:gd name="T47" fmla="*/ 32 h 176"/>
              <a:gd name="T48" fmla="*/ 12 w 144"/>
              <a:gd name="T49" fmla="*/ 32 h 176"/>
              <a:gd name="T50" fmla="*/ 20 w 144"/>
              <a:gd name="T51" fmla="*/ 160 h 176"/>
              <a:gd name="T52" fmla="*/ 36 w 144"/>
              <a:gd name="T53" fmla="*/ 176 h 176"/>
              <a:gd name="T54" fmla="*/ 108 w 144"/>
              <a:gd name="T55" fmla="*/ 176 h 176"/>
              <a:gd name="T56" fmla="*/ 124 w 144"/>
              <a:gd name="T57" fmla="*/ 160 h 176"/>
              <a:gd name="T58" fmla="*/ 132 w 144"/>
              <a:gd name="T59" fmla="*/ 32 h 176"/>
              <a:gd name="T60" fmla="*/ 140 w 144"/>
              <a:gd name="T61" fmla="*/ 32 h 176"/>
              <a:gd name="T62" fmla="*/ 144 w 144"/>
              <a:gd name="T63" fmla="*/ 28 h 176"/>
              <a:gd name="T64" fmla="*/ 140 w 144"/>
              <a:gd name="T65" fmla="*/ 24 h 176"/>
              <a:gd name="T66" fmla="*/ 52 w 144"/>
              <a:gd name="T67" fmla="*/ 8 h 176"/>
              <a:gd name="T68" fmla="*/ 92 w 144"/>
              <a:gd name="T69" fmla="*/ 8 h 176"/>
              <a:gd name="T70" fmla="*/ 92 w 144"/>
              <a:gd name="T71" fmla="*/ 24 h 176"/>
              <a:gd name="T72" fmla="*/ 52 w 144"/>
              <a:gd name="T73" fmla="*/ 24 h 176"/>
              <a:gd name="T74" fmla="*/ 52 w 144"/>
              <a:gd name="T75" fmla="*/ 8 h 176"/>
              <a:gd name="T76" fmla="*/ 116 w 144"/>
              <a:gd name="T77" fmla="*/ 160 h 176"/>
              <a:gd name="T78" fmla="*/ 108 w 144"/>
              <a:gd name="T79" fmla="*/ 168 h 176"/>
              <a:gd name="T80" fmla="*/ 36 w 144"/>
              <a:gd name="T81" fmla="*/ 168 h 176"/>
              <a:gd name="T82" fmla="*/ 28 w 144"/>
              <a:gd name="T83" fmla="*/ 160 h 176"/>
              <a:gd name="T84" fmla="*/ 20 w 144"/>
              <a:gd name="T85" fmla="*/ 32 h 176"/>
              <a:gd name="T86" fmla="*/ 124 w 144"/>
              <a:gd name="T87" fmla="*/ 32 h 176"/>
              <a:gd name="T88" fmla="*/ 116 w 144"/>
              <a:gd name="T89" fmla="*/ 160 h 176"/>
              <a:gd name="T90" fmla="*/ 48 w 144"/>
              <a:gd name="T91" fmla="*/ 152 h 176"/>
              <a:gd name="T92" fmla="*/ 52 w 144"/>
              <a:gd name="T93" fmla="*/ 148 h 176"/>
              <a:gd name="T94" fmla="*/ 46 w 144"/>
              <a:gd name="T95" fmla="*/ 52 h 176"/>
              <a:gd name="T96" fmla="*/ 42 w 144"/>
              <a:gd name="T97" fmla="*/ 48 h 176"/>
              <a:gd name="T98" fmla="*/ 38 w 144"/>
              <a:gd name="T99" fmla="*/ 52 h 176"/>
              <a:gd name="T100" fmla="*/ 44 w 144"/>
              <a:gd name="T101" fmla="*/ 148 h 176"/>
              <a:gd name="T102" fmla="*/ 48 w 144"/>
              <a:gd name="T103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6">
                <a:moveTo>
                  <a:pt x="72" y="152"/>
                </a:moveTo>
                <a:cubicBezTo>
                  <a:pt x="74" y="152"/>
                  <a:pt x="76" y="150"/>
                  <a:pt x="76" y="148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0"/>
                  <a:pt x="74" y="48"/>
                  <a:pt x="72" y="48"/>
                </a:cubicBezTo>
                <a:cubicBezTo>
                  <a:pt x="70" y="48"/>
                  <a:pt x="68" y="50"/>
                  <a:pt x="68" y="52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50"/>
                  <a:pt x="70" y="152"/>
                  <a:pt x="72" y="152"/>
                </a:cubicBezTo>
                <a:close/>
                <a:moveTo>
                  <a:pt x="96" y="152"/>
                </a:moveTo>
                <a:cubicBezTo>
                  <a:pt x="98" y="152"/>
                  <a:pt x="100" y="150"/>
                  <a:pt x="100" y="148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6" y="50"/>
                  <a:pt x="104" y="48"/>
                  <a:pt x="102" y="48"/>
                </a:cubicBezTo>
                <a:cubicBezTo>
                  <a:pt x="100" y="48"/>
                  <a:pt x="98" y="50"/>
                  <a:pt x="98" y="5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50"/>
                  <a:pt x="94" y="152"/>
                  <a:pt x="96" y="152"/>
                </a:cubicBezTo>
                <a:close/>
                <a:moveTo>
                  <a:pt x="140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4"/>
                  <a:pt x="96" y="0"/>
                  <a:pt x="9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8" y="0"/>
                  <a:pt x="44" y="4"/>
                  <a:pt x="44" y="8"/>
                </a:cubicBezTo>
                <a:cubicBezTo>
                  <a:pt x="44" y="24"/>
                  <a:pt x="44" y="24"/>
                  <a:pt x="4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1" y="169"/>
                  <a:pt x="27" y="176"/>
                  <a:pt x="36" y="176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17" y="176"/>
                  <a:pt x="122" y="169"/>
                  <a:pt x="124" y="16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40" y="32"/>
                  <a:pt x="140" y="32"/>
                  <a:pt x="140" y="32"/>
                </a:cubicBezTo>
                <a:cubicBezTo>
                  <a:pt x="142" y="32"/>
                  <a:pt x="144" y="30"/>
                  <a:pt x="144" y="28"/>
                </a:cubicBezTo>
                <a:cubicBezTo>
                  <a:pt x="144" y="26"/>
                  <a:pt x="142" y="24"/>
                  <a:pt x="140" y="24"/>
                </a:cubicBezTo>
                <a:close/>
                <a:moveTo>
                  <a:pt x="52" y="8"/>
                </a:moveTo>
                <a:cubicBezTo>
                  <a:pt x="92" y="8"/>
                  <a:pt x="92" y="8"/>
                  <a:pt x="92" y="8"/>
                </a:cubicBezTo>
                <a:cubicBezTo>
                  <a:pt x="92" y="24"/>
                  <a:pt x="92" y="24"/>
                  <a:pt x="92" y="24"/>
                </a:cubicBezTo>
                <a:cubicBezTo>
                  <a:pt x="52" y="24"/>
                  <a:pt x="52" y="24"/>
                  <a:pt x="52" y="24"/>
                </a:cubicBezTo>
                <a:lnTo>
                  <a:pt x="52" y="8"/>
                </a:lnTo>
                <a:close/>
                <a:moveTo>
                  <a:pt x="116" y="160"/>
                </a:moveTo>
                <a:cubicBezTo>
                  <a:pt x="115" y="164"/>
                  <a:pt x="112" y="168"/>
                  <a:pt x="108" y="168"/>
                </a:cubicBezTo>
                <a:cubicBezTo>
                  <a:pt x="36" y="168"/>
                  <a:pt x="36" y="168"/>
                  <a:pt x="36" y="168"/>
                </a:cubicBezTo>
                <a:cubicBezTo>
                  <a:pt x="32" y="168"/>
                  <a:pt x="29" y="164"/>
                  <a:pt x="28" y="160"/>
                </a:cubicBezTo>
                <a:cubicBezTo>
                  <a:pt x="20" y="32"/>
                  <a:pt x="20" y="32"/>
                  <a:pt x="20" y="32"/>
                </a:cubicBezTo>
                <a:cubicBezTo>
                  <a:pt x="124" y="32"/>
                  <a:pt x="124" y="32"/>
                  <a:pt x="124" y="32"/>
                </a:cubicBezTo>
                <a:lnTo>
                  <a:pt x="116" y="160"/>
                </a:lnTo>
                <a:close/>
                <a:moveTo>
                  <a:pt x="48" y="152"/>
                </a:moveTo>
                <a:cubicBezTo>
                  <a:pt x="50" y="152"/>
                  <a:pt x="52" y="150"/>
                  <a:pt x="52" y="148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4" y="150"/>
                  <a:pt x="46" y="152"/>
                  <a:pt x="48" y="15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7" name="Freeform 562"/>
          <p:cNvSpPr>
            <a:spLocks noEditPoints="1"/>
          </p:cNvSpPr>
          <p:nvPr/>
        </p:nvSpPr>
        <p:spPr bwMode="auto">
          <a:xfrm>
            <a:off x="3538076" y="5571415"/>
            <a:ext cx="337594" cy="506394"/>
          </a:xfrm>
          <a:custGeom>
            <a:avLst/>
            <a:gdLst>
              <a:gd name="T0" fmla="*/ 84 w 120"/>
              <a:gd name="T1" fmla="*/ 152 h 176"/>
              <a:gd name="T2" fmla="*/ 88 w 120"/>
              <a:gd name="T3" fmla="*/ 148 h 176"/>
              <a:gd name="T4" fmla="*/ 94 w 120"/>
              <a:gd name="T5" fmla="*/ 52 h 176"/>
              <a:gd name="T6" fmla="*/ 90 w 120"/>
              <a:gd name="T7" fmla="*/ 48 h 176"/>
              <a:gd name="T8" fmla="*/ 86 w 120"/>
              <a:gd name="T9" fmla="*/ 52 h 176"/>
              <a:gd name="T10" fmla="*/ 80 w 120"/>
              <a:gd name="T11" fmla="*/ 148 h 176"/>
              <a:gd name="T12" fmla="*/ 84 w 120"/>
              <a:gd name="T13" fmla="*/ 152 h 176"/>
              <a:gd name="T14" fmla="*/ 60 w 120"/>
              <a:gd name="T15" fmla="*/ 152 h 176"/>
              <a:gd name="T16" fmla="*/ 64 w 120"/>
              <a:gd name="T17" fmla="*/ 148 h 176"/>
              <a:gd name="T18" fmla="*/ 64 w 120"/>
              <a:gd name="T19" fmla="*/ 52 h 176"/>
              <a:gd name="T20" fmla="*/ 60 w 120"/>
              <a:gd name="T21" fmla="*/ 48 h 176"/>
              <a:gd name="T22" fmla="*/ 56 w 120"/>
              <a:gd name="T23" fmla="*/ 52 h 176"/>
              <a:gd name="T24" fmla="*/ 56 w 120"/>
              <a:gd name="T25" fmla="*/ 148 h 176"/>
              <a:gd name="T26" fmla="*/ 60 w 120"/>
              <a:gd name="T27" fmla="*/ 152 h 176"/>
              <a:gd name="T28" fmla="*/ 36 w 120"/>
              <a:gd name="T29" fmla="*/ 152 h 176"/>
              <a:gd name="T30" fmla="*/ 40 w 120"/>
              <a:gd name="T31" fmla="*/ 148 h 176"/>
              <a:gd name="T32" fmla="*/ 34 w 120"/>
              <a:gd name="T33" fmla="*/ 52 h 176"/>
              <a:gd name="T34" fmla="*/ 30 w 120"/>
              <a:gd name="T35" fmla="*/ 48 h 176"/>
              <a:gd name="T36" fmla="*/ 26 w 120"/>
              <a:gd name="T37" fmla="*/ 52 h 176"/>
              <a:gd name="T38" fmla="*/ 32 w 120"/>
              <a:gd name="T39" fmla="*/ 148 h 176"/>
              <a:gd name="T40" fmla="*/ 36 w 120"/>
              <a:gd name="T41" fmla="*/ 152 h 176"/>
              <a:gd name="T42" fmla="*/ 116 w 120"/>
              <a:gd name="T43" fmla="*/ 24 h 176"/>
              <a:gd name="T44" fmla="*/ 109 w 120"/>
              <a:gd name="T45" fmla="*/ 24 h 176"/>
              <a:gd name="T46" fmla="*/ 102 w 120"/>
              <a:gd name="T47" fmla="*/ 16 h 176"/>
              <a:gd name="T48" fmla="*/ 82 w 120"/>
              <a:gd name="T49" fmla="*/ 4 h 176"/>
              <a:gd name="T50" fmla="*/ 62 w 120"/>
              <a:gd name="T51" fmla="*/ 10 h 176"/>
              <a:gd name="T52" fmla="*/ 59 w 120"/>
              <a:gd name="T53" fmla="*/ 12 h 176"/>
              <a:gd name="T54" fmla="*/ 53 w 120"/>
              <a:gd name="T55" fmla="*/ 9 h 176"/>
              <a:gd name="T56" fmla="*/ 38 w 120"/>
              <a:gd name="T57" fmla="*/ 0 h 176"/>
              <a:gd name="T58" fmla="*/ 23 w 120"/>
              <a:gd name="T59" fmla="*/ 11 h 176"/>
              <a:gd name="T60" fmla="*/ 7 w 120"/>
              <a:gd name="T61" fmla="*/ 24 h 176"/>
              <a:gd name="T62" fmla="*/ 4 w 120"/>
              <a:gd name="T63" fmla="*/ 24 h 176"/>
              <a:gd name="T64" fmla="*/ 0 w 120"/>
              <a:gd name="T65" fmla="*/ 28 h 176"/>
              <a:gd name="T66" fmla="*/ 0 w 120"/>
              <a:gd name="T67" fmla="*/ 28 h 176"/>
              <a:gd name="T68" fmla="*/ 8 w 120"/>
              <a:gd name="T69" fmla="*/ 160 h 176"/>
              <a:gd name="T70" fmla="*/ 24 w 120"/>
              <a:gd name="T71" fmla="*/ 176 h 176"/>
              <a:gd name="T72" fmla="*/ 96 w 120"/>
              <a:gd name="T73" fmla="*/ 176 h 176"/>
              <a:gd name="T74" fmla="*/ 112 w 120"/>
              <a:gd name="T75" fmla="*/ 160 h 176"/>
              <a:gd name="T76" fmla="*/ 120 w 120"/>
              <a:gd name="T77" fmla="*/ 28 h 176"/>
              <a:gd name="T78" fmla="*/ 120 w 120"/>
              <a:gd name="T79" fmla="*/ 28 h 176"/>
              <a:gd name="T80" fmla="*/ 116 w 120"/>
              <a:gd name="T81" fmla="*/ 24 h 176"/>
              <a:gd name="T82" fmla="*/ 25 w 120"/>
              <a:gd name="T83" fmla="*/ 18 h 176"/>
              <a:gd name="T84" fmla="*/ 30 w 120"/>
              <a:gd name="T85" fmla="*/ 13 h 176"/>
              <a:gd name="T86" fmla="*/ 38 w 120"/>
              <a:gd name="T87" fmla="*/ 8 h 176"/>
              <a:gd name="T88" fmla="*/ 46 w 120"/>
              <a:gd name="T89" fmla="*/ 11 h 176"/>
              <a:gd name="T90" fmla="*/ 47 w 120"/>
              <a:gd name="T91" fmla="*/ 14 h 176"/>
              <a:gd name="T92" fmla="*/ 59 w 120"/>
              <a:gd name="T93" fmla="*/ 20 h 176"/>
              <a:gd name="T94" fmla="*/ 68 w 120"/>
              <a:gd name="T95" fmla="*/ 16 h 176"/>
              <a:gd name="T96" fmla="*/ 82 w 120"/>
              <a:gd name="T97" fmla="*/ 12 h 176"/>
              <a:gd name="T98" fmla="*/ 94 w 120"/>
              <a:gd name="T99" fmla="*/ 18 h 176"/>
              <a:gd name="T100" fmla="*/ 98 w 120"/>
              <a:gd name="T101" fmla="*/ 24 h 176"/>
              <a:gd name="T102" fmla="*/ 16 w 120"/>
              <a:gd name="T103" fmla="*/ 24 h 176"/>
              <a:gd name="T104" fmla="*/ 25 w 120"/>
              <a:gd name="T105" fmla="*/ 18 h 176"/>
              <a:gd name="T106" fmla="*/ 104 w 120"/>
              <a:gd name="T107" fmla="*/ 160 h 176"/>
              <a:gd name="T108" fmla="*/ 96 w 120"/>
              <a:gd name="T109" fmla="*/ 168 h 176"/>
              <a:gd name="T110" fmla="*/ 24 w 120"/>
              <a:gd name="T111" fmla="*/ 168 h 176"/>
              <a:gd name="T112" fmla="*/ 16 w 120"/>
              <a:gd name="T113" fmla="*/ 160 h 176"/>
              <a:gd name="T114" fmla="*/ 8 w 120"/>
              <a:gd name="T115" fmla="*/ 32 h 176"/>
              <a:gd name="T116" fmla="*/ 112 w 120"/>
              <a:gd name="T117" fmla="*/ 32 h 176"/>
              <a:gd name="T118" fmla="*/ 104 w 120"/>
              <a:gd name="T11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0" h="176">
                <a:moveTo>
                  <a:pt x="84" y="152"/>
                </a:moveTo>
                <a:cubicBezTo>
                  <a:pt x="86" y="152"/>
                  <a:pt x="88" y="150"/>
                  <a:pt x="88" y="148"/>
                </a:cubicBezTo>
                <a:cubicBezTo>
                  <a:pt x="94" y="52"/>
                  <a:pt x="94" y="52"/>
                  <a:pt x="94" y="52"/>
                </a:cubicBezTo>
                <a:cubicBezTo>
                  <a:pt x="94" y="50"/>
                  <a:pt x="92" y="48"/>
                  <a:pt x="90" y="48"/>
                </a:cubicBezTo>
                <a:cubicBezTo>
                  <a:pt x="88" y="48"/>
                  <a:pt x="86" y="50"/>
                  <a:pt x="86" y="52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80" y="150"/>
                  <a:pt x="82" y="152"/>
                  <a:pt x="84" y="152"/>
                </a:cubicBezTo>
                <a:close/>
                <a:moveTo>
                  <a:pt x="60" y="152"/>
                </a:moveTo>
                <a:cubicBezTo>
                  <a:pt x="62" y="152"/>
                  <a:pt x="64" y="150"/>
                  <a:pt x="64" y="148"/>
                </a:cubicBezTo>
                <a:cubicBezTo>
                  <a:pt x="64" y="52"/>
                  <a:pt x="64" y="52"/>
                  <a:pt x="64" y="52"/>
                </a:cubicBezTo>
                <a:cubicBezTo>
                  <a:pt x="64" y="50"/>
                  <a:pt x="62" y="48"/>
                  <a:pt x="60" y="48"/>
                </a:cubicBezTo>
                <a:cubicBezTo>
                  <a:pt x="58" y="48"/>
                  <a:pt x="56" y="50"/>
                  <a:pt x="56" y="5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50"/>
                  <a:pt x="58" y="152"/>
                  <a:pt x="60" y="152"/>
                </a:cubicBezTo>
                <a:close/>
                <a:moveTo>
                  <a:pt x="36" y="152"/>
                </a:moveTo>
                <a:cubicBezTo>
                  <a:pt x="38" y="152"/>
                  <a:pt x="40" y="150"/>
                  <a:pt x="40" y="148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0"/>
                  <a:pt x="32" y="48"/>
                  <a:pt x="30" y="48"/>
                </a:cubicBezTo>
                <a:cubicBezTo>
                  <a:pt x="28" y="48"/>
                  <a:pt x="26" y="50"/>
                  <a:pt x="26" y="52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lose/>
                <a:moveTo>
                  <a:pt x="116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7" y="22"/>
                  <a:pt x="104" y="20"/>
                  <a:pt x="102" y="16"/>
                </a:cubicBezTo>
                <a:cubicBezTo>
                  <a:pt x="99" y="10"/>
                  <a:pt x="93" y="4"/>
                  <a:pt x="82" y="4"/>
                </a:cubicBezTo>
                <a:cubicBezTo>
                  <a:pt x="72" y="4"/>
                  <a:pt x="66" y="6"/>
                  <a:pt x="62" y="10"/>
                </a:cubicBezTo>
                <a:cubicBezTo>
                  <a:pt x="62" y="11"/>
                  <a:pt x="60" y="12"/>
                  <a:pt x="59" y="12"/>
                </a:cubicBezTo>
                <a:cubicBezTo>
                  <a:pt x="57" y="12"/>
                  <a:pt x="55" y="11"/>
                  <a:pt x="53" y="9"/>
                </a:cubicBezTo>
                <a:cubicBezTo>
                  <a:pt x="52" y="3"/>
                  <a:pt x="45" y="0"/>
                  <a:pt x="38" y="0"/>
                </a:cubicBezTo>
                <a:cubicBezTo>
                  <a:pt x="31" y="0"/>
                  <a:pt x="24" y="5"/>
                  <a:pt x="23" y="11"/>
                </a:cubicBezTo>
                <a:cubicBezTo>
                  <a:pt x="15" y="13"/>
                  <a:pt x="9" y="18"/>
                  <a:pt x="7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69"/>
                  <a:pt x="15" y="176"/>
                  <a:pt x="24" y="176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05" y="176"/>
                  <a:pt x="110" y="169"/>
                  <a:pt x="112" y="160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6"/>
                  <a:pt x="118" y="24"/>
                  <a:pt x="116" y="24"/>
                </a:cubicBezTo>
                <a:close/>
                <a:moveTo>
                  <a:pt x="25" y="18"/>
                </a:moveTo>
                <a:cubicBezTo>
                  <a:pt x="28" y="17"/>
                  <a:pt x="30" y="15"/>
                  <a:pt x="30" y="13"/>
                </a:cubicBezTo>
                <a:cubicBezTo>
                  <a:pt x="31" y="10"/>
                  <a:pt x="34" y="8"/>
                  <a:pt x="38" y="8"/>
                </a:cubicBezTo>
                <a:cubicBezTo>
                  <a:pt x="42" y="8"/>
                  <a:pt x="45" y="9"/>
                  <a:pt x="46" y="11"/>
                </a:cubicBezTo>
                <a:cubicBezTo>
                  <a:pt x="46" y="12"/>
                  <a:pt x="46" y="13"/>
                  <a:pt x="47" y="14"/>
                </a:cubicBezTo>
                <a:cubicBezTo>
                  <a:pt x="50" y="18"/>
                  <a:pt x="54" y="20"/>
                  <a:pt x="59" y="20"/>
                </a:cubicBezTo>
                <a:cubicBezTo>
                  <a:pt x="62" y="20"/>
                  <a:pt x="66" y="18"/>
                  <a:pt x="68" y="16"/>
                </a:cubicBezTo>
                <a:cubicBezTo>
                  <a:pt x="71" y="13"/>
                  <a:pt x="75" y="12"/>
                  <a:pt x="82" y="12"/>
                </a:cubicBezTo>
                <a:cubicBezTo>
                  <a:pt x="89" y="12"/>
                  <a:pt x="93" y="16"/>
                  <a:pt x="94" y="18"/>
                </a:cubicBezTo>
                <a:cubicBezTo>
                  <a:pt x="95" y="20"/>
                  <a:pt x="97" y="22"/>
                  <a:pt x="9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8" y="22"/>
                  <a:pt x="21" y="20"/>
                  <a:pt x="25" y="18"/>
                </a:cubicBezTo>
                <a:close/>
                <a:moveTo>
                  <a:pt x="104" y="160"/>
                </a:moveTo>
                <a:cubicBezTo>
                  <a:pt x="103" y="164"/>
                  <a:pt x="100" y="168"/>
                  <a:pt x="96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7" y="164"/>
                  <a:pt x="16" y="160"/>
                </a:cubicBezTo>
                <a:cubicBezTo>
                  <a:pt x="8" y="32"/>
                  <a:pt x="8" y="32"/>
                  <a:pt x="8" y="32"/>
                </a:cubicBezTo>
                <a:cubicBezTo>
                  <a:pt x="112" y="32"/>
                  <a:pt x="112" y="32"/>
                  <a:pt x="112" y="32"/>
                </a:cubicBezTo>
                <a:lnTo>
                  <a:pt x="104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8" name="Freeform 563"/>
          <p:cNvSpPr>
            <a:spLocks noEditPoints="1"/>
          </p:cNvSpPr>
          <p:nvPr/>
        </p:nvSpPr>
        <p:spPr bwMode="auto">
          <a:xfrm>
            <a:off x="4408034" y="5571415"/>
            <a:ext cx="506394" cy="506394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29" name="Freeform 564"/>
          <p:cNvSpPr>
            <a:spLocks noEditPoints="1"/>
          </p:cNvSpPr>
          <p:nvPr/>
        </p:nvSpPr>
        <p:spPr bwMode="auto">
          <a:xfrm>
            <a:off x="5368875" y="5571415"/>
            <a:ext cx="506394" cy="506394"/>
          </a:xfrm>
          <a:custGeom>
            <a:avLst/>
            <a:gdLst>
              <a:gd name="T0" fmla="*/ 168 w 176"/>
              <a:gd name="T1" fmla="*/ 80 h 176"/>
              <a:gd name="T2" fmla="*/ 176 w 176"/>
              <a:gd name="T3" fmla="*/ 80 h 176"/>
              <a:gd name="T4" fmla="*/ 92 w 176"/>
              <a:gd name="T5" fmla="*/ 4 h 176"/>
              <a:gd name="T6" fmla="*/ 96 w 176"/>
              <a:gd name="T7" fmla="*/ 48 h 176"/>
              <a:gd name="T8" fmla="*/ 132 w 176"/>
              <a:gd name="T9" fmla="*/ 84 h 176"/>
              <a:gd name="T10" fmla="*/ 96 w 176"/>
              <a:gd name="T11" fmla="*/ 40 h 176"/>
              <a:gd name="T12" fmla="*/ 96 w 176"/>
              <a:gd name="T13" fmla="*/ 48 h 176"/>
              <a:gd name="T14" fmla="*/ 104 w 176"/>
              <a:gd name="T15" fmla="*/ 80 h 176"/>
              <a:gd name="T16" fmla="*/ 88 w 176"/>
              <a:gd name="T17" fmla="*/ 80 h 176"/>
              <a:gd name="T18" fmla="*/ 176 w 176"/>
              <a:gd name="T19" fmla="*/ 140 h 176"/>
              <a:gd name="T20" fmla="*/ 170 w 176"/>
              <a:gd name="T21" fmla="*/ 130 h 176"/>
              <a:gd name="T22" fmla="*/ 128 w 176"/>
              <a:gd name="T23" fmla="*/ 100 h 176"/>
              <a:gd name="T24" fmla="*/ 111 w 176"/>
              <a:gd name="T25" fmla="*/ 112 h 176"/>
              <a:gd name="T26" fmla="*/ 105 w 176"/>
              <a:gd name="T27" fmla="*/ 115 h 176"/>
              <a:gd name="T28" fmla="*/ 99 w 176"/>
              <a:gd name="T29" fmla="*/ 111 h 176"/>
              <a:gd name="T30" fmla="*/ 65 w 176"/>
              <a:gd name="T31" fmla="*/ 77 h 176"/>
              <a:gd name="T32" fmla="*/ 64 w 176"/>
              <a:gd name="T33" fmla="*/ 65 h 176"/>
              <a:gd name="T34" fmla="*/ 73 w 176"/>
              <a:gd name="T35" fmla="*/ 55 h 176"/>
              <a:gd name="T36" fmla="*/ 72 w 176"/>
              <a:gd name="T37" fmla="*/ 40 h 176"/>
              <a:gd name="T38" fmla="*/ 44 w 176"/>
              <a:gd name="T39" fmla="*/ 4 h 176"/>
              <a:gd name="T40" fmla="*/ 0 w 176"/>
              <a:gd name="T41" fmla="*/ 42 h 176"/>
              <a:gd name="T42" fmla="*/ 4 w 176"/>
              <a:gd name="T43" fmla="*/ 60 h 176"/>
              <a:gd name="T44" fmla="*/ 116 w 176"/>
              <a:gd name="T45" fmla="*/ 172 h 176"/>
              <a:gd name="T46" fmla="*/ 176 w 176"/>
              <a:gd name="T47" fmla="*/ 140 h 176"/>
              <a:gd name="T48" fmla="*/ 134 w 176"/>
              <a:gd name="T49" fmla="*/ 168 h 176"/>
              <a:gd name="T50" fmla="*/ 118 w 176"/>
              <a:gd name="T51" fmla="*/ 164 h 176"/>
              <a:gd name="T52" fmla="*/ 11 w 176"/>
              <a:gd name="T53" fmla="*/ 57 h 176"/>
              <a:gd name="T54" fmla="*/ 36 w 176"/>
              <a:gd name="T55" fmla="*/ 8 h 176"/>
              <a:gd name="T56" fmla="*/ 39 w 176"/>
              <a:gd name="T57" fmla="*/ 10 h 176"/>
              <a:gd name="T58" fmla="*/ 66 w 176"/>
              <a:gd name="T59" fmla="*/ 44 h 176"/>
              <a:gd name="T60" fmla="*/ 68 w 176"/>
              <a:gd name="T61" fmla="*/ 48 h 176"/>
              <a:gd name="T62" fmla="*/ 58 w 176"/>
              <a:gd name="T63" fmla="*/ 59 h 176"/>
              <a:gd name="T64" fmla="*/ 53 w 176"/>
              <a:gd name="T65" fmla="*/ 71 h 176"/>
              <a:gd name="T66" fmla="*/ 58 w 176"/>
              <a:gd name="T67" fmla="*/ 82 h 176"/>
              <a:gd name="T68" fmla="*/ 94 w 176"/>
              <a:gd name="T69" fmla="*/ 118 h 176"/>
              <a:gd name="T70" fmla="*/ 116 w 176"/>
              <a:gd name="T71" fmla="*/ 118 h 176"/>
              <a:gd name="T72" fmla="*/ 126 w 176"/>
              <a:gd name="T73" fmla="*/ 109 h 176"/>
              <a:gd name="T74" fmla="*/ 131 w 176"/>
              <a:gd name="T75" fmla="*/ 109 h 176"/>
              <a:gd name="T76" fmla="*/ 165 w 176"/>
              <a:gd name="T77" fmla="*/ 136 h 176"/>
              <a:gd name="T78" fmla="*/ 167 w 176"/>
              <a:gd name="T79" fmla="*/ 137 h 176"/>
              <a:gd name="T80" fmla="*/ 168 w 176"/>
              <a:gd name="T81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96" y="8"/>
                </a:moveTo>
                <a:cubicBezTo>
                  <a:pt x="136" y="8"/>
                  <a:pt x="168" y="40"/>
                  <a:pt x="168" y="80"/>
                </a:cubicBezTo>
                <a:cubicBezTo>
                  <a:pt x="168" y="82"/>
                  <a:pt x="170" y="84"/>
                  <a:pt x="172" y="84"/>
                </a:cubicBezTo>
                <a:cubicBezTo>
                  <a:pt x="174" y="84"/>
                  <a:pt x="176" y="82"/>
                  <a:pt x="176" y="80"/>
                </a:cubicBezTo>
                <a:cubicBezTo>
                  <a:pt x="176" y="36"/>
                  <a:pt x="140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6"/>
                  <a:pt x="94" y="8"/>
                  <a:pt x="96" y="8"/>
                </a:cubicBezTo>
                <a:close/>
                <a:moveTo>
                  <a:pt x="96" y="48"/>
                </a:moveTo>
                <a:cubicBezTo>
                  <a:pt x="114" y="48"/>
                  <a:pt x="128" y="62"/>
                  <a:pt x="128" y="80"/>
                </a:cubicBezTo>
                <a:cubicBezTo>
                  <a:pt x="128" y="82"/>
                  <a:pt x="130" y="84"/>
                  <a:pt x="132" y="84"/>
                </a:cubicBezTo>
                <a:cubicBezTo>
                  <a:pt x="134" y="84"/>
                  <a:pt x="136" y="82"/>
                  <a:pt x="136" y="80"/>
                </a:cubicBezTo>
                <a:cubicBezTo>
                  <a:pt x="136" y="58"/>
                  <a:pt x="118" y="40"/>
                  <a:pt x="96" y="40"/>
                </a:cubicBezTo>
                <a:cubicBezTo>
                  <a:pt x="94" y="40"/>
                  <a:pt x="92" y="42"/>
                  <a:pt x="92" y="44"/>
                </a:cubicBezTo>
                <a:cubicBezTo>
                  <a:pt x="92" y="46"/>
                  <a:pt x="94" y="48"/>
                  <a:pt x="96" y="48"/>
                </a:cubicBezTo>
                <a:close/>
                <a:moveTo>
                  <a:pt x="96" y="88"/>
                </a:moveTo>
                <a:cubicBezTo>
                  <a:pt x="100" y="88"/>
                  <a:pt x="104" y="84"/>
                  <a:pt x="104" y="80"/>
                </a:cubicBezTo>
                <a:cubicBezTo>
                  <a:pt x="104" y="76"/>
                  <a:pt x="100" y="72"/>
                  <a:pt x="96" y="72"/>
                </a:cubicBezTo>
                <a:cubicBezTo>
                  <a:pt x="92" y="72"/>
                  <a:pt x="88" y="76"/>
                  <a:pt x="88" y="80"/>
                </a:cubicBezTo>
                <a:cubicBezTo>
                  <a:pt x="88" y="84"/>
                  <a:pt x="92" y="88"/>
                  <a:pt x="96" y="88"/>
                </a:cubicBezTo>
                <a:close/>
                <a:moveTo>
                  <a:pt x="176" y="140"/>
                </a:move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close/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0" name="Freeform 565"/>
          <p:cNvSpPr>
            <a:spLocks noEditPoints="1"/>
          </p:cNvSpPr>
          <p:nvPr/>
        </p:nvSpPr>
        <p:spPr bwMode="auto">
          <a:xfrm>
            <a:off x="6433594" y="5571415"/>
            <a:ext cx="272676" cy="506394"/>
          </a:xfrm>
          <a:custGeom>
            <a:avLst/>
            <a:gdLst>
              <a:gd name="T0" fmla="*/ 96 w 96"/>
              <a:gd name="T1" fmla="*/ 68 h 176"/>
              <a:gd name="T2" fmla="*/ 92 w 96"/>
              <a:gd name="T3" fmla="*/ 64 h 176"/>
              <a:gd name="T4" fmla="*/ 60 w 96"/>
              <a:gd name="T5" fmla="*/ 64 h 176"/>
              <a:gd name="T6" fmla="*/ 80 w 96"/>
              <a:gd name="T7" fmla="*/ 5 h 176"/>
              <a:gd name="T8" fmla="*/ 80 w 96"/>
              <a:gd name="T9" fmla="*/ 5 h 176"/>
              <a:gd name="T10" fmla="*/ 80 w 96"/>
              <a:gd name="T11" fmla="*/ 4 h 176"/>
              <a:gd name="T12" fmla="*/ 76 w 96"/>
              <a:gd name="T13" fmla="*/ 0 h 176"/>
              <a:gd name="T14" fmla="*/ 36 w 96"/>
              <a:gd name="T15" fmla="*/ 0 h 176"/>
              <a:gd name="T16" fmla="*/ 32 w 96"/>
              <a:gd name="T17" fmla="*/ 3 h 176"/>
              <a:gd name="T18" fmla="*/ 32 w 96"/>
              <a:gd name="T19" fmla="*/ 3 h 176"/>
              <a:gd name="T20" fmla="*/ 0 w 96"/>
              <a:gd name="T21" fmla="*/ 99 h 176"/>
              <a:gd name="T22" fmla="*/ 0 w 96"/>
              <a:gd name="T23" fmla="*/ 99 h 176"/>
              <a:gd name="T24" fmla="*/ 0 w 96"/>
              <a:gd name="T25" fmla="*/ 100 h 176"/>
              <a:gd name="T26" fmla="*/ 4 w 96"/>
              <a:gd name="T27" fmla="*/ 104 h 176"/>
              <a:gd name="T28" fmla="*/ 40 w 96"/>
              <a:gd name="T29" fmla="*/ 104 h 176"/>
              <a:gd name="T30" fmla="*/ 32 w 96"/>
              <a:gd name="T31" fmla="*/ 172 h 176"/>
              <a:gd name="T32" fmla="*/ 32 w 96"/>
              <a:gd name="T33" fmla="*/ 172 h 176"/>
              <a:gd name="T34" fmla="*/ 32 w 96"/>
              <a:gd name="T35" fmla="*/ 172 h 176"/>
              <a:gd name="T36" fmla="*/ 36 w 96"/>
              <a:gd name="T37" fmla="*/ 176 h 176"/>
              <a:gd name="T38" fmla="*/ 40 w 96"/>
              <a:gd name="T39" fmla="*/ 174 h 176"/>
              <a:gd name="T40" fmla="*/ 40 w 96"/>
              <a:gd name="T41" fmla="*/ 174 h 176"/>
              <a:gd name="T42" fmla="*/ 96 w 96"/>
              <a:gd name="T43" fmla="*/ 70 h 176"/>
              <a:gd name="T44" fmla="*/ 96 w 96"/>
              <a:gd name="T45" fmla="*/ 70 h 176"/>
              <a:gd name="T46" fmla="*/ 96 w 96"/>
              <a:gd name="T47" fmla="*/ 68 h 176"/>
              <a:gd name="T48" fmla="*/ 42 w 96"/>
              <a:gd name="T49" fmla="*/ 152 h 176"/>
              <a:gd name="T50" fmla="*/ 48 w 96"/>
              <a:gd name="T51" fmla="*/ 100 h 176"/>
              <a:gd name="T52" fmla="*/ 48 w 96"/>
              <a:gd name="T53" fmla="*/ 100 h 176"/>
              <a:gd name="T54" fmla="*/ 48 w 96"/>
              <a:gd name="T55" fmla="*/ 100 h 176"/>
              <a:gd name="T56" fmla="*/ 44 w 96"/>
              <a:gd name="T57" fmla="*/ 96 h 176"/>
              <a:gd name="T58" fmla="*/ 10 w 96"/>
              <a:gd name="T59" fmla="*/ 96 h 176"/>
              <a:gd name="T60" fmla="*/ 39 w 96"/>
              <a:gd name="T61" fmla="*/ 8 h 176"/>
              <a:gd name="T62" fmla="*/ 70 w 96"/>
              <a:gd name="T63" fmla="*/ 8 h 176"/>
              <a:gd name="T64" fmla="*/ 51 w 96"/>
              <a:gd name="T65" fmla="*/ 67 h 176"/>
              <a:gd name="T66" fmla="*/ 51 w 96"/>
              <a:gd name="T67" fmla="*/ 67 h 176"/>
              <a:gd name="T68" fmla="*/ 51 w 96"/>
              <a:gd name="T69" fmla="*/ 68 h 176"/>
              <a:gd name="T70" fmla="*/ 55 w 96"/>
              <a:gd name="T71" fmla="*/ 72 h 176"/>
              <a:gd name="T72" fmla="*/ 85 w 96"/>
              <a:gd name="T73" fmla="*/ 72 h 176"/>
              <a:gd name="T74" fmla="*/ 42 w 96"/>
              <a:gd name="T75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6" h="176">
                <a:moveTo>
                  <a:pt x="96" y="68"/>
                </a:moveTo>
                <a:cubicBezTo>
                  <a:pt x="96" y="66"/>
                  <a:pt x="94" y="64"/>
                  <a:pt x="92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4"/>
                  <a:pt x="80" y="4"/>
                </a:cubicBezTo>
                <a:cubicBezTo>
                  <a:pt x="80" y="2"/>
                  <a:pt x="78" y="0"/>
                  <a:pt x="7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3" y="1"/>
                  <a:pt x="32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100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2"/>
                  <a:pt x="32" y="172"/>
                  <a:pt x="32" y="172"/>
                </a:cubicBezTo>
                <a:cubicBezTo>
                  <a:pt x="32" y="174"/>
                  <a:pt x="34" y="176"/>
                  <a:pt x="36" y="176"/>
                </a:cubicBezTo>
                <a:cubicBezTo>
                  <a:pt x="38" y="176"/>
                  <a:pt x="39" y="175"/>
                  <a:pt x="40" y="174"/>
                </a:cubicBezTo>
                <a:cubicBezTo>
                  <a:pt x="40" y="174"/>
                  <a:pt x="40" y="174"/>
                  <a:pt x="40" y="174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70"/>
                  <a:pt x="96" y="70"/>
                  <a:pt x="96" y="70"/>
                </a:cubicBezTo>
                <a:cubicBezTo>
                  <a:pt x="96" y="69"/>
                  <a:pt x="96" y="69"/>
                  <a:pt x="96" y="68"/>
                </a:cubicBezTo>
                <a:close/>
                <a:moveTo>
                  <a:pt x="42" y="152"/>
                </a:move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48" y="98"/>
                  <a:pt x="46" y="96"/>
                  <a:pt x="44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39" y="8"/>
                  <a:pt x="39" y="8"/>
                  <a:pt x="39" y="8"/>
                </a:cubicBezTo>
                <a:cubicBezTo>
                  <a:pt x="70" y="8"/>
                  <a:pt x="70" y="8"/>
                  <a:pt x="70" y="8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67"/>
                  <a:pt x="51" y="68"/>
                  <a:pt x="51" y="68"/>
                </a:cubicBezTo>
                <a:cubicBezTo>
                  <a:pt x="51" y="70"/>
                  <a:pt x="52" y="72"/>
                  <a:pt x="55" y="72"/>
                </a:cubicBezTo>
                <a:cubicBezTo>
                  <a:pt x="85" y="72"/>
                  <a:pt x="85" y="72"/>
                  <a:pt x="85" y="72"/>
                </a:cubicBezTo>
                <a:lnTo>
                  <a:pt x="42" y="15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1" name="Freeform 566"/>
          <p:cNvSpPr>
            <a:spLocks noEditPoints="1"/>
          </p:cNvSpPr>
          <p:nvPr/>
        </p:nvSpPr>
        <p:spPr bwMode="auto">
          <a:xfrm>
            <a:off x="7277573" y="5623353"/>
            <a:ext cx="506394" cy="402519"/>
          </a:xfrm>
          <a:custGeom>
            <a:avLst/>
            <a:gdLst>
              <a:gd name="T0" fmla="*/ 36 w 176"/>
              <a:gd name="T1" fmla="*/ 88 h 144"/>
              <a:gd name="T2" fmla="*/ 32 w 176"/>
              <a:gd name="T3" fmla="*/ 116 h 144"/>
              <a:gd name="T4" fmla="*/ 60 w 176"/>
              <a:gd name="T5" fmla="*/ 120 h 144"/>
              <a:gd name="T6" fmla="*/ 64 w 176"/>
              <a:gd name="T7" fmla="*/ 92 h 144"/>
              <a:gd name="T8" fmla="*/ 56 w 176"/>
              <a:gd name="T9" fmla="*/ 112 h 144"/>
              <a:gd name="T10" fmla="*/ 40 w 176"/>
              <a:gd name="T11" fmla="*/ 96 h 144"/>
              <a:gd name="T12" fmla="*/ 56 w 176"/>
              <a:gd name="T13" fmla="*/ 112 h 144"/>
              <a:gd name="T14" fmla="*/ 116 w 176"/>
              <a:gd name="T15" fmla="*/ 88 h 144"/>
              <a:gd name="T16" fmla="*/ 112 w 176"/>
              <a:gd name="T17" fmla="*/ 116 h 144"/>
              <a:gd name="T18" fmla="*/ 140 w 176"/>
              <a:gd name="T19" fmla="*/ 120 h 144"/>
              <a:gd name="T20" fmla="*/ 144 w 176"/>
              <a:gd name="T21" fmla="*/ 92 h 144"/>
              <a:gd name="T22" fmla="*/ 136 w 176"/>
              <a:gd name="T23" fmla="*/ 112 h 144"/>
              <a:gd name="T24" fmla="*/ 120 w 176"/>
              <a:gd name="T25" fmla="*/ 96 h 144"/>
              <a:gd name="T26" fmla="*/ 136 w 176"/>
              <a:gd name="T27" fmla="*/ 112 h 144"/>
              <a:gd name="T28" fmla="*/ 168 w 176"/>
              <a:gd name="T29" fmla="*/ 136 h 144"/>
              <a:gd name="T30" fmla="*/ 172 w 176"/>
              <a:gd name="T31" fmla="*/ 32 h 144"/>
              <a:gd name="T32" fmla="*/ 172 w 176"/>
              <a:gd name="T33" fmla="*/ 24 h 144"/>
              <a:gd name="T34" fmla="*/ 168 w 176"/>
              <a:gd name="T35" fmla="*/ 8 h 144"/>
              <a:gd name="T36" fmla="*/ 16 w 176"/>
              <a:gd name="T37" fmla="*/ 0 h 144"/>
              <a:gd name="T38" fmla="*/ 8 w 176"/>
              <a:gd name="T39" fmla="*/ 24 h 144"/>
              <a:gd name="T40" fmla="*/ 0 w 176"/>
              <a:gd name="T41" fmla="*/ 28 h 144"/>
              <a:gd name="T42" fmla="*/ 8 w 176"/>
              <a:gd name="T43" fmla="*/ 32 h 144"/>
              <a:gd name="T44" fmla="*/ 4 w 176"/>
              <a:gd name="T45" fmla="*/ 136 h 144"/>
              <a:gd name="T46" fmla="*/ 4 w 176"/>
              <a:gd name="T47" fmla="*/ 144 h 144"/>
              <a:gd name="T48" fmla="*/ 176 w 176"/>
              <a:gd name="T49" fmla="*/ 140 h 144"/>
              <a:gd name="T50" fmla="*/ 96 w 176"/>
              <a:gd name="T51" fmla="*/ 136 h 144"/>
              <a:gd name="T52" fmla="*/ 80 w 176"/>
              <a:gd name="T53" fmla="*/ 96 h 144"/>
              <a:gd name="T54" fmla="*/ 96 w 176"/>
              <a:gd name="T55" fmla="*/ 136 h 144"/>
              <a:gd name="T56" fmla="*/ 104 w 176"/>
              <a:gd name="T57" fmla="*/ 136 h 144"/>
              <a:gd name="T58" fmla="*/ 100 w 176"/>
              <a:gd name="T59" fmla="*/ 88 h 144"/>
              <a:gd name="T60" fmla="*/ 72 w 176"/>
              <a:gd name="T61" fmla="*/ 92 h 144"/>
              <a:gd name="T62" fmla="*/ 16 w 176"/>
              <a:gd name="T63" fmla="*/ 136 h 144"/>
              <a:gd name="T64" fmla="*/ 28 w 176"/>
              <a:gd name="T65" fmla="*/ 56 h 144"/>
              <a:gd name="T66" fmla="*/ 52 w 176"/>
              <a:gd name="T67" fmla="*/ 56 h 144"/>
              <a:gd name="T68" fmla="*/ 76 w 176"/>
              <a:gd name="T69" fmla="*/ 56 h 144"/>
              <a:gd name="T70" fmla="*/ 100 w 176"/>
              <a:gd name="T71" fmla="*/ 56 h 144"/>
              <a:gd name="T72" fmla="*/ 124 w 176"/>
              <a:gd name="T73" fmla="*/ 56 h 144"/>
              <a:gd name="T74" fmla="*/ 148 w 176"/>
              <a:gd name="T75" fmla="*/ 56 h 144"/>
              <a:gd name="T76" fmla="*/ 160 w 176"/>
              <a:gd name="T77" fmla="*/ 136 h 144"/>
              <a:gd name="T78" fmla="*/ 20 w 176"/>
              <a:gd name="T79" fmla="*/ 32 h 144"/>
              <a:gd name="T80" fmla="*/ 36 w 176"/>
              <a:gd name="T81" fmla="*/ 40 h 144"/>
              <a:gd name="T82" fmla="*/ 20 w 176"/>
              <a:gd name="T83" fmla="*/ 40 h 144"/>
              <a:gd name="T84" fmla="*/ 44 w 176"/>
              <a:gd name="T85" fmla="*/ 32 h 144"/>
              <a:gd name="T86" fmla="*/ 60 w 176"/>
              <a:gd name="T87" fmla="*/ 40 h 144"/>
              <a:gd name="T88" fmla="*/ 44 w 176"/>
              <a:gd name="T89" fmla="*/ 40 h 144"/>
              <a:gd name="T90" fmla="*/ 68 w 176"/>
              <a:gd name="T91" fmla="*/ 32 h 144"/>
              <a:gd name="T92" fmla="*/ 84 w 176"/>
              <a:gd name="T93" fmla="*/ 40 h 144"/>
              <a:gd name="T94" fmla="*/ 68 w 176"/>
              <a:gd name="T95" fmla="*/ 40 h 144"/>
              <a:gd name="T96" fmla="*/ 92 w 176"/>
              <a:gd name="T97" fmla="*/ 32 h 144"/>
              <a:gd name="T98" fmla="*/ 108 w 176"/>
              <a:gd name="T99" fmla="*/ 40 h 144"/>
              <a:gd name="T100" fmla="*/ 92 w 176"/>
              <a:gd name="T101" fmla="*/ 40 h 144"/>
              <a:gd name="T102" fmla="*/ 116 w 176"/>
              <a:gd name="T103" fmla="*/ 32 h 144"/>
              <a:gd name="T104" fmla="*/ 132 w 176"/>
              <a:gd name="T105" fmla="*/ 40 h 144"/>
              <a:gd name="T106" fmla="*/ 116 w 176"/>
              <a:gd name="T107" fmla="*/ 40 h 144"/>
              <a:gd name="T108" fmla="*/ 140 w 176"/>
              <a:gd name="T109" fmla="*/ 32 h 144"/>
              <a:gd name="T110" fmla="*/ 156 w 176"/>
              <a:gd name="T111" fmla="*/ 40 h 144"/>
              <a:gd name="T112" fmla="*/ 140 w 176"/>
              <a:gd name="T113" fmla="*/ 40 h 144"/>
              <a:gd name="T114" fmla="*/ 16 w 176"/>
              <a:gd name="T115" fmla="*/ 24 h 144"/>
              <a:gd name="T116" fmla="*/ 160 w 176"/>
              <a:gd name="T117" fmla="*/ 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44">
                <a:moveTo>
                  <a:pt x="60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92"/>
                  <a:pt x="64" y="92"/>
                  <a:pt x="64" y="92"/>
                </a:cubicBezTo>
                <a:cubicBezTo>
                  <a:pt x="64" y="90"/>
                  <a:pt x="62" y="88"/>
                  <a:pt x="60" y="88"/>
                </a:cubicBezTo>
                <a:close/>
                <a:moveTo>
                  <a:pt x="56" y="112"/>
                </a:moveTo>
                <a:cubicBezTo>
                  <a:pt x="40" y="112"/>
                  <a:pt x="40" y="112"/>
                  <a:pt x="40" y="112"/>
                </a:cubicBezTo>
                <a:cubicBezTo>
                  <a:pt x="40" y="96"/>
                  <a:pt x="40" y="96"/>
                  <a:pt x="40" y="96"/>
                </a:cubicBezTo>
                <a:cubicBezTo>
                  <a:pt x="56" y="96"/>
                  <a:pt x="56" y="96"/>
                  <a:pt x="56" y="96"/>
                </a:cubicBezTo>
                <a:lnTo>
                  <a:pt x="56" y="112"/>
                </a:lnTo>
                <a:close/>
                <a:moveTo>
                  <a:pt x="140" y="88"/>
                </a:moveTo>
                <a:cubicBezTo>
                  <a:pt x="116" y="88"/>
                  <a:pt x="116" y="88"/>
                  <a:pt x="116" y="88"/>
                </a:cubicBezTo>
                <a:cubicBezTo>
                  <a:pt x="114" y="88"/>
                  <a:pt x="112" y="90"/>
                  <a:pt x="112" y="92"/>
                </a:cubicBezTo>
                <a:cubicBezTo>
                  <a:pt x="112" y="116"/>
                  <a:pt x="112" y="116"/>
                  <a:pt x="112" y="116"/>
                </a:cubicBezTo>
                <a:cubicBezTo>
                  <a:pt x="112" y="118"/>
                  <a:pt x="114" y="120"/>
                  <a:pt x="116" y="120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42" y="120"/>
                  <a:pt x="144" y="118"/>
                  <a:pt x="144" y="116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44" y="90"/>
                  <a:pt x="142" y="88"/>
                  <a:pt x="140" y="88"/>
                </a:cubicBezTo>
                <a:close/>
                <a:moveTo>
                  <a:pt x="136" y="11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36" y="96"/>
                  <a:pt x="136" y="96"/>
                  <a:pt x="136" y="96"/>
                </a:cubicBezTo>
                <a:lnTo>
                  <a:pt x="136" y="112"/>
                </a:lnTo>
                <a:close/>
                <a:moveTo>
                  <a:pt x="172" y="136"/>
                </a:moveTo>
                <a:cubicBezTo>
                  <a:pt x="168" y="136"/>
                  <a:pt x="168" y="136"/>
                  <a:pt x="168" y="136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4" y="32"/>
                  <a:pt x="176" y="30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4"/>
                  <a:pt x="164" y="0"/>
                  <a:pt x="1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2" y="0"/>
                  <a:pt x="8" y="4"/>
                  <a:pt x="8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36"/>
                  <a:pt x="8" y="136"/>
                  <a:pt x="8" y="136"/>
                </a:cubicBezTo>
                <a:cubicBezTo>
                  <a:pt x="4" y="136"/>
                  <a:pt x="4" y="136"/>
                  <a:pt x="4" y="136"/>
                </a:cubicBezTo>
                <a:cubicBezTo>
                  <a:pt x="2" y="136"/>
                  <a:pt x="0" y="138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138"/>
                  <a:pt x="174" y="136"/>
                  <a:pt x="172" y="136"/>
                </a:cubicBezTo>
                <a:close/>
                <a:moveTo>
                  <a:pt x="96" y="136"/>
                </a:moveTo>
                <a:cubicBezTo>
                  <a:pt x="80" y="136"/>
                  <a:pt x="80" y="136"/>
                  <a:pt x="80" y="136"/>
                </a:cubicBezTo>
                <a:cubicBezTo>
                  <a:pt x="80" y="96"/>
                  <a:pt x="80" y="96"/>
                  <a:pt x="80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136"/>
                </a:lnTo>
                <a:close/>
                <a:moveTo>
                  <a:pt x="16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92"/>
                  <a:pt x="104" y="92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cubicBezTo>
                  <a:pt x="76" y="88"/>
                  <a:pt x="76" y="88"/>
                  <a:pt x="76" y="88"/>
                </a:cubicBezTo>
                <a:cubicBezTo>
                  <a:pt x="74" y="88"/>
                  <a:pt x="72" y="90"/>
                  <a:pt x="72" y="92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50"/>
                  <a:pt x="16" y="50"/>
                  <a:pt x="16" y="50"/>
                </a:cubicBezTo>
                <a:cubicBezTo>
                  <a:pt x="19" y="54"/>
                  <a:pt x="23" y="56"/>
                  <a:pt x="28" y="56"/>
                </a:cubicBezTo>
                <a:cubicBezTo>
                  <a:pt x="33" y="56"/>
                  <a:pt x="37" y="54"/>
                  <a:pt x="40" y="50"/>
                </a:cubicBezTo>
                <a:cubicBezTo>
                  <a:pt x="43" y="54"/>
                  <a:pt x="47" y="56"/>
                  <a:pt x="52" y="56"/>
                </a:cubicBezTo>
                <a:cubicBezTo>
                  <a:pt x="57" y="56"/>
                  <a:pt x="61" y="54"/>
                  <a:pt x="64" y="50"/>
                </a:cubicBezTo>
                <a:cubicBezTo>
                  <a:pt x="67" y="54"/>
                  <a:pt x="71" y="56"/>
                  <a:pt x="76" y="56"/>
                </a:cubicBezTo>
                <a:cubicBezTo>
                  <a:pt x="81" y="56"/>
                  <a:pt x="85" y="54"/>
                  <a:pt x="88" y="50"/>
                </a:cubicBezTo>
                <a:cubicBezTo>
                  <a:pt x="91" y="54"/>
                  <a:pt x="95" y="56"/>
                  <a:pt x="100" y="56"/>
                </a:cubicBezTo>
                <a:cubicBezTo>
                  <a:pt x="105" y="56"/>
                  <a:pt x="109" y="54"/>
                  <a:pt x="112" y="50"/>
                </a:cubicBezTo>
                <a:cubicBezTo>
                  <a:pt x="115" y="54"/>
                  <a:pt x="119" y="56"/>
                  <a:pt x="124" y="56"/>
                </a:cubicBezTo>
                <a:cubicBezTo>
                  <a:pt x="129" y="56"/>
                  <a:pt x="133" y="54"/>
                  <a:pt x="136" y="50"/>
                </a:cubicBezTo>
                <a:cubicBezTo>
                  <a:pt x="139" y="54"/>
                  <a:pt x="143" y="56"/>
                  <a:pt x="148" y="56"/>
                </a:cubicBezTo>
                <a:cubicBezTo>
                  <a:pt x="153" y="56"/>
                  <a:pt x="157" y="54"/>
                  <a:pt x="160" y="50"/>
                </a:cubicBezTo>
                <a:lnTo>
                  <a:pt x="160" y="136"/>
                </a:lnTo>
                <a:close/>
                <a:moveTo>
                  <a:pt x="20" y="40"/>
                </a:moveTo>
                <a:cubicBezTo>
                  <a:pt x="20" y="32"/>
                  <a:pt x="20" y="32"/>
                  <a:pt x="20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4"/>
                  <a:pt x="32" y="48"/>
                  <a:pt x="28" y="48"/>
                </a:cubicBezTo>
                <a:cubicBezTo>
                  <a:pt x="24" y="48"/>
                  <a:pt x="20" y="44"/>
                  <a:pt x="20" y="40"/>
                </a:cubicBezTo>
                <a:close/>
                <a:moveTo>
                  <a:pt x="44" y="40"/>
                </a:moveTo>
                <a:cubicBezTo>
                  <a:pt x="44" y="32"/>
                  <a:pt x="44" y="32"/>
                  <a:pt x="44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4"/>
                  <a:pt x="56" y="48"/>
                  <a:pt x="52" y="48"/>
                </a:cubicBezTo>
                <a:cubicBezTo>
                  <a:pt x="48" y="48"/>
                  <a:pt x="44" y="44"/>
                  <a:pt x="44" y="40"/>
                </a:cubicBezTo>
                <a:close/>
                <a:moveTo>
                  <a:pt x="68" y="40"/>
                </a:moveTo>
                <a:cubicBezTo>
                  <a:pt x="68" y="32"/>
                  <a:pt x="68" y="32"/>
                  <a:pt x="68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4"/>
                  <a:pt x="80" y="48"/>
                  <a:pt x="76" y="48"/>
                </a:cubicBezTo>
                <a:cubicBezTo>
                  <a:pt x="72" y="48"/>
                  <a:pt x="68" y="44"/>
                  <a:pt x="68" y="40"/>
                </a:cubicBezTo>
                <a:close/>
                <a:moveTo>
                  <a:pt x="92" y="40"/>
                </a:moveTo>
                <a:cubicBezTo>
                  <a:pt x="92" y="32"/>
                  <a:pt x="92" y="32"/>
                  <a:pt x="92" y="32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08" y="44"/>
                  <a:pt x="104" y="48"/>
                  <a:pt x="100" y="48"/>
                </a:cubicBezTo>
                <a:cubicBezTo>
                  <a:pt x="96" y="48"/>
                  <a:pt x="92" y="44"/>
                  <a:pt x="92" y="40"/>
                </a:cubicBezTo>
                <a:close/>
                <a:moveTo>
                  <a:pt x="116" y="40"/>
                </a:moveTo>
                <a:cubicBezTo>
                  <a:pt x="116" y="32"/>
                  <a:pt x="116" y="32"/>
                  <a:pt x="116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32" y="44"/>
                  <a:pt x="128" y="48"/>
                  <a:pt x="124" y="48"/>
                </a:cubicBezTo>
                <a:cubicBezTo>
                  <a:pt x="120" y="48"/>
                  <a:pt x="116" y="44"/>
                  <a:pt x="116" y="40"/>
                </a:cubicBezTo>
                <a:close/>
                <a:moveTo>
                  <a:pt x="140" y="40"/>
                </a:moveTo>
                <a:cubicBezTo>
                  <a:pt x="140" y="32"/>
                  <a:pt x="140" y="32"/>
                  <a:pt x="140" y="32"/>
                </a:cubicBezTo>
                <a:cubicBezTo>
                  <a:pt x="156" y="32"/>
                  <a:pt x="156" y="32"/>
                  <a:pt x="156" y="32"/>
                </a:cubicBezTo>
                <a:cubicBezTo>
                  <a:pt x="156" y="40"/>
                  <a:pt x="156" y="40"/>
                  <a:pt x="156" y="40"/>
                </a:cubicBezTo>
                <a:cubicBezTo>
                  <a:pt x="156" y="44"/>
                  <a:pt x="152" y="48"/>
                  <a:pt x="148" y="48"/>
                </a:cubicBezTo>
                <a:cubicBezTo>
                  <a:pt x="144" y="48"/>
                  <a:pt x="140" y="44"/>
                  <a:pt x="140" y="40"/>
                </a:cubicBezTo>
                <a:close/>
                <a:moveTo>
                  <a:pt x="160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2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2" name="Freeform 567"/>
          <p:cNvSpPr>
            <a:spLocks noEditPoints="1"/>
          </p:cNvSpPr>
          <p:nvPr/>
        </p:nvSpPr>
        <p:spPr bwMode="auto">
          <a:xfrm>
            <a:off x="8290353" y="5571415"/>
            <a:ext cx="402519" cy="506394"/>
          </a:xfrm>
          <a:custGeom>
            <a:avLst/>
            <a:gdLst>
              <a:gd name="T0" fmla="*/ 144 w 144"/>
              <a:gd name="T1" fmla="*/ 124 h 176"/>
              <a:gd name="T2" fmla="*/ 112 w 144"/>
              <a:gd name="T3" fmla="*/ 56 h 176"/>
              <a:gd name="T4" fmla="*/ 88 w 144"/>
              <a:gd name="T5" fmla="*/ 19 h 176"/>
              <a:gd name="T6" fmla="*/ 88 w 144"/>
              <a:gd name="T7" fmla="*/ 16 h 176"/>
              <a:gd name="T8" fmla="*/ 72 w 144"/>
              <a:gd name="T9" fmla="*/ 0 h 176"/>
              <a:gd name="T10" fmla="*/ 56 w 144"/>
              <a:gd name="T11" fmla="*/ 16 h 176"/>
              <a:gd name="T12" fmla="*/ 56 w 144"/>
              <a:gd name="T13" fmla="*/ 19 h 176"/>
              <a:gd name="T14" fmla="*/ 32 w 144"/>
              <a:gd name="T15" fmla="*/ 56 h 176"/>
              <a:gd name="T16" fmla="*/ 0 w 144"/>
              <a:gd name="T17" fmla="*/ 124 h 176"/>
              <a:gd name="T18" fmla="*/ 48 w 144"/>
              <a:gd name="T19" fmla="*/ 150 h 176"/>
              <a:gd name="T20" fmla="*/ 48 w 144"/>
              <a:gd name="T21" fmla="*/ 152 h 176"/>
              <a:gd name="T22" fmla="*/ 72 w 144"/>
              <a:gd name="T23" fmla="*/ 176 h 176"/>
              <a:gd name="T24" fmla="*/ 96 w 144"/>
              <a:gd name="T25" fmla="*/ 152 h 176"/>
              <a:gd name="T26" fmla="*/ 96 w 144"/>
              <a:gd name="T27" fmla="*/ 150 h 176"/>
              <a:gd name="T28" fmla="*/ 144 w 144"/>
              <a:gd name="T29" fmla="*/ 124 h 176"/>
              <a:gd name="T30" fmla="*/ 72 w 144"/>
              <a:gd name="T31" fmla="*/ 8 h 176"/>
              <a:gd name="T32" fmla="*/ 80 w 144"/>
              <a:gd name="T33" fmla="*/ 16 h 176"/>
              <a:gd name="T34" fmla="*/ 72 w 144"/>
              <a:gd name="T35" fmla="*/ 24 h 176"/>
              <a:gd name="T36" fmla="*/ 64 w 144"/>
              <a:gd name="T37" fmla="*/ 16 h 176"/>
              <a:gd name="T38" fmla="*/ 72 w 144"/>
              <a:gd name="T39" fmla="*/ 8 h 176"/>
              <a:gd name="T40" fmla="*/ 20 w 144"/>
              <a:gd name="T41" fmla="*/ 102 h 176"/>
              <a:gd name="T42" fmla="*/ 40 w 144"/>
              <a:gd name="T43" fmla="*/ 56 h 176"/>
              <a:gd name="T44" fmla="*/ 60 w 144"/>
              <a:gd name="T45" fmla="*/ 26 h 176"/>
              <a:gd name="T46" fmla="*/ 72 w 144"/>
              <a:gd name="T47" fmla="*/ 32 h 176"/>
              <a:gd name="T48" fmla="*/ 84 w 144"/>
              <a:gd name="T49" fmla="*/ 26 h 176"/>
              <a:gd name="T50" fmla="*/ 104 w 144"/>
              <a:gd name="T51" fmla="*/ 56 h 176"/>
              <a:gd name="T52" fmla="*/ 124 w 144"/>
              <a:gd name="T53" fmla="*/ 102 h 176"/>
              <a:gd name="T54" fmla="*/ 129 w 144"/>
              <a:gd name="T55" fmla="*/ 107 h 176"/>
              <a:gd name="T56" fmla="*/ 72 w 144"/>
              <a:gd name="T57" fmla="*/ 120 h 176"/>
              <a:gd name="T58" fmla="*/ 15 w 144"/>
              <a:gd name="T59" fmla="*/ 107 h 176"/>
              <a:gd name="T60" fmla="*/ 20 w 144"/>
              <a:gd name="T61" fmla="*/ 102 h 176"/>
              <a:gd name="T62" fmla="*/ 72 w 144"/>
              <a:gd name="T63" fmla="*/ 168 h 176"/>
              <a:gd name="T64" fmla="*/ 56 w 144"/>
              <a:gd name="T65" fmla="*/ 152 h 176"/>
              <a:gd name="T66" fmla="*/ 56 w 144"/>
              <a:gd name="T67" fmla="*/ 151 h 176"/>
              <a:gd name="T68" fmla="*/ 72 w 144"/>
              <a:gd name="T69" fmla="*/ 152 h 176"/>
              <a:gd name="T70" fmla="*/ 88 w 144"/>
              <a:gd name="T71" fmla="*/ 151 h 176"/>
              <a:gd name="T72" fmla="*/ 88 w 144"/>
              <a:gd name="T73" fmla="*/ 152 h 176"/>
              <a:gd name="T74" fmla="*/ 72 w 144"/>
              <a:gd name="T75" fmla="*/ 168 h 176"/>
              <a:gd name="T76" fmla="*/ 72 w 144"/>
              <a:gd name="T77" fmla="*/ 144 h 176"/>
              <a:gd name="T78" fmla="*/ 8 w 144"/>
              <a:gd name="T79" fmla="*/ 124 h 176"/>
              <a:gd name="T80" fmla="*/ 11 w 144"/>
              <a:gd name="T81" fmla="*/ 113 h 176"/>
              <a:gd name="T82" fmla="*/ 72 w 144"/>
              <a:gd name="T83" fmla="*/ 128 h 176"/>
              <a:gd name="T84" fmla="*/ 133 w 144"/>
              <a:gd name="T85" fmla="*/ 113 h 176"/>
              <a:gd name="T86" fmla="*/ 136 w 144"/>
              <a:gd name="T87" fmla="*/ 124 h 176"/>
              <a:gd name="T88" fmla="*/ 72 w 144"/>
              <a:gd name="T89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76">
                <a:moveTo>
                  <a:pt x="144" y="124"/>
                </a:moveTo>
                <a:cubicBezTo>
                  <a:pt x="144" y="96"/>
                  <a:pt x="112" y="96"/>
                  <a:pt x="112" y="56"/>
                </a:cubicBezTo>
                <a:cubicBezTo>
                  <a:pt x="112" y="39"/>
                  <a:pt x="102" y="25"/>
                  <a:pt x="88" y="19"/>
                </a:cubicBezTo>
                <a:cubicBezTo>
                  <a:pt x="88" y="18"/>
                  <a:pt x="88" y="17"/>
                  <a:pt x="88" y="16"/>
                </a:cubicBezTo>
                <a:cubicBezTo>
                  <a:pt x="88" y="7"/>
                  <a:pt x="81" y="0"/>
                  <a:pt x="72" y="0"/>
                </a:cubicBezTo>
                <a:cubicBezTo>
                  <a:pt x="63" y="0"/>
                  <a:pt x="56" y="7"/>
                  <a:pt x="56" y="16"/>
                </a:cubicBezTo>
                <a:cubicBezTo>
                  <a:pt x="56" y="17"/>
                  <a:pt x="56" y="18"/>
                  <a:pt x="56" y="19"/>
                </a:cubicBezTo>
                <a:cubicBezTo>
                  <a:pt x="42" y="25"/>
                  <a:pt x="32" y="39"/>
                  <a:pt x="32" y="56"/>
                </a:cubicBezTo>
                <a:cubicBezTo>
                  <a:pt x="32" y="96"/>
                  <a:pt x="0" y="96"/>
                  <a:pt x="0" y="124"/>
                </a:cubicBezTo>
                <a:cubicBezTo>
                  <a:pt x="0" y="136"/>
                  <a:pt x="20" y="147"/>
                  <a:pt x="48" y="150"/>
                </a:cubicBezTo>
                <a:cubicBezTo>
                  <a:pt x="48" y="151"/>
                  <a:pt x="48" y="151"/>
                  <a:pt x="48" y="152"/>
                </a:cubicBezTo>
                <a:cubicBezTo>
                  <a:pt x="48" y="165"/>
                  <a:pt x="59" y="176"/>
                  <a:pt x="72" y="176"/>
                </a:cubicBezTo>
                <a:cubicBezTo>
                  <a:pt x="85" y="176"/>
                  <a:pt x="96" y="165"/>
                  <a:pt x="96" y="152"/>
                </a:cubicBezTo>
                <a:cubicBezTo>
                  <a:pt x="96" y="151"/>
                  <a:pt x="96" y="151"/>
                  <a:pt x="96" y="150"/>
                </a:cubicBezTo>
                <a:cubicBezTo>
                  <a:pt x="124" y="147"/>
                  <a:pt x="144" y="136"/>
                  <a:pt x="144" y="124"/>
                </a:cubicBezTo>
                <a:close/>
                <a:moveTo>
                  <a:pt x="72" y="8"/>
                </a:moveTo>
                <a:cubicBezTo>
                  <a:pt x="76" y="8"/>
                  <a:pt x="80" y="12"/>
                  <a:pt x="80" y="16"/>
                </a:cubicBezTo>
                <a:cubicBezTo>
                  <a:pt x="80" y="20"/>
                  <a:pt x="76" y="24"/>
                  <a:pt x="72" y="24"/>
                </a:cubicBezTo>
                <a:cubicBezTo>
                  <a:pt x="68" y="24"/>
                  <a:pt x="64" y="20"/>
                  <a:pt x="64" y="16"/>
                </a:cubicBezTo>
                <a:cubicBezTo>
                  <a:pt x="64" y="12"/>
                  <a:pt x="68" y="8"/>
                  <a:pt x="72" y="8"/>
                </a:cubicBezTo>
                <a:close/>
                <a:moveTo>
                  <a:pt x="20" y="102"/>
                </a:moveTo>
                <a:cubicBezTo>
                  <a:pt x="29" y="93"/>
                  <a:pt x="40" y="81"/>
                  <a:pt x="40" y="56"/>
                </a:cubicBezTo>
                <a:cubicBezTo>
                  <a:pt x="40" y="43"/>
                  <a:pt x="48" y="31"/>
                  <a:pt x="60" y="26"/>
                </a:cubicBezTo>
                <a:cubicBezTo>
                  <a:pt x="63" y="30"/>
                  <a:pt x="67" y="32"/>
                  <a:pt x="72" y="32"/>
                </a:cubicBezTo>
                <a:cubicBezTo>
                  <a:pt x="77" y="32"/>
                  <a:pt x="81" y="30"/>
                  <a:pt x="84" y="26"/>
                </a:cubicBezTo>
                <a:cubicBezTo>
                  <a:pt x="96" y="31"/>
                  <a:pt x="104" y="43"/>
                  <a:pt x="104" y="56"/>
                </a:cubicBezTo>
                <a:cubicBezTo>
                  <a:pt x="104" y="81"/>
                  <a:pt x="115" y="93"/>
                  <a:pt x="124" y="102"/>
                </a:cubicBezTo>
                <a:cubicBezTo>
                  <a:pt x="126" y="104"/>
                  <a:pt x="128" y="106"/>
                  <a:pt x="129" y="107"/>
                </a:cubicBezTo>
                <a:cubicBezTo>
                  <a:pt x="121" y="115"/>
                  <a:pt x="99" y="120"/>
                  <a:pt x="72" y="120"/>
                </a:cubicBezTo>
                <a:cubicBezTo>
                  <a:pt x="45" y="120"/>
                  <a:pt x="23" y="115"/>
                  <a:pt x="15" y="107"/>
                </a:cubicBezTo>
                <a:cubicBezTo>
                  <a:pt x="16" y="106"/>
                  <a:pt x="18" y="104"/>
                  <a:pt x="20" y="102"/>
                </a:cubicBezTo>
                <a:close/>
                <a:moveTo>
                  <a:pt x="72" y="168"/>
                </a:moveTo>
                <a:cubicBezTo>
                  <a:pt x="63" y="168"/>
                  <a:pt x="56" y="161"/>
                  <a:pt x="56" y="152"/>
                </a:cubicBezTo>
                <a:cubicBezTo>
                  <a:pt x="56" y="152"/>
                  <a:pt x="56" y="152"/>
                  <a:pt x="56" y="151"/>
                </a:cubicBezTo>
                <a:cubicBezTo>
                  <a:pt x="61" y="152"/>
                  <a:pt x="67" y="152"/>
                  <a:pt x="72" y="152"/>
                </a:cubicBezTo>
                <a:cubicBezTo>
                  <a:pt x="77" y="152"/>
                  <a:pt x="83" y="152"/>
                  <a:pt x="88" y="151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61"/>
                  <a:pt x="81" y="168"/>
                  <a:pt x="72" y="168"/>
                </a:cubicBezTo>
                <a:close/>
                <a:moveTo>
                  <a:pt x="72" y="144"/>
                </a:moveTo>
                <a:cubicBezTo>
                  <a:pt x="31" y="144"/>
                  <a:pt x="8" y="131"/>
                  <a:pt x="8" y="124"/>
                </a:cubicBezTo>
                <a:cubicBezTo>
                  <a:pt x="8" y="120"/>
                  <a:pt x="9" y="116"/>
                  <a:pt x="11" y="113"/>
                </a:cubicBezTo>
                <a:cubicBezTo>
                  <a:pt x="22" y="122"/>
                  <a:pt x="45" y="128"/>
                  <a:pt x="72" y="128"/>
                </a:cubicBezTo>
                <a:cubicBezTo>
                  <a:pt x="99" y="128"/>
                  <a:pt x="122" y="122"/>
                  <a:pt x="133" y="113"/>
                </a:cubicBezTo>
                <a:cubicBezTo>
                  <a:pt x="135" y="116"/>
                  <a:pt x="136" y="120"/>
                  <a:pt x="136" y="124"/>
                </a:cubicBezTo>
                <a:cubicBezTo>
                  <a:pt x="136" y="131"/>
                  <a:pt x="113" y="144"/>
                  <a:pt x="72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3" name="Freeform 568"/>
          <p:cNvSpPr>
            <a:spLocks noEditPoints="1"/>
          </p:cNvSpPr>
          <p:nvPr/>
        </p:nvSpPr>
        <p:spPr bwMode="auto">
          <a:xfrm>
            <a:off x="9199258" y="5571415"/>
            <a:ext cx="493406" cy="506394"/>
          </a:xfrm>
          <a:custGeom>
            <a:avLst/>
            <a:gdLst>
              <a:gd name="T0" fmla="*/ 176 w 176"/>
              <a:gd name="T1" fmla="*/ 52 h 176"/>
              <a:gd name="T2" fmla="*/ 175 w 176"/>
              <a:gd name="T3" fmla="*/ 50 h 176"/>
              <a:gd name="T4" fmla="*/ 175 w 176"/>
              <a:gd name="T5" fmla="*/ 50 h 176"/>
              <a:gd name="T6" fmla="*/ 175 w 176"/>
              <a:gd name="T7" fmla="*/ 49 h 176"/>
              <a:gd name="T8" fmla="*/ 175 w 176"/>
              <a:gd name="T9" fmla="*/ 49 h 176"/>
              <a:gd name="T10" fmla="*/ 127 w 176"/>
              <a:gd name="T11" fmla="*/ 2 h 176"/>
              <a:gd name="T12" fmla="*/ 127 w 176"/>
              <a:gd name="T13" fmla="*/ 2 h 176"/>
              <a:gd name="T14" fmla="*/ 124 w 176"/>
              <a:gd name="T15" fmla="*/ 0 h 176"/>
              <a:gd name="T16" fmla="*/ 52 w 176"/>
              <a:gd name="T17" fmla="*/ 0 h 176"/>
              <a:gd name="T18" fmla="*/ 49 w 176"/>
              <a:gd name="T19" fmla="*/ 2 h 176"/>
              <a:gd name="T20" fmla="*/ 49 w 176"/>
              <a:gd name="T21" fmla="*/ 2 h 176"/>
              <a:gd name="T22" fmla="*/ 1 w 176"/>
              <a:gd name="T23" fmla="*/ 49 h 176"/>
              <a:gd name="T24" fmla="*/ 1 w 176"/>
              <a:gd name="T25" fmla="*/ 49 h 176"/>
              <a:gd name="T26" fmla="*/ 1 w 176"/>
              <a:gd name="T27" fmla="*/ 50 h 176"/>
              <a:gd name="T28" fmla="*/ 1 w 176"/>
              <a:gd name="T29" fmla="*/ 50 h 176"/>
              <a:gd name="T30" fmla="*/ 0 w 176"/>
              <a:gd name="T31" fmla="*/ 52 h 176"/>
              <a:gd name="T32" fmla="*/ 1 w 176"/>
              <a:gd name="T33" fmla="*/ 54 h 176"/>
              <a:gd name="T34" fmla="*/ 1 w 176"/>
              <a:gd name="T35" fmla="*/ 55 h 176"/>
              <a:gd name="T36" fmla="*/ 85 w 176"/>
              <a:gd name="T37" fmla="*/ 175 h 176"/>
              <a:gd name="T38" fmla="*/ 85 w 176"/>
              <a:gd name="T39" fmla="*/ 174 h 176"/>
              <a:gd name="T40" fmla="*/ 88 w 176"/>
              <a:gd name="T41" fmla="*/ 176 h 176"/>
              <a:gd name="T42" fmla="*/ 91 w 176"/>
              <a:gd name="T43" fmla="*/ 174 h 176"/>
              <a:gd name="T44" fmla="*/ 91 w 176"/>
              <a:gd name="T45" fmla="*/ 175 h 176"/>
              <a:gd name="T46" fmla="*/ 175 w 176"/>
              <a:gd name="T47" fmla="*/ 55 h 176"/>
              <a:gd name="T48" fmla="*/ 175 w 176"/>
              <a:gd name="T49" fmla="*/ 54 h 176"/>
              <a:gd name="T50" fmla="*/ 176 w 176"/>
              <a:gd name="T51" fmla="*/ 52 h 176"/>
              <a:gd name="T52" fmla="*/ 122 w 176"/>
              <a:gd name="T53" fmla="*/ 8 h 176"/>
              <a:gd name="T54" fmla="*/ 162 w 176"/>
              <a:gd name="T55" fmla="*/ 48 h 176"/>
              <a:gd name="T56" fmla="*/ 126 w 176"/>
              <a:gd name="T57" fmla="*/ 48 h 176"/>
              <a:gd name="T58" fmla="*/ 106 w 176"/>
              <a:gd name="T59" fmla="*/ 8 h 176"/>
              <a:gd name="T60" fmla="*/ 122 w 176"/>
              <a:gd name="T61" fmla="*/ 8 h 176"/>
              <a:gd name="T62" fmla="*/ 98 w 176"/>
              <a:gd name="T63" fmla="*/ 8 h 176"/>
              <a:gd name="T64" fmla="*/ 118 w 176"/>
              <a:gd name="T65" fmla="*/ 48 h 176"/>
              <a:gd name="T66" fmla="*/ 58 w 176"/>
              <a:gd name="T67" fmla="*/ 48 h 176"/>
              <a:gd name="T68" fmla="*/ 78 w 176"/>
              <a:gd name="T69" fmla="*/ 8 h 176"/>
              <a:gd name="T70" fmla="*/ 98 w 176"/>
              <a:gd name="T71" fmla="*/ 8 h 176"/>
              <a:gd name="T72" fmla="*/ 54 w 176"/>
              <a:gd name="T73" fmla="*/ 8 h 176"/>
              <a:gd name="T74" fmla="*/ 70 w 176"/>
              <a:gd name="T75" fmla="*/ 8 h 176"/>
              <a:gd name="T76" fmla="*/ 50 w 176"/>
              <a:gd name="T77" fmla="*/ 48 h 176"/>
              <a:gd name="T78" fmla="*/ 14 w 176"/>
              <a:gd name="T79" fmla="*/ 48 h 176"/>
              <a:gd name="T80" fmla="*/ 54 w 176"/>
              <a:gd name="T81" fmla="*/ 8 h 176"/>
              <a:gd name="T82" fmla="*/ 12 w 176"/>
              <a:gd name="T83" fmla="*/ 56 h 176"/>
              <a:gd name="T84" fmla="*/ 49 w 176"/>
              <a:gd name="T85" fmla="*/ 56 h 176"/>
              <a:gd name="T86" fmla="*/ 77 w 176"/>
              <a:gd name="T87" fmla="*/ 149 h 176"/>
              <a:gd name="T88" fmla="*/ 12 w 176"/>
              <a:gd name="T89" fmla="*/ 56 h 176"/>
              <a:gd name="T90" fmla="*/ 88 w 176"/>
              <a:gd name="T91" fmla="*/ 158 h 176"/>
              <a:gd name="T92" fmla="*/ 57 w 176"/>
              <a:gd name="T93" fmla="*/ 56 h 176"/>
              <a:gd name="T94" fmla="*/ 119 w 176"/>
              <a:gd name="T95" fmla="*/ 56 h 176"/>
              <a:gd name="T96" fmla="*/ 88 w 176"/>
              <a:gd name="T97" fmla="*/ 158 h 176"/>
              <a:gd name="T98" fmla="*/ 99 w 176"/>
              <a:gd name="T99" fmla="*/ 149 h 176"/>
              <a:gd name="T100" fmla="*/ 127 w 176"/>
              <a:gd name="T101" fmla="*/ 56 h 176"/>
              <a:gd name="T102" fmla="*/ 164 w 176"/>
              <a:gd name="T103" fmla="*/ 56 h 176"/>
              <a:gd name="T104" fmla="*/ 99 w 176"/>
              <a:gd name="T105" fmla="*/ 1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51"/>
                  <a:pt x="176" y="50"/>
                  <a:pt x="175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27" y="2"/>
                  <a:pt x="127" y="2"/>
                  <a:pt x="127" y="2"/>
                </a:cubicBezTo>
                <a:cubicBezTo>
                  <a:pt x="127" y="2"/>
                  <a:pt x="127" y="2"/>
                  <a:pt x="127" y="2"/>
                </a:cubicBezTo>
                <a:cubicBezTo>
                  <a:pt x="126" y="1"/>
                  <a:pt x="125" y="0"/>
                  <a:pt x="12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1" y="0"/>
                  <a:pt x="50" y="1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0" y="50"/>
                  <a:pt x="0" y="51"/>
                  <a:pt x="0" y="52"/>
                </a:cubicBezTo>
                <a:cubicBezTo>
                  <a:pt x="0" y="53"/>
                  <a:pt x="0" y="54"/>
                  <a:pt x="1" y="54"/>
                </a:cubicBezTo>
                <a:cubicBezTo>
                  <a:pt x="1" y="55"/>
                  <a:pt x="1" y="55"/>
                  <a:pt x="1" y="55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6" y="175"/>
                  <a:pt x="87" y="176"/>
                  <a:pt x="88" y="176"/>
                </a:cubicBezTo>
                <a:cubicBezTo>
                  <a:pt x="89" y="176"/>
                  <a:pt x="90" y="175"/>
                  <a:pt x="91" y="174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5" y="54"/>
                  <a:pt x="175" y="54"/>
                  <a:pt x="175" y="54"/>
                </a:cubicBezTo>
                <a:cubicBezTo>
                  <a:pt x="176" y="54"/>
                  <a:pt x="176" y="53"/>
                  <a:pt x="176" y="52"/>
                </a:cubicBezTo>
                <a:close/>
                <a:moveTo>
                  <a:pt x="122" y="8"/>
                </a:moveTo>
                <a:cubicBezTo>
                  <a:pt x="162" y="48"/>
                  <a:pt x="162" y="48"/>
                  <a:pt x="162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06" y="8"/>
                  <a:pt x="106" y="8"/>
                  <a:pt x="106" y="8"/>
                </a:cubicBezTo>
                <a:lnTo>
                  <a:pt x="122" y="8"/>
                </a:lnTo>
                <a:close/>
                <a:moveTo>
                  <a:pt x="98" y="8"/>
                </a:moveTo>
                <a:cubicBezTo>
                  <a:pt x="118" y="48"/>
                  <a:pt x="118" y="48"/>
                  <a:pt x="118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78" y="8"/>
                  <a:pt x="78" y="8"/>
                  <a:pt x="78" y="8"/>
                </a:cubicBezTo>
                <a:lnTo>
                  <a:pt x="98" y="8"/>
                </a:lnTo>
                <a:close/>
                <a:moveTo>
                  <a:pt x="54" y="8"/>
                </a:moveTo>
                <a:cubicBezTo>
                  <a:pt x="70" y="8"/>
                  <a:pt x="70" y="8"/>
                  <a:pt x="70" y="8"/>
                </a:cubicBezTo>
                <a:cubicBezTo>
                  <a:pt x="50" y="48"/>
                  <a:pt x="50" y="48"/>
                  <a:pt x="50" y="48"/>
                </a:cubicBezTo>
                <a:cubicBezTo>
                  <a:pt x="14" y="48"/>
                  <a:pt x="14" y="48"/>
                  <a:pt x="14" y="48"/>
                </a:cubicBezTo>
                <a:lnTo>
                  <a:pt x="54" y="8"/>
                </a:lnTo>
                <a:close/>
                <a:moveTo>
                  <a:pt x="12" y="56"/>
                </a:moveTo>
                <a:cubicBezTo>
                  <a:pt x="49" y="56"/>
                  <a:pt x="49" y="56"/>
                  <a:pt x="49" y="56"/>
                </a:cubicBezTo>
                <a:cubicBezTo>
                  <a:pt x="77" y="149"/>
                  <a:pt x="77" y="149"/>
                  <a:pt x="77" y="149"/>
                </a:cubicBezTo>
                <a:lnTo>
                  <a:pt x="12" y="56"/>
                </a:lnTo>
                <a:close/>
                <a:moveTo>
                  <a:pt x="88" y="158"/>
                </a:moveTo>
                <a:cubicBezTo>
                  <a:pt x="57" y="56"/>
                  <a:pt x="57" y="56"/>
                  <a:pt x="57" y="56"/>
                </a:cubicBezTo>
                <a:cubicBezTo>
                  <a:pt x="119" y="56"/>
                  <a:pt x="119" y="56"/>
                  <a:pt x="119" y="56"/>
                </a:cubicBezTo>
                <a:lnTo>
                  <a:pt x="88" y="158"/>
                </a:lnTo>
                <a:close/>
                <a:moveTo>
                  <a:pt x="99" y="149"/>
                </a:moveTo>
                <a:cubicBezTo>
                  <a:pt x="127" y="56"/>
                  <a:pt x="127" y="56"/>
                  <a:pt x="127" y="56"/>
                </a:cubicBezTo>
                <a:cubicBezTo>
                  <a:pt x="164" y="56"/>
                  <a:pt x="164" y="56"/>
                  <a:pt x="164" y="56"/>
                </a:cubicBezTo>
                <a:lnTo>
                  <a:pt x="99" y="149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234" name="Freeform 569"/>
          <p:cNvSpPr>
            <a:spLocks noEditPoints="1"/>
          </p:cNvSpPr>
          <p:nvPr/>
        </p:nvSpPr>
        <p:spPr bwMode="auto">
          <a:xfrm>
            <a:off x="10147120" y="5571415"/>
            <a:ext cx="506394" cy="506394"/>
          </a:xfrm>
          <a:custGeom>
            <a:avLst/>
            <a:gdLst>
              <a:gd name="T0" fmla="*/ 176 w 176"/>
              <a:gd name="T1" fmla="*/ 52 h 176"/>
              <a:gd name="T2" fmla="*/ 124 w 176"/>
              <a:gd name="T3" fmla="*/ 0 h 176"/>
              <a:gd name="T4" fmla="*/ 88 w 176"/>
              <a:gd name="T5" fmla="*/ 15 h 176"/>
              <a:gd name="T6" fmla="*/ 52 w 176"/>
              <a:gd name="T7" fmla="*/ 0 h 176"/>
              <a:gd name="T8" fmla="*/ 0 w 176"/>
              <a:gd name="T9" fmla="*/ 52 h 176"/>
              <a:gd name="T10" fmla="*/ 0 w 176"/>
              <a:gd name="T11" fmla="*/ 58 h 176"/>
              <a:gd name="T12" fmla="*/ 88 w 176"/>
              <a:gd name="T13" fmla="*/ 176 h 176"/>
              <a:gd name="T14" fmla="*/ 176 w 176"/>
              <a:gd name="T15" fmla="*/ 58 h 176"/>
              <a:gd name="T16" fmla="*/ 176 w 176"/>
              <a:gd name="T17" fmla="*/ 52 h 176"/>
              <a:gd name="T18" fmla="*/ 168 w 176"/>
              <a:gd name="T19" fmla="*/ 57 h 176"/>
              <a:gd name="T20" fmla="*/ 88 w 176"/>
              <a:gd name="T21" fmla="*/ 167 h 176"/>
              <a:gd name="T22" fmla="*/ 8 w 176"/>
              <a:gd name="T23" fmla="*/ 57 h 176"/>
              <a:gd name="T24" fmla="*/ 8 w 176"/>
              <a:gd name="T25" fmla="*/ 52 h 176"/>
              <a:gd name="T26" fmla="*/ 52 w 176"/>
              <a:gd name="T27" fmla="*/ 8 h 176"/>
              <a:gd name="T28" fmla="*/ 82 w 176"/>
              <a:gd name="T29" fmla="*/ 20 h 176"/>
              <a:gd name="T30" fmla="*/ 88 w 176"/>
              <a:gd name="T31" fmla="*/ 26 h 176"/>
              <a:gd name="T32" fmla="*/ 94 w 176"/>
              <a:gd name="T33" fmla="*/ 20 h 176"/>
              <a:gd name="T34" fmla="*/ 124 w 176"/>
              <a:gd name="T35" fmla="*/ 8 h 176"/>
              <a:gd name="T36" fmla="*/ 168 w 176"/>
              <a:gd name="T37" fmla="*/ 52 h 176"/>
              <a:gd name="T38" fmla="*/ 168 w 176"/>
              <a:gd name="T39" fmla="*/ 5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6" h="176">
                <a:moveTo>
                  <a:pt x="176" y="52"/>
                </a:moveTo>
                <a:cubicBezTo>
                  <a:pt x="176" y="23"/>
                  <a:pt x="153" y="0"/>
                  <a:pt x="124" y="0"/>
                </a:cubicBezTo>
                <a:cubicBezTo>
                  <a:pt x="110" y="0"/>
                  <a:pt x="97" y="6"/>
                  <a:pt x="88" y="15"/>
                </a:cubicBezTo>
                <a:cubicBezTo>
                  <a:pt x="79" y="6"/>
                  <a:pt x="66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55"/>
                  <a:pt x="1" y="59"/>
                  <a:pt x="0" y="58"/>
                </a:cubicBezTo>
                <a:cubicBezTo>
                  <a:pt x="6" y="109"/>
                  <a:pt x="80" y="176"/>
                  <a:pt x="88" y="176"/>
                </a:cubicBezTo>
                <a:cubicBezTo>
                  <a:pt x="96" y="176"/>
                  <a:pt x="170" y="109"/>
                  <a:pt x="176" y="58"/>
                </a:cubicBezTo>
                <a:cubicBezTo>
                  <a:pt x="175" y="59"/>
                  <a:pt x="176" y="55"/>
                  <a:pt x="176" y="52"/>
                </a:cubicBezTo>
                <a:close/>
                <a:moveTo>
                  <a:pt x="168" y="57"/>
                </a:moveTo>
                <a:cubicBezTo>
                  <a:pt x="163" y="100"/>
                  <a:pt x="103" y="158"/>
                  <a:pt x="88" y="167"/>
                </a:cubicBezTo>
                <a:cubicBezTo>
                  <a:pt x="73" y="158"/>
                  <a:pt x="13" y="100"/>
                  <a:pt x="8" y="57"/>
                </a:cubicBezTo>
                <a:cubicBezTo>
                  <a:pt x="8" y="57"/>
                  <a:pt x="8" y="55"/>
                  <a:pt x="8" y="52"/>
                </a:cubicBezTo>
                <a:cubicBezTo>
                  <a:pt x="8" y="28"/>
                  <a:pt x="28" y="8"/>
                  <a:pt x="52" y="8"/>
                </a:cubicBezTo>
                <a:cubicBezTo>
                  <a:pt x="63" y="8"/>
                  <a:pt x="74" y="12"/>
                  <a:pt x="82" y="20"/>
                </a:cubicBezTo>
                <a:cubicBezTo>
                  <a:pt x="88" y="26"/>
                  <a:pt x="88" y="26"/>
                  <a:pt x="88" y="26"/>
                </a:cubicBezTo>
                <a:cubicBezTo>
                  <a:pt x="94" y="20"/>
                  <a:pt x="94" y="20"/>
                  <a:pt x="94" y="20"/>
                </a:cubicBezTo>
                <a:cubicBezTo>
                  <a:pt x="102" y="12"/>
                  <a:pt x="113" y="8"/>
                  <a:pt x="124" y="8"/>
                </a:cubicBezTo>
                <a:cubicBezTo>
                  <a:pt x="148" y="8"/>
                  <a:pt x="168" y="28"/>
                  <a:pt x="168" y="52"/>
                </a:cubicBezTo>
                <a:cubicBezTo>
                  <a:pt x="168" y="55"/>
                  <a:pt x="168" y="57"/>
                  <a:pt x="168" y="57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0609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Freeform 640"/>
          <p:cNvSpPr>
            <a:spLocks noEditPoints="1"/>
          </p:cNvSpPr>
          <p:nvPr/>
        </p:nvSpPr>
        <p:spPr bwMode="auto">
          <a:xfrm>
            <a:off x="1296036" y="692560"/>
            <a:ext cx="536808" cy="385396"/>
          </a:xfrm>
          <a:custGeom>
            <a:avLst/>
            <a:gdLst>
              <a:gd name="T0" fmla="*/ 132 w 176"/>
              <a:gd name="T1" fmla="*/ 104 h 128"/>
              <a:gd name="T2" fmla="*/ 148 w 176"/>
              <a:gd name="T3" fmla="*/ 104 h 128"/>
              <a:gd name="T4" fmla="*/ 152 w 176"/>
              <a:gd name="T5" fmla="*/ 100 h 128"/>
              <a:gd name="T6" fmla="*/ 152 w 176"/>
              <a:gd name="T7" fmla="*/ 84 h 128"/>
              <a:gd name="T8" fmla="*/ 148 w 176"/>
              <a:gd name="T9" fmla="*/ 80 h 128"/>
              <a:gd name="T10" fmla="*/ 132 w 176"/>
              <a:gd name="T11" fmla="*/ 80 h 128"/>
              <a:gd name="T12" fmla="*/ 128 w 176"/>
              <a:gd name="T13" fmla="*/ 84 h 128"/>
              <a:gd name="T14" fmla="*/ 128 w 176"/>
              <a:gd name="T15" fmla="*/ 100 h 128"/>
              <a:gd name="T16" fmla="*/ 132 w 176"/>
              <a:gd name="T17" fmla="*/ 104 h 128"/>
              <a:gd name="T18" fmla="*/ 168 w 176"/>
              <a:gd name="T19" fmla="*/ 0 h 128"/>
              <a:gd name="T20" fmla="*/ 8 w 176"/>
              <a:gd name="T21" fmla="*/ 0 h 128"/>
              <a:gd name="T22" fmla="*/ 0 w 176"/>
              <a:gd name="T23" fmla="*/ 8 h 128"/>
              <a:gd name="T24" fmla="*/ 0 w 176"/>
              <a:gd name="T25" fmla="*/ 120 h 128"/>
              <a:gd name="T26" fmla="*/ 8 w 176"/>
              <a:gd name="T27" fmla="*/ 128 h 128"/>
              <a:gd name="T28" fmla="*/ 168 w 176"/>
              <a:gd name="T29" fmla="*/ 128 h 128"/>
              <a:gd name="T30" fmla="*/ 176 w 176"/>
              <a:gd name="T31" fmla="*/ 120 h 128"/>
              <a:gd name="T32" fmla="*/ 176 w 176"/>
              <a:gd name="T33" fmla="*/ 8 h 128"/>
              <a:gd name="T34" fmla="*/ 168 w 176"/>
              <a:gd name="T35" fmla="*/ 0 h 128"/>
              <a:gd name="T36" fmla="*/ 168 w 176"/>
              <a:gd name="T37" fmla="*/ 120 h 128"/>
              <a:gd name="T38" fmla="*/ 8 w 176"/>
              <a:gd name="T39" fmla="*/ 120 h 128"/>
              <a:gd name="T40" fmla="*/ 8 w 176"/>
              <a:gd name="T41" fmla="*/ 56 h 128"/>
              <a:gd name="T42" fmla="*/ 168 w 176"/>
              <a:gd name="T43" fmla="*/ 56 h 128"/>
              <a:gd name="T44" fmla="*/ 168 w 176"/>
              <a:gd name="T45" fmla="*/ 120 h 128"/>
              <a:gd name="T46" fmla="*/ 168 w 176"/>
              <a:gd name="T47" fmla="*/ 24 h 128"/>
              <a:gd name="T48" fmla="*/ 8 w 176"/>
              <a:gd name="T49" fmla="*/ 24 h 128"/>
              <a:gd name="T50" fmla="*/ 8 w 176"/>
              <a:gd name="T51" fmla="*/ 8 h 128"/>
              <a:gd name="T52" fmla="*/ 168 w 176"/>
              <a:gd name="T53" fmla="*/ 8 h 128"/>
              <a:gd name="T54" fmla="*/ 168 w 176"/>
              <a:gd name="T55" fmla="*/ 24 h 128"/>
              <a:gd name="T56" fmla="*/ 28 w 176"/>
              <a:gd name="T57" fmla="*/ 88 h 128"/>
              <a:gd name="T58" fmla="*/ 100 w 176"/>
              <a:gd name="T59" fmla="*/ 88 h 128"/>
              <a:gd name="T60" fmla="*/ 104 w 176"/>
              <a:gd name="T61" fmla="*/ 84 h 128"/>
              <a:gd name="T62" fmla="*/ 100 w 176"/>
              <a:gd name="T63" fmla="*/ 80 h 128"/>
              <a:gd name="T64" fmla="*/ 28 w 176"/>
              <a:gd name="T65" fmla="*/ 80 h 128"/>
              <a:gd name="T66" fmla="*/ 24 w 176"/>
              <a:gd name="T67" fmla="*/ 84 h 128"/>
              <a:gd name="T68" fmla="*/ 28 w 176"/>
              <a:gd name="T69" fmla="*/ 88 h 128"/>
              <a:gd name="T70" fmla="*/ 28 w 176"/>
              <a:gd name="T71" fmla="*/ 104 h 128"/>
              <a:gd name="T72" fmla="*/ 84 w 176"/>
              <a:gd name="T73" fmla="*/ 104 h 128"/>
              <a:gd name="T74" fmla="*/ 88 w 176"/>
              <a:gd name="T75" fmla="*/ 100 h 128"/>
              <a:gd name="T76" fmla="*/ 84 w 176"/>
              <a:gd name="T77" fmla="*/ 96 h 128"/>
              <a:gd name="T78" fmla="*/ 28 w 176"/>
              <a:gd name="T79" fmla="*/ 96 h 128"/>
              <a:gd name="T80" fmla="*/ 24 w 176"/>
              <a:gd name="T81" fmla="*/ 100 h 128"/>
              <a:gd name="T82" fmla="*/ 28 w 176"/>
              <a:gd name="T83" fmla="*/ 10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28">
                <a:moveTo>
                  <a:pt x="132" y="104"/>
                </a:moveTo>
                <a:cubicBezTo>
                  <a:pt x="148" y="104"/>
                  <a:pt x="148" y="104"/>
                  <a:pt x="148" y="104"/>
                </a:cubicBezTo>
                <a:cubicBezTo>
                  <a:pt x="150" y="104"/>
                  <a:pt x="152" y="102"/>
                  <a:pt x="152" y="100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2" y="82"/>
                  <a:pt x="150" y="80"/>
                  <a:pt x="148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0" y="80"/>
                  <a:pt x="128" y="82"/>
                  <a:pt x="128" y="8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28" y="102"/>
                  <a:pt x="130" y="104"/>
                  <a:pt x="132" y="104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120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28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102" y="88"/>
                  <a:pt x="104" y="86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899" name="Freeform 641"/>
          <p:cNvSpPr>
            <a:spLocks noEditPoints="1"/>
          </p:cNvSpPr>
          <p:nvPr/>
        </p:nvSpPr>
        <p:spPr bwMode="auto">
          <a:xfrm>
            <a:off x="2314586" y="665032"/>
            <a:ext cx="523039" cy="440455"/>
          </a:xfrm>
          <a:custGeom>
            <a:avLst/>
            <a:gdLst>
              <a:gd name="T0" fmla="*/ 100 w 176"/>
              <a:gd name="T1" fmla="*/ 120 h 144"/>
              <a:gd name="T2" fmla="*/ 116 w 176"/>
              <a:gd name="T3" fmla="*/ 120 h 144"/>
              <a:gd name="T4" fmla="*/ 120 w 176"/>
              <a:gd name="T5" fmla="*/ 116 h 144"/>
              <a:gd name="T6" fmla="*/ 120 w 176"/>
              <a:gd name="T7" fmla="*/ 100 h 144"/>
              <a:gd name="T8" fmla="*/ 116 w 176"/>
              <a:gd name="T9" fmla="*/ 96 h 144"/>
              <a:gd name="T10" fmla="*/ 100 w 176"/>
              <a:gd name="T11" fmla="*/ 96 h 144"/>
              <a:gd name="T12" fmla="*/ 96 w 176"/>
              <a:gd name="T13" fmla="*/ 100 h 144"/>
              <a:gd name="T14" fmla="*/ 96 w 176"/>
              <a:gd name="T15" fmla="*/ 116 h 144"/>
              <a:gd name="T16" fmla="*/ 100 w 176"/>
              <a:gd name="T17" fmla="*/ 120 h 144"/>
              <a:gd name="T18" fmla="*/ 28 w 176"/>
              <a:gd name="T19" fmla="*/ 104 h 144"/>
              <a:gd name="T20" fmla="*/ 76 w 176"/>
              <a:gd name="T21" fmla="*/ 104 h 144"/>
              <a:gd name="T22" fmla="*/ 80 w 176"/>
              <a:gd name="T23" fmla="*/ 100 h 144"/>
              <a:gd name="T24" fmla="*/ 76 w 176"/>
              <a:gd name="T25" fmla="*/ 96 h 144"/>
              <a:gd name="T26" fmla="*/ 28 w 176"/>
              <a:gd name="T27" fmla="*/ 96 h 144"/>
              <a:gd name="T28" fmla="*/ 24 w 176"/>
              <a:gd name="T29" fmla="*/ 100 h 144"/>
              <a:gd name="T30" fmla="*/ 28 w 176"/>
              <a:gd name="T31" fmla="*/ 104 h 144"/>
              <a:gd name="T32" fmla="*/ 28 w 176"/>
              <a:gd name="T33" fmla="*/ 120 h 144"/>
              <a:gd name="T34" fmla="*/ 60 w 176"/>
              <a:gd name="T35" fmla="*/ 120 h 144"/>
              <a:gd name="T36" fmla="*/ 64 w 176"/>
              <a:gd name="T37" fmla="*/ 116 h 144"/>
              <a:gd name="T38" fmla="*/ 60 w 176"/>
              <a:gd name="T39" fmla="*/ 112 h 144"/>
              <a:gd name="T40" fmla="*/ 28 w 176"/>
              <a:gd name="T41" fmla="*/ 112 h 144"/>
              <a:gd name="T42" fmla="*/ 24 w 176"/>
              <a:gd name="T43" fmla="*/ 116 h 144"/>
              <a:gd name="T44" fmla="*/ 28 w 176"/>
              <a:gd name="T45" fmla="*/ 120 h 144"/>
              <a:gd name="T46" fmla="*/ 136 w 176"/>
              <a:gd name="T47" fmla="*/ 32 h 144"/>
              <a:gd name="T48" fmla="*/ 8 w 176"/>
              <a:gd name="T49" fmla="*/ 32 h 144"/>
              <a:gd name="T50" fmla="*/ 0 w 176"/>
              <a:gd name="T51" fmla="*/ 40 h 144"/>
              <a:gd name="T52" fmla="*/ 0 w 176"/>
              <a:gd name="T53" fmla="*/ 136 h 144"/>
              <a:gd name="T54" fmla="*/ 8 w 176"/>
              <a:gd name="T55" fmla="*/ 144 h 144"/>
              <a:gd name="T56" fmla="*/ 136 w 176"/>
              <a:gd name="T57" fmla="*/ 144 h 144"/>
              <a:gd name="T58" fmla="*/ 144 w 176"/>
              <a:gd name="T59" fmla="*/ 136 h 144"/>
              <a:gd name="T60" fmla="*/ 144 w 176"/>
              <a:gd name="T61" fmla="*/ 40 h 144"/>
              <a:gd name="T62" fmla="*/ 136 w 176"/>
              <a:gd name="T63" fmla="*/ 32 h 144"/>
              <a:gd name="T64" fmla="*/ 136 w 176"/>
              <a:gd name="T65" fmla="*/ 136 h 144"/>
              <a:gd name="T66" fmla="*/ 8 w 176"/>
              <a:gd name="T67" fmla="*/ 136 h 144"/>
              <a:gd name="T68" fmla="*/ 8 w 176"/>
              <a:gd name="T69" fmla="*/ 80 h 144"/>
              <a:gd name="T70" fmla="*/ 136 w 176"/>
              <a:gd name="T71" fmla="*/ 80 h 144"/>
              <a:gd name="T72" fmla="*/ 136 w 176"/>
              <a:gd name="T73" fmla="*/ 136 h 144"/>
              <a:gd name="T74" fmla="*/ 136 w 176"/>
              <a:gd name="T75" fmla="*/ 56 h 144"/>
              <a:gd name="T76" fmla="*/ 8 w 176"/>
              <a:gd name="T77" fmla="*/ 56 h 144"/>
              <a:gd name="T78" fmla="*/ 8 w 176"/>
              <a:gd name="T79" fmla="*/ 40 h 144"/>
              <a:gd name="T80" fmla="*/ 136 w 176"/>
              <a:gd name="T81" fmla="*/ 40 h 144"/>
              <a:gd name="T82" fmla="*/ 136 w 176"/>
              <a:gd name="T83" fmla="*/ 56 h 144"/>
              <a:gd name="T84" fmla="*/ 168 w 176"/>
              <a:gd name="T85" fmla="*/ 0 h 144"/>
              <a:gd name="T86" fmla="*/ 40 w 176"/>
              <a:gd name="T87" fmla="*/ 0 h 144"/>
              <a:gd name="T88" fmla="*/ 32 w 176"/>
              <a:gd name="T89" fmla="*/ 8 h 144"/>
              <a:gd name="T90" fmla="*/ 32 w 176"/>
              <a:gd name="T91" fmla="*/ 20 h 144"/>
              <a:gd name="T92" fmla="*/ 36 w 176"/>
              <a:gd name="T93" fmla="*/ 24 h 144"/>
              <a:gd name="T94" fmla="*/ 40 w 176"/>
              <a:gd name="T95" fmla="*/ 20 h 144"/>
              <a:gd name="T96" fmla="*/ 40 w 176"/>
              <a:gd name="T97" fmla="*/ 8 h 144"/>
              <a:gd name="T98" fmla="*/ 168 w 176"/>
              <a:gd name="T99" fmla="*/ 8 h 144"/>
              <a:gd name="T100" fmla="*/ 168 w 176"/>
              <a:gd name="T101" fmla="*/ 104 h 144"/>
              <a:gd name="T102" fmla="*/ 156 w 176"/>
              <a:gd name="T103" fmla="*/ 104 h 144"/>
              <a:gd name="T104" fmla="*/ 152 w 176"/>
              <a:gd name="T105" fmla="*/ 108 h 144"/>
              <a:gd name="T106" fmla="*/ 156 w 176"/>
              <a:gd name="T107" fmla="*/ 112 h 144"/>
              <a:gd name="T108" fmla="*/ 168 w 176"/>
              <a:gd name="T109" fmla="*/ 112 h 144"/>
              <a:gd name="T110" fmla="*/ 176 w 176"/>
              <a:gd name="T111" fmla="*/ 104 h 144"/>
              <a:gd name="T112" fmla="*/ 176 w 176"/>
              <a:gd name="T113" fmla="*/ 8 h 144"/>
              <a:gd name="T114" fmla="*/ 168 w 176"/>
              <a:gd name="T11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6" h="144">
                <a:moveTo>
                  <a:pt x="100" y="120"/>
                </a:moveTo>
                <a:cubicBezTo>
                  <a:pt x="116" y="120"/>
                  <a:pt x="116" y="120"/>
                  <a:pt x="116" y="120"/>
                </a:cubicBezTo>
                <a:cubicBezTo>
                  <a:pt x="118" y="120"/>
                  <a:pt x="120" y="118"/>
                  <a:pt x="120" y="116"/>
                </a:cubicBezTo>
                <a:cubicBezTo>
                  <a:pt x="120" y="100"/>
                  <a:pt x="120" y="100"/>
                  <a:pt x="120" y="100"/>
                </a:cubicBezTo>
                <a:cubicBezTo>
                  <a:pt x="120" y="98"/>
                  <a:pt x="118" y="96"/>
                  <a:pt x="11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98" y="96"/>
                  <a:pt x="96" y="98"/>
                  <a:pt x="96" y="100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8"/>
                  <a:pt x="98" y="120"/>
                  <a:pt x="100" y="120"/>
                </a:cubicBezTo>
                <a:close/>
                <a:moveTo>
                  <a:pt x="28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lose/>
                <a:moveTo>
                  <a:pt x="28" y="120"/>
                </a:moveTo>
                <a:cubicBezTo>
                  <a:pt x="60" y="120"/>
                  <a:pt x="60" y="120"/>
                  <a:pt x="60" y="120"/>
                </a:cubicBezTo>
                <a:cubicBezTo>
                  <a:pt x="62" y="120"/>
                  <a:pt x="64" y="118"/>
                  <a:pt x="64" y="116"/>
                </a:cubicBezTo>
                <a:cubicBezTo>
                  <a:pt x="64" y="114"/>
                  <a:pt x="62" y="112"/>
                  <a:pt x="60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6" y="112"/>
                  <a:pt x="24" y="114"/>
                  <a:pt x="24" y="116"/>
                </a:cubicBezTo>
                <a:cubicBezTo>
                  <a:pt x="24" y="118"/>
                  <a:pt x="26" y="120"/>
                  <a:pt x="28" y="120"/>
                </a:cubicBezTo>
                <a:close/>
                <a:moveTo>
                  <a:pt x="136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40" y="144"/>
                  <a:pt x="144" y="140"/>
                  <a:pt x="144" y="136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4" y="36"/>
                  <a:pt x="140" y="32"/>
                  <a:pt x="136" y="32"/>
                </a:cubicBezTo>
                <a:close/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36"/>
                </a:lnTo>
                <a:close/>
                <a:moveTo>
                  <a:pt x="136" y="56"/>
                </a:moveTo>
                <a:cubicBezTo>
                  <a:pt x="8" y="56"/>
                  <a:pt x="8" y="56"/>
                  <a:pt x="8" y="56"/>
                </a:cubicBezTo>
                <a:cubicBezTo>
                  <a:pt x="8" y="40"/>
                  <a:pt x="8" y="40"/>
                  <a:pt x="8" y="40"/>
                </a:cubicBezTo>
                <a:cubicBezTo>
                  <a:pt x="136" y="40"/>
                  <a:pt x="136" y="40"/>
                  <a:pt x="136" y="40"/>
                </a:cubicBezTo>
                <a:lnTo>
                  <a:pt x="136" y="56"/>
                </a:ln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104"/>
                  <a:pt x="168" y="104"/>
                  <a:pt x="168" y="104"/>
                </a:cubicBezTo>
                <a:cubicBezTo>
                  <a:pt x="156" y="104"/>
                  <a:pt x="156" y="104"/>
                  <a:pt x="156" y="104"/>
                </a:cubicBezTo>
                <a:cubicBezTo>
                  <a:pt x="154" y="104"/>
                  <a:pt x="152" y="106"/>
                  <a:pt x="152" y="108"/>
                </a:cubicBezTo>
                <a:cubicBezTo>
                  <a:pt x="152" y="110"/>
                  <a:pt x="154" y="112"/>
                  <a:pt x="156" y="11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72" y="112"/>
                  <a:pt x="176" y="108"/>
                  <a:pt x="176" y="10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0" name="Freeform 642"/>
          <p:cNvSpPr>
            <a:spLocks noEditPoints="1"/>
          </p:cNvSpPr>
          <p:nvPr/>
        </p:nvSpPr>
        <p:spPr bwMode="auto">
          <a:xfrm>
            <a:off x="3333137" y="623735"/>
            <a:ext cx="523039" cy="536808"/>
          </a:xfrm>
          <a:custGeom>
            <a:avLst/>
            <a:gdLst>
              <a:gd name="T0" fmla="*/ 97 w 176"/>
              <a:gd name="T1" fmla="*/ 84 h 176"/>
              <a:gd name="T2" fmla="*/ 90 w 176"/>
              <a:gd name="T3" fmla="*/ 62 h 176"/>
              <a:gd name="T4" fmla="*/ 99 w 176"/>
              <a:gd name="T5" fmla="*/ 72 h 176"/>
              <a:gd name="T6" fmla="*/ 107 w 176"/>
              <a:gd name="T7" fmla="*/ 64 h 176"/>
              <a:gd name="T8" fmla="*/ 97 w 176"/>
              <a:gd name="T9" fmla="*/ 55 h 176"/>
              <a:gd name="T10" fmla="*/ 90 w 176"/>
              <a:gd name="T11" fmla="*/ 48 h 176"/>
              <a:gd name="T12" fmla="*/ 85 w 176"/>
              <a:gd name="T13" fmla="*/ 54 h 176"/>
              <a:gd name="T14" fmla="*/ 72 w 176"/>
              <a:gd name="T15" fmla="*/ 58 h 176"/>
              <a:gd name="T16" fmla="*/ 66 w 176"/>
              <a:gd name="T17" fmla="*/ 72 h 176"/>
              <a:gd name="T18" fmla="*/ 72 w 176"/>
              <a:gd name="T19" fmla="*/ 86 h 176"/>
              <a:gd name="T20" fmla="*/ 85 w 176"/>
              <a:gd name="T21" fmla="*/ 92 h 176"/>
              <a:gd name="T22" fmla="*/ 77 w 176"/>
              <a:gd name="T23" fmla="*/ 110 h 176"/>
              <a:gd name="T24" fmla="*/ 64 w 176"/>
              <a:gd name="T25" fmla="*/ 100 h 176"/>
              <a:gd name="T26" fmla="*/ 70 w 176"/>
              <a:gd name="T27" fmla="*/ 116 h 176"/>
              <a:gd name="T28" fmla="*/ 85 w 176"/>
              <a:gd name="T29" fmla="*/ 122 h 176"/>
              <a:gd name="T30" fmla="*/ 90 w 176"/>
              <a:gd name="T31" fmla="*/ 128 h 176"/>
              <a:gd name="T32" fmla="*/ 98 w 176"/>
              <a:gd name="T33" fmla="*/ 120 h 176"/>
              <a:gd name="T34" fmla="*/ 109 w 176"/>
              <a:gd name="T35" fmla="*/ 110 h 176"/>
              <a:gd name="T36" fmla="*/ 109 w 176"/>
              <a:gd name="T37" fmla="*/ 93 h 176"/>
              <a:gd name="T38" fmla="*/ 85 w 176"/>
              <a:gd name="T39" fmla="*/ 80 h 176"/>
              <a:gd name="T40" fmla="*/ 79 w 176"/>
              <a:gd name="T41" fmla="*/ 77 h 176"/>
              <a:gd name="T42" fmla="*/ 76 w 176"/>
              <a:gd name="T43" fmla="*/ 71 h 176"/>
              <a:gd name="T44" fmla="*/ 85 w 176"/>
              <a:gd name="T45" fmla="*/ 62 h 176"/>
              <a:gd name="T46" fmla="*/ 97 w 176"/>
              <a:gd name="T47" fmla="*/ 111 h 176"/>
              <a:gd name="T48" fmla="*/ 90 w 176"/>
              <a:gd name="T49" fmla="*/ 92 h 176"/>
              <a:gd name="T50" fmla="*/ 97 w 176"/>
              <a:gd name="T51" fmla="*/ 96 h 176"/>
              <a:gd name="T52" fmla="*/ 100 w 176"/>
              <a:gd name="T53" fmla="*/ 103 h 176"/>
              <a:gd name="T54" fmla="*/ 88 w 176"/>
              <a:gd name="T55" fmla="*/ 0 h 176"/>
              <a:gd name="T56" fmla="*/ 88 w 176"/>
              <a:gd name="T57" fmla="*/ 176 h 176"/>
              <a:gd name="T58" fmla="*/ 88 w 176"/>
              <a:gd name="T59" fmla="*/ 0 h 176"/>
              <a:gd name="T60" fmla="*/ 8 w 176"/>
              <a:gd name="T61" fmla="*/ 88 h 176"/>
              <a:gd name="T62" fmla="*/ 168 w 176"/>
              <a:gd name="T63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04" y="87"/>
                </a:moveTo>
                <a:cubicBezTo>
                  <a:pt x="102" y="86"/>
                  <a:pt x="100" y="85"/>
                  <a:pt x="97" y="84"/>
                </a:cubicBezTo>
                <a:cubicBezTo>
                  <a:pt x="95" y="83"/>
                  <a:pt x="93" y="82"/>
                  <a:pt x="90" y="81"/>
                </a:cubicBezTo>
                <a:cubicBezTo>
                  <a:pt x="90" y="62"/>
                  <a:pt x="90" y="62"/>
                  <a:pt x="90" y="62"/>
                </a:cubicBezTo>
                <a:cubicBezTo>
                  <a:pt x="93" y="62"/>
                  <a:pt x="95" y="63"/>
                  <a:pt x="96" y="64"/>
                </a:cubicBezTo>
                <a:cubicBezTo>
                  <a:pt x="98" y="66"/>
                  <a:pt x="99" y="68"/>
                  <a:pt x="9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69"/>
                  <a:pt x="108" y="66"/>
                  <a:pt x="107" y="64"/>
                </a:cubicBezTo>
                <a:cubicBezTo>
                  <a:pt x="106" y="62"/>
                  <a:pt x="105" y="60"/>
                  <a:pt x="103" y="58"/>
                </a:cubicBezTo>
                <a:cubicBezTo>
                  <a:pt x="101" y="57"/>
                  <a:pt x="99" y="56"/>
                  <a:pt x="97" y="55"/>
                </a:cubicBezTo>
                <a:cubicBezTo>
                  <a:pt x="95" y="54"/>
                  <a:pt x="93" y="54"/>
                  <a:pt x="90" y="54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54"/>
                  <a:pt x="85" y="54"/>
                  <a:pt x="85" y="54"/>
                </a:cubicBezTo>
                <a:cubicBezTo>
                  <a:pt x="82" y="54"/>
                  <a:pt x="81" y="54"/>
                  <a:pt x="78" y="55"/>
                </a:cubicBezTo>
                <a:cubicBezTo>
                  <a:pt x="76" y="56"/>
                  <a:pt x="74" y="57"/>
                  <a:pt x="72" y="58"/>
                </a:cubicBezTo>
                <a:cubicBezTo>
                  <a:pt x="70" y="60"/>
                  <a:pt x="69" y="62"/>
                  <a:pt x="67" y="64"/>
                </a:cubicBezTo>
                <a:cubicBezTo>
                  <a:pt x="66" y="66"/>
                  <a:pt x="66" y="69"/>
                  <a:pt x="66" y="72"/>
                </a:cubicBezTo>
                <a:cubicBezTo>
                  <a:pt x="66" y="75"/>
                  <a:pt x="66" y="78"/>
                  <a:pt x="68" y="80"/>
                </a:cubicBezTo>
                <a:cubicBezTo>
                  <a:pt x="69" y="82"/>
                  <a:pt x="70" y="84"/>
                  <a:pt x="72" y="86"/>
                </a:cubicBezTo>
                <a:cubicBezTo>
                  <a:pt x="74" y="87"/>
                  <a:pt x="76" y="88"/>
                  <a:pt x="79" y="89"/>
                </a:cubicBezTo>
                <a:cubicBezTo>
                  <a:pt x="81" y="90"/>
                  <a:pt x="83" y="91"/>
                  <a:pt x="85" y="92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1" y="113"/>
                  <a:pt x="79" y="112"/>
                  <a:pt x="77" y="110"/>
                </a:cubicBezTo>
                <a:cubicBezTo>
                  <a:pt x="75" y="108"/>
                  <a:pt x="74" y="104"/>
                  <a:pt x="75" y="10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4"/>
                  <a:pt x="65" y="107"/>
                  <a:pt x="66" y="109"/>
                </a:cubicBezTo>
                <a:cubicBezTo>
                  <a:pt x="67" y="112"/>
                  <a:pt x="68" y="114"/>
                  <a:pt x="70" y="116"/>
                </a:cubicBezTo>
                <a:cubicBezTo>
                  <a:pt x="72" y="118"/>
                  <a:pt x="74" y="119"/>
                  <a:pt x="77" y="120"/>
                </a:cubicBezTo>
                <a:cubicBezTo>
                  <a:pt x="80" y="121"/>
                  <a:pt x="82" y="122"/>
                  <a:pt x="85" y="122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90" y="128"/>
                  <a:pt x="90" y="128"/>
                  <a:pt x="90" y="128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3" y="122"/>
                  <a:pt x="95" y="121"/>
                  <a:pt x="98" y="120"/>
                </a:cubicBezTo>
                <a:cubicBezTo>
                  <a:pt x="100" y="119"/>
                  <a:pt x="102" y="118"/>
                  <a:pt x="104" y="116"/>
                </a:cubicBezTo>
                <a:cubicBezTo>
                  <a:pt x="106" y="115"/>
                  <a:pt x="108" y="113"/>
                  <a:pt x="109" y="110"/>
                </a:cubicBezTo>
                <a:cubicBezTo>
                  <a:pt x="110" y="108"/>
                  <a:pt x="110" y="105"/>
                  <a:pt x="110" y="101"/>
                </a:cubicBezTo>
                <a:cubicBezTo>
                  <a:pt x="110" y="98"/>
                  <a:pt x="110" y="95"/>
                  <a:pt x="109" y="93"/>
                </a:cubicBezTo>
                <a:cubicBezTo>
                  <a:pt x="107" y="91"/>
                  <a:pt x="106" y="89"/>
                  <a:pt x="104" y="87"/>
                </a:cubicBezTo>
                <a:close/>
                <a:moveTo>
                  <a:pt x="85" y="80"/>
                </a:moveTo>
                <a:cubicBezTo>
                  <a:pt x="84" y="80"/>
                  <a:pt x="83" y="79"/>
                  <a:pt x="82" y="79"/>
                </a:cubicBezTo>
                <a:cubicBezTo>
                  <a:pt x="81" y="79"/>
                  <a:pt x="80" y="78"/>
                  <a:pt x="79" y="77"/>
                </a:cubicBezTo>
                <a:cubicBezTo>
                  <a:pt x="78" y="77"/>
                  <a:pt x="77" y="76"/>
                  <a:pt x="77" y="75"/>
                </a:cubicBezTo>
                <a:cubicBezTo>
                  <a:pt x="76" y="74"/>
                  <a:pt x="76" y="72"/>
                  <a:pt x="76" y="71"/>
                </a:cubicBezTo>
                <a:cubicBezTo>
                  <a:pt x="76" y="68"/>
                  <a:pt x="77" y="65"/>
                  <a:pt x="78" y="64"/>
                </a:cubicBezTo>
                <a:cubicBezTo>
                  <a:pt x="80" y="63"/>
                  <a:pt x="82" y="62"/>
                  <a:pt x="85" y="62"/>
                </a:cubicBezTo>
                <a:lnTo>
                  <a:pt x="85" y="80"/>
                </a:lnTo>
                <a:close/>
                <a:moveTo>
                  <a:pt x="97" y="111"/>
                </a:moveTo>
                <a:cubicBezTo>
                  <a:pt x="95" y="112"/>
                  <a:pt x="93" y="113"/>
                  <a:pt x="90" y="114"/>
                </a:cubicBezTo>
                <a:cubicBezTo>
                  <a:pt x="90" y="92"/>
                  <a:pt x="90" y="92"/>
                  <a:pt x="90" y="92"/>
                </a:cubicBezTo>
                <a:cubicBezTo>
                  <a:pt x="92" y="93"/>
                  <a:pt x="92" y="93"/>
                  <a:pt x="94" y="94"/>
                </a:cubicBezTo>
                <a:cubicBezTo>
                  <a:pt x="95" y="94"/>
                  <a:pt x="96" y="95"/>
                  <a:pt x="97" y="96"/>
                </a:cubicBezTo>
                <a:cubicBezTo>
                  <a:pt x="98" y="96"/>
                  <a:pt x="99" y="97"/>
                  <a:pt x="99" y="98"/>
                </a:cubicBezTo>
                <a:cubicBezTo>
                  <a:pt x="100" y="100"/>
                  <a:pt x="100" y="101"/>
                  <a:pt x="100" y="103"/>
                </a:cubicBezTo>
                <a:cubicBezTo>
                  <a:pt x="100" y="106"/>
                  <a:pt x="99" y="109"/>
                  <a:pt x="97" y="111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1" name="Freeform 643"/>
          <p:cNvSpPr>
            <a:spLocks noEditPoints="1"/>
          </p:cNvSpPr>
          <p:nvPr/>
        </p:nvSpPr>
        <p:spPr bwMode="auto">
          <a:xfrm>
            <a:off x="4337928" y="623735"/>
            <a:ext cx="536808" cy="536808"/>
          </a:xfrm>
          <a:custGeom>
            <a:avLst/>
            <a:gdLst>
              <a:gd name="T0" fmla="*/ 0 w 176"/>
              <a:gd name="T1" fmla="*/ 104 h 176"/>
              <a:gd name="T2" fmla="*/ 144 w 176"/>
              <a:gd name="T3" fmla="*/ 104 h 176"/>
              <a:gd name="T4" fmla="*/ 72 w 176"/>
              <a:gd name="T5" fmla="*/ 168 h 176"/>
              <a:gd name="T6" fmla="*/ 72 w 176"/>
              <a:gd name="T7" fmla="*/ 40 h 176"/>
              <a:gd name="T8" fmla="*/ 72 w 176"/>
              <a:gd name="T9" fmla="*/ 168 h 176"/>
              <a:gd name="T10" fmla="*/ 47 w 176"/>
              <a:gd name="T11" fmla="*/ 28 h 176"/>
              <a:gd name="T12" fmla="*/ 104 w 176"/>
              <a:gd name="T13" fmla="*/ 8 h 176"/>
              <a:gd name="T14" fmla="*/ 151 w 176"/>
              <a:gd name="T15" fmla="*/ 115 h 176"/>
              <a:gd name="T16" fmla="*/ 176 w 176"/>
              <a:gd name="T17" fmla="*/ 72 h 176"/>
              <a:gd name="T18" fmla="*/ 84 w 176"/>
              <a:gd name="T19" fmla="*/ 104 h 176"/>
              <a:gd name="T20" fmla="*/ 74 w 176"/>
              <a:gd name="T21" fmla="*/ 99 h 176"/>
              <a:gd name="T22" fmla="*/ 78 w 176"/>
              <a:gd name="T23" fmla="*/ 88 h 176"/>
              <a:gd name="T24" fmla="*/ 87 w 176"/>
              <a:gd name="T25" fmla="*/ 93 h 176"/>
              <a:gd name="T26" fmla="*/ 83 w 176"/>
              <a:gd name="T27" fmla="*/ 83 h 176"/>
              <a:gd name="T28" fmla="*/ 74 w 176"/>
              <a:gd name="T29" fmla="*/ 80 h 176"/>
              <a:gd name="T30" fmla="*/ 70 w 176"/>
              <a:gd name="T31" fmla="*/ 76 h 176"/>
              <a:gd name="T32" fmla="*/ 66 w 176"/>
              <a:gd name="T33" fmla="*/ 81 h 176"/>
              <a:gd name="T34" fmla="*/ 58 w 176"/>
              <a:gd name="T35" fmla="*/ 87 h 176"/>
              <a:gd name="T36" fmla="*/ 58 w 176"/>
              <a:gd name="T37" fmla="*/ 98 h 176"/>
              <a:gd name="T38" fmla="*/ 66 w 176"/>
              <a:gd name="T39" fmla="*/ 105 h 176"/>
              <a:gd name="T40" fmla="*/ 70 w 176"/>
              <a:gd name="T41" fmla="*/ 122 h 176"/>
              <a:gd name="T42" fmla="*/ 63 w 176"/>
              <a:gd name="T43" fmla="*/ 113 h 176"/>
              <a:gd name="T44" fmla="*/ 57 w 176"/>
              <a:gd name="T45" fmla="*/ 119 h 176"/>
              <a:gd name="T46" fmla="*/ 65 w 176"/>
              <a:gd name="T47" fmla="*/ 127 h 176"/>
              <a:gd name="T48" fmla="*/ 70 w 176"/>
              <a:gd name="T49" fmla="*/ 132 h 176"/>
              <a:gd name="T50" fmla="*/ 74 w 176"/>
              <a:gd name="T51" fmla="*/ 128 h 176"/>
              <a:gd name="T52" fmla="*/ 84 w 176"/>
              <a:gd name="T53" fmla="*/ 124 h 176"/>
              <a:gd name="T54" fmla="*/ 88 w 176"/>
              <a:gd name="T55" fmla="*/ 113 h 176"/>
              <a:gd name="T56" fmla="*/ 84 w 176"/>
              <a:gd name="T57" fmla="*/ 104 h 176"/>
              <a:gd name="T58" fmla="*/ 68 w 176"/>
              <a:gd name="T59" fmla="*/ 98 h 176"/>
              <a:gd name="T60" fmla="*/ 65 w 176"/>
              <a:gd name="T61" fmla="*/ 95 h 176"/>
              <a:gd name="T62" fmla="*/ 66 w 176"/>
              <a:gd name="T63" fmla="*/ 87 h 176"/>
              <a:gd name="T64" fmla="*/ 70 w 176"/>
              <a:gd name="T65" fmla="*/ 99 h 176"/>
              <a:gd name="T66" fmla="*/ 74 w 176"/>
              <a:gd name="T67" fmla="*/ 122 h 176"/>
              <a:gd name="T68" fmla="*/ 76 w 176"/>
              <a:gd name="T69" fmla="*/ 108 h 176"/>
              <a:gd name="T70" fmla="*/ 80 w 176"/>
              <a:gd name="T71" fmla="*/ 111 h 176"/>
              <a:gd name="T72" fmla="*/ 79 w 176"/>
              <a:gd name="T7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close/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lose/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close/>
                <a:moveTo>
                  <a:pt x="84" y="104"/>
                </a:moveTo>
                <a:cubicBezTo>
                  <a:pt x="82" y="103"/>
                  <a:pt x="81" y="102"/>
                  <a:pt x="79" y="101"/>
                </a:cubicBezTo>
                <a:cubicBezTo>
                  <a:pt x="77" y="100"/>
                  <a:pt x="76" y="100"/>
                  <a:pt x="74" y="99"/>
                </a:cubicBezTo>
                <a:cubicBezTo>
                  <a:pt x="74" y="86"/>
                  <a:pt x="74" y="86"/>
                  <a:pt x="74" y="86"/>
                </a:cubicBezTo>
                <a:cubicBezTo>
                  <a:pt x="76" y="86"/>
                  <a:pt x="77" y="86"/>
                  <a:pt x="78" y="88"/>
                </a:cubicBezTo>
                <a:cubicBezTo>
                  <a:pt x="79" y="89"/>
                  <a:pt x="80" y="90"/>
                  <a:pt x="80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0"/>
                  <a:pt x="87" y="89"/>
                  <a:pt x="86" y="87"/>
                </a:cubicBezTo>
                <a:cubicBezTo>
                  <a:pt x="85" y="86"/>
                  <a:pt x="84" y="84"/>
                  <a:pt x="83" y="83"/>
                </a:cubicBezTo>
                <a:cubicBezTo>
                  <a:pt x="82" y="82"/>
                  <a:pt x="80" y="81"/>
                  <a:pt x="79" y="81"/>
                </a:cubicBezTo>
                <a:cubicBezTo>
                  <a:pt x="77" y="80"/>
                  <a:pt x="76" y="80"/>
                  <a:pt x="74" y="80"/>
                </a:cubicBezTo>
                <a:cubicBezTo>
                  <a:pt x="74" y="76"/>
                  <a:pt x="74" y="76"/>
                  <a:pt x="74" y="76"/>
                </a:cubicBezTo>
                <a:cubicBezTo>
                  <a:pt x="70" y="76"/>
                  <a:pt x="70" y="76"/>
                  <a:pt x="70" y="76"/>
                </a:cubicBezTo>
                <a:cubicBezTo>
                  <a:pt x="70" y="80"/>
                  <a:pt x="70" y="80"/>
                  <a:pt x="70" y="80"/>
                </a:cubicBezTo>
                <a:cubicBezTo>
                  <a:pt x="68" y="80"/>
                  <a:pt x="67" y="80"/>
                  <a:pt x="66" y="81"/>
                </a:cubicBezTo>
                <a:cubicBezTo>
                  <a:pt x="64" y="82"/>
                  <a:pt x="62" y="82"/>
                  <a:pt x="61" y="83"/>
                </a:cubicBezTo>
                <a:cubicBezTo>
                  <a:pt x="60" y="84"/>
                  <a:pt x="59" y="86"/>
                  <a:pt x="58" y="87"/>
                </a:cubicBezTo>
                <a:cubicBezTo>
                  <a:pt x="57" y="89"/>
                  <a:pt x="57" y="91"/>
                  <a:pt x="57" y="93"/>
                </a:cubicBezTo>
                <a:cubicBezTo>
                  <a:pt x="57" y="95"/>
                  <a:pt x="57" y="97"/>
                  <a:pt x="58" y="98"/>
                </a:cubicBezTo>
                <a:cubicBezTo>
                  <a:pt x="59" y="100"/>
                  <a:pt x="60" y="101"/>
                  <a:pt x="61" y="102"/>
                </a:cubicBezTo>
                <a:cubicBezTo>
                  <a:pt x="63" y="103"/>
                  <a:pt x="64" y="104"/>
                  <a:pt x="66" y="105"/>
                </a:cubicBezTo>
                <a:cubicBezTo>
                  <a:pt x="68" y="106"/>
                  <a:pt x="69" y="106"/>
                  <a:pt x="70" y="107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68" y="122"/>
                  <a:pt x="66" y="121"/>
                  <a:pt x="65" y="119"/>
                </a:cubicBezTo>
                <a:cubicBezTo>
                  <a:pt x="64" y="118"/>
                  <a:pt x="63" y="116"/>
                  <a:pt x="63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5"/>
                  <a:pt x="56" y="117"/>
                  <a:pt x="57" y="119"/>
                </a:cubicBezTo>
                <a:cubicBezTo>
                  <a:pt x="58" y="121"/>
                  <a:pt x="59" y="122"/>
                  <a:pt x="60" y="124"/>
                </a:cubicBezTo>
                <a:cubicBezTo>
                  <a:pt x="61" y="125"/>
                  <a:pt x="63" y="126"/>
                  <a:pt x="65" y="127"/>
                </a:cubicBezTo>
                <a:cubicBezTo>
                  <a:pt x="67" y="127"/>
                  <a:pt x="68" y="128"/>
                  <a:pt x="70" y="128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6" y="128"/>
                  <a:pt x="77" y="127"/>
                  <a:pt x="79" y="127"/>
                </a:cubicBezTo>
                <a:cubicBezTo>
                  <a:pt x="81" y="126"/>
                  <a:pt x="82" y="125"/>
                  <a:pt x="84" y="124"/>
                </a:cubicBezTo>
                <a:cubicBezTo>
                  <a:pt x="85" y="123"/>
                  <a:pt x="86" y="121"/>
                  <a:pt x="87" y="120"/>
                </a:cubicBezTo>
                <a:cubicBezTo>
                  <a:pt x="88" y="118"/>
                  <a:pt x="88" y="116"/>
                  <a:pt x="88" y="113"/>
                </a:cubicBezTo>
                <a:cubicBezTo>
                  <a:pt x="88" y="111"/>
                  <a:pt x="88" y="109"/>
                  <a:pt x="87" y="108"/>
                </a:cubicBezTo>
                <a:cubicBezTo>
                  <a:pt x="86" y="106"/>
                  <a:pt x="85" y="105"/>
                  <a:pt x="84" y="104"/>
                </a:cubicBezTo>
                <a:close/>
                <a:moveTo>
                  <a:pt x="70" y="99"/>
                </a:moveTo>
                <a:cubicBezTo>
                  <a:pt x="69" y="98"/>
                  <a:pt x="69" y="98"/>
                  <a:pt x="68" y="98"/>
                </a:cubicBezTo>
                <a:cubicBezTo>
                  <a:pt x="67" y="97"/>
                  <a:pt x="67" y="97"/>
                  <a:pt x="66" y="97"/>
                </a:cubicBezTo>
                <a:cubicBezTo>
                  <a:pt x="65" y="96"/>
                  <a:pt x="65" y="95"/>
                  <a:pt x="65" y="95"/>
                </a:cubicBezTo>
                <a:cubicBezTo>
                  <a:pt x="64" y="94"/>
                  <a:pt x="64" y="93"/>
                  <a:pt x="64" y="92"/>
                </a:cubicBezTo>
                <a:cubicBezTo>
                  <a:pt x="64" y="90"/>
                  <a:pt x="65" y="88"/>
                  <a:pt x="66" y="87"/>
                </a:cubicBezTo>
                <a:cubicBezTo>
                  <a:pt x="67" y="86"/>
                  <a:pt x="68" y="86"/>
                  <a:pt x="70" y="86"/>
                </a:cubicBezTo>
                <a:lnTo>
                  <a:pt x="70" y="99"/>
                </a:lnTo>
                <a:close/>
                <a:moveTo>
                  <a:pt x="79" y="120"/>
                </a:moveTo>
                <a:cubicBezTo>
                  <a:pt x="78" y="121"/>
                  <a:pt x="76" y="122"/>
                  <a:pt x="74" y="122"/>
                </a:cubicBezTo>
                <a:cubicBezTo>
                  <a:pt x="74" y="107"/>
                  <a:pt x="74" y="107"/>
                  <a:pt x="74" y="107"/>
                </a:cubicBezTo>
                <a:cubicBezTo>
                  <a:pt x="75" y="107"/>
                  <a:pt x="75" y="108"/>
                  <a:pt x="76" y="108"/>
                </a:cubicBezTo>
                <a:cubicBezTo>
                  <a:pt x="77" y="108"/>
                  <a:pt x="78" y="109"/>
                  <a:pt x="79" y="109"/>
                </a:cubicBezTo>
                <a:cubicBezTo>
                  <a:pt x="79" y="110"/>
                  <a:pt x="80" y="111"/>
                  <a:pt x="80" y="111"/>
                </a:cubicBezTo>
                <a:cubicBezTo>
                  <a:pt x="81" y="112"/>
                  <a:pt x="81" y="113"/>
                  <a:pt x="81" y="114"/>
                </a:cubicBezTo>
                <a:cubicBezTo>
                  <a:pt x="81" y="117"/>
                  <a:pt x="80" y="119"/>
                  <a:pt x="79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2" name="Freeform 644"/>
          <p:cNvSpPr>
            <a:spLocks noEditPoints="1"/>
          </p:cNvSpPr>
          <p:nvPr/>
        </p:nvSpPr>
        <p:spPr bwMode="auto">
          <a:xfrm>
            <a:off x="5356478" y="623735"/>
            <a:ext cx="536808" cy="536808"/>
          </a:xfrm>
          <a:custGeom>
            <a:avLst/>
            <a:gdLst>
              <a:gd name="T0" fmla="*/ 94 w 176"/>
              <a:gd name="T1" fmla="*/ 63 h 176"/>
              <a:gd name="T2" fmla="*/ 106 w 176"/>
              <a:gd name="T3" fmla="*/ 69 h 176"/>
              <a:gd name="T4" fmla="*/ 110 w 176"/>
              <a:gd name="T5" fmla="*/ 60 h 176"/>
              <a:gd name="T6" fmla="*/ 95 w 176"/>
              <a:gd name="T7" fmla="*/ 55 h 176"/>
              <a:gd name="T8" fmla="*/ 77 w 176"/>
              <a:gd name="T9" fmla="*/ 62 h 176"/>
              <a:gd name="T10" fmla="*/ 69 w 176"/>
              <a:gd name="T11" fmla="*/ 78 h 176"/>
              <a:gd name="T12" fmla="*/ 65 w 176"/>
              <a:gd name="T13" fmla="*/ 78 h 176"/>
              <a:gd name="T14" fmla="*/ 62 w 176"/>
              <a:gd name="T15" fmla="*/ 84 h 176"/>
              <a:gd name="T16" fmla="*/ 69 w 176"/>
              <a:gd name="T17" fmla="*/ 84 h 176"/>
              <a:gd name="T18" fmla="*/ 69 w 176"/>
              <a:gd name="T19" fmla="*/ 86 h 176"/>
              <a:gd name="T20" fmla="*/ 69 w 176"/>
              <a:gd name="T21" fmla="*/ 87 h 176"/>
              <a:gd name="T22" fmla="*/ 69 w 176"/>
              <a:gd name="T23" fmla="*/ 89 h 176"/>
              <a:gd name="T24" fmla="*/ 69 w 176"/>
              <a:gd name="T25" fmla="*/ 90 h 176"/>
              <a:gd name="T26" fmla="*/ 65 w 176"/>
              <a:gd name="T27" fmla="*/ 90 h 176"/>
              <a:gd name="T28" fmla="*/ 62 w 176"/>
              <a:gd name="T29" fmla="*/ 96 h 176"/>
              <a:gd name="T30" fmla="*/ 69 w 176"/>
              <a:gd name="T31" fmla="*/ 96 h 176"/>
              <a:gd name="T32" fmla="*/ 76 w 176"/>
              <a:gd name="T33" fmla="*/ 113 h 176"/>
              <a:gd name="T34" fmla="*/ 95 w 176"/>
              <a:gd name="T35" fmla="*/ 121 h 176"/>
              <a:gd name="T36" fmla="*/ 108 w 176"/>
              <a:gd name="T37" fmla="*/ 117 h 176"/>
              <a:gd name="T38" fmla="*/ 108 w 176"/>
              <a:gd name="T39" fmla="*/ 107 h 176"/>
              <a:gd name="T40" fmla="*/ 102 w 176"/>
              <a:gd name="T41" fmla="*/ 111 h 176"/>
              <a:gd name="T42" fmla="*/ 95 w 176"/>
              <a:gd name="T43" fmla="*/ 113 h 176"/>
              <a:gd name="T44" fmla="*/ 84 w 176"/>
              <a:gd name="T45" fmla="*/ 108 h 176"/>
              <a:gd name="T46" fmla="*/ 79 w 176"/>
              <a:gd name="T47" fmla="*/ 96 h 176"/>
              <a:gd name="T48" fmla="*/ 97 w 176"/>
              <a:gd name="T49" fmla="*/ 96 h 176"/>
              <a:gd name="T50" fmla="*/ 99 w 176"/>
              <a:gd name="T51" fmla="*/ 90 h 176"/>
              <a:gd name="T52" fmla="*/ 79 w 176"/>
              <a:gd name="T53" fmla="*/ 90 h 176"/>
              <a:gd name="T54" fmla="*/ 79 w 176"/>
              <a:gd name="T55" fmla="*/ 87 h 176"/>
              <a:gd name="T56" fmla="*/ 79 w 176"/>
              <a:gd name="T57" fmla="*/ 85 h 176"/>
              <a:gd name="T58" fmla="*/ 79 w 176"/>
              <a:gd name="T59" fmla="*/ 84 h 176"/>
              <a:gd name="T60" fmla="*/ 101 w 176"/>
              <a:gd name="T61" fmla="*/ 84 h 176"/>
              <a:gd name="T62" fmla="*/ 103 w 176"/>
              <a:gd name="T63" fmla="*/ 78 h 176"/>
              <a:gd name="T64" fmla="*/ 80 w 176"/>
              <a:gd name="T65" fmla="*/ 78 h 176"/>
              <a:gd name="T66" fmla="*/ 84 w 176"/>
              <a:gd name="T67" fmla="*/ 68 h 176"/>
              <a:gd name="T68" fmla="*/ 94 w 176"/>
              <a:gd name="T69" fmla="*/ 63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94" y="63"/>
                </a:moveTo>
                <a:cubicBezTo>
                  <a:pt x="98" y="63"/>
                  <a:pt x="103" y="65"/>
                  <a:pt x="106" y="69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05" y="57"/>
                  <a:pt x="100" y="55"/>
                  <a:pt x="95" y="55"/>
                </a:cubicBezTo>
                <a:cubicBezTo>
                  <a:pt x="88" y="55"/>
                  <a:pt x="82" y="57"/>
                  <a:pt x="77" y="62"/>
                </a:cubicBezTo>
                <a:cubicBezTo>
                  <a:pt x="73" y="66"/>
                  <a:pt x="71" y="71"/>
                  <a:pt x="69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62" y="84"/>
                  <a:pt x="62" y="84"/>
                  <a:pt x="62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69" y="85"/>
                  <a:pt x="69" y="85"/>
                  <a:pt x="69" y="86"/>
                </a:cubicBezTo>
                <a:cubicBezTo>
                  <a:pt x="69" y="86"/>
                  <a:pt x="69" y="87"/>
                  <a:pt x="69" y="87"/>
                </a:cubicBezTo>
                <a:cubicBezTo>
                  <a:pt x="69" y="88"/>
                  <a:pt x="69" y="88"/>
                  <a:pt x="69" y="89"/>
                </a:cubicBezTo>
                <a:cubicBezTo>
                  <a:pt x="69" y="89"/>
                  <a:pt x="69" y="90"/>
                  <a:pt x="69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2" y="96"/>
                  <a:pt x="62" y="96"/>
                  <a:pt x="62" y="96"/>
                </a:cubicBezTo>
                <a:cubicBezTo>
                  <a:pt x="69" y="96"/>
                  <a:pt x="69" y="96"/>
                  <a:pt x="69" y="96"/>
                </a:cubicBezTo>
                <a:cubicBezTo>
                  <a:pt x="70" y="103"/>
                  <a:pt x="72" y="109"/>
                  <a:pt x="76" y="113"/>
                </a:cubicBezTo>
                <a:cubicBezTo>
                  <a:pt x="81" y="118"/>
                  <a:pt x="87" y="121"/>
                  <a:pt x="95" y="121"/>
                </a:cubicBezTo>
                <a:cubicBezTo>
                  <a:pt x="100" y="121"/>
                  <a:pt x="104" y="119"/>
                  <a:pt x="108" y="117"/>
                </a:cubicBezTo>
                <a:cubicBezTo>
                  <a:pt x="108" y="107"/>
                  <a:pt x="108" y="107"/>
                  <a:pt x="108" y="107"/>
                </a:cubicBezTo>
                <a:cubicBezTo>
                  <a:pt x="106" y="109"/>
                  <a:pt x="104" y="110"/>
                  <a:pt x="102" y="111"/>
                </a:cubicBezTo>
                <a:cubicBezTo>
                  <a:pt x="100" y="112"/>
                  <a:pt x="98" y="113"/>
                  <a:pt x="95" y="113"/>
                </a:cubicBezTo>
                <a:cubicBezTo>
                  <a:pt x="90" y="113"/>
                  <a:pt x="87" y="111"/>
                  <a:pt x="84" y="108"/>
                </a:cubicBezTo>
                <a:cubicBezTo>
                  <a:pt x="82" y="105"/>
                  <a:pt x="80" y="101"/>
                  <a:pt x="79" y="96"/>
                </a:cubicBezTo>
                <a:cubicBezTo>
                  <a:pt x="97" y="96"/>
                  <a:pt x="97" y="96"/>
                  <a:pt x="97" y="96"/>
                </a:cubicBezTo>
                <a:cubicBezTo>
                  <a:pt x="99" y="90"/>
                  <a:pt x="99" y="90"/>
                  <a:pt x="9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89"/>
                  <a:pt x="79" y="87"/>
                </a:cubicBezTo>
                <a:cubicBezTo>
                  <a:pt x="79" y="85"/>
                  <a:pt x="79" y="85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3" y="78"/>
                  <a:pt x="103" y="78"/>
                  <a:pt x="103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4"/>
                  <a:pt x="82" y="71"/>
                  <a:pt x="84" y="68"/>
                </a:cubicBezTo>
                <a:cubicBezTo>
                  <a:pt x="87" y="65"/>
                  <a:pt x="90" y="63"/>
                  <a:pt x="94" y="63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3" name="Freeform 645"/>
          <p:cNvSpPr>
            <a:spLocks noEditPoints="1"/>
          </p:cNvSpPr>
          <p:nvPr/>
        </p:nvSpPr>
        <p:spPr bwMode="auto">
          <a:xfrm>
            <a:off x="6375028" y="623735"/>
            <a:ext cx="523039" cy="536808"/>
          </a:xfrm>
          <a:custGeom>
            <a:avLst/>
            <a:gdLst>
              <a:gd name="T0" fmla="*/ 76 w 176"/>
              <a:gd name="T1" fmla="*/ 86 h 176"/>
              <a:gd name="T2" fmla="*/ 85 w 176"/>
              <a:gd name="T3" fmla="*/ 90 h 176"/>
              <a:gd name="T4" fmla="*/ 88 w 176"/>
              <a:gd name="T5" fmla="*/ 84 h 176"/>
              <a:gd name="T6" fmla="*/ 76 w 176"/>
              <a:gd name="T7" fmla="*/ 80 h 176"/>
              <a:gd name="T8" fmla="*/ 63 w 176"/>
              <a:gd name="T9" fmla="*/ 85 h 176"/>
              <a:gd name="T10" fmla="*/ 57 w 176"/>
              <a:gd name="T11" fmla="*/ 97 h 176"/>
              <a:gd name="T12" fmla="*/ 54 w 176"/>
              <a:gd name="T13" fmla="*/ 97 h 176"/>
              <a:gd name="T14" fmla="*/ 52 w 176"/>
              <a:gd name="T15" fmla="*/ 101 h 176"/>
              <a:gd name="T16" fmla="*/ 57 w 176"/>
              <a:gd name="T17" fmla="*/ 101 h 176"/>
              <a:gd name="T18" fmla="*/ 57 w 176"/>
              <a:gd name="T19" fmla="*/ 103 h 176"/>
              <a:gd name="T20" fmla="*/ 57 w 176"/>
              <a:gd name="T21" fmla="*/ 104 h 176"/>
              <a:gd name="T22" fmla="*/ 57 w 176"/>
              <a:gd name="T23" fmla="*/ 105 h 176"/>
              <a:gd name="T24" fmla="*/ 57 w 176"/>
              <a:gd name="T25" fmla="*/ 106 h 176"/>
              <a:gd name="T26" fmla="*/ 54 w 176"/>
              <a:gd name="T27" fmla="*/ 106 h 176"/>
              <a:gd name="T28" fmla="*/ 52 w 176"/>
              <a:gd name="T29" fmla="*/ 110 h 176"/>
              <a:gd name="T30" fmla="*/ 57 w 176"/>
              <a:gd name="T31" fmla="*/ 110 h 176"/>
              <a:gd name="T32" fmla="*/ 62 w 176"/>
              <a:gd name="T33" fmla="*/ 123 h 176"/>
              <a:gd name="T34" fmla="*/ 76 w 176"/>
              <a:gd name="T35" fmla="*/ 128 h 176"/>
              <a:gd name="T36" fmla="*/ 86 w 176"/>
              <a:gd name="T37" fmla="*/ 125 h 176"/>
              <a:gd name="T38" fmla="*/ 86 w 176"/>
              <a:gd name="T39" fmla="*/ 118 h 176"/>
              <a:gd name="T40" fmla="*/ 82 w 176"/>
              <a:gd name="T41" fmla="*/ 121 h 176"/>
              <a:gd name="T42" fmla="*/ 76 w 176"/>
              <a:gd name="T43" fmla="*/ 122 h 176"/>
              <a:gd name="T44" fmla="*/ 68 w 176"/>
              <a:gd name="T45" fmla="*/ 118 h 176"/>
              <a:gd name="T46" fmla="*/ 65 w 176"/>
              <a:gd name="T47" fmla="*/ 110 h 176"/>
              <a:gd name="T48" fmla="*/ 78 w 176"/>
              <a:gd name="T49" fmla="*/ 110 h 176"/>
              <a:gd name="T50" fmla="*/ 80 w 176"/>
              <a:gd name="T51" fmla="*/ 106 h 176"/>
              <a:gd name="T52" fmla="*/ 64 w 176"/>
              <a:gd name="T53" fmla="*/ 106 h 176"/>
              <a:gd name="T54" fmla="*/ 64 w 176"/>
              <a:gd name="T55" fmla="*/ 104 h 176"/>
              <a:gd name="T56" fmla="*/ 64 w 176"/>
              <a:gd name="T57" fmla="*/ 102 h 176"/>
              <a:gd name="T58" fmla="*/ 64 w 176"/>
              <a:gd name="T59" fmla="*/ 101 h 176"/>
              <a:gd name="T60" fmla="*/ 81 w 176"/>
              <a:gd name="T61" fmla="*/ 101 h 176"/>
              <a:gd name="T62" fmla="*/ 82 w 176"/>
              <a:gd name="T63" fmla="*/ 97 h 176"/>
              <a:gd name="T64" fmla="*/ 65 w 176"/>
              <a:gd name="T65" fmla="*/ 97 h 176"/>
              <a:gd name="T66" fmla="*/ 68 w 176"/>
              <a:gd name="T67" fmla="*/ 89 h 176"/>
              <a:gd name="T68" fmla="*/ 76 w 176"/>
              <a:gd name="T69" fmla="*/ 86 h 176"/>
              <a:gd name="T70" fmla="*/ 104 w 176"/>
              <a:gd name="T71" fmla="*/ 0 h 176"/>
              <a:gd name="T72" fmla="*/ 47 w 176"/>
              <a:gd name="T73" fmla="*/ 28 h 176"/>
              <a:gd name="T74" fmla="*/ 61 w 176"/>
              <a:gd name="T75" fmla="*/ 25 h 176"/>
              <a:gd name="T76" fmla="*/ 104 w 176"/>
              <a:gd name="T77" fmla="*/ 8 h 176"/>
              <a:gd name="T78" fmla="*/ 168 w 176"/>
              <a:gd name="T79" fmla="*/ 72 h 176"/>
              <a:gd name="T80" fmla="*/ 151 w 176"/>
              <a:gd name="T81" fmla="*/ 115 h 176"/>
              <a:gd name="T82" fmla="*/ 148 w 176"/>
              <a:gd name="T83" fmla="*/ 129 h 176"/>
              <a:gd name="T84" fmla="*/ 176 w 176"/>
              <a:gd name="T85" fmla="*/ 72 h 176"/>
              <a:gd name="T86" fmla="*/ 104 w 176"/>
              <a:gd name="T87" fmla="*/ 0 h 176"/>
              <a:gd name="T88" fmla="*/ 72 w 176"/>
              <a:gd name="T89" fmla="*/ 32 h 176"/>
              <a:gd name="T90" fmla="*/ 0 w 176"/>
              <a:gd name="T91" fmla="*/ 104 h 176"/>
              <a:gd name="T92" fmla="*/ 72 w 176"/>
              <a:gd name="T93" fmla="*/ 176 h 176"/>
              <a:gd name="T94" fmla="*/ 144 w 176"/>
              <a:gd name="T95" fmla="*/ 104 h 176"/>
              <a:gd name="T96" fmla="*/ 72 w 176"/>
              <a:gd name="T97" fmla="*/ 32 h 176"/>
              <a:gd name="T98" fmla="*/ 72 w 176"/>
              <a:gd name="T99" fmla="*/ 168 h 176"/>
              <a:gd name="T100" fmla="*/ 8 w 176"/>
              <a:gd name="T101" fmla="*/ 104 h 176"/>
              <a:gd name="T102" fmla="*/ 72 w 176"/>
              <a:gd name="T103" fmla="*/ 40 h 176"/>
              <a:gd name="T104" fmla="*/ 136 w 176"/>
              <a:gd name="T105" fmla="*/ 104 h 176"/>
              <a:gd name="T106" fmla="*/ 72 w 176"/>
              <a:gd name="T107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" h="176">
                <a:moveTo>
                  <a:pt x="76" y="86"/>
                </a:moveTo>
                <a:cubicBezTo>
                  <a:pt x="79" y="86"/>
                  <a:pt x="82" y="87"/>
                  <a:pt x="85" y="90"/>
                </a:cubicBezTo>
                <a:cubicBezTo>
                  <a:pt x="88" y="84"/>
                  <a:pt x="88" y="84"/>
                  <a:pt x="88" y="84"/>
                </a:cubicBezTo>
                <a:cubicBezTo>
                  <a:pt x="84" y="81"/>
                  <a:pt x="80" y="80"/>
                  <a:pt x="76" y="80"/>
                </a:cubicBezTo>
                <a:cubicBezTo>
                  <a:pt x="71" y="80"/>
                  <a:pt x="67" y="82"/>
                  <a:pt x="63" y="85"/>
                </a:cubicBezTo>
                <a:cubicBezTo>
                  <a:pt x="60" y="88"/>
                  <a:pt x="58" y="92"/>
                  <a:pt x="57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7" y="102"/>
                  <a:pt x="57" y="102"/>
                  <a:pt x="57" y="103"/>
                </a:cubicBezTo>
                <a:cubicBezTo>
                  <a:pt x="57" y="103"/>
                  <a:pt x="57" y="103"/>
                  <a:pt x="57" y="104"/>
                </a:cubicBezTo>
                <a:cubicBezTo>
                  <a:pt x="57" y="104"/>
                  <a:pt x="57" y="104"/>
                  <a:pt x="57" y="105"/>
                </a:cubicBezTo>
                <a:cubicBezTo>
                  <a:pt x="57" y="105"/>
                  <a:pt x="57" y="106"/>
                  <a:pt x="57" y="10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8" y="115"/>
                  <a:pt x="60" y="119"/>
                  <a:pt x="62" y="123"/>
                </a:cubicBezTo>
                <a:cubicBezTo>
                  <a:pt x="66" y="126"/>
                  <a:pt x="70" y="128"/>
                  <a:pt x="76" y="128"/>
                </a:cubicBezTo>
                <a:cubicBezTo>
                  <a:pt x="80" y="128"/>
                  <a:pt x="83" y="127"/>
                  <a:pt x="86" y="125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5" y="119"/>
                  <a:pt x="83" y="120"/>
                  <a:pt x="82" y="121"/>
                </a:cubicBezTo>
                <a:cubicBezTo>
                  <a:pt x="80" y="122"/>
                  <a:pt x="78" y="122"/>
                  <a:pt x="76" y="122"/>
                </a:cubicBezTo>
                <a:cubicBezTo>
                  <a:pt x="73" y="122"/>
                  <a:pt x="70" y="121"/>
                  <a:pt x="68" y="118"/>
                </a:cubicBezTo>
                <a:cubicBezTo>
                  <a:pt x="66" y="116"/>
                  <a:pt x="65" y="114"/>
                  <a:pt x="65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6"/>
                  <a:pt x="64" y="105"/>
                  <a:pt x="64" y="104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1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2" y="97"/>
                  <a:pt x="82" y="97"/>
                  <a:pt x="82" y="97"/>
                </a:cubicBezTo>
                <a:cubicBezTo>
                  <a:pt x="65" y="97"/>
                  <a:pt x="65" y="97"/>
                  <a:pt x="65" y="97"/>
                </a:cubicBezTo>
                <a:cubicBezTo>
                  <a:pt x="66" y="94"/>
                  <a:pt x="67" y="91"/>
                  <a:pt x="68" y="89"/>
                </a:cubicBezTo>
                <a:cubicBezTo>
                  <a:pt x="70" y="87"/>
                  <a:pt x="73" y="86"/>
                  <a:pt x="76" y="86"/>
                </a:cubicBezTo>
                <a:close/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close/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close/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4" name="Freeform 646"/>
          <p:cNvSpPr>
            <a:spLocks noEditPoints="1"/>
          </p:cNvSpPr>
          <p:nvPr/>
        </p:nvSpPr>
        <p:spPr bwMode="auto">
          <a:xfrm>
            <a:off x="7379813" y="623735"/>
            <a:ext cx="536808" cy="536808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103 w 176"/>
              <a:gd name="T21" fmla="*/ 67 h 176"/>
              <a:gd name="T22" fmla="*/ 106 w 176"/>
              <a:gd name="T23" fmla="*/ 56 h 176"/>
              <a:gd name="T24" fmla="*/ 99 w 176"/>
              <a:gd name="T25" fmla="*/ 55 h 176"/>
              <a:gd name="T26" fmla="*/ 97 w 176"/>
              <a:gd name="T27" fmla="*/ 65 h 176"/>
              <a:gd name="T28" fmla="*/ 91 w 176"/>
              <a:gd name="T29" fmla="*/ 64 h 176"/>
              <a:gd name="T30" fmla="*/ 94 w 176"/>
              <a:gd name="T31" fmla="*/ 54 h 176"/>
              <a:gd name="T32" fmla="*/ 88 w 176"/>
              <a:gd name="T33" fmla="*/ 52 h 176"/>
              <a:gd name="T34" fmla="*/ 85 w 176"/>
              <a:gd name="T35" fmla="*/ 62 h 176"/>
              <a:gd name="T36" fmla="*/ 81 w 176"/>
              <a:gd name="T37" fmla="*/ 61 h 176"/>
              <a:gd name="T38" fmla="*/ 81 w 176"/>
              <a:gd name="T39" fmla="*/ 61 h 176"/>
              <a:gd name="T40" fmla="*/ 72 w 176"/>
              <a:gd name="T41" fmla="*/ 59 h 176"/>
              <a:gd name="T42" fmla="*/ 70 w 176"/>
              <a:gd name="T43" fmla="*/ 66 h 176"/>
              <a:gd name="T44" fmla="*/ 75 w 176"/>
              <a:gd name="T45" fmla="*/ 67 h 176"/>
              <a:gd name="T46" fmla="*/ 78 w 176"/>
              <a:gd name="T47" fmla="*/ 71 h 176"/>
              <a:gd name="T48" fmla="*/ 75 w 176"/>
              <a:gd name="T49" fmla="*/ 82 h 176"/>
              <a:gd name="T50" fmla="*/ 76 w 176"/>
              <a:gd name="T51" fmla="*/ 82 h 176"/>
              <a:gd name="T52" fmla="*/ 75 w 176"/>
              <a:gd name="T53" fmla="*/ 82 h 176"/>
              <a:gd name="T54" fmla="*/ 71 w 176"/>
              <a:gd name="T55" fmla="*/ 99 h 176"/>
              <a:gd name="T56" fmla="*/ 68 w 176"/>
              <a:gd name="T57" fmla="*/ 100 h 176"/>
              <a:gd name="T58" fmla="*/ 63 w 176"/>
              <a:gd name="T59" fmla="*/ 99 h 176"/>
              <a:gd name="T60" fmla="*/ 60 w 176"/>
              <a:gd name="T61" fmla="*/ 106 h 176"/>
              <a:gd name="T62" fmla="*/ 68 w 176"/>
              <a:gd name="T63" fmla="*/ 108 h 176"/>
              <a:gd name="T64" fmla="*/ 73 w 176"/>
              <a:gd name="T65" fmla="*/ 109 h 176"/>
              <a:gd name="T66" fmla="*/ 70 w 176"/>
              <a:gd name="T67" fmla="*/ 120 h 176"/>
              <a:gd name="T68" fmla="*/ 77 w 176"/>
              <a:gd name="T69" fmla="*/ 121 h 176"/>
              <a:gd name="T70" fmla="*/ 79 w 176"/>
              <a:gd name="T71" fmla="*/ 111 h 176"/>
              <a:gd name="T72" fmla="*/ 84 w 176"/>
              <a:gd name="T73" fmla="*/ 112 h 176"/>
              <a:gd name="T74" fmla="*/ 82 w 176"/>
              <a:gd name="T75" fmla="*/ 122 h 176"/>
              <a:gd name="T76" fmla="*/ 88 w 176"/>
              <a:gd name="T77" fmla="*/ 124 h 176"/>
              <a:gd name="T78" fmla="*/ 91 w 176"/>
              <a:gd name="T79" fmla="*/ 114 h 176"/>
              <a:gd name="T80" fmla="*/ 114 w 176"/>
              <a:gd name="T81" fmla="*/ 105 h 176"/>
              <a:gd name="T82" fmla="*/ 108 w 176"/>
              <a:gd name="T83" fmla="*/ 90 h 176"/>
              <a:gd name="T84" fmla="*/ 116 w 176"/>
              <a:gd name="T85" fmla="*/ 81 h 176"/>
              <a:gd name="T86" fmla="*/ 103 w 176"/>
              <a:gd name="T87" fmla="*/ 67 h 176"/>
              <a:gd name="T88" fmla="*/ 101 w 176"/>
              <a:gd name="T89" fmla="*/ 101 h 176"/>
              <a:gd name="T90" fmla="*/ 81 w 176"/>
              <a:gd name="T91" fmla="*/ 103 h 176"/>
              <a:gd name="T92" fmla="*/ 85 w 176"/>
              <a:gd name="T93" fmla="*/ 90 h 176"/>
              <a:gd name="T94" fmla="*/ 101 w 176"/>
              <a:gd name="T95" fmla="*/ 101 h 176"/>
              <a:gd name="T96" fmla="*/ 103 w 176"/>
              <a:gd name="T97" fmla="*/ 81 h 176"/>
              <a:gd name="T98" fmla="*/ 87 w 176"/>
              <a:gd name="T99" fmla="*/ 83 h 176"/>
              <a:gd name="T100" fmla="*/ 90 w 176"/>
              <a:gd name="T101" fmla="*/ 71 h 176"/>
              <a:gd name="T102" fmla="*/ 103 w 176"/>
              <a:gd name="T103" fmla="*/ 8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03" y="67"/>
                </a:moveTo>
                <a:cubicBezTo>
                  <a:pt x="106" y="56"/>
                  <a:pt x="106" y="56"/>
                  <a:pt x="106" y="56"/>
                </a:cubicBezTo>
                <a:cubicBezTo>
                  <a:pt x="99" y="55"/>
                  <a:pt x="99" y="55"/>
                  <a:pt x="99" y="55"/>
                </a:cubicBezTo>
                <a:cubicBezTo>
                  <a:pt x="97" y="65"/>
                  <a:pt x="97" y="65"/>
                  <a:pt x="97" y="65"/>
                </a:cubicBezTo>
                <a:cubicBezTo>
                  <a:pt x="95" y="64"/>
                  <a:pt x="93" y="64"/>
                  <a:pt x="91" y="64"/>
                </a:cubicBezTo>
                <a:cubicBezTo>
                  <a:pt x="94" y="54"/>
                  <a:pt x="94" y="54"/>
                  <a:pt x="94" y="54"/>
                </a:cubicBezTo>
                <a:cubicBezTo>
                  <a:pt x="88" y="52"/>
                  <a:pt x="88" y="52"/>
                  <a:pt x="88" y="52"/>
                </a:cubicBezTo>
                <a:cubicBezTo>
                  <a:pt x="85" y="62"/>
                  <a:pt x="85" y="62"/>
                  <a:pt x="85" y="62"/>
                </a:cubicBezTo>
                <a:cubicBezTo>
                  <a:pt x="84" y="62"/>
                  <a:pt x="82" y="62"/>
                  <a:pt x="81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72" y="59"/>
                  <a:pt x="72" y="59"/>
                  <a:pt x="72" y="59"/>
                </a:cubicBezTo>
                <a:cubicBezTo>
                  <a:pt x="70" y="66"/>
                  <a:pt x="70" y="66"/>
                  <a:pt x="70" y="66"/>
                </a:cubicBezTo>
                <a:cubicBezTo>
                  <a:pt x="70" y="66"/>
                  <a:pt x="75" y="67"/>
                  <a:pt x="75" y="67"/>
                </a:cubicBezTo>
                <a:cubicBezTo>
                  <a:pt x="78" y="68"/>
                  <a:pt x="78" y="69"/>
                  <a:pt x="78" y="71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5" y="82"/>
                  <a:pt x="76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1" y="99"/>
                  <a:pt x="71" y="99"/>
                  <a:pt x="71" y="99"/>
                </a:cubicBezTo>
                <a:cubicBezTo>
                  <a:pt x="70" y="99"/>
                  <a:pt x="70" y="101"/>
                  <a:pt x="68" y="100"/>
                </a:cubicBezTo>
                <a:cubicBezTo>
                  <a:pt x="68" y="100"/>
                  <a:pt x="63" y="99"/>
                  <a:pt x="63" y="99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70" y="109"/>
                  <a:pt x="71" y="109"/>
                  <a:pt x="73" y="109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1" y="111"/>
                  <a:pt x="83" y="112"/>
                  <a:pt x="84" y="112"/>
                </a:cubicBezTo>
                <a:cubicBezTo>
                  <a:pt x="82" y="122"/>
                  <a:pt x="82" y="122"/>
                  <a:pt x="82" y="122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2" y="116"/>
                  <a:pt x="110" y="115"/>
                  <a:pt x="114" y="105"/>
                </a:cubicBezTo>
                <a:cubicBezTo>
                  <a:pt x="116" y="97"/>
                  <a:pt x="113" y="93"/>
                  <a:pt x="108" y="90"/>
                </a:cubicBezTo>
                <a:cubicBezTo>
                  <a:pt x="112" y="89"/>
                  <a:pt x="115" y="86"/>
                  <a:pt x="116" y="81"/>
                </a:cubicBezTo>
                <a:cubicBezTo>
                  <a:pt x="117" y="73"/>
                  <a:pt x="111" y="69"/>
                  <a:pt x="103" y="67"/>
                </a:cubicBezTo>
                <a:close/>
                <a:moveTo>
                  <a:pt x="101" y="101"/>
                </a:moveTo>
                <a:cubicBezTo>
                  <a:pt x="99" y="109"/>
                  <a:pt x="86" y="104"/>
                  <a:pt x="81" y="103"/>
                </a:cubicBezTo>
                <a:cubicBezTo>
                  <a:pt x="85" y="90"/>
                  <a:pt x="85" y="90"/>
                  <a:pt x="85" y="90"/>
                </a:cubicBezTo>
                <a:cubicBezTo>
                  <a:pt x="89" y="91"/>
                  <a:pt x="103" y="93"/>
                  <a:pt x="101" y="101"/>
                </a:cubicBezTo>
                <a:close/>
                <a:moveTo>
                  <a:pt x="103" y="81"/>
                </a:moveTo>
                <a:cubicBezTo>
                  <a:pt x="101" y="88"/>
                  <a:pt x="90" y="84"/>
                  <a:pt x="87" y="83"/>
                </a:cubicBezTo>
                <a:cubicBezTo>
                  <a:pt x="90" y="71"/>
                  <a:pt x="90" y="71"/>
                  <a:pt x="90" y="71"/>
                </a:cubicBezTo>
                <a:cubicBezTo>
                  <a:pt x="93" y="72"/>
                  <a:pt x="105" y="73"/>
                  <a:pt x="103" y="81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5" name="Freeform 647"/>
          <p:cNvSpPr>
            <a:spLocks noEditPoints="1"/>
          </p:cNvSpPr>
          <p:nvPr/>
        </p:nvSpPr>
        <p:spPr bwMode="auto">
          <a:xfrm>
            <a:off x="8398363" y="623735"/>
            <a:ext cx="536808" cy="536808"/>
          </a:xfrm>
          <a:custGeom>
            <a:avLst/>
            <a:gdLst>
              <a:gd name="T0" fmla="*/ 104 w 176"/>
              <a:gd name="T1" fmla="*/ 0 h 176"/>
              <a:gd name="T2" fmla="*/ 47 w 176"/>
              <a:gd name="T3" fmla="*/ 28 h 176"/>
              <a:gd name="T4" fmla="*/ 61 w 176"/>
              <a:gd name="T5" fmla="*/ 25 h 176"/>
              <a:gd name="T6" fmla="*/ 104 w 176"/>
              <a:gd name="T7" fmla="*/ 8 h 176"/>
              <a:gd name="T8" fmla="*/ 168 w 176"/>
              <a:gd name="T9" fmla="*/ 72 h 176"/>
              <a:gd name="T10" fmla="*/ 151 w 176"/>
              <a:gd name="T11" fmla="*/ 115 h 176"/>
              <a:gd name="T12" fmla="*/ 148 w 176"/>
              <a:gd name="T13" fmla="*/ 129 h 176"/>
              <a:gd name="T14" fmla="*/ 176 w 176"/>
              <a:gd name="T15" fmla="*/ 72 h 176"/>
              <a:gd name="T16" fmla="*/ 104 w 176"/>
              <a:gd name="T17" fmla="*/ 0 h 176"/>
              <a:gd name="T18" fmla="*/ 72 w 176"/>
              <a:gd name="T19" fmla="*/ 32 h 176"/>
              <a:gd name="T20" fmla="*/ 0 w 176"/>
              <a:gd name="T21" fmla="*/ 104 h 176"/>
              <a:gd name="T22" fmla="*/ 72 w 176"/>
              <a:gd name="T23" fmla="*/ 176 h 176"/>
              <a:gd name="T24" fmla="*/ 144 w 176"/>
              <a:gd name="T25" fmla="*/ 104 h 176"/>
              <a:gd name="T26" fmla="*/ 72 w 176"/>
              <a:gd name="T27" fmla="*/ 32 h 176"/>
              <a:gd name="T28" fmla="*/ 72 w 176"/>
              <a:gd name="T29" fmla="*/ 168 h 176"/>
              <a:gd name="T30" fmla="*/ 8 w 176"/>
              <a:gd name="T31" fmla="*/ 104 h 176"/>
              <a:gd name="T32" fmla="*/ 72 w 176"/>
              <a:gd name="T33" fmla="*/ 40 h 176"/>
              <a:gd name="T34" fmla="*/ 136 w 176"/>
              <a:gd name="T35" fmla="*/ 104 h 176"/>
              <a:gd name="T36" fmla="*/ 72 w 176"/>
              <a:gd name="T37" fmla="*/ 168 h 176"/>
              <a:gd name="T38" fmla="*/ 82 w 176"/>
              <a:gd name="T39" fmla="*/ 87 h 176"/>
              <a:gd name="T40" fmla="*/ 84 w 176"/>
              <a:gd name="T41" fmla="*/ 79 h 176"/>
              <a:gd name="T42" fmla="*/ 79 w 176"/>
              <a:gd name="T43" fmla="*/ 78 h 176"/>
              <a:gd name="T44" fmla="*/ 77 w 176"/>
              <a:gd name="T45" fmla="*/ 86 h 176"/>
              <a:gd name="T46" fmla="*/ 73 w 176"/>
              <a:gd name="T47" fmla="*/ 85 h 176"/>
              <a:gd name="T48" fmla="*/ 75 w 176"/>
              <a:gd name="T49" fmla="*/ 77 h 176"/>
              <a:gd name="T50" fmla="*/ 70 w 176"/>
              <a:gd name="T51" fmla="*/ 76 h 176"/>
              <a:gd name="T52" fmla="*/ 68 w 176"/>
              <a:gd name="T53" fmla="*/ 84 h 176"/>
              <a:gd name="T54" fmla="*/ 64 w 176"/>
              <a:gd name="T55" fmla="*/ 83 h 176"/>
              <a:gd name="T56" fmla="*/ 64 w 176"/>
              <a:gd name="T57" fmla="*/ 83 h 176"/>
              <a:gd name="T58" fmla="*/ 57 w 176"/>
              <a:gd name="T59" fmla="*/ 82 h 176"/>
              <a:gd name="T60" fmla="*/ 56 w 176"/>
              <a:gd name="T61" fmla="*/ 87 h 176"/>
              <a:gd name="T62" fmla="*/ 60 w 176"/>
              <a:gd name="T63" fmla="*/ 88 h 176"/>
              <a:gd name="T64" fmla="*/ 62 w 176"/>
              <a:gd name="T65" fmla="*/ 90 h 176"/>
              <a:gd name="T66" fmla="*/ 60 w 176"/>
              <a:gd name="T67" fmla="*/ 100 h 176"/>
              <a:gd name="T68" fmla="*/ 60 w 176"/>
              <a:gd name="T69" fmla="*/ 100 h 176"/>
              <a:gd name="T70" fmla="*/ 60 w 176"/>
              <a:gd name="T71" fmla="*/ 100 h 176"/>
              <a:gd name="T72" fmla="*/ 56 w 176"/>
              <a:gd name="T73" fmla="*/ 112 h 176"/>
              <a:gd name="T74" fmla="*/ 54 w 176"/>
              <a:gd name="T75" fmla="*/ 113 h 176"/>
              <a:gd name="T76" fmla="*/ 50 w 176"/>
              <a:gd name="T77" fmla="*/ 113 h 176"/>
              <a:gd name="T78" fmla="*/ 48 w 176"/>
              <a:gd name="T79" fmla="*/ 118 h 176"/>
              <a:gd name="T80" fmla="*/ 55 w 176"/>
              <a:gd name="T81" fmla="*/ 120 h 176"/>
              <a:gd name="T82" fmla="*/ 58 w 176"/>
              <a:gd name="T83" fmla="*/ 121 h 176"/>
              <a:gd name="T84" fmla="*/ 56 w 176"/>
              <a:gd name="T85" fmla="*/ 129 h 176"/>
              <a:gd name="T86" fmla="*/ 61 w 176"/>
              <a:gd name="T87" fmla="*/ 130 h 176"/>
              <a:gd name="T88" fmla="*/ 63 w 176"/>
              <a:gd name="T89" fmla="*/ 122 h 176"/>
              <a:gd name="T90" fmla="*/ 67 w 176"/>
              <a:gd name="T91" fmla="*/ 123 h 176"/>
              <a:gd name="T92" fmla="*/ 65 w 176"/>
              <a:gd name="T93" fmla="*/ 131 h 176"/>
              <a:gd name="T94" fmla="*/ 70 w 176"/>
              <a:gd name="T95" fmla="*/ 132 h 176"/>
              <a:gd name="T96" fmla="*/ 72 w 176"/>
              <a:gd name="T97" fmla="*/ 124 h 176"/>
              <a:gd name="T98" fmla="*/ 90 w 176"/>
              <a:gd name="T99" fmla="*/ 117 h 176"/>
              <a:gd name="T100" fmla="*/ 85 w 176"/>
              <a:gd name="T101" fmla="*/ 106 h 176"/>
              <a:gd name="T102" fmla="*/ 92 w 176"/>
              <a:gd name="T103" fmla="*/ 99 h 176"/>
              <a:gd name="T104" fmla="*/ 82 w 176"/>
              <a:gd name="T105" fmla="*/ 87 h 176"/>
              <a:gd name="T106" fmla="*/ 80 w 176"/>
              <a:gd name="T107" fmla="*/ 114 h 176"/>
              <a:gd name="T108" fmla="*/ 65 w 176"/>
              <a:gd name="T109" fmla="*/ 116 h 176"/>
              <a:gd name="T110" fmla="*/ 68 w 176"/>
              <a:gd name="T111" fmla="*/ 105 h 176"/>
              <a:gd name="T112" fmla="*/ 80 w 176"/>
              <a:gd name="T113" fmla="*/ 114 h 176"/>
              <a:gd name="T114" fmla="*/ 82 w 176"/>
              <a:gd name="T115" fmla="*/ 98 h 176"/>
              <a:gd name="T116" fmla="*/ 69 w 176"/>
              <a:gd name="T117" fmla="*/ 100 h 176"/>
              <a:gd name="T118" fmla="*/ 71 w 176"/>
              <a:gd name="T119" fmla="*/ 91 h 176"/>
              <a:gd name="T120" fmla="*/ 82 w 176"/>
              <a:gd name="T121" fmla="*/ 9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04" y="0"/>
                </a:moveTo>
                <a:cubicBezTo>
                  <a:pt x="81" y="0"/>
                  <a:pt x="60" y="11"/>
                  <a:pt x="47" y="28"/>
                </a:cubicBezTo>
                <a:cubicBezTo>
                  <a:pt x="52" y="27"/>
                  <a:pt x="56" y="26"/>
                  <a:pt x="61" y="25"/>
                </a:cubicBezTo>
                <a:cubicBezTo>
                  <a:pt x="72" y="14"/>
                  <a:pt x="87" y="8"/>
                  <a:pt x="104" y="8"/>
                </a:cubicBezTo>
                <a:cubicBezTo>
                  <a:pt x="139" y="8"/>
                  <a:pt x="168" y="37"/>
                  <a:pt x="168" y="72"/>
                </a:cubicBezTo>
                <a:cubicBezTo>
                  <a:pt x="168" y="89"/>
                  <a:pt x="162" y="104"/>
                  <a:pt x="151" y="115"/>
                </a:cubicBezTo>
                <a:cubicBezTo>
                  <a:pt x="150" y="120"/>
                  <a:pt x="149" y="124"/>
                  <a:pt x="148" y="129"/>
                </a:cubicBezTo>
                <a:cubicBezTo>
                  <a:pt x="165" y="116"/>
                  <a:pt x="176" y="95"/>
                  <a:pt x="176" y="72"/>
                </a:cubicBezTo>
                <a:cubicBezTo>
                  <a:pt x="176" y="32"/>
                  <a:pt x="144" y="0"/>
                  <a:pt x="104" y="0"/>
                </a:cubicBezTo>
                <a:close/>
                <a:moveTo>
                  <a:pt x="72" y="32"/>
                </a:moveTo>
                <a:cubicBezTo>
                  <a:pt x="32" y="32"/>
                  <a:pt x="0" y="64"/>
                  <a:pt x="0" y="104"/>
                </a:cubicBezTo>
                <a:cubicBezTo>
                  <a:pt x="0" y="144"/>
                  <a:pt x="32" y="176"/>
                  <a:pt x="72" y="176"/>
                </a:cubicBezTo>
                <a:cubicBezTo>
                  <a:pt x="112" y="176"/>
                  <a:pt x="144" y="144"/>
                  <a:pt x="144" y="104"/>
                </a:cubicBezTo>
                <a:cubicBezTo>
                  <a:pt x="144" y="64"/>
                  <a:pt x="112" y="32"/>
                  <a:pt x="72" y="32"/>
                </a:cubicBezTo>
                <a:close/>
                <a:moveTo>
                  <a:pt x="72" y="168"/>
                </a:moveTo>
                <a:cubicBezTo>
                  <a:pt x="37" y="168"/>
                  <a:pt x="8" y="139"/>
                  <a:pt x="8" y="104"/>
                </a:cubicBezTo>
                <a:cubicBezTo>
                  <a:pt x="8" y="69"/>
                  <a:pt x="37" y="40"/>
                  <a:pt x="72" y="40"/>
                </a:cubicBezTo>
                <a:cubicBezTo>
                  <a:pt x="107" y="40"/>
                  <a:pt x="136" y="69"/>
                  <a:pt x="136" y="104"/>
                </a:cubicBezTo>
                <a:cubicBezTo>
                  <a:pt x="136" y="139"/>
                  <a:pt x="107" y="168"/>
                  <a:pt x="72" y="168"/>
                </a:cubicBezTo>
                <a:close/>
                <a:moveTo>
                  <a:pt x="82" y="87"/>
                </a:moveTo>
                <a:cubicBezTo>
                  <a:pt x="84" y="79"/>
                  <a:pt x="84" y="79"/>
                  <a:pt x="84" y="79"/>
                </a:cubicBezTo>
                <a:cubicBezTo>
                  <a:pt x="79" y="78"/>
                  <a:pt x="79" y="78"/>
                  <a:pt x="79" y="78"/>
                </a:cubicBezTo>
                <a:cubicBezTo>
                  <a:pt x="77" y="86"/>
                  <a:pt x="77" y="86"/>
                  <a:pt x="77" y="86"/>
                </a:cubicBezTo>
                <a:cubicBezTo>
                  <a:pt x="75" y="86"/>
                  <a:pt x="74" y="85"/>
                  <a:pt x="73" y="85"/>
                </a:cubicBezTo>
                <a:cubicBezTo>
                  <a:pt x="75" y="77"/>
                  <a:pt x="75" y="77"/>
                  <a:pt x="75" y="77"/>
                </a:cubicBezTo>
                <a:cubicBezTo>
                  <a:pt x="70" y="76"/>
                  <a:pt x="70" y="76"/>
                  <a:pt x="70" y="76"/>
                </a:cubicBezTo>
                <a:cubicBezTo>
                  <a:pt x="68" y="84"/>
                  <a:pt x="68" y="84"/>
                  <a:pt x="68" y="84"/>
                </a:cubicBezTo>
                <a:cubicBezTo>
                  <a:pt x="67" y="84"/>
                  <a:pt x="65" y="83"/>
                  <a:pt x="64" y="83"/>
                </a:cubicBezTo>
                <a:cubicBezTo>
                  <a:pt x="64" y="83"/>
                  <a:pt x="64" y="83"/>
                  <a:pt x="64" y="83"/>
                </a:cubicBezTo>
                <a:cubicBezTo>
                  <a:pt x="57" y="82"/>
                  <a:pt x="57" y="82"/>
                  <a:pt x="57" y="82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7"/>
                  <a:pt x="60" y="88"/>
                  <a:pt x="60" y="88"/>
                </a:cubicBezTo>
                <a:cubicBezTo>
                  <a:pt x="62" y="88"/>
                  <a:pt x="62" y="89"/>
                  <a:pt x="62" y="9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3"/>
                  <a:pt x="56" y="114"/>
                  <a:pt x="54" y="113"/>
                </a:cubicBezTo>
                <a:cubicBezTo>
                  <a:pt x="54" y="113"/>
                  <a:pt x="50" y="113"/>
                  <a:pt x="50" y="113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7" y="120"/>
                  <a:pt x="58" y="121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5" y="122"/>
                  <a:pt x="66" y="123"/>
                  <a:pt x="67" y="123"/>
                </a:cubicBezTo>
                <a:cubicBezTo>
                  <a:pt x="65" y="131"/>
                  <a:pt x="65" y="131"/>
                  <a:pt x="65" y="131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72" y="124"/>
                  <a:pt x="72" y="124"/>
                  <a:pt x="72" y="124"/>
                </a:cubicBezTo>
                <a:cubicBezTo>
                  <a:pt x="81" y="126"/>
                  <a:pt x="87" y="125"/>
                  <a:pt x="90" y="117"/>
                </a:cubicBezTo>
                <a:cubicBezTo>
                  <a:pt x="92" y="111"/>
                  <a:pt x="90" y="108"/>
                  <a:pt x="85" y="106"/>
                </a:cubicBezTo>
                <a:cubicBezTo>
                  <a:pt x="89" y="105"/>
                  <a:pt x="91" y="103"/>
                  <a:pt x="92" y="99"/>
                </a:cubicBezTo>
                <a:cubicBezTo>
                  <a:pt x="93" y="93"/>
                  <a:pt x="88" y="89"/>
                  <a:pt x="82" y="87"/>
                </a:cubicBezTo>
                <a:close/>
                <a:moveTo>
                  <a:pt x="80" y="114"/>
                </a:moveTo>
                <a:cubicBezTo>
                  <a:pt x="79" y="120"/>
                  <a:pt x="68" y="117"/>
                  <a:pt x="65" y="116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71" y="106"/>
                  <a:pt x="82" y="108"/>
                  <a:pt x="80" y="114"/>
                </a:cubicBezTo>
                <a:close/>
                <a:moveTo>
                  <a:pt x="82" y="98"/>
                </a:moveTo>
                <a:cubicBezTo>
                  <a:pt x="80" y="104"/>
                  <a:pt x="72" y="101"/>
                  <a:pt x="69" y="100"/>
                </a:cubicBezTo>
                <a:cubicBezTo>
                  <a:pt x="71" y="91"/>
                  <a:pt x="71" y="91"/>
                  <a:pt x="71" y="91"/>
                </a:cubicBezTo>
                <a:cubicBezTo>
                  <a:pt x="74" y="91"/>
                  <a:pt x="83" y="93"/>
                  <a:pt x="82" y="9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6" name="Freeform 648"/>
          <p:cNvSpPr>
            <a:spLocks noEditPoints="1"/>
          </p:cNvSpPr>
          <p:nvPr/>
        </p:nvSpPr>
        <p:spPr bwMode="auto">
          <a:xfrm>
            <a:off x="9416913" y="747618"/>
            <a:ext cx="523039" cy="289053"/>
          </a:xfrm>
          <a:custGeom>
            <a:avLst/>
            <a:gdLst>
              <a:gd name="T0" fmla="*/ 36 w 176"/>
              <a:gd name="T1" fmla="*/ 16 h 96"/>
              <a:gd name="T2" fmla="*/ 36 w 176"/>
              <a:gd name="T3" fmla="*/ 24 h 96"/>
              <a:gd name="T4" fmla="*/ 48 w 176"/>
              <a:gd name="T5" fmla="*/ 20 h 96"/>
              <a:gd name="T6" fmla="*/ 88 w 176"/>
              <a:gd name="T7" fmla="*/ 16 h 96"/>
              <a:gd name="T8" fmla="*/ 88 w 176"/>
              <a:gd name="T9" fmla="*/ 80 h 96"/>
              <a:gd name="T10" fmla="*/ 88 w 176"/>
              <a:gd name="T11" fmla="*/ 16 h 96"/>
              <a:gd name="T12" fmla="*/ 98 w 176"/>
              <a:gd name="T13" fmla="*/ 65 h 96"/>
              <a:gd name="T14" fmla="*/ 90 w 176"/>
              <a:gd name="T15" fmla="*/ 68 h 96"/>
              <a:gd name="T16" fmla="*/ 86 w 176"/>
              <a:gd name="T17" fmla="*/ 72 h 96"/>
              <a:gd name="T18" fmla="*/ 82 w 176"/>
              <a:gd name="T19" fmla="*/ 67 h 96"/>
              <a:gd name="T20" fmla="*/ 75 w 176"/>
              <a:gd name="T21" fmla="*/ 61 h 96"/>
              <a:gd name="T22" fmla="*/ 80 w 176"/>
              <a:gd name="T23" fmla="*/ 56 h 96"/>
              <a:gd name="T24" fmla="*/ 86 w 176"/>
              <a:gd name="T25" fmla="*/ 63 h 96"/>
              <a:gd name="T26" fmla="*/ 82 w 176"/>
              <a:gd name="T27" fmla="*/ 49 h 96"/>
              <a:gd name="T28" fmla="*/ 76 w 176"/>
              <a:gd name="T29" fmla="*/ 43 h 96"/>
              <a:gd name="T30" fmla="*/ 76 w 176"/>
              <a:gd name="T31" fmla="*/ 34 h 96"/>
              <a:gd name="T32" fmla="*/ 82 w 176"/>
              <a:gd name="T33" fmla="*/ 28 h 96"/>
              <a:gd name="T34" fmla="*/ 86 w 176"/>
              <a:gd name="T35" fmla="*/ 24 h 96"/>
              <a:gd name="T36" fmla="*/ 90 w 176"/>
              <a:gd name="T37" fmla="*/ 28 h 96"/>
              <a:gd name="T38" fmla="*/ 97 w 176"/>
              <a:gd name="T39" fmla="*/ 30 h 96"/>
              <a:gd name="T40" fmla="*/ 101 w 176"/>
              <a:gd name="T41" fmla="*/ 38 h 96"/>
              <a:gd name="T42" fmla="*/ 93 w 176"/>
              <a:gd name="T43" fmla="*/ 34 h 96"/>
              <a:gd name="T44" fmla="*/ 90 w 176"/>
              <a:gd name="T45" fmla="*/ 44 h 96"/>
              <a:gd name="T46" fmla="*/ 98 w 176"/>
              <a:gd name="T47" fmla="*/ 48 h 96"/>
              <a:gd name="T48" fmla="*/ 102 w 176"/>
              <a:gd name="T49" fmla="*/ 56 h 96"/>
              <a:gd name="T50" fmla="*/ 168 w 176"/>
              <a:gd name="T51" fmla="*/ 0 h 96"/>
              <a:gd name="T52" fmla="*/ 0 w 176"/>
              <a:gd name="T53" fmla="*/ 8 h 96"/>
              <a:gd name="T54" fmla="*/ 8 w 176"/>
              <a:gd name="T55" fmla="*/ 96 h 96"/>
              <a:gd name="T56" fmla="*/ 176 w 176"/>
              <a:gd name="T57" fmla="*/ 88 h 96"/>
              <a:gd name="T58" fmla="*/ 168 w 176"/>
              <a:gd name="T59" fmla="*/ 0 h 96"/>
              <a:gd name="T60" fmla="*/ 16 w 176"/>
              <a:gd name="T61" fmla="*/ 12 h 96"/>
              <a:gd name="T62" fmla="*/ 8 w 176"/>
              <a:gd name="T63" fmla="*/ 12 h 96"/>
              <a:gd name="T64" fmla="*/ 12 w 176"/>
              <a:gd name="T65" fmla="*/ 88 h 96"/>
              <a:gd name="T66" fmla="*/ 12 w 176"/>
              <a:gd name="T67" fmla="*/ 80 h 96"/>
              <a:gd name="T68" fmla="*/ 12 w 176"/>
              <a:gd name="T69" fmla="*/ 88 h 96"/>
              <a:gd name="T70" fmla="*/ 160 w 176"/>
              <a:gd name="T71" fmla="*/ 84 h 96"/>
              <a:gd name="T72" fmla="*/ 168 w 176"/>
              <a:gd name="T73" fmla="*/ 84 h 96"/>
              <a:gd name="T74" fmla="*/ 168 w 176"/>
              <a:gd name="T75" fmla="*/ 73 h 96"/>
              <a:gd name="T76" fmla="*/ 152 w 176"/>
              <a:gd name="T77" fmla="*/ 84 h 96"/>
              <a:gd name="T78" fmla="*/ 23 w 176"/>
              <a:gd name="T79" fmla="*/ 88 h 96"/>
              <a:gd name="T80" fmla="*/ 12 w 176"/>
              <a:gd name="T81" fmla="*/ 72 h 96"/>
              <a:gd name="T82" fmla="*/ 8 w 176"/>
              <a:gd name="T83" fmla="*/ 23 h 96"/>
              <a:gd name="T84" fmla="*/ 24 w 176"/>
              <a:gd name="T85" fmla="*/ 12 h 96"/>
              <a:gd name="T86" fmla="*/ 153 w 176"/>
              <a:gd name="T87" fmla="*/ 8 h 96"/>
              <a:gd name="T88" fmla="*/ 164 w 176"/>
              <a:gd name="T89" fmla="*/ 24 h 96"/>
              <a:gd name="T90" fmla="*/ 168 w 176"/>
              <a:gd name="T91" fmla="*/ 73 h 96"/>
              <a:gd name="T92" fmla="*/ 160 w 176"/>
              <a:gd name="T93" fmla="*/ 12 h 96"/>
              <a:gd name="T94" fmla="*/ 168 w 176"/>
              <a:gd name="T95" fmla="*/ 12 h 96"/>
              <a:gd name="T96" fmla="*/ 81 w 176"/>
              <a:gd name="T97" fmla="*/ 38 h 96"/>
              <a:gd name="T98" fmla="*/ 83 w 176"/>
              <a:gd name="T99" fmla="*/ 42 h 96"/>
              <a:gd name="T100" fmla="*/ 86 w 176"/>
              <a:gd name="T101" fmla="*/ 43 h 96"/>
              <a:gd name="T102" fmla="*/ 82 w 176"/>
              <a:gd name="T103" fmla="*/ 34 h 96"/>
              <a:gd name="T104" fmla="*/ 140 w 176"/>
              <a:gd name="T105" fmla="*/ 72 h 96"/>
              <a:gd name="T106" fmla="*/ 128 w 176"/>
              <a:gd name="T107" fmla="*/ 76 h 96"/>
              <a:gd name="T108" fmla="*/ 140 w 176"/>
              <a:gd name="T109" fmla="*/ 80 h 96"/>
              <a:gd name="T110" fmla="*/ 140 w 176"/>
              <a:gd name="T111" fmla="*/ 72 h 96"/>
              <a:gd name="T112" fmla="*/ 92 w 176"/>
              <a:gd name="T113" fmla="*/ 51 h 96"/>
              <a:gd name="T114" fmla="*/ 90 w 176"/>
              <a:gd name="T115" fmla="*/ 63 h 96"/>
              <a:gd name="T116" fmla="*/ 96 w 176"/>
              <a:gd name="T117" fmla="*/ 57 h 96"/>
              <a:gd name="T118" fmla="*/ 94 w 176"/>
              <a:gd name="T119" fmla="*/ 5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96"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close/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close/>
                <a:moveTo>
                  <a:pt x="101" y="61"/>
                </a:moveTo>
                <a:cubicBezTo>
                  <a:pt x="100" y="63"/>
                  <a:pt x="99" y="64"/>
                  <a:pt x="98" y="65"/>
                </a:cubicBezTo>
                <a:cubicBezTo>
                  <a:pt x="97" y="66"/>
                  <a:pt x="96" y="67"/>
                  <a:pt x="94" y="67"/>
                </a:cubicBezTo>
                <a:cubicBezTo>
                  <a:pt x="93" y="68"/>
                  <a:pt x="91" y="68"/>
                  <a:pt x="90" y="68"/>
                </a:cubicBezTo>
                <a:cubicBezTo>
                  <a:pt x="90" y="72"/>
                  <a:pt x="90" y="72"/>
                  <a:pt x="90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68"/>
                  <a:pt x="86" y="68"/>
                  <a:pt x="86" y="68"/>
                </a:cubicBezTo>
                <a:cubicBezTo>
                  <a:pt x="84" y="68"/>
                  <a:pt x="83" y="68"/>
                  <a:pt x="82" y="67"/>
                </a:cubicBezTo>
                <a:cubicBezTo>
                  <a:pt x="80" y="67"/>
                  <a:pt x="79" y="66"/>
                  <a:pt x="77" y="65"/>
                </a:cubicBezTo>
                <a:cubicBezTo>
                  <a:pt x="76" y="64"/>
                  <a:pt x="75" y="62"/>
                  <a:pt x="75" y="61"/>
                </a:cubicBezTo>
                <a:cubicBezTo>
                  <a:pt x="74" y="59"/>
                  <a:pt x="74" y="58"/>
                  <a:pt x="74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8"/>
                  <a:pt x="80" y="60"/>
                  <a:pt x="82" y="61"/>
                </a:cubicBezTo>
                <a:cubicBezTo>
                  <a:pt x="83" y="63"/>
                  <a:pt x="84" y="63"/>
                  <a:pt x="86" y="63"/>
                </a:cubicBezTo>
                <a:cubicBezTo>
                  <a:pt x="86" y="50"/>
                  <a:pt x="86" y="50"/>
                  <a:pt x="86" y="50"/>
                </a:cubicBezTo>
                <a:cubicBezTo>
                  <a:pt x="85" y="50"/>
                  <a:pt x="84" y="49"/>
                  <a:pt x="82" y="49"/>
                </a:cubicBezTo>
                <a:cubicBezTo>
                  <a:pt x="81" y="48"/>
                  <a:pt x="80" y="47"/>
                  <a:pt x="79" y="47"/>
                </a:cubicBezTo>
                <a:cubicBezTo>
                  <a:pt x="77" y="46"/>
                  <a:pt x="76" y="45"/>
                  <a:pt x="76" y="43"/>
                </a:cubicBezTo>
                <a:cubicBezTo>
                  <a:pt x="75" y="42"/>
                  <a:pt x="75" y="40"/>
                  <a:pt x="75" y="38"/>
                </a:cubicBezTo>
                <a:cubicBezTo>
                  <a:pt x="75" y="37"/>
                  <a:pt x="75" y="35"/>
                  <a:pt x="76" y="34"/>
                </a:cubicBezTo>
                <a:cubicBezTo>
                  <a:pt x="76" y="32"/>
                  <a:pt x="77" y="31"/>
                  <a:pt x="78" y="30"/>
                </a:cubicBezTo>
                <a:cubicBezTo>
                  <a:pt x="79" y="29"/>
                  <a:pt x="81" y="29"/>
                  <a:pt x="82" y="28"/>
                </a:cubicBezTo>
                <a:cubicBezTo>
                  <a:pt x="84" y="28"/>
                  <a:pt x="85" y="28"/>
                  <a:pt x="86" y="28"/>
                </a:cubicBezTo>
                <a:cubicBezTo>
                  <a:pt x="86" y="24"/>
                  <a:pt x="86" y="24"/>
                  <a:pt x="86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8"/>
                  <a:pt x="90" y="28"/>
                  <a:pt x="90" y="28"/>
                </a:cubicBezTo>
                <a:cubicBezTo>
                  <a:pt x="91" y="28"/>
                  <a:pt x="92" y="28"/>
                  <a:pt x="94" y="28"/>
                </a:cubicBezTo>
                <a:cubicBezTo>
                  <a:pt x="95" y="29"/>
                  <a:pt x="96" y="29"/>
                  <a:pt x="97" y="30"/>
                </a:cubicBezTo>
                <a:cubicBezTo>
                  <a:pt x="99" y="31"/>
                  <a:pt x="99" y="32"/>
                  <a:pt x="100" y="34"/>
                </a:cubicBezTo>
                <a:cubicBezTo>
                  <a:pt x="101" y="35"/>
                  <a:pt x="101" y="36"/>
                  <a:pt x="101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6"/>
                  <a:pt x="94" y="35"/>
                  <a:pt x="93" y="34"/>
                </a:cubicBezTo>
                <a:cubicBezTo>
                  <a:pt x="93" y="33"/>
                  <a:pt x="92" y="32"/>
                  <a:pt x="90" y="32"/>
                </a:cubicBezTo>
                <a:cubicBezTo>
                  <a:pt x="90" y="44"/>
                  <a:pt x="90" y="44"/>
                  <a:pt x="90" y="44"/>
                </a:cubicBezTo>
                <a:cubicBezTo>
                  <a:pt x="91" y="44"/>
                  <a:pt x="92" y="45"/>
                  <a:pt x="94" y="45"/>
                </a:cubicBezTo>
                <a:cubicBezTo>
                  <a:pt x="95" y="46"/>
                  <a:pt x="97" y="47"/>
                  <a:pt x="98" y="48"/>
                </a:cubicBezTo>
                <a:cubicBezTo>
                  <a:pt x="99" y="49"/>
                  <a:pt x="100" y="50"/>
                  <a:pt x="101" y="51"/>
                </a:cubicBezTo>
                <a:cubicBezTo>
                  <a:pt x="102" y="52"/>
                  <a:pt x="102" y="54"/>
                  <a:pt x="102" y="56"/>
                </a:cubicBezTo>
                <a:cubicBezTo>
                  <a:pt x="102" y="58"/>
                  <a:pt x="102" y="60"/>
                  <a:pt x="101" y="61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close/>
                <a:moveTo>
                  <a:pt x="81" y="38"/>
                </a:moveTo>
                <a:cubicBezTo>
                  <a:pt x="81" y="39"/>
                  <a:pt x="81" y="39"/>
                  <a:pt x="81" y="40"/>
                </a:cubicBezTo>
                <a:cubicBezTo>
                  <a:pt x="82" y="41"/>
                  <a:pt x="82" y="41"/>
                  <a:pt x="83" y="42"/>
                </a:cubicBezTo>
                <a:cubicBezTo>
                  <a:pt x="83" y="42"/>
                  <a:pt x="84" y="42"/>
                  <a:pt x="85" y="43"/>
                </a:cubicBezTo>
                <a:cubicBezTo>
                  <a:pt x="85" y="43"/>
                  <a:pt x="86" y="43"/>
                  <a:pt x="86" y="43"/>
                </a:cubicBezTo>
                <a:cubicBezTo>
                  <a:pt x="86" y="32"/>
                  <a:pt x="86" y="32"/>
                  <a:pt x="86" y="32"/>
                </a:cubicBezTo>
                <a:cubicBezTo>
                  <a:pt x="84" y="32"/>
                  <a:pt x="83" y="33"/>
                  <a:pt x="82" y="34"/>
                </a:cubicBezTo>
                <a:cubicBezTo>
                  <a:pt x="81" y="35"/>
                  <a:pt x="81" y="36"/>
                  <a:pt x="81" y="38"/>
                </a:cubicBezTo>
                <a:close/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close/>
                <a:moveTo>
                  <a:pt x="94" y="53"/>
                </a:moveTo>
                <a:cubicBezTo>
                  <a:pt x="93" y="52"/>
                  <a:pt x="92" y="52"/>
                  <a:pt x="92" y="51"/>
                </a:cubicBezTo>
                <a:cubicBezTo>
                  <a:pt x="91" y="51"/>
                  <a:pt x="90" y="51"/>
                  <a:pt x="90" y="51"/>
                </a:cubicBezTo>
                <a:cubicBezTo>
                  <a:pt x="90" y="63"/>
                  <a:pt x="90" y="63"/>
                  <a:pt x="90" y="63"/>
                </a:cubicBezTo>
                <a:cubicBezTo>
                  <a:pt x="92" y="63"/>
                  <a:pt x="93" y="63"/>
                  <a:pt x="94" y="62"/>
                </a:cubicBezTo>
                <a:cubicBezTo>
                  <a:pt x="95" y="61"/>
                  <a:pt x="96" y="59"/>
                  <a:pt x="96" y="57"/>
                </a:cubicBezTo>
                <a:cubicBezTo>
                  <a:pt x="96" y="56"/>
                  <a:pt x="96" y="55"/>
                  <a:pt x="95" y="54"/>
                </a:cubicBezTo>
                <a:cubicBezTo>
                  <a:pt x="95" y="54"/>
                  <a:pt x="94" y="53"/>
                  <a:pt x="94" y="53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7" name="Freeform 649"/>
          <p:cNvSpPr>
            <a:spLocks noEditPoints="1"/>
          </p:cNvSpPr>
          <p:nvPr/>
        </p:nvSpPr>
        <p:spPr bwMode="auto">
          <a:xfrm>
            <a:off x="10421704" y="692560"/>
            <a:ext cx="536808" cy="385396"/>
          </a:xfrm>
          <a:custGeom>
            <a:avLst/>
            <a:gdLst>
              <a:gd name="T0" fmla="*/ 32 w 176"/>
              <a:gd name="T1" fmla="*/ 52 h 128"/>
              <a:gd name="T2" fmla="*/ 48 w 176"/>
              <a:gd name="T3" fmla="*/ 52 h 128"/>
              <a:gd name="T4" fmla="*/ 140 w 176"/>
              <a:gd name="T5" fmla="*/ 8 h 128"/>
              <a:gd name="T6" fmla="*/ 36 w 176"/>
              <a:gd name="T7" fmla="*/ 0 h 128"/>
              <a:gd name="T8" fmla="*/ 20 w 176"/>
              <a:gd name="T9" fmla="*/ 24 h 128"/>
              <a:gd name="T10" fmla="*/ 156 w 176"/>
              <a:gd name="T11" fmla="*/ 16 h 128"/>
              <a:gd name="T12" fmla="*/ 20 w 176"/>
              <a:gd name="T13" fmla="*/ 24 h 128"/>
              <a:gd name="T14" fmla="*/ 0 w 176"/>
              <a:gd name="T15" fmla="*/ 40 h 128"/>
              <a:gd name="T16" fmla="*/ 168 w 176"/>
              <a:gd name="T17" fmla="*/ 128 h 128"/>
              <a:gd name="T18" fmla="*/ 168 w 176"/>
              <a:gd name="T19" fmla="*/ 32 h 128"/>
              <a:gd name="T20" fmla="*/ 12 w 176"/>
              <a:gd name="T21" fmla="*/ 48 h 128"/>
              <a:gd name="T22" fmla="*/ 12 w 176"/>
              <a:gd name="T23" fmla="*/ 120 h 128"/>
              <a:gd name="T24" fmla="*/ 16 w 176"/>
              <a:gd name="T25" fmla="*/ 116 h 128"/>
              <a:gd name="T26" fmla="*/ 160 w 176"/>
              <a:gd name="T27" fmla="*/ 116 h 128"/>
              <a:gd name="T28" fmla="*/ 164 w 176"/>
              <a:gd name="T29" fmla="*/ 120 h 128"/>
              <a:gd name="T30" fmla="*/ 152 w 176"/>
              <a:gd name="T31" fmla="*/ 116 h 128"/>
              <a:gd name="T32" fmla="*/ 24 w 176"/>
              <a:gd name="T33" fmla="*/ 116 h 128"/>
              <a:gd name="T34" fmla="*/ 8 w 176"/>
              <a:gd name="T35" fmla="*/ 55 h 128"/>
              <a:gd name="T36" fmla="*/ 23 w 176"/>
              <a:gd name="T37" fmla="*/ 40 h 128"/>
              <a:gd name="T38" fmla="*/ 164 w 176"/>
              <a:gd name="T39" fmla="*/ 56 h 128"/>
              <a:gd name="T40" fmla="*/ 164 w 176"/>
              <a:gd name="T41" fmla="*/ 48 h 128"/>
              <a:gd name="T42" fmla="*/ 168 w 176"/>
              <a:gd name="T43" fmla="*/ 44 h 128"/>
              <a:gd name="T44" fmla="*/ 132 w 176"/>
              <a:gd name="T45" fmla="*/ 104 h 128"/>
              <a:gd name="T46" fmla="*/ 140 w 176"/>
              <a:gd name="T47" fmla="*/ 112 h 128"/>
              <a:gd name="T48" fmla="*/ 88 w 176"/>
              <a:gd name="T49" fmla="*/ 48 h 128"/>
              <a:gd name="T50" fmla="*/ 120 w 176"/>
              <a:gd name="T51" fmla="*/ 80 h 128"/>
              <a:gd name="T52" fmla="*/ 98 w 176"/>
              <a:gd name="T53" fmla="*/ 97 h 128"/>
              <a:gd name="T54" fmla="*/ 90 w 176"/>
              <a:gd name="T55" fmla="*/ 104 h 128"/>
              <a:gd name="T56" fmla="*/ 82 w 176"/>
              <a:gd name="T57" fmla="*/ 99 h 128"/>
              <a:gd name="T58" fmla="*/ 74 w 176"/>
              <a:gd name="T59" fmla="*/ 88 h 128"/>
              <a:gd name="T60" fmla="*/ 86 w 176"/>
              <a:gd name="T61" fmla="*/ 95 h 128"/>
              <a:gd name="T62" fmla="*/ 79 w 176"/>
              <a:gd name="T63" fmla="*/ 79 h 128"/>
              <a:gd name="T64" fmla="*/ 76 w 176"/>
              <a:gd name="T65" fmla="*/ 66 h 128"/>
              <a:gd name="T66" fmla="*/ 86 w 176"/>
              <a:gd name="T67" fmla="*/ 60 h 128"/>
              <a:gd name="T68" fmla="*/ 90 w 176"/>
              <a:gd name="T69" fmla="*/ 60 h 128"/>
              <a:gd name="T70" fmla="*/ 100 w 176"/>
              <a:gd name="T71" fmla="*/ 66 h 128"/>
              <a:gd name="T72" fmla="*/ 93 w 176"/>
              <a:gd name="T73" fmla="*/ 66 h 128"/>
              <a:gd name="T74" fmla="*/ 94 w 176"/>
              <a:gd name="T75" fmla="*/ 77 h 128"/>
              <a:gd name="T76" fmla="*/ 102 w 176"/>
              <a:gd name="T77" fmla="*/ 88 h 128"/>
              <a:gd name="T78" fmla="*/ 92 w 176"/>
              <a:gd name="T79" fmla="*/ 83 h 128"/>
              <a:gd name="T80" fmla="*/ 94 w 176"/>
              <a:gd name="T81" fmla="*/ 94 h 128"/>
              <a:gd name="T82" fmla="*/ 94 w 176"/>
              <a:gd name="T83" fmla="*/ 85 h 128"/>
              <a:gd name="T84" fmla="*/ 83 w 176"/>
              <a:gd name="T85" fmla="*/ 74 h 128"/>
              <a:gd name="T86" fmla="*/ 86 w 176"/>
              <a:gd name="T8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28"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close/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close/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close/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close/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close/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close/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close/>
                <a:moveTo>
                  <a:pt x="101" y="93"/>
                </a:moveTo>
                <a:cubicBezTo>
                  <a:pt x="100" y="95"/>
                  <a:pt x="99" y="96"/>
                  <a:pt x="98" y="97"/>
                </a:cubicBezTo>
                <a:cubicBezTo>
                  <a:pt x="97" y="98"/>
                  <a:pt x="96" y="99"/>
                  <a:pt x="94" y="99"/>
                </a:cubicBezTo>
                <a:cubicBezTo>
                  <a:pt x="93" y="100"/>
                  <a:pt x="91" y="100"/>
                  <a:pt x="90" y="100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4" y="100"/>
                  <a:pt x="83" y="100"/>
                  <a:pt x="82" y="99"/>
                </a:cubicBezTo>
                <a:cubicBezTo>
                  <a:pt x="80" y="99"/>
                  <a:pt x="79" y="98"/>
                  <a:pt x="77" y="97"/>
                </a:cubicBezTo>
                <a:cubicBezTo>
                  <a:pt x="76" y="96"/>
                  <a:pt x="75" y="94"/>
                  <a:pt x="75" y="93"/>
                </a:cubicBezTo>
                <a:cubicBezTo>
                  <a:pt x="74" y="91"/>
                  <a:pt x="74" y="90"/>
                  <a:pt x="74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90"/>
                  <a:pt x="80" y="92"/>
                  <a:pt x="82" y="93"/>
                </a:cubicBezTo>
                <a:cubicBezTo>
                  <a:pt x="83" y="95"/>
                  <a:pt x="84" y="95"/>
                  <a:pt x="86" y="95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4" y="81"/>
                  <a:pt x="82" y="81"/>
                </a:cubicBezTo>
                <a:cubicBezTo>
                  <a:pt x="81" y="80"/>
                  <a:pt x="80" y="79"/>
                  <a:pt x="79" y="79"/>
                </a:cubicBezTo>
                <a:cubicBezTo>
                  <a:pt x="77" y="78"/>
                  <a:pt x="76" y="77"/>
                  <a:pt x="76" y="75"/>
                </a:cubicBezTo>
                <a:cubicBezTo>
                  <a:pt x="75" y="74"/>
                  <a:pt x="75" y="72"/>
                  <a:pt x="75" y="70"/>
                </a:cubicBezTo>
                <a:cubicBezTo>
                  <a:pt x="75" y="69"/>
                  <a:pt x="75" y="67"/>
                  <a:pt x="76" y="66"/>
                </a:cubicBezTo>
                <a:cubicBezTo>
                  <a:pt x="76" y="64"/>
                  <a:pt x="77" y="63"/>
                  <a:pt x="78" y="62"/>
                </a:cubicBezTo>
                <a:cubicBezTo>
                  <a:pt x="79" y="61"/>
                  <a:pt x="81" y="61"/>
                  <a:pt x="82" y="60"/>
                </a:cubicBezTo>
                <a:cubicBezTo>
                  <a:pt x="84" y="60"/>
                  <a:pt x="85" y="60"/>
                  <a:pt x="86" y="60"/>
                </a:cubicBezTo>
                <a:cubicBezTo>
                  <a:pt x="86" y="56"/>
                  <a:pt x="86" y="56"/>
                  <a:pt x="86" y="56"/>
                </a:cubicBezTo>
                <a:cubicBezTo>
                  <a:pt x="90" y="56"/>
                  <a:pt x="90" y="56"/>
                  <a:pt x="90" y="56"/>
                </a:cubicBezTo>
                <a:cubicBezTo>
                  <a:pt x="90" y="60"/>
                  <a:pt x="90" y="60"/>
                  <a:pt x="90" y="60"/>
                </a:cubicBezTo>
                <a:cubicBezTo>
                  <a:pt x="91" y="60"/>
                  <a:pt x="92" y="60"/>
                  <a:pt x="94" y="60"/>
                </a:cubicBezTo>
                <a:cubicBezTo>
                  <a:pt x="95" y="61"/>
                  <a:pt x="96" y="61"/>
                  <a:pt x="97" y="62"/>
                </a:cubicBezTo>
                <a:cubicBezTo>
                  <a:pt x="99" y="63"/>
                  <a:pt x="99" y="64"/>
                  <a:pt x="100" y="66"/>
                </a:cubicBezTo>
                <a:cubicBezTo>
                  <a:pt x="101" y="67"/>
                  <a:pt x="101" y="68"/>
                  <a:pt x="101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68"/>
                  <a:pt x="94" y="67"/>
                  <a:pt x="93" y="66"/>
                </a:cubicBezTo>
                <a:cubicBezTo>
                  <a:pt x="93" y="65"/>
                  <a:pt x="92" y="64"/>
                  <a:pt x="90" y="64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7"/>
                  <a:pt x="94" y="77"/>
                </a:cubicBezTo>
                <a:cubicBezTo>
                  <a:pt x="95" y="78"/>
                  <a:pt x="97" y="79"/>
                  <a:pt x="98" y="80"/>
                </a:cubicBezTo>
                <a:cubicBezTo>
                  <a:pt x="99" y="81"/>
                  <a:pt x="100" y="82"/>
                  <a:pt x="101" y="83"/>
                </a:cubicBezTo>
                <a:cubicBezTo>
                  <a:pt x="102" y="84"/>
                  <a:pt x="102" y="86"/>
                  <a:pt x="102" y="88"/>
                </a:cubicBezTo>
                <a:cubicBezTo>
                  <a:pt x="102" y="90"/>
                  <a:pt x="102" y="92"/>
                  <a:pt x="101" y="93"/>
                </a:cubicBezTo>
                <a:close/>
                <a:moveTo>
                  <a:pt x="94" y="85"/>
                </a:moveTo>
                <a:cubicBezTo>
                  <a:pt x="93" y="84"/>
                  <a:pt x="92" y="84"/>
                  <a:pt x="92" y="83"/>
                </a:cubicBezTo>
                <a:cubicBezTo>
                  <a:pt x="91" y="83"/>
                  <a:pt x="90" y="83"/>
                  <a:pt x="90" y="83"/>
                </a:cubicBezTo>
                <a:cubicBezTo>
                  <a:pt x="90" y="95"/>
                  <a:pt x="90" y="95"/>
                  <a:pt x="90" y="95"/>
                </a:cubicBezTo>
                <a:cubicBezTo>
                  <a:pt x="92" y="95"/>
                  <a:pt x="93" y="95"/>
                  <a:pt x="94" y="94"/>
                </a:cubicBezTo>
                <a:cubicBezTo>
                  <a:pt x="95" y="93"/>
                  <a:pt x="96" y="91"/>
                  <a:pt x="96" y="89"/>
                </a:cubicBezTo>
                <a:cubicBezTo>
                  <a:pt x="96" y="88"/>
                  <a:pt x="96" y="87"/>
                  <a:pt x="95" y="86"/>
                </a:cubicBezTo>
                <a:cubicBezTo>
                  <a:pt x="95" y="86"/>
                  <a:pt x="94" y="85"/>
                  <a:pt x="94" y="85"/>
                </a:cubicBezTo>
                <a:close/>
                <a:moveTo>
                  <a:pt x="81" y="70"/>
                </a:moveTo>
                <a:cubicBezTo>
                  <a:pt x="81" y="71"/>
                  <a:pt x="81" y="71"/>
                  <a:pt x="81" y="72"/>
                </a:cubicBezTo>
                <a:cubicBezTo>
                  <a:pt x="82" y="73"/>
                  <a:pt x="82" y="73"/>
                  <a:pt x="83" y="74"/>
                </a:cubicBezTo>
                <a:cubicBezTo>
                  <a:pt x="83" y="74"/>
                  <a:pt x="84" y="74"/>
                  <a:pt x="85" y="75"/>
                </a:cubicBezTo>
                <a:cubicBezTo>
                  <a:pt x="85" y="75"/>
                  <a:pt x="86" y="75"/>
                  <a:pt x="86" y="75"/>
                </a:cubicBezTo>
                <a:cubicBezTo>
                  <a:pt x="86" y="64"/>
                  <a:pt x="86" y="64"/>
                  <a:pt x="86" y="64"/>
                </a:cubicBezTo>
                <a:cubicBezTo>
                  <a:pt x="84" y="64"/>
                  <a:pt x="83" y="65"/>
                  <a:pt x="82" y="66"/>
                </a:cubicBezTo>
                <a:cubicBezTo>
                  <a:pt x="81" y="67"/>
                  <a:pt x="81" y="68"/>
                  <a:pt x="81" y="7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8" name="Freeform 650"/>
          <p:cNvSpPr>
            <a:spLocks noEditPoints="1"/>
          </p:cNvSpPr>
          <p:nvPr/>
        </p:nvSpPr>
        <p:spPr bwMode="auto">
          <a:xfrm>
            <a:off x="1296036" y="1738640"/>
            <a:ext cx="536808" cy="330340"/>
          </a:xfrm>
          <a:custGeom>
            <a:avLst/>
            <a:gdLst>
              <a:gd name="T0" fmla="*/ 36 w 176"/>
              <a:gd name="T1" fmla="*/ 48 h 112"/>
              <a:gd name="T2" fmla="*/ 66 w 176"/>
              <a:gd name="T3" fmla="*/ 60 h 112"/>
              <a:gd name="T4" fmla="*/ 69 w 176"/>
              <a:gd name="T5" fmla="*/ 64 h 112"/>
              <a:gd name="T6" fmla="*/ 67 w 176"/>
              <a:gd name="T7" fmla="*/ 56 h 112"/>
              <a:gd name="T8" fmla="*/ 8 w 176"/>
              <a:gd name="T9" fmla="*/ 24 h 112"/>
              <a:gd name="T10" fmla="*/ 8 w 176"/>
              <a:gd name="T11" fmla="*/ 112 h 112"/>
              <a:gd name="T12" fmla="*/ 144 w 176"/>
              <a:gd name="T13" fmla="*/ 32 h 112"/>
              <a:gd name="T14" fmla="*/ 16 w 176"/>
              <a:gd name="T15" fmla="*/ 36 h 112"/>
              <a:gd name="T16" fmla="*/ 12 w 176"/>
              <a:gd name="T17" fmla="*/ 32 h 112"/>
              <a:gd name="T18" fmla="*/ 12 w 176"/>
              <a:gd name="T19" fmla="*/ 96 h 112"/>
              <a:gd name="T20" fmla="*/ 132 w 176"/>
              <a:gd name="T21" fmla="*/ 104 h 112"/>
              <a:gd name="T22" fmla="*/ 136 w 176"/>
              <a:gd name="T23" fmla="*/ 100 h 112"/>
              <a:gd name="T24" fmla="*/ 132 w 176"/>
              <a:gd name="T25" fmla="*/ 88 h 112"/>
              <a:gd name="T26" fmla="*/ 23 w 176"/>
              <a:gd name="T27" fmla="*/ 104 h 112"/>
              <a:gd name="T28" fmla="*/ 8 w 176"/>
              <a:gd name="T29" fmla="*/ 89 h 112"/>
              <a:gd name="T30" fmla="*/ 24 w 176"/>
              <a:gd name="T31" fmla="*/ 36 h 112"/>
              <a:gd name="T32" fmla="*/ 120 w 176"/>
              <a:gd name="T33" fmla="*/ 36 h 112"/>
              <a:gd name="T34" fmla="*/ 136 w 176"/>
              <a:gd name="T35" fmla="*/ 89 h 112"/>
              <a:gd name="T36" fmla="*/ 132 w 176"/>
              <a:gd name="T37" fmla="*/ 32 h 112"/>
              <a:gd name="T38" fmla="*/ 108 w 176"/>
              <a:gd name="T39" fmla="*/ 88 h 112"/>
              <a:gd name="T40" fmla="*/ 112 w 176"/>
              <a:gd name="T41" fmla="*/ 92 h 112"/>
              <a:gd name="T42" fmla="*/ 75 w 176"/>
              <a:gd name="T43" fmla="*/ 71 h 112"/>
              <a:gd name="T44" fmla="*/ 77 w 176"/>
              <a:gd name="T45" fmla="*/ 79 h 112"/>
              <a:gd name="T46" fmla="*/ 77 w 176"/>
              <a:gd name="T47" fmla="*/ 72 h 112"/>
              <a:gd name="T48" fmla="*/ 32 w 176"/>
              <a:gd name="T49" fmla="*/ 8 h 112"/>
              <a:gd name="T50" fmla="*/ 40 w 176"/>
              <a:gd name="T51" fmla="*/ 12 h 112"/>
              <a:gd name="T52" fmla="*/ 168 w 176"/>
              <a:gd name="T53" fmla="*/ 80 h 112"/>
              <a:gd name="T54" fmla="*/ 156 w 176"/>
              <a:gd name="T55" fmla="*/ 88 h 112"/>
              <a:gd name="T56" fmla="*/ 176 w 176"/>
              <a:gd name="T57" fmla="*/ 8 h 112"/>
              <a:gd name="T58" fmla="*/ 44 w 176"/>
              <a:gd name="T59" fmla="*/ 68 h 112"/>
              <a:gd name="T60" fmla="*/ 72 w 176"/>
              <a:gd name="T61" fmla="*/ 40 h 112"/>
              <a:gd name="T62" fmla="*/ 77 w 176"/>
              <a:gd name="T63" fmla="*/ 84 h 112"/>
              <a:gd name="T64" fmla="*/ 70 w 176"/>
              <a:gd name="T65" fmla="*/ 88 h 112"/>
              <a:gd name="T66" fmla="*/ 63 w 176"/>
              <a:gd name="T67" fmla="*/ 82 h 112"/>
              <a:gd name="T68" fmla="*/ 65 w 176"/>
              <a:gd name="T69" fmla="*/ 74 h 112"/>
              <a:gd name="T70" fmla="*/ 70 w 176"/>
              <a:gd name="T71" fmla="*/ 70 h 112"/>
              <a:gd name="T72" fmla="*/ 62 w 176"/>
              <a:gd name="T73" fmla="*/ 64 h 112"/>
              <a:gd name="T74" fmla="*/ 64 w 176"/>
              <a:gd name="T75" fmla="*/ 53 h 112"/>
              <a:gd name="T76" fmla="*/ 70 w 176"/>
              <a:gd name="T77" fmla="*/ 48 h 112"/>
              <a:gd name="T78" fmla="*/ 77 w 176"/>
              <a:gd name="T79" fmla="*/ 52 h 112"/>
              <a:gd name="T80" fmla="*/ 83 w 176"/>
              <a:gd name="T81" fmla="*/ 60 h 112"/>
              <a:gd name="T82" fmla="*/ 74 w 176"/>
              <a:gd name="T83" fmla="*/ 55 h 112"/>
              <a:gd name="T84" fmla="*/ 81 w 176"/>
              <a:gd name="T85" fmla="*/ 68 h 112"/>
              <a:gd name="T86" fmla="*/ 83 w 176"/>
              <a:gd name="T87" fmla="*/ 79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12"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close/>
                <a:moveTo>
                  <a:pt x="66" y="60"/>
                </a:moveTo>
                <a:cubicBezTo>
                  <a:pt x="66" y="60"/>
                  <a:pt x="66" y="61"/>
                  <a:pt x="66" y="61"/>
                </a:cubicBezTo>
                <a:cubicBezTo>
                  <a:pt x="67" y="62"/>
                  <a:pt x="67" y="62"/>
                  <a:pt x="68" y="63"/>
                </a:cubicBezTo>
                <a:cubicBezTo>
                  <a:pt x="68" y="63"/>
                  <a:pt x="69" y="63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55"/>
                  <a:pt x="70" y="55"/>
                  <a:pt x="70" y="55"/>
                </a:cubicBezTo>
                <a:cubicBezTo>
                  <a:pt x="69" y="55"/>
                  <a:pt x="68" y="56"/>
                  <a:pt x="67" y="56"/>
                </a:cubicBezTo>
                <a:cubicBezTo>
                  <a:pt x="66" y="57"/>
                  <a:pt x="66" y="58"/>
                  <a:pt x="66" y="60"/>
                </a:cubicBezTo>
                <a:close/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close/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close/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close/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close/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lose/>
                <a:moveTo>
                  <a:pt x="77" y="72"/>
                </a:moveTo>
                <a:cubicBezTo>
                  <a:pt x="76" y="71"/>
                  <a:pt x="76" y="71"/>
                  <a:pt x="75" y="71"/>
                </a:cubicBezTo>
                <a:cubicBezTo>
                  <a:pt x="75" y="71"/>
                  <a:pt x="74" y="71"/>
                  <a:pt x="74" y="70"/>
                </a:cubicBezTo>
                <a:cubicBezTo>
                  <a:pt x="74" y="81"/>
                  <a:pt x="74" y="81"/>
                  <a:pt x="74" y="81"/>
                </a:cubicBezTo>
                <a:cubicBezTo>
                  <a:pt x="75" y="80"/>
                  <a:pt x="76" y="80"/>
                  <a:pt x="77" y="79"/>
                </a:cubicBezTo>
                <a:cubicBezTo>
                  <a:pt x="78" y="79"/>
                  <a:pt x="79" y="77"/>
                  <a:pt x="79" y="75"/>
                </a:cubicBezTo>
                <a:cubicBezTo>
                  <a:pt x="79" y="75"/>
                  <a:pt x="79" y="74"/>
                  <a:pt x="78" y="73"/>
                </a:cubicBezTo>
                <a:cubicBezTo>
                  <a:pt x="78" y="73"/>
                  <a:pt x="78" y="72"/>
                  <a:pt x="77" y="72"/>
                </a:cubicBez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close/>
                <a:moveTo>
                  <a:pt x="83" y="79"/>
                </a:moveTo>
                <a:cubicBezTo>
                  <a:pt x="83" y="80"/>
                  <a:pt x="82" y="81"/>
                  <a:pt x="81" y="82"/>
                </a:cubicBezTo>
                <a:cubicBezTo>
                  <a:pt x="80" y="83"/>
                  <a:pt x="79" y="84"/>
                  <a:pt x="77" y="84"/>
                </a:cubicBezTo>
                <a:cubicBezTo>
                  <a:pt x="76" y="85"/>
                  <a:pt x="75" y="85"/>
                  <a:pt x="74" y="85"/>
                </a:cubicBezTo>
                <a:cubicBezTo>
                  <a:pt x="74" y="88"/>
                  <a:pt x="74" y="88"/>
                  <a:pt x="74" y="88"/>
                </a:cubicBezTo>
                <a:cubicBezTo>
                  <a:pt x="70" y="88"/>
                  <a:pt x="70" y="88"/>
                  <a:pt x="70" y="88"/>
                </a:cubicBezTo>
                <a:cubicBezTo>
                  <a:pt x="70" y="85"/>
                  <a:pt x="70" y="85"/>
                  <a:pt x="70" y="85"/>
                </a:cubicBezTo>
                <a:cubicBezTo>
                  <a:pt x="69" y="85"/>
                  <a:pt x="68" y="85"/>
                  <a:pt x="67" y="84"/>
                </a:cubicBezTo>
                <a:cubicBezTo>
                  <a:pt x="65" y="84"/>
                  <a:pt x="64" y="83"/>
                  <a:pt x="63" y="82"/>
                </a:cubicBezTo>
                <a:cubicBezTo>
                  <a:pt x="62" y="81"/>
                  <a:pt x="61" y="80"/>
                  <a:pt x="61" y="79"/>
                </a:cubicBezTo>
                <a:cubicBezTo>
                  <a:pt x="60" y="77"/>
                  <a:pt x="60" y="76"/>
                  <a:pt x="60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6"/>
                  <a:pt x="66" y="78"/>
                  <a:pt x="67" y="79"/>
                </a:cubicBezTo>
                <a:cubicBezTo>
                  <a:pt x="67" y="80"/>
                  <a:pt x="68" y="81"/>
                  <a:pt x="70" y="81"/>
                </a:cubicBezTo>
                <a:cubicBezTo>
                  <a:pt x="70" y="70"/>
                  <a:pt x="70" y="70"/>
                  <a:pt x="70" y="70"/>
                </a:cubicBezTo>
                <a:cubicBezTo>
                  <a:pt x="69" y="69"/>
                  <a:pt x="68" y="69"/>
                  <a:pt x="67" y="69"/>
                </a:cubicBezTo>
                <a:cubicBezTo>
                  <a:pt x="66" y="68"/>
                  <a:pt x="65" y="68"/>
                  <a:pt x="64" y="67"/>
                </a:cubicBezTo>
                <a:cubicBezTo>
                  <a:pt x="63" y="66"/>
                  <a:pt x="62" y="65"/>
                  <a:pt x="62" y="64"/>
                </a:cubicBezTo>
                <a:cubicBezTo>
                  <a:pt x="61" y="63"/>
                  <a:pt x="61" y="62"/>
                  <a:pt x="61" y="60"/>
                </a:cubicBezTo>
                <a:cubicBezTo>
                  <a:pt x="61" y="58"/>
                  <a:pt x="61" y="57"/>
                  <a:pt x="62" y="56"/>
                </a:cubicBezTo>
                <a:cubicBezTo>
                  <a:pt x="62" y="55"/>
                  <a:pt x="63" y="54"/>
                  <a:pt x="64" y="53"/>
                </a:cubicBezTo>
                <a:cubicBezTo>
                  <a:pt x="65" y="53"/>
                  <a:pt x="66" y="52"/>
                  <a:pt x="67" y="52"/>
                </a:cubicBezTo>
                <a:cubicBezTo>
                  <a:pt x="68" y="51"/>
                  <a:pt x="69" y="51"/>
                  <a:pt x="70" y="51"/>
                </a:cubicBezTo>
                <a:cubicBezTo>
                  <a:pt x="70" y="48"/>
                  <a:pt x="70" y="48"/>
                  <a:pt x="70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6" y="51"/>
                  <a:pt x="77" y="52"/>
                </a:cubicBezTo>
                <a:cubicBezTo>
                  <a:pt x="78" y="52"/>
                  <a:pt x="79" y="52"/>
                  <a:pt x="80" y="53"/>
                </a:cubicBezTo>
                <a:cubicBezTo>
                  <a:pt x="81" y="54"/>
                  <a:pt x="82" y="55"/>
                  <a:pt x="82" y="56"/>
                </a:cubicBezTo>
                <a:cubicBezTo>
                  <a:pt x="83" y="57"/>
                  <a:pt x="83" y="58"/>
                  <a:pt x="83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58"/>
                  <a:pt x="77" y="57"/>
                  <a:pt x="77" y="56"/>
                </a:cubicBezTo>
                <a:cubicBezTo>
                  <a:pt x="76" y="56"/>
                  <a:pt x="75" y="55"/>
                  <a:pt x="74" y="55"/>
                </a:cubicBezTo>
                <a:cubicBezTo>
                  <a:pt x="74" y="65"/>
                  <a:pt x="74" y="65"/>
                  <a:pt x="74" y="65"/>
                </a:cubicBezTo>
                <a:cubicBezTo>
                  <a:pt x="75" y="65"/>
                  <a:pt x="76" y="66"/>
                  <a:pt x="77" y="66"/>
                </a:cubicBezTo>
                <a:cubicBezTo>
                  <a:pt x="78" y="66"/>
                  <a:pt x="80" y="67"/>
                  <a:pt x="81" y="68"/>
                </a:cubicBezTo>
                <a:cubicBezTo>
                  <a:pt x="82" y="69"/>
                  <a:pt x="82" y="69"/>
                  <a:pt x="83" y="71"/>
                </a:cubicBezTo>
                <a:cubicBezTo>
                  <a:pt x="84" y="72"/>
                  <a:pt x="84" y="73"/>
                  <a:pt x="84" y="75"/>
                </a:cubicBezTo>
                <a:cubicBezTo>
                  <a:pt x="84" y="76"/>
                  <a:pt x="84" y="78"/>
                  <a:pt x="83" y="79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09" name="Freeform 651"/>
          <p:cNvSpPr>
            <a:spLocks noEditPoints="1"/>
          </p:cNvSpPr>
          <p:nvPr/>
        </p:nvSpPr>
        <p:spPr bwMode="auto">
          <a:xfrm>
            <a:off x="2314586" y="1766168"/>
            <a:ext cx="523039" cy="289053"/>
          </a:xfrm>
          <a:custGeom>
            <a:avLst/>
            <a:gdLst>
              <a:gd name="T0" fmla="*/ 8 w 176"/>
              <a:gd name="T1" fmla="*/ 0 h 96"/>
              <a:gd name="T2" fmla="*/ 0 w 176"/>
              <a:gd name="T3" fmla="*/ 88 h 96"/>
              <a:gd name="T4" fmla="*/ 168 w 176"/>
              <a:gd name="T5" fmla="*/ 96 h 96"/>
              <a:gd name="T6" fmla="*/ 176 w 176"/>
              <a:gd name="T7" fmla="*/ 8 h 96"/>
              <a:gd name="T8" fmla="*/ 12 w 176"/>
              <a:gd name="T9" fmla="*/ 8 h 96"/>
              <a:gd name="T10" fmla="*/ 12 w 176"/>
              <a:gd name="T11" fmla="*/ 16 h 96"/>
              <a:gd name="T12" fmla="*/ 12 w 176"/>
              <a:gd name="T13" fmla="*/ 8 h 96"/>
              <a:gd name="T14" fmla="*/ 8 w 176"/>
              <a:gd name="T15" fmla="*/ 84 h 96"/>
              <a:gd name="T16" fmla="*/ 16 w 176"/>
              <a:gd name="T17" fmla="*/ 84 h 96"/>
              <a:gd name="T18" fmla="*/ 164 w 176"/>
              <a:gd name="T19" fmla="*/ 88 h 96"/>
              <a:gd name="T20" fmla="*/ 164 w 176"/>
              <a:gd name="T21" fmla="*/ 80 h 96"/>
              <a:gd name="T22" fmla="*/ 164 w 176"/>
              <a:gd name="T23" fmla="*/ 88 h 96"/>
              <a:gd name="T24" fmla="*/ 164 w 176"/>
              <a:gd name="T25" fmla="*/ 72 h 96"/>
              <a:gd name="T26" fmla="*/ 153 w 176"/>
              <a:gd name="T27" fmla="*/ 88 h 96"/>
              <a:gd name="T28" fmla="*/ 24 w 176"/>
              <a:gd name="T29" fmla="*/ 84 h 96"/>
              <a:gd name="T30" fmla="*/ 8 w 176"/>
              <a:gd name="T31" fmla="*/ 73 h 96"/>
              <a:gd name="T32" fmla="*/ 12 w 176"/>
              <a:gd name="T33" fmla="*/ 24 h 96"/>
              <a:gd name="T34" fmla="*/ 23 w 176"/>
              <a:gd name="T35" fmla="*/ 8 h 96"/>
              <a:gd name="T36" fmla="*/ 152 w 176"/>
              <a:gd name="T37" fmla="*/ 12 h 96"/>
              <a:gd name="T38" fmla="*/ 168 w 176"/>
              <a:gd name="T39" fmla="*/ 23 h 96"/>
              <a:gd name="T40" fmla="*/ 164 w 176"/>
              <a:gd name="T41" fmla="*/ 16 h 96"/>
              <a:gd name="T42" fmla="*/ 164 w 176"/>
              <a:gd name="T43" fmla="*/ 8 h 96"/>
              <a:gd name="T44" fmla="*/ 164 w 176"/>
              <a:gd name="T45" fmla="*/ 16 h 96"/>
              <a:gd name="T46" fmla="*/ 132 w 176"/>
              <a:gd name="T47" fmla="*/ 72 h 96"/>
              <a:gd name="T48" fmla="*/ 132 w 176"/>
              <a:gd name="T49" fmla="*/ 80 h 96"/>
              <a:gd name="T50" fmla="*/ 144 w 176"/>
              <a:gd name="T51" fmla="*/ 76 h 96"/>
              <a:gd name="T52" fmla="*/ 44 w 176"/>
              <a:gd name="T53" fmla="*/ 16 h 96"/>
              <a:gd name="T54" fmla="*/ 32 w 176"/>
              <a:gd name="T55" fmla="*/ 20 h 96"/>
              <a:gd name="T56" fmla="*/ 44 w 176"/>
              <a:gd name="T57" fmla="*/ 24 h 96"/>
              <a:gd name="T58" fmla="*/ 44 w 176"/>
              <a:gd name="T59" fmla="*/ 16 h 96"/>
              <a:gd name="T60" fmla="*/ 56 w 176"/>
              <a:gd name="T61" fmla="*/ 48 h 96"/>
              <a:gd name="T62" fmla="*/ 120 w 176"/>
              <a:gd name="T63" fmla="*/ 48 h 96"/>
              <a:gd name="T64" fmla="*/ 97 w 176"/>
              <a:gd name="T65" fmla="*/ 42 h 96"/>
              <a:gd name="T66" fmla="*/ 81 w 176"/>
              <a:gd name="T67" fmla="*/ 46 h 96"/>
              <a:gd name="T68" fmla="*/ 81 w 176"/>
              <a:gd name="T69" fmla="*/ 48 h 96"/>
              <a:gd name="T70" fmla="*/ 94 w 176"/>
              <a:gd name="T71" fmla="*/ 50 h 96"/>
              <a:gd name="T72" fmla="*/ 81 w 176"/>
              <a:gd name="T73" fmla="*/ 53 h 96"/>
              <a:gd name="T74" fmla="*/ 91 w 176"/>
              <a:gd name="T75" fmla="*/ 63 h 96"/>
              <a:gd name="T76" fmla="*/ 100 w 176"/>
              <a:gd name="T77" fmla="*/ 59 h 96"/>
              <a:gd name="T78" fmla="*/ 91 w 176"/>
              <a:gd name="T79" fmla="*/ 68 h 96"/>
              <a:gd name="T80" fmla="*/ 74 w 176"/>
              <a:gd name="T81" fmla="*/ 53 h 96"/>
              <a:gd name="T82" fmla="*/ 71 w 176"/>
              <a:gd name="T83" fmla="*/ 50 h 96"/>
              <a:gd name="T84" fmla="*/ 74 w 176"/>
              <a:gd name="T85" fmla="*/ 49 h 96"/>
              <a:gd name="T86" fmla="*/ 74 w 176"/>
              <a:gd name="T87" fmla="*/ 47 h 96"/>
              <a:gd name="T88" fmla="*/ 70 w 176"/>
              <a:gd name="T89" fmla="*/ 46 h 96"/>
              <a:gd name="T90" fmla="*/ 74 w 176"/>
              <a:gd name="T91" fmla="*/ 42 h 96"/>
              <a:gd name="T92" fmla="*/ 91 w 176"/>
              <a:gd name="T93" fmla="*/ 28 h 96"/>
              <a:gd name="T94" fmla="*/ 99 w 176"/>
              <a:gd name="T95" fmla="*/ 36 h 96"/>
              <a:gd name="T96" fmla="*/ 84 w 176"/>
              <a:gd name="T97" fmla="*/ 36 h 96"/>
              <a:gd name="T98" fmla="*/ 97 w 176"/>
              <a:gd name="T99" fmla="*/ 42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96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close/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close/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close/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close/>
                <a:moveTo>
                  <a:pt x="97" y="42"/>
                </a:moveTo>
                <a:cubicBezTo>
                  <a:pt x="95" y="46"/>
                  <a:pt x="95" y="46"/>
                  <a:pt x="95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7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9"/>
                  <a:pt x="81" y="49"/>
                  <a:pt x="81" y="50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3"/>
                  <a:pt x="93" y="53"/>
                  <a:pt x="93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6"/>
                  <a:pt x="82" y="58"/>
                  <a:pt x="84" y="60"/>
                </a:cubicBezTo>
                <a:cubicBezTo>
                  <a:pt x="86" y="62"/>
                  <a:pt x="88" y="63"/>
                  <a:pt x="91" y="63"/>
                </a:cubicBezTo>
                <a:cubicBezTo>
                  <a:pt x="93" y="63"/>
                  <a:pt x="95" y="63"/>
                  <a:pt x="96" y="62"/>
                </a:cubicBezTo>
                <a:cubicBezTo>
                  <a:pt x="97" y="62"/>
                  <a:pt x="99" y="61"/>
                  <a:pt x="100" y="59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7" y="67"/>
                  <a:pt x="94" y="68"/>
                  <a:pt x="91" y="68"/>
                </a:cubicBezTo>
                <a:cubicBezTo>
                  <a:pt x="86" y="68"/>
                  <a:pt x="82" y="67"/>
                  <a:pt x="79" y="63"/>
                </a:cubicBezTo>
                <a:cubicBezTo>
                  <a:pt x="76" y="61"/>
                  <a:pt x="75" y="57"/>
                  <a:pt x="74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71" y="50"/>
                  <a:pt x="71" y="50"/>
                  <a:pt x="71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49"/>
                  <a:pt x="74" y="49"/>
                  <a:pt x="74" y="49"/>
                </a:cubicBezTo>
                <a:cubicBezTo>
                  <a:pt x="74" y="48"/>
                  <a:pt x="74" y="48"/>
                  <a:pt x="74" y="48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6"/>
                  <a:pt x="74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71" y="42"/>
                  <a:pt x="71" y="42"/>
                  <a:pt x="71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5" y="38"/>
                  <a:pt x="77" y="35"/>
                  <a:pt x="80" y="32"/>
                </a:cubicBezTo>
                <a:cubicBezTo>
                  <a:pt x="83" y="29"/>
                  <a:pt x="86" y="28"/>
                  <a:pt x="91" y="28"/>
                </a:cubicBezTo>
                <a:cubicBezTo>
                  <a:pt x="95" y="28"/>
                  <a:pt x="98" y="29"/>
                  <a:pt x="102" y="31"/>
                </a:cubicBezTo>
                <a:cubicBezTo>
                  <a:pt x="99" y="36"/>
                  <a:pt x="99" y="36"/>
                  <a:pt x="99" y="36"/>
                </a:cubicBezTo>
                <a:cubicBezTo>
                  <a:pt x="96" y="34"/>
                  <a:pt x="94" y="33"/>
                  <a:pt x="91" y="33"/>
                </a:cubicBezTo>
                <a:cubicBezTo>
                  <a:pt x="88" y="33"/>
                  <a:pt x="86" y="34"/>
                  <a:pt x="84" y="36"/>
                </a:cubicBezTo>
                <a:cubicBezTo>
                  <a:pt x="83" y="38"/>
                  <a:pt x="82" y="40"/>
                  <a:pt x="81" y="42"/>
                </a:cubicBezTo>
                <a:lnTo>
                  <a:pt x="97" y="4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0" name="Freeform 652"/>
          <p:cNvSpPr>
            <a:spLocks noEditPoints="1"/>
          </p:cNvSpPr>
          <p:nvPr/>
        </p:nvSpPr>
        <p:spPr bwMode="auto">
          <a:xfrm>
            <a:off x="3333137" y="1711109"/>
            <a:ext cx="523039" cy="385396"/>
          </a:xfrm>
          <a:custGeom>
            <a:avLst/>
            <a:gdLst>
              <a:gd name="T0" fmla="*/ 156 w 176"/>
              <a:gd name="T1" fmla="*/ 24 h 128"/>
              <a:gd name="T2" fmla="*/ 156 w 176"/>
              <a:gd name="T3" fmla="*/ 16 h 128"/>
              <a:gd name="T4" fmla="*/ 16 w 176"/>
              <a:gd name="T5" fmla="*/ 20 h 128"/>
              <a:gd name="T6" fmla="*/ 36 w 176"/>
              <a:gd name="T7" fmla="*/ 8 h 128"/>
              <a:gd name="T8" fmla="*/ 144 w 176"/>
              <a:gd name="T9" fmla="*/ 4 h 128"/>
              <a:gd name="T10" fmla="*/ 36 w 176"/>
              <a:gd name="T11" fmla="*/ 0 h 128"/>
              <a:gd name="T12" fmla="*/ 36 w 176"/>
              <a:gd name="T13" fmla="*/ 8 h 128"/>
              <a:gd name="T14" fmla="*/ 132 w 176"/>
              <a:gd name="T15" fmla="*/ 104 h 128"/>
              <a:gd name="T16" fmla="*/ 132 w 176"/>
              <a:gd name="T17" fmla="*/ 112 h 128"/>
              <a:gd name="T18" fmla="*/ 144 w 176"/>
              <a:gd name="T19" fmla="*/ 108 h 128"/>
              <a:gd name="T20" fmla="*/ 168 w 176"/>
              <a:gd name="T21" fmla="*/ 32 h 128"/>
              <a:gd name="T22" fmla="*/ 0 w 176"/>
              <a:gd name="T23" fmla="*/ 40 h 128"/>
              <a:gd name="T24" fmla="*/ 8 w 176"/>
              <a:gd name="T25" fmla="*/ 128 h 128"/>
              <a:gd name="T26" fmla="*/ 176 w 176"/>
              <a:gd name="T27" fmla="*/ 120 h 128"/>
              <a:gd name="T28" fmla="*/ 168 w 176"/>
              <a:gd name="T29" fmla="*/ 32 h 128"/>
              <a:gd name="T30" fmla="*/ 16 w 176"/>
              <a:gd name="T31" fmla="*/ 44 h 128"/>
              <a:gd name="T32" fmla="*/ 8 w 176"/>
              <a:gd name="T33" fmla="*/ 44 h 128"/>
              <a:gd name="T34" fmla="*/ 12 w 176"/>
              <a:gd name="T35" fmla="*/ 120 h 128"/>
              <a:gd name="T36" fmla="*/ 12 w 176"/>
              <a:gd name="T37" fmla="*/ 112 h 128"/>
              <a:gd name="T38" fmla="*/ 12 w 176"/>
              <a:gd name="T39" fmla="*/ 120 h 128"/>
              <a:gd name="T40" fmla="*/ 160 w 176"/>
              <a:gd name="T41" fmla="*/ 116 h 128"/>
              <a:gd name="T42" fmla="*/ 168 w 176"/>
              <a:gd name="T43" fmla="*/ 116 h 128"/>
              <a:gd name="T44" fmla="*/ 168 w 176"/>
              <a:gd name="T45" fmla="*/ 105 h 128"/>
              <a:gd name="T46" fmla="*/ 152 w 176"/>
              <a:gd name="T47" fmla="*/ 116 h 128"/>
              <a:gd name="T48" fmla="*/ 23 w 176"/>
              <a:gd name="T49" fmla="*/ 120 h 128"/>
              <a:gd name="T50" fmla="*/ 12 w 176"/>
              <a:gd name="T51" fmla="*/ 104 h 128"/>
              <a:gd name="T52" fmla="*/ 8 w 176"/>
              <a:gd name="T53" fmla="*/ 55 h 128"/>
              <a:gd name="T54" fmla="*/ 24 w 176"/>
              <a:gd name="T55" fmla="*/ 44 h 128"/>
              <a:gd name="T56" fmla="*/ 153 w 176"/>
              <a:gd name="T57" fmla="*/ 40 h 128"/>
              <a:gd name="T58" fmla="*/ 164 w 176"/>
              <a:gd name="T59" fmla="*/ 56 h 128"/>
              <a:gd name="T60" fmla="*/ 168 w 176"/>
              <a:gd name="T61" fmla="*/ 105 h 128"/>
              <a:gd name="T62" fmla="*/ 160 w 176"/>
              <a:gd name="T63" fmla="*/ 44 h 128"/>
              <a:gd name="T64" fmla="*/ 168 w 176"/>
              <a:gd name="T65" fmla="*/ 44 h 128"/>
              <a:gd name="T66" fmla="*/ 88 w 176"/>
              <a:gd name="T67" fmla="*/ 48 h 128"/>
              <a:gd name="T68" fmla="*/ 88 w 176"/>
              <a:gd name="T69" fmla="*/ 112 h 128"/>
              <a:gd name="T70" fmla="*/ 88 w 176"/>
              <a:gd name="T71" fmla="*/ 48 h 128"/>
              <a:gd name="T72" fmla="*/ 95 w 176"/>
              <a:gd name="T73" fmla="*/ 78 h 128"/>
              <a:gd name="T74" fmla="*/ 81 w 176"/>
              <a:gd name="T75" fmla="*/ 79 h 128"/>
              <a:gd name="T76" fmla="*/ 81 w 176"/>
              <a:gd name="T77" fmla="*/ 82 h 128"/>
              <a:gd name="T78" fmla="*/ 93 w 176"/>
              <a:gd name="T79" fmla="*/ 85 h 128"/>
              <a:gd name="T80" fmla="*/ 84 w 176"/>
              <a:gd name="T81" fmla="*/ 92 h 128"/>
              <a:gd name="T82" fmla="*/ 96 w 176"/>
              <a:gd name="T83" fmla="*/ 94 h 128"/>
              <a:gd name="T84" fmla="*/ 100 w 176"/>
              <a:gd name="T85" fmla="*/ 98 h 128"/>
              <a:gd name="T86" fmla="*/ 79 w 176"/>
              <a:gd name="T87" fmla="*/ 95 h 128"/>
              <a:gd name="T88" fmla="*/ 70 w 176"/>
              <a:gd name="T89" fmla="*/ 85 h 128"/>
              <a:gd name="T90" fmla="*/ 74 w 176"/>
              <a:gd name="T91" fmla="*/ 82 h 128"/>
              <a:gd name="T92" fmla="*/ 74 w 176"/>
              <a:gd name="T93" fmla="*/ 80 h 128"/>
              <a:gd name="T94" fmla="*/ 74 w 176"/>
              <a:gd name="T95" fmla="*/ 78 h 128"/>
              <a:gd name="T96" fmla="*/ 71 w 176"/>
              <a:gd name="T97" fmla="*/ 74 h 128"/>
              <a:gd name="T98" fmla="*/ 80 w 176"/>
              <a:gd name="T99" fmla="*/ 64 h 128"/>
              <a:gd name="T100" fmla="*/ 102 w 176"/>
              <a:gd name="T101" fmla="*/ 63 h 128"/>
              <a:gd name="T102" fmla="*/ 91 w 176"/>
              <a:gd name="T103" fmla="*/ 65 h 128"/>
              <a:gd name="T104" fmla="*/ 81 w 176"/>
              <a:gd name="T105" fmla="*/ 74 h 128"/>
              <a:gd name="T106" fmla="*/ 44 w 176"/>
              <a:gd name="T107" fmla="*/ 48 h 128"/>
              <a:gd name="T108" fmla="*/ 32 w 176"/>
              <a:gd name="T109" fmla="*/ 52 h 128"/>
              <a:gd name="T110" fmla="*/ 44 w 176"/>
              <a:gd name="T111" fmla="*/ 56 h 128"/>
              <a:gd name="T112" fmla="*/ 44 w 176"/>
              <a:gd name="T113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28"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close/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close/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close/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close/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close/>
                <a:moveTo>
                  <a:pt x="97" y="74"/>
                </a:moveTo>
                <a:cubicBezTo>
                  <a:pt x="95" y="78"/>
                  <a:pt x="95" y="78"/>
                  <a:pt x="95" y="78"/>
                </a:cubicBezTo>
                <a:cubicBezTo>
                  <a:pt x="81" y="78"/>
                  <a:pt x="81" y="78"/>
                  <a:pt x="81" y="78"/>
                </a:cubicBezTo>
                <a:cubicBezTo>
                  <a:pt x="81" y="78"/>
                  <a:pt x="81" y="78"/>
                  <a:pt x="81" y="79"/>
                </a:cubicBezTo>
                <a:cubicBezTo>
                  <a:pt x="81" y="80"/>
                  <a:pt x="81" y="80"/>
                  <a:pt x="81" y="80"/>
                </a:cubicBezTo>
                <a:cubicBezTo>
                  <a:pt x="81" y="81"/>
                  <a:pt x="81" y="81"/>
                  <a:pt x="81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3" y="85"/>
                  <a:pt x="93" y="85"/>
                  <a:pt x="93" y="85"/>
                </a:cubicBezTo>
                <a:cubicBezTo>
                  <a:pt x="81" y="85"/>
                  <a:pt x="81" y="85"/>
                  <a:pt x="81" y="85"/>
                </a:cubicBezTo>
                <a:cubicBezTo>
                  <a:pt x="81" y="88"/>
                  <a:pt x="82" y="90"/>
                  <a:pt x="84" y="92"/>
                </a:cubicBezTo>
                <a:cubicBezTo>
                  <a:pt x="86" y="94"/>
                  <a:pt x="88" y="95"/>
                  <a:pt x="91" y="95"/>
                </a:cubicBezTo>
                <a:cubicBezTo>
                  <a:pt x="93" y="95"/>
                  <a:pt x="95" y="95"/>
                  <a:pt x="96" y="94"/>
                </a:cubicBezTo>
                <a:cubicBezTo>
                  <a:pt x="97" y="94"/>
                  <a:pt x="99" y="93"/>
                  <a:pt x="100" y="91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97" y="99"/>
                  <a:pt x="94" y="100"/>
                  <a:pt x="91" y="100"/>
                </a:cubicBezTo>
                <a:cubicBezTo>
                  <a:pt x="86" y="100"/>
                  <a:pt x="82" y="99"/>
                  <a:pt x="79" y="95"/>
                </a:cubicBezTo>
                <a:cubicBezTo>
                  <a:pt x="76" y="93"/>
                  <a:pt x="75" y="89"/>
                  <a:pt x="74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71" y="82"/>
                  <a:pt x="71" y="82"/>
                  <a:pt x="71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81"/>
                  <a:pt x="74" y="81"/>
                  <a:pt x="74" y="81"/>
                </a:cubicBezTo>
                <a:cubicBezTo>
                  <a:pt x="74" y="80"/>
                  <a:pt x="74" y="80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9"/>
                  <a:pt x="74" y="78"/>
                  <a:pt x="74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71" y="74"/>
                  <a:pt x="71" y="74"/>
                  <a:pt x="71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75" y="70"/>
                  <a:pt x="77" y="67"/>
                  <a:pt x="80" y="64"/>
                </a:cubicBezTo>
                <a:cubicBezTo>
                  <a:pt x="83" y="61"/>
                  <a:pt x="86" y="60"/>
                  <a:pt x="91" y="60"/>
                </a:cubicBezTo>
                <a:cubicBezTo>
                  <a:pt x="95" y="60"/>
                  <a:pt x="98" y="61"/>
                  <a:pt x="102" y="63"/>
                </a:cubicBezTo>
                <a:cubicBezTo>
                  <a:pt x="99" y="68"/>
                  <a:pt x="99" y="68"/>
                  <a:pt x="99" y="68"/>
                </a:cubicBezTo>
                <a:cubicBezTo>
                  <a:pt x="96" y="66"/>
                  <a:pt x="94" y="65"/>
                  <a:pt x="91" y="65"/>
                </a:cubicBezTo>
                <a:cubicBezTo>
                  <a:pt x="88" y="65"/>
                  <a:pt x="86" y="66"/>
                  <a:pt x="84" y="68"/>
                </a:cubicBezTo>
                <a:cubicBezTo>
                  <a:pt x="83" y="70"/>
                  <a:pt x="82" y="72"/>
                  <a:pt x="81" y="74"/>
                </a:cubicBezTo>
                <a:lnTo>
                  <a:pt x="97" y="74"/>
                </a:lnTo>
                <a:close/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1" name="Freeform 653"/>
          <p:cNvSpPr>
            <a:spLocks noEditPoints="1"/>
          </p:cNvSpPr>
          <p:nvPr/>
        </p:nvSpPr>
        <p:spPr bwMode="auto">
          <a:xfrm>
            <a:off x="4337928" y="1738640"/>
            <a:ext cx="536808" cy="330340"/>
          </a:xfrm>
          <a:custGeom>
            <a:avLst/>
            <a:gdLst>
              <a:gd name="T0" fmla="*/ 104 w 176"/>
              <a:gd name="T1" fmla="*/ 92 h 112"/>
              <a:gd name="T2" fmla="*/ 112 w 176"/>
              <a:gd name="T3" fmla="*/ 92 h 112"/>
              <a:gd name="T4" fmla="*/ 168 w 176"/>
              <a:gd name="T5" fmla="*/ 0 h 112"/>
              <a:gd name="T6" fmla="*/ 32 w 176"/>
              <a:gd name="T7" fmla="*/ 8 h 112"/>
              <a:gd name="T8" fmla="*/ 36 w 176"/>
              <a:gd name="T9" fmla="*/ 16 h 112"/>
              <a:gd name="T10" fmla="*/ 40 w 176"/>
              <a:gd name="T11" fmla="*/ 8 h 112"/>
              <a:gd name="T12" fmla="*/ 168 w 176"/>
              <a:gd name="T13" fmla="*/ 80 h 112"/>
              <a:gd name="T14" fmla="*/ 152 w 176"/>
              <a:gd name="T15" fmla="*/ 84 h 112"/>
              <a:gd name="T16" fmla="*/ 168 w 176"/>
              <a:gd name="T17" fmla="*/ 88 h 112"/>
              <a:gd name="T18" fmla="*/ 176 w 176"/>
              <a:gd name="T19" fmla="*/ 8 h 112"/>
              <a:gd name="T20" fmla="*/ 136 w 176"/>
              <a:gd name="T21" fmla="*/ 24 h 112"/>
              <a:gd name="T22" fmla="*/ 0 w 176"/>
              <a:gd name="T23" fmla="*/ 32 h 112"/>
              <a:gd name="T24" fmla="*/ 8 w 176"/>
              <a:gd name="T25" fmla="*/ 112 h 112"/>
              <a:gd name="T26" fmla="*/ 144 w 176"/>
              <a:gd name="T27" fmla="*/ 104 h 112"/>
              <a:gd name="T28" fmla="*/ 136 w 176"/>
              <a:gd name="T29" fmla="*/ 24 h 112"/>
              <a:gd name="T30" fmla="*/ 16 w 176"/>
              <a:gd name="T31" fmla="*/ 36 h 112"/>
              <a:gd name="T32" fmla="*/ 8 w 176"/>
              <a:gd name="T33" fmla="*/ 36 h 112"/>
              <a:gd name="T34" fmla="*/ 12 w 176"/>
              <a:gd name="T35" fmla="*/ 104 h 112"/>
              <a:gd name="T36" fmla="*/ 12 w 176"/>
              <a:gd name="T37" fmla="*/ 96 h 112"/>
              <a:gd name="T38" fmla="*/ 12 w 176"/>
              <a:gd name="T39" fmla="*/ 104 h 112"/>
              <a:gd name="T40" fmla="*/ 128 w 176"/>
              <a:gd name="T41" fmla="*/ 100 h 112"/>
              <a:gd name="T42" fmla="*/ 136 w 176"/>
              <a:gd name="T43" fmla="*/ 100 h 112"/>
              <a:gd name="T44" fmla="*/ 136 w 176"/>
              <a:gd name="T45" fmla="*/ 89 h 112"/>
              <a:gd name="T46" fmla="*/ 120 w 176"/>
              <a:gd name="T47" fmla="*/ 100 h 112"/>
              <a:gd name="T48" fmla="*/ 23 w 176"/>
              <a:gd name="T49" fmla="*/ 104 h 112"/>
              <a:gd name="T50" fmla="*/ 12 w 176"/>
              <a:gd name="T51" fmla="*/ 88 h 112"/>
              <a:gd name="T52" fmla="*/ 8 w 176"/>
              <a:gd name="T53" fmla="*/ 47 h 112"/>
              <a:gd name="T54" fmla="*/ 24 w 176"/>
              <a:gd name="T55" fmla="*/ 36 h 112"/>
              <a:gd name="T56" fmla="*/ 121 w 176"/>
              <a:gd name="T57" fmla="*/ 32 h 112"/>
              <a:gd name="T58" fmla="*/ 132 w 176"/>
              <a:gd name="T59" fmla="*/ 48 h 112"/>
              <a:gd name="T60" fmla="*/ 136 w 176"/>
              <a:gd name="T61" fmla="*/ 89 h 112"/>
              <a:gd name="T62" fmla="*/ 128 w 176"/>
              <a:gd name="T63" fmla="*/ 36 h 112"/>
              <a:gd name="T64" fmla="*/ 136 w 176"/>
              <a:gd name="T65" fmla="*/ 36 h 112"/>
              <a:gd name="T66" fmla="*/ 36 w 176"/>
              <a:gd name="T67" fmla="*/ 40 h 112"/>
              <a:gd name="T68" fmla="*/ 36 w 176"/>
              <a:gd name="T69" fmla="*/ 48 h 112"/>
              <a:gd name="T70" fmla="*/ 36 w 176"/>
              <a:gd name="T71" fmla="*/ 40 h 112"/>
              <a:gd name="T72" fmla="*/ 44 w 176"/>
              <a:gd name="T73" fmla="*/ 68 h 112"/>
              <a:gd name="T74" fmla="*/ 100 w 176"/>
              <a:gd name="T75" fmla="*/ 68 h 112"/>
              <a:gd name="T76" fmla="*/ 79 w 176"/>
              <a:gd name="T77" fmla="*/ 63 h 112"/>
              <a:gd name="T78" fmla="*/ 67 w 176"/>
              <a:gd name="T79" fmla="*/ 66 h 112"/>
              <a:gd name="T80" fmla="*/ 67 w 176"/>
              <a:gd name="T81" fmla="*/ 68 h 112"/>
              <a:gd name="T82" fmla="*/ 77 w 176"/>
              <a:gd name="T83" fmla="*/ 69 h 112"/>
              <a:gd name="T84" fmla="*/ 67 w 176"/>
              <a:gd name="T85" fmla="*/ 72 h 112"/>
              <a:gd name="T86" fmla="*/ 74 w 176"/>
              <a:gd name="T87" fmla="*/ 80 h 112"/>
              <a:gd name="T88" fmla="*/ 81 w 176"/>
              <a:gd name="T89" fmla="*/ 77 h 112"/>
              <a:gd name="T90" fmla="*/ 74 w 176"/>
              <a:gd name="T91" fmla="*/ 84 h 112"/>
              <a:gd name="T92" fmla="*/ 62 w 176"/>
              <a:gd name="T93" fmla="*/ 72 h 112"/>
              <a:gd name="T94" fmla="*/ 59 w 176"/>
              <a:gd name="T95" fmla="*/ 69 h 112"/>
              <a:gd name="T96" fmla="*/ 61 w 176"/>
              <a:gd name="T97" fmla="*/ 69 h 112"/>
              <a:gd name="T98" fmla="*/ 61 w 176"/>
              <a:gd name="T99" fmla="*/ 67 h 112"/>
              <a:gd name="T100" fmla="*/ 58 w 176"/>
              <a:gd name="T101" fmla="*/ 66 h 112"/>
              <a:gd name="T102" fmla="*/ 62 w 176"/>
              <a:gd name="T103" fmla="*/ 63 h 112"/>
              <a:gd name="T104" fmla="*/ 74 w 176"/>
              <a:gd name="T105" fmla="*/ 52 h 112"/>
              <a:gd name="T106" fmla="*/ 80 w 176"/>
              <a:gd name="T107" fmla="*/ 59 h 112"/>
              <a:gd name="T108" fmla="*/ 69 w 176"/>
              <a:gd name="T109" fmla="*/ 58 h 112"/>
              <a:gd name="T110" fmla="*/ 79 w 176"/>
              <a:gd name="T111" fmla="*/ 6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12"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close/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close/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close/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close/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close/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close/>
                <a:moveTo>
                  <a:pt x="79" y="63"/>
                </a:moveTo>
                <a:cubicBezTo>
                  <a:pt x="77" y="66"/>
                  <a:pt x="77" y="66"/>
                  <a:pt x="77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7" y="66"/>
                  <a:pt x="67" y="67"/>
                  <a:pt x="67" y="67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9"/>
                  <a:pt x="67" y="69"/>
                  <a:pt x="6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6" y="72"/>
                  <a:pt x="76" y="72"/>
                  <a:pt x="76" y="72"/>
                </a:cubicBezTo>
                <a:cubicBezTo>
                  <a:pt x="67" y="72"/>
                  <a:pt x="67" y="72"/>
                  <a:pt x="67" y="72"/>
                </a:cubicBezTo>
                <a:cubicBezTo>
                  <a:pt x="67" y="74"/>
                  <a:pt x="68" y="76"/>
                  <a:pt x="69" y="78"/>
                </a:cubicBezTo>
                <a:cubicBezTo>
                  <a:pt x="70" y="79"/>
                  <a:pt x="72" y="80"/>
                  <a:pt x="74" y="80"/>
                </a:cubicBezTo>
                <a:cubicBezTo>
                  <a:pt x="76" y="80"/>
                  <a:pt x="77" y="80"/>
                  <a:pt x="78" y="79"/>
                </a:cubicBezTo>
                <a:cubicBezTo>
                  <a:pt x="79" y="79"/>
                  <a:pt x="80" y="78"/>
                  <a:pt x="81" y="77"/>
                </a:cubicBezTo>
                <a:cubicBezTo>
                  <a:pt x="81" y="82"/>
                  <a:pt x="81" y="82"/>
                  <a:pt x="81" y="82"/>
                </a:cubicBezTo>
                <a:cubicBezTo>
                  <a:pt x="79" y="83"/>
                  <a:pt x="77" y="84"/>
                  <a:pt x="74" y="84"/>
                </a:cubicBezTo>
                <a:cubicBezTo>
                  <a:pt x="70" y="84"/>
                  <a:pt x="67" y="83"/>
                  <a:pt x="65" y="80"/>
                </a:cubicBezTo>
                <a:cubicBezTo>
                  <a:pt x="63" y="78"/>
                  <a:pt x="62" y="76"/>
                  <a:pt x="62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8"/>
                  <a:pt x="61" y="68"/>
                  <a:pt x="61" y="68"/>
                </a:cubicBezTo>
                <a:cubicBezTo>
                  <a:pt x="61" y="68"/>
                  <a:pt x="61" y="67"/>
                  <a:pt x="61" y="67"/>
                </a:cubicBezTo>
                <a:cubicBezTo>
                  <a:pt x="61" y="67"/>
                  <a:pt x="61" y="67"/>
                  <a:pt x="61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9" y="63"/>
                  <a:pt x="59" y="63"/>
                  <a:pt x="59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0"/>
                  <a:pt x="64" y="57"/>
                  <a:pt x="66" y="55"/>
                </a:cubicBezTo>
                <a:cubicBezTo>
                  <a:pt x="68" y="53"/>
                  <a:pt x="71" y="52"/>
                  <a:pt x="74" y="52"/>
                </a:cubicBezTo>
                <a:cubicBezTo>
                  <a:pt x="77" y="52"/>
                  <a:pt x="80" y="53"/>
                  <a:pt x="82" y="55"/>
                </a:cubicBezTo>
                <a:cubicBezTo>
                  <a:pt x="80" y="59"/>
                  <a:pt x="80" y="59"/>
                  <a:pt x="80" y="59"/>
                </a:cubicBezTo>
                <a:cubicBezTo>
                  <a:pt x="78" y="57"/>
                  <a:pt x="76" y="56"/>
                  <a:pt x="74" y="56"/>
                </a:cubicBezTo>
                <a:cubicBezTo>
                  <a:pt x="72" y="56"/>
                  <a:pt x="70" y="57"/>
                  <a:pt x="69" y="58"/>
                </a:cubicBezTo>
                <a:cubicBezTo>
                  <a:pt x="68" y="60"/>
                  <a:pt x="67" y="61"/>
                  <a:pt x="67" y="63"/>
                </a:cubicBezTo>
                <a:lnTo>
                  <a:pt x="79" y="63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2" name="Freeform 654"/>
          <p:cNvSpPr>
            <a:spLocks noEditPoints="1"/>
          </p:cNvSpPr>
          <p:nvPr/>
        </p:nvSpPr>
        <p:spPr bwMode="auto">
          <a:xfrm>
            <a:off x="5356478" y="1766168"/>
            <a:ext cx="536808" cy="289053"/>
          </a:xfrm>
          <a:custGeom>
            <a:avLst/>
            <a:gdLst>
              <a:gd name="T0" fmla="*/ 8 w 176"/>
              <a:gd name="T1" fmla="*/ 0 h 96"/>
              <a:gd name="T2" fmla="*/ 0 w 176"/>
              <a:gd name="T3" fmla="*/ 88 h 96"/>
              <a:gd name="T4" fmla="*/ 168 w 176"/>
              <a:gd name="T5" fmla="*/ 96 h 96"/>
              <a:gd name="T6" fmla="*/ 176 w 176"/>
              <a:gd name="T7" fmla="*/ 8 h 96"/>
              <a:gd name="T8" fmla="*/ 12 w 176"/>
              <a:gd name="T9" fmla="*/ 8 h 96"/>
              <a:gd name="T10" fmla="*/ 12 w 176"/>
              <a:gd name="T11" fmla="*/ 16 h 96"/>
              <a:gd name="T12" fmla="*/ 12 w 176"/>
              <a:gd name="T13" fmla="*/ 8 h 96"/>
              <a:gd name="T14" fmla="*/ 8 w 176"/>
              <a:gd name="T15" fmla="*/ 84 h 96"/>
              <a:gd name="T16" fmla="*/ 16 w 176"/>
              <a:gd name="T17" fmla="*/ 84 h 96"/>
              <a:gd name="T18" fmla="*/ 164 w 176"/>
              <a:gd name="T19" fmla="*/ 88 h 96"/>
              <a:gd name="T20" fmla="*/ 164 w 176"/>
              <a:gd name="T21" fmla="*/ 80 h 96"/>
              <a:gd name="T22" fmla="*/ 164 w 176"/>
              <a:gd name="T23" fmla="*/ 88 h 96"/>
              <a:gd name="T24" fmla="*/ 164 w 176"/>
              <a:gd name="T25" fmla="*/ 72 h 96"/>
              <a:gd name="T26" fmla="*/ 153 w 176"/>
              <a:gd name="T27" fmla="*/ 88 h 96"/>
              <a:gd name="T28" fmla="*/ 24 w 176"/>
              <a:gd name="T29" fmla="*/ 84 h 96"/>
              <a:gd name="T30" fmla="*/ 8 w 176"/>
              <a:gd name="T31" fmla="*/ 73 h 96"/>
              <a:gd name="T32" fmla="*/ 12 w 176"/>
              <a:gd name="T33" fmla="*/ 24 h 96"/>
              <a:gd name="T34" fmla="*/ 23 w 176"/>
              <a:gd name="T35" fmla="*/ 8 h 96"/>
              <a:gd name="T36" fmla="*/ 152 w 176"/>
              <a:gd name="T37" fmla="*/ 12 h 96"/>
              <a:gd name="T38" fmla="*/ 168 w 176"/>
              <a:gd name="T39" fmla="*/ 23 h 96"/>
              <a:gd name="T40" fmla="*/ 164 w 176"/>
              <a:gd name="T41" fmla="*/ 16 h 96"/>
              <a:gd name="T42" fmla="*/ 164 w 176"/>
              <a:gd name="T43" fmla="*/ 8 h 96"/>
              <a:gd name="T44" fmla="*/ 164 w 176"/>
              <a:gd name="T45" fmla="*/ 16 h 96"/>
              <a:gd name="T46" fmla="*/ 36 w 176"/>
              <a:gd name="T47" fmla="*/ 16 h 96"/>
              <a:gd name="T48" fmla="*/ 36 w 176"/>
              <a:gd name="T49" fmla="*/ 24 h 96"/>
              <a:gd name="T50" fmla="*/ 48 w 176"/>
              <a:gd name="T51" fmla="*/ 20 h 96"/>
              <a:gd name="T52" fmla="*/ 140 w 176"/>
              <a:gd name="T53" fmla="*/ 72 h 96"/>
              <a:gd name="T54" fmla="*/ 128 w 176"/>
              <a:gd name="T55" fmla="*/ 76 h 96"/>
              <a:gd name="T56" fmla="*/ 140 w 176"/>
              <a:gd name="T57" fmla="*/ 80 h 96"/>
              <a:gd name="T58" fmla="*/ 140 w 176"/>
              <a:gd name="T59" fmla="*/ 72 h 96"/>
              <a:gd name="T60" fmla="*/ 56 w 176"/>
              <a:gd name="T61" fmla="*/ 48 h 96"/>
              <a:gd name="T62" fmla="*/ 120 w 176"/>
              <a:gd name="T63" fmla="*/ 48 h 96"/>
              <a:gd name="T64" fmla="*/ 105 w 176"/>
              <a:gd name="T65" fmla="*/ 43 h 96"/>
              <a:gd name="T66" fmla="*/ 103 w 176"/>
              <a:gd name="T67" fmla="*/ 59 h 96"/>
              <a:gd name="T68" fmla="*/ 87 w 176"/>
              <a:gd name="T69" fmla="*/ 72 h 96"/>
              <a:gd name="T70" fmla="*/ 84 w 176"/>
              <a:gd name="T71" fmla="*/ 64 h 96"/>
              <a:gd name="T72" fmla="*/ 79 w 176"/>
              <a:gd name="T73" fmla="*/ 70 h 96"/>
              <a:gd name="T74" fmla="*/ 77 w 176"/>
              <a:gd name="T75" fmla="*/ 62 h 96"/>
              <a:gd name="T76" fmla="*/ 69 w 176"/>
              <a:gd name="T77" fmla="*/ 60 h 96"/>
              <a:gd name="T78" fmla="*/ 74 w 176"/>
              <a:gd name="T79" fmla="*/ 56 h 96"/>
              <a:gd name="T80" fmla="*/ 78 w 176"/>
              <a:gd name="T81" fmla="*/ 44 h 96"/>
              <a:gd name="T82" fmla="*/ 78 w 176"/>
              <a:gd name="T83" fmla="*/ 44 h 96"/>
              <a:gd name="T84" fmla="*/ 78 w 176"/>
              <a:gd name="T85" fmla="*/ 34 h 96"/>
              <a:gd name="T86" fmla="*/ 76 w 176"/>
              <a:gd name="T87" fmla="*/ 29 h 96"/>
              <a:gd name="T88" fmla="*/ 82 w 176"/>
              <a:gd name="T89" fmla="*/ 30 h 96"/>
              <a:gd name="T90" fmla="*/ 86 w 176"/>
              <a:gd name="T91" fmla="*/ 24 h 96"/>
              <a:gd name="T92" fmla="*/ 89 w 176"/>
              <a:gd name="T93" fmla="*/ 32 h 96"/>
              <a:gd name="T94" fmla="*/ 94 w 176"/>
              <a:gd name="T95" fmla="*/ 26 h 96"/>
              <a:gd name="T96" fmla="*/ 96 w 176"/>
              <a:gd name="T97" fmla="*/ 34 h 96"/>
              <a:gd name="T98" fmla="*/ 88 w 176"/>
              <a:gd name="T99" fmla="*/ 37 h 96"/>
              <a:gd name="T100" fmla="*/ 96 w 176"/>
              <a:gd name="T101" fmla="*/ 43 h 96"/>
              <a:gd name="T102" fmla="*/ 85 w 176"/>
              <a:gd name="T103" fmla="*/ 49 h 96"/>
              <a:gd name="T104" fmla="*/ 95 w 176"/>
              <a:gd name="T105" fmla="*/ 5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96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2" y="96"/>
                  <a:pt x="176" y="92"/>
                  <a:pt x="176" y="8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2" y="8"/>
                </a:moveTo>
                <a:cubicBezTo>
                  <a:pt x="14" y="8"/>
                  <a:pt x="16" y="10"/>
                  <a:pt x="16" y="12"/>
                </a:cubicBezTo>
                <a:cubicBezTo>
                  <a:pt x="16" y="14"/>
                  <a:pt x="14" y="16"/>
                  <a:pt x="12" y="16"/>
                </a:cubicBezTo>
                <a:cubicBezTo>
                  <a:pt x="10" y="16"/>
                  <a:pt x="8" y="14"/>
                  <a:pt x="8" y="12"/>
                </a:cubicBezTo>
                <a:cubicBezTo>
                  <a:pt x="8" y="10"/>
                  <a:pt x="10" y="8"/>
                  <a:pt x="12" y="8"/>
                </a:cubicBezTo>
                <a:close/>
                <a:moveTo>
                  <a:pt x="12" y="88"/>
                </a:moveTo>
                <a:cubicBezTo>
                  <a:pt x="10" y="88"/>
                  <a:pt x="8" y="86"/>
                  <a:pt x="8" y="84"/>
                </a:cubicBezTo>
                <a:cubicBezTo>
                  <a:pt x="8" y="82"/>
                  <a:pt x="10" y="80"/>
                  <a:pt x="12" y="80"/>
                </a:cubicBezTo>
                <a:cubicBezTo>
                  <a:pt x="14" y="80"/>
                  <a:pt x="16" y="82"/>
                  <a:pt x="16" y="84"/>
                </a:cubicBezTo>
                <a:cubicBezTo>
                  <a:pt x="16" y="86"/>
                  <a:pt x="14" y="88"/>
                  <a:pt x="12" y="88"/>
                </a:cubicBezTo>
                <a:close/>
                <a:moveTo>
                  <a:pt x="164" y="88"/>
                </a:moveTo>
                <a:cubicBezTo>
                  <a:pt x="162" y="88"/>
                  <a:pt x="160" y="86"/>
                  <a:pt x="160" y="84"/>
                </a:cubicBezTo>
                <a:cubicBezTo>
                  <a:pt x="160" y="82"/>
                  <a:pt x="162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8" y="73"/>
                </a:moveTo>
                <a:cubicBezTo>
                  <a:pt x="167" y="72"/>
                  <a:pt x="165" y="72"/>
                  <a:pt x="164" y="72"/>
                </a:cubicBezTo>
                <a:cubicBezTo>
                  <a:pt x="157" y="72"/>
                  <a:pt x="152" y="77"/>
                  <a:pt x="152" y="84"/>
                </a:cubicBezTo>
                <a:cubicBezTo>
                  <a:pt x="152" y="85"/>
                  <a:pt x="152" y="87"/>
                  <a:pt x="153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4" y="87"/>
                  <a:pt x="24" y="85"/>
                  <a:pt x="24" y="84"/>
                </a:cubicBezTo>
                <a:cubicBezTo>
                  <a:pt x="24" y="77"/>
                  <a:pt x="19" y="72"/>
                  <a:pt x="12" y="72"/>
                </a:cubicBezTo>
                <a:cubicBezTo>
                  <a:pt x="11" y="72"/>
                  <a:pt x="9" y="72"/>
                  <a:pt x="8" y="73"/>
                </a:cubicBezTo>
                <a:cubicBezTo>
                  <a:pt x="8" y="23"/>
                  <a:pt x="8" y="23"/>
                  <a:pt x="8" y="23"/>
                </a:cubicBezTo>
                <a:cubicBezTo>
                  <a:pt x="9" y="24"/>
                  <a:pt x="11" y="24"/>
                  <a:pt x="12" y="24"/>
                </a:cubicBezTo>
                <a:cubicBezTo>
                  <a:pt x="19" y="24"/>
                  <a:pt x="24" y="19"/>
                  <a:pt x="24" y="12"/>
                </a:cubicBezTo>
                <a:cubicBezTo>
                  <a:pt x="24" y="11"/>
                  <a:pt x="24" y="9"/>
                  <a:pt x="23" y="8"/>
                </a:cubicBezTo>
                <a:cubicBezTo>
                  <a:pt x="153" y="8"/>
                  <a:pt x="153" y="8"/>
                  <a:pt x="153" y="8"/>
                </a:cubicBezTo>
                <a:cubicBezTo>
                  <a:pt x="152" y="9"/>
                  <a:pt x="152" y="11"/>
                  <a:pt x="152" y="12"/>
                </a:cubicBezTo>
                <a:cubicBezTo>
                  <a:pt x="152" y="19"/>
                  <a:pt x="157" y="24"/>
                  <a:pt x="164" y="24"/>
                </a:cubicBezTo>
                <a:cubicBezTo>
                  <a:pt x="165" y="24"/>
                  <a:pt x="167" y="24"/>
                  <a:pt x="168" y="23"/>
                </a:cubicBezTo>
                <a:lnTo>
                  <a:pt x="168" y="73"/>
                </a:lnTo>
                <a:close/>
                <a:moveTo>
                  <a:pt x="164" y="16"/>
                </a:moveTo>
                <a:cubicBezTo>
                  <a:pt x="162" y="16"/>
                  <a:pt x="160" y="14"/>
                  <a:pt x="160" y="12"/>
                </a:cubicBezTo>
                <a:cubicBezTo>
                  <a:pt x="160" y="10"/>
                  <a:pt x="162" y="8"/>
                  <a:pt x="164" y="8"/>
                </a:cubicBezTo>
                <a:cubicBezTo>
                  <a:pt x="166" y="8"/>
                  <a:pt x="168" y="10"/>
                  <a:pt x="168" y="12"/>
                </a:cubicBezTo>
                <a:cubicBezTo>
                  <a:pt x="168" y="14"/>
                  <a:pt x="166" y="16"/>
                  <a:pt x="164" y="16"/>
                </a:cubicBezTo>
                <a:close/>
                <a:moveTo>
                  <a:pt x="44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6" y="24"/>
                  <a:pt x="48" y="22"/>
                  <a:pt x="48" y="20"/>
                </a:cubicBezTo>
                <a:cubicBezTo>
                  <a:pt x="48" y="18"/>
                  <a:pt x="46" y="16"/>
                  <a:pt x="44" y="16"/>
                </a:cubicBezTo>
                <a:close/>
                <a:moveTo>
                  <a:pt x="140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0" y="72"/>
                  <a:pt x="128" y="74"/>
                  <a:pt x="128" y="76"/>
                </a:cubicBezTo>
                <a:cubicBezTo>
                  <a:pt x="128" y="78"/>
                  <a:pt x="130" y="80"/>
                  <a:pt x="132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2" y="80"/>
                  <a:pt x="144" y="78"/>
                  <a:pt x="144" y="76"/>
                </a:cubicBezTo>
                <a:cubicBezTo>
                  <a:pt x="144" y="74"/>
                  <a:pt x="142" y="72"/>
                  <a:pt x="140" y="72"/>
                </a:cubicBezTo>
                <a:close/>
                <a:moveTo>
                  <a:pt x="88" y="16"/>
                </a:moveTo>
                <a:cubicBezTo>
                  <a:pt x="70" y="16"/>
                  <a:pt x="56" y="30"/>
                  <a:pt x="56" y="48"/>
                </a:cubicBezTo>
                <a:cubicBezTo>
                  <a:pt x="56" y="66"/>
                  <a:pt x="70" y="80"/>
                  <a:pt x="88" y="80"/>
                </a:cubicBezTo>
                <a:cubicBezTo>
                  <a:pt x="106" y="80"/>
                  <a:pt x="120" y="66"/>
                  <a:pt x="120" y="48"/>
                </a:cubicBezTo>
                <a:cubicBezTo>
                  <a:pt x="120" y="30"/>
                  <a:pt x="106" y="16"/>
                  <a:pt x="88" y="16"/>
                </a:cubicBezTo>
                <a:close/>
                <a:moveTo>
                  <a:pt x="105" y="43"/>
                </a:moveTo>
                <a:cubicBezTo>
                  <a:pt x="104" y="47"/>
                  <a:pt x="102" y="49"/>
                  <a:pt x="99" y="49"/>
                </a:cubicBezTo>
                <a:cubicBezTo>
                  <a:pt x="103" y="51"/>
                  <a:pt x="105" y="54"/>
                  <a:pt x="103" y="59"/>
                </a:cubicBezTo>
                <a:cubicBezTo>
                  <a:pt x="101" y="66"/>
                  <a:pt x="96" y="66"/>
                  <a:pt x="89" y="65"/>
                </a:cubicBezTo>
                <a:cubicBezTo>
                  <a:pt x="87" y="72"/>
                  <a:pt x="87" y="72"/>
                  <a:pt x="87" y="72"/>
                </a:cubicBezTo>
                <a:cubicBezTo>
                  <a:pt x="83" y="71"/>
                  <a:pt x="83" y="71"/>
                  <a:pt x="83" y="71"/>
                </a:cubicBezTo>
                <a:cubicBezTo>
                  <a:pt x="84" y="64"/>
                  <a:pt x="84" y="64"/>
                  <a:pt x="84" y="64"/>
                </a:cubicBezTo>
                <a:cubicBezTo>
                  <a:pt x="83" y="64"/>
                  <a:pt x="82" y="64"/>
                  <a:pt x="81" y="63"/>
                </a:cubicBezTo>
                <a:cubicBezTo>
                  <a:pt x="79" y="70"/>
                  <a:pt x="79" y="70"/>
                  <a:pt x="79" y="70"/>
                </a:cubicBezTo>
                <a:cubicBezTo>
                  <a:pt x="75" y="69"/>
                  <a:pt x="75" y="69"/>
                  <a:pt x="75" y="69"/>
                </a:cubicBezTo>
                <a:cubicBezTo>
                  <a:pt x="77" y="62"/>
                  <a:pt x="77" y="62"/>
                  <a:pt x="77" y="62"/>
                </a:cubicBezTo>
                <a:cubicBezTo>
                  <a:pt x="76" y="62"/>
                  <a:pt x="75" y="62"/>
                  <a:pt x="74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1" y="55"/>
                  <a:pt x="71" y="55"/>
                  <a:pt x="71" y="55"/>
                </a:cubicBezTo>
                <a:cubicBezTo>
                  <a:pt x="71" y="55"/>
                  <a:pt x="74" y="56"/>
                  <a:pt x="74" y="56"/>
                </a:cubicBezTo>
                <a:cubicBezTo>
                  <a:pt x="75" y="56"/>
                  <a:pt x="75" y="56"/>
                  <a:pt x="76" y="55"/>
                </a:cubicBezTo>
                <a:cubicBezTo>
                  <a:pt x="78" y="44"/>
                  <a:pt x="78" y="44"/>
                  <a:pt x="78" y="44"/>
                </a:cubicBezTo>
                <a:cubicBezTo>
                  <a:pt x="78" y="44"/>
                  <a:pt x="79" y="44"/>
                  <a:pt x="79" y="44"/>
                </a:cubicBezTo>
                <a:cubicBezTo>
                  <a:pt x="79" y="44"/>
                  <a:pt x="78" y="44"/>
                  <a:pt x="78" y="44"/>
                </a:cubicBezTo>
                <a:cubicBezTo>
                  <a:pt x="80" y="36"/>
                  <a:pt x="80" y="36"/>
                  <a:pt x="80" y="36"/>
                </a:cubicBezTo>
                <a:cubicBezTo>
                  <a:pt x="80" y="35"/>
                  <a:pt x="80" y="34"/>
                  <a:pt x="78" y="34"/>
                </a:cubicBezTo>
                <a:cubicBezTo>
                  <a:pt x="78" y="34"/>
                  <a:pt x="75" y="33"/>
                  <a:pt x="75" y="33"/>
                </a:cubicBezTo>
                <a:cubicBezTo>
                  <a:pt x="76" y="29"/>
                  <a:pt x="76" y="29"/>
                  <a:pt x="76" y="29"/>
                </a:cubicBezTo>
                <a:cubicBezTo>
                  <a:pt x="82" y="30"/>
                  <a:pt x="82" y="30"/>
                  <a:pt x="82" y="30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0"/>
                  <a:pt x="84" y="31"/>
                  <a:pt x="85" y="31"/>
                </a:cubicBezTo>
                <a:cubicBezTo>
                  <a:pt x="86" y="24"/>
                  <a:pt x="86" y="24"/>
                  <a:pt x="86" y="24"/>
                </a:cubicBezTo>
                <a:cubicBezTo>
                  <a:pt x="91" y="25"/>
                  <a:pt x="91" y="25"/>
                  <a:pt x="91" y="25"/>
                </a:cubicBezTo>
                <a:cubicBezTo>
                  <a:pt x="89" y="32"/>
                  <a:pt x="89" y="32"/>
                  <a:pt x="89" y="32"/>
                </a:cubicBezTo>
                <a:cubicBezTo>
                  <a:pt x="90" y="32"/>
                  <a:pt x="91" y="32"/>
                  <a:pt x="92" y="33"/>
                </a:cubicBezTo>
                <a:cubicBezTo>
                  <a:pt x="94" y="26"/>
                  <a:pt x="94" y="26"/>
                  <a:pt x="94" y="26"/>
                </a:cubicBezTo>
                <a:cubicBezTo>
                  <a:pt x="98" y="27"/>
                  <a:pt x="98" y="27"/>
                  <a:pt x="98" y="27"/>
                </a:cubicBezTo>
                <a:cubicBezTo>
                  <a:pt x="96" y="34"/>
                  <a:pt x="96" y="34"/>
                  <a:pt x="96" y="34"/>
                </a:cubicBezTo>
                <a:cubicBezTo>
                  <a:pt x="102" y="36"/>
                  <a:pt x="105" y="38"/>
                  <a:pt x="105" y="43"/>
                </a:cubicBezTo>
                <a:close/>
                <a:moveTo>
                  <a:pt x="88" y="37"/>
                </a:moveTo>
                <a:cubicBezTo>
                  <a:pt x="86" y="45"/>
                  <a:pt x="86" y="45"/>
                  <a:pt x="86" y="45"/>
                </a:cubicBezTo>
                <a:cubicBezTo>
                  <a:pt x="88" y="46"/>
                  <a:pt x="95" y="48"/>
                  <a:pt x="96" y="43"/>
                </a:cubicBezTo>
                <a:cubicBezTo>
                  <a:pt x="98" y="38"/>
                  <a:pt x="90" y="37"/>
                  <a:pt x="88" y="37"/>
                </a:cubicBezTo>
                <a:close/>
                <a:moveTo>
                  <a:pt x="85" y="49"/>
                </a:moveTo>
                <a:cubicBezTo>
                  <a:pt x="82" y="58"/>
                  <a:pt x="82" y="58"/>
                  <a:pt x="82" y="58"/>
                </a:cubicBezTo>
                <a:cubicBezTo>
                  <a:pt x="85" y="59"/>
                  <a:pt x="94" y="62"/>
                  <a:pt x="95" y="57"/>
                </a:cubicBezTo>
                <a:cubicBezTo>
                  <a:pt x="96" y="51"/>
                  <a:pt x="87" y="50"/>
                  <a:pt x="85" y="49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3" name="Freeform 655"/>
          <p:cNvSpPr>
            <a:spLocks noEditPoints="1"/>
          </p:cNvSpPr>
          <p:nvPr/>
        </p:nvSpPr>
        <p:spPr bwMode="auto">
          <a:xfrm>
            <a:off x="6375028" y="1711109"/>
            <a:ext cx="523039" cy="385396"/>
          </a:xfrm>
          <a:custGeom>
            <a:avLst/>
            <a:gdLst>
              <a:gd name="T0" fmla="*/ 140 w 176"/>
              <a:gd name="T1" fmla="*/ 8 h 128"/>
              <a:gd name="T2" fmla="*/ 140 w 176"/>
              <a:gd name="T3" fmla="*/ 0 h 128"/>
              <a:gd name="T4" fmla="*/ 32 w 176"/>
              <a:gd name="T5" fmla="*/ 4 h 128"/>
              <a:gd name="T6" fmla="*/ 20 w 176"/>
              <a:gd name="T7" fmla="*/ 24 h 128"/>
              <a:gd name="T8" fmla="*/ 160 w 176"/>
              <a:gd name="T9" fmla="*/ 20 h 128"/>
              <a:gd name="T10" fmla="*/ 20 w 176"/>
              <a:gd name="T11" fmla="*/ 16 h 128"/>
              <a:gd name="T12" fmla="*/ 20 w 176"/>
              <a:gd name="T13" fmla="*/ 24 h 128"/>
              <a:gd name="T14" fmla="*/ 86 w 176"/>
              <a:gd name="T15" fmla="*/ 77 h 128"/>
              <a:gd name="T16" fmla="*/ 88 w 176"/>
              <a:gd name="T17" fmla="*/ 69 h 128"/>
              <a:gd name="T18" fmla="*/ 8 w 176"/>
              <a:gd name="T19" fmla="*/ 32 h 128"/>
              <a:gd name="T20" fmla="*/ 0 w 176"/>
              <a:gd name="T21" fmla="*/ 120 h 128"/>
              <a:gd name="T22" fmla="*/ 168 w 176"/>
              <a:gd name="T23" fmla="*/ 128 h 128"/>
              <a:gd name="T24" fmla="*/ 176 w 176"/>
              <a:gd name="T25" fmla="*/ 40 h 128"/>
              <a:gd name="T26" fmla="*/ 12 w 176"/>
              <a:gd name="T27" fmla="*/ 40 h 128"/>
              <a:gd name="T28" fmla="*/ 12 w 176"/>
              <a:gd name="T29" fmla="*/ 48 h 128"/>
              <a:gd name="T30" fmla="*/ 12 w 176"/>
              <a:gd name="T31" fmla="*/ 40 h 128"/>
              <a:gd name="T32" fmla="*/ 8 w 176"/>
              <a:gd name="T33" fmla="*/ 116 h 128"/>
              <a:gd name="T34" fmla="*/ 16 w 176"/>
              <a:gd name="T35" fmla="*/ 116 h 128"/>
              <a:gd name="T36" fmla="*/ 164 w 176"/>
              <a:gd name="T37" fmla="*/ 120 h 128"/>
              <a:gd name="T38" fmla="*/ 164 w 176"/>
              <a:gd name="T39" fmla="*/ 112 h 128"/>
              <a:gd name="T40" fmla="*/ 164 w 176"/>
              <a:gd name="T41" fmla="*/ 120 h 128"/>
              <a:gd name="T42" fmla="*/ 164 w 176"/>
              <a:gd name="T43" fmla="*/ 104 h 128"/>
              <a:gd name="T44" fmla="*/ 153 w 176"/>
              <a:gd name="T45" fmla="*/ 120 h 128"/>
              <a:gd name="T46" fmla="*/ 24 w 176"/>
              <a:gd name="T47" fmla="*/ 116 h 128"/>
              <a:gd name="T48" fmla="*/ 8 w 176"/>
              <a:gd name="T49" fmla="*/ 105 h 128"/>
              <a:gd name="T50" fmla="*/ 12 w 176"/>
              <a:gd name="T51" fmla="*/ 56 h 128"/>
              <a:gd name="T52" fmla="*/ 23 w 176"/>
              <a:gd name="T53" fmla="*/ 40 h 128"/>
              <a:gd name="T54" fmla="*/ 152 w 176"/>
              <a:gd name="T55" fmla="*/ 44 h 128"/>
              <a:gd name="T56" fmla="*/ 168 w 176"/>
              <a:gd name="T57" fmla="*/ 55 h 128"/>
              <a:gd name="T58" fmla="*/ 164 w 176"/>
              <a:gd name="T59" fmla="*/ 48 h 128"/>
              <a:gd name="T60" fmla="*/ 164 w 176"/>
              <a:gd name="T61" fmla="*/ 40 h 128"/>
              <a:gd name="T62" fmla="*/ 164 w 176"/>
              <a:gd name="T63" fmla="*/ 48 h 128"/>
              <a:gd name="T64" fmla="*/ 132 w 176"/>
              <a:gd name="T65" fmla="*/ 104 h 128"/>
              <a:gd name="T66" fmla="*/ 132 w 176"/>
              <a:gd name="T67" fmla="*/ 112 h 128"/>
              <a:gd name="T68" fmla="*/ 144 w 176"/>
              <a:gd name="T69" fmla="*/ 108 h 128"/>
              <a:gd name="T70" fmla="*/ 44 w 176"/>
              <a:gd name="T71" fmla="*/ 48 h 128"/>
              <a:gd name="T72" fmla="*/ 32 w 176"/>
              <a:gd name="T73" fmla="*/ 52 h 128"/>
              <a:gd name="T74" fmla="*/ 44 w 176"/>
              <a:gd name="T75" fmla="*/ 56 h 128"/>
              <a:gd name="T76" fmla="*/ 44 w 176"/>
              <a:gd name="T77" fmla="*/ 48 h 128"/>
              <a:gd name="T78" fmla="*/ 56 w 176"/>
              <a:gd name="T79" fmla="*/ 80 h 128"/>
              <a:gd name="T80" fmla="*/ 120 w 176"/>
              <a:gd name="T81" fmla="*/ 80 h 128"/>
              <a:gd name="T82" fmla="*/ 105 w 176"/>
              <a:gd name="T83" fmla="*/ 75 h 128"/>
              <a:gd name="T84" fmla="*/ 103 w 176"/>
              <a:gd name="T85" fmla="*/ 91 h 128"/>
              <a:gd name="T86" fmla="*/ 87 w 176"/>
              <a:gd name="T87" fmla="*/ 104 h 128"/>
              <a:gd name="T88" fmla="*/ 84 w 176"/>
              <a:gd name="T89" fmla="*/ 96 h 128"/>
              <a:gd name="T90" fmla="*/ 79 w 176"/>
              <a:gd name="T91" fmla="*/ 102 h 128"/>
              <a:gd name="T92" fmla="*/ 77 w 176"/>
              <a:gd name="T93" fmla="*/ 94 h 128"/>
              <a:gd name="T94" fmla="*/ 69 w 176"/>
              <a:gd name="T95" fmla="*/ 92 h 128"/>
              <a:gd name="T96" fmla="*/ 74 w 176"/>
              <a:gd name="T97" fmla="*/ 88 h 128"/>
              <a:gd name="T98" fmla="*/ 78 w 176"/>
              <a:gd name="T99" fmla="*/ 76 h 128"/>
              <a:gd name="T100" fmla="*/ 78 w 176"/>
              <a:gd name="T101" fmla="*/ 76 h 128"/>
              <a:gd name="T102" fmla="*/ 78 w 176"/>
              <a:gd name="T103" fmla="*/ 66 h 128"/>
              <a:gd name="T104" fmla="*/ 76 w 176"/>
              <a:gd name="T105" fmla="*/ 61 h 128"/>
              <a:gd name="T106" fmla="*/ 82 w 176"/>
              <a:gd name="T107" fmla="*/ 62 h 128"/>
              <a:gd name="T108" fmla="*/ 86 w 176"/>
              <a:gd name="T109" fmla="*/ 56 h 128"/>
              <a:gd name="T110" fmla="*/ 89 w 176"/>
              <a:gd name="T111" fmla="*/ 64 h 128"/>
              <a:gd name="T112" fmla="*/ 94 w 176"/>
              <a:gd name="T113" fmla="*/ 58 h 128"/>
              <a:gd name="T114" fmla="*/ 96 w 176"/>
              <a:gd name="T115" fmla="*/ 66 h 128"/>
              <a:gd name="T116" fmla="*/ 85 w 176"/>
              <a:gd name="T117" fmla="*/ 81 h 128"/>
              <a:gd name="T118" fmla="*/ 95 w 176"/>
              <a:gd name="T119" fmla="*/ 8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28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  <a:moveTo>
                  <a:pt x="88" y="69"/>
                </a:moveTo>
                <a:cubicBezTo>
                  <a:pt x="86" y="77"/>
                  <a:pt x="86" y="77"/>
                  <a:pt x="86" y="77"/>
                </a:cubicBezTo>
                <a:cubicBezTo>
                  <a:pt x="88" y="78"/>
                  <a:pt x="95" y="80"/>
                  <a:pt x="96" y="75"/>
                </a:cubicBezTo>
                <a:cubicBezTo>
                  <a:pt x="98" y="70"/>
                  <a:pt x="90" y="69"/>
                  <a:pt x="88" y="69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close/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close/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close/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close/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close/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close/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close/>
                <a:moveTo>
                  <a:pt x="105" y="75"/>
                </a:moveTo>
                <a:cubicBezTo>
                  <a:pt x="104" y="79"/>
                  <a:pt x="102" y="81"/>
                  <a:pt x="99" y="81"/>
                </a:cubicBezTo>
                <a:cubicBezTo>
                  <a:pt x="103" y="83"/>
                  <a:pt x="105" y="86"/>
                  <a:pt x="103" y="91"/>
                </a:cubicBezTo>
                <a:cubicBezTo>
                  <a:pt x="101" y="98"/>
                  <a:pt x="96" y="98"/>
                  <a:pt x="89" y="97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84" y="96"/>
                  <a:pt x="84" y="96"/>
                  <a:pt x="84" y="96"/>
                </a:cubicBezTo>
                <a:cubicBezTo>
                  <a:pt x="83" y="96"/>
                  <a:pt x="82" y="96"/>
                  <a:pt x="81" y="95"/>
                </a:cubicBezTo>
                <a:cubicBezTo>
                  <a:pt x="79" y="102"/>
                  <a:pt x="79" y="102"/>
                  <a:pt x="79" y="102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77" y="94"/>
                  <a:pt x="77" y="94"/>
                  <a:pt x="77" y="94"/>
                </a:cubicBezTo>
                <a:cubicBezTo>
                  <a:pt x="76" y="94"/>
                  <a:pt x="75" y="94"/>
                  <a:pt x="74" y="93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4" y="88"/>
                  <a:pt x="74" y="88"/>
                </a:cubicBezTo>
                <a:cubicBezTo>
                  <a:pt x="75" y="88"/>
                  <a:pt x="75" y="88"/>
                  <a:pt x="76" y="87"/>
                </a:cubicBezTo>
                <a:cubicBezTo>
                  <a:pt x="78" y="76"/>
                  <a:pt x="78" y="76"/>
                  <a:pt x="78" y="76"/>
                </a:cubicBezTo>
                <a:cubicBezTo>
                  <a:pt x="78" y="76"/>
                  <a:pt x="79" y="76"/>
                  <a:pt x="79" y="76"/>
                </a:cubicBezTo>
                <a:cubicBezTo>
                  <a:pt x="79" y="76"/>
                  <a:pt x="78" y="76"/>
                  <a:pt x="78" y="76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7"/>
                  <a:pt x="80" y="66"/>
                  <a:pt x="78" y="66"/>
                </a:cubicBezTo>
                <a:cubicBezTo>
                  <a:pt x="78" y="66"/>
                  <a:pt x="75" y="65"/>
                  <a:pt x="75" y="65"/>
                </a:cubicBezTo>
                <a:cubicBezTo>
                  <a:pt x="76" y="61"/>
                  <a:pt x="76" y="61"/>
                  <a:pt x="76" y="61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2" y="62"/>
                  <a:pt x="82" y="62"/>
                </a:cubicBezTo>
                <a:cubicBezTo>
                  <a:pt x="83" y="62"/>
                  <a:pt x="84" y="63"/>
                  <a:pt x="85" y="63"/>
                </a:cubicBezTo>
                <a:cubicBezTo>
                  <a:pt x="86" y="56"/>
                  <a:pt x="86" y="56"/>
                  <a:pt x="86" y="56"/>
                </a:cubicBezTo>
                <a:cubicBezTo>
                  <a:pt x="91" y="57"/>
                  <a:pt x="91" y="57"/>
                  <a:pt x="91" y="57"/>
                </a:cubicBezTo>
                <a:cubicBezTo>
                  <a:pt x="89" y="64"/>
                  <a:pt x="89" y="64"/>
                  <a:pt x="89" y="64"/>
                </a:cubicBezTo>
                <a:cubicBezTo>
                  <a:pt x="90" y="64"/>
                  <a:pt x="91" y="64"/>
                  <a:pt x="92" y="65"/>
                </a:cubicBezTo>
                <a:cubicBezTo>
                  <a:pt x="94" y="58"/>
                  <a:pt x="94" y="58"/>
                  <a:pt x="94" y="58"/>
                </a:cubicBezTo>
                <a:cubicBezTo>
                  <a:pt x="98" y="59"/>
                  <a:pt x="98" y="59"/>
                  <a:pt x="98" y="59"/>
                </a:cubicBezTo>
                <a:cubicBezTo>
                  <a:pt x="96" y="66"/>
                  <a:pt x="96" y="66"/>
                  <a:pt x="96" y="66"/>
                </a:cubicBezTo>
                <a:cubicBezTo>
                  <a:pt x="102" y="68"/>
                  <a:pt x="105" y="70"/>
                  <a:pt x="105" y="75"/>
                </a:cubicBezTo>
                <a:close/>
                <a:moveTo>
                  <a:pt x="85" y="81"/>
                </a:moveTo>
                <a:cubicBezTo>
                  <a:pt x="82" y="90"/>
                  <a:pt x="82" y="90"/>
                  <a:pt x="82" y="90"/>
                </a:cubicBezTo>
                <a:cubicBezTo>
                  <a:pt x="85" y="91"/>
                  <a:pt x="94" y="94"/>
                  <a:pt x="95" y="89"/>
                </a:cubicBezTo>
                <a:cubicBezTo>
                  <a:pt x="96" y="83"/>
                  <a:pt x="87" y="82"/>
                  <a:pt x="85" y="81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4" name="Freeform 656"/>
          <p:cNvSpPr>
            <a:spLocks noEditPoints="1"/>
          </p:cNvSpPr>
          <p:nvPr/>
        </p:nvSpPr>
        <p:spPr bwMode="auto">
          <a:xfrm>
            <a:off x="7379813" y="1738640"/>
            <a:ext cx="536808" cy="330340"/>
          </a:xfrm>
          <a:custGeom>
            <a:avLst/>
            <a:gdLst>
              <a:gd name="T0" fmla="*/ 32 w 176"/>
              <a:gd name="T1" fmla="*/ 44 h 112"/>
              <a:gd name="T2" fmla="*/ 40 w 176"/>
              <a:gd name="T3" fmla="*/ 44 h 112"/>
              <a:gd name="T4" fmla="*/ 70 w 176"/>
              <a:gd name="T5" fmla="*/ 69 h 112"/>
              <a:gd name="T6" fmla="*/ 78 w 176"/>
              <a:gd name="T7" fmla="*/ 75 h 112"/>
              <a:gd name="T8" fmla="*/ 136 w 176"/>
              <a:gd name="T9" fmla="*/ 24 h 112"/>
              <a:gd name="T10" fmla="*/ 0 w 176"/>
              <a:gd name="T11" fmla="*/ 32 h 112"/>
              <a:gd name="T12" fmla="*/ 8 w 176"/>
              <a:gd name="T13" fmla="*/ 112 h 112"/>
              <a:gd name="T14" fmla="*/ 144 w 176"/>
              <a:gd name="T15" fmla="*/ 104 h 112"/>
              <a:gd name="T16" fmla="*/ 136 w 176"/>
              <a:gd name="T17" fmla="*/ 24 h 112"/>
              <a:gd name="T18" fmla="*/ 16 w 176"/>
              <a:gd name="T19" fmla="*/ 36 h 112"/>
              <a:gd name="T20" fmla="*/ 8 w 176"/>
              <a:gd name="T21" fmla="*/ 36 h 112"/>
              <a:gd name="T22" fmla="*/ 12 w 176"/>
              <a:gd name="T23" fmla="*/ 104 h 112"/>
              <a:gd name="T24" fmla="*/ 12 w 176"/>
              <a:gd name="T25" fmla="*/ 96 h 112"/>
              <a:gd name="T26" fmla="*/ 12 w 176"/>
              <a:gd name="T27" fmla="*/ 104 h 112"/>
              <a:gd name="T28" fmla="*/ 128 w 176"/>
              <a:gd name="T29" fmla="*/ 100 h 112"/>
              <a:gd name="T30" fmla="*/ 136 w 176"/>
              <a:gd name="T31" fmla="*/ 100 h 112"/>
              <a:gd name="T32" fmla="*/ 136 w 176"/>
              <a:gd name="T33" fmla="*/ 89 h 112"/>
              <a:gd name="T34" fmla="*/ 120 w 176"/>
              <a:gd name="T35" fmla="*/ 100 h 112"/>
              <a:gd name="T36" fmla="*/ 23 w 176"/>
              <a:gd name="T37" fmla="*/ 104 h 112"/>
              <a:gd name="T38" fmla="*/ 12 w 176"/>
              <a:gd name="T39" fmla="*/ 88 h 112"/>
              <a:gd name="T40" fmla="*/ 8 w 176"/>
              <a:gd name="T41" fmla="*/ 47 h 112"/>
              <a:gd name="T42" fmla="*/ 24 w 176"/>
              <a:gd name="T43" fmla="*/ 36 h 112"/>
              <a:gd name="T44" fmla="*/ 121 w 176"/>
              <a:gd name="T45" fmla="*/ 32 h 112"/>
              <a:gd name="T46" fmla="*/ 132 w 176"/>
              <a:gd name="T47" fmla="*/ 48 h 112"/>
              <a:gd name="T48" fmla="*/ 136 w 176"/>
              <a:gd name="T49" fmla="*/ 89 h 112"/>
              <a:gd name="T50" fmla="*/ 128 w 176"/>
              <a:gd name="T51" fmla="*/ 36 h 112"/>
              <a:gd name="T52" fmla="*/ 136 w 176"/>
              <a:gd name="T53" fmla="*/ 36 h 112"/>
              <a:gd name="T54" fmla="*/ 168 w 176"/>
              <a:gd name="T55" fmla="*/ 0 h 112"/>
              <a:gd name="T56" fmla="*/ 32 w 176"/>
              <a:gd name="T57" fmla="*/ 8 h 112"/>
              <a:gd name="T58" fmla="*/ 36 w 176"/>
              <a:gd name="T59" fmla="*/ 16 h 112"/>
              <a:gd name="T60" fmla="*/ 40 w 176"/>
              <a:gd name="T61" fmla="*/ 8 h 112"/>
              <a:gd name="T62" fmla="*/ 168 w 176"/>
              <a:gd name="T63" fmla="*/ 80 h 112"/>
              <a:gd name="T64" fmla="*/ 152 w 176"/>
              <a:gd name="T65" fmla="*/ 84 h 112"/>
              <a:gd name="T66" fmla="*/ 168 w 176"/>
              <a:gd name="T67" fmla="*/ 88 h 112"/>
              <a:gd name="T68" fmla="*/ 176 w 176"/>
              <a:gd name="T69" fmla="*/ 8 h 112"/>
              <a:gd name="T70" fmla="*/ 72 w 176"/>
              <a:gd name="T71" fmla="*/ 59 h 112"/>
              <a:gd name="T72" fmla="*/ 79 w 176"/>
              <a:gd name="T73" fmla="*/ 64 h 112"/>
              <a:gd name="T74" fmla="*/ 108 w 176"/>
              <a:gd name="T75" fmla="*/ 88 h 112"/>
              <a:gd name="T76" fmla="*/ 108 w 176"/>
              <a:gd name="T77" fmla="*/ 96 h 112"/>
              <a:gd name="T78" fmla="*/ 108 w 176"/>
              <a:gd name="T79" fmla="*/ 88 h 112"/>
              <a:gd name="T80" fmla="*/ 44 w 176"/>
              <a:gd name="T81" fmla="*/ 68 h 112"/>
              <a:gd name="T82" fmla="*/ 100 w 176"/>
              <a:gd name="T83" fmla="*/ 68 h 112"/>
              <a:gd name="T84" fmla="*/ 85 w 176"/>
              <a:gd name="T85" fmla="*/ 64 h 112"/>
              <a:gd name="T86" fmla="*/ 84 w 176"/>
              <a:gd name="T87" fmla="*/ 78 h 112"/>
              <a:gd name="T88" fmla="*/ 71 w 176"/>
              <a:gd name="T89" fmla="*/ 88 h 112"/>
              <a:gd name="T90" fmla="*/ 69 w 176"/>
              <a:gd name="T91" fmla="*/ 81 h 112"/>
              <a:gd name="T92" fmla="*/ 65 w 176"/>
              <a:gd name="T93" fmla="*/ 86 h 112"/>
              <a:gd name="T94" fmla="*/ 64 w 176"/>
              <a:gd name="T95" fmla="*/ 80 h 112"/>
              <a:gd name="T96" fmla="*/ 57 w 176"/>
              <a:gd name="T97" fmla="*/ 78 h 112"/>
              <a:gd name="T98" fmla="*/ 61 w 176"/>
              <a:gd name="T99" fmla="*/ 75 h 112"/>
              <a:gd name="T100" fmla="*/ 65 w 176"/>
              <a:gd name="T101" fmla="*/ 65 h 112"/>
              <a:gd name="T102" fmla="*/ 65 w 176"/>
              <a:gd name="T103" fmla="*/ 65 h 112"/>
              <a:gd name="T104" fmla="*/ 65 w 176"/>
              <a:gd name="T105" fmla="*/ 56 h 112"/>
              <a:gd name="T106" fmla="*/ 63 w 176"/>
              <a:gd name="T107" fmla="*/ 52 h 112"/>
              <a:gd name="T108" fmla="*/ 68 w 176"/>
              <a:gd name="T109" fmla="*/ 53 h 112"/>
              <a:gd name="T110" fmla="*/ 71 w 176"/>
              <a:gd name="T111" fmla="*/ 48 h 112"/>
              <a:gd name="T112" fmla="*/ 73 w 176"/>
              <a:gd name="T113" fmla="*/ 54 h 112"/>
              <a:gd name="T114" fmla="*/ 77 w 176"/>
              <a:gd name="T115" fmla="*/ 50 h 112"/>
              <a:gd name="T116" fmla="*/ 79 w 176"/>
              <a:gd name="T117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6" h="112">
                <a:moveTo>
                  <a:pt x="36" y="40"/>
                </a:move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ubicBezTo>
                  <a:pt x="38" y="48"/>
                  <a:pt x="40" y="46"/>
                  <a:pt x="40" y="44"/>
                </a:cubicBezTo>
                <a:cubicBezTo>
                  <a:pt x="40" y="42"/>
                  <a:pt x="38" y="40"/>
                  <a:pt x="36" y="40"/>
                </a:cubicBezTo>
                <a:close/>
                <a:moveTo>
                  <a:pt x="70" y="69"/>
                </a:moveTo>
                <a:cubicBezTo>
                  <a:pt x="68" y="77"/>
                  <a:pt x="68" y="77"/>
                  <a:pt x="68" y="77"/>
                </a:cubicBezTo>
                <a:cubicBezTo>
                  <a:pt x="70" y="77"/>
                  <a:pt x="77" y="79"/>
                  <a:pt x="78" y="75"/>
                </a:cubicBezTo>
                <a:cubicBezTo>
                  <a:pt x="79" y="71"/>
                  <a:pt x="72" y="70"/>
                  <a:pt x="70" y="69"/>
                </a:cubicBezTo>
                <a:close/>
                <a:moveTo>
                  <a:pt x="136" y="24"/>
                </a:move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0" y="112"/>
                  <a:pt x="144" y="108"/>
                  <a:pt x="144" y="104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12" y="32"/>
                </a:moveTo>
                <a:cubicBezTo>
                  <a:pt x="14" y="32"/>
                  <a:pt x="16" y="34"/>
                  <a:pt x="16" y="36"/>
                </a:cubicBezTo>
                <a:cubicBezTo>
                  <a:pt x="16" y="38"/>
                  <a:pt x="14" y="40"/>
                  <a:pt x="12" y="40"/>
                </a:cubicBezTo>
                <a:cubicBezTo>
                  <a:pt x="10" y="40"/>
                  <a:pt x="8" y="38"/>
                  <a:pt x="8" y="36"/>
                </a:cubicBezTo>
                <a:cubicBezTo>
                  <a:pt x="8" y="34"/>
                  <a:pt x="10" y="32"/>
                  <a:pt x="12" y="32"/>
                </a:cubicBezTo>
                <a:close/>
                <a:moveTo>
                  <a:pt x="12" y="104"/>
                </a:moveTo>
                <a:cubicBezTo>
                  <a:pt x="10" y="104"/>
                  <a:pt x="8" y="102"/>
                  <a:pt x="8" y="100"/>
                </a:cubicBezTo>
                <a:cubicBezTo>
                  <a:pt x="8" y="98"/>
                  <a:pt x="10" y="96"/>
                  <a:pt x="12" y="96"/>
                </a:cubicBezTo>
                <a:cubicBezTo>
                  <a:pt x="14" y="96"/>
                  <a:pt x="16" y="98"/>
                  <a:pt x="16" y="100"/>
                </a:cubicBezTo>
                <a:cubicBezTo>
                  <a:pt x="16" y="102"/>
                  <a:pt x="14" y="104"/>
                  <a:pt x="12" y="104"/>
                </a:cubicBezTo>
                <a:close/>
                <a:moveTo>
                  <a:pt x="132" y="104"/>
                </a:moveTo>
                <a:cubicBezTo>
                  <a:pt x="130" y="104"/>
                  <a:pt x="128" y="102"/>
                  <a:pt x="128" y="100"/>
                </a:cubicBezTo>
                <a:cubicBezTo>
                  <a:pt x="128" y="98"/>
                  <a:pt x="130" y="96"/>
                  <a:pt x="132" y="96"/>
                </a:cubicBezTo>
                <a:cubicBezTo>
                  <a:pt x="134" y="96"/>
                  <a:pt x="136" y="98"/>
                  <a:pt x="136" y="100"/>
                </a:cubicBezTo>
                <a:cubicBezTo>
                  <a:pt x="136" y="102"/>
                  <a:pt x="134" y="104"/>
                  <a:pt x="132" y="104"/>
                </a:cubicBezTo>
                <a:close/>
                <a:moveTo>
                  <a:pt x="136" y="89"/>
                </a:moveTo>
                <a:cubicBezTo>
                  <a:pt x="135" y="88"/>
                  <a:pt x="133" y="88"/>
                  <a:pt x="132" y="88"/>
                </a:cubicBezTo>
                <a:cubicBezTo>
                  <a:pt x="125" y="88"/>
                  <a:pt x="120" y="93"/>
                  <a:pt x="120" y="100"/>
                </a:cubicBezTo>
                <a:cubicBezTo>
                  <a:pt x="120" y="101"/>
                  <a:pt x="120" y="103"/>
                  <a:pt x="121" y="104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24" y="103"/>
                  <a:pt x="24" y="101"/>
                  <a:pt x="24" y="100"/>
                </a:cubicBezTo>
                <a:cubicBezTo>
                  <a:pt x="24" y="93"/>
                  <a:pt x="19" y="88"/>
                  <a:pt x="12" y="88"/>
                </a:cubicBezTo>
                <a:cubicBezTo>
                  <a:pt x="11" y="88"/>
                  <a:pt x="9" y="88"/>
                  <a:pt x="8" y="8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8"/>
                  <a:pt x="11" y="48"/>
                  <a:pt x="12" y="48"/>
                </a:cubicBezTo>
                <a:cubicBezTo>
                  <a:pt x="19" y="48"/>
                  <a:pt x="24" y="43"/>
                  <a:pt x="24" y="36"/>
                </a:cubicBezTo>
                <a:cubicBezTo>
                  <a:pt x="24" y="35"/>
                  <a:pt x="24" y="33"/>
                  <a:pt x="23" y="32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0" y="33"/>
                  <a:pt x="120" y="35"/>
                  <a:pt x="120" y="36"/>
                </a:cubicBezTo>
                <a:cubicBezTo>
                  <a:pt x="120" y="43"/>
                  <a:pt x="125" y="48"/>
                  <a:pt x="132" y="48"/>
                </a:cubicBezTo>
                <a:cubicBezTo>
                  <a:pt x="133" y="48"/>
                  <a:pt x="135" y="48"/>
                  <a:pt x="136" y="47"/>
                </a:cubicBezTo>
                <a:lnTo>
                  <a:pt x="136" y="89"/>
                </a:lnTo>
                <a:close/>
                <a:moveTo>
                  <a:pt x="132" y="40"/>
                </a:moveTo>
                <a:cubicBezTo>
                  <a:pt x="130" y="40"/>
                  <a:pt x="128" y="38"/>
                  <a:pt x="128" y="36"/>
                </a:cubicBezTo>
                <a:cubicBezTo>
                  <a:pt x="128" y="34"/>
                  <a:pt x="130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close/>
                <a:moveTo>
                  <a:pt x="168" y="0"/>
                </a:move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4"/>
                  <a:pt x="34" y="16"/>
                  <a:pt x="36" y="16"/>
                </a:cubicBezTo>
                <a:cubicBezTo>
                  <a:pt x="38" y="16"/>
                  <a:pt x="40" y="14"/>
                  <a:pt x="40" y="12"/>
                </a:cubicBezTo>
                <a:cubicBezTo>
                  <a:pt x="40" y="8"/>
                  <a:pt x="40" y="8"/>
                  <a:pt x="40" y="8"/>
                </a:cubicBezTo>
                <a:cubicBezTo>
                  <a:pt x="168" y="8"/>
                  <a:pt x="168" y="8"/>
                  <a:pt x="168" y="8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4" y="80"/>
                  <a:pt x="152" y="82"/>
                  <a:pt x="152" y="84"/>
                </a:cubicBezTo>
                <a:cubicBezTo>
                  <a:pt x="152" y="86"/>
                  <a:pt x="154" y="88"/>
                  <a:pt x="15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72" y="59"/>
                </a:moveTo>
                <a:cubicBezTo>
                  <a:pt x="70" y="65"/>
                  <a:pt x="70" y="65"/>
                  <a:pt x="70" y="65"/>
                </a:cubicBezTo>
                <a:cubicBezTo>
                  <a:pt x="72" y="66"/>
                  <a:pt x="78" y="68"/>
                  <a:pt x="79" y="64"/>
                </a:cubicBezTo>
                <a:cubicBezTo>
                  <a:pt x="80" y="60"/>
                  <a:pt x="74" y="59"/>
                  <a:pt x="72" y="59"/>
                </a:cubicBezTo>
                <a:close/>
                <a:moveTo>
                  <a:pt x="108" y="88"/>
                </a:move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lose/>
                <a:moveTo>
                  <a:pt x="72" y="40"/>
                </a:moveTo>
                <a:cubicBezTo>
                  <a:pt x="57" y="40"/>
                  <a:pt x="44" y="53"/>
                  <a:pt x="44" y="68"/>
                </a:cubicBezTo>
                <a:cubicBezTo>
                  <a:pt x="44" y="83"/>
                  <a:pt x="57" y="96"/>
                  <a:pt x="72" y="96"/>
                </a:cubicBezTo>
                <a:cubicBezTo>
                  <a:pt x="87" y="96"/>
                  <a:pt x="100" y="83"/>
                  <a:pt x="100" y="68"/>
                </a:cubicBezTo>
                <a:cubicBezTo>
                  <a:pt x="100" y="53"/>
                  <a:pt x="87" y="40"/>
                  <a:pt x="72" y="40"/>
                </a:cubicBezTo>
                <a:close/>
                <a:moveTo>
                  <a:pt x="85" y="64"/>
                </a:moveTo>
                <a:cubicBezTo>
                  <a:pt x="85" y="67"/>
                  <a:pt x="83" y="69"/>
                  <a:pt x="81" y="69"/>
                </a:cubicBezTo>
                <a:cubicBezTo>
                  <a:pt x="84" y="71"/>
                  <a:pt x="85" y="73"/>
                  <a:pt x="84" y="78"/>
                </a:cubicBezTo>
                <a:cubicBezTo>
                  <a:pt x="82" y="83"/>
                  <a:pt x="78" y="83"/>
                  <a:pt x="73" y="82"/>
                </a:cubicBezTo>
                <a:cubicBezTo>
                  <a:pt x="71" y="88"/>
                  <a:pt x="71" y="88"/>
                  <a:pt x="71" y="88"/>
                </a:cubicBezTo>
                <a:cubicBezTo>
                  <a:pt x="68" y="87"/>
                  <a:pt x="68" y="87"/>
                  <a:pt x="68" y="87"/>
                </a:cubicBezTo>
                <a:cubicBezTo>
                  <a:pt x="69" y="81"/>
                  <a:pt x="69" y="81"/>
                  <a:pt x="69" y="81"/>
                </a:cubicBezTo>
                <a:cubicBezTo>
                  <a:pt x="69" y="81"/>
                  <a:pt x="68" y="81"/>
                  <a:pt x="67" y="81"/>
                </a:cubicBezTo>
                <a:cubicBezTo>
                  <a:pt x="65" y="86"/>
                  <a:pt x="65" y="86"/>
                  <a:pt x="65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4" y="80"/>
                  <a:pt x="64" y="80"/>
                  <a:pt x="64" y="80"/>
                </a:cubicBezTo>
                <a:cubicBezTo>
                  <a:pt x="63" y="80"/>
                  <a:pt x="62" y="79"/>
                  <a:pt x="61" y="79"/>
                </a:cubicBezTo>
                <a:cubicBezTo>
                  <a:pt x="57" y="78"/>
                  <a:pt x="57" y="78"/>
                  <a:pt x="57" y="78"/>
                </a:cubicBezTo>
                <a:cubicBezTo>
                  <a:pt x="59" y="74"/>
                  <a:pt x="59" y="74"/>
                  <a:pt x="59" y="74"/>
                </a:cubicBezTo>
                <a:cubicBezTo>
                  <a:pt x="59" y="74"/>
                  <a:pt x="61" y="75"/>
                  <a:pt x="61" y="75"/>
                </a:cubicBezTo>
                <a:cubicBezTo>
                  <a:pt x="62" y="75"/>
                  <a:pt x="62" y="74"/>
                  <a:pt x="63" y="74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6" y="57"/>
                  <a:pt x="65" y="56"/>
                </a:cubicBezTo>
                <a:cubicBezTo>
                  <a:pt x="65" y="56"/>
                  <a:pt x="62" y="56"/>
                  <a:pt x="62" y="56"/>
                </a:cubicBezTo>
                <a:cubicBezTo>
                  <a:pt x="63" y="52"/>
                  <a:pt x="63" y="52"/>
                  <a:pt x="63" y="52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8" y="53"/>
                  <a:pt x="69" y="54"/>
                  <a:pt x="70" y="54"/>
                </a:cubicBezTo>
                <a:cubicBezTo>
                  <a:pt x="71" y="48"/>
                  <a:pt x="71" y="48"/>
                  <a:pt x="71" y="48"/>
                </a:cubicBezTo>
                <a:cubicBezTo>
                  <a:pt x="74" y="49"/>
                  <a:pt x="74" y="49"/>
                  <a:pt x="74" y="49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5"/>
                  <a:pt x="75" y="55"/>
                  <a:pt x="75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80" y="50"/>
                  <a:pt x="80" y="50"/>
                  <a:pt x="80" y="50"/>
                </a:cubicBezTo>
                <a:cubicBezTo>
                  <a:pt x="79" y="56"/>
                  <a:pt x="79" y="56"/>
                  <a:pt x="79" y="56"/>
                </a:cubicBezTo>
                <a:cubicBezTo>
                  <a:pt x="83" y="58"/>
                  <a:pt x="86" y="60"/>
                  <a:pt x="85" y="6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5" name="Freeform 657"/>
          <p:cNvSpPr>
            <a:spLocks noEditPoints="1"/>
          </p:cNvSpPr>
          <p:nvPr/>
        </p:nvSpPr>
        <p:spPr bwMode="auto">
          <a:xfrm>
            <a:off x="8398363" y="1711109"/>
            <a:ext cx="536808" cy="385396"/>
          </a:xfrm>
          <a:custGeom>
            <a:avLst/>
            <a:gdLst>
              <a:gd name="T0" fmla="*/ 160 w 176"/>
              <a:gd name="T1" fmla="*/ 101 h 128"/>
              <a:gd name="T2" fmla="*/ 176 w 176"/>
              <a:gd name="T3" fmla="*/ 29 h 128"/>
              <a:gd name="T4" fmla="*/ 172 w 176"/>
              <a:gd name="T5" fmla="*/ 24 h 128"/>
              <a:gd name="T6" fmla="*/ 38 w 176"/>
              <a:gd name="T7" fmla="*/ 3 h 128"/>
              <a:gd name="T8" fmla="*/ 34 w 176"/>
              <a:gd name="T9" fmla="*/ 0 h 128"/>
              <a:gd name="T10" fmla="*/ 0 w 176"/>
              <a:gd name="T11" fmla="*/ 4 h 128"/>
              <a:gd name="T12" fmla="*/ 31 w 176"/>
              <a:gd name="T13" fmla="*/ 8 h 128"/>
              <a:gd name="T14" fmla="*/ 56 w 176"/>
              <a:gd name="T15" fmla="*/ 101 h 128"/>
              <a:gd name="T16" fmla="*/ 56 w 176"/>
              <a:gd name="T17" fmla="*/ 112 h 128"/>
              <a:gd name="T18" fmla="*/ 88 w 176"/>
              <a:gd name="T19" fmla="*/ 112 h 128"/>
              <a:gd name="T20" fmla="*/ 130 w 176"/>
              <a:gd name="T21" fmla="*/ 104 h 128"/>
              <a:gd name="T22" fmla="*/ 144 w 176"/>
              <a:gd name="T23" fmla="*/ 128 h 128"/>
              <a:gd name="T24" fmla="*/ 158 w 176"/>
              <a:gd name="T25" fmla="*/ 104 h 128"/>
              <a:gd name="T26" fmla="*/ 144 w 176"/>
              <a:gd name="T27" fmla="*/ 32 h 128"/>
              <a:gd name="T28" fmla="*/ 163 w 176"/>
              <a:gd name="T29" fmla="*/ 48 h 128"/>
              <a:gd name="T30" fmla="*/ 144 w 176"/>
              <a:gd name="T31" fmla="*/ 32 h 128"/>
              <a:gd name="T32" fmla="*/ 72 w 176"/>
              <a:gd name="T33" fmla="*/ 32 h 128"/>
              <a:gd name="T34" fmla="*/ 50 w 176"/>
              <a:gd name="T35" fmla="*/ 48 h 128"/>
              <a:gd name="T36" fmla="*/ 57 w 176"/>
              <a:gd name="T37" fmla="*/ 72 h 128"/>
              <a:gd name="T38" fmla="*/ 75 w 176"/>
              <a:gd name="T39" fmla="*/ 56 h 128"/>
              <a:gd name="T40" fmla="*/ 57 w 176"/>
              <a:gd name="T41" fmla="*/ 72 h 128"/>
              <a:gd name="T42" fmla="*/ 78 w 176"/>
              <a:gd name="T43" fmla="*/ 80 h 128"/>
              <a:gd name="T44" fmla="*/ 63 w 176"/>
              <a:gd name="T45" fmla="*/ 96 h 128"/>
              <a:gd name="T46" fmla="*/ 72 w 176"/>
              <a:gd name="T47" fmla="*/ 120 h 128"/>
              <a:gd name="T48" fmla="*/ 72 w 176"/>
              <a:gd name="T49" fmla="*/ 104 h 128"/>
              <a:gd name="T50" fmla="*/ 72 w 176"/>
              <a:gd name="T51" fmla="*/ 120 h 128"/>
              <a:gd name="T52" fmla="*/ 88 w 176"/>
              <a:gd name="T53" fmla="*/ 96 h 128"/>
              <a:gd name="T54" fmla="*/ 104 w 176"/>
              <a:gd name="T55" fmla="*/ 80 h 128"/>
              <a:gd name="T56" fmla="*/ 104 w 176"/>
              <a:gd name="T57" fmla="*/ 72 h 128"/>
              <a:gd name="T58" fmla="*/ 83 w 176"/>
              <a:gd name="T59" fmla="*/ 56 h 128"/>
              <a:gd name="T60" fmla="*/ 104 w 176"/>
              <a:gd name="T61" fmla="*/ 72 h 128"/>
              <a:gd name="T62" fmla="*/ 82 w 176"/>
              <a:gd name="T63" fmla="*/ 48 h 128"/>
              <a:gd name="T64" fmla="*/ 104 w 176"/>
              <a:gd name="T65" fmla="*/ 32 h 128"/>
              <a:gd name="T66" fmla="*/ 128 w 176"/>
              <a:gd name="T67" fmla="*/ 96 h 128"/>
              <a:gd name="T68" fmla="*/ 112 w 176"/>
              <a:gd name="T69" fmla="*/ 80 h 128"/>
              <a:gd name="T70" fmla="*/ 128 w 176"/>
              <a:gd name="T71" fmla="*/ 96 h 128"/>
              <a:gd name="T72" fmla="*/ 112 w 176"/>
              <a:gd name="T73" fmla="*/ 72 h 128"/>
              <a:gd name="T74" fmla="*/ 133 w 176"/>
              <a:gd name="T75" fmla="*/ 56 h 128"/>
              <a:gd name="T76" fmla="*/ 134 w 176"/>
              <a:gd name="T77" fmla="*/ 48 h 128"/>
              <a:gd name="T78" fmla="*/ 112 w 176"/>
              <a:gd name="T79" fmla="*/ 32 h 128"/>
              <a:gd name="T80" fmla="*/ 134 w 176"/>
              <a:gd name="T81" fmla="*/ 48 h 128"/>
              <a:gd name="T82" fmla="*/ 136 w 176"/>
              <a:gd name="T83" fmla="*/ 112 h 128"/>
              <a:gd name="T84" fmla="*/ 152 w 176"/>
              <a:gd name="T85" fmla="*/ 112 h 128"/>
              <a:gd name="T86" fmla="*/ 153 w 176"/>
              <a:gd name="T87" fmla="*/ 96 h 128"/>
              <a:gd name="T88" fmla="*/ 138 w 176"/>
              <a:gd name="T89" fmla="*/ 80 h 128"/>
              <a:gd name="T90" fmla="*/ 153 w 176"/>
              <a:gd name="T91" fmla="*/ 96 h 128"/>
              <a:gd name="T92" fmla="*/ 141 w 176"/>
              <a:gd name="T93" fmla="*/ 56 h 128"/>
              <a:gd name="T94" fmla="*/ 158 w 176"/>
              <a:gd name="T9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28">
                <a:moveTo>
                  <a:pt x="160" y="101"/>
                </a:moveTo>
                <a:cubicBezTo>
                  <a:pt x="160" y="101"/>
                  <a:pt x="160" y="101"/>
                  <a:pt x="160" y="101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76" y="29"/>
                  <a:pt x="176" y="29"/>
                  <a:pt x="176" y="29"/>
                </a:cubicBezTo>
                <a:cubicBezTo>
                  <a:pt x="176" y="29"/>
                  <a:pt x="176" y="28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7" y="102"/>
                  <a:pt x="57" y="103"/>
                  <a:pt x="58" y="104"/>
                </a:cubicBezTo>
                <a:cubicBezTo>
                  <a:pt x="57" y="106"/>
                  <a:pt x="56" y="109"/>
                  <a:pt x="56" y="112"/>
                </a:cubicBezTo>
                <a:cubicBezTo>
                  <a:pt x="56" y="121"/>
                  <a:pt x="63" y="128"/>
                  <a:pt x="72" y="128"/>
                </a:cubicBezTo>
                <a:cubicBezTo>
                  <a:pt x="81" y="128"/>
                  <a:pt x="88" y="121"/>
                  <a:pt x="88" y="112"/>
                </a:cubicBezTo>
                <a:cubicBezTo>
                  <a:pt x="88" y="109"/>
                  <a:pt x="87" y="106"/>
                  <a:pt x="86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29" y="106"/>
                  <a:pt x="128" y="109"/>
                  <a:pt x="128" y="112"/>
                </a:cubicBezTo>
                <a:cubicBezTo>
                  <a:pt x="128" y="121"/>
                  <a:pt x="135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109"/>
                  <a:pt x="159" y="106"/>
                  <a:pt x="158" y="104"/>
                </a:cubicBezTo>
                <a:cubicBezTo>
                  <a:pt x="159" y="103"/>
                  <a:pt x="160" y="102"/>
                  <a:pt x="160" y="101"/>
                </a:cubicBezTo>
                <a:close/>
                <a:moveTo>
                  <a:pt x="144" y="32"/>
                </a:moveTo>
                <a:cubicBezTo>
                  <a:pt x="167" y="32"/>
                  <a:pt x="167" y="32"/>
                  <a:pt x="167" y="32"/>
                </a:cubicBezTo>
                <a:cubicBezTo>
                  <a:pt x="163" y="48"/>
                  <a:pt x="163" y="48"/>
                  <a:pt x="163" y="48"/>
                </a:cubicBezTo>
                <a:cubicBezTo>
                  <a:pt x="142" y="48"/>
                  <a:pt x="142" y="48"/>
                  <a:pt x="142" y="48"/>
                </a:cubicBezTo>
                <a:lnTo>
                  <a:pt x="144" y="32"/>
                </a:lnTo>
                <a:close/>
                <a:moveTo>
                  <a:pt x="46" y="32"/>
                </a:moveTo>
                <a:cubicBezTo>
                  <a:pt x="72" y="32"/>
                  <a:pt x="72" y="32"/>
                  <a:pt x="72" y="32"/>
                </a:cubicBezTo>
                <a:cubicBezTo>
                  <a:pt x="74" y="48"/>
                  <a:pt x="74" y="48"/>
                  <a:pt x="74" y="48"/>
                </a:cubicBezTo>
                <a:cubicBezTo>
                  <a:pt x="50" y="48"/>
                  <a:pt x="50" y="48"/>
                  <a:pt x="50" y="48"/>
                </a:cubicBezTo>
                <a:lnTo>
                  <a:pt x="46" y="32"/>
                </a:lnTo>
                <a:close/>
                <a:moveTo>
                  <a:pt x="57" y="72"/>
                </a:moveTo>
                <a:cubicBezTo>
                  <a:pt x="52" y="56"/>
                  <a:pt x="52" y="56"/>
                  <a:pt x="52" y="56"/>
                </a:cubicBezTo>
                <a:cubicBezTo>
                  <a:pt x="75" y="56"/>
                  <a:pt x="75" y="56"/>
                  <a:pt x="75" y="56"/>
                </a:cubicBezTo>
                <a:cubicBezTo>
                  <a:pt x="77" y="72"/>
                  <a:pt x="77" y="72"/>
                  <a:pt x="77" y="72"/>
                </a:cubicBezTo>
                <a:lnTo>
                  <a:pt x="57" y="72"/>
                </a:lnTo>
                <a:close/>
                <a:moveTo>
                  <a:pt x="59" y="80"/>
                </a:moveTo>
                <a:cubicBezTo>
                  <a:pt x="78" y="80"/>
                  <a:pt x="78" y="80"/>
                  <a:pt x="78" y="80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59" y="80"/>
                </a:lnTo>
                <a:close/>
                <a:moveTo>
                  <a:pt x="72" y="120"/>
                </a:moveTo>
                <a:cubicBezTo>
                  <a:pt x="68" y="120"/>
                  <a:pt x="64" y="116"/>
                  <a:pt x="64" y="112"/>
                </a:cubicBezTo>
                <a:cubicBezTo>
                  <a:pt x="64" y="108"/>
                  <a:pt x="68" y="104"/>
                  <a:pt x="72" y="104"/>
                </a:cubicBezTo>
                <a:cubicBezTo>
                  <a:pt x="76" y="104"/>
                  <a:pt x="80" y="108"/>
                  <a:pt x="80" y="112"/>
                </a:cubicBezTo>
                <a:cubicBezTo>
                  <a:pt x="80" y="116"/>
                  <a:pt x="76" y="120"/>
                  <a:pt x="72" y="120"/>
                </a:cubicBezTo>
                <a:close/>
                <a:moveTo>
                  <a:pt x="104" y="96"/>
                </a:moveTo>
                <a:cubicBezTo>
                  <a:pt x="88" y="96"/>
                  <a:pt x="88" y="96"/>
                  <a:pt x="88" y="96"/>
                </a:cubicBezTo>
                <a:cubicBezTo>
                  <a:pt x="86" y="80"/>
                  <a:pt x="86" y="80"/>
                  <a:pt x="86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04" y="72"/>
                </a:moveTo>
                <a:cubicBezTo>
                  <a:pt x="85" y="72"/>
                  <a:pt x="85" y="72"/>
                  <a:pt x="85" y="72"/>
                </a:cubicBezTo>
                <a:cubicBezTo>
                  <a:pt x="83" y="56"/>
                  <a:pt x="83" y="56"/>
                  <a:pt x="83" y="56"/>
                </a:cubicBezTo>
                <a:cubicBezTo>
                  <a:pt x="104" y="56"/>
                  <a:pt x="104" y="56"/>
                  <a:pt x="104" y="56"/>
                </a:cubicBezTo>
                <a:lnTo>
                  <a:pt x="104" y="72"/>
                </a:lnTo>
                <a:close/>
                <a:moveTo>
                  <a:pt x="104" y="48"/>
                </a:moveTo>
                <a:cubicBezTo>
                  <a:pt x="82" y="48"/>
                  <a:pt x="82" y="48"/>
                  <a:pt x="82" y="48"/>
                </a:cubicBezTo>
                <a:cubicBezTo>
                  <a:pt x="80" y="32"/>
                  <a:pt x="80" y="32"/>
                  <a:pt x="80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48"/>
                </a:lnTo>
                <a:close/>
                <a:moveTo>
                  <a:pt x="128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0" y="80"/>
                  <a:pt x="130" y="80"/>
                  <a:pt x="130" y="80"/>
                </a:cubicBezTo>
                <a:lnTo>
                  <a:pt x="128" y="96"/>
                </a:lnTo>
                <a:close/>
                <a:moveTo>
                  <a:pt x="131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33" y="56"/>
                  <a:pt x="133" y="56"/>
                  <a:pt x="133" y="56"/>
                </a:cubicBezTo>
                <a:lnTo>
                  <a:pt x="131" y="72"/>
                </a:lnTo>
                <a:close/>
                <a:moveTo>
                  <a:pt x="134" y="48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4" y="48"/>
                </a:lnTo>
                <a:close/>
                <a:moveTo>
                  <a:pt x="144" y="120"/>
                </a:moveTo>
                <a:cubicBezTo>
                  <a:pt x="140" y="120"/>
                  <a:pt x="136" y="116"/>
                  <a:pt x="136" y="112"/>
                </a:cubicBezTo>
                <a:cubicBezTo>
                  <a:pt x="136" y="108"/>
                  <a:pt x="140" y="104"/>
                  <a:pt x="144" y="104"/>
                </a:cubicBezTo>
                <a:cubicBezTo>
                  <a:pt x="148" y="104"/>
                  <a:pt x="152" y="108"/>
                  <a:pt x="152" y="112"/>
                </a:cubicBezTo>
                <a:cubicBezTo>
                  <a:pt x="152" y="116"/>
                  <a:pt x="148" y="120"/>
                  <a:pt x="144" y="120"/>
                </a:cubicBezTo>
                <a:close/>
                <a:moveTo>
                  <a:pt x="153" y="96"/>
                </a:moveTo>
                <a:cubicBezTo>
                  <a:pt x="136" y="96"/>
                  <a:pt x="136" y="96"/>
                  <a:pt x="136" y="96"/>
                </a:cubicBezTo>
                <a:cubicBezTo>
                  <a:pt x="138" y="80"/>
                  <a:pt x="138" y="80"/>
                  <a:pt x="138" y="80"/>
                </a:cubicBezTo>
                <a:cubicBezTo>
                  <a:pt x="156" y="80"/>
                  <a:pt x="156" y="80"/>
                  <a:pt x="156" y="80"/>
                </a:cubicBezTo>
                <a:lnTo>
                  <a:pt x="153" y="96"/>
                </a:lnTo>
                <a:close/>
                <a:moveTo>
                  <a:pt x="139" y="72"/>
                </a:moveTo>
                <a:cubicBezTo>
                  <a:pt x="141" y="56"/>
                  <a:pt x="141" y="56"/>
                  <a:pt x="141" y="56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58" y="72"/>
                  <a:pt x="158" y="72"/>
                  <a:pt x="158" y="72"/>
                </a:cubicBezTo>
                <a:lnTo>
                  <a:pt x="139" y="7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6" name="Freeform 658"/>
          <p:cNvSpPr>
            <a:spLocks noEditPoints="1"/>
          </p:cNvSpPr>
          <p:nvPr/>
        </p:nvSpPr>
        <p:spPr bwMode="auto">
          <a:xfrm>
            <a:off x="9416913" y="1642285"/>
            <a:ext cx="523039" cy="523039"/>
          </a:xfrm>
          <a:custGeom>
            <a:avLst/>
            <a:gdLst>
              <a:gd name="T0" fmla="*/ 108 w 176"/>
              <a:gd name="T1" fmla="*/ 64 h 176"/>
              <a:gd name="T2" fmla="*/ 127 w 176"/>
              <a:gd name="T3" fmla="*/ 47 h 176"/>
              <a:gd name="T4" fmla="*/ 124 w 176"/>
              <a:gd name="T5" fmla="*/ 40 h 176"/>
              <a:gd name="T6" fmla="*/ 112 w 176"/>
              <a:gd name="T7" fmla="*/ 50 h 176"/>
              <a:gd name="T8" fmla="*/ 112 w 176"/>
              <a:gd name="T9" fmla="*/ 4 h 176"/>
              <a:gd name="T10" fmla="*/ 104 w 176"/>
              <a:gd name="T11" fmla="*/ 4 h 176"/>
              <a:gd name="T12" fmla="*/ 95 w 176"/>
              <a:gd name="T13" fmla="*/ 41 h 176"/>
              <a:gd name="T14" fmla="*/ 88 w 176"/>
              <a:gd name="T15" fmla="*/ 44 h 176"/>
              <a:gd name="T16" fmla="*/ 105 w 176"/>
              <a:gd name="T17" fmla="*/ 63 h 176"/>
              <a:gd name="T18" fmla="*/ 160 w 176"/>
              <a:gd name="T19" fmla="*/ 149 h 176"/>
              <a:gd name="T20" fmla="*/ 176 w 176"/>
              <a:gd name="T21" fmla="*/ 77 h 176"/>
              <a:gd name="T22" fmla="*/ 172 w 176"/>
              <a:gd name="T23" fmla="*/ 72 h 176"/>
              <a:gd name="T24" fmla="*/ 38 w 176"/>
              <a:gd name="T25" fmla="*/ 51 h 176"/>
              <a:gd name="T26" fmla="*/ 34 w 176"/>
              <a:gd name="T27" fmla="*/ 48 h 176"/>
              <a:gd name="T28" fmla="*/ 0 w 176"/>
              <a:gd name="T29" fmla="*/ 52 h 176"/>
              <a:gd name="T30" fmla="*/ 31 w 176"/>
              <a:gd name="T31" fmla="*/ 56 h 176"/>
              <a:gd name="T32" fmla="*/ 56 w 176"/>
              <a:gd name="T33" fmla="*/ 149 h 176"/>
              <a:gd name="T34" fmla="*/ 56 w 176"/>
              <a:gd name="T35" fmla="*/ 160 h 176"/>
              <a:gd name="T36" fmla="*/ 88 w 176"/>
              <a:gd name="T37" fmla="*/ 160 h 176"/>
              <a:gd name="T38" fmla="*/ 130 w 176"/>
              <a:gd name="T39" fmla="*/ 152 h 176"/>
              <a:gd name="T40" fmla="*/ 144 w 176"/>
              <a:gd name="T41" fmla="*/ 176 h 176"/>
              <a:gd name="T42" fmla="*/ 158 w 176"/>
              <a:gd name="T43" fmla="*/ 152 h 176"/>
              <a:gd name="T44" fmla="*/ 144 w 176"/>
              <a:gd name="T45" fmla="*/ 80 h 176"/>
              <a:gd name="T46" fmla="*/ 163 w 176"/>
              <a:gd name="T47" fmla="*/ 96 h 176"/>
              <a:gd name="T48" fmla="*/ 144 w 176"/>
              <a:gd name="T49" fmla="*/ 80 h 176"/>
              <a:gd name="T50" fmla="*/ 72 w 176"/>
              <a:gd name="T51" fmla="*/ 80 h 176"/>
              <a:gd name="T52" fmla="*/ 50 w 176"/>
              <a:gd name="T53" fmla="*/ 96 h 176"/>
              <a:gd name="T54" fmla="*/ 57 w 176"/>
              <a:gd name="T55" fmla="*/ 120 h 176"/>
              <a:gd name="T56" fmla="*/ 75 w 176"/>
              <a:gd name="T57" fmla="*/ 104 h 176"/>
              <a:gd name="T58" fmla="*/ 57 w 176"/>
              <a:gd name="T59" fmla="*/ 120 h 176"/>
              <a:gd name="T60" fmla="*/ 78 w 176"/>
              <a:gd name="T61" fmla="*/ 128 h 176"/>
              <a:gd name="T62" fmla="*/ 63 w 176"/>
              <a:gd name="T63" fmla="*/ 144 h 176"/>
              <a:gd name="T64" fmla="*/ 72 w 176"/>
              <a:gd name="T65" fmla="*/ 168 h 176"/>
              <a:gd name="T66" fmla="*/ 72 w 176"/>
              <a:gd name="T67" fmla="*/ 152 h 176"/>
              <a:gd name="T68" fmla="*/ 72 w 176"/>
              <a:gd name="T69" fmla="*/ 168 h 176"/>
              <a:gd name="T70" fmla="*/ 88 w 176"/>
              <a:gd name="T71" fmla="*/ 144 h 176"/>
              <a:gd name="T72" fmla="*/ 104 w 176"/>
              <a:gd name="T73" fmla="*/ 128 h 176"/>
              <a:gd name="T74" fmla="*/ 104 w 176"/>
              <a:gd name="T75" fmla="*/ 120 h 176"/>
              <a:gd name="T76" fmla="*/ 83 w 176"/>
              <a:gd name="T77" fmla="*/ 104 h 176"/>
              <a:gd name="T78" fmla="*/ 104 w 176"/>
              <a:gd name="T79" fmla="*/ 120 h 176"/>
              <a:gd name="T80" fmla="*/ 82 w 176"/>
              <a:gd name="T81" fmla="*/ 96 h 176"/>
              <a:gd name="T82" fmla="*/ 104 w 176"/>
              <a:gd name="T83" fmla="*/ 80 h 176"/>
              <a:gd name="T84" fmla="*/ 128 w 176"/>
              <a:gd name="T85" fmla="*/ 144 h 176"/>
              <a:gd name="T86" fmla="*/ 112 w 176"/>
              <a:gd name="T87" fmla="*/ 128 h 176"/>
              <a:gd name="T88" fmla="*/ 128 w 176"/>
              <a:gd name="T89" fmla="*/ 144 h 176"/>
              <a:gd name="T90" fmla="*/ 112 w 176"/>
              <a:gd name="T91" fmla="*/ 120 h 176"/>
              <a:gd name="T92" fmla="*/ 133 w 176"/>
              <a:gd name="T93" fmla="*/ 104 h 176"/>
              <a:gd name="T94" fmla="*/ 134 w 176"/>
              <a:gd name="T95" fmla="*/ 96 h 176"/>
              <a:gd name="T96" fmla="*/ 112 w 176"/>
              <a:gd name="T97" fmla="*/ 80 h 176"/>
              <a:gd name="T98" fmla="*/ 134 w 176"/>
              <a:gd name="T99" fmla="*/ 96 h 176"/>
              <a:gd name="T100" fmla="*/ 136 w 176"/>
              <a:gd name="T101" fmla="*/ 160 h 176"/>
              <a:gd name="T102" fmla="*/ 152 w 176"/>
              <a:gd name="T103" fmla="*/ 160 h 176"/>
              <a:gd name="T104" fmla="*/ 153 w 176"/>
              <a:gd name="T105" fmla="*/ 144 h 176"/>
              <a:gd name="T106" fmla="*/ 138 w 176"/>
              <a:gd name="T107" fmla="*/ 128 h 176"/>
              <a:gd name="T108" fmla="*/ 153 w 176"/>
              <a:gd name="T109" fmla="*/ 144 h 176"/>
              <a:gd name="T110" fmla="*/ 141 w 176"/>
              <a:gd name="T111" fmla="*/ 104 h 176"/>
              <a:gd name="T112" fmla="*/ 158 w 176"/>
              <a:gd name="T11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105" y="63"/>
                </a:moveTo>
                <a:cubicBezTo>
                  <a:pt x="106" y="64"/>
                  <a:pt x="107" y="64"/>
                  <a:pt x="108" y="64"/>
                </a:cubicBezTo>
                <a:cubicBezTo>
                  <a:pt x="109" y="64"/>
                  <a:pt x="110" y="64"/>
                  <a:pt x="111" y="63"/>
                </a:cubicBezTo>
                <a:cubicBezTo>
                  <a:pt x="127" y="47"/>
                  <a:pt x="127" y="47"/>
                  <a:pt x="127" y="47"/>
                </a:cubicBezTo>
                <a:cubicBezTo>
                  <a:pt x="128" y="46"/>
                  <a:pt x="128" y="45"/>
                  <a:pt x="128" y="44"/>
                </a:cubicBezTo>
                <a:cubicBezTo>
                  <a:pt x="128" y="42"/>
                  <a:pt x="126" y="40"/>
                  <a:pt x="124" y="40"/>
                </a:cubicBezTo>
                <a:cubicBezTo>
                  <a:pt x="123" y="40"/>
                  <a:pt x="122" y="40"/>
                  <a:pt x="121" y="41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95" y="41"/>
                  <a:pt x="95" y="41"/>
                  <a:pt x="95" y="41"/>
                </a:cubicBezTo>
                <a:cubicBezTo>
                  <a:pt x="94" y="40"/>
                  <a:pt x="93" y="40"/>
                  <a:pt x="92" y="40"/>
                </a:cubicBezTo>
                <a:cubicBezTo>
                  <a:pt x="90" y="40"/>
                  <a:pt x="88" y="42"/>
                  <a:pt x="88" y="44"/>
                </a:cubicBezTo>
                <a:cubicBezTo>
                  <a:pt x="88" y="45"/>
                  <a:pt x="88" y="46"/>
                  <a:pt x="89" y="47"/>
                </a:cubicBezTo>
                <a:lnTo>
                  <a:pt x="105" y="63"/>
                </a:lnTo>
                <a:close/>
                <a:moveTo>
                  <a:pt x="160" y="149"/>
                </a:moveTo>
                <a:cubicBezTo>
                  <a:pt x="160" y="149"/>
                  <a:pt x="160" y="149"/>
                  <a:pt x="160" y="149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6"/>
                  <a:pt x="176" y="76"/>
                </a:cubicBezTo>
                <a:cubicBezTo>
                  <a:pt x="176" y="74"/>
                  <a:pt x="174" y="72"/>
                  <a:pt x="172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49"/>
                  <a:pt x="36" y="48"/>
                  <a:pt x="3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7" y="150"/>
                  <a:pt x="57" y="151"/>
                  <a:pt x="58" y="152"/>
                </a:cubicBezTo>
                <a:cubicBezTo>
                  <a:pt x="57" y="154"/>
                  <a:pt x="56" y="157"/>
                  <a:pt x="56" y="160"/>
                </a:cubicBezTo>
                <a:cubicBezTo>
                  <a:pt x="56" y="169"/>
                  <a:pt x="63" y="176"/>
                  <a:pt x="72" y="176"/>
                </a:cubicBezTo>
                <a:cubicBezTo>
                  <a:pt x="81" y="176"/>
                  <a:pt x="88" y="169"/>
                  <a:pt x="88" y="160"/>
                </a:cubicBezTo>
                <a:cubicBezTo>
                  <a:pt x="88" y="157"/>
                  <a:pt x="87" y="154"/>
                  <a:pt x="86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29" y="154"/>
                  <a:pt x="128" y="157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157"/>
                  <a:pt x="159" y="154"/>
                  <a:pt x="158" y="152"/>
                </a:cubicBezTo>
                <a:cubicBezTo>
                  <a:pt x="159" y="151"/>
                  <a:pt x="160" y="150"/>
                  <a:pt x="160" y="149"/>
                </a:cubicBezTo>
                <a:close/>
                <a:moveTo>
                  <a:pt x="144" y="80"/>
                </a:moveTo>
                <a:cubicBezTo>
                  <a:pt x="167" y="80"/>
                  <a:pt x="167" y="80"/>
                  <a:pt x="167" y="80"/>
                </a:cubicBezTo>
                <a:cubicBezTo>
                  <a:pt x="163" y="96"/>
                  <a:pt x="163" y="96"/>
                  <a:pt x="163" y="96"/>
                </a:cubicBezTo>
                <a:cubicBezTo>
                  <a:pt x="142" y="96"/>
                  <a:pt x="142" y="96"/>
                  <a:pt x="142" y="96"/>
                </a:cubicBezTo>
                <a:lnTo>
                  <a:pt x="144" y="80"/>
                </a:lnTo>
                <a:close/>
                <a:moveTo>
                  <a:pt x="46" y="80"/>
                </a:moveTo>
                <a:cubicBezTo>
                  <a:pt x="72" y="80"/>
                  <a:pt x="72" y="80"/>
                  <a:pt x="72" y="80"/>
                </a:cubicBezTo>
                <a:cubicBezTo>
                  <a:pt x="74" y="96"/>
                  <a:pt x="74" y="96"/>
                  <a:pt x="74" y="96"/>
                </a:cubicBezTo>
                <a:cubicBezTo>
                  <a:pt x="50" y="96"/>
                  <a:pt x="50" y="96"/>
                  <a:pt x="50" y="96"/>
                </a:cubicBezTo>
                <a:lnTo>
                  <a:pt x="46" y="80"/>
                </a:lnTo>
                <a:close/>
                <a:moveTo>
                  <a:pt x="57" y="120"/>
                </a:moveTo>
                <a:cubicBezTo>
                  <a:pt x="52" y="104"/>
                  <a:pt x="52" y="104"/>
                  <a:pt x="52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120"/>
                  <a:pt x="77" y="120"/>
                  <a:pt x="77" y="120"/>
                </a:cubicBezTo>
                <a:lnTo>
                  <a:pt x="57" y="120"/>
                </a:lnTo>
                <a:close/>
                <a:moveTo>
                  <a:pt x="59" y="128"/>
                </a:moveTo>
                <a:cubicBezTo>
                  <a:pt x="78" y="128"/>
                  <a:pt x="78" y="128"/>
                  <a:pt x="78" y="128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63" y="144"/>
                  <a:pt x="63" y="144"/>
                  <a:pt x="63" y="144"/>
                </a:cubicBezTo>
                <a:lnTo>
                  <a:pt x="59" y="128"/>
                </a:lnTo>
                <a:close/>
                <a:moveTo>
                  <a:pt x="72" y="168"/>
                </a:moveTo>
                <a:cubicBezTo>
                  <a:pt x="68" y="168"/>
                  <a:pt x="64" y="164"/>
                  <a:pt x="64" y="160"/>
                </a:cubicBezTo>
                <a:cubicBezTo>
                  <a:pt x="64" y="156"/>
                  <a:pt x="68" y="152"/>
                  <a:pt x="72" y="152"/>
                </a:cubicBezTo>
                <a:cubicBezTo>
                  <a:pt x="76" y="152"/>
                  <a:pt x="80" y="156"/>
                  <a:pt x="80" y="160"/>
                </a:cubicBezTo>
                <a:cubicBezTo>
                  <a:pt x="80" y="164"/>
                  <a:pt x="76" y="168"/>
                  <a:pt x="72" y="168"/>
                </a:cubicBezTo>
                <a:close/>
                <a:moveTo>
                  <a:pt x="104" y="144"/>
                </a:moveTo>
                <a:cubicBezTo>
                  <a:pt x="88" y="144"/>
                  <a:pt x="88" y="144"/>
                  <a:pt x="88" y="144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144"/>
                </a:lnTo>
                <a:close/>
                <a:moveTo>
                  <a:pt x="104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0"/>
                </a:lnTo>
                <a:close/>
                <a:moveTo>
                  <a:pt x="104" y="96"/>
                </a:moveTo>
                <a:cubicBezTo>
                  <a:pt x="82" y="96"/>
                  <a:pt x="82" y="96"/>
                  <a:pt x="82" y="96"/>
                </a:cubicBezTo>
                <a:cubicBezTo>
                  <a:pt x="80" y="80"/>
                  <a:pt x="80" y="80"/>
                  <a:pt x="80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2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30" y="128"/>
                  <a:pt x="130" y="128"/>
                  <a:pt x="130" y="128"/>
                </a:cubicBezTo>
                <a:lnTo>
                  <a:pt x="128" y="144"/>
                </a:lnTo>
                <a:close/>
                <a:moveTo>
                  <a:pt x="131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3" y="104"/>
                  <a:pt x="133" y="104"/>
                  <a:pt x="133" y="104"/>
                </a:cubicBezTo>
                <a:lnTo>
                  <a:pt x="131" y="120"/>
                </a:lnTo>
                <a:close/>
                <a:moveTo>
                  <a:pt x="13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4" y="96"/>
                </a:lnTo>
                <a:close/>
                <a:moveTo>
                  <a:pt x="144" y="168"/>
                </a:moveTo>
                <a:cubicBezTo>
                  <a:pt x="140" y="168"/>
                  <a:pt x="136" y="164"/>
                  <a:pt x="136" y="160"/>
                </a:cubicBezTo>
                <a:cubicBezTo>
                  <a:pt x="136" y="156"/>
                  <a:pt x="140" y="152"/>
                  <a:pt x="144" y="152"/>
                </a:cubicBezTo>
                <a:cubicBezTo>
                  <a:pt x="148" y="152"/>
                  <a:pt x="152" y="156"/>
                  <a:pt x="152" y="160"/>
                </a:cubicBezTo>
                <a:cubicBezTo>
                  <a:pt x="152" y="164"/>
                  <a:pt x="148" y="168"/>
                  <a:pt x="144" y="168"/>
                </a:cubicBezTo>
                <a:close/>
                <a:moveTo>
                  <a:pt x="153" y="144"/>
                </a:moveTo>
                <a:cubicBezTo>
                  <a:pt x="136" y="144"/>
                  <a:pt x="136" y="144"/>
                  <a:pt x="136" y="144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56" y="128"/>
                  <a:pt x="156" y="128"/>
                  <a:pt x="156" y="128"/>
                </a:cubicBezTo>
                <a:lnTo>
                  <a:pt x="153" y="144"/>
                </a:lnTo>
                <a:close/>
                <a:moveTo>
                  <a:pt x="139" y="120"/>
                </a:moveTo>
                <a:cubicBezTo>
                  <a:pt x="141" y="104"/>
                  <a:pt x="141" y="104"/>
                  <a:pt x="141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58" y="120"/>
                  <a:pt x="158" y="120"/>
                  <a:pt x="158" y="120"/>
                </a:cubicBezTo>
                <a:lnTo>
                  <a:pt x="139" y="12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917" name="Freeform 659"/>
          <p:cNvSpPr>
            <a:spLocks noEditPoints="1"/>
          </p:cNvSpPr>
          <p:nvPr/>
        </p:nvSpPr>
        <p:spPr bwMode="auto">
          <a:xfrm>
            <a:off x="10421704" y="1642285"/>
            <a:ext cx="536808" cy="523039"/>
          </a:xfrm>
          <a:custGeom>
            <a:avLst/>
            <a:gdLst>
              <a:gd name="T0" fmla="*/ 95 w 176"/>
              <a:gd name="T1" fmla="*/ 23 h 176"/>
              <a:gd name="T2" fmla="*/ 104 w 176"/>
              <a:gd name="T3" fmla="*/ 60 h 176"/>
              <a:gd name="T4" fmla="*/ 112 w 176"/>
              <a:gd name="T5" fmla="*/ 60 h 176"/>
              <a:gd name="T6" fmla="*/ 121 w 176"/>
              <a:gd name="T7" fmla="*/ 23 h 176"/>
              <a:gd name="T8" fmla="*/ 128 w 176"/>
              <a:gd name="T9" fmla="*/ 20 h 176"/>
              <a:gd name="T10" fmla="*/ 111 w 176"/>
              <a:gd name="T11" fmla="*/ 1 h 176"/>
              <a:gd name="T12" fmla="*/ 105 w 176"/>
              <a:gd name="T13" fmla="*/ 1 h 176"/>
              <a:gd name="T14" fmla="*/ 88 w 176"/>
              <a:gd name="T15" fmla="*/ 20 h 176"/>
              <a:gd name="T16" fmla="*/ 160 w 176"/>
              <a:gd name="T17" fmla="*/ 149 h 176"/>
              <a:gd name="T18" fmla="*/ 176 w 176"/>
              <a:gd name="T19" fmla="*/ 77 h 176"/>
              <a:gd name="T20" fmla="*/ 176 w 176"/>
              <a:gd name="T21" fmla="*/ 76 h 176"/>
              <a:gd name="T22" fmla="*/ 44 w 176"/>
              <a:gd name="T23" fmla="*/ 72 h 176"/>
              <a:gd name="T24" fmla="*/ 38 w 176"/>
              <a:gd name="T25" fmla="*/ 51 h 176"/>
              <a:gd name="T26" fmla="*/ 4 w 176"/>
              <a:gd name="T27" fmla="*/ 48 h 176"/>
              <a:gd name="T28" fmla="*/ 4 w 176"/>
              <a:gd name="T29" fmla="*/ 56 h 176"/>
              <a:gd name="T30" fmla="*/ 56 w 176"/>
              <a:gd name="T31" fmla="*/ 149 h 176"/>
              <a:gd name="T32" fmla="*/ 58 w 176"/>
              <a:gd name="T33" fmla="*/ 152 h 176"/>
              <a:gd name="T34" fmla="*/ 72 w 176"/>
              <a:gd name="T35" fmla="*/ 176 h 176"/>
              <a:gd name="T36" fmla="*/ 86 w 176"/>
              <a:gd name="T37" fmla="*/ 152 h 176"/>
              <a:gd name="T38" fmla="*/ 128 w 176"/>
              <a:gd name="T39" fmla="*/ 160 h 176"/>
              <a:gd name="T40" fmla="*/ 160 w 176"/>
              <a:gd name="T41" fmla="*/ 160 h 176"/>
              <a:gd name="T42" fmla="*/ 160 w 176"/>
              <a:gd name="T43" fmla="*/ 149 h 176"/>
              <a:gd name="T44" fmla="*/ 167 w 176"/>
              <a:gd name="T45" fmla="*/ 80 h 176"/>
              <a:gd name="T46" fmla="*/ 142 w 176"/>
              <a:gd name="T47" fmla="*/ 96 h 176"/>
              <a:gd name="T48" fmla="*/ 46 w 176"/>
              <a:gd name="T49" fmla="*/ 80 h 176"/>
              <a:gd name="T50" fmla="*/ 74 w 176"/>
              <a:gd name="T51" fmla="*/ 96 h 176"/>
              <a:gd name="T52" fmla="*/ 46 w 176"/>
              <a:gd name="T53" fmla="*/ 80 h 176"/>
              <a:gd name="T54" fmla="*/ 52 w 176"/>
              <a:gd name="T55" fmla="*/ 104 h 176"/>
              <a:gd name="T56" fmla="*/ 77 w 176"/>
              <a:gd name="T57" fmla="*/ 120 h 176"/>
              <a:gd name="T58" fmla="*/ 59 w 176"/>
              <a:gd name="T59" fmla="*/ 128 h 176"/>
              <a:gd name="T60" fmla="*/ 80 w 176"/>
              <a:gd name="T61" fmla="*/ 144 h 176"/>
              <a:gd name="T62" fmla="*/ 59 w 176"/>
              <a:gd name="T63" fmla="*/ 128 h 176"/>
              <a:gd name="T64" fmla="*/ 64 w 176"/>
              <a:gd name="T65" fmla="*/ 160 h 176"/>
              <a:gd name="T66" fmla="*/ 80 w 176"/>
              <a:gd name="T67" fmla="*/ 160 h 176"/>
              <a:gd name="T68" fmla="*/ 104 w 176"/>
              <a:gd name="T69" fmla="*/ 144 h 176"/>
              <a:gd name="T70" fmla="*/ 86 w 176"/>
              <a:gd name="T71" fmla="*/ 128 h 176"/>
              <a:gd name="T72" fmla="*/ 104 w 176"/>
              <a:gd name="T73" fmla="*/ 144 h 176"/>
              <a:gd name="T74" fmla="*/ 85 w 176"/>
              <a:gd name="T75" fmla="*/ 120 h 176"/>
              <a:gd name="T76" fmla="*/ 104 w 176"/>
              <a:gd name="T77" fmla="*/ 104 h 176"/>
              <a:gd name="T78" fmla="*/ 104 w 176"/>
              <a:gd name="T79" fmla="*/ 96 h 176"/>
              <a:gd name="T80" fmla="*/ 80 w 176"/>
              <a:gd name="T81" fmla="*/ 80 h 176"/>
              <a:gd name="T82" fmla="*/ 104 w 176"/>
              <a:gd name="T83" fmla="*/ 96 h 176"/>
              <a:gd name="T84" fmla="*/ 112 w 176"/>
              <a:gd name="T85" fmla="*/ 144 h 176"/>
              <a:gd name="T86" fmla="*/ 130 w 176"/>
              <a:gd name="T87" fmla="*/ 128 h 176"/>
              <a:gd name="T88" fmla="*/ 131 w 176"/>
              <a:gd name="T89" fmla="*/ 120 h 176"/>
              <a:gd name="T90" fmla="*/ 112 w 176"/>
              <a:gd name="T91" fmla="*/ 104 h 176"/>
              <a:gd name="T92" fmla="*/ 131 w 176"/>
              <a:gd name="T93" fmla="*/ 120 h 176"/>
              <a:gd name="T94" fmla="*/ 112 w 176"/>
              <a:gd name="T95" fmla="*/ 96 h 176"/>
              <a:gd name="T96" fmla="*/ 136 w 176"/>
              <a:gd name="T97" fmla="*/ 80 h 176"/>
              <a:gd name="T98" fmla="*/ 144 w 176"/>
              <a:gd name="T99" fmla="*/ 168 h 176"/>
              <a:gd name="T100" fmla="*/ 144 w 176"/>
              <a:gd name="T101" fmla="*/ 152 h 176"/>
              <a:gd name="T102" fmla="*/ 144 w 176"/>
              <a:gd name="T103" fmla="*/ 168 h 176"/>
              <a:gd name="T104" fmla="*/ 136 w 176"/>
              <a:gd name="T105" fmla="*/ 144 h 176"/>
              <a:gd name="T106" fmla="*/ 156 w 176"/>
              <a:gd name="T107" fmla="*/ 128 h 176"/>
              <a:gd name="T108" fmla="*/ 139 w 176"/>
              <a:gd name="T109" fmla="*/ 120 h 176"/>
              <a:gd name="T110" fmla="*/ 162 w 176"/>
              <a:gd name="T111" fmla="*/ 104 h 176"/>
              <a:gd name="T112" fmla="*/ 139 w 176"/>
              <a:gd name="T113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92" y="24"/>
                </a:moveTo>
                <a:cubicBezTo>
                  <a:pt x="93" y="24"/>
                  <a:pt x="94" y="24"/>
                  <a:pt x="95" y="23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62"/>
                  <a:pt x="106" y="64"/>
                  <a:pt x="108" y="64"/>
                </a:cubicBezTo>
                <a:cubicBezTo>
                  <a:pt x="110" y="64"/>
                  <a:pt x="112" y="62"/>
                  <a:pt x="112" y="60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2" y="24"/>
                  <a:pt x="123" y="24"/>
                  <a:pt x="124" y="24"/>
                </a:cubicBezTo>
                <a:cubicBezTo>
                  <a:pt x="126" y="24"/>
                  <a:pt x="128" y="22"/>
                  <a:pt x="128" y="20"/>
                </a:cubicBezTo>
                <a:cubicBezTo>
                  <a:pt x="128" y="19"/>
                  <a:pt x="128" y="18"/>
                  <a:pt x="127" y="17"/>
                </a:cubicBezTo>
                <a:cubicBezTo>
                  <a:pt x="111" y="1"/>
                  <a:pt x="111" y="1"/>
                  <a:pt x="111" y="1"/>
                </a:cubicBezTo>
                <a:cubicBezTo>
                  <a:pt x="110" y="0"/>
                  <a:pt x="109" y="0"/>
                  <a:pt x="108" y="0"/>
                </a:cubicBezTo>
                <a:cubicBezTo>
                  <a:pt x="107" y="0"/>
                  <a:pt x="106" y="0"/>
                  <a:pt x="105" y="1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18"/>
                  <a:pt x="88" y="19"/>
                  <a:pt x="88" y="20"/>
                </a:cubicBezTo>
                <a:cubicBezTo>
                  <a:pt x="88" y="22"/>
                  <a:pt x="90" y="24"/>
                  <a:pt x="92" y="24"/>
                </a:cubicBezTo>
                <a:close/>
                <a:moveTo>
                  <a:pt x="160" y="149"/>
                </a:moveTo>
                <a:cubicBezTo>
                  <a:pt x="160" y="149"/>
                  <a:pt x="160" y="149"/>
                  <a:pt x="160" y="149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76" y="77"/>
                  <a:pt x="176" y="76"/>
                  <a:pt x="176" y="76"/>
                </a:cubicBezTo>
                <a:cubicBezTo>
                  <a:pt x="176" y="74"/>
                  <a:pt x="174" y="72"/>
                  <a:pt x="172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49"/>
                  <a:pt x="36" y="48"/>
                  <a:pt x="3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6" y="149"/>
                  <a:pt x="56" y="149"/>
                  <a:pt x="56" y="149"/>
                </a:cubicBezTo>
                <a:cubicBezTo>
                  <a:pt x="57" y="150"/>
                  <a:pt x="57" y="151"/>
                  <a:pt x="58" y="152"/>
                </a:cubicBezTo>
                <a:cubicBezTo>
                  <a:pt x="57" y="154"/>
                  <a:pt x="56" y="157"/>
                  <a:pt x="56" y="160"/>
                </a:cubicBezTo>
                <a:cubicBezTo>
                  <a:pt x="56" y="169"/>
                  <a:pt x="63" y="176"/>
                  <a:pt x="72" y="176"/>
                </a:cubicBezTo>
                <a:cubicBezTo>
                  <a:pt x="81" y="176"/>
                  <a:pt x="88" y="169"/>
                  <a:pt x="88" y="160"/>
                </a:cubicBezTo>
                <a:cubicBezTo>
                  <a:pt x="88" y="157"/>
                  <a:pt x="87" y="154"/>
                  <a:pt x="86" y="152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29" y="154"/>
                  <a:pt x="128" y="157"/>
                  <a:pt x="128" y="160"/>
                </a:cubicBezTo>
                <a:cubicBezTo>
                  <a:pt x="128" y="169"/>
                  <a:pt x="135" y="176"/>
                  <a:pt x="144" y="176"/>
                </a:cubicBezTo>
                <a:cubicBezTo>
                  <a:pt x="153" y="176"/>
                  <a:pt x="160" y="169"/>
                  <a:pt x="160" y="160"/>
                </a:cubicBezTo>
                <a:cubicBezTo>
                  <a:pt x="160" y="157"/>
                  <a:pt x="159" y="154"/>
                  <a:pt x="158" y="152"/>
                </a:cubicBezTo>
                <a:cubicBezTo>
                  <a:pt x="159" y="151"/>
                  <a:pt x="160" y="150"/>
                  <a:pt x="160" y="149"/>
                </a:cubicBezTo>
                <a:close/>
                <a:moveTo>
                  <a:pt x="144" y="80"/>
                </a:moveTo>
                <a:cubicBezTo>
                  <a:pt x="167" y="80"/>
                  <a:pt x="167" y="80"/>
                  <a:pt x="167" y="80"/>
                </a:cubicBezTo>
                <a:cubicBezTo>
                  <a:pt x="163" y="96"/>
                  <a:pt x="163" y="96"/>
                  <a:pt x="163" y="96"/>
                </a:cubicBezTo>
                <a:cubicBezTo>
                  <a:pt x="142" y="96"/>
                  <a:pt x="142" y="96"/>
                  <a:pt x="142" y="96"/>
                </a:cubicBezTo>
                <a:lnTo>
                  <a:pt x="144" y="80"/>
                </a:lnTo>
                <a:close/>
                <a:moveTo>
                  <a:pt x="46" y="80"/>
                </a:moveTo>
                <a:cubicBezTo>
                  <a:pt x="72" y="80"/>
                  <a:pt x="72" y="80"/>
                  <a:pt x="72" y="80"/>
                </a:cubicBezTo>
                <a:cubicBezTo>
                  <a:pt x="74" y="96"/>
                  <a:pt x="74" y="96"/>
                  <a:pt x="74" y="96"/>
                </a:cubicBezTo>
                <a:cubicBezTo>
                  <a:pt x="50" y="96"/>
                  <a:pt x="50" y="96"/>
                  <a:pt x="50" y="96"/>
                </a:cubicBezTo>
                <a:lnTo>
                  <a:pt x="46" y="80"/>
                </a:lnTo>
                <a:close/>
                <a:moveTo>
                  <a:pt x="57" y="120"/>
                </a:moveTo>
                <a:cubicBezTo>
                  <a:pt x="52" y="104"/>
                  <a:pt x="52" y="104"/>
                  <a:pt x="52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7" y="120"/>
                  <a:pt x="77" y="120"/>
                  <a:pt x="77" y="120"/>
                </a:cubicBezTo>
                <a:lnTo>
                  <a:pt x="57" y="120"/>
                </a:lnTo>
                <a:close/>
                <a:moveTo>
                  <a:pt x="59" y="128"/>
                </a:moveTo>
                <a:cubicBezTo>
                  <a:pt x="78" y="128"/>
                  <a:pt x="78" y="128"/>
                  <a:pt x="78" y="128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63" y="144"/>
                  <a:pt x="63" y="144"/>
                  <a:pt x="63" y="144"/>
                </a:cubicBezTo>
                <a:lnTo>
                  <a:pt x="59" y="128"/>
                </a:lnTo>
                <a:close/>
                <a:moveTo>
                  <a:pt x="72" y="168"/>
                </a:moveTo>
                <a:cubicBezTo>
                  <a:pt x="68" y="168"/>
                  <a:pt x="64" y="164"/>
                  <a:pt x="64" y="160"/>
                </a:cubicBezTo>
                <a:cubicBezTo>
                  <a:pt x="64" y="156"/>
                  <a:pt x="68" y="152"/>
                  <a:pt x="72" y="152"/>
                </a:cubicBezTo>
                <a:cubicBezTo>
                  <a:pt x="76" y="152"/>
                  <a:pt x="80" y="156"/>
                  <a:pt x="80" y="160"/>
                </a:cubicBezTo>
                <a:cubicBezTo>
                  <a:pt x="80" y="164"/>
                  <a:pt x="76" y="168"/>
                  <a:pt x="72" y="168"/>
                </a:cubicBezTo>
                <a:close/>
                <a:moveTo>
                  <a:pt x="104" y="144"/>
                </a:moveTo>
                <a:cubicBezTo>
                  <a:pt x="88" y="144"/>
                  <a:pt x="88" y="144"/>
                  <a:pt x="88" y="144"/>
                </a:cubicBezTo>
                <a:cubicBezTo>
                  <a:pt x="86" y="128"/>
                  <a:pt x="86" y="128"/>
                  <a:pt x="86" y="128"/>
                </a:cubicBezTo>
                <a:cubicBezTo>
                  <a:pt x="104" y="128"/>
                  <a:pt x="104" y="128"/>
                  <a:pt x="104" y="128"/>
                </a:cubicBezTo>
                <a:lnTo>
                  <a:pt x="104" y="144"/>
                </a:lnTo>
                <a:close/>
                <a:moveTo>
                  <a:pt x="104" y="120"/>
                </a:moveTo>
                <a:cubicBezTo>
                  <a:pt x="85" y="120"/>
                  <a:pt x="85" y="120"/>
                  <a:pt x="85" y="120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0"/>
                </a:lnTo>
                <a:close/>
                <a:moveTo>
                  <a:pt x="104" y="96"/>
                </a:moveTo>
                <a:cubicBezTo>
                  <a:pt x="82" y="96"/>
                  <a:pt x="82" y="96"/>
                  <a:pt x="82" y="96"/>
                </a:cubicBezTo>
                <a:cubicBezTo>
                  <a:pt x="80" y="80"/>
                  <a:pt x="80" y="80"/>
                  <a:pt x="80" y="80"/>
                </a:cubicBezTo>
                <a:cubicBezTo>
                  <a:pt x="104" y="80"/>
                  <a:pt x="104" y="80"/>
                  <a:pt x="104" y="80"/>
                </a:cubicBezTo>
                <a:lnTo>
                  <a:pt x="104" y="96"/>
                </a:lnTo>
                <a:close/>
                <a:moveTo>
                  <a:pt x="12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30" y="128"/>
                  <a:pt x="130" y="128"/>
                  <a:pt x="130" y="128"/>
                </a:cubicBezTo>
                <a:lnTo>
                  <a:pt x="128" y="144"/>
                </a:lnTo>
                <a:close/>
                <a:moveTo>
                  <a:pt x="131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3" y="104"/>
                  <a:pt x="133" y="104"/>
                  <a:pt x="133" y="104"/>
                </a:cubicBezTo>
                <a:lnTo>
                  <a:pt x="131" y="120"/>
                </a:lnTo>
                <a:close/>
                <a:moveTo>
                  <a:pt x="13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4" y="96"/>
                </a:lnTo>
                <a:close/>
                <a:moveTo>
                  <a:pt x="144" y="168"/>
                </a:moveTo>
                <a:cubicBezTo>
                  <a:pt x="140" y="168"/>
                  <a:pt x="136" y="164"/>
                  <a:pt x="136" y="160"/>
                </a:cubicBezTo>
                <a:cubicBezTo>
                  <a:pt x="136" y="156"/>
                  <a:pt x="140" y="152"/>
                  <a:pt x="144" y="152"/>
                </a:cubicBezTo>
                <a:cubicBezTo>
                  <a:pt x="148" y="152"/>
                  <a:pt x="152" y="156"/>
                  <a:pt x="152" y="160"/>
                </a:cubicBezTo>
                <a:cubicBezTo>
                  <a:pt x="152" y="164"/>
                  <a:pt x="148" y="168"/>
                  <a:pt x="144" y="168"/>
                </a:cubicBezTo>
                <a:close/>
                <a:moveTo>
                  <a:pt x="153" y="144"/>
                </a:moveTo>
                <a:cubicBezTo>
                  <a:pt x="136" y="144"/>
                  <a:pt x="136" y="144"/>
                  <a:pt x="136" y="144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56" y="128"/>
                  <a:pt x="156" y="128"/>
                  <a:pt x="156" y="128"/>
                </a:cubicBezTo>
                <a:lnTo>
                  <a:pt x="153" y="144"/>
                </a:lnTo>
                <a:close/>
                <a:moveTo>
                  <a:pt x="139" y="120"/>
                </a:moveTo>
                <a:cubicBezTo>
                  <a:pt x="141" y="104"/>
                  <a:pt x="141" y="104"/>
                  <a:pt x="141" y="104"/>
                </a:cubicBezTo>
                <a:cubicBezTo>
                  <a:pt x="162" y="104"/>
                  <a:pt x="162" y="104"/>
                  <a:pt x="162" y="104"/>
                </a:cubicBezTo>
                <a:cubicBezTo>
                  <a:pt x="158" y="120"/>
                  <a:pt x="158" y="120"/>
                  <a:pt x="158" y="120"/>
                </a:cubicBezTo>
                <a:lnTo>
                  <a:pt x="139" y="12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18" name="Freeform 661"/>
          <p:cNvSpPr>
            <a:spLocks noEditPoints="1"/>
          </p:cNvSpPr>
          <p:nvPr/>
        </p:nvSpPr>
        <p:spPr bwMode="auto">
          <a:xfrm>
            <a:off x="1296036" y="2674605"/>
            <a:ext cx="536808" cy="495511"/>
          </a:xfrm>
          <a:custGeom>
            <a:avLst/>
            <a:gdLst>
              <a:gd name="T0" fmla="*/ 122 w 176"/>
              <a:gd name="T1" fmla="*/ 24 h 160"/>
              <a:gd name="T2" fmla="*/ 112 w 176"/>
              <a:gd name="T3" fmla="*/ 36 h 160"/>
              <a:gd name="T4" fmla="*/ 119 w 176"/>
              <a:gd name="T5" fmla="*/ 39 h 160"/>
              <a:gd name="T6" fmla="*/ 136 w 176"/>
              <a:gd name="T7" fmla="*/ 20 h 160"/>
              <a:gd name="T8" fmla="*/ 119 w 176"/>
              <a:gd name="T9" fmla="*/ 1 h 160"/>
              <a:gd name="T10" fmla="*/ 112 w 176"/>
              <a:gd name="T11" fmla="*/ 4 h 160"/>
              <a:gd name="T12" fmla="*/ 122 w 176"/>
              <a:gd name="T13" fmla="*/ 16 h 160"/>
              <a:gd name="T14" fmla="*/ 72 w 176"/>
              <a:gd name="T15" fmla="*/ 20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76" y="24"/>
                </a:moveTo>
                <a:cubicBezTo>
                  <a:pt x="122" y="24"/>
                  <a:pt x="122" y="24"/>
                  <a:pt x="122" y="24"/>
                </a:cubicBezTo>
                <a:cubicBezTo>
                  <a:pt x="113" y="33"/>
                  <a:pt x="113" y="33"/>
                  <a:pt x="113" y="33"/>
                </a:cubicBezTo>
                <a:cubicBezTo>
                  <a:pt x="112" y="34"/>
                  <a:pt x="112" y="35"/>
                  <a:pt x="112" y="36"/>
                </a:cubicBezTo>
                <a:cubicBezTo>
                  <a:pt x="112" y="38"/>
                  <a:pt x="114" y="40"/>
                  <a:pt x="116" y="40"/>
                </a:cubicBezTo>
                <a:cubicBezTo>
                  <a:pt x="117" y="40"/>
                  <a:pt x="118" y="40"/>
                  <a:pt x="119" y="39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6" y="22"/>
                  <a:pt x="136" y="21"/>
                  <a:pt x="136" y="20"/>
                </a:cubicBezTo>
                <a:cubicBezTo>
                  <a:pt x="136" y="19"/>
                  <a:pt x="136" y="18"/>
                  <a:pt x="135" y="17"/>
                </a:cubicBezTo>
                <a:cubicBezTo>
                  <a:pt x="119" y="1"/>
                  <a:pt x="119" y="1"/>
                  <a:pt x="119" y="1"/>
                </a:cubicBezTo>
                <a:cubicBezTo>
                  <a:pt x="118" y="0"/>
                  <a:pt x="117" y="0"/>
                  <a:pt x="116" y="0"/>
                </a:cubicBezTo>
                <a:cubicBezTo>
                  <a:pt x="114" y="0"/>
                  <a:pt x="112" y="2"/>
                  <a:pt x="112" y="4"/>
                </a:cubicBezTo>
                <a:cubicBezTo>
                  <a:pt x="112" y="5"/>
                  <a:pt x="112" y="6"/>
                  <a:pt x="113" y="7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22"/>
                  <a:pt x="74" y="24"/>
                  <a:pt x="76" y="24"/>
                </a:cubicBezTo>
                <a:close/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close/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close/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lose/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19" name="Freeform 662"/>
          <p:cNvSpPr>
            <a:spLocks noEditPoints="1"/>
          </p:cNvSpPr>
          <p:nvPr/>
        </p:nvSpPr>
        <p:spPr bwMode="auto">
          <a:xfrm>
            <a:off x="2314586" y="2674605"/>
            <a:ext cx="523039" cy="495511"/>
          </a:xfrm>
          <a:custGeom>
            <a:avLst/>
            <a:gdLst>
              <a:gd name="T0" fmla="*/ 92 w 176"/>
              <a:gd name="T1" fmla="*/ 40 h 160"/>
              <a:gd name="T2" fmla="*/ 95 w 176"/>
              <a:gd name="T3" fmla="*/ 33 h 160"/>
              <a:gd name="T4" fmla="*/ 132 w 176"/>
              <a:gd name="T5" fmla="*/ 24 h 160"/>
              <a:gd name="T6" fmla="*/ 132 w 176"/>
              <a:gd name="T7" fmla="*/ 16 h 160"/>
              <a:gd name="T8" fmla="*/ 95 w 176"/>
              <a:gd name="T9" fmla="*/ 7 h 160"/>
              <a:gd name="T10" fmla="*/ 92 w 176"/>
              <a:gd name="T11" fmla="*/ 0 h 160"/>
              <a:gd name="T12" fmla="*/ 73 w 176"/>
              <a:gd name="T13" fmla="*/ 17 h 160"/>
              <a:gd name="T14" fmla="*/ 73 w 176"/>
              <a:gd name="T15" fmla="*/ 23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9" y="39"/>
                </a:moveTo>
                <a:cubicBezTo>
                  <a:pt x="90" y="40"/>
                  <a:pt x="91" y="40"/>
                  <a:pt x="92" y="40"/>
                </a:cubicBezTo>
                <a:cubicBezTo>
                  <a:pt x="94" y="40"/>
                  <a:pt x="96" y="38"/>
                  <a:pt x="96" y="36"/>
                </a:cubicBezTo>
                <a:cubicBezTo>
                  <a:pt x="96" y="35"/>
                  <a:pt x="96" y="34"/>
                  <a:pt x="95" y="33"/>
                </a:cubicBezTo>
                <a:cubicBezTo>
                  <a:pt x="86" y="24"/>
                  <a:pt x="86" y="24"/>
                  <a:pt x="86" y="24"/>
                </a:cubicBezTo>
                <a:cubicBezTo>
                  <a:pt x="132" y="24"/>
                  <a:pt x="132" y="24"/>
                  <a:pt x="132" y="24"/>
                </a:cubicBezTo>
                <a:cubicBezTo>
                  <a:pt x="134" y="24"/>
                  <a:pt x="136" y="22"/>
                  <a:pt x="136" y="20"/>
                </a:cubicBezTo>
                <a:cubicBezTo>
                  <a:pt x="136" y="18"/>
                  <a:pt x="134" y="16"/>
                  <a:pt x="132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95" y="7"/>
                  <a:pt x="95" y="7"/>
                  <a:pt x="95" y="7"/>
                </a:cubicBezTo>
                <a:cubicBezTo>
                  <a:pt x="96" y="6"/>
                  <a:pt x="96" y="5"/>
                  <a:pt x="96" y="4"/>
                </a:cubicBezTo>
                <a:cubicBezTo>
                  <a:pt x="96" y="2"/>
                  <a:pt x="94" y="0"/>
                  <a:pt x="92" y="0"/>
                </a:cubicBezTo>
                <a:cubicBezTo>
                  <a:pt x="91" y="0"/>
                  <a:pt x="90" y="0"/>
                  <a:pt x="89" y="1"/>
                </a:cubicBezTo>
                <a:cubicBezTo>
                  <a:pt x="73" y="17"/>
                  <a:pt x="73" y="17"/>
                  <a:pt x="73" y="17"/>
                </a:cubicBezTo>
                <a:cubicBezTo>
                  <a:pt x="72" y="18"/>
                  <a:pt x="72" y="19"/>
                  <a:pt x="72" y="20"/>
                </a:cubicBezTo>
                <a:cubicBezTo>
                  <a:pt x="72" y="21"/>
                  <a:pt x="72" y="22"/>
                  <a:pt x="73" y="23"/>
                </a:cubicBezTo>
                <a:lnTo>
                  <a:pt x="89" y="39"/>
                </a:lnTo>
                <a:close/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close/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close/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lose/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0" name="Freeform 663"/>
          <p:cNvSpPr>
            <a:spLocks noEditPoints="1"/>
          </p:cNvSpPr>
          <p:nvPr/>
        </p:nvSpPr>
        <p:spPr bwMode="auto">
          <a:xfrm>
            <a:off x="3333137" y="2674605"/>
            <a:ext cx="523039" cy="495511"/>
          </a:xfrm>
          <a:custGeom>
            <a:avLst/>
            <a:gdLst>
              <a:gd name="T0" fmla="*/ 104 w 176"/>
              <a:gd name="T1" fmla="*/ 28 h 160"/>
              <a:gd name="T2" fmla="*/ 108 w 176"/>
              <a:gd name="T3" fmla="*/ 48 h 160"/>
              <a:gd name="T4" fmla="*/ 112 w 176"/>
              <a:gd name="T5" fmla="*/ 28 h 160"/>
              <a:gd name="T6" fmla="*/ 132 w 176"/>
              <a:gd name="T7" fmla="*/ 24 h 160"/>
              <a:gd name="T8" fmla="*/ 112 w 176"/>
              <a:gd name="T9" fmla="*/ 20 h 160"/>
              <a:gd name="T10" fmla="*/ 108 w 176"/>
              <a:gd name="T11" fmla="*/ 0 h 160"/>
              <a:gd name="T12" fmla="*/ 104 w 176"/>
              <a:gd name="T13" fmla="*/ 20 h 160"/>
              <a:gd name="T14" fmla="*/ 84 w 176"/>
              <a:gd name="T15" fmla="*/ 24 h 160"/>
              <a:gd name="T16" fmla="*/ 160 w 176"/>
              <a:gd name="T17" fmla="*/ 133 h 160"/>
              <a:gd name="T18" fmla="*/ 176 w 176"/>
              <a:gd name="T19" fmla="*/ 61 h 160"/>
              <a:gd name="T20" fmla="*/ 176 w 176"/>
              <a:gd name="T21" fmla="*/ 60 h 160"/>
              <a:gd name="T22" fmla="*/ 44 w 176"/>
              <a:gd name="T23" fmla="*/ 56 h 160"/>
              <a:gd name="T24" fmla="*/ 38 w 176"/>
              <a:gd name="T25" fmla="*/ 35 h 160"/>
              <a:gd name="T26" fmla="*/ 4 w 176"/>
              <a:gd name="T27" fmla="*/ 32 h 160"/>
              <a:gd name="T28" fmla="*/ 4 w 176"/>
              <a:gd name="T29" fmla="*/ 40 h 160"/>
              <a:gd name="T30" fmla="*/ 56 w 176"/>
              <a:gd name="T31" fmla="*/ 133 h 160"/>
              <a:gd name="T32" fmla="*/ 58 w 176"/>
              <a:gd name="T33" fmla="*/ 136 h 160"/>
              <a:gd name="T34" fmla="*/ 72 w 176"/>
              <a:gd name="T35" fmla="*/ 160 h 160"/>
              <a:gd name="T36" fmla="*/ 86 w 176"/>
              <a:gd name="T37" fmla="*/ 136 h 160"/>
              <a:gd name="T38" fmla="*/ 128 w 176"/>
              <a:gd name="T39" fmla="*/ 144 h 160"/>
              <a:gd name="T40" fmla="*/ 160 w 176"/>
              <a:gd name="T41" fmla="*/ 144 h 160"/>
              <a:gd name="T42" fmla="*/ 160 w 176"/>
              <a:gd name="T43" fmla="*/ 133 h 160"/>
              <a:gd name="T44" fmla="*/ 167 w 176"/>
              <a:gd name="T45" fmla="*/ 64 h 160"/>
              <a:gd name="T46" fmla="*/ 142 w 176"/>
              <a:gd name="T47" fmla="*/ 80 h 160"/>
              <a:gd name="T48" fmla="*/ 46 w 176"/>
              <a:gd name="T49" fmla="*/ 64 h 160"/>
              <a:gd name="T50" fmla="*/ 74 w 176"/>
              <a:gd name="T51" fmla="*/ 80 h 160"/>
              <a:gd name="T52" fmla="*/ 46 w 176"/>
              <a:gd name="T53" fmla="*/ 64 h 160"/>
              <a:gd name="T54" fmla="*/ 52 w 176"/>
              <a:gd name="T55" fmla="*/ 88 h 160"/>
              <a:gd name="T56" fmla="*/ 77 w 176"/>
              <a:gd name="T57" fmla="*/ 104 h 160"/>
              <a:gd name="T58" fmla="*/ 59 w 176"/>
              <a:gd name="T59" fmla="*/ 112 h 160"/>
              <a:gd name="T60" fmla="*/ 80 w 176"/>
              <a:gd name="T61" fmla="*/ 128 h 160"/>
              <a:gd name="T62" fmla="*/ 59 w 176"/>
              <a:gd name="T63" fmla="*/ 112 h 160"/>
              <a:gd name="T64" fmla="*/ 64 w 176"/>
              <a:gd name="T65" fmla="*/ 144 h 160"/>
              <a:gd name="T66" fmla="*/ 80 w 176"/>
              <a:gd name="T67" fmla="*/ 144 h 160"/>
              <a:gd name="T68" fmla="*/ 104 w 176"/>
              <a:gd name="T69" fmla="*/ 128 h 160"/>
              <a:gd name="T70" fmla="*/ 86 w 176"/>
              <a:gd name="T71" fmla="*/ 112 h 160"/>
              <a:gd name="T72" fmla="*/ 104 w 176"/>
              <a:gd name="T73" fmla="*/ 128 h 160"/>
              <a:gd name="T74" fmla="*/ 85 w 176"/>
              <a:gd name="T75" fmla="*/ 104 h 160"/>
              <a:gd name="T76" fmla="*/ 104 w 176"/>
              <a:gd name="T77" fmla="*/ 88 h 160"/>
              <a:gd name="T78" fmla="*/ 104 w 176"/>
              <a:gd name="T79" fmla="*/ 80 h 160"/>
              <a:gd name="T80" fmla="*/ 80 w 176"/>
              <a:gd name="T81" fmla="*/ 64 h 160"/>
              <a:gd name="T82" fmla="*/ 104 w 176"/>
              <a:gd name="T83" fmla="*/ 80 h 160"/>
              <a:gd name="T84" fmla="*/ 112 w 176"/>
              <a:gd name="T85" fmla="*/ 128 h 160"/>
              <a:gd name="T86" fmla="*/ 130 w 176"/>
              <a:gd name="T87" fmla="*/ 112 h 160"/>
              <a:gd name="T88" fmla="*/ 131 w 176"/>
              <a:gd name="T89" fmla="*/ 104 h 160"/>
              <a:gd name="T90" fmla="*/ 112 w 176"/>
              <a:gd name="T91" fmla="*/ 88 h 160"/>
              <a:gd name="T92" fmla="*/ 131 w 176"/>
              <a:gd name="T93" fmla="*/ 104 h 160"/>
              <a:gd name="T94" fmla="*/ 112 w 176"/>
              <a:gd name="T95" fmla="*/ 80 h 160"/>
              <a:gd name="T96" fmla="*/ 136 w 176"/>
              <a:gd name="T97" fmla="*/ 64 h 160"/>
              <a:gd name="T98" fmla="*/ 144 w 176"/>
              <a:gd name="T99" fmla="*/ 152 h 160"/>
              <a:gd name="T100" fmla="*/ 144 w 176"/>
              <a:gd name="T101" fmla="*/ 136 h 160"/>
              <a:gd name="T102" fmla="*/ 144 w 176"/>
              <a:gd name="T103" fmla="*/ 152 h 160"/>
              <a:gd name="T104" fmla="*/ 136 w 176"/>
              <a:gd name="T105" fmla="*/ 128 h 160"/>
              <a:gd name="T106" fmla="*/ 156 w 176"/>
              <a:gd name="T107" fmla="*/ 112 h 160"/>
              <a:gd name="T108" fmla="*/ 139 w 176"/>
              <a:gd name="T109" fmla="*/ 104 h 160"/>
              <a:gd name="T110" fmla="*/ 162 w 176"/>
              <a:gd name="T111" fmla="*/ 88 h 160"/>
              <a:gd name="T112" fmla="*/ 139 w 176"/>
              <a:gd name="T113" fmla="*/ 10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60">
                <a:moveTo>
                  <a:pt x="88" y="28"/>
                </a:moveTo>
                <a:cubicBezTo>
                  <a:pt x="104" y="28"/>
                  <a:pt x="104" y="28"/>
                  <a:pt x="104" y="2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6"/>
                  <a:pt x="106" y="48"/>
                  <a:pt x="108" y="48"/>
                </a:cubicBezTo>
                <a:cubicBezTo>
                  <a:pt x="110" y="48"/>
                  <a:pt x="112" y="46"/>
                  <a:pt x="112" y="44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30" y="28"/>
                  <a:pt x="132" y="26"/>
                  <a:pt x="132" y="24"/>
                </a:cubicBezTo>
                <a:cubicBezTo>
                  <a:pt x="132" y="22"/>
                  <a:pt x="130" y="20"/>
                  <a:pt x="128" y="20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106" y="0"/>
                  <a:pt x="104" y="2"/>
                  <a:pt x="104" y="4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4" y="22"/>
                  <a:pt x="84" y="24"/>
                </a:cubicBezTo>
                <a:cubicBezTo>
                  <a:pt x="84" y="26"/>
                  <a:pt x="86" y="28"/>
                  <a:pt x="88" y="28"/>
                </a:cubicBezTo>
                <a:close/>
                <a:moveTo>
                  <a:pt x="160" y="133"/>
                </a:moveTo>
                <a:cubicBezTo>
                  <a:pt x="160" y="133"/>
                  <a:pt x="160" y="133"/>
                  <a:pt x="160" y="133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1"/>
                  <a:pt x="176" y="61"/>
                </a:cubicBezTo>
                <a:cubicBezTo>
                  <a:pt x="176" y="61"/>
                  <a:pt x="176" y="60"/>
                  <a:pt x="176" y="60"/>
                </a:cubicBezTo>
                <a:cubicBezTo>
                  <a:pt x="176" y="58"/>
                  <a:pt x="174" y="56"/>
                  <a:pt x="17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3"/>
                  <a:pt x="36" y="32"/>
                  <a:pt x="3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7" y="134"/>
                  <a:pt x="57" y="135"/>
                  <a:pt x="58" y="136"/>
                </a:cubicBezTo>
                <a:cubicBezTo>
                  <a:pt x="57" y="138"/>
                  <a:pt x="56" y="141"/>
                  <a:pt x="56" y="144"/>
                </a:cubicBezTo>
                <a:cubicBezTo>
                  <a:pt x="56" y="153"/>
                  <a:pt x="63" y="160"/>
                  <a:pt x="72" y="160"/>
                </a:cubicBezTo>
                <a:cubicBezTo>
                  <a:pt x="81" y="160"/>
                  <a:pt x="88" y="153"/>
                  <a:pt x="88" y="144"/>
                </a:cubicBezTo>
                <a:cubicBezTo>
                  <a:pt x="88" y="141"/>
                  <a:pt x="87" y="138"/>
                  <a:pt x="86" y="136"/>
                </a:cubicBezTo>
                <a:cubicBezTo>
                  <a:pt x="130" y="136"/>
                  <a:pt x="130" y="136"/>
                  <a:pt x="130" y="136"/>
                </a:cubicBezTo>
                <a:cubicBezTo>
                  <a:pt x="129" y="138"/>
                  <a:pt x="128" y="141"/>
                  <a:pt x="128" y="144"/>
                </a:cubicBezTo>
                <a:cubicBezTo>
                  <a:pt x="128" y="153"/>
                  <a:pt x="135" y="160"/>
                  <a:pt x="144" y="160"/>
                </a:cubicBezTo>
                <a:cubicBezTo>
                  <a:pt x="153" y="160"/>
                  <a:pt x="160" y="153"/>
                  <a:pt x="160" y="144"/>
                </a:cubicBezTo>
                <a:cubicBezTo>
                  <a:pt x="160" y="141"/>
                  <a:pt x="159" y="138"/>
                  <a:pt x="158" y="136"/>
                </a:cubicBezTo>
                <a:cubicBezTo>
                  <a:pt x="159" y="135"/>
                  <a:pt x="160" y="134"/>
                  <a:pt x="160" y="133"/>
                </a:cubicBezTo>
                <a:close/>
                <a:moveTo>
                  <a:pt x="144" y="64"/>
                </a:moveTo>
                <a:cubicBezTo>
                  <a:pt x="167" y="64"/>
                  <a:pt x="167" y="64"/>
                  <a:pt x="167" y="64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42" y="80"/>
                  <a:pt x="142" y="80"/>
                  <a:pt x="142" y="80"/>
                </a:cubicBezTo>
                <a:lnTo>
                  <a:pt x="144" y="64"/>
                </a:lnTo>
                <a:close/>
                <a:moveTo>
                  <a:pt x="46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74" y="80"/>
                  <a:pt x="74" y="80"/>
                  <a:pt x="74" y="80"/>
                </a:cubicBezTo>
                <a:cubicBezTo>
                  <a:pt x="50" y="80"/>
                  <a:pt x="50" y="80"/>
                  <a:pt x="50" y="80"/>
                </a:cubicBezTo>
                <a:lnTo>
                  <a:pt x="46" y="64"/>
                </a:lnTo>
                <a:close/>
                <a:moveTo>
                  <a:pt x="57" y="104"/>
                </a:moveTo>
                <a:cubicBezTo>
                  <a:pt x="52" y="88"/>
                  <a:pt x="52" y="88"/>
                  <a:pt x="52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7" y="104"/>
                  <a:pt x="77" y="104"/>
                  <a:pt x="77" y="104"/>
                </a:cubicBezTo>
                <a:lnTo>
                  <a:pt x="57" y="104"/>
                </a:lnTo>
                <a:close/>
                <a:moveTo>
                  <a:pt x="59" y="112"/>
                </a:moveTo>
                <a:cubicBezTo>
                  <a:pt x="78" y="112"/>
                  <a:pt x="78" y="112"/>
                  <a:pt x="78" y="112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3" y="128"/>
                  <a:pt x="63" y="128"/>
                  <a:pt x="63" y="128"/>
                </a:cubicBezTo>
                <a:lnTo>
                  <a:pt x="59" y="112"/>
                </a:lnTo>
                <a:close/>
                <a:moveTo>
                  <a:pt x="72" y="152"/>
                </a:moveTo>
                <a:cubicBezTo>
                  <a:pt x="68" y="152"/>
                  <a:pt x="64" y="148"/>
                  <a:pt x="64" y="144"/>
                </a:cubicBezTo>
                <a:cubicBezTo>
                  <a:pt x="64" y="140"/>
                  <a:pt x="68" y="136"/>
                  <a:pt x="72" y="136"/>
                </a:cubicBezTo>
                <a:cubicBezTo>
                  <a:pt x="76" y="136"/>
                  <a:pt x="80" y="140"/>
                  <a:pt x="80" y="144"/>
                </a:cubicBezTo>
                <a:cubicBezTo>
                  <a:pt x="80" y="148"/>
                  <a:pt x="76" y="152"/>
                  <a:pt x="72" y="152"/>
                </a:cubicBezTo>
                <a:close/>
                <a:moveTo>
                  <a:pt x="104" y="128"/>
                </a:moveTo>
                <a:cubicBezTo>
                  <a:pt x="88" y="128"/>
                  <a:pt x="88" y="128"/>
                  <a:pt x="88" y="128"/>
                </a:cubicBezTo>
                <a:cubicBezTo>
                  <a:pt x="86" y="112"/>
                  <a:pt x="86" y="112"/>
                  <a:pt x="86" y="112"/>
                </a:cubicBezTo>
                <a:cubicBezTo>
                  <a:pt x="104" y="112"/>
                  <a:pt x="104" y="112"/>
                  <a:pt x="104" y="112"/>
                </a:cubicBezTo>
                <a:lnTo>
                  <a:pt x="104" y="128"/>
                </a:lnTo>
                <a:close/>
                <a:moveTo>
                  <a:pt x="104" y="104"/>
                </a:moveTo>
                <a:cubicBezTo>
                  <a:pt x="85" y="104"/>
                  <a:pt x="85" y="104"/>
                  <a:pt x="85" y="104"/>
                </a:cubicBezTo>
                <a:cubicBezTo>
                  <a:pt x="83" y="88"/>
                  <a:pt x="83" y="88"/>
                  <a:pt x="83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104"/>
                </a:lnTo>
                <a:close/>
                <a:moveTo>
                  <a:pt x="104" y="80"/>
                </a:moveTo>
                <a:cubicBezTo>
                  <a:pt x="82" y="80"/>
                  <a:pt x="82" y="80"/>
                  <a:pt x="82" y="80"/>
                </a:cubicBezTo>
                <a:cubicBezTo>
                  <a:pt x="80" y="64"/>
                  <a:pt x="80" y="64"/>
                  <a:pt x="80" y="64"/>
                </a:cubicBezTo>
                <a:cubicBezTo>
                  <a:pt x="104" y="64"/>
                  <a:pt x="104" y="64"/>
                  <a:pt x="104" y="64"/>
                </a:cubicBezTo>
                <a:lnTo>
                  <a:pt x="104" y="80"/>
                </a:lnTo>
                <a:close/>
                <a:moveTo>
                  <a:pt x="128" y="128"/>
                </a:moveTo>
                <a:cubicBezTo>
                  <a:pt x="112" y="128"/>
                  <a:pt x="112" y="128"/>
                  <a:pt x="112" y="128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30" y="112"/>
                  <a:pt x="130" y="112"/>
                  <a:pt x="130" y="112"/>
                </a:cubicBezTo>
                <a:lnTo>
                  <a:pt x="128" y="128"/>
                </a:lnTo>
                <a:close/>
                <a:moveTo>
                  <a:pt x="131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33" y="88"/>
                  <a:pt x="133" y="88"/>
                  <a:pt x="133" y="88"/>
                </a:cubicBezTo>
                <a:lnTo>
                  <a:pt x="131" y="104"/>
                </a:lnTo>
                <a:close/>
                <a:moveTo>
                  <a:pt x="134" y="80"/>
                </a:moveTo>
                <a:cubicBezTo>
                  <a:pt x="112" y="80"/>
                  <a:pt x="112" y="80"/>
                  <a:pt x="112" y="80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136" y="64"/>
                  <a:pt x="136" y="64"/>
                  <a:pt x="136" y="64"/>
                </a:cubicBezTo>
                <a:lnTo>
                  <a:pt x="134" y="80"/>
                </a:lnTo>
                <a:close/>
                <a:moveTo>
                  <a:pt x="144" y="152"/>
                </a:moveTo>
                <a:cubicBezTo>
                  <a:pt x="140" y="152"/>
                  <a:pt x="136" y="148"/>
                  <a:pt x="136" y="144"/>
                </a:cubicBezTo>
                <a:cubicBezTo>
                  <a:pt x="136" y="140"/>
                  <a:pt x="140" y="136"/>
                  <a:pt x="144" y="136"/>
                </a:cubicBezTo>
                <a:cubicBezTo>
                  <a:pt x="148" y="136"/>
                  <a:pt x="152" y="140"/>
                  <a:pt x="152" y="144"/>
                </a:cubicBezTo>
                <a:cubicBezTo>
                  <a:pt x="152" y="148"/>
                  <a:pt x="148" y="152"/>
                  <a:pt x="144" y="152"/>
                </a:cubicBezTo>
                <a:close/>
                <a:moveTo>
                  <a:pt x="153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8" y="112"/>
                  <a:pt x="138" y="112"/>
                  <a:pt x="138" y="112"/>
                </a:cubicBezTo>
                <a:cubicBezTo>
                  <a:pt x="156" y="112"/>
                  <a:pt x="156" y="112"/>
                  <a:pt x="156" y="112"/>
                </a:cubicBezTo>
                <a:lnTo>
                  <a:pt x="153" y="128"/>
                </a:lnTo>
                <a:close/>
                <a:moveTo>
                  <a:pt x="139" y="104"/>
                </a:moveTo>
                <a:cubicBezTo>
                  <a:pt x="141" y="88"/>
                  <a:pt x="141" y="88"/>
                  <a:pt x="141" y="88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8" y="104"/>
                  <a:pt x="158" y="104"/>
                  <a:pt x="158" y="104"/>
                </a:cubicBezTo>
                <a:lnTo>
                  <a:pt x="139" y="10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1" name="Freeform 664"/>
          <p:cNvSpPr>
            <a:spLocks noEditPoints="1"/>
          </p:cNvSpPr>
          <p:nvPr/>
        </p:nvSpPr>
        <p:spPr bwMode="auto">
          <a:xfrm>
            <a:off x="4337928" y="2715892"/>
            <a:ext cx="536808" cy="426696"/>
          </a:xfrm>
          <a:custGeom>
            <a:avLst/>
            <a:gdLst>
              <a:gd name="T0" fmla="*/ 128 w 176"/>
              <a:gd name="T1" fmla="*/ 8 h 140"/>
              <a:gd name="T2" fmla="*/ 128 w 176"/>
              <a:gd name="T3" fmla="*/ 0 h 140"/>
              <a:gd name="T4" fmla="*/ 84 w 176"/>
              <a:gd name="T5" fmla="*/ 4 h 140"/>
              <a:gd name="T6" fmla="*/ 160 w 176"/>
              <a:gd name="T7" fmla="*/ 113 h 140"/>
              <a:gd name="T8" fmla="*/ 176 w 176"/>
              <a:gd name="T9" fmla="*/ 41 h 140"/>
              <a:gd name="T10" fmla="*/ 176 w 176"/>
              <a:gd name="T11" fmla="*/ 40 h 140"/>
              <a:gd name="T12" fmla="*/ 44 w 176"/>
              <a:gd name="T13" fmla="*/ 36 h 140"/>
              <a:gd name="T14" fmla="*/ 38 w 176"/>
              <a:gd name="T15" fmla="*/ 15 h 140"/>
              <a:gd name="T16" fmla="*/ 4 w 176"/>
              <a:gd name="T17" fmla="*/ 12 h 140"/>
              <a:gd name="T18" fmla="*/ 4 w 176"/>
              <a:gd name="T19" fmla="*/ 20 h 140"/>
              <a:gd name="T20" fmla="*/ 56 w 176"/>
              <a:gd name="T21" fmla="*/ 113 h 140"/>
              <a:gd name="T22" fmla="*/ 58 w 176"/>
              <a:gd name="T23" fmla="*/ 116 h 140"/>
              <a:gd name="T24" fmla="*/ 72 w 176"/>
              <a:gd name="T25" fmla="*/ 140 h 140"/>
              <a:gd name="T26" fmla="*/ 86 w 176"/>
              <a:gd name="T27" fmla="*/ 116 h 140"/>
              <a:gd name="T28" fmla="*/ 128 w 176"/>
              <a:gd name="T29" fmla="*/ 124 h 140"/>
              <a:gd name="T30" fmla="*/ 160 w 176"/>
              <a:gd name="T31" fmla="*/ 124 h 140"/>
              <a:gd name="T32" fmla="*/ 160 w 176"/>
              <a:gd name="T33" fmla="*/ 113 h 140"/>
              <a:gd name="T34" fmla="*/ 167 w 176"/>
              <a:gd name="T35" fmla="*/ 44 h 140"/>
              <a:gd name="T36" fmla="*/ 142 w 176"/>
              <a:gd name="T37" fmla="*/ 60 h 140"/>
              <a:gd name="T38" fmla="*/ 46 w 176"/>
              <a:gd name="T39" fmla="*/ 44 h 140"/>
              <a:gd name="T40" fmla="*/ 74 w 176"/>
              <a:gd name="T41" fmla="*/ 60 h 140"/>
              <a:gd name="T42" fmla="*/ 46 w 176"/>
              <a:gd name="T43" fmla="*/ 44 h 140"/>
              <a:gd name="T44" fmla="*/ 52 w 176"/>
              <a:gd name="T45" fmla="*/ 68 h 140"/>
              <a:gd name="T46" fmla="*/ 77 w 176"/>
              <a:gd name="T47" fmla="*/ 84 h 140"/>
              <a:gd name="T48" fmla="*/ 59 w 176"/>
              <a:gd name="T49" fmla="*/ 92 h 140"/>
              <a:gd name="T50" fmla="*/ 80 w 176"/>
              <a:gd name="T51" fmla="*/ 108 h 140"/>
              <a:gd name="T52" fmla="*/ 59 w 176"/>
              <a:gd name="T53" fmla="*/ 92 h 140"/>
              <a:gd name="T54" fmla="*/ 64 w 176"/>
              <a:gd name="T55" fmla="*/ 124 h 140"/>
              <a:gd name="T56" fmla="*/ 80 w 176"/>
              <a:gd name="T57" fmla="*/ 124 h 140"/>
              <a:gd name="T58" fmla="*/ 104 w 176"/>
              <a:gd name="T59" fmla="*/ 108 h 140"/>
              <a:gd name="T60" fmla="*/ 86 w 176"/>
              <a:gd name="T61" fmla="*/ 92 h 140"/>
              <a:gd name="T62" fmla="*/ 104 w 176"/>
              <a:gd name="T63" fmla="*/ 108 h 140"/>
              <a:gd name="T64" fmla="*/ 85 w 176"/>
              <a:gd name="T65" fmla="*/ 84 h 140"/>
              <a:gd name="T66" fmla="*/ 104 w 176"/>
              <a:gd name="T67" fmla="*/ 68 h 140"/>
              <a:gd name="T68" fmla="*/ 104 w 176"/>
              <a:gd name="T69" fmla="*/ 60 h 140"/>
              <a:gd name="T70" fmla="*/ 80 w 176"/>
              <a:gd name="T71" fmla="*/ 44 h 140"/>
              <a:gd name="T72" fmla="*/ 104 w 176"/>
              <a:gd name="T73" fmla="*/ 60 h 140"/>
              <a:gd name="T74" fmla="*/ 112 w 176"/>
              <a:gd name="T75" fmla="*/ 108 h 140"/>
              <a:gd name="T76" fmla="*/ 130 w 176"/>
              <a:gd name="T77" fmla="*/ 92 h 140"/>
              <a:gd name="T78" fmla="*/ 131 w 176"/>
              <a:gd name="T79" fmla="*/ 84 h 140"/>
              <a:gd name="T80" fmla="*/ 112 w 176"/>
              <a:gd name="T81" fmla="*/ 68 h 140"/>
              <a:gd name="T82" fmla="*/ 131 w 176"/>
              <a:gd name="T83" fmla="*/ 84 h 140"/>
              <a:gd name="T84" fmla="*/ 112 w 176"/>
              <a:gd name="T85" fmla="*/ 60 h 140"/>
              <a:gd name="T86" fmla="*/ 136 w 176"/>
              <a:gd name="T87" fmla="*/ 44 h 140"/>
              <a:gd name="T88" fmla="*/ 144 w 176"/>
              <a:gd name="T89" fmla="*/ 132 h 140"/>
              <a:gd name="T90" fmla="*/ 144 w 176"/>
              <a:gd name="T91" fmla="*/ 116 h 140"/>
              <a:gd name="T92" fmla="*/ 144 w 176"/>
              <a:gd name="T93" fmla="*/ 132 h 140"/>
              <a:gd name="T94" fmla="*/ 136 w 176"/>
              <a:gd name="T95" fmla="*/ 108 h 140"/>
              <a:gd name="T96" fmla="*/ 156 w 176"/>
              <a:gd name="T97" fmla="*/ 92 h 140"/>
              <a:gd name="T98" fmla="*/ 139 w 176"/>
              <a:gd name="T99" fmla="*/ 84 h 140"/>
              <a:gd name="T100" fmla="*/ 162 w 176"/>
              <a:gd name="T101" fmla="*/ 68 h 140"/>
              <a:gd name="T102" fmla="*/ 139 w 176"/>
              <a:gd name="T103" fmla="*/ 8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40">
                <a:moveTo>
                  <a:pt x="88" y="8"/>
                </a:moveTo>
                <a:cubicBezTo>
                  <a:pt x="128" y="8"/>
                  <a:pt x="128" y="8"/>
                  <a:pt x="128" y="8"/>
                </a:cubicBezTo>
                <a:cubicBezTo>
                  <a:pt x="130" y="8"/>
                  <a:pt x="132" y="6"/>
                  <a:pt x="132" y="4"/>
                </a:cubicBezTo>
                <a:cubicBezTo>
                  <a:pt x="132" y="2"/>
                  <a:pt x="130" y="0"/>
                  <a:pt x="12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6"/>
                  <a:pt x="86" y="8"/>
                  <a:pt x="88" y="8"/>
                </a:cubicBezTo>
                <a:close/>
                <a:moveTo>
                  <a:pt x="160" y="113"/>
                </a:moveTo>
                <a:cubicBezTo>
                  <a:pt x="160" y="113"/>
                  <a:pt x="160" y="113"/>
                  <a:pt x="160" y="113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76" y="41"/>
                  <a:pt x="176" y="40"/>
                  <a:pt x="176" y="40"/>
                </a:cubicBezTo>
                <a:cubicBezTo>
                  <a:pt x="176" y="38"/>
                  <a:pt x="174" y="36"/>
                  <a:pt x="172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3"/>
                  <a:pt x="36" y="12"/>
                  <a:pt x="3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2" y="12"/>
                  <a:pt x="0" y="14"/>
                  <a:pt x="0" y="16"/>
                </a:cubicBezTo>
                <a:cubicBezTo>
                  <a:pt x="0" y="18"/>
                  <a:pt x="2" y="20"/>
                  <a:pt x="4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6" y="113"/>
                  <a:pt x="56" y="113"/>
                  <a:pt x="56" y="113"/>
                </a:cubicBezTo>
                <a:cubicBezTo>
                  <a:pt x="57" y="114"/>
                  <a:pt x="57" y="115"/>
                  <a:pt x="58" y="116"/>
                </a:cubicBezTo>
                <a:cubicBezTo>
                  <a:pt x="57" y="118"/>
                  <a:pt x="56" y="121"/>
                  <a:pt x="56" y="124"/>
                </a:cubicBezTo>
                <a:cubicBezTo>
                  <a:pt x="56" y="133"/>
                  <a:pt x="63" y="140"/>
                  <a:pt x="72" y="140"/>
                </a:cubicBezTo>
                <a:cubicBezTo>
                  <a:pt x="81" y="140"/>
                  <a:pt x="88" y="133"/>
                  <a:pt x="88" y="124"/>
                </a:cubicBezTo>
                <a:cubicBezTo>
                  <a:pt x="88" y="121"/>
                  <a:pt x="87" y="118"/>
                  <a:pt x="86" y="116"/>
                </a:cubicBezTo>
                <a:cubicBezTo>
                  <a:pt x="130" y="116"/>
                  <a:pt x="130" y="116"/>
                  <a:pt x="130" y="116"/>
                </a:cubicBezTo>
                <a:cubicBezTo>
                  <a:pt x="129" y="118"/>
                  <a:pt x="128" y="121"/>
                  <a:pt x="128" y="124"/>
                </a:cubicBezTo>
                <a:cubicBezTo>
                  <a:pt x="128" y="133"/>
                  <a:pt x="135" y="140"/>
                  <a:pt x="144" y="140"/>
                </a:cubicBezTo>
                <a:cubicBezTo>
                  <a:pt x="153" y="140"/>
                  <a:pt x="160" y="133"/>
                  <a:pt x="160" y="124"/>
                </a:cubicBezTo>
                <a:cubicBezTo>
                  <a:pt x="160" y="121"/>
                  <a:pt x="159" y="118"/>
                  <a:pt x="158" y="116"/>
                </a:cubicBezTo>
                <a:cubicBezTo>
                  <a:pt x="159" y="115"/>
                  <a:pt x="160" y="114"/>
                  <a:pt x="160" y="113"/>
                </a:cubicBezTo>
                <a:close/>
                <a:moveTo>
                  <a:pt x="144" y="44"/>
                </a:moveTo>
                <a:cubicBezTo>
                  <a:pt x="167" y="44"/>
                  <a:pt x="167" y="44"/>
                  <a:pt x="167" y="44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42" y="60"/>
                  <a:pt x="142" y="60"/>
                  <a:pt x="142" y="60"/>
                </a:cubicBezTo>
                <a:lnTo>
                  <a:pt x="144" y="44"/>
                </a:lnTo>
                <a:close/>
                <a:moveTo>
                  <a:pt x="46" y="44"/>
                </a:moveTo>
                <a:cubicBezTo>
                  <a:pt x="72" y="44"/>
                  <a:pt x="72" y="44"/>
                  <a:pt x="72" y="44"/>
                </a:cubicBezTo>
                <a:cubicBezTo>
                  <a:pt x="74" y="60"/>
                  <a:pt x="74" y="60"/>
                  <a:pt x="74" y="60"/>
                </a:cubicBezTo>
                <a:cubicBezTo>
                  <a:pt x="50" y="60"/>
                  <a:pt x="50" y="60"/>
                  <a:pt x="50" y="60"/>
                </a:cubicBezTo>
                <a:lnTo>
                  <a:pt x="46" y="44"/>
                </a:lnTo>
                <a:close/>
                <a:moveTo>
                  <a:pt x="57" y="84"/>
                </a:moveTo>
                <a:cubicBezTo>
                  <a:pt x="52" y="68"/>
                  <a:pt x="52" y="68"/>
                  <a:pt x="52" y="68"/>
                </a:cubicBezTo>
                <a:cubicBezTo>
                  <a:pt x="75" y="68"/>
                  <a:pt x="75" y="68"/>
                  <a:pt x="75" y="68"/>
                </a:cubicBezTo>
                <a:cubicBezTo>
                  <a:pt x="77" y="84"/>
                  <a:pt x="77" y="84"/>
                  <a:pt x="77" y="84"/>
                </a:cubicBezTo>
                <a:lnTo>
                  <a:pt x="57" y="84"/>
                </a:lnTo>
                <a:close/>
                <a:moveTo>
                  <a:pt x="59" y="92"/>
                </a:moveTo>
                <a:cubicBezTo>
                  <a:pt x="78" y="92"/>
                  <a:pt x="78" y="92"/>
                  <a:pt x="78" y="92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63" y="108"/>
                  <a:pt x="63" y="108"/>
                  <a:pt x="63" y="108"/>
                </a:cubicBezTo>
                <a:lnTo>
                  <a:pt x="59" y="92"/>
                </a:lnTo>
                <a:close/>
                <a:moveTo>
                  <a:pt x="72" y="132"/>
                </a:moveTo>
                <a:cubicBezTo>
                  <a:pt x="68" y="132"/>
                  <a:pt x="64" y="128"/>
                  <a:pt x="64" y="124"/>
                </a:cubicBezTo>
                <a:cubicBezTo>
                  <a:pt x="64" y="120"/>
                  <a:pt x="68" y="116"/>
                  <a:pt x="72" y="116"/>
                </a:cubicBezTo>
                <a:cubicBezTo>
                  <a:pt x="76" y="116"/>
                  <a:pt x="80" y="120"/>
                  <a:pt x="80" y="124"/>
                </a:cubicBezTo>
                <a:cubicBezTo>
                  <a:pt x="80" y="128"/>
                  <a:pt x="76" y="132"/>
                  <a:pt x="72" y="132"/>
                </a:cubicBezTo>
                <a:close/>
                <a:moveTo>
                  <a:pt x="104" y="108"/>
                </a:moveTo>
                <a:cubicBezTo>
                  <a:pt x="88" y="108"/>
                  <a:pt x="88" y="108"/>
                  <a:pt x="88" y="108"/>
                </a:cubicBezTo>
                <a:cubicBezTo>
                  <a:pt x="86" y="92"/>
                  <a:pt x="86" y="92"/>
                  <a:pt x="86" y="92"/>
                </a:cubicBezTo>
                <a:cubicBezTo>
                  <a:pt x="104" y="92"/>
                  <a:pt x="104" y="92"/>
                  <a:pt x="104" y="92"/>
                </a:cubicBezTo>
                <a:lnTo>
                  <a:pt x="104" y="108"/>
                </a:lnTo>
                <a:close/>
                <a:moveTo>
                  <a:pt x="104" y="84"/>
                </a:moveTo>
                <a:cubicBezTo>
                  <a:pt x="85" y="84"/>
                  <a:pt x="85" y="84"/>
                  <a:pt x="85" y="84"/>
                </a:cubicBezTo>
                <a:cubicBezTo>
                  <a:pt x="83" y="68"/>
                  <a:pt x="83" y="68"/>
                  <a:pt x="83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84"/>
                </a:lnTo>
                <a:close/>
                <a:moveTo>
                  <a:pt x="104" y="60"/>
                </a:moveTo>
                <a:cubicBezTo>
                  <a:pt x="82" y="60"/>
                  <a:pt x="82" y="60"/>
                  <a:pt x="82" y="60"/>
                </a:cubicBezTo>
                <a:cubicBezTo>
                  <a:pt x="80" y="44"/>
                  <a:pt x="80" y="44"/>
                  <a:pt x="80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04" y="60"/>
                </a:lnTo>
                <a:close/>
                <a:moveTo>
                  <a:pt x="128" y="108"/>
                </a:moveTo>
                <a:cubicBezTo>
                  <a:pt x="112" y="108"/>
                  <a:pt x="112" y="108"/>
                  <a:pt x="112" y="108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30" y="92"/>
                  <a:pt x="130" y="92"/>
                  <a:pt x="130" y="92"/>
                </a:cubicBezTo>
                <a:lnTo>
                  <a:pt x="128" y="108"/>
                </a:lnTo>
                <a:close/>
                <a:moveTo>
                  <a:pt x="131" y="84"/>
                </a:moveTo>
                <a:cubicBezTo>
                  <a:pt x="112" y="84"/>
                  <a:pt x="112" y="84"/>
                  <a:pt x="112" y="8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33" y="68"/>
                  <a:pt x="133" y="68"/>
                  <a:pt x="133" y="68"/>
                </a:cubicBezTo>
                <a:lnTo>
                  <a:pt x="131" y="84"/>
                </a:lnTo>
                <a:close/>
                <a:moveTo>
                  <a:pt x="134" y="60"/>
                </a:moveTo>
                <a:cubicBezTo>
                  <a:pt x="112" y="60"/>
                  <a:pt x="112" y="60"/>
                  <a:pt x="112" y="60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36" y="44"/>
                  <a:pt x="136" y="44"/>
                  <a:pt x="136" y="44"/>
                </a:cubicBezTo>
                <a:lnTo>
                  <a:pt x="134" y="60"/>
                </a:lnTo>
                <a:close/>
                <a:moveTo>
                  <a:pt x="144" y="132"/>
                </a:moveTo>
                <a:cubicBezTo>
                  <a:pt x="140" y="132"/>
                  <a:pt x="136" y="128"/>
                  <a:pt x="136" y="124"/>
                </a:cubicBezTo>
                <a:cubicBezTo>
                  <a:pt x="136" y="120"/>
                  <a:pt x="140" y="116"/>
                  <a:pt x="144" y="116"/>
                </a:cubicBezTo>
                <a:cubicBezTo>
                  <a:pt x="148" y="116"/>
                  <a:pt x="152" y="120"/>
                  <a:pt x="152" y="124"/>
                </a:cubicBezTo>
                <a:cubicBezTo>
                  <a:pt x="152" y="128"/>
                  <a:pt x="148" y="132"/>
                  <a:pt x="144" y="132"/>
                </a:cubicBezTo>
                <a:close/>
                <a:moveTo>
                  <a:pt x="153" y="108"/>
                </a:moveTo>
                <a:cubicBezTo>
                  <a:pt x="136" y="108"/>
                  <a:pt x="136" y="108"/>
                  <a:pt x="136" y="108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56" y="92"/>
                  <a:pt x="156" y="92"/>
                  <a:pt x="156" y="92"/>
                </a:cubicBezTo>
                <a:lnTo>
                  <a:pt x="153" y="108"/>
                </a:lnTo>
                <a:close/>
                <a:moveTo>
                  <a:pt x="139" y="84"/>
                </a:moveTo>
                <a:cubicBezTo>
                  <a:pt x="141" y="68"/>
                  <a:pt x="141" y="68"/>
                  <a:pt x="141" y="68"/>
                </a:cubicBezTo>
                <a:cubicBezTo>
                  <a:pt x="162" y="68"/>
                  <a:pt x="162" y="68"/>
                  <a:pt x="162" y="68"/>
                </a:cubicBezTo>
                <a:cubicBezTo>
                  <a:pt x="158" y="84"/>
                  <a:pt x="158" y="84"/>
                  <a:pt x="158" y="84"/>
                </a:cubicBezTo>
                <a:lnTo>
                  <a:pt x="139" y="8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2" name="Freeform 665"/>
          <p:cNvSpPr>
            <a:spLocks noEditPoints="1"/>
          </p:cNvSpPr>
          <p:nvPr/>
        </p:nvSpPr>
        <p:spPr bwMode="auto">
          <a:xfrm>
            <a:off x="5397768" y="2660836"/>
            <a:ext cx="440455" cy="523039"/>
          </a:xfrm>
          <a:custGeom>
            <a:avLst/>
            <a:gdLst>
              <a:gd name="T0" fmla="*/ 16 w 144"/>
              <a:gd name="T1" fmla="*/ 112 h 176"/>
              <a:gd name="T2" fmla="*/ 72 w 144"/>
              <a:gd name="T3" fmla="*/ 104 h 176"/>
              <a:gd name="T4" fmla="*/ 72 w 144"/>
              <a:gd name="T5" fmla="*/ 64 h 176"/>
              <a:gd name="T6" fmla="*/ 88 w 144"/>
              <a:gd name="T7" fmla="*/ 104 h 176"/>
              <a:gd name="T8" fmla="*/ 96 w 144"/>
              <a:gd name="T9" fmla="*/ 104 h 176"/>
              <a:gd name="T10" fmla="*/ 56 w 144"/>
              <a:gd name="T11" fmla="*/ 120 h 176"/>
              <a:gd name="T12" fmla="*/ 60 w 144"/>
              <a:gd name="T13" fmla="*/ 160 h 176"/>
              <a:gd name="T14" fmla="*/ 84 w 144"/>
              <a:gd name="T15" fmla="*/ 152 h 176"/>
              <a:gd name="T16" fmla="*/ 60 w 144"/>
              <a:gd name="T17" fmla="*/ 160 h 176"/>
              <a:gd name="T18" fmla="*/ 40 w 144"/>
              <a:gd name="T19" fmla="*/ 120 h 176"/>
              <a:gd name="T20" fmla="*/ 24 w 144"/>
              <a:gd name="T21" fmla="*/ 120 h 176"/>
              <a:gd name="T22" fmla="*/ 24 w 144"/>
              <a:gd name="T23" fmla="*/ 128 h 176"/>
              <a:gd name="T24" fmla="*/ 108 w 144"/>
              <a:gd name="T25" fmla="*/ 40 h 176"/>
              <a:gd name="T26" fmla="*/ 128 w 144"/>
              <a:gd name="T27" fmla="*/ 16 h 176"/>
              <a:gd name="T28" fmla="*/ 72 w 144"/>
              <a:gd name="T29" fmla="*/ 0 h 176"/>
              <a:gd name="T30" fmla="*/ 72 w 144"/>
              <a:gd name="T31" fmla="*/ 24 h 176"/>
              <a:gd name="T32" fmla="*/ 8 w 144"/>
              <a:gd name="T33" fmla="*/ 40 h 176"/>
              <a:gd name="T34" fmla="*/ 8 w 144"/>
              <a:gd name="T35" fmla="*/ 176 h 176"/>
              <a:gd name="T36" fmla="*/ 144 w 144"/>
              <a:gd name="T37" fmla="*/ 48 h 176"/>
              <a:gd name="T38" fmla="*/ 72 w 144"/>
              <a:gd name="T39" fmla="*/ 16 h 176"/>
              <a:gd name="T40" fmla="*/ 80 w 144"/>
              <a:gd name="T41" fmla="*/ 16 h 176"/>
              <a:gd name="T42" fmla="*/ 120 w 144"/>
              <a:gd name="T43" fmla="*/ 16 h 176"/>
              <a:gd name="T44" fmla="*/ 100 w 144"/>
              <a:gd name="T45" fmla="*/ 24 h 176"/>
              <a:gd name="T46" fmla="*/ 92 w 144"/>
              <a:gd name="T47" fmla="*/ 24 h 176"/>
              <a:gd name="T48" fmla="*/ 8 w 144"/>
              <a:gd name="T49" fmla="*/ 168 h 176"/>
              <a:gd name="T50" fmla="*/ 136 w 144"/>
              <a:gd name="T51" fmla="*/ 168 h 176"/>
              <a:gd name="T52" fmla="*/ 8 w 144"/>
              <a:gd name="T53" fmla="*/ 48 h 176"/>
              <a:gd name="T54" fmla="*/ 120 w 144"/>
              <a:gd name="T55" fmla="*/ 112 h 176"/>
              <a:gd name="T56" fmla="*/ 120 w 144"/>
              <a:gd name="T57" fmla="*/ 104 h 176"/>
              <a:gd name="T58" fmla="*/ 112 w 144"/>
              <a:gd name="T59" fmla="*/ 112 h 176"/>
              <a:gd name="T60" fmla="*/ 104 w 144"/>
              <a:gd name="T61" fmla="*/ 112 h 176"/>
              <a:gd name="T62" fmla="*/ 128 w 144"/>
              <a:gd name="T63" fmla="*/ 88 h 176"/>
              <a:gd name="T64" fmla="*/ 120 w 144"/>
              <a:gd name="T65" fmla="*/ 80 h 176"/>
              <a:gd name="T66" fmla="*/ 120 w 144"/>
              <a:gd name="T67" fmla="*/ 72 h 176"/>
              <a:gd name="T68" fmla="*/ 88 w 144"/>
              <a:gd name="T69" fmla="*/ 56 h 176"/>
              <a:gd name="T70" fmla="*/ 128 w 144"/>
              <a:gd name="T71" fmla="*/ 56 h 176"/>
              <a:gd name="T72" fmla="*/ 104 w 144"/>
              <a:gd name="T73" fmla="*/ 80 h 176"/>
              <a:gd name="T74" fmla="*/ 96 w 144"/>
              <a:gd name="T75" fmla="*/ 72 h 176"/>
              <a:gd name="T76" fmla="*/ 96 w 144"/>
              <a:gd name="T77" fmla="*/ 80 h 176"/>
              <a:gd name="T78" fmla="*/ 128 w 144"/>
              <a:gd name="T79" fmla="*/ 128 h 176"/>
              <a:gd name="T80" fmla="*/ 104 w 144"/>
              <a:gd name="T81" fmla="*/ 128 h 176"/>
              <a:gd name="T82" fmla="*/ 112 w 144"/>
              <a:gd name="T83" fmla="*/ 88 h 176"/>
              <a:gd name="T84" fmla="*/ 96 w 144"/>
              <a:gd name="T85" fmla="*/ 88 h 176"/>
              <a:gd name="T86" fmla="*/ 96 w 144"/>
              <a:gd name="T87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76">
                <a:moveTo>
                  <a:pt x="80" y="56"/>
                </a:moveTo>
                <a:cubicBezTo>
                  <a:pt x="16" y="56"/>
                  <a:pt x="16" y="56"/>
                  <a:pt x="16" y="56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80" y="112"/>
                  <a:pt x="80" y="112"/>
                  <a:pt x="80" y="112"/>
                </a:cubicBezTo>
                <a:lnTo>
                  <a:pt x="80" y="56"/>
                </a:lnTo>
                <a:close/>
                <a:moveTo>
                  <a:pt x="72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64"/>
                  <a:pt x="24" y="64"/>
                  <a:pt x="24" y="64"/>
                </a:cubicBezTo>
                <a:cubicBezTo>
                  <a:pt x="72" y="64"/>
                  <a:pt x="72" y="64"/>
                  <a:pt x="72" y="64"/>
                </a:cubicBezTo>
                <a:lnTo>
                  <a:pt x="72" y="104"/>
                </a:lnTo>
                <a:close/>
                <a:moveTo>
                  <a:pt x="96" y="104"/>
                </a:moveTo>
                <a:cubicBezTo>
                  <a:pt x="88" y="104"/>
                  <a:pt x="88" y="104"/>
                  <a:pt x="88" y="104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6" y="112"/>
                  <a:pt x="96" y="112"/>
                  <a:pt x="96" y="112"/>
                </a:cubicBezTo>
                <a:lnTo>
                  <a:pt x="96" y="104"/>
                </a:lnTo>
                <a:close/>
                <a:moveTo>
                  <a:pt x="48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48" y="120"/>
                  <a:pt x="48" y="120"/>
                  <a:pt x="48" y="120"/>
                </a:cubicBezTo>
                <a:lnTo>
                  <a:pt x="48" y="128"/>
                </a:lnTo>
                <a:close/>
                <a:moveTo>
                  <a:pt x="60" y="160"/>
                </a:moveTo>
                <a:cubicBezTo>
                  <a:pt x="84" y="160"/>
                  <a:pt x="84" y="160"/>
                  <a:pt x="84" y="160"/>
                </a:cubicBezTo>
                <a:cubicBezTo>
                  <a:pt x="86" y="160"/>
                  <a:pt x="88" y="158"/>
                  <a:pt x="88" y="156"/>
                </a:cubicBezTo>
                <a:cubicBezTo>
                  <a:pt x="88" y="154"/>
                  <a:pt x="86" y="152"/>
                  <a:pt x="84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58" y="152"/>
                  <a:pt x="56" y="154"/>
                  <a:pt x="56" y="156"/>
                </a:cubicBezTo>
                <a:cubicBezTo>
                  <a:pt x="56" y="158"/>
                  <a:pt x="58" y="160"/>
                  <a:pt x="60" y="160"/>
                </a:cubicBezTo>
                <a:close/>
                <a:moveTo>
                  <a:pt x="32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28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36" y="40"/>
                </a:moveTo>
                <a:cubicBezTo>
                  <a:pt x="108" y="40"/>
                  <a:pt x="108" y="40"/>
                  <a:pt x="108" y="40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4" y="24"/>
                  <a:pt x="128" y="20"/>
                  <a:pt x="128" y="16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4"/>
                  <a:pt x="124" y="0"/>
                  <a:pt x="12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20"/>
                  <a:pt x="68" y="24"/>
                  <a:pt x="72" y="24"/>
                </a:cubicBezTo>
                <a:cubicBezTo>
                  <a:pt x="84" y="24"/>
                  <a:pt x="84" y="24"/>
                  <a:pt x="84" y="24"/>
                </a:cubicBezTo>
                <a:cubicBezTo>
                  <a:pt x="84" y="40"/>
                  <a:pt x="84" y="40"/>
                  <a:pt x="84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44"/>
                  <a:pt x="140" y="40"/>
                  <a:pt x="136" y="40"/>
                </a:cubicBezTo>
                <a:close/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8"/>
                  <a:pt x="72" y="8"/>
                  <a:pt x="72" y="8"/>
                </a:cubicBezTo>
                <a:cubicBezTo>
                  <a:pt x="80" y="8"/>
                  <a:pt x="80" y="8"/>
                  <a:pt x="80" y="8"/>
                </a:cubicBezTo>
                <a:lnTo>
                  <a:pt x="80" y="16"/>
                </a:lnTo>
                <a:close/>
                <a:moveTo>
                  <a:pt x="88" y="8"/>
                </a:moveTo>
                <a:cubicBezTo>
                  <a:pt x="120" y="8"/>
                  <a:pt x="120" y="8"/>
                  <a:pt x="120" y="8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88" y="16"/>
                  <a:pt x="88" y="16"/>
                  <a:pt x="88" y="16"/>
                </a:cubicBezTo>
                <a:lnTo>
                  <a:pt x="88" y="8"/>
                </a:lnTo>
                <a:close/>
                <a:moveTo>
                  <a:pt x="100" y="24"/>
                </a:moveTo>
                <a:cubicBezTo>
                  <a:pt x="100" y="40"/>
                  <a:pt x="100" y="40"/>
                  <a:pt x="100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24"/>
                  <a:pt x="92" y="24"/>
                  <a:pt x="92" y="24"/>
                </a:cubicBezTo>
                <a:lnTo>
                  <a:pt x="100" y="24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144"/>
                  <a:pt x="8" y="144"/>
                  <a:pt x="8" y="144"/>
                </a:cubicBezTo>
                <a:cubicBezTo>
                  <a:pt x="136" y="144"/>
                  <a:pt x="136" y="144"/>
                  <a:pt x="136" y="144"/>
                </a:cubicBezTo>
                <a:lnTo>
                  <a:pt x="136" y="168"/>
                </a:lnTo>
                <a:close/>
                <a:moveTo>
                  <a:pt x="136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8"/>
                  <a:pt x="8" y="48"/>
                  <a:pt x="8" y="48"/>
                </a:cubicBezTo>
                <a:cubicBezTo>
                  <a:pt x="136" y="48"/>
                  <a:pt x="136" y="48"/>
                  <a:pt x="136" y="48"/>
                </a:cubicBezTo>
                <a:lnTo>
                  <a:pt x="136" y="136"/>
                </a:lnTo>
                <a:close/>
                <a:moveTo>
                  <a:pt x="120" y="112"/>
                </a:moveTo>
                <a:cubicBezTo>
                  <a:pt x="128" y="112"/>
                  <a:pt x="128" y="112"/>
                  <a:pt x="128" y="112"/>
                </a:cubicBezTo>
                <a:cubicBezTo>
                  <a:pt x="128" y="104"/>
                  <a:pt x="128" y="104"/>
                  <a:pt x="128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12"/>
                </a:lnTo>
                <a:close/>
                <a:moveTo>
                  <a:pt x="104" y="112"/>
                </a:moveTo>
                <a:cubicBezTo>
                  <a:pt x="112" y="112"/>
                  <a:pt x="112" y="112"/>
                  <a:pt x="112" y="112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12"/>
                </a:lnTo>
                <a:close/>
                <a:moveTo>
                  <a:pt x="120" y="96"/>
                </a:moveTo>
                <a:cubicBezTo>
                  <a:pt x="128" y="96"/>
                  <a:pt x="128" y="96"/>
                  <a:pt x="128" y="96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0" y="88"/>
                  <a:pt x="120" y="88"/>
                  <a:pt x="120" y="88"/>
                </a:cubicBezTo>
                <a:lnTo>
                  <a:pt x="120" y="96"/>
                </a:lnTo>
                <a:close/>
                <a:moveTo>
                  <a:pt x="120" y="80"/>
                </a:moveTo>
                <a:cubicBezTo>
                  <a:pt x="128" y="80"/>
                  <a:pt x="128" y="80"/>
                  <a:pt x="128" y="80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80"/>
                </a:lnTo>
                <a:close/>
                <a:moveTo>
                  <a:pt x="128" y="56"/>
                </a:moveTo>
                <a:cubicBezTo>
                  <a:pt x="88" y="56"/>
                  <a:pt x="88" y="56"/>
                  <a:pt x="88" y="56"/>
                </a:cubicBezTo>
                <a:cubicBezTo>
                  <a:pt x="88" y="64"/>
                  <a:pt x="88" y="64"/>
                  <a:pt x="88" y="64"/>
                </a:cubicBezTo>
                <a:cubicBezTo>
                  <a:pt x="128" y="64"/>
                  <a:pt x="128" y="64"/>
                  <a:pt x="128" y="64"/>
                </a:cubicBezTo>
                <a:lnTo>
                  <a:pt x="128" y="56"/>
                </a:lnTo>
                <a:close/>
                <a:moveTo>
                  <a:pt x="112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2" y="80"/>
                  <a:pt x="112" y="80"/>
                  <a:pt x="112" y="80"/>
                </a:cubicBezTo>
                <a:lnTo>
                  <a:pt x="112" y="72"/>
                </a:lnTo>
                <a:close/>
                <a:moveTo>
                  <a:pt x="96" y="72"/>
                </a:moveTo>
                <a:cubicBezTo>
                  <a:pt x="88" y="72"/>
                  <a:pt x="88" y="72"/>
                  <a:pt x="88" y="72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72"/>
                </a:lnTo>
                <a:close/>
                <a:moveTo>
                  <a:pt x="104" y="128"/>
                </a:moveTo>
                <a:cubicBezTo>
                  <a:pt x="128" y="128"/>
                  <a:pt x="128" y="128"/>
                  <a:pt x="128" y="128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04" y="120"/>
                  <a:pt x="104" y="120"/>
                  <a:pt x="104" y="120"/>
                </a:cubicBezTo>
                <a:lnTo>
                  <a:pt x="104" y="128"/>
                </a:lnTo>
                <a:close/>
                <a:moveTo>
                  <a:pt x="104" y="96"/>
                </a:moveTo>
                <a:cubicBezTo>
                  <a:pt x="112" y="96"/>
                  <a:pt x="112" y="96"/>
                  <a:pt x="112" y="9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04" y="88"/>
                  <a:pt x="104" y="88"/>
                  <a:pt x="104" y="88"/>
                </a:cubicBezTo>
                <a:lnTo>
                  <a:pt x="104" y="96"/>
                </a:lnTo>
                <a:close/>
                <a:moveTo>
                  <a:pt x="96" y="88"/>
                </a:moveTo>
                <a:cubicBezTo>
                  <a:pt x="88" y="88"/>
                  <a:pt x="88" y="88"/>
                  <a:pt x="88" y="88"/>
                </a:cubicBezTo>
                <a:cubicBezTo>
                  <a:pt x="88" y="96"/>
                  <a:pt x="88" y="96"/>
                  <a:pt x="88" y="96"/>
                </a:cubicBezTo>
                <a:cubicBezTo>
                  <a:pt x="96" y="96"/>
                  <a:pt x="96" y="96"/>
                  <a:pt x="96" y="96"/>
                </a:cubicBezTo>
                <a:lnTo>
                  <a:pt x="96" y="8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3" name="Freeform 666"/>
          <p:cNvSpPr>
            <a:spLocks noEditPoints="1"/>
          </p:cNvSpPr>
          <p:nvPr/>
        </p:nvSpPr>
        <p:spPr bwMode="auto">
          <a:xfrm>
            <a:off x="6388790" y="2660836"/>
            <a:ext cx="481752" cy="523039"/>
          </a:xfrm>
          <a:custGeom>
            <a:avLst/>
            <a:gdLst>
              <a:gd name="T0" fmla="*/ 160 w 160"/>
              <a:gd name="T1" fmla="*/ 171 h 176"/>
              <a:gd name="T2" fmla="*/ 160 w 160"/>
              <a:gd name="T3" fmla="*/ 171 h 176"/>
              <a:gd name="T4" fmla="*/ 144 w 160"/>
              <a:gd name="T5" fmla="*/ 51 h 176"/>
              <a:gd name="T6" fmla="*/ 144 w 160"/>
              <a:gd name="T7" fmla="*/ 51 h 176"/>
              <a:gd name="T8" fmla="*/ 140 w 160"/>
              <a:gd name="T9" fmla="*/ 48 h 176"/>
              <a:gd name="T10" fmla="*/ 112 w 160"/>
              <a:gd name="T11" fmla="*/ 48 h 176"/>
              <a:gd name="T12" fmla="*/ 112 w 160"/>
              <a:gd name="T13" fmla="*/ 32 h 176"/>
              <a:gd name="T14" fmla="*/ 80 w 160"/>
              <a:gd name="T15" fmla="*/ 0 h 176"/>
              <a:gd name="T16" fmla="*/ 48 w 160"/>
              <a:gd name="T17" fmla="*/ 32 h 176"/>
              <a:gd name="T18" fmla="*/ 48 w 160"/>
              <a:gd name="T19" fmla="*/ 48 h 176"/>
              <a:gd name="T20" fmla="*/ 20 w 160"/>
              <a:gd name="T21" fmla="*/ 48 h 176"/>
              <a:gd name="T22" fmla="*/ 16 w 160"/>
              <a:gd name="T23" fmla="*/ 51 h 176"/>
              <a:gd name="T24" fmla="*/ 16 w 160"/>
              <a:gd name="T25" fmla="*/ 51 h 176"/>
              <a:gd name="T26" fmla="*/ 0 w 160"/>
              <a:gd name="T27" fmla="*/ 171 h 176"/>
              <a:gd name="T28" fmla="*/ 0 w 160"/>
              <a:gd name="T29" fmla="*/ 171 h 176"/>
              <a:gd name="T30" fmla="*/ 0 w 160"/>
              <a:gd name="T31" fmla="*/ 172 h 176"/>
              <a:gd name="T32" fmla="*/ 4 w 160"/>
              <a:gd name="T33" fmla="*/ 176 h 176"/>
              <a:gd name="T34" fmla="*/ 156 w 160"/>
              <a:gd name="T35" fmla="*/ 176 h 176"/>
              <a:gd name="T36" fmla="*/ 160 w 160"/>
              <a:gd name="T37" fmla="*/ 172 h 176"/>
              <a:gd name="T38" fmla="*/ 160 w 160"/>
              <a:gd name="T39" fmla="*/ 171 h 176"/>
              <a:gd name="T40" fmla="*/ 56 w 160"/>
              <a:gd name="T41" fmla="*/ 32 h 176"/>
              <a:gd name="T42" fmla="*/ 80 w 160"/>
              <a:gd name="T43" fmla="*/ 8 h 176"/>
              <a:gd name="T44" fmla="*/ 104 w 160"/>
              <a:gd name="T45" fmla="*/ 32 h 176"/>
              <a:gd name="T46" fmla="*/ 104 w 160"/>
              <a:gd name="T47" fmla="*/ 48 h 176"/>
              <a:gd name="T48" fmla="*/ 56 w 160"/>
              <a:gd name="T49" fmla="*/ 48 h 176"/>
              <a:gd name="T50" fmla="*/ 56 w 160"/>
              <a:gd name="T51" fmla="*/ 32 h 176"/>
              <a:gd name="T52" fmla="*/ 24 w 160"/>
              <a:gd name="T53" fmla="*/ 56 h 176"/>
              <a:gd name="T54" fmla="*/ 48 w 160"/>
              <a:gd name="T55" fmla="*/ 56 h 176"/>
              <a:gd name="T56" fmla="*/ 48 w 160"/>
              <a:gd name="T57" fmla="*/ 73 h 176"/>
              <a:gd name="T58" fmla="*/ 44 w 160"/>
              <a:gd name="T59" fmla="*/ 80 h 176"/>
              <a:gd name="T60" fmla="*/ 52 w 160"/>
              <a:gd name="T61" fmla="*/ 88 h 176"/>
              <a:gd name="T62" fmla="*/ 60 w 160"/>
              <a:gd name="T63" fmla="*/ 80 h 176"/>
              <a:gd name="T64" fmla="*/ 56 w 160"/>
              <a:gd name="T65" fmla="*/ 73 h 176"/>
              <a:gd name="T66" fmla="*/ 56 w 160"/>
              <a:gd name="T67" fmla="*/ 56 h 176"/>
              <a:gd name="T68" fmla="*/ 104 w 160"/>
              <a:gd name="T69" fmla="*/ 56 h 176"/>
              <a:gd name="T70" fmla="*/ 104 w 160"/>
              <a:gd name="T71" fmla="*/ 73 h 176"/>
              <a:gd name="T72" fmla="*/ 100 w 160"/>
              <a:gd name="T73" fmla="*/ 80 h 176"/>
              <a:gd name="T74" fmla="*/ 108 w 160"/>
              <a:gd name="T75" fmla="*/ 88 h 176"/>
              <a:gd name="T76" fmla="*/ 116 w 160"/>
              <a:gd name="T77" fmla="*/ 80 h 176"/>
              <a:gd name="T78" fmla="*/ 112 w 160"/>
              <a:gd name="T79" fmla="*/ 73 h 176"/>
              <a:gd name="T80" fmla="*/ 112 w 160"/>
              <a:gd name="T81" fmla="*/ 56 h 176"/>
              <a:gd name="T82" fmla="*/ 137 w 160"/>
              <a:gd name="T83" fmla="*/ 56 h 176"/>
              <a:gd name="T84" fmla="*/ 149 w 160"/>
              <a:gd name="T85" fmla="*/ 152 h 176"/>
              <a:gd name="T86" fmla="*/ 11 w 160"/>
              <a:gd name="T87" fmla="*/ 152 h 176"/>
              <a:gd name="T88" fmla="*/ 24 w 160"/>
              <a:gd name="T89" fmla="*/ 56 h 176"/>
              <a:gd name="T90" fmla="*/ 9 w 160"/>
              <a:gd name="T91" fmla="*/ 168 h 176"/>
              <a:gd name="T92" fmla="*/ 10 w 160"/>
              <a:gd name="T93" fmla="*/ 160 h 176"/>
              <a:gd name="T94" fmla="*/ 150 w 160"/>
              <a:gd name="T95" fmla="*/ 160 h 176"/>
              <a:gd name="T96" fmla="*/ 151 w 160"/>
              <a:gd name="T97" fmla="*/ 168 h 176"/>
              <a:gd name="T98" fmla="*/ 9 w 160"/>
              <a:gd name="T9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0" h="176">
                <a:moveTo>
                  <a:pt x="160" y="171"/>
                </a:moveTo>
                <a:cubicBezTo>
                  <a:pt x="160" y="171"/>
                  <a:pt x="160" y="171"/>
                  <a:pt x="160" y="17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0"/>
                  <a:pt x="142" y="48"/>
                  <a:pt x="140" y="48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14"/>
                  <a:pt x="98" y="0"/>
                  <a:pt x="80" y="0"/>
                </a:cubicBezTo>
                <a:cubicBezTo>
                  <a:pt x="62" y="0"/>
                  <a:pt x="48" y="14"/>
                  <a:pt x="48" y="32"/>
                </a:cubicBezTo>
                <a:cubicBezTo>
                  <a:pt x="48" y="48"/>
                  <a:pt x="48" y="48"/>
                  <a:pt x="48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8" y="48"/>
                  <a:pt x="16" y="50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56" y="176"/>
                  <a:pt x="156" y="176"/>
                  <a:pt x="156" y="176"/>
                </a:cubicBezTo>
                <a:cubicBezTo>
                  <a:pt x="158" y="176"/>
                  <a:pt x="160" y="174"/>
                  <a:pt x="160" y="172"/>
                </a:cubicBezTo>
                <a:cubicBezTo>
                  <a:pt x="160" y="172"/>
                  <a:pt x="160" y="172"/>
                  <a:pt x="160" y="171"/>
                </a:cubicBezTo>
                <a:close/>
                <a:moveTo>
                  <a:pt x="56" y="32"/>
                </a:moveTo>
                <a:cubicBezTo>
                  <a:pt x="56" y="19"/>
                  <a:pt x="67" y="8"/>
                  <a:pt x="80" y="8"/>
                </a:cubicBezTo>
                <a:cubicBezTo>
                  <a:pt x="93" y="8"/>
                  <a:pt x="104" y="19"/>
                  <a:pt x="104" y="32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56" y="48"/>
                  <a:pt x="56" y="48"/>
                  <a:pt x="56" y="48"/>
                </a:cubicBezTo>
                <a:lnTo>
                  <a:pt x="56" y="32"/>
                </a:lnTo>
                <a:close/>
                <a:moveTo>
                  <a:pt x="24" y="56"/>
                </a:moveTo>
                <a:cubicBezTo>
                  <a:pt x="48" y="56"/>
                  <a:pt x="48" y="56"/>
                  <a:pt x="48" y="56"/>
                </a:cubicBezTo>
                <a:cubicBezTo>
                  <a:pt x="48" y="73"/>
                  <a:pt x="48" y="73"/>
                  <a:pt x="48" y="73"/>
                </a:cubicBezTo>
                <a:cubicBezTo>
                  <a:pt x="46" y="74"/>
                  <a:pt x="44" y="77"/>
                  <a:pt x="44" y="80"/>
                </a:cubicBezTo>
                <a:cubicBezTo>
                  <a:pt x="44" y="84"/>
                  <a:pt x="48" y="88"/>
                  <a:pt x="52" y="88"/>
                </a:cubicBezTo>
                <a:cubicBezTo>
                  <a:pt x="56" y="88"/>
                  <a:pt x="60" y="84"/>
                  <a:pt x="60" y="80"/>
                </a:cubicBezTo>
                <a:cubicBezTo>
                  <a:pt x="60" y="77"/>
                  <a:pt x="58" y="74"/>
                  <a:pt x="56" y="73"/>
                </a:cubicBezTo>
                <a:cubicBezTo>
                  <a:pt x="56" y="56"/>
                  <a:pt x="56" y="56"/>
                  <a:pt x="56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2" y="74"/>
                  <a:pt x="100" y="77"/>
                  <a:pt x="100" y="80"/>
                </a:cubicBezTo>
                <a:cubicBezTo>
                  <a:pt x="100" y="84"/>
                  <a:pt x="104" y="88"/>
                  <a:pt x="108" y="88"/>
                </a:cubicBezTo>
                <a:cubicBezTo>
                  <a:pt x="112" y="88"/>
                  <a:pt x="116" y="84"/>
                  <a:pt x="116" y="80"/>
                </a:cubicBezTo>
                <a:cubicBezTo>
                  <a:pt x="116" y="77"/>
                  <a:pt x="114" y="74"/>
                  <a:pt x="112" y="73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49" y="152"/>
                  <a:pt x="149" y="152"/>
                  <a:pt x="149" y="152"/>
                </a:cubicBezTo>
                <a:cubicBezTo>
                  <a:pt x="11" y="152"/>
                  <a:pt x="11" y="152"/>
                  <a:pt x="11" y="152"/>
                </a:cubicBezTo>
                <a:lnTo>
                  <a:pt x="24" y="56"/>
                </a:lnTo>
                <a:close/>
                <a:moveTo>
                  <a:pt x="9" y="168"/>
                </a:moveTo>
                <a:cubicBezTo>
                  <a:pt x="10" y="160"/>
                  <a:pt x="10" y="160"/>
                  <a:pt x="10" y="160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1" y="168"/>
                  <a:pt x="151" y="168"/>
                  <a:pt x="151" y="168"/>
                </a:cubicBezTo>
                <a:lnTo>
                  <a:pt x="9" y="16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4" name="Freeform 667"/>
          <p:cNvSpPr>
            <a:spLocks noEditPoints="1"/>
          </p:cNvSpPr>
          <p:nvPr/>
        </p:nvSpPr>
        <p:spPr bwMode="auto">
          <a:xfrm>
            <a:off x="7366051" y="2660836"/>
            <a:ext cx="536808" cy="523039"/>
          </a:xfrm>
          <a:custGeom>
            <a:avLst/>
            <a:gdLst>
              <a:gd name="T0" fmla="*/ 136 w 176"/>
              <a:gd name="T1" fmla="*/ 67 h 176"/>
              <a:gd name="T2" fmla="*/ 132 w 176"/>
              <a:gd name="T3" fmla="*/ 64 h 176"/>
              <a:gd name="T4" fmla="*/ 104 w 176"/>
              <a:gd name="T5" fmla="*/ 56 h 176"/>
              <a:gd name="T6" fmla="*/ 40 w 176"/>
              <a:gd name="T7" fmla="*/ 56 h 176"/>
              <a:gd name="T8" fmla="*/ 12 w 176"/>
              <a:gd name="T9" fmla="*/ 64 h 176"/>
              <a:gd name="T10" fmla="*/ 8 w 176"/>
              <a:gd name="T11" fmla="*/ 67 h 176"/>
              <a:gd name="T12" fmla="*/ 0 w 176"/>
              <a:gd name="T13" fmla="*/ 171 h 176"/>
              <a:gd name="T14" fmla="*/ 4 w 176"/>
              <a:gd name="T15" fmla="*/ 176 h 176"/>
              <a:gd name="T16" fmla="*/ 144 w 176"/>
              <a:gd name="T17" fmla="*/ 172 h 176"/>
              <a:gd name="T18" fmla="*/ 48 w 176"/>
              <a:gd name="T19" fmla="*/ 56 h 176"/>
              <a:gd name="T20" fmla="*/ 96 w 176"/>
              <a:gd name="T21" fmla="*/ 56 h 176"/>
              <a:gd name="T22" fmla="*/ 48 w 176"/>
              <a:gd name="T23" fmla="*/ 64 h 176"/>
              <a:gd name="T24" fmla="*/ 16 w 176"/>
              <a:gd name="T25" fmla="*/ 72 h 176"/>
              <a:gd name="T26" fmla="*/ 40 w 176"/>
              <a:gd name="T27" fmla="*/ 89 h 176"/>
              <a:gd name="T28" fmla="*/ 44 w 176"/>
              <a:gd name="T29" fmla="*/ 104 h 176"/>
              <a:gd name="T30" fmla="*/ 48 w 176"/>
              <a:gd name="T31" fmla="*/ 89 h 176"/>
              <a:gd name="T32" fmla="*/ 96 w 176"/>
              <a:gd name="T33" fmla="*/ 72 h 176"/>
              <a:gd name="T34" fmla="*/ 92 w 176"/>
              <a:gd name="T35" fmla="*/ 96 h 176"/>
              <a:gd name="T36" fmla="*/ 108 w 176"/>
              <a:gd name="T37" fmla="*/ 96 h 176"/>
              <a:gd name="T38" fmla="*/ 104 w 176"/>
              <a:gd name="T39" fmla="*/ 72 h 176"/>
              <a:gd name="T40" fmla="*/ 134 w 176"/>
              <a:gd name="T41" fmla="*/ 152 h 176"/>
              <a:gd name="T42" fmla="*/ 16 w 176"/>
              <a:gd name="T43" fmla="*/ 72 h 176"/>
              <a:gd name="T44" fmla="*/ 9 w 176"/>
              <a:gd name="T45" fmla="*/ 160 h 176"/>
              <a:gd name="T46" fmla="*/ 136 w 176"/>
              <a:gd name="T47" fmla="*/ 168 h 176"/>
              <a:gd name="T48" fmla="*/ 176 w 176"/>
              <a:gd name="T49" fmla="*/ 147 h 176"/>
              <a:gd name="T50" fmla="*/ 168 w 176"/>
              <a:gd name="T51" fmla="*/ 43 h 176"/>
              <a:gd name="T52" fmla="*/ 164 w 176"/>
              <a:gd name="T53" fmla="*/ 40 h 176"/>
              <a:gd name="T54" fmla="*/ 136 w 176"/>
              <a:gd name="T55" fmla="*/ 32 h 176"/>
              <a:gd name="T56" fmla="*/ 76 w 176"/>
              <a:gd name="T57" fmla="*/ 16 h 176"/>
              <a:gd name="T58" fmla="*/ 104 w 176"/>
              <a:gd name="T59" fmla="*/ 8 h 176"/>
              <a:gd name="T60" fmla="*/ 128 w 176"/>
              <a:gd name="T61" fmla="*/ 40 h 176"/>
              <a:gd name="T62" fmla="*/ 111 w 176"/>
              <a:gd name="T63" fmla="*/ 48 h 176"/>
              <a:gd name="T64" fmla="*/ 128 w 176"/>
              <a:gd name="T65" fmla="*/ 56 h 176"/>
              <a:gd name="T66" fmla="*/ 136 w 176"/>
              <a:gd name="T67" fmla="*/ 57 h 176"/>
              <a:gd name="T68" fmla="*/ 160 w 176"/>
              <a:gd name="T69" fmla="*/ 48 h 176"/>
              <a:gd name="T70" fmla="*/ 149 w 176"/>
              <a:gd name="T71" fmla="*/ 128 h 176"/>
              <a:gd name="T72" fmla="*/ 167 w 176"/>
              <a:gd name="T73" fmla="*/ 136 h 176"/>
              <a:gd name="T74" fmla="*/ 150 w 176"/>
              <a:gd name="T75" fmla="*/ 144 h 176"/>
              <a:gd name="T76" fmla="*/ 172 w 176"/>
              <a:gd name="T77" fmla="*/ 152 h 176"/>
              <a:gd name="T78" fmla="*/ 176 w 176"/>
              <a:gd name="T79" fmla="*/ 14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44" y="171"/>
                </a:moveTo>
                <a:cubicBezTo>
                  <a:pt x="136" y="67"/>
                  <a:pt x="136" y="67"/>
                  <a:pt x="136" y="67"/>
                </a:cubicBezTo>
                <a:cubicBezTo>
                  <a:pt x="136" y="67"/>
                  <a:pt x="136" y="67"/>
                  <a:pt x="136" y="67"/>
                </a:cubicBezTo>
                <a:cubicBezTo>
                  <a:pt x="136" y="66"/>
                  <a:pt x="134" y="64"/>
                  <a:pt x="132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38"/>
                  <a:pt x="90" y="24"/>
                  <a:pt x="72" y="24"/>
                </a:cubicBezTo>
                <a:cubicBezTo>
                  <a:pt x="54" y="24"/>
                  <a:pt x="40" y="38"/>
                  <a:pt x="40" y="56"/>
                </a:cubicBezTo>
                <a:cubicBezTo>
                  <a:pt x="40" y="64"/>
                  <a:pt x="40" y="64"/>
                  <a:pt x="40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0" y="64"/>
                  <a:pt x="8" y="66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42" y="176"/>
                  <a:pt x="144" y="174"/>
                  <a:pt x="144" y="172"/>
                </a:cubicBezTo>
                <a:cubicBezTo>
                  <a:pt x="144" y="172"/>
                  <a:pt x="144" y="172"/>
                  <a:pt x="144" y="171"/>
                </a:cubicBezTo>
                <a:close/>
                <a:moveTo>
                  <a:pt x="48" y="56"/>
                </a:moveTo>
                <a:cubicBezTo>
                  <a:pt x="48" y="43"/>
                  <a:pt x="59" y="32"/>
                  <a:pt x="72" y="32"/>
                </a:cubicBezTo>
                <a:cubicBezTo>
                  <a:pt x="85" y="32"/>
                  <a:pt x="96" y="43"/>
                  <a:pt x="96" y="56"/>
                </a:cubicBezTo>
                <a:cubicBezTo>
                  <a:pt x="96" y="64"/>
                  <a:pt x="96" y="64"/>
                  <a:pt x="96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56"/>
                </a:lnTo>
                <a:close/>
                <a:moveTo>
                  <a:pt x="16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0" y="89"/>
                  <a:pt x="40" y="89"/>
                  <a:pt x="40" y="89"/>
                </a:cubicBezTo>
                <a:cubicBezTo>
                  <a:pt x="38" y="90"/>
                  <a:pt x="36" y="93"/>
                  <a:pt x="36" y="96"/>
                </a:cubicBezTo>
                <a:cubicBezTo>
                  <a:pt x="36" y="100"/>
                  <a:pt x="40" y="104"/>
                  <a:pt x="44" y="104"/>
                </a:cubicBezTo>
                <a:cubicBezTo>
                  <a:pt x="48" y="104"/>
                  <a:pt x="52" y="100"/>
                  <a:pt x="52" y="96"/>
                </a:cubicBezTo>
                <a:cubicBezTo>
                  <a:pt x="52" y="93"/>
                  <a:pt x="50" y="90"/>
                  <a:pt x="48" y="89"/>
                </a:cubicBezTo>
                <a:cubicBezTo>
                  <a:pt x="48" y="72"/>
                  <a:pt x="48" y="72"/>
                  <a:pt x="48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96" y="89"/>
                  <a:pt x="96" y="89"/>
                  <a:pt x="96" y="89"/>
                </a:cubicBezTo>
                <a:cubicBezTo>
                  <a:pt x="94" y="90"/>
                  <a:pt x="92" y="93"/>
                  <a:pt x="92" y="96"/>
                </a:cubicBezTo>
                <a:cubicBezTo>
                  <a:pt x="92" y="100"/>
                  <a:pt x="96" y="104"/>
                  <a:pt x="100" y="104"/>
                </a:cubicBezTo>
                <a:cubicBezTo>
                  <a:pt x="104" y="104"/>
                  <a:pt x="108" y="100"/>
                  <a:pt x="108" y="96"/>
                </a:cubicBezTo>
                <a:cubicBezTo>
                  <a:pt x="108" y="93"/>
                  <a:pt x="106" y="90"/>
                  <a:pt x="104" y="89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34" y="152"/>
                  <a:pt x="134" y="152"/>
                  <a:pt x="134" y="152"/>
                </a:cubicBezTo>
                <a:cubicBezTo>
                  <a:pt x="10" y="152"/>
                  <a:pt x="10" y="152"/>
                  <a:pt x="10" y="152"/>
                </a:cubicBezTo>
                <a:lnTo>
                  <a:pt x="16" y="72"/>
                </a:lnTo>
                <a:close/>
                <a:moveTo>
                  <a:pt x="8" y="168"/>
                </a:moveTo>
                <a:cubicBezTo>
                  <a:pt x="9" y="160"/>
                  <a:pt x="9" y="160"/>
                  <a:pt x="9" y="160"/>
                </a:cubicBezTo>
                <a:cubicBezTo>
                  <a:pt x="135" y="160"/>
                  <a:pt x="135" y="160"/>
                  <a:pt x="135" y="160"/>
                </a:cubicBezTo>
                <a:cubicBezTo>
                  <a:pt x="136" y="168"/>
                  <a:pt x="136" y="168"/>
                  <a:pt x="136" y="168"/>
                </a:cubicBezTo>
                <a:lnTo>
                  <a:pt x="8" y="168"/>
                </a:lnTo>
                <a:close/>
                <a:moveTo>
                  <a:pt x="176" y="147"/>
                </a:moveTo>
                <a:cubicBezTo>
                  <a:pt x="176" y="147"/>
                  <a:pt x="176" y="147"/>
                  <a:pt x="176" y="147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68" y="42"/>
                  <a:pt x="166" y="40"/>
                  <a:pt x="164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36" y="14"/>
                  <a:pt x="122" y="0"/>
                  <a:pt x="104" y="0"/>
                </a:cubicBezTo>
                <a:cubicBezTo>
                  <a:pt x="92" y="0"/>
                  <a:pt x="82" y="7"/>
                  <a:pt x="76" y="16"/>
                </a:cubicBezTo>
                <a:cubicBezTo>
                  <a:pt x="79" y="17"/>
                  <a:pt x="82" y="17"/>
                  <a:pt x="85" y="18"/>
                </a:cubicBezTo>
                <a:cubicBezTo>
                  <a:pt x="89" y="12"/>
                  <a:pt x="96" y="8"/>
                  <a:pt x="104" y="8"/>
                </a:cubicBezTo>
                <a:cubicBezTo>
                  <a:pt x="117" y="8"/>
                  <a:pt x="128" y="19"/>
                  <a:pt x="128" y="32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09" y="40"/>
                  <a:pt x="109" y="40"/>
                  <a:pt x="109" y="40"/>
                </a:cubicBezTo>
                <a:cubicBezTo>
                  <a:pt x="110" y="43"/>
                  <a:pt x="111" y="45"/>
                  <a:pt x="111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3" y="56"/>
                  <a:pt x="135" y="56"/>
                  <a:pt x="136" y="57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66" y="128"/>
                  <a:pt x="166" y="128"/>
                  <a:pt x="166" y="128"/>
                </a:cubicBezTo>
                <a:cubicBezTo>
                  <a:pt x="149" y="128"/>
                  <a:pt x="149" y="128"/>
                  <a:pt x="149" y="128"/>
                </a:cubicBezTo>
                <a:cubicBezTo>
                  <a:pt x="149" y="136"/>
                  <a:pt x="149" y="136"/>
                  <a:pt x="149" y="136"/>
                </a:cubicBezTo>
                <a:cubicBezTo>
                  <a:pt x="167" y="136"/>
                  <a:pt x="167" y="136"/>
                  <a:pt x="167" y="136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50" y="144"/>
                  <a:pt x="150" y="144"/>
                  <a:pt x="150" y="144"/>
                </a:cubicBezTo>
                <a:cubicBezTo>
                  <a:pt x="151" y="152"/>
                  <a:pt x="151" y="152"/>
                  <a:pt x="151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4" y="152"/>
                  <a:pt x="176" y="150"/>
                  <a:pt x="176" y="148"/>
                </a:cubicBezTo>
                <a:cubicBezTo>
                  <a:pt x="176" y="148"/>
                  <a:pt x="176" y="148"/>
                  <a:pt x="176" y="147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5" name="Freeform 668"/>
          <p:cNvSpPr>
            <a:spLocks noEditPoints="1"/>
          </p:cNvSpPr>
          <p:nvPr/>
        </p:nvSpPr>
        <p:spPr bwMode="auto">
          <a:xfrm>
            <a:off x="8398363" y="2702133"/>
            <a:ext cx="536808" cy="440455"/>
          </a:xfrm>
          <a:custGeom>
            <a:avLst/>
            <a:gdLst>
              <a:gd name="T0" fmla="*/ 157 w 176"/>
              <a:gd name="T1" fmla="*/ 48 h 144"/>
              <a:gd name="T2" fmla="*/ 91 w 176"/>
              <a:gd name="T3" fmla="*/ 1 h 144"/>
              <a:gd name="T4" fmla="*/ 85 w 176"/>
              <a:gd name="T5" fmla="*/ 1 h 144"/>
              <a:gd name="T6" fmla="*/ 19 w 176"/>
              <a:gd name="T7" fmla="*/ 48 h 144"/>
              <a:gd name="T8" fmla="*/ 0 w 176"/>
              <a:gd name="T9" fmla="*/ 56 h 144"/>
              <a:gd name="T10" fmla="*/ 8 w 176"/>
              <a:gd name="T11" fmla="*/ 72 h 144"/>
              <a:gd name="T12" fmla="*/ 24 w 176"/>
              <a:gd name="T13" fmla="*/ 141 h 144"/>
              <a:gd name="T14" fmla="*/ 28 w 176"/>
              <a:gd name="T15" fmla="*/ 144 h 144"/>
              <a:gd name="T16" fmla="*/ 152 w 176"/>
              <a:gd name="T17" fmla="*/ 141 h 144"/>
              <a:gd name="T18" fmla="*/ 166 w 176"/>
              <a:gd name="T19" fmla="*/ 72 h 144"/>
              <a:gd name="T20" fmla="*/ 176 w 176"/>
              <a:gd name="T21" fmla="*/ 64 h 144"/>
              <a:gd name="T22" fmla="*/ 168 w 176"/>
              <a:gd name="T23" fmla="*/ 48 h 144"/>
              <a:gd name="T24" fmla="*/ 144 w 176"/>
              <a:gd name="T25" fmla="*/ 48 h 144"/>
              <a:gd name="T26" fmla="*/ 88 w 176"/>
              <a:gd name="T27" fmla="*/ 9 h 144"/>
              <a:gd name="T28" fmla="*/ 45 w 176"/>
              <a:gd name="T29" fmla="*/ 72 h 144"/>
              <a:gd name="T30" fmla="*/ 21 w 176"/>
              <a:gd name="T31" fmla="*/ 88 h 144"/>
              <a:gd name="T32" fmla="*/ 23 w 176"/>
              <a:gd name="T33" fmla="*/ 96 h 144"/>
              <a:gd name="T34" fmla="*/ 52 w 176"/>
              <a:gd name="T35" fmla="*/ 112 h 144"/>
              <a:gd name="T36" fmla="*/ 23 w 176"/>
              <a:gd name="T37" fmla="*/ 96 h 144"/>
              <a:gd name="T38" fmla="*/ 28 w 176"/>
              <a:gd name="T39" fmla="*/ 120 h 144"/>
              <a:gd name="T40" fmla="*/ 55 w 176"/>
              <a:gd name="T41" fmla="*/ 136 h 144"/>
              <a:gd name="T42" fmla="*/ 84 w 176"/>
              <a:gd name="T43" fmla="*/ 136 h 144"/>
              <a:gd name="T44" fmla="*/ 61 w 176"/>
              <a:gd name="T45" fmla="*/ 120 h 144"/>
              <a:gd name="T46" fmla="*/ 84 w 176"/>
              <a:gd name="T47" fmla="*/ 136 h 144"/>
              <a:gd name="T48" fmla="*/ 60 w 176"/>
              <a:gd name="T49" fmla="*/ 112 h 144"/>
              <a:gd name="T50" fmla="*/ 84 w 176"/>
              <a:gd name="T51" fmla="*/ 96 h 144"/>
              <a:gd name="T52" fmla="*/ 84 w 176"/>
              <a:gd name="T53" fmla="*/ 88 h 144"/>
              <a:gd name="T54" fmla="*/ 53 w 176"/>
              <a:gd name="T55" fmla="*/ 72 h 144"/>
              <a:gd name="T56" fmla="*/ 84 w 176"/>
              <a:gd name="T57" fmla="*/ 88 h 144"/>
              <a:gd name="T58" fmla="*/ 92 w 176"/>
              <a:gd name="T59" fmla="*/ 136 h 144"/>
              <a:gd name="T60" fmla="*/ 115 w 176"/>
              <a:gd name="T61" fmla="*/ 120 h 144"/>
              <a:gd name="T62" fmla="*/ 116 w 176"/>
              <a:gd name="T63" fmla="*/ 112 h 144"/>
              <a:gd name="T64" fmla="*/ 92 w 176"/>
              <a:gd name="T65" fmla="*/ 96 h 144"/>
              <a:gd name="T66" fmla="*/ 116 w 176"/>
              <a:gd name="T67" fmla="*/ 112 h 144"/>
              <a:gd name="T68" fmla="*/ 92 w 176"/>
              <a:gd name="T69" fmla="*/ 72 h 144"/>
              <a:gd name="T70" fmla="*/ 120 w 176"/>
              <a:gd name="T71" fmla="*/ 88 h 144"/>
              <a:gd name="T72" fmla="*/ 145 w 176"/>
              <a:gd name="T73" fmla="*/ 136 h 144"/>
              <a:gd name="T74" fmla="*/ 123 w 176"/>
              <a:gd name="T75" fmla="*/ 120 h 144"/>
              <a:gd name="T76" fmla="*/ 145 w 176"/>
              <a:gd name="T77" fmla="*/ 136 h 144"/>
              <a:gd name="T78" fmla="*/ 124 w 176"/>
              <a:gd name="T79" fmla="*/ 112 h 144"/>
              <a:gd name="T80" fmla="*/ 153 w 176"/>
              <a:gd name="T81" fmla="*/ 96 h 144"/>
              <a:gd name="T82" fmla="*/ 155 w 176"/>
              <a:gd name="T83" fmla="*/ 88 h 144"/>
              <a:gd name="T84" fmla="*/ 131 w 176"/>
              <a:gd name="T85" fmla="*/ 72 h 144"/>
              <a:gd name="T86" fmla="*/ 155 w 176"/>
              <a:gd name="T87" fmla="*/ 88 h 144"/>
              <a:gd name="T88" fmla="*/ 8 w 176"/>
              <a:gd name="T89" fmla="*/ 64 h 144"/>
              <a:gd name="T90" fmla="*/ 168 w 176"/>
              <a:gd name="T91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44">
                <a:moveTo>
                  <a:pt x="168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19" y="48"/>
                  <a:pt x="19" y="48"/>
                  <a:pt x="19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5" y="143"/>
                  <a:pt x="26" y="144"/>
                  <a:pt x="2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0" y="144"/>
                  <a:pt x="151" y="143"/>
                  <a:pt x="152" y="141"/>
                </a:cubicBezTo>
                <a:cubicBezTo>
                  <a:pt x="152" y="141"/>
                  <a:pt x="152" y="141"/>
                  <a:pt x="152" y="141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88" y="9"/>
                </a:moveTo>
                <a:cubicBezTo>
                  <a:pt x="144" y="48"/>
                  <a:pt x="144" y="48"/>
                  <a:pt x="144" y="48"/>
                </a:cubicBezTo>
                <a:cubicBezTo>
                  <a:pt x="32" y="48"/>
                  <a:pt x="32" y="48"/>
                  <a:pt x="32" y="48"/>
                </a:cubicBezTo>
                <a:lnTo>
                  <a:pt x="88" y="9"/>
                </a:lnTo>
                <a:close/>
                <a:moveTo>
                  <a:pt x="18" y="72"/>
                </a:moveTo>
                <a:cubicBezTo>
                  <a:pt x="45" y="72"/>
                  <a:pt x="45" y="72"/>
                  <a:pt x="45" y="72"/>
                </a:cubicBezTo>
                <a:cubicBezTo>
                  <a:pt x="48" y="88"/>
                  <a:pt x="48" y="88"/>
                  <a:pt x="48" y="88"/>
                </a:cubicBezTo>
                <a:cubicBezTo>
                  <a:pt x="21" y="88"/>
                  <a:pt x="21" y="88"/>
                  <a:pt x="21" y="88"/>
                </a:cubicBezTo>
                <a:lnTo>
                  <a:pt x="18" y="72"/>
                </a:lnTo>
                <a:close/>
                <a:moveTo>
                  <a:pt x="23" y="96"/>
                </a:moveTo>
                <a:cubicBezTo>
                  <a:pt x="49" y="96"/>
                  <a:pt x="49" y="96"/>
                  <a:pt x="49" y="96"/>
                </a:cubicBezTo>
                <a:cubicBezTo>
                  <a:pt x="52" y="112"/>
                  <a:pt x="52" y="112"/>
                  <a:pt x="52" y="112"/>
                </a:cubicBezTo>
                <a:cubicBezTo>
                  <a:pt x="26" y="112"/>
                  <a:pt x="26" y="112"/>
                  <a:pt x="26" y="112"/>
                </a:cubicBezTo>
                <a:lnTo>
                  <a:pt x="23" y="96"/>
                </a:lnTo>
                <a:close/>
                <a:moveTo>
                  <a:pt x="31" y="136"/>
                </a:moveTo>
                <a:cubicBezTo>
                  <a:pt x="28" y="120"/>
                  <a:pt x="28" y="120"/>
                  <a:pt x="28" y="12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5" y="136"/>
                  <a:pt x="55" y="136"/>
                  <a:pt x="55" y="136"/>
                </a:cubicBezTo>
                <a:lnTo>
                  <a:pt x="31" y="136"/>
                </a:lnTo>
                <a:close/>
                <a:moveTo>
                  <a:pt x="84" y="136"/>
                </a:moveTo>
                <a:cubicBezTo>
                  <a:pt x="63" y="136"/>
                  <a:pt x="63" y="136"/>
                  <a:pt x="63" y="136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84" y="120"/>
                  <a:pt x="84" y="120"/>
                  <a:pt x="84" y="120"/>
                </a:cubicBezTo>
                <a:lnTo>
                  <a:pt x="84" y="136"/>
                </a:lnTo>
                <a:close/>
                <a:moveTo>
                  <a:pt x="84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57" y="96"/>
                  <a:pt x="57" y="96"/>
                  <a:pt x="57" y="96"/>
                </a:cubicBezTo>
                <a:cubicBezTo>
                  <a:pt x="84" y="96"/>
                  <a:pt x="84" y="96"/>
                  <a:pt x="84" y="96"/>
                </a:cubicBezTo>
                <a:lnTo>
                  <a:pt x="84" y="112"/>
                </a:lnTo>
                <a:close/>
                <a:moveTo>
                  <a:pt x="84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3" y="72"/>
                  <a:pt x="53" y="72"/>
                  <a:pt x="53" y="72"/>
                </a:cubicBezTo>
                <a:cubicBezTo>
                  <a:pt x="84" y="72"/>
                  <a:pt x="84" y="72"/>
                  <a:pt x="84" y="72"/>
                </a:cubicBezTo>
                <a:lnTo>
                  <a:pt x="84" y="88"/>
                </a:lnTo>
                <a:close/>
                <a:moveTo>
                  <a:pt x="113" y="136"/>
                </a:moveTo>
                <a:cubicBezTo>
                  <a:pt x="92" y="136"/>
                  <a:pt x="92" y="136"/>
                  <a:pt x="92" y="136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115" y="120"/>
                  <a:pt x="115" y="120"/>
                  <a:pt x="115" y="120"/>
                </a:cubicBezTo>
                <a:lnTo>
                  <a:pt x="113" y="136"/>
                </a:lnTo>
                <a:close/>
                <a:moveTo>
                  <a:pt x="116" y="112"/>
                </a:moveTo>
                <a:cubicBezTo>
                  <a:pt x="92" y="112"/>
                  <a:pt x="92" y="112"/>
                  <a:pt x="92" y="112"/>
                </a:cubicBezTo>
                <a:cubicBezTo>
                  <a:pt x="92" y="96"/>
                  <a:pt x="92" y="96"/>
                  <a:pt x="92" y="96"/>
                </a:cubicBezTo>
                <a:cubicBezTo>
                  <a:pt x="119" y="96"/>
                  <a:pt x="119" y="96"/>
                  <a:pt x="119" y="96"/>
                </a:cubicBezTo>
                <a:lnTo>
                  <a:pt x="116" y="112"/>
                </a:lnTo>
                <a:close/>
                <a:moveTo>
                  <a:pt x="92" y="88"/>
                </a:moveTo>
                <a:cubicBezTo>
                  <a:pt x="92" y="72"/>
                  <a:pt x="92" y="72"/>
                  <a:pt x="9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0" y="88"/>
                  <a:pt x="120" y="88"/>
                  <a:pt x="120" y="88"/>
                </a:cubicBezTo>
                <a:lnTo>
                  <a:pt x="92" y="88"/>
                </a:lnTo>
                <a:close/>
                <a:moveTo>
                  <a:pt x="145" y="136"/>
                </a:moveTo>
                <a:cubicBezTo>
                  <a:pt x="121" y="136"/>
                  <a:pt x="121" y="136"/>
                  <a:pt x="121" y="136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48" y="120"/>
                  <a:pt x="148" y="120"/>
                  <a:pt x="148" y="120"/>
                </a:cubicBezTo>
                <a:lnTo>
                  <a:pt x="145" y="136"/>
                </a:lnTo>
                <a:close/>
                <a:moveTo>
                  <a:pt x="150" y="112"/>
                </a:moveTo>
                <a:cubicBezTo>
                  <a:pt x="124" y="112"/>
                  <a:pt x="124" y="112"/>
                  <a:pt x="124" y="112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53" y="96"/>
                  <a:pt x="153" y="96"/>
                  <a:pt x="153" y="96"/>
                </a:cubicBezTo>
                <a:lnTo>
                  <a:pt x="150" y="112"/>
                </a:lnTo>
                <a:close/>
                <a:moveTo>
                  <a:pt x="155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58" y="72"/>
                  <a:pt x="158" y="72"/>
                  <a:pt x="158" y="72"/>
                </a:cubicBezTo>
                <a:lnTo>
                  <a:pt x="155" y="88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6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6" name="Freeform 669"/>
          <p:cNvSpPr>
            <a:spLocks noEditPoints="1"/>
          </p:cNvSpPr>
          <p:nvPr/>
        </p:nvSpPr>
        <p:spPr bwMode="auto">
          <a:xfrm>
            <a:off x="9416913" y="2674605"/>
            <a:ext cx="523039" cy="495511"/>
          </a:xfrm>
          <a:custGeom>
            <a:avLst/>
            <a:gdLst>
              <a:gd name="T0" fmla="*/ 88 w 176"/>
              <a:gd name="T1" fmla="*/ 56 h 160"/>
              <a:gd name="T2" fmla="*/ 107 w 176"/>
              <a:gd name="T3" fmla="*/ 39 h 160"/>
              <a:gd name="T4" fmla="*/ 104 w 176"/>
              <a:gd name="T5" fmla="*/ 32 h 160"/>
              <a:gd name="T6" fmla="*/ 92 w 176"/>
              <a:gd name="T7" fmla="*/ 42 h 160"/>
              <a:gd name="T8" fmla="*/ 88 w 176"/>
              <a:gd name="T9" fmla="*/ 0 h 160"/>
              <a:gd name="T10" fmla="*/ 84 w 176"/>
              <a:gd name="T11" fmla="*/ 42 h 160"/>
              <a:gd name="T12" fmla="*/ 72 w 176"/>
              <a:gd name="T13" fmla="*/ 32 h 160"/>
              <a:gd name="T14" fmla="*/ 69 w 176"/>
              <a:gd name="T15" fmla="*/ 39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85" y="55"/>
                </a:moveTo>
                <a:cubicBezTo>
                  <a:pt x="86" y="56"/>
                  <a:pt x="87" y="56"/>
                  <a:pt x="88" y="56"/>
                </a:cubicBezTo>
                <a:cubicBezTo>
                  <a:pt x="89" y="56"/>
                  <a:pt x="90" y="56"/>
                  <a:pt x="91" y="55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8" y="38"/>
                  <a:pt x="108" y="37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ubicBezTo>
                  <a:pt x="103" y="32"/>
                  <a:pt x="102" y="32"/>
                  <a:pt x="101" y="33"/>
                </a:cubicBezTo>
                <a:cubicBezTo>
                  <a:pt x="92" y="42"/>
                  <a:pt x="92" y="42"/>
                  <a:pt x="92" y="42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42"/>
                  <a:pt x="84" y="42"/>
                  <a:pt x="84" y="42"/>
                </a:cubicBezTo>
                <a:cubicBezTo>
                  <a:pt x="75" y="33"/>
                  <a:pt x="75" y="33"/>
                  <a:pt x="75" y="33"/>
                </a:cubicBezTo>
                <a:cubicBezTo>
                  <a:pt x="74" y="32"/>
                  <a:pt x="73" y="32"/>
                  <a:pt x="72" y="32"/>
                </a:cubicBezTo>
                <a:cubicBezTo>
                  <a:pt x="70" y="32"/>
                  <a:pt x="68" y="34"/>
                  <a:pt x="68" y="36"/>
                </a:cubicBezTo>
                <a:cubicBezTo>
                  <a:pt x="68" y="37"/>
                  <a:pt x="68" y="38"/>
                  <a:pt x="69" y="39"/>
                </a:cubicBezTo>
                <a:lnTo>
                  <a:pt x="85" y="55"/>
                </a:ln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close/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7" name="Freeform 670"/>
          <p:cNvSpPr>
            <a:spLocks noEditPoints="1"/>
          </p:cNvSpPr>
          <p:nvPr/>
        </p:nvSpPr>
        <p:spPr bwMode="auto">
          <a:xfrm>
            <a:off x="10421704" y="2674605"/>
            <a:ext cx="536808" cy="495511"/>
          </a:xfrm>
          <a:custGeom>
            <a:avLst/>
            <a:gdLst>
              <a:gd name="T0" fmla="*/ 75 w 176"/>
              <a:gd name="T1" fmla="*/ 23 h 160"/>
              <a:gd name="T2" fmla="*/ 84 w 176"/>
              <a:gd name="T3" fmla="*/ 52 h 160"/>
              <a:gd name="T4" fmla="*/ 92 w 176"/>
              <a:gd name="T5" fmla="*/ 52 h 160"/>
              <a:gd name="T6" fmla="*/ 101 w 176"/>
              <a:gd name="T7" fmla="*/ 23 h 160"/>
              <a:gd name="T8" fmla="*/ 108 w 176"/>
              <a:gd name="T9" fmla="*/ 20 h 160"/>
              <a:gd name="T10" fmla="*/ 91 w 176"/>
              <a:gd name="T11" fmla="*/ 1 h 160"/>
              <a:gd name="T12" fmla="*/ 85 w 176"/>
              <a:gd name="T13" fmla="*/ 1 h 160"/>
              <a:gd name="T14" fmla="*/ 68 w 176"/>
              <a:gd name="T15" fmla="*/ 20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72" y="24"/>
                </a:moveTo>
                <a:cubicBezTo>
                  <a:pt x="73" y="24"/>
                  <a:pt x="74" y="24"/>
                  <a:pt x="75" y="23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54"/>
                  <a:pt x="86" y="56"/>
                  <a:pt x="88" y="56"/>
                </a:cubicBezTo>
                <a:cubicBezTo>
                  <a:pt x="90" y="56"/>
                  <a:pt x="92" y="54"/>
                  <a:pt x="92" y="52"/>
                </a:cubicBezTo>
                <a:cubicBezTo>
                  <a:pt x="92" y="14"/>
                  <a:pt x="92" y="14"/>
                  <a:pt x="92" y="1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2" y="24"/>
                  <a:pt x="103" y="24"/>
                  <a:pt x="104" y="24"/>
                </a:cubicBezTo>
                <a:cubicBezTo>
                  <a:pt x="106" y="24"/>
                  <a:pt x="108" y="22"/>
                  <a:pt x="108" y="20"/>
                </a:cubicBezTo>
                <a:cubicBezTo>
                  <a:pt x="108" y="19"/>
                  <a:pt x="108" y="18"/>
                  <a:pt x="107" y="17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9" y="17"/>
                  <a:pt x="69" y="17"/>
                  <a:pt x="69" y="17"/>
                </a:cubicBezTo>
                <a:cubicBezTo>
                  <a:pt x="68" y="18"/>
                  <a:pt x="68" y="19"/>
                  <a:pt x="68" y="20"/>
                </a:cubicBezTo>
                <a:cubicBezTo>
                  <a:pt x="68" y="22"/>
                  <a:pt x="70" y="24"/>
                  <a:pt x="72" y="24"/>
                </a:cubicBez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close/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8" name="Freeform 671"/>
          <p:cNvSpPr>
            <a:spLocks noEditPoints="1"/>
          </p:cNvSpPr>
          <p:nvPr/>
        </p:nvSpPr>
        <p:spPr bwMode="auto">
          <a:xfrm>
            <a:off x="1296036" y="3693155"/>
            <a:ext cx="536808" cy="481752"/>
          </a:xfrm>
          <a:custGeom>
            <a:avLst/>
            <a:gdLst>
              <a:gd name="T0" fmla="*/ 61 w 176"/>
              <a:gd name="T1" fmla="*/ 23 h 160"/>
              <a:gd name="T2" fmla="*/ 80 w 176"/>
              <a:gd name="T3" fmla="*/ 40 h 160"/>
              <a:gd name="T4" fmla="*/ 83 w 176"/>
              <a:gd name="T5" fmla="*/ 33 h 160"/>
              <a:gd name="T6" fmla="*/ 112 w 176"/>
              <a:gd name="T7" fmla="*/ 24 h 160"/>
              <a:gd name="T8" fmla="*/ 116 w 176"/>
              <a:gd name="T9" fmla="*/ 20 h 160"/>
              <a:gd name="T10" fmla="*/ 74 w 176"/>
              <a:gd name="T11" fmla="*/ 16 h 160"/>
              <a:gd name="T12" fmla="*/ 84 w 176"/>
              <a:gd name="T13" fmla="*/ 4 h 160"/>
              <a:gd name="T14" fmla="*/ 77 w 176"/>
              <a:gd name="T15" fmla="*/ 1 h 160"/>
              <a:gd name="T16" fmla="*/ 61 w 176"/>
              <a:gd name="T17" fmla="*/ 17 h 160"/>
              <a:gd name="T18" fmla="*/ 61 w 176"/>
              <a:gd name="T19" fmla="*/ 23 h 160"/>
              <a:gd name="T20" fmla="*/ 8 w 176"/>
              <a:gd name="T21" fmla="*/ 64 h 160"/>
              <a:gd name="T22" fmla="*/ 0 w 176"/>
              <a:gd name="T23" fmla="*/ 80 h 160"/>
              <a:gd name="T24" fmla="*/ 10 w 176"/>
              <a:gd name="T25" fmla="*/ 88 h 160"/>
              <a:gd name="T26" fmla="*/ 24 w 176"/>
              <a:gd name="T27" fmla="*/ 157 h 160"/>
              <a:gd name="T28" fmla="*/ 148 w 176"/>
              <a:gd name="T29" fmla="*/ 160 h 160"/>
              <a:gd name="T30" fmla="*/ 152 w 176"/>
              <a:gd name="T31" fmla="*/ 157 h 160"/>
              <a:gd name="T32" fmla="*/ 168 w 176"/>
              <a:gd name="T33" fmla="*/ 88 h 160"/>
              <a:gd name="T34" fmla="*/ 176 w 176"/>
              <a:gd name="T35" fmla="*/ 72 h 160"/>
              <a:gd name="T36" fmla="*/ 18 w 176"/>
              <a:gd name="T37" fmla="*/ 88 h 160"/>
              <a:gd name="T38" fmla="*/ 48 w 176"/>
              <a:gd name="T39" fmla="*/ 104 h 160"/>
              <a:gd name="T40" fmla="*/ 18 w 176"/>
              <a:gd name="T41" fmla="*/ 88 h 160"/>
              <a:gd name="T42" fmla="*/ 49 w 176"/>
              <a:gd name="T43" fmla="*/ 112 h 160"/>
              <a:gd name="T44" fmla="*/ 26 w 176"/>
              <a:gd name="T45" fmla="*/ 128 h 160"/>
              <a:gd name="T46" fmla="*/ 31 w 176"/>
              <a:gd name="T47" fmla="*/ 152 h 160"/>
              <a:gd name="T48" fmla="*/ 53 w 176"/>
              <a:gd name="T49" fmla="*/ 136 h 160"/>
              <a:gd name="T50" fmla="*/ 31 w 176"/>
              <a:gd name="T51" fmla="*/ 152 h 160"/>
              <a:gd name="T52" fmla="*/ 63 w 176"/>
              <a:gd name="T53" fmla="*/ 152 h 160"/>
              <a:gd name="T54" fmla="*/ 84 w 176"/>
              <a:gd name="T55" fmla="*/ 136 h 160"/>
              <a:gd name="T56" fmla="*/ 84 w 176"/>
              <a:gd name="T57" fmla="*/ 128 h 160"/>
              <a:gd name="T58" fmla="*/ 57 w 176"/>
              <a:gd name="T59" fmla="*/ 112 h 160"/>
              <a:gd name="T60" fmla="*/ 84 w 176"/>
              <a:gd name="T61" fmla="*/ 128 h 160"/>
              <a:gd name="T62" fmla="*/ 56 w 176"/>
              <a:gd name="T63" fmla="*/ 104 h 160"/>
              <a:gd name="T64" fmla="*/ 84 w 176"/>
              <a:gd name="T65" fmla="*/ 88 h 160"/>
              <a:gd name="T66" fmla="*/ 113 w 176"/>
              <a:gd name="T67" fmla="*/ 152 h 160"/>
              <a:gd name="T68" fmla="*/ 92 w 176"/>
              <a:gd name="T69" fmla="*/ 136 h 160"/>
              <a:gd name="T70" fmla="*/ 113 w 176"/>
              <a:gd name="T71" fmla="*/ 152 h 160"/>
              <a:gd name="T72" fmla="*/ 92 w 176"/>
              <a:gd name="T73" fmla="*/ 128 h 160"/>
              <a:gd name="T74" fmla="*/ 119 w 176"/>
              <a:gd name="T75" fmla="*/ 112 h 160"/>
              <a:gd name="T76" fmla="*/ 92 w 176"/>
              <a:gd name="T77" fmla="*/ 104 h 160"/>
              <a:gd name="T78" fmla="*/ 123 w 176"/>
              <a:gd name="T79" fmla="*/ 88 h 160"/>
              <a:gd name="T80" fmla="*/ 92 w 176"/>
              <a:gd name="T81" fmla="*/ 104 h 160"/>
              <a:gd name="T82" fmla="*/ 121 w 176"/>
              <a:gd name="T83" fmla="*/ 152 h 160"/>
              <a:gd name="T84" fmla="*/ 148 w 176"/>
              <a:gd name="T85" fmla="*/ 136 h 160"/>
              <a:gd name="T86" fmla="*/ 150 w 176"/>
              <a:gd name="T87" fmla="*/ 128 h 160"/>
              <a:gd name="T88" fmla="*/ 127 w 176"/>
              <a:gd name="T89" fmla="*/ 112 h 160"/>
              <a:gd name="T90" fmla="*/ 150 w 176"/>
              <a:gd name="T91" fmla="*/ 128 h 160"/>
              <a:gd name="T92" fmla="*/ 128 w 176"/>
              <a:gd name="T93" fmla="*/ 104 h 160"/>
              <a:gd name="T94" fmla="*/ 158 w 176"/>
              <a:gd name="T95" fmla="*/ 88 h 160"/>
              <a:gd name="T96" fmla="*/ 168 w 176"/>
              <a:gd name="T97" fmla="*/ 80 h 160"/>
              <a:gd name="T98" fmla="*/ 8 w 176"/>
              <a:gd name="T99" fmla="*/ 72 h 160"/>
              <a:gd name="T100" fmla="*/ 168 w 176"/>
              <a:gd name="T101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60">
                <a:moveTo>
                  <a:pt x="61" y="23"/>
                </a:moveTo>
                <a:cubicBezTo>
                  <a:pt x="61" y="23"/>
                  <a:pt x="61" y="23"/>
                  <a:pt x="61" y="23"/>
                </a:cubicBezTo>
                <a:cubicBezTo>
                  <a:pt x="77" y="39"/>
                  <a:pt x="77" y="39"/>
                  <a:pt x="77" y="39"/>
                </a:cubicBezTo>
                <a:cubicBezTo>
                  <a:pt x="78" y="40"/>
                  <a:pt x="79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35"/>
                  <a:pt x="84" y="34"/>
                  <a:pt x="83" y="33"/>
                </a:cubicBezTo>
                <a:cubicBezTo>
                  <a:pt x="74" y="24"/>
                  <a:pt x="74" y="24"/>
                  <a:pt x="74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4" y="24"/>
                  <a:pt x="116" y="22"/>
                  <a:pt x="116" y="20"/>
                </a:cubicBezTo>
                <a:cubicBezTo>
                  <a:pt x="116" y="18"/>
                  <a:pt x="114" y="16"/>
                  <a:pt x="112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83" y="7"/>
                  <a:pt x="83" y="7"/>
                  <a:pt x="83" y="7"/>
                </a:cubicBezTo>
                <a:cubicBezTo>
                  <a:pt x="84" y="6"/>
                  <a:pt x="84" y="5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9" y="0"/>
                  <a:pt x="78" y="0"/>
                  <a:pt x="77" y="1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60" y="18"/>
                  <a:pt x="60" y="19"/>
                  <a:pt x="60" y="20"/>
                </a:cubicBezTo>
                <a:cubicBezTo>
                  <a:pt x="60" y="21"/>
                  <a:pt x="60" y="22"/>
                  <a:pt x="61" y="23"/>
                </a:cubicBez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close/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29" name="Freeform 672"/>
          <p:cNvSpPr>
            <a:spLocks noEditPoints="1"/>
          </p:cNvSpPr>
          <p:nvPr/>
        </p:nvSpPr>
        <p:spPr bwMode="auto">
          <a:xfrm>
            <a:off x="2314586" y="3693155"/>
            <a:ext cx="523039" cy="481752"/>
          </a:xfrm>
          <a:custGeom>
            <a:avLst/>
            <a:gdLst>
              <a:gd name="T0" fmla="*/ 64 w 176"/>
              <a:gd name="T1" fmla="*/ 24 h 160"/>
              <a:gd name="T2" fmla="*/ 93 w 176"/>
              <a:gd name="T3" fmla="*/ 33 h 160"/>
              <a:gd name="T4" fmla="*/ 96 w 176"/>
              <a:gd name="T5" fmla="*/ 40 h 160"/>
              <a:gd name="T6" fmla="*/ 115 w 176"/>
              <a:gd name="T7" fmla="*/ 23 h 160"/>
              <a:gd name="T8" fmla="*/ 116 w 176"/>
              <a:gd name="T9" fmla="*/ 20 h 160"/>
              <a:gd name="T10" fmla="*/ 99 w 176"/>
              <a:gd name="T11" fmla="*/ 1 h 160"/>
              <a:gd name="T12" fmla="*/ 92 w 176"/>
              <a:gd name="T13" fmla="*/ 4 h 160"/>
              <a:gd name="T14" fmla="*/ 102 w 176"/>
              <a:gd name="T15" fmla="*/ 16 h 160"/>
              <a:gd name="T16" fmla="*/ 60 w 176"/>
              <a:gd name="T17" fmla="*/ 20 h 160"/>
              <a:gd name="T18" fmla="*/ 168 w 176"/>
              <a:gd name="T19" fmla="*/ 64 h 160"/>
              <a:gd name="T20" fmla="*/ 0 w 176"/>
              <a:gd name="T21" fmla="*/ 72 h 160"/>
              <a:gd name="T22" fmla="*/ 8 w 176"/>
              <a:gd name="T23" fmla="*/ 88 h 160"/>
              <a:gd name="T24" fmla="*/ 24 w 176"/>
              <a:gd name="T25" fmla="*/ 157 h 160"/>
              <a:gd name="T26" fmla="*/ 28 w 176"/>
              <a:gd name="T27" fmla="*/ 160 h 160"/>
              <a:gd name="T28" fmla="*/ 152 w 176"/>
              <a:gd name="T29" fmla="*/ 157 h 160"/>
              <a:gd name="T30" fmla="*/ 166 w 176"/>
              <a:gd name="T31" fmla="*/ 88 h 160"/>
              <a:gd name="T32" fmla="*/ 176 w 176"/>
              <a:gd name="T33" fmla="*/ 80 h 160"/>
              <a:gd name="T34" fmla="*/ 168 w 176"/>
              <a:gd name="T35" fmla="*/ 64 h 160"/>
              <a:gd name="T36" fmla="*/ 45 w 176"/>
              <a:gd name="T37" fmla="*/ 88 h 160"/>
              <a:gd name="T38" fmla="*/ 21 w 176"/>
              <a:gd name="T39" fmla="*/ 104 h 160"/>
              <a:gd name="T40" fmla="*/ 23 w 176"/>
              <a:gd name="T41" fmla="*/ 112 h 160"/>
              <a:gd name="T42" fmla="*/ 52 w 176"/>
              <a:gd name="T43" fmla="*/ 128 h 160"/>
              <a:gd name="T44" fmla="*/ 23 w 176"/>
              <a:gd name="T45" fmla="*/ 112 h 160"/>
              <a:gd name="T46" fmla="*/ 28 w 176"/>
              <a:gd name="T47" fmla="*/ 136 h 160"/>
              <a:gd name="T48" fmla="*/ 55 w 176"/>
              <a:gd name="T49" fmla="*/ 152 h 160"/>
              <a:gd name="T50" fmla="*/ 84 w 176"/>
              <a:gd name="T51" fmla="*/ 152 h 160"/>
              <a:gd name="T52" fmla="*/ 61 w 176"/>
              <a:gd name="T53" fmla="*/ 136 h 160"/>
              <a:gd name="T54" fmla="*/ 84 w 176"/>
              <a:gd name="T55" fmla="*/ 152 h 160"/>
              <a:gd name="T56" fmla="*/ 60 w 176"/>
              <a:gd name="T57" fmla="*/ 128 h 160"/>
              <a:gd name="T58" fmla="*/ 84 w 176"/>
              <a:gd name="T59" fmla="*/ 112 h 160"/>
              <a:gd name="T60" fmla="*/ 84 w 176"/>
              <a:gd name="T61" fmla="*/ 104 h 160"/>
              <a:gd name="T62" fmla="*/ 53 w 176"/>
              <a:gd name="T63" fmla="*/ 88 h 160"/>
              <a:gd name="T64" fmla="*/ 84 w 176"/>
              <a:gd name="T65" fmla="*/ 104 h 160"/>
              <a:gd name="T66" fmla="*/ 92 w 176"/>
              <a:gd name="T67" fmla="*/ 152 h 160"/>
              <a:gd name="T68" fmla="*/ 115 w 176"/>
              <a:gd name="T69" fmla="*/ 136 h 160"/>
              <a:gd name="T70" fmla="*/ 116 w 176"/>
              <a:gd name="T71" fmla="*/ 128 h 160"/>
              <a:gd name="T72" fmla="*/ 92 w 176"/>
              <a:gd name="T73" fmla="*/ 112 h 160"/>
              <a:gd name="T74" fmla="*/ 116 w 176"/>
              <a:gd name="T75" fmla="*/ 128 h 160"/>
              <a:gd name="T76" fmla="*/ 92 w 176"/>
              <a:gd name="T77" fmla="*/ 88 h 160"/>
              <a:gd name="T78" fmla="*/ 120 w 176"/>
              <a:gd name="T79" fmla="*/ 104 h 160"/>
              <a:gd name="T80" fmla="*/ 145 w 176"/>
              <a:gd name="T81" fmla="*/ 152 h 160"/>
              <a:gd name="T82" fmla="*/ 123 w 176"/>
              <a:gd name="T83" fmla="*/ 136 h 160"/>
              <a:gd name="T84" fmla="*/ 145 w 176"/>
              <a:gd name="T85" fmla="*/ 152 h 160"/>
              <a:gd name="T86" fmla="*/ 124 w 176"/>
              <a:gd name="T87" fmla="*/ 128 h 160"/>
              <a:gd name="T88" fmla="*/ 153 w 176"/>
              <a:gd name="T89" fmla="*/ 112 h 160"/>
              <a:gd name="T90" fmla="*/ 155 w 176"/>
              <a:gd name="T91" fmla="*/ 104 h 160"/>
              <a:gd name="T92" fmla="*/ 131 w 176"/>
              <a:gd name="T93" fmla="*/ 88 h 160"/>
              <a:gd name="T94" fmla="*/ 155 w 176"/>
              <a:gd name="T95" fmla="*/ 104 h 160"/>
              <a:gd name="T96" fmla="*/ 8 w 176"/>
              <a:gd name="T97" fmla="*/ 80 h 160"/>
              <a:gd name="T98" fmla="*/ 168 w 176"/>
              <a:gd name="T99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64" y="24"/>
                </a:moveTo>
                <a:cubicBezTo>
                  <a:pt x="64" y="24"/>
                  <a:pt x="64" y="24"/>
                  <a:pt x="64" y="24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4"/>
                  <a:pt x="92" y="35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7" y="40"/>
                  <a:pt x="98" y="40"/>
                  <a:pt x="99" y="39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6" y="22"/>
                  <a:pt x="116" y="21"/>
                  <a:pt x="116" y="20"/>
                </a:cubicBezTo>
                <a:cubicBezTo>
                  <a:pt x="116" y="19"/>
                  <a:pt x="116" y="18"/>
                  <a:pt x="115" y="17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0"/>
                  <a:pt x="97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5"/>
                  <a:pt x="92" y="6"/>
                  <a:pt x="93" y="7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2" y="16"/>
                  <a:pt x="60" y="18"/>
                  <a:pt x="60" y="20"/>
                </a:cubicBezTo>
                <a:cubicBezTo>
                  <a:pt x="60" y="22"/>
                  <a:pt x="62" y="24"/>
                  <a:pt x="64" y="24"/>
                </a:cubicBez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close/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0" name="Freeform 673"/>
          <p:cNvSpPr>
            <a:spLocks noEditPoints="1"/>
          </p:cNvSpPr>
          <p:nvPr/>
        </p:nvSpPr>
        <p:spPr bwMode="auto">
          <a:xfrm>
            <a:off x="3333137" y="3693155"/>
            <a:ext cx="523039" cy="481752"/>
          </a:xfrm>
          <a:custGeom>
            <a:avLst/>
            <a:gdLst>
              <a:gd name="T0" fmla="*/ 84 w 176"/>
              <a:gd name="T1" fmla="*/ 28 h 160"/>
              <a:gd name="T2" fmla="*/ 88 w 176"/>
              <a:gd name="T3" fmla="*/ 48 h 160"/>
              <a:gd name="T4" fmla="*/ 92 w 176"/>
              <a:gd name="T5" fmla="*/ 28 h 160"/>
              <a:gd name="T6" fmla="*/ 112 w 176"/>
              <a:gd name="T7" fmla="*/ 24 h 160"/>
              <a:gd name="T8" fmla="*/ 92 w 176"/>
              <a:gd name="T9" fmla="*/ 20 h 160"/>
              <a:gd name="T10" fmla="*/ 88 w 176"/>
              <a:gd name="T11" fmla="*/ 0 h 160"/>
              <a:gd name="T12" fmla="*/ 84 w 176"/>
              <a:gd name="T13" fmla="*/ 20 h 160"/>
              <a:gd name="T14" fmla="*/ 64 w 176"/>
              <a:gd name="T15" fmla="*/ 24 h 160"/>
              <a:gd name="T16" fmla="*/ 168 w 176"/>
              <a:gd name="T17" fmla="*/ 64 h 160"/>
              <a:gd name="T18" fmla="*/ 0 w 176"/>
              <a:gd name="T19" fmla="*/ 72 h 160"/>
              <a:gd name="T20" fmla="*/ 8 w 176"/>
              <a:gd name="T21" fmla="*/ 88 h 160"/>
              <a:gd name="T22" fmla="*/ 24 w 176"/>
              <a:gd name="T23" fmla="*/ 157 h 160"/>
              <a:gd name="T24" fmla="*/ 28 w 176"/>
              <a:gd name="T25" fmla="*/ 160 h 160"/>
              <a:gd name="T26" fmla="*/ 152 w 176"/>
              <a:gd name="T27" fmla="*/ 157 h 160"/>
              <a:gd name="T28" fmla="*/ 166 w 176"/>
              <a:gd name="T29" fmla="*/ 88 h 160"/>
              <a:gd name="T30" fmla="*/ 176 w 176"/>
              <a:gd name="T31" fmla="*/ 80 h 160"/>
              <a:gd name="T32" fmla="*/ 168 w 176"/>
              <a:gd name="T33" fmla="*/ 64 h 160"/>
              <a:gd name="T34" fmla="*/ 45 w 176"/>
              <a:gd name="T35" fmla="*/ 88 h 160"/>
              <a:gd name="T36" fmla="*/ 21 w 176"/>
              <a:gd name="T37" fmla="*/ 104 h 160"/>
              <a:gd name="T38" fmla="*/ 23 w 176"/>
              <a:gd name="T39" fmla="*/ 112 h 160"/>
              <a:gd name="T40" fmla="*/ 52 w 176"/>
              <a:gd name="T41" fmla="*/ 128 h 160"/>
              <a:gd name="T42" fmla="*/ 23 w 176"/>
              <a:gd name="T43" fmla="*/ 112 h 160"/>
              <a:gd name="T44" fmla="*/ 28 w 176"/>
              <a:gd name="T45" fmla="*/ 136 h 160"/>
              <a:gd name="T46" fmla="*/ 55 w 176"/>
              <a:gd name="T47" fmla="*/ 152 h 160"/>
              <a:gd name="T48" fmla="*/ 84 w 176"/>
              <a:gd name="T49" fmla="*/ 152 h 160"/>
              <a:gd name="T50" fmla="*/ 61 w 176"/>
              <a:gd name="T51" fmla="*/ 136 h 160"/>
              <a:gd name="T52" fmla="*/ 84 w 176"/>
              <a:gd name="T53" fmla="*/ 152 h 160"/>
              <a:gd name="T54" fmla="*/ 60 w 176"/>
              <a:gd name="T55" fmla="*/ 128 h 160"/>
              <a:gd name="T56" fmla="*/ 84 w 176"/>
              <a:gd name="T57" fmla="*/ 112 h 160"/>
              <a:gd name="T58" fmla="*/ 84 w 176"/>
              <a:gd name="T59" fmla="*/ 104 h 160"/>
              <a:gd name="T60" fmla="*/ 53 w 176"/>
              <a:gd name="T61" fmla="*/ 88 h 160"/>
              <a:gd name="T62" fmla="*/ 84 w 176"/>
              <a:gd name="T63" fmla="*/ 104 h 160"/>
              <a:gd name="T64" fmla="*/ 92 w 176"/>
              <a:gd name="T65" fmla="*/ 152 h 160"/>
              <a:gd name="T66" fmla="*/ 115 w 176"/>
              <a:gd name="T67" fmla="*/ 136 h 160"/>
              <a:gd name="T68" fmla="*/ 116 w 176"/>
              <a:gd name="T69" fmla="*/ 128 h 160"/>
              <a:gd name="T70" fmla="*/ 92 w 176"/>
              <a:gd name="T71" fmla="*/ 112 h 160"/>
              <a:gd name="T72" fmla="*/ 116 w 176"/>
              <a:gd name="T73" fmla="*/ 128 h 160"/>
              <a:gd name="T74" fmla="*/ 92 w 176"/>
              <a:gd name="T75" fmla="*/ 88 h 160"/>
              <a:gd name="T76" fmla="*/ 120 w 176"/>
              <a:gd name="T77" fmla="*/ 104 h 160"/>
              <a:gd name="T78" fmla="*/ 145 w 176"/>
              <a:gd name="T79" fmla="*/ 152 h 160"/>
              <a:gd name="T80" fmla="*/ 123 w 176"/>
              <a:gd name="T81" fmla="*/ 136 h 160"/>
              <a:gd name="T82" fmla="*/ 145 w 176"/>
              <a:gd name="T83" fmla="*/ 152 h 160"/>
              <a:gd name="T84" fmla="*/ 124 w 176"/>
              <a:gd name="T85" fmla="*/ 128 h 160"/>
              <a:gd name="T86" fmla="*/ 153 w 176"/>
              <a:gd name="T87" fmla="*/ 112 h 160"/>
              <a:gd name="T88" fmla="*/ 155 w 176"/>
              <a:gd name="T89" fmla="*/ 104 h 160"/>
              <a:gd name="T90" fmla="*/ 131 w 176"/>
              <a:gd name="T91" fmla="*/ 88 h 160"/>
              <a:gd name="T92" fmla="*/ 155 w 176"/>
              <a:gd name="T93" fmla="*/ 104 h 160"/>
              <a:gd name="T94" fmla="*/ 8 w 176"/>
              <a:gd name="T95" fmla="*/ 80 h 160"/>
              <a:gd name="T96" fmla="*/ 168 w 176"/>
              <a:gd name="T97" fmla="*/ 7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60">
                <a:moveTo>
                  <a:pt x="68" y="28"/>
                </a:moveTo>
                <a:cubicBezTo>
                  <a:pt x="84" y="28"/>
                  <a:pt x="84" y="28"/>
                  <a:pt x="84" y="28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6"/>
                  <a:pt x="86" y="48"/>
                  <a:pt x="88" y="48"/>
                </a:cubicBezTo>
                <a:cubicBezTo>
                  <a:pt x="90" y="48"/>
                  <a:pt x="92" y="46"/>
                  <a:pt x="92" y="44"/>
                </a:cubicBezTo>
                <a:cubicBezTo>
                  <a:pt x="92" y="28"/>
                  <a:pt x="92" y="28"/>
                  <a:pt x="92" y="28"/>
                </a:cubicBezTo>
                <a:cubicBezTo>
                  <a:pt x="108" y="28"/>
                  <a:pt x="108" y="28"/>
                  <a:pt x="108" y="28"/>
                </a:cubicBezTo>
                <a:cubicBezTo>
                  <a:pt x="110" y="28"/>
                  <a:pt x="112" y="26"/>
                  <a:pt x="112" y="24"/>
                </a:cubicBezTo>
                <a:cubicBezTo>
                  <a:pt x="112" y="22"/>
                  <a:pt x="110" y="20"/>
                  <a:pt x="108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0"/>
                  <a:pt x="84" y="20"/>
                  <a:pt x="84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6" y="20"/>
                  <a:pt x="64" y="22"/>
                  <a:pt x="64" y="24"/>
                </a:cubicBezTo>
                <a:cubicBezTo>
                  <a:pt x="64" y="26"/>
                  <a:pt x="66" y="28"/>
                  <a:pt x="68" y="28"/>
                </a:cubicBezTo>
                <a:close/>
                <a:moveTo>
                  <a:pt x="168" y="64"/>
                </a:moveTo>
                <a:cubicBezTo>
                  <a:pt x="8" y="64"/>
                  <a:pt x="8" y="64"/>
                  <a:pt x="8" y="64"/>
                </a:cubicBezTo>
                <a:cubicBezTo>
                  <a:pt x="4" y="64"/>
                  <a:pt x="0" y="68"/>
                  <a:pt x="0" y="7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4"/>
                  <a:pt x="4" y="88"/>
                  <a:pt x="8" y="88"/>
                </a:cubicBezTo>
                <a:cubicBezTo>
                  <a:pt x="10" y="88"/>
                  <a:pt x="10" y="88"/>
                  <a:pt x="10" y="88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4" y="157"/>
                  <a:pt x="24" y="157"/>
                  <a:pt x="24" y="157"/>
                </a:cubicBezTo>
                <a:cubicBezTo>
                  <a:pt x="25" y="159"/>
                  <a:pt x="26" y="160"/>
                  <a:pt x="28" y="160"/>
                </a:cubicBezTo>
                <a:cubicBezTo>
                  <a:pt x="148" y="160"/>
                  <a:pt x="148" y="160"/>
                  <a:pt x="148" y="160"/>
                </a:cubicBezTo>
                <a:cubicBezTo>
                  <a:pt x="150" y="160"/>
                  <a:pt x="151" y="159"/>
                  <a:pt x="152" y="157"/>
                </a:cubicBezTo>
                <a:cubicBezTo>
                  <a:pt x="152" y="157"/>
                  <a:pt x="152" y="157"/>
                  <a:pt x="152" y="157"/>
                </a:cubicBezTo>
                <a:cubicBezTo>
                  <a:pt x="166" y="88"/>
                  <a:pt x="166" y="88"/>
                  <a:pt x="166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6" y="84"/>
                  <a:pt x="176" y="80"/>
                </a:cubicBezTo>
                <a:cubicBezTo>
                  <a:pt x="176" y="72"/>
                  <a:pt x="176" y="72"/>
                  <a:pt x="176" y="72"/>
                </a:cubicBezTo>
                <a:cubicBezTo>
                  <a:pt x="176" y="68"/>
                  <a:pt x="172" y="64"/>
                  <a:pt x="168" y="64"/>
                </a:cubicBezTo>
                <a:close/>
                <a:moveTo>
                  <a:pt x="18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21" y="104"/>
                  <a:pt x="21" y="104"/>
                  <a:pt x="21" y="104"/>
                </a:cubicBezTo>
                <a:lnTo>
                  <a:pt x="18" y="88"/>
                </a:lnTo>
                <a:close/>
                <a:moveTo>
                  <a:pt x="23" y="112"/>
                </a:moveTo>
                <a:cubicBezTo>
                  <a:pt x="49" y="112"/>
                  <a:pt x="49" y="112"/>
                  <a:pt x="49" y="11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26" y="128"/>
                  <a:pt x="26" y="128"/>
                  <a:pt x="26" y="128"/>
                </a:cubicBezTo>
                <a:lnTo>
                  <a:pt x="23" y="112"/>
                </a:lnTo>
                <a:close/>
                <a:moveTo>
                  <a:pt x="31" y="152"/>
                </a:moveTo>
                <a:cubicBezTo>
                  <a:pt x="28" y="136"/>
                  <a:pt x="28" y="136"/>
                  <a:pt x="28" y="136"/>
                </a:cubicBezTo>
                <a:cubicBezTo>
                  <a:pt x="53" y="136"/>
                  <a:pt x="53" y="136"/>
                  <a:pt x="53" y="136"/>
                </a:cubicBezTo>
                <a:cubicBezTo>
                  <a:pt x="55" y="152"/>
                  <a:pt x="55" y="152"/>
                  <a:pt x="55" y="152"/>
                </a:cubicBezTo>
                <a:lnTo>
                  <a:pt x="31" y="152"/>
                </a:lnTo>
                <a:close/>
                <a:moveTo>
                  <a:pt x="84" y="152"/>
                </a:moveTo>
                <a:cubicBezTo>
                  <a:pt x="63" y="152"/>
                  <a:pt x="63" y="152"/>
                  <a:pt x="63" y="152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84" y="136"/>
                  <a:pt x="84" y="136"/>
                  <a:pt x="84" y="136"/>
                </a:cubicBezTo>
                <a:lnTo>
                  <a:pt x="84" y="152"/>
                </a:lnTo>
                <a:close/>
                <a:moveTo>
                  <a:pt x="84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84" y="112"/>
                  <a:pt x="84" y="112"/>
                  <a:pt x="84" y="112"/>
                </a:cubicBezTo>
                <a:lnTo>
                  <a:pt x="84" y="128"/>
                </a:lnTo>
                <a:close/>
                <a:moveTo>
                  <a:pt x="84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3" y="88"/>
                  <a:pt x="53" y="88"/>
                  <a:pt x="53" y="88"/>
                </a:cubicBezTo>
                <a:cubicBezTo>
                  <a:pt x="84" y="88"/>
                  <a:pt x="84" y="88"/>
                  <a:pt x="84" y="88"/>
                </a:cubicBezTo>
                <a:lnTo>
                  <a:pt x="84" y="104"/>
                </a:lnTo>
                <a:close/>
                <a:moveTo>
                  <a:pt x="113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36"/>
                  <a:pt x="92" y="136"/>
                  <a:pt x="92" y="136"/>
                </a:cubicBezTo>
                <a:cubicBezTo>
                  <a:pt x="115" y="136"/>
                  <a:pt x="115" y="136"/>
                  <a:pt x="115" y="136"/>
                </a:cubicBezTo>
                <a:lnTo>
                  <a:pt x="113" y="152"/>
                </a:lnTo>
                <a:close/>
                <a:moveTo>
                  <a:pt x="116" y="128"/>
                </a:moveTo>
                <a:cubicBezTo>
                  <a:pt x="92" y="128"/>
                  <a:pt x="92" y="128"/>
                  <a:pt x="92" y="128"/>
                </a:cubicBezTo>
                <a:cubicBezTo>
                  <a:pt x="92" y="112"/>
                  <a:pt x="92" y="112"/>
                  <a:pt x="92" y="112"/>
                </a:cubicBezTo>
                <a:cubicBezTo>
                  <a:pt x="119" y="112"/>
                  <a:pt x="119" y="112"/>
                  <a:pt x="119" y="112"/>
                </a:cubicBezTo>
                <a:lnTo>
                  <a:pt x="116" y="128"/>
                </a:lnTo>
                <a:close/>
                <a:moveTo>
                  <a:pt x="92" y="104"/>
                </a:moveTo>
                <a:cubicBezTo>
                  <a:pt x="92" y="88"/>
                  <a:pt x="92" y="88"/>
                  <a:pt x="92" y="88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0" y="104"/>
                  <a:pt x="120" y="104"/>
                  <a:pt x="120" y="104"/>
                </a:cubicBezTo>
                <a:lnTo>
                  <a:pt x="92" y="104"/>
                </a:lnTo>
                <a:close/>
                <a:moveTo>
                  <a:pt x="145" y="152"/>
                </a:moveTo>
                <a:cubicBezTo>
                  <a:pt x="121" y="152"/>
                  <a:pt x="121" y="152"/>
                  <a:pt x="121" y="15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148" y="136"/>
                  <a:pt x="148" y="136"/>
                  <a:pt x="148" y="136"/>
                </a:cubicBezTo>
                <a:lnTo>
                  <a:pt x="145" y="152"/>
                </a:lnTo>
                <a:close/>
                <a:moveTo>
                  <a:pt x="150" y="128"/>
                </a:moveTo>
                <a:cubicBezTo>
                  <a:pt x="124" y="128"/>
                  <a:pt x="124" y="128"/>
                  <a:pt x="124" y="128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53" y="112"/>
                  <a:pt x="153" y="112"/>
                  <a:pt x="153" y="112"/>
                </a:cubicBezTo>
                <a:lnTo>
                  <a:pt x="150" y="128"/>
                </a:lnTo>
                <a:close/>
                <a:moveTo>
                  <a:pt x="155" y="104"/>
                </a:moveTo>
                <a:cubicBezTo>
                  <a:pt x="128" y="104"/>
                  <a:pt x="128" y="104"/>
                  <a:pt x="128" y="104"/>
                </a:cubicBezTo>
                <a:cubicBezTo>
                  <a:pt x="131" y="88"/>
                  <a:pt x="131" y="88"/>
                  <a:pt x="131" y="88"/>
                </a:cubicBezTo>
                <a:cubicBezTo>
                  <a:pt x="158" y="88"/>
                  <a:pt x="158" y="88"/>
                  <a:pt x="158" y="88"/>
                </a:cubicBezTo>
                <a:lnTo>
                  <a:pt x="155" y="104"/>
                </a:lnTo>
                <a:close/>
                <a:moveTo>
                  <a:pt x="168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72"/>
                  <a:pt x="8" y="72"/>
                  <a:pt x="8" y="72"/>
                </a:cubicBezTo>
                <a:cubicBezTo>
                  <a:pt x="168" y="72"/>
                  <a:pt x="168" y="72"/>
                  <a:pt x="168" y="72"/>
                </a:cubicBezTo>
                <a:lnTo>
                  <a:pt x="168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1" name="Freeform 674"/>
          <p:cNvSpPr>
            <a:spLocks noEditPoints="1"/>
          </p:cNvSpPr>
          <p:nvPr/>
        </p:nvSpPr>
        <p:spPr bwMode="auto">
          <a:xfrm>
            <a:off x="4337928" y="3734444"/>
            <a:ext cx="536808" cy="426696"/>
          </a:xfrm>
          <a:custGeom>
            <a:avLst/>
            <a:gdLst>
              <a:gd name="T0" fmla="*/ 108 w 176"/>
              <a:gd name="T1" fmla="*/ 8 h 140"/>
              <a:gd name="T2" fmla="*/ 108 w 176"/>
              <a:gd name="T3" fmla="*/ 0 h 140"/>
              <a:gd name="T4" fmla="*/ 64 w 176"/>
              <a:gd name="T5" fmla="*/ 4 h 140"/>
              <a:gd name="T6" fmla="*/ 168 w 176"/>
              <a:gd name="T7" fmla="*/ 44 h 140"/>
              <a:gd name="T8" fmla="*/ 0 w 176"/>
              <a:gd name="T9" fmla="*/ 52 h 140"/>
              <a:gd name="T10" fmla="*/ 8 w 176"/>
              <a:gd name="T11" fmla="*/ 68 h 140"/>
              <a:gd name="T12" fmla="*/ 24 w 176"/>
              <a:gd name="T13" fmla="*/ 137 h 140"/>
              <a:gd name="T14" fmla="*/ 28 w 176"/>
              <a:gd name="T15" fmla="*/ 140 h 140"/>
              <a:gd name="T16" fmla="*/ 152 w 176"/>
              <a:gd name="T17" fmla="*/ 137 h 140"/>
              <a:gd name="T18" fmla="*/ 166 w 176"/>
              <a:gd name="T19" fmla="*/ 68 h 140"/>
              <a:gd name="T20" fmla="*/ 176 w 176"/>
              <a:gd name="T21" fmla="*/ 60 h 140"/>
              <a:gd name="T22" fmla="*/ 168 w 176"/>
              <a:gd name="T23" fmla="*/ 44 h 140"/>
              <a:gd name="T24" fmla="*/ 45 w 176"/>
              <a:gd name="T25" fmla="*/ 68 h 140"/>
              <a:gd name="T26" fmla="*/ 21 w 176"/>
              <a:gd name="T27" fmla="*/ 84 h 140"/>
              <a:gd name="T28" fmla="*/ 23 w 176"/>
              <a:gd name="T29" fmla="*/ 92 h 140"/>
              <a:gd name="T30" fmla="*/ 52 w 176"/>
              <a:gd name="T31" fmla="*/ 108 h 140"/>
              <a:gd name="T32" fmla="*/ 23 w 176"/>
              <a:gd name="T33" fmla="*/ 92 h 140"/>
              <a:gd name="T34" fmla="*/ 28 w 176"/>
              <a:gd name="T35" fmla="*/ 116 h 140"/>
              <a:gd name="T36" fmla="*/ 55 w 176"/>
              <a:gd name="T37" fmla="*/ 132 h 140"/>
              <a:gd name="T38" fmla="*/ 84 w 176"/>
              <a:gd name="T39" fmla="*/ 132 h 140"/>
              <a:gd name="T40" fmla="*/ 61 w 176"/>
              <a:gd name="T41" fmla="*/ 116 h 140"/>
              <a:gd name="T42" fmla="*/ 84 w 176"/>
              <a:gd name="T43" fmla="*/ 132 h 140"/>
              <a:gd name="T44" fmla="*/ 60 w 176"/>
              <a:gd name="T45" fmla="*/ 108 h 140"/>
              <a:gd name="T46" fmla="*/ 84 w 176"/>
              <a:gd name="T47" fmla="*/ 92 h 140"/>
              <a:gd name="T48" fmla="*/ 84 w 176"/>
              <a:gd name="T49" fmla="*/ 84 h 140"/>
              <a:gd name="T50" fmla="*/ 53 w 176"/>
              <a:gd name="T51" fmla="*/ 68 h 140"/>
              <a:gd name="T52" fmla="*/ 84 w 176"/>
              <a:gd name="T53" fmla="*/ 84 h 140"/>
              <a:gd name="T54" fmla="*/ 92 w 176"/>
              <a:gd name="T55" fmla="*/ 132 h 140"/>
              <a:gd name="T56" fmla="*/ 115 w 176"/>
              <a:gd name="T57" fmla="*/ 116 h 140"/>
              <a:gd name="T58" fmla="*/ 116 w 176"/>
              <a:gd name="T59" fmla="*/ 108 h 140"/>
              <a:gd name="T60" fmla="*/ 92 w 176"/>
              <a:gd name="T61" fmla="*/ 92 h 140"/>
              <a:gd name="T62" fmla="*/ 116 w 176"/>
              <a:gd name="T63" fmla="*/ 108 h 140"/>
              <a:gd name="T64" fmla="*/ 92 w 176"/>
              <a:gd name="T65" fmla="*/ 68 h 140"/>
              <a:gd name="T66" fmla="*/ 120 w 176"/>
              <a:gd name="T67" fmla="*/ 84 h 140"/>
              <a:gd name="T68" fmla="*/ 145 w 176"/>
              <a:gd name="T69" fmla="*/ 132 h 140"/>
              <a:gd name="T70" fmla="*/ 123 w 176"/>
              <a:gd name="T71" fmla="*/ 116 h 140"/>
              <a:gd name="T72" fmla="*/ 145 w 176"/>
              <a:gd name="T73" fmla="*/ 132 h 140"/>
              <a:gd name="T74" fmla="*/ 124 w 176"/>
              <a:gd name="T75" fmla="*/ 108 h 140"/>
              <a:gd name="T76" fmla="*/ 153 w 176"/>
              <a:gd name="T77" fmla="*/ 92 h 140"/>
              <a:gd name="T78" fmla="*/ 155 w 176"/>
              <a:gd name="T79" fmla="*/ 84 h 140"/>
              <a:gd name="T80" fmla="*/ 131 w 176"/>
              <a:gd name="T81" fmla="*/ 68 h 140"/>
              <a:gd name="T82" fmla="*/ 155 w 176"/>
              <a:gd name="T83" fmla="*/ 84 h 140"/>
              <a:gd name="T84" fmla="*/ 8 w 176"/>
              <a:gd name="T85" fmla="*/ 60 h 140"/>
              <a:gd name="T86" fmla="*/ 168 w 176"/>
              <a:gd name="T87" fmla="*/ 5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40">
                <a:moveTo>
                  <a:pt x="68" y="8"/>
                </a:moveTo>
                <a:cubicBezTo>
                  <a:pt x="108" y="8"/>
                  <a:pt x="108" y="8"/>
                  <a:pt x="108" y="8"/>
                </a:cubicBezTo>
                <a:cubicBezTo>
                  <a:pt x="110" y="8"/>
                  <a:pt x="112" y="6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6" y="0"/>
                  <a:pt x="64" y="2"/>
                  <a:pt x="64" y="4"/>
                </a:cubicBezTo>
                <a:cubicBezTo>
                  <a:pt x="64" y="6"/>
                  <a:pt x="66" y="8"/>
                  <a:pt x="68" y="8"/>
                </a:cubicBezTo>
                <a:close/>
                <a:moveTo>
                  <a:pt x="168" y="44"/>
                </a:moveTo>
                <a:cubicBezTo>
                  <a:pt x="8" y="44"/>
                  <a:pt x="8" y="44"/>
                  <a:pt x="8" y="44"/>
                </a:cubicBezTo>
                <a:cubicBezTo>
                  <a:pt x="4" y="44"/>
                  <a:pt x="0" y="48"/>
                  <a:pt x="0" y="52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4"/>
                  <a:pt x="4" y="68"/>
                  <a:pt x="8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4" y="137"/>
                  <a:pt x="24" y="137"/>
                  <a:pt x="24" y="137"/>
                </a:cubicBezTo>
                <a:cubicBezTo>
                  <a:pt x="25" y="139"/>
                  <a:pt x="26" y="140"/>
                  <a:pt x="28" y="140"/>
                </a:cubicBezTo>
                <a:cubicBezTo>
                  <a:pt x="148" y="140"/>
                  <a:pt x="148" y="140"/>
                  <a:pt x="148" y="140"/>
                </a:cubicBezTo>
                <a:cubicBezTo>
                  <a:pt x="150" y="140"/>
                  <a:pt x="151" y="139"/>
                  <a:pt x="152" y="13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66" y="68"/>
                  <a:pt x="166" y="68"/>
                  <a:pt x="166" y="68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72" y="68"/>
                  <a:pt x="176" y="64"/>
                  <a:pt x="176" y="60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48"/>
                  <a:pt x="172" y="44"/>
                  <a:pt x="168" y="44"/>
                </a:cubicBezTo>
                <a:close/>
                <a:moveTo>
                  <a:pt x="18" y="68"/>
                </a:moveTo>
                <a:cubicBezTo>
                  <a:pt x="45" y="68"/>
                  <a:pt x="45" y="68"/>
                  <a:pt x="45" y="68"/>
                </a:cubicBezTo>
                <a:cubicBezTo>
                  <a:pt x="48" y="84"/>
                  <a:pt x="48" y="84"/>
                  <a:pt x="48" y="84"/>
                </a:cubicBezTo>
                <a:cubicBezTo>
                  <a:pt x="21" y="84"/>
                  <a:pt x="21" y="84"/>
                  <a:pt x="21" y="84"/>
                </a:cubicBezTo>
                <a:lnTo>
                  <a:pt x="18" y="68"/>
                </a:lnTo>
                <a:close/>
                <a:moveTo>
                  <a:pt x="23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26" y="108"/>
                  <a:pt x="26" y="108"/>
                  <a:pt x="26" y="108"/>
                </a:cubicBezTo>
                <a:lnTo>
                  <a:pt x="23" y="92"/>
                </a:lnTo>
                <a:close/>
                <a:moveTo>
                  <a:pt x="31" y="132"/>
                </a:moveTo>
                <a:cubicBezTo>
                  <a:pt x="28" y="116"/>
                  <a:pt x="28" y="116"/>
                  <a:pt x="28" y="116"/>
                </a:cubicBezTo>
                <a:cubicBezTo>
                  <a:pt x="53" y="116"/>
                  <a:pt x="53" y="116"/>
                  <a:pt x="53" y="116"/>
                </a:cubicBezTo>
                <a:cubicBezTo>
                  <a:pt x="55" y="132"/>
                  <a:pt x="55" y="132"/>
                  <a:pt x="55" y="132"/>
                </a:cubicBezTo>
                <a:lnTo>
                  <a:pt x="31" y="132"/>
                </a:lnTo>
                <a:close/>
                <a:moveTo>
                  <a:pt x="84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84" y="116"/>
                  <a:pt x="84" y="116"/>
                  <a:pt x="84" y="116"/>
                </a:cubicBezTo>
                <a:lnTo>
                  <a:pt x="84" y="132"/>
                </a:lnTo>
                <a:close/>
                <a:moveTo>
                  <a:pt x="84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57" y="92"/>
                  <a:pt x="57" y="92"/>
                  <a:pt x="57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08"/>
                </a:lnTo>
                <a:close/>
                <a:moveTo>
                  <a:pt x="84" y="84"/>
                </a:moveTo>
                <a:cubicBezTo>
                  <a:pt x="56" y="84"/>
                  <a:pt x="56" y="84"/>
                  <a:pt x="56" y="84"/>
                </a:cubicBezTo>
                <a:cubicBezTo>
                  <a:pt x="53" y="68"/>
                  <a:pt x="53" y="68"/>
                  <a:pt x="53" y="68"/>
                </a:cubicBezTo>
                <a:cubicBezTo>
                  <a:pt x="84" y="68"/>
                  <a:pt x="84" y="68"/>
                  <a:pt x="84" y="68"/>
                </a:cubicBezTo>
                <a:lnTo>
                  <a:pt x="84" y="84"/>
                </a:lnTo>
                <a:close/>
                <a:moveTo>
                  <a:pt x="113" y="132"/>
                </a:moveTo>
                <a:cubicBezTo>
                  <a:pt x="92" y="132"/>
                  <a:pt x="92" y="132"/>
                  <a:pt x="92" y="132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115" y="116"/>
                  <a:pt x="115" y="116"/>
                  <a:pt x="115" y="116"/>
                </a:cubicBezTo>
                <a:lnTo>
                  <a:pt x="113" y="132"/>
                </a:lnTo>
                <a:close/>
                <a:moveTo>
                  <a:pt x="116" y="108"/>
                </a:moveTo>
                <a:cubicBezTo>
                  <a:pt x="92" y="108"/>
                  <a:pt x="92" y="108"/>
                  <a:pt x="92" y="108"/>
                </a:cubicBezTo>
                <a:cubicBezTo>
                  <a:pt x="92" y="92"/>
                  <a:pt x="92" y="92"/>
                  <a:pt x="92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6" y="108"/>
                </a:lnTo>
                <a:close/>
                <a:moveTo>
                  <a:pt x="92" y="84"/>
                </a:moveTo>
                <a:cubicBezTo>
                  <a:pt x="92" y="68"/>
                  <a:pt x="92" y="68"/>
                  <a:pt x="92" y="68"/>
                </a:cubicBezTo>
                <a:cubicBezTo>
                  <a:pt x="123" y="68"/>
                  <a:pt x="123" y="68"/>
                  <a:pt x="123" y="68"/>
                </a:cubicBezTo>
                <a:cubicBezTo>
                  <a:pt x="120" y="84"/>
                  <a:pt x="120" y="84"/>
                  <a:pt x="120" y="84"/>
                </a:cubicBezTo>
                <a:lnTo>
                  <a:pt x="92" y="84"/>
                </a:lnTo>
                <a:close/>
                <a:moveTo>
                  <a:pt x="145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48" y="116"/>
                  <a:pt x="148" y="116"/>
                  <a:pt x="148" y="116"/>
                </a:cubicBezTo>
                <a:lnTo>
                  <a:pt x="145" y="132"/>
                </a:lnTo>
                <a:close/>
                <a:moveTo>
                  <a:pt x="150" y="108"/>
                </a:moveTo>
                <a:cubicBezTo>
                  <a:pt x="124" y="108"/>
                  <a:pt x="124" y="108"/>
                  <a:pt x="124" y="108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53" y="92"/>
                  <a:pt x="153" y="92"/>
                  <a:pt x="153" y="92"/>
                </a:cubicBezTo>
                <a:lnTo>
                  <a:pt x="150" y="108"/>
                </a:lnTo>
                <a:close/>
                <a:moveTo>
                  <a:pt x="155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58" y="68"/>
                  <a:pt x="158" y="68"/>
                  <a:pt x="158" y="68"/>
                </a:cubicBezTo>
                <a:lnTo>
                  <a:pt x="155" y="84"/>
                </a:lnTo>
                <a:close/>
                <a:moveTo>
                  <a:pt x="168" y="60"/>
                </a:moveTo>
                <a:cubicBezTo>
                  <a:pt x="8" y="60"/>
                  <a:pt x="8" y="60"/>
                  <a:pt x="8" y="60"/>
                </a:cubicBezTo>
                <a:cubicBezTo>
                  <a:pt x="8" y="52"/>
                  <a:pt x="8" y="52"/>
                  <a:pt x="8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2" name="Freeform 675"/>
          <p:cNvSpPr>
            <a:spLocks noEditPoints="1"/>
          </p:cNvSpPr>
          <p:nvPr/>
        </p:nvSpPr>
        <p:spPr bwMode="auto">
          <a:xfrm>
            <a:off x="5356478" y="3665627"/>
            <a:ext cx="536808" cy="536808"/>
          </a:xfrm>
          <a:custGeom>
            <a:avLst/>
            <a:gdLst>
              <a:gd name="T0" fmla="*/ 24 w 176"/>
              <a:gd name="T1" fmla="*/ 86 h 178"/>
              <a:gd name="T2" fmla="*/ 40 w 176"/>
              <a:gd name="T3" fmla="*/ 86 h 178"/>
              <a:gd name="T4" fmla="*/ 52 w 176"/>
              <a:gd name="T5" fmla="*/ 154 h 178"/>
              <a:gd name="T6" fmla="*/ 60 w 176"/>
              <a:gd name="T7" fmla="*/ 162 h 178"/>
              <a:gd name="T8" fmla="*/ 36 w 176"/>
              <a:gd name="T9" fmla="*/ 154 h 178"/>
              <a:gd name="T10" fmla="*/ 28 w 176"/>
              <a:gd name="T11" fmla="*/ 162 h 178"/>
              <a:gd name="T12" fmla="*/ 36 w 176"/>
              <a:gd name="T13" fmla="*/ 154 h 178"/>
              <a:gd name="T14" fmla="*/ 136 w 176"/>
              <a:gd name="T15" fmla="*/ 86 h 178"/>
              <a:gd name="T16" fmla="*/ 120 w 176"/>
              <a:gd name="T17" fmla="*/ 86 h 178"/>
              <a:gd name="T18" fmla="*/ 124 w 176"/>
              <a:gd name="T19" fmla="*/ 154 h 178"/>
              <a:gd name="T20" fmla="*/ 132 w 176"/>
              <a:gd name="T21" fmla="*/ 162 h 178"/>
              <a:gd name="T22" fmla="*/ 140 w 176"/>
              <a:gd name="T23" fmla="*/ 118 h 178"/>
              <a:gd name="T24" fmla="*/ 144 w 176"/>
              <a:gd name="T25" fmla="*/ 122 h 178"/>
              <a:gd name="T26" fmla="*/ 52 w 176"/>
              <a:gd name="T27" fmla="*/ 82 h 178"/>
              <a:gd name="T28" fmla="*/ 60 w 176"/>
              <a:gd name="T29" fmla="*/ 90 h 178"/>
              <a:gd name="T30" fmla="*/ 108 w 176"/>
              <a:gd name="T31" fmla="*/ 82 h 178"/>
              <a:gd name="T32" fmla="*/ 100 w 176"/>
              <a:gd name="T33" fmla="*/ 90 h 178"/>
              <a:gd name="T34" fmla="*/ 108 w 176"/>
              <a:gd name="T35" fmla="*/ 82 h 178"/>
              <a:gd name="T36" fmla="*/ 144 w 176"/>
              <a:gd name="T37" fmla="*/ 50 h 178"/>
              <a:gd name="T38" fmla="*/ 109 w 176"/>
              <a:gd name="T39" fmla="*/ 3 h 178"/>
              <a:gd name="T40" fmla="*/ 19 w 176"/>
              <a:gd name="T41" fmla="*/ 50 h 178"/>
              <a:gd name="T42" fmla="*/ 0 w 176"/>
              <a:gd name="T43" fmla="*/ 162 h 178"/>
              <a:gd name="T44" fmla="*/ 160 w 176"/>
              <a:gd name="T45" fmla="*/ 162 h 178"/>
              <a:gd name="T46" fmla="*/ 176 w 176"/>
              <a:gd name="T47" fmla="*/ 114 h 178"/>
              <a:gd name="T48" fmla="*/ 152 w 176"/>
              <a:gd name="T49" fmla="*/ 66 h 178"/>
              <a:gd name="T50" fmla="*/ 143 w 176"/>
              <a:gd name="T51" fmla="*/ 66 h 178"/>
              <a:gd name="T52" fmla="*/ 129 w 176"/>
              <a:gd name="T53" fmla="*/ 47 h 178"/>
              <a:gd name="T54" fmla="*/ 129 w 176"/>
              <a:gd name="T55" fmla="*/ 47 h 178"/>
              <a:gd name="T56" fmla="*/ 121 w 176"/>
              <a:gd name="T57" fmla="*/ 16 h 178"/>
              <a:gd name="T58" fmla="*/ 25 w 176"/>
              <a:gd name="T59" fmla="*/ 41 h 178"/>
              <a:gd name="T60" fmla="*/ 16 w 176"/>
              <a:gd name="T61" fmla="*/ 58 h 178"/>
              <a:gd name="T62" fmla="*/ 16 w 176"/>
              <a:gd name="T63" fmla="*/ 66 h 178"/>
              <a:gd name="T64" fmla="*/ 152 w 176"/>
              <a:gd name="T65" fmla="*/ 162 h 178"/>
              <a:gd name="T66" fmla="*/ 8 w 176"/>
              <a:gd name="T67" fmla="*/ 162 h 178"/>
              <a:gd name="T68" fmla="*/ 144 w 176"/>
              <a:gd name="T69" fmla="*/ 74 h 178"/>
              <a:gd name="T70" fmla="*/ 136 w 176"/>
              <a:gd name="T71" fmla="*/ 98 h 178"/>
              <a:gd name="T72" fmla="*/ 136 w 176"/>
              <a:gd name="T73" fmla="*/ 146 h 178"/>
              <a:gd name="T74" fmla="*/ 168 w 176"/>
              <a:gd name="T75" fmla="*/ 130 h 178"/>
              <a:gd name="T76" fmla="*/ 128 w 176"/>
              <a:gd name="T77" fmla="*/ 130 h 178"/>
              <a:gd name="T78" fmla="*/ 160 w 176"/>
              <a:gd name="T79" fmla="*/ 106 h 178"/>
              <a:gd name="T80" fmla="*/ 84 w 176"/>
              <a:gd name="T81" fmla="*/ 154 h 178"/>
              <a:gd name="T82" fmla="*/ 76 w 176"/>
              <a:gd name="T83" fmla="*/ 162 h 178"/>
              <a:gd name="T84" fmla="*/ 84 w 176"/>
              <a:gd name="T85" fmla="*/ 154 h 178"/>
              <a:gd name="T86" fmla="*/ 96 w 176"/>
              <a:gd name="T87" fmla="*/ 158 h 178"/>
              <a:gd name="T88" fmla="*/ 112 w 176"/>
              <a:gd name="T89" fmla="*/ 158 h 178"/>
              <a:gd name="T90" fmla="*/ 76 w 176"/>
              <a:gd name="T91" fmla="*/ 82 h 178"/>
              <a:gd name="T92" fmla="*/ 84 w 176"/>
              <a:gd name="T93" fmla="*/ 9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78">
                <a:moveTo>
                  <a:pt x="36" y="82"/>
                </a:moveTo>
                <a:cubicBezTo>
                  <a:pt x="28" y="82"/>
                  <a:pt x="28" y="82"/>
                  <a:pt x="28" y="82"/>
                </a:cubicBezTo>
                <a:cubicBezTo>
                  <a:pt x="26" y="82"/>
                  <a:pt x="24" y="84"/>
                  <a:pt x="24" y="86"/>
                </a:cubicBezTo>
                <a:cubicBezTo>
                  <a:pt x="24" y="88"/>
                  <a:pt x="26" y="90"/>
                  <a:pt x="28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8" y="90"/>
                  <a:pt x="40" y="88"/>
                  <a:pt x="40" y="86"/>
                </a:cubicBezTo>
                <a:cubicBezTo>
                  <a:pt x="40" y="84"/>
                  <a:pt x="38" y="82"/>
                  <a:pt x="36" y="82"/>
                </a:cubicBezTo>
                <a:close/>
                <a:moveTo>
                  <a:pt x="6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0" y="154"/>
                  <a:pt x="48" y="156"/>
                  <a:pt x="48" y="158"/>
                </a:cubicBezTo>
                <a:cubicBezTo>
                  <a:pt x="48" y="160"/>
                  <a:pt x="50" y="162"/>
                  <a:pt x="52" y="162"/>
                </a:cubicBezTo>
                <a:cubicBezTo>
                  <a:pt x="60" y="162"/>
                  <a:pt x="60" y="162"/>
                  <a:pt x="60" y="162"/>
                </a:cubicBezTo>
                <a:cubicBezTo>
                  <a:pt x="62" y="162"/>
                  <a:pt x="64" y="160"/>
                  <a:pt x="64" y="158"/>
                </a:cubicBezTo>
                <a:cubicBezTo>
                  <a:pt x="64" y="156"/>
                  <a:pt x="62" y="154"/>
                  <a:pt x="60" y="154"/>
                </a:cubicBezTo>
                <a:close/>
                <a:moveTo>
                  <a:pt x="36" y="154"/>
                </a:moveTo>
                <a:cubicBezTo>
                  <a:pt x="28" y="154"/>
                  <a:pt x="28" y="154"/>
                  <a:pt x="28" y="154"/>
                </a:cubicBezTo>
                <a:cubicBezTo>
                  <a:pt x="26" y="154"/>
                  <a:pt x="24" y="156"/>
                  <a:pt x="24" y="158"/>
                </a:cubicBezTo>
                <a:cubicBezTo>
                  <a:pt x="24" y="160"/>
                  <a:pt x="26" y="162"/>
                  <a:pt x="28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38" y="162"/>
                  <a:pt x="40" y="160"/>
                  <a:pt x="40" y="158"/>
                </a:cubicBezTo>
                <a:cubicBezTo>
                  <a:pt x="40" y="156"/>
                  <a:pt x="38" y="154"/>
                  <a:pt x="36" y="154"/>
                </a:cubicBezTo>
                <a:close/>
                <a:moveTo>
                  <a:pt x="124" y="90"/>
                </a:moveTo>
                <a:cubicBezTo>
                  <a:pt x="132" y="90"/>
                  <a:pt x="132" y="90"/>
                  <a:pt x="132" y="90"/>
                </a:cubicBezTo>
                <a:cubicBezTo>
                  <a:pt x="134" y="90"/>
                  <a:pt x="136" y="88"/>
                  <a:pt x="136" y="86"/>
                </a:cubicBezTo>
                <a:cubicBezTo>
                  <a:pt x="136" y="84"/>
                  <a:pt x="134" y="82"/>
                  <a:pt x="132" y="82"/>
                </a:cubicBezTo>
                <a:cubicBezTo>
                  <a:pt x="124" y="82"/>
                  <a:pt x="124" y="82"/>
                  <a:pt x="124" y="82"/>
                </a:cubicBezTo>
                <a:cubicBezTo>
                  <a:pt x="122" y="82"/>
                  <a:pt x="120" y="84"/>
                  <a:pt x="120" y="86"/>
                </a:cubicBezTo>
                <a:cubicBezTo>
                  <a:pt x="120" y="88"/>
                  <a:pt x="122" y="90"/>
                  <a:pt x="124" y="90"/>
                </a:cubicBezTo>
                <a:close/>
                <a:moveTo>
                  <a:pt x="132" y="154"/>
                </a:moveTo>
                <a:cubicBezTo>
                  <a:pt x="124" y="154"/>
                  <a:pt x="124" y="154"/>
                  <a:pt x="124" y="154"/>
                </a:cubicBezTo>
                <a:cubicBezTo>
                  <a:pt x="122" y="154"/>
                  <a:pt x="120" y="156"/>
                  <a:pt x="120" y="158"/>
                </a:cubicBezTo>
                <a:cubicBezTo>
                  <a:pt x="120" y="160"/>
                  <a:pt x="122" y="162"/>
                  <a:pt x="124" y="162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34" y="162"/>
                  <a:pt x="136" y="160"/>
                  <a:pt x="136" y="158"/>
                </a:cubicBezTo>
                <a:cubicBezTo>
                  <a:pt x="136" y="156"/>
                  <a:pt x="134" y="154"/>
                  <a:pt x="132" y="154"/>
                </a:cubicBezTo>
                <a:close/>
                <a:moveTo>
                  <a:pt x="140" y="118"/>
                </a:moveTo>
                <a:cubicBezTo>
                  <a:pt x="138" y="118"/>
                  <a:pt x="136" y="120"/>
                  <a:pt x="136" y="122"/>
                </a:cubicBezTo>
                <a:cubicBezTo>
                  <a:pt x="136" y="124"/>
                  <a:pt x="138" y="126"/>
                  <a:pt x="140" y="126"/>
                </a:cubicBezTo>
                <a:cubicBezTo>
                  <a:pt x="142" y="126"/>
                  <a:pt x="144" y="124"/>
                  <a:pt x="144" y="122"/>
                </a:cubicBezTo>
                <a:cubicBezTo>
                  <a:pt x="144" y="120"/>
                  <a:pt x="142" y="118"/>
                  <a:pt x="140" y="118"/>
                </a:cubicBezTo>
                <a:close/>
                <a:moveTo>
                  <a:pt x="60" y="82"/>
                </a:moveTo>
                <a:cubicBezTo>
                  <a:pt x="52" y="82"/>
                  <a:pt x="52" y="82"/>
                  <a:pt x="52" y="82"/>
                </a:cubicBezTo>
                <a:cubicBezTo>
                  <a:pt x="50" y="82"/>
                  <a:pt x="48" y="84"/>
                  <a:pt x="48" y="86"/>
                </a:cubicBezTo>
                <a:cubicBezTo>
                  <a:pt x="48" y="88"/>
                  <a:pt x="50" y="90"/>
                  <a:pt x="52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2" y="90"/>
                  <a:pt x="64" y="88"/>
                  <a:pt x="64" y="86"/>
                </a:cubicBezTo>
                <a:cubicBezTo>
                  <a:pt x="64" y="84"/>
                  <a:pt x="62" y="82"/>
                  <a:pt x="60" y="82"/>
                </a:cubicBezTo>
                <a:close/>
                <a:moveTo>
                  <a:pt x="108" y="82"/>
                </a:moveTo>
                <a:cubicBezTo>
                  <a:pt x="100" y="82"/>
                  <a:pt x="100" y="82"/>
                  <a:pt x="100" y="82"/>
                </a:cubicBezTo>
                <a:cubicBezTo>
                  <a:pt x="98" y="82"/>
                  <a:pt x="96" y="84"/>
                  <a:pt x="96" y="86"/>
                </a:cubicBezTo>
                <a:cubicBezTo>
                  <a:pt x="96" y="88"/>
                  <a:pt x="98" y="90"/>
                  <a:pt x="100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0" y="90"/>
                  <a:pt x="112" y="88"/>
                  <a:pt x="112" y="86"/>
                </a:cubicBezTo>
                <a:cubicBezTo>
                  <a:pt x="112" y="84"/>
                  <a:pt x="110" y="82"/>
                  <a:pt x="108" y="82"/>
                </a:cubicBezTo>
                <a:close/>
                <a:moveTo>
                  <a:pt x="160" y="98"/>
                </a:moveTo>
                <a:cubicBezTo>
                  <a:pt x="160" y="66"/>
                  <a:pt x="160" y="66"/>
                  <a:pt x="160" y="66"/>
                </a:cubicBezTo>
                <a:cubicBezTo>
                  <a:pt x="160" y="57"/>
                  <a:pt x="153" y="50"/>
                  <a:pt x="144" y="50"/>
                </a:cubicBezTo>
                <a:cubicBezTo>
                  <a:pt x="138" y="50"/>
                  <a:pt x="138" y="50"/>
                  <a:pt x="138" y="50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6" y="5"/>
                  <a:pt x="118" y="0"/>
                  <a:pt x="109" y="3"/>
                </a:cubicBezTo>
                <a:cubicBezTo>
                  <a:pt x="28" y="24"/>
                  <a:pt x="28" y="24"/>
                  <a:pt x="28" y="24"/>
                </a:cubicBezTo>
                <a:cubicBezTo>
                  <a:pt x="20" y="26"/>
                  <a:pt x="15" y="35"/>
                  <a:pt x="17" y="44"/>
                </a:cubicBezTo>
                <a:cubicBezTo>
                  <a:pt x="19" y="50"/>
                  <a:pt x="19" y="50"/>
                  <a:pt x="19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57"/>
                  <a:pt x="0" y="66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1"/>
                  <a:pt x="7" y="178"/>
                  <a:pt x="16" y="178"/>
                </a:cubicBezTo>
                <a:cubicBezTo>
                  <a:pt x="144" y="178"/>
                  <a:pt x="144" y="178"/>
                  <a:pt x="144" y="178"/>
                </a:cubicBezTo>
                <a:cubicBezTo>
                  <a:pt x="153" y="178"/>
                  <a:pt x="160" y="171"/>
                  <a:pt x="160" y="162"/>
                </a:cubicBezTo>
                <a:cubicBezTo>
                  <a:pt x="160" y="146"/>
                  <a:pt x="160" y="146"/>
                  <a:pt x="160" y="146"/>
                </a:cubicBezTo>
                <a:cubicBezTo>
                  <a:pt x="169" y="146"/>
                  <a:pt x="176" y="139"/>
                  <a:pt x="176" y="130"/>
                </a:cubicBezTo>
                <a:cubicBezTo>
                  <a:pt x="176" y="114"/>
                  <a:pt x="176" y="114"/>
                  <a:pt x="176" y="114"/>
                </a:cubicBezTo>
                <a:cubicBezTo>
                  <a:pt x="176" y="105"/>
                  <a:pt x="169" y="98"/>
                  <a:pt x="160" y="98"/>
                </a:cubicBezTo>
                <a:close/>
                <a:moveTo>
                  <a:pt x="144" y="58"/>
                </a:moveTo>
                <a:cubicBezTo>
                  <a:pt x="148" y="58"/>
                  <a:pt x="152" y="62"/>
                  <a:pt x="152" y="66"/>
                </a:cubicBezTo>
                <a:cubicBezTo>
                  <a:pt x="152" y="68"/>
                  <a:pt x="152" y="68"/>
                  <a:pt x="152" y="68"/>
                </a:cubicBezTo>
                <a:cubicBezTo>
                  <a:pt x="150" y="67"/>
                  <a:pt x="147" y="66"/>
                  <a:pt x="144" y="66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0" y="58"/>
                  <a:pt x="140" y="58"/>
                  <a:pt x="140" y="58"/>
                </a:cubicBezTo>
                <a:lnTo>
                  <a:pt x="144" y="58"/>
                </a:lnTo>
                <a:close/>
                <a:moveTo>
                  <a:pt x="129" y="47"/>
                </a:moveTo>
                <a:cubicBezTo>
                  <a:pt x="134" y="66"/>
                  <a:pt x="134" y="66"/>
                  <a:pt x="134" y="66"/>
                </a:cubicBezTo>
                <a:cubicBezTo>
                  <a:pt x="57" y="66"/>
                  <a:pt x="57" y="66"/>
                  <a:pt x="57" y="66"/>
                </a:cubicBezTo>
                <a:lnTo>
                  <a:pt x="129" y="47"/>
                </a:lnTo>
                <a:close/>
                <a:moveTo>
                  <a:pt x="30" y="32"/>
                </a:moveTo>
                <a:cubicBezTo>
                  <a:pt x="111" y="10"/>
                  <a:pt x="111" y="10"/>
                  <a:pt x="111" y="10"/>
                </a:cubicBezTo>
                <a:cubicBezTo>
                  <a:pt x="115" y="9"/>
                  <a:pt x="120" y="12"/>
                  <a:pt x="121" y="16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37"/>
                  <a:pt x="26" y="33"/>
                  <a:pt x="30" y="32"/>
                </a:cubicBezTo>
                <a:close/>
                <a:moveTo>
                  <a:pt x="8" y="66"/>
                </a:moveTo>
                <a:cubicBezTo>
                  <a:pt x="8" y="62"/>
                  <a:pt x="12" y="58"/>
                  <a:pt x="1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3" y="66"/>
                  <a:pt x="23" y="66"/>
                  <a:pt x="23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3" y="66"/>
                  <a:pt x="10" y="67"/>
                  <a:pt x="8" y="68"/>
                </a:cubicBezTo>
                <a:lnTo>
                  <a:pt x="8" y="66"/>
                </a:lnTo>
                <a:close/>
                <a:moveTo>
                  <a:pt x="152" y="162"/>
                </a:moveTo>
                <a:cubicBezTo>
                  <a:pt x="152" y="166"/>
                  <a:pt x="148" y="170"/>
                  <a:pt x="144" y="170"/>
                </a:cubicBezTo>
                <a:cubicBezTo>
                  <a:pt x="16" y="170"/>
                  <a:pt x="16" y="170"/>
                  <a:pt x="16" y="170"/>
                </a:cubicBezTo>
                <a:cubicBezTo>
                  <a:pt x="12" y="170"/>
                  <a:pt x="8" y="166"/>
                  <a:pt x="8" y="162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78"/>
                  <a:pt x="12" y="74"/>
                  <a:pt x="16" y="74"/>
                </a:cubicBezTo>
                <a:cubicBezTo>
                  <a:pt x="144" y="74"/>
                  <a:pt x="144" y="74"/>
                  <a:pt x="144" y="74"/>
                </a:cubicBezTo>
                <a:cubicBezTo>
                  <a:pt x="148" y="74"/>
                  <a:pt x="152" y="78"/>
                  <a:pt x="152" y="82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36" y="98"/>
                  <a:pt x="136" y="98"/>
                  <a:pt x="136" y="98"/>
                </a:cubicBezTo>
                <a:cubicBezTo>
                  <a:pt x="127" y="98"/>
                  <a:pt x="120" y="105"/>
                  <a:pt x="120" y="114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0" y="139"/>
                  <a:pt x="127" y="146"/>
                  <a:pt x="136" y="146"/>
                </a:cubicBezTo>
                <a:cubicBezTo>
                  <a:pt x="152" y="146"/>
                  <a:pt x="152" y="146"/>
                  <a:pt x="152" y="146"/>
                </a:cubicBezTo>
                <a:lnTo>
                  <a:pt x="152" y="162"/>
                </a:lnTo>
                <a:close/>
                <a:moveTo>
                  <a:pt x="168" y="130"/>
                </a:moveTo>
                <a:cubicBezTo>
                  <a:pt x="168" y="134"/>
                  <a:pt x="164" y="138"/>
                  <a:pt x="160" y="138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2" y="138"/>
                  <a:pt x="128" y="134"/>
                  <a:pt x="128" y="130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0"/>
                  <a:pt x="132" y="106"/>
                  <a:pt x="136" y="106"/>
                </a:cubicBezTo>
                <a:cubicBezTo>
                  <a:pt x="160" y="106"/>
                  <a:pt x="160" y="106"/>
                  <a:pt x="160" y="106"/>
                </a:cubicBezTo>
                <a:cubicBezTo>
                  <a:pt x="164" y="106"/>
                  <a:pt x="168" y="110"/>
                  <a:pt x="168" y="114"/>
                </a:cubicBezTo>
                <a:lnTo>
                  <a:pt x="168" y="130"/>
                </a:lnTo>
                <a:close/>
                <a:moveTo>
                  <a:pt x="84" y="154"/>
                </a:moveTo>
                <a:cubicBezTo>
                  <a:pt x="76" y="154"/>
                  <a:pt x="76" y="154"/>
                  <a:pt x="76" y="154"/>
                </a:cubicBezTo>
                <a:cubicBezTo>
                  <a:pt x="74" y="154"/>
                  <a:pt x="72" y="156"/>
                  <a:pt x="72" y="158"/>
                </a:cubicBezTo>
                <a:cubicBezTo>
                  <a:pt x="72" y="160"/>
                  <a:pt x="74" y="162"/>
                  <a:pt x="76" y="162"/>
                </a:cubicBezTo>
                <a:cubicBezTo>
                  <a:pt x="84" y="162"/>
                  <a:pt x="84" y="162"/>
                  <a:pt x="84" y="162"/>
                </a:cubicBezTo>
                <a:cubicBezTo>
                  <a:pt x="86" y="162"/>
                  <a:pt x="88" y="160"/>
                  <a:pt x="88" y="158"/>
                </a:cubicBezTo>
                <a:cubicBezTo>
                  <a:pt x="88" y="156"/>
                  <a:pt x="86" y="154"/>
                  <a:pt x="84" y="154"/>
                </a:cubicBezTo>
                <a:close/>
                <a:moveTo>
                  <a:pt x="108" y="154"/>
                </a:moveTo>
                <a:cubicBezTo>
                  <a:pt x="100" y="154"/>
                  <a:pt x="100" y="154"/>
                  <a:pt x="100" y="154"/>
                </a:cubicBezTo>
                <a:cubicBezTo>
                  <a:pt x="98" y="154"/>
                  <a:pt x="96" y="156"/>
                  <a:pt x="96" y="158"/>
                </a:cubicBezTo>
                <a:cubicBezTo>
                  <a:pt x="96" y="160"/>
                  <a:pt x="98" y="162"/>
                  <a:pt x="100" y="162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0" y="162"/>
                  <a:pt x="112" y="160"/>
                  <a:pt x="112" y="158"/>
                </a:cubicBezTo>
                <a:cubicBezTo>
                  <a:pt x="112" y="156"/>
                  <a:pt x="110" y="154"/>
                  <a:pt x="108" y="154"/>
                </a:cubicBezTo>
                <a:close/>
                <a:moveTo>
                  <a:pt x="84" y="82"/>
                </a:moveTo>
                <a:cubicBezTo>
                  <a:pt x="76" y="82"/>
                  <a:pt x="76" y="82"/>
                  <a:pt x="76" y="82"/>
                </a:cubicBezTo>
                <a:cubicBezTo>
                  <a:pt x="74" y="82"/>
                  <a:pt x="72" y="84"/>
                  <a:pt x="72" y="86"/>
                </a:cubicBezTo>
                <a:cubicBezTo>
                  <a:pt x="72" y="88"/>
                  <a:pt x="74" y="90"/>
                  <a:pt x="76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0"/>
                  <a:pt x="88" y="88"/>
                  <a:pt x="88" y="86"/>
                </a:cubicBezTo>
                <a:cubicBezTo>
                  <a:pt x="88" y="84"/>
                  <a:pt x="86" y="82"/>
                  <a:pt x="84" y="8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3" name="Freeform 676"/>
          <p:cNvSpPr>
            <a:spLocks noEditPoints="1"/>
          </p:cNvSpPr>
          <p:nvPr/>
        </p:nvSpPr>
        <p:spPr bwMode="auto">
          <a:xfrm>
            <a:off x="6375028" y="3748211"/>
            <a:ext cx="523039" cy="385396"/>
          </a:xfrm>
          <a:custGeom>
            <a:avLst/>
            <a:gdLst>
              <a:gd name="T0" fmla="*/ 28 w 176"/>
              <a:gd name="T1" fmla="*/ 32 h 128"/>
              <a:gd name="T2" fmla="*/ 28 w 176"/>
              <a:gd name="T3" fmla="*/ 40 h 128"/>
              <a:gd name="T4" fmla="*/ 40 w 176"/>
              <a:gd name="T5" fmla="*/ 36 h 128"/>
              <a:gd name="T6" fmla="*/ 60 w 176"/>
              <a:gd name="T7" fmla="*/ 32 h 128"/>
              <a:gd name="T8" fmla="*/ 48 w 176"/>
              <a:gd name="T9" fmla="*/ 36 h 128"/>
              <a:gd name="T10" fmla="*/ 60 w 176"/>
              <a:gd name="T11" fmla="*/ 40 h 128"/>
              <a:gd name="T12" fmla="*/ 60 w 176"/>
              <a:gd name="T13" fmla="*/ 32 h 128"/>
              <a:gd name="T14" fmla="*/ 52 w 176"/>
              <a:gd name="T15" fmla="*/ 104 h 128"/>
              <a:gd name="T16" fmla="*/ 52 w 176"/>
              <a:gd name="T17" fmla="*/ 112 h 128"/>
              <a:gd name="T18" fmla="*/ 64 w 176"/>
              <a:gd name="T19" fmla="*/ 108 h 128"/>
              <a:gd name="T20" fmla="*/ 140 w 176"/>
              <a:gd name="T21" fmla="*/ 68 h 128"/>
              <a:gd name="T22" fmla="*/ 140 w 176"/>
              <a:gd name="T23" fmla="*/ 76 h 128"/>
              <a:gd name="T24" fmla="*/ 140 w 176"/>
              <a:gd name="T25" fmla="*/ 68 h 128"/>
              <a:gd name="T26" fmla="*/ 160 w 176"/>
              <a:gd name="T27" fmla="*/ 16 h 128"/>
              <a:gd name="T28" fmla="*/ 16 w 176"/>
              <a:gd name="T29" fmla="*/ 0 h 128"/>
              <a:gd name="T30" fmla="*/ 0 w 176"/>
              <a:gd name="T31" fmla="*/ 112 h 128"/>
              <a:gd name="T32" fmla="*/ 144 w 176"/>
              <a:gd name="T33" fmla="*/ 128 h 128"/>
              <a:gd name="T34" fmla="*/ 160 w 176"/>
              <a:gd name="T35" fmla="*/ 96 h 128"/>
              <a:gd name="T36" fmla="*/ 176 w 176"/>
              <a:gd name="T37" fmla="*/ 64 h 128"/>
              <a:gd name="T38" fmla="*/ 8 w 176"/>
              <a:gd name="T39" fmla="*/ 16 h 128"/>
              <a:gd name="T40" fmla="*/ 144 w 176"/>
              <a:gd name="T41" fmla="*/ 8 h 128"/>
              <a:gd name="T42" fmla="*/ 152 w 176"/>
              <a:gd name="T43" fmla="*/ 18 h 128"/>
              <a:gd name="T44" fmla="*/ 16 w 176"/>
              <a:gd name="T45" fmla="*/ 16 h 128"/>
              <a:gd name="T46" fmla="*/ 8 w 176"/>
              <a:gd name="T47" fmla="*/ 16 h 128"/>
              <a:gd name="T48" fmla="*/ 144 w 176"/>
              <a:gd name="T49" fmla="*/ 120 h 128"/>
              <a:gd name="T50" fmla="*/ 8 w 176"/>
              <a:gd name="T51" fmla="*/ 112 h 128"/>
              <a:gd name="T52" fmla="*/ 16 w 176"/>
              <a:gd name="T53" fmla="*/ 24 h 128"/>
              <a:gd name="T54" fmla="*/ 152 w 176"/>
              <a:gd name="T55" fmla="*/ 32 h 128"/>
              <a:gd name="T56" fmla="*/ 136 w 176"/>
              <a:gd name="T57" fmla="*/ 48 h 128"/>
              <a:gd name="T58" fmla="*/ 120 w 176"/>
              <a:gd name="T59" fmla="*/ 80 h 128"/>
              <a:gd name="T60" fmla="*/ 152 w 176"/>
              <a:gd name="T61" fmla="*/ 96 h 128"/>
              <a:gd name="T62" fmla="*/ 168 w 176"/>
              <a:gd name="T63" fmla="*/ 80 h 128"/>
              <a:gd name="T64" fmla="*/ 136 w 176"/>
              <a:gd name="T65" fmla="*/ 88 h 128"/>
              <a:gd name="T66" fmla="*/ 128 w 176"/>
              <a:gd name="T67" fmla="*/ 64 h 128"/>
              <a:gd name="T68" fmla="*/ 160 w 176"/>
              <a:gd name="T69" fmla="*/ 56 h 128"/>
              <a:gd name="T70" fmla="*/ 168 w 176"/>
              <a:gd name="T71" fmla="*/ 80 h 128"/>
              <a:gd name="T72" fmla="*/ 132 w 176"/>
              <a:gd name="T73" fmla="*/ 40 h 128"/>
              <a:gd name="T74" fmla="*/ 132 w 176"/>
              <a:gd name="T75" fmla="*/ 32 h 128"/>
              <a:gd name="T76" fmla="*/ 120 w 176"/>
              <a:gd name="T77" fmla="*/ 36 h 128"/>
              <a:gd name="T78" fmla="*/ 36 w 176"/>
              <a:gd name="T79" fmla="*/ 104 h 128"/>
              <a:gd name="T80" fmla="*/ 24 w 176"/>
              <a:gd name="T81" fmla="*/ 108 h 128"/>
              <a:gd name="T82" fmla="*/ 36 w 176"/>
              <a:gd name="T83" fmla="*/ 112 h 128"/>
              <a:gd name="T84" fmla="*/ 36 w 176"/>
              <a:gd name="T85" fmla="*/ 104 h 128"/>
              <a:gd name="T86" fmla="*/ 76 w 176"/>
              <a:gd name="T87" fmla="*/ 104 h 128"/>
              <a:gd name="T88" fmla="*/ 76 w 176"/>
              <a:gd name="T89" fmla="*/ 112 h 128"/>
              <a:gd name="T90" fmla="*/ 88 w 176"/>
              <a:gd name="T91" fmla="*/ 108 h 128"/>
              <a:gd name="T92" fmla="*/ 108 w 176"/>
              <a:gd name="T93" fmla="*/ 32 h 128"/>
              <a:gd name="T94" fmla="*/ 96 w 176"/>
              <a:gd name="T95" fmla="*/ 36 h 128"/>
              <a:gd name="T96" fmla="*/ 108 w 176"/>
              <a:gd name="T97" fmla="*/ 40 h 128"/>
              <a:gd name="T98" fmla="*/ 108 w 176"/>
              <a:gd name="T99" fmla="*/ 32 h 128"/>
              <a:gd name="T100" fmla="*/ 124 w 176"/>
              <a:gd name="T101" fmla="*/ 104 h 128"/>
              <a:gd name="T102" fmla="*/ 124 w 176"/>
              <a:gd name="T103" fmla="*/ 112 h 128"/>
              <a:gd name="T104" fmla="*/ 136 w 176"/>
              <a:gd name="T105" fmla="*/ 108 h 128"/>
              <a:gd name="T106" fmla="*/ 84 w 176"/>
              <a:gd name="T107" fmla="*/ 32 h 128"/>
              <a:gd name="T108" fmla="*/ 72 w 176"/>
              <a:gd name="T109" fmla="*/ 36 h 128"/>
              <a:gd name="T110" fmla="*/ 84 w 176"/>
              <a:gd name="T111" fmla="*/ 40 h 128"/>
              <a:gd name="T112" fmla="*/ 84 w 176"/>
              <a:gd name="T113" fmla="*/ 32 h 128"/>
              <a:gd name="T114" fmla="*/ 100 w 176"/>
              <a:gd name="T115" fmla="*/ 104 h 128"/>
              <a:gd name="T116" fmla="*/ 100 w 176"/>
              <a:gd name="T117" fmla="*/ 112 h 128"/>
              <a:gd name="T118" fmla="*/ 112 w 176"/>
              <a:gd name="T119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6" h="128">
                <a:moveTo>
                  <a:pt x="36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26" y="32"/>
                  <a:pt x="24" y="34"/>
                  <a:pt x="24" y="36"/>
                </a:cubicBezTo>
                <a:cubicBezTo>
                  <a:pt x="24" y="38"/>
                  <a:pt x="26" y="40"/>
                  <a:pt x="28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8" y="40"/>
                  <a:pt x="40" y="38"/>
                  <a:pt x="40" y="36"/>
                </a:cubicBezTo>
                <a:cubicBezTo>
                  <a:pt x="40" y="34"/>
                  <a:pt x="38" y="32"/>
                  <a:pt x="36" y="32"/>
                </a:cubicBezTo>
                <a:close/>
                <a:moveTo>
                  <a:pt x="60" y="32"/>
                </a:moveTo>
                <a:cubicBezTo>
                  <a:pt x="52" y="32"/>
                  <a:pt x="52" y="32"/>
                  <a:pt x="52" y="32"/>
                </a:cubicBezTo>
                <a:cubicBezTo>
                  <a:pt x="50" y="32"/>
                  <a:pt x="48" y="34"/>
                  <a:pt x="48" y="36"/>
                </a:cubicBezTo>
                <a:cubicBezTo>
                  <a:pt x="48" y="38"/>
                  <a:pt x="50" y="40"/>
                  <a:pt x="52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38"/>
                  <a:pt x="64" y="36"/>
                </a:cubicBezTo>
                <a:cubicBezTo>
                  <a:pt x="64" y="34"/>
                  <a:pt x="62" y="32"/>
                  <a:pt x="60" y="32"/>
                </a:cubicBezTo>
                <a:close/>
                <a:moveTo>
                  <a:pt x="60" y="104"/>
                </a:moveTo>
                <a:cubicBezTo>
                  <a:pt x="52" y="104"/>
                  <a:pt x="52" y="104"/>
                  <a:pt x="52" y="104"/>
                </a:cubicBezTo>
                <a:cubicBezTo>
                  <a:pt x="50" y="104"/>
                  <a:pt x="48" y="106"/>
                  <a:pt x="48" y="108"/>
                </a:cubicBezTo>
                <a:cubicBezTo>
                  <a:pt x="48" y="110"/>
                  <a:pt x="50" y="112"/>
                  <a:pt x="52" y="112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106"/>
                  <a:pt x="62" y="104"/>
                  <a:pt x="60" y="104"/>
                </a:cubicBezTo>
                <a:close/>
                <a:moveTo>
                  <a:pt x="140" y="68"/>
                </a:moveTo>
                <a:cubicBezTo>
                  <a:pt x="138" y="68"/>
                  <a:pt x="136" y="70"/>
                  <a:pt x="136" y="72"/>
                </a:cubicBezTo>
                <a:cubicBezTo>
                  <a:pt x="136" y="74"/>
                  <a:pt x="138" y="76"/>
                  <a:pt x="140" y="76"/>
                </a:cubicBezTo>
                <a:cubicBezTo>
                  <a:pt x="142" y="76"/>
                  <a:pt x="144" y="74"/>
                  <a:pt x="144" y="72"/>
                </a:cubicBezTo>
                <a:cubicBezTo>
                  <a:pt x="144" y="70"/>
                  <a:pt x="142" y="68"/>
                  <a:pt x="140" y="68"/>
                </a:cubicBezTo>
                <a:close/>
                <a:moveTo>
                  <a:pt x="160" y="48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7"/>
                  <a:pt x="153" y="0"/>
                  <a:pt x="14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53" y="128"/>
                  <a:pt x="160" y="121"/>
                  <a:pt x="160" y="112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9" y="96"/>
                  <a:pt x="176" y="89"/>
                  <a:pt x="176" y="80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55"/>
                  <a:pt x="169" y="48"/>
                  <a:pt x="160" y="48"/>
                </a:cubicBez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8" y="8"/>
                  <a:pt x="152" y="12"/>
                  <a:pt x="152" y="16"/>
                </a:cubicBezTo>
                <a:cubicBezTo>
                  <a:pt x="152" y="18"/>
                  <a:pt x="152" y="18"/>
                  <a:pt x="152" y="18"/>
                </a:cubicBezTo>
                <a:cubicBezTo>
                  <a:pt x="150" y="17"/>
                  <a:pt x="147" y="16"/>
                  <a:pt x="144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6"/>
                  <a:pt x="10" y="17"/>
                  <a:pt x="8" y="18"/>
                </a:cubicBezTo>
                <a:lnTo>
                  <a:pt x="8" y="16"/>
                </a:lnTo>
                <a:close/>
                <a:moveTo>
                  <a:pt x="152" y="112"/>
                </a:moveTo>
                <a:cubicBezTo>
                  <a:pt x="152" y="116"/>
                  <a:pt x="148" y="120"/>
                  <a:pt x="144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8" y="24"/>
                  <a:pt x="152" y="28"/>
                  <a:pt x="152" y="32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36" y="48"/>
                  <a:pt x="136" y="48"/>
                  <a:pt x="136" y="48"/>
                </a:cubicBezTo>
                <a:cubicBezTo>
                  <a:pt x="127" y="48"/>
                  <a:pt x="120" y="55"/>
                  <a:pt x="120" y="64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20" y="89"/>
                  <a:pt x="127" y="96"/>
                  <a:pt x="136" y="96"/>
                </a:cubicBezTo>
                <a:cubicBezTo>
                  <a:pt x="152" y="96"/>
                  <a:pt x="152" y="96"/>
                  <a:pt x="152" y="96"/>
                </a:cubicBezTo>
                <a:lnTo>
                  <a:pt x="152" y="112"/>
                </a:lnTo>
                <a:close/>
                <a:moveTo>
                  <a:pt x="168" y="80"/>
                </a:moveTo>
                <a:cubicBezTo>
                  <a:pt x="168" y="84"/>
                  <a:pt x="164" y="88"/>
                  <a:pt x="160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2" y="88"/>
                  <a:pt x="128" y="84"/>
                  <a:pt x="128" y="80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8" y="60"/>
                  <a:pt x="132" y="56"/>
                  <a:pt x="136" y="56"/>
                </a:cubicBezTo>
                <a:cubicBezTo>
                  <a:pt x="160" y="56"/>
                  <a:pt x="160" y="56"/>
                  <a:pt x="160" y="56"/>
                </a:cubicBezTo>
                <a:cubicBezTo>
                  <a:pt x="164" y="56"/>
                  <a:pt x="168" y="60"/>
                  <a:pt x="168" y="64"/>
                </a:cubicBezTo>
                <a:lnTo>
                  <a:pt x="168" y="80"/>
                </a:lnTo>
                <a:close/>
                <a:moveTo>
                  <a:pt x="124" y="40"/>
                </a:moveTo>
                <a:cubicBezTo>
                  <a:pt x="132" y="40"/>
                  <a:pt x="132" y="40"/>
                  <a:pt x="132" y="40"/>
                </a:cubicBezTo>
                <a:cubicBezTo>
                  <a:pt x="134" y="40"/>
                  <a:pt x="136" y="38"/>
                  <a:pt x="136" y="36"/>
                </a:cubicBezTo>
                <a:cubicBezTo>
                  <a:pt x="136" y="34"/>
                  <a:pt x="134" y="32"/>
                  <a:pt x="132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close/>
                <a:moveTo>
                  <a:pt x="36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8" y="112"/>
                  <a:pt x="40" y="110"/>
                  <a:pt x="40" y="108"/>
                </a:cubicBezTo>
                <a:cubicBezTo>
                  <a:pt x="40" y="106"/>
                  <a:pt x="38" y="104"/>
                  <a:pt x="36" y="104"/>
                </a:cubicBezTo>
                <a:close/>
                <a:moveTo>
                  <a:pt x="84" y="104"/>
                </a:moveTo>
                <a:cubicBezTo>
                  <a:pt x="76" y="104"/>
                  <a:pt x="76" y="104"/>
                  <a:pt x="76" y="104"/>
                </a:cubicBezTo>
                <a:cubicBezTo>
                  <a:pt x="74" y="104"/>
                  <a:pt x="72" y="106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6" y="112"/>
                  <a:pt x="88" y="110"/>
                  <a:pt x="88" y="108"/>
                </a:cubicBezTo>
                <a:cubicBezTo>
                  <a:pt x="88" y="106"/>
                  <a:pt x="86" y="104"/>
                  <a:pt x="84" y="104"/>
                </a:cubicBezTo>
                <a:close/>
                <a:moveTo>
                  <a:pt x="108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98" y="32"/>
                  <a:pt x="96" y="34"/>
                  <a:pt x="96" y="36"/>
                </a:cubicBezTo>
                <a:cubicBezTo>
                  <a:pt x="96" y="38"/>
                  <a:pt x="98" y="40"/>
                  <a:pt x="100" y="40"/>
                </a:cubicBezTo>
                <a:cubicBezTo>
                  <a:pt x="108" y="40"/>
                  <a:pt x="108" y="40"/>
                  <a:pt x="108" y="40"/>
                </a:cubicBezTo>
                <a:cubicBezTo>
                  <a:pt x="110" y="40"/>
                  <a:pt x="112" y="38"/>
                  <a:pt x="112" y="36"/>
                </a:cubicBezTo>
                <a:cubicBezTo>
                  <a:pt x="112" y="34"/>
                  <a:pt x="110" y="32"/>
                  <a:pt x="108" y="32"/>
                </a:cubicBezTo>
                <a:close/>
                <a:moveTo>
                  <a:pt x="132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2" y="104"/>
                  <a:pt x="120" y="106"/>
                  <a:pt x="120" y="108"/>
                </a:cubicBezTo>
                <a:cubicBezTo>
                  <a:pt x="120" y="110"/>
                  <a:pt x="122" y="112"/>
                  <a:pt x="124" y="112"/>
                </a:cubicBezTo>
                <a:cubicBezTo>
                  <a:pt x="132" y="112"/>
                  <a:pt x="132" y="112"/>
                  <a:pt x="132" y="112"/>
                </a:cubicBezTo>
                <a:cubicBezTo>
                  <a:pt x="134" y="112"/>
                  <a:pt x="136" y="110"/>
                  <a:pt x="136" y="108"/>
                </a:cubicBezTo>
                <a:cubicBezTo>
                  <a:pt x="136" y="106"/>
                  <a:pt x="134" y="104"/>
                  <a:pt x="132" y="104"/>
                </a:cubicBezTo>
                <a:close/>
                <a:moveTo>
                  <a:pt x="84" y="32"/>
                </a:moveTo>
                <a:cubicBezTo>
                  <a:pt x="76" y="32"/>
                  <a:pt x="76" y="32"/>
                  <a:pt x="76" y="32"/>
                </a:cubicBezTo>
                <a:cubicBezTo>
                  <a:pt x="74" y="32"/>
                  <a:pt x="72" y="34"/>
                  <a:pt x="72" y="36"/>
                </a:cubicBezTo>
                <a:cubicBezTo>
                  <a:pt x="72" y="38"/>
                  <a:pt x="74" y="40"/>
                  <a:pt x="76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6" y="40"/>
                  <a:pt x="88" y="38"/>
                  <a:pt x="88" y="36"/>
                </a:cubicBezTo>
                <a:cubicBezTo>
                  <a:pt x="88" y="34"/>
                  <a:pt x="86" y="32"/>
                  <a:pt x="84" y="32"/>
                </a:cubicBezTo>
                <a:close/>
                <a:moveTo>
                  <a:pt x="108" y="104"/>
                </a:moveTo>
                <a:cubicBezTo>
                  <a:pt x="100" y="104"/>
                  <a:pt x="100" y="104"/>
                  <a:pt x="100" y="104"/>
                </a:cubicBezTo>
                <a:cubicBezTo>
                  <a:pt x="98" y="104"/>
                  <a:pt x="96" y="106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4" name="Freeform 677"/>
          <p:cNvSpPr>
            <a:spLocks noEditPoints="1"/>
          </p:cNvSpPr>
          <p:nvPr/>
        </p:nvSpPr>
        <p:spPr bwMode="auto">
          <a:xfrm>
            <a:off x="7379813" y="3720683"/>
            <a:ext cx="536808" cy="440455"/>
          </a:xfrm>
          <a:custGeom>
            <a:avLst/>
            <a:gdLst>
              <a:gd name="T0" fmla="*/ 24 w 176"/>
              <a:gd name="T1" fmla="*/ 124 h 144"/>
              <a:gd name="T2" fmla="*/ 40 w 176"/>
              <a:gd name="T3" fmla="*/ 124 h 144"/>
              <a:gd name="T4" fmla="*/ 52 w 176"/>
              <a:gd name="T5" fmla="*/ 120 h 144"/>
              <a:gd name="T6" fmla="*/ 60 w 176"/>
              <a:gd name="T7" fmla="*/ 128 h 144"/>
              <a:gd name="T8" fmla="*/ 124 w 176"/>
              <a:gd name="T9" fmla="*/ 56 h 144"/>
              <a:gd name="T10" fmla="*/ 132 w 176"/>
              <a:gd name="T11" fmla="*/ 48 h 144"/>
              <a:gd name="T12" fmla="*/ 124 w 176"/>
              <a:gd name="T13" fmla="*/ 56 h 144"/>
              <a:gd name="T14" fmla="*/ 24 w 176"/>
              <a:gd name="T15" fmla="*/ 52 h 144"/>
              <a:gd name="T16" fmla="*/ 40 w 176"/>
              <a:gd name="T17" fmla="*/ 52 h 144"/>
              <a:gd name="T18" fmla="*/ 136 w 176"/>
              <a:gd name="T19" fmla="*/ 88 h 144"/>
              <a:gd name="T20" fmla="*/ 140 w 176"/>
              <a:gd name="T21" fmla="*/ 84 h 144"/>
              <a:gd name="T22" fmla="*/ 120 w 176"/>
              <a:gd name="T23" fmla="*/ 124 h 144"/>
              <a:gd name="T24" fmla="*/ 136 w 176"/>
              <a:gd name="T25" fmla="*/ 124 h 144"/>
              <a:gd name="T26" fmla="*/ 100 w 176"/>
              <a:gd name="T27" fmla="*/ 48 h 144"/>
              <a:gd name="T28" fmla="*/ 108 w 176"/>
              <a:gd name="T29" fmla="*/ 56 h 144"/>
              <a:gd name="T30" fmla="*/ 160 w 176"/>
              <a:gd name="T31" fmla="*/ 64 h 144"/>
              <a:gd name="T32" fmla="*/ 144 w 176"/>
              <a:gd name="T33" fmla="*/ 8 h 144"/>
              <a:gd name="T34" fmla="*/ 18 w 176"/>
              <a:gd name="T35" fmla="*/ 16 h 144"/>
              <a:gd name="T36" fmla="*/ 0 w 176"/>
              <a:gd name="T37" fmla="*/ 128 h 144"/>
              <a:gd name="T38" fmla="*/ 160 w 176"/>
              <a:gd name="T39" fmla="*/ 128 h 144"/>
              <a:gd name="T40" fmla="*/ 176 w 176"/>
              <a:gd name="T41" fmla="*/ 80 h 144"/>
              <a:gd name="T42" fmla="*/ 152 w 176"/>
              <a:gd name="T43" fmla="*/ 34 h 144"/>
              <a:gd name="T44" fmla="*/ 152 w 176"/>
              <a:gd name="T45" fmla="*/ 32 h 144"/>
              <a:gd name="T46" fmla="*/ 102 w 176"/>
              <a:gd name="T47" fmla="*/ 21 h 144"/>
              <a:gd name="T48" fmla="*/ 112 w 176"/>
              <a:gd name="T49" fmla="*/ 32 h 144"/>
              <a:gd name="T50" fmla="*/ 8 w 176"/>
              <a:gd name="T51" fmla="*/ 32 h 144"/>
              <a:gd name="T52" fmla="*/ 8 w 176"/>
              <a:gd name="T53" fmla="*/ 34 h 144"/>
              <a:gd name="T54" fmla="*/ 144 w 176"/>
              <a:gd name="T55" fmla="*/ 136 h 144"/>
              <a:gd name="T56" fmla="*/ 8 w 176"/>
              <a:gd name="T57" fmla="*/ 48 h 144"/>
              <a:gd name="T58" fmla="*/ 152 w 176"/>
              <a:gd name="T59" fmla="*/ 48 h 144"/>
              <a:gd name="T60" fmla="*/ 120 w 176"/>
              <a:gd name="T61" fmla="*/ 80 h 144"/>
              <a:gd name="T62" fmla="*/ 152 w 176"/>
              <a:gd name="T63" fmla="*/ 112 h 144"/>
              <a:gd name="T64" fmla="*/ 160 w 176"/>
              <a:gd name="T65" fmla="*/ 104 h 144"/>
              <a:gd name="T66" fmla="*/ 128 w 176"/>
              <a:gd name="T67" fmla="*/ 80 h 144"/>
              <a:gd name="T68" fmla="*/ 168 w 176"/>
              <a:gd name="T69" fmla="*/ 80 h 144"/>
              <a:gd name="T70" fmla="*/ 100 w 176"/>
              <a:gd name="T71" fmla="*/ 120 h 144"/>
              <a:gd name="T72" fmla="*/ 108 w 176"/>
              <a:gd name="T73" fmla="*/ 128 h 144"/>
              <a:gd name="T74" fmla="*/ 84 w 176"/>
              <a:gd name="T75" fmla="*/ 120 h 144"/>
              <a:gd name="T76" fmla="*/ 76 w 176"/>
              <a:gd name="T77" fmla="*/ 128 h 144"/>
              <a:gd name="T78" fmla="*/ 84 w 176"/>
              <a:gd name="T79" fmla="*/ 120 h 144"/>
              <a:gd name="T80" fmla="*/ 48 w 176"/>
              <a:gd name="T81" fmla="*/ 52 h 144"/>
              <a:gd name="T82" fmla="*/ 64 w 176"/>
              <a:gd name="T83" fmla="*/ 52 h 144"/>
              <a:gd name="T84" fmla="*/ 76 w 176"/>
              <a:gd name="T85" fmla="*/ 48 h 144"/>
              <a:gd name="T86" fmla="*/ 84 w 176"/>
              <a:gd name="T8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44">
                <a:moveTo>
                  <a:pt x="3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8" y="128"/>
                  <a:pt x="40" y="126"/>
                  <a:pt x="40" y="124"/>
                </a:cubicBezTo>
                <a:cubicBezTo>
                  <a:pt x="40" y="122"/>
                  <a:pt x="38" y="120"/>
                  <a:pt x="36" y="120"/>
                </a:cubicBezTo>
                <a:close/>
                <a:moveTo>
                  <a:pt x="60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0" y="120"/>
                  <a:pt x="48" y="122"/>
                  <a:pt x="48" y="124"/>
                </a:cubicBezTo>
                <a:cubicBezTo>
                  <a:pt x="48" y="126"/>
                  <a:pt x="50" y="128"/>
                  <a:pt x="52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2" y="128"/>
                  <a:pt x="64" y="126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lose/>
                <a:moveTo>
                  <a:pt x="124" y="56"/>
                </a:moveTo>
                <a:cubicBezTo>
                  <a:pt x="132" y="56"/>
                  <a:pt x="132" y="56"/>
                  <a:pt x="132" y="56"/>
                </a:cubicBezTo>
                <a:cubicBezTo>
                  <a:pt x="134" y="56"/>
                  <a:pt x="136" y="54"/>
                  <a:pt x="136" y="52"/>
                </a:cubicBezTo>
                <a:cubicBezTo>
                  <a:pt x="136" y="50"/>
                  <a:pt x="134" y="48"/>
                  <a:pt x="132" y="48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22" y="48"/>
                  <a:pt x="120" y="50"/>
                  <a:pt x="120" y="52"/>
                </a:cubicBezTo>
                <a:cubicBezTo>
                  <a:pt x="120" y="54"/>
                  <a:pt x="122" y="56"/>
                  <a:pt x="124" y="56"/>
                </a:cubicBezTo>
                <a:close/>
                <a:moveTo>
                  <a:pt x="36" y="48"/>
                </a:move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50"/>
                  <a:pt x="24" y="52"/>
                </a:cubicBezTo>
                <a:cubicBezTo>
                  <a:pt x="24" y="54"/>
                  <a:pt x="26" y="56"/>
                  <a:pt x="28" y="56"/>
                </a:cubicBezTo>
                <a:cubicBezTo>
                  <a:pt x="36" y="56"/>
                  <a:pt x="36" y="56"/>
                  <a:pt x="36" y="56"/>
                </a:cubicBezTo>
                <a:cubicBezTo>
                  <a:pt x="38" y="56"/>
                  <a:pt x="40" y="54"/>
                  <a:pt x="40" y="52"/>
                </a:cubicBezTo>
                <a:cubicBezTo>
                  <a:pt x="40" y="50"/>
                  <a:pt x="38" y="48"/>
                  <a:pt x="36" y="48"/>
                </a:cubicBezTo>
                <a:close/>
                <a:moveTo>
                  <a:pt x="140" y="84"/>
                </a:moveTo>
                <a:cubicBezTo>
                  <a:pt x="138" y="84"/>
                  <a:pt x="136" y="86"/>
                  <a:pt x="136" y="88"/>
                </a:cubicBezTo>
                <a:cubicBezTo>
                  <a:pt x="136" y="90"/>
                  <a:pt x="138" y="92"/>
                  <a:pt x="140" y="92"/>
                </a:cubicBezTo>
                <a:cubicBezTo>
                  <a:pt x="142" y="92"/>
                  <a:pt x="144" y="90"/>
                  <a:pt x="144" y="88"/>
                </a:cubicBezTo>
                <a:cubicBezTo>
                  <a:pt x="144" y="86"/>
                  <a:pt x="142" y="84"/>
                  <a:pt x="140" y="84"/>
                </a:cubicBezTo>
                <a:close/>
                <a:moveTo>
                  <a:pt x="132" y="120"/>
                </a:moveTo>
                <a:cubicBezTo>
                  <a:pt x="124" y="120"/>
                  <a:pt x="124" y="120"/>
                  <a:pt x="124" y="120"/>
                </a:cubicBezTo>
                <a:cubicBezTo>
                  <a:pt x="122" y="120"/>
                  <a:pt x="120" y="122"/>
                  <a:pt x="120" y="124"/>
                </a:cubicBezTo>
                <a:cubicBezTo>
                  <a:pt x="120" y="126"/>
                  <a:pt x="122" y="128"/>
                  <a:pt x="124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4" y="128"/>
                  <a:pt x="136" y="126"/>
                  <a:pt x="136" y="124"/>
                </a:cubicBezTo>
                <a:cubicBezTo>
                  <a:pt x="136" y="122"/>
                  <a:pt x="134" y="120"/>
                  <a:pt x="132" y="120"/>
                </a:cubicBezTo>
                <a:close/>
                <a:moveTo>
                  <a:pt x="108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98" y="48"/>
                  <a:pt x="96" y="50"/>
                  <a:pt x="96" y="52"/>
                </a:cubicBezTo>
                <a:cubicBezTo>
                  <a:pt x="96" y="54"/>
                  <a:pt x="98" y="56"/>
                  <a:pt x="100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10" y="56"/>
                  <a:pt x="112" y="54"/>
                  <a:pt x="112" y="52"/>
                </a:cubicBezTo>
                <a:cubicBezTo>
                  <a:pt x="112" y="50"/>
                  <a:pt x="110" y="48"/>
                  <a:pt x="108" y="48"/>
                </a:cubicBezTo>
                <a:close/>
                <a:moveTo>
                  <a:pt x="160" y="64"/>
                </a:moveTo>
                <a:cubicBezTo>
                  <a:pt x="160" y="32"/>
                  <a:pt x="160" y="32"/>
                  <a:pt x="160" y="32"/>
                </a:cubicBezTo>
                <a:cubicBezTo>
                  <a:pt x="160" y="23"/>
                  <a:pt x="153" y="16"/>
                  <a:pt x="145" y="16"/>
                </a:cubicBezTo>
                <a:cubicBezTo>
                  <a:pt x="144" y="8"/>
                  <a:pt x="144" y="8"/>
                  <a:pt x="144" y="8"/>
                </a:cubicBezTo>
                <a:cubicBezTo>
                  <a:pt x="82" y="16"/>
                  <a:pt x="82" y="16"/>
                  <a:pt x="82" y="16"/>
                </a:cubicBezTo>
                <a:cubicBezTo>
                  <a:pt x="22" y="0"/>
                  <a:pt x="22" y="0"/>
                  <a:pt x="22" y="0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7"/>
                  <a:pt x="7" y="144"/>
                  <a:pt x="1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53" y="144"/>
                  <a:pt x="160" y="137"/>
                  <a:pt x="160" y="128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9" y="112"/>
                  <a:pt x="176" y="105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76" y="71"/>
                  <a:pt x="169" y="64"/>
                  <a:pt x="160" y="64"/>
                </a:cubicBezTo>
                <a:close/>
                <a:moveTo>
                  <a:pt x="152" y="32"/>
                </a:moveTo>
                <a:cubicBezTo>
                  <a:pt x="152" y="34"/>
                  <a:pt x="152" y="34"/>
                  <a:pt x="152" y="34"/>
                </a:cubicBezTo>
                <a:cubicBezTo>
                  <a:pt x="150" y="33"/>
                  <a:pt x="149" y="33"/>
                  <a:pt x="147" y="32"/>
                </a:cubicBezTo>
                <a:cubicBezTo>
                  <a:pt x="146" y="24"/>
                  <a:pt x="146" y="24"/>
                  <a:pt x="146" y="24"/>
                </a:cubicBezTo>
                <a:cubicBezTo>
                  <a:pt x="149" y="25"/>
                  <a:pt x="152" y="28"/>
                  <a:pt x="152" y="32"/>
                </a:cubicBezTo>
                <a:close/>
                <a:moveTo>
                  <a:pt x="137" y="17"/>
                </a:moveTo>
                <a:cubicBezTo>
                  <a:pt x="138" y="31"/>
                  <a:pt x="138" y="31"/>
                  <a:pt x="138" y="31"/>
                </a:cubicBezTo>
                <a:cubicBezTo>
                  <a:pt x="102" y="21"/>
                  <a:pt x="102" y="21"/>
                  <a:pt x="102" y="21"/>
                </a:cubicBezTo>
                <a:lnTo>
                  <a:pt x="137" y="17"/>
                </a:lnTo>
                <a:close/>
                <a:moveTo>
                  <a:pt x="28" y="10"/>
                </a:moveTo>
                <a:cubicBezTo>
                  <a:pt x="112" y="32"/>
                  <a:pt x="112" y="32"/>
                  <a:pt x="112" y="32"/>
                </a:cubicBezTo>
                <a:cubicBezTo>
                  <a:pt x="22" y="32"/>
                  <a:pt x="22" y="32"/>
                  <a:pt x="22" y="32"/>
                </a:cubicBezTo>
                <a:lnTo>
                  <a:pt x="28" y="10"/>
                </a:lnTo>
                <a:close/>
                <a:moveTo>
                  <a:pt x="8" y="32"/>
                </a:moveTo>
                <a:cubicBezTo>
                  <a:pt x="8" y="28"/>
                  <a:pt x="12" y="24"/>
                  <a:pt x="16" y="24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3"/>
                  <a:pt x="10" y="33"/>
                  <a:pt x="8" y="34"/>
                </a:cubicBezTo>
                <a:lnTo>
                  <a:pt x="8" y="32"/>
                </a:lnTo>
                <a:close/>
                <a:moveTo>
                  <a:pt x="152" y="128"/>
                </a:moveTo>
                <a:cubicBezTo>
                  <a:pt x="152" y="132"/>
                  <a:pt x="148" y="136"/>
                  <a:pt x="144" y="136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2" y="136"/>
                  <a:pt x="8" y="132"/>
                  <a:pt x="8" y="12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148" y="40"/>
                  <a:pt x="152" y="44"/>
                  <a:pt x="152" y="48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7" y="64"/>
                  <a:pt x="120" y="71"/>
                  <a:pt x="120" y="80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0" y="105"/>
                  <a:pt x="127" y="112"/>
                  <a:pt x="136" y="112"/>
                </a:cubicBezTo>
                <a:cubicBezTo>
                  <a:pt x="152" y="112"/>
                  <a:pt x="152" y="112"/>
                  <a:pt x="152" y="112"/>
                </a:cubicBezTo>
                <a:lnTo>
                  <a:pt x="152" y="128"/>
                </a:lnTo>
                <a:close/>
                <a:moveTo>
                  <a:pt x="168" y="96"/>
                </a:moveTo>
                <a:cubicBezTo>
                  <a:pt x="168" y="100"/>
                  <a:pt x="164" y="104"/>
                  <a:pt x="160" y="104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32" y="104"/>
                  <a:pt x="128" y="100"/>
                  <a:pt x="128" y="96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8" y="76"/>
                  <a:pt x="132" y="72"/>
                  <a:pt x="136" y="72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4" y="72"/>
                  <a:pt x="168" y="76"/>
                  <a:pt x="168" y="80"/>
                </a:cubicBezTo>
                <a:lnTo>
                  <a:pt x="168" y="96"/>
                </a:lnTo>
                <a:close/>
                <a:moveTo>
                  <a:pt x="108" y="120"/>
                </a:moveTo>
                <a:cubicBezTo>
                  <a:pt x="100" y="120"/>
                  <a:pt x="100" y="120"/>
                  <a:pt x="100" y="120"/>
                </a:cubicBezTo>
                <a:cubicBezTo>
                  <a:pt x="98" y="120"/>
                  <a:pt x="96" y="122"/>
                  <a:pt x="96" y="124"/>
                </a:cubicBezTo>
                <a:cubicBezTo>
                  <a:pt x="96" y="126"/>
                  <a:pt x="98" y="128"/>
                  <a:pt x="10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22"/>
                  <a:pt x="110" y="120"/>
                  <a:pt x="108" y="120"/>
                </a:cubicBezTo>
                <a:close/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26"/>
                  <a:pt x="74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60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48"/>
                  <a:pt x="48" y="50"/>
                  <a:pt x="48" y="52"/>
                </a:cubicBezTo>
                <a:cubicBezTo>
                  <a:pt x="48" y="54"/>
                  <a:pt x="50" y="56"/>
                  <a:pt x="52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2" y="56"/>
                  <a:pt x="64" y="54"/>
                  <a:pt x="64" y="52"/>
                </a:cubicBezTo>
                <a:cubicBezTo>
                  <a:pt x="64" y="50"/>
                  <a:pt x="62" y="48"/>
                  <a:pt x="60" y="48"/>
                </a:cubicBezTo>
                <a:close/>
                <a:moveTo>
                  <a:pt x="84" y="48"/>
                </a:moveTo>
                <a:cubicBezTo>
                  <a:pt x="76" y="48"/>
                  <a:pt x="76" y="48"/>
                  <a:pt x="76" y="48"/>
                </a:cubicBezTo>
                <a:cubicBezTo>
                  <a:pt x="74" y="48"/>
                  <a:pt x="72" y="50"/>
                  <a:pt x="72" y="52"/>
                </a:cubicBezTo>
                <a:cubicBezTo>
                  <a:pt x="72" y="54"/>
                  <a:pt x="74" y="56"/>
                  <a:pt x="76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8" y="54"/>
                  <a:pt x="88" y="52"/>
                </a:cubicBezTo>
                <a:cubicBezTo>
                  <a:pt x="88" y="50"/>
                  <a:pt x="86" y="48"/>
                  <a:pt x="84" y="4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5" name="Freeform 678"/>
          <p:cNvSpPr>
            <a:spLocks noEditPoints="1"/>
          </p:cNvSpPr>
          <p:nvPr/>
        </p:nvSpPr>
        <p:spPr bwMode="auto">
          <a:xfrm>
            <a:off x="8467188" y="3665627"/>
            <a:ext cx="385396" cy="536808"/>
          </a:xfrm>
          <a:custGeom>
            <a:avLst/>
            <a:gdLst>
              <a:gd name="T0" fmla="*/ 72 w 128"/>
              <a:gd name="T1" fmla="*/ 16 h 176"/>
              <a:gd name="T2" fmla="*/ 80 w 128"/>
              <a:gd name="T3" fmla="*/ 64 h 176"/>
              <a:gd name="T4" fmla="*/ 48 w 128"/>
              <a:gd name="T5" fmla="*/ 16 h 176"/>
              <a:gd name="T6" fmla="*/ 32 w 128"/>
              <a:gd name="T7" fmla="*/ 64 h 176"/>
              <a:gd name="T8" fmla="*/ 48 w 128"/>
              <a:gd name="T9" fmla="*/ 16 h 176"/>
              <a:gd name="T10" fmla="*/ 56 w 128"/>
              <a:gd name="T11" fmla="*/ 16 h 176"/>
              <a:gd name="T12" fmla="*/ 64 w 128"/>
              <a:gd name="T13" fmla="*/ 64 h 176"/>
              <a:gd name="T14" fmla="*/ 112 w 128"/>
              <a:gd name="T15" fmla="*/ 16 h 176"/>
              <a:gd name="T16" fmla="*/ 104 w 128"/>
              <a:gd name="T17" fmla="*/ 64 h 176"/>
              <a:gd name="T18" fmla="*/ 112 w 128"/>
              <a:gd name="T19" fmla="*/ 16 h 176"/>
              <a:gd name="T20" fmla="*/ 88 w 128"/>
              <a:gd name="T21" fmla="*/ 16 h 176"/>
              <a:gd name="T22" fmla="*/ 96 w 128"/>
              <a:gd name="T23" fmla="*/ 64 h 176"/>
              <a:gd name="T24" fmla="*/ 124 w 128"/>
              <a:gd name="T25" fmla="*/ 0 h 176"/>
              <a:gd name="T26" fmla="*/ 0 w 128"/>
              <a:gd name="T27" fmla="*/ 4 h 176"/>
              <a:gd name="T28" fmla="*/ 4 w 128"/>
              <a:gd name="T29" fmla="*/ 176 h 176"/>
              <a:gd name="T30" fmla="*/ 20 w 128"/>
              <a:gd name="T31" fmla="*/ 162 h 176"/>
              <a:gd name="T32" fmla="*/ 36 w 128"/>
              <a:gd name="T33" fmla="*/ 176 h 176"/>
              <a:gd name="T34" fmla="*/ 52 w 128"/>
              <a:gd name="T35" fmla="*/ 162 h 176"/>
              <a:gd name="T36" fmla="*/ 61 w 128"/>
              <a:gd name="T37" fmla="*/ 174 h 176"/>
              <a:gd name="T38" fmla="*/ 67 w 128"/>
              <a:gd name="T39" fmla="*/ 174 h 176"/>
              <a:gd name="T40" fmla="*/ 76 w 128"/>
              <a:gd name="T41" fmla="*/ 162 h 176"/>
              <a:gd name="T42" fmla="*/ 92 w 128"/>
              <a:gd name="T43" fmla="*/ 176 h 176"/>
              <a:gd name="T44" fmla="*/ 108 w 128"/>
              <a:gd name="T45" fmla="*/ 162 h 176"/>
              <a:gd name="T46" fmla="*/ 124 w 128"/>
              <a:gd name="T47" fmla="*/ 176 h 176"/>
              <a:gd name="T48" fmla="*/ 128 w 128"/>
              <a:gd name="T49" fmla="*/ 4 h 176"/>
              <a:gd name="T50" fmla="*/ 120 w 128"/>
              <a:gd name="T51" fmla="*/ 162 h 176"/>
              <a:gd name="T52" fmla="*/ 108 w 128"/>
              <a:gd name="T53" fmla="*/ 152 h 176"/>
              <a:gd name="T54" fmla="*/ 92 w 128"/>
              <a:gd name="T55" fmla="*/ 166 h 176"/>
              <a:gd name="T56" fmla="*/ 76 w 128"/>
              <a:gd name="T57" fmla="*/ 152 h 176"/>
              <a:gd name="T58" fmla="*/ 73 w 128"/>
              <a:gd name="T59" fmla="*/ 154 h 176"/>
              <a:gd name="T60" fmla="*/ 55 w 128"/>
              <a:gd name="T61" fmla="*/ 154 h 176"/>
              <a:gd name="T62" fmla="*/ 52 w 128"/>
              <a:gd name="T63" fmla="*/ 152 h 176"/>
              <a:gd name="T64" fmla="*/ 36 w 128"/>
              <a:gd name="T65" fmla="*/ 166 h 176"/>
              <a:gd name="T66" fmla="*/ 20 w 128"/>
              <a:gd name="T67" fmla="*/ 152 h 176"/>
              <a:gd name="T68" fmla="*/ 8 w 128"/>
              <a:gd name="T69" fmla="*/ 162 h 176"/>
              <a:gd name="T70" fmla="*/ 120 w 128"/>
              <a:gd name="T71" fmla="*/ 8 h 176"/>
              <a:gd name="T72" fmla="*/ 96 w 128"/>
              <a:gd name="T73" fmla="*/ 128 h 176"/>
              <a:gd name="T74" fmla="*/ 16 w 128"/>
              <a:gd name="T75" fmla="*/ 136 h 176"/>
              <a:gd name="T76" fmla="*/ 96 w 128"/>
              <a:gd name="T77" fmla="*/ 128 h 176"/>
              <a:gd name="T78" fmla="*/ 16 w 128"/>
              <a:gd name="T79" fmla="*/ 112 h 176"/>
              <a:gd name="T80" fmla="*/ 112 w 128"/>
              <a:gd name="T81" fmla="*/ 120 h 176"/>
              <a:gd name="T82" fmla="*/ 24 w 128"/>
              <a:gd name="T83" fmla="*/ 16 h 176"/>
              <a:gd name="T84" fmla="*/ 16 w 128"/>
              <a:gd name="T85" fmla="*/ 64 h 176"/>
              <a:gd name="T86" fmla="*/ 24 w 128"/>
              <a:gd name="T87" fmla="*/ 16 h 176"/>
              <a:gd name="T88" fmla="*/ 16 w 128"/>
              <a:gd name="T89" fmla="*/ 96 h 176"/>
              <a:gd name="T90" fmla="*/ 112 w 128"/>
              <a:gd name="T91" fmla="*/ 104 h 176"/>
              <a:gd name="T92" fmla="*/ 80 w 128"/>
              <a:gd name="T93" fmla="*/ 80 h 176"/>
              <a:gd name="T94" fmla="*/ 16 w 128"/>
              <a:gd name="T95" fmla="*/ 88 h 176"/>
              <a:gd name="T96" fmla="*/ 80 w 128"/>
              <a:gd name="T97" fmla="*/ 8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76">
                <a:moveTo>
                  <a:pt x="80" y="16"/>
                </a:moveTo>
                <a:cubicBezTo>
                  <a:pt x="72" y="16"/>
                  <a:pt x="72" y="16"/>
                  <a:pt x="72" y="16"/>
                </a:cubicBezTo>
                <a:cubicBezTo>
                  <a:pt x="72" y="64"/>
                  <a:pt x="72" y="64"/>
                  <a:pt x="72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16"/>
                </a:lnTo>
                <a:close/>
                <a:moveTo>
                  <a:pt x="48" y="16"/>
                </a:moveTo>
                <a:cubicBezTo>
                  <a:pt x="32" y="16"/>
                  <a:pt x="32" y="16"/>
                  <a:pt x="32" y="16"/>
                </a:cubicBezTo>
                <a:cubicBezTo>
                  <a:pt x="32" y="64"/>
                  <a:pt x="32" y="64"/>
                  <a:pt x="32" y="64"/>
                </a:cubicBezTo>
                <a:cubicBezTo>
                  <a:pt x="48" y="64"/>
                  <a:pt x="48" y="64"/>
                  <a:pt x="48" y="64"/>
                </a:cubicBezTo>
                <a:lnTo>
                  <a:pt x="48" y="16"/>
                </a:lnTo>
                <a:close/>
                <a:moveTo>
                  <a:pt x="64" y="16"/>
                </a:moveTo>
                <a:cubicBezTo>
                  <a:pt x="56" y="16"/>
                  <a:pt x="56" y="16"/>
                  <a:pt x="56" y="16"/>
                </a:cubicBezTo>
                <a:cubicBezTo>
                  <a:pt x="56" y="64"/>
                  <a:pt x="56" y="64"/>
                  <a:pt x="56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16"/>
                </a:lnTo>
                <a:close/>
                <a:moveTo>
                  <a:pt x="112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12" y="64"/>
                  <a:pt x="112" y="64"/>
                  <a:pt x="112" y="64"/>
                </a:cubicBezTo>
                <a:lnTo>
                  <a:pt x="112" y="16"/>
                </a:lnTo>
                <a:close/>
                <a:moveTo>
                  <a:pt x="96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64"/>
                  <a:pt x="88" y="64"/>
                  <a:pt x="88" y="64"/>
                </a:cubicBezTo>
                <a:cubicBezTo>
                  <a:pt x="96" y="64"/>
                  <a:pt x="96" y="64"/>
                  <a:pt x="96" y="64"/>
                </a:cubicBezTo>
                <a:lnTo>
                  <a:pt x="96" y="16"/>
                </a:lnTo>
                <a:close/>
                <a:moveTo>
                  <a:pt x="124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4" y="176"/>
                  <a:pt x="35" y="176"/>
                  <a:pt x="36" y="176"/>
                </a:cubicBezTo>
                <a:cubicBezTo>
                  <a:pt x="37" y="176"/>
                  <a:pt x="38" y="176"/>
                  <a:pt x="39" y="175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1" y="174"/>
                  <a:pt x="61" y="174"/>
                  <a:pt x="61" y="174"/>
                </a:cubicBezTo>
                <a:cubicBezTo>
                  <a:pt x="62" y="175"/>
                  <a:pt x="63" y="176"/>
                  <a:pt x="64" y="176"/>
                </a:cubicBezTo>
                <a:cubicBezTo>
                  <a:pt x="65" y="176"/>
                  <a:pt x="66" y="175"/>
                  <a:pt x="67" y="174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76" y="162"/>
                  <a:pt x="76" y="162"/>
                  <a:pt x="76" y="162"/>
                </a:cubicBezTo>
                <a:cubicBezTo>
                  <a:pt x="89" y="175"/>
                  <a:pt x="89" y="175"/>
                  <a:pt x="89" y="175"/>
                </a:cubicBezTo>
                <a:cubicBezTo>
                  <a:pt x="90" y="176"/>
                  <a:pt x="91" y="176"/>
                  <a:pt x="92" y="176"/>
                </a:cubicBezTo>
                <a:cubicBezTo>
                  <a:pt x="93" y="176"/>
                  <a:pt x="94" y="176"/>
                  <a:pt x="95" y="17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21" y="175"/>
                  <a:pt x="121" y="175"/>
                  <a:pt x="121" y="175"/>
                </a:cubicBezTo>
                <a:cubicBezTo>
                  <a:pt x="122" y="176"/>
                  <a:pt x="123" y="176"/>
                  <a:pt x="124" y="176"/>
                </a:cubicBezTo>
                <a:cubicBezTo>
                  <a:pt x="126" y="176"/>
                  <a:pt x="128" y="174"/>
                  <a:pt x="128" y="172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close/>
                <a:moveTo>
                  <a:pt x="120" y="162"/>
                </a:moveTo>
                <a:cubicBezTo>
                  <a:pt x="111" y="153"/>
                  <a:pt x="111" y="153"/>
                  <a:pt x="111" y="153"/>
                </a:cubicBezTo>
                <a:cubicBezTo>
                  <a:pt x="110" y="152"/>
                  <a:pt x="109" y="152"/>
                  <a:pt x="108" y="152"/>
                </a:cubicBezTo>
                <a:cubicBezTo>
                  <a:pt x="107" y="152"/>
                  <a:pt x="106" y="152"/>
                  <a:pt x="105" y="153"/>
                </a:cubicBezTo>
                <a:cubicBezTo>
                  <a:pt x="92" y="166"/>
                  <a:pt x="92" y="166"/>
                  <a:pt x="92" y="166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8" y="152"/>
                  <a:pt x="77" y="152"/>
                  <a:pt x="76" y="152"/>
                </a:cubicBezTo>
                <a:cubicBezTo>
                  <a:pt x="75" y="152"/>
                  <a:pt x="74" y="153"/>
                  <a:pt x="73" y="154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64" y="165"/>
                  <a:pt x="64" y="165"/>
                  <a:pt x="64" y="165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5" y="154"/>
                  <a:pt x="55" y="154"/>
                  <a:pt x="55" y="154"/>
                </a:cubicBezTo>
                <a:cubicBezTo>
                  <a:pt x="54" y="153"/>
                  <a:pt x="53" y="152"/>
                  <a:pt x="52" y="152"/>
                </a:cubicBezTo>
                <a:cubicBezTo>
                  <a:pt x="51" y="152"/>
                  <a:pt x="50" y="152"/>
                  <a:pt x="49" y="153"/>
                </a:cubicBezTo>
                <a:cubicBezTo>
                  <a:pt x="36" y="166"/>
                  <a:pt x="36" y="166"/>
                  <a:pt x="36" y="166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2"/>
                  <a:pt x="21" y="152"/>
                  <a:pt x="20" y="152"/>
                </a:cubicBezTo>
                <a:cubicBezTo>
                  <a:pt x="19" y="152"/>
                  <a:pt x="18" y="152"/>
                  <a:pt x="17" y="153"/>
                </a:cubicBezTo>
                <a:cubicBezTo>
                  <a:pt x="8" y="162"/>
                  <a:pt x="8" y="162"/>
                  <a:pt x="8" y="162"/>
                </a:cubicBezTo>
                <a:cubicBezTo>
                  <a:pt x="8" y="8"/>
                  <a:pt x="8" y="8"/>
                  <a:pt x="8" y="8"/>
                </a:cubicBezTo>
                <a:cubicBezTo>
                  <a:pt x="120" y="8"/>
                  <a:pt x="120" y="8"/>
                  <a:pt x="120" y="8"/>
                </a:cubicBezTo>
                <a:lnTo>
                  <a:pt x="120" y="162"/>
                </a:lnTo>
                <a:close/>
                <a:moveTo>
                  <a:pt x="96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96" y="136"/>
                  <a:pt x="96" y="136"/>
                  <a:pt x="96" y="136"/>
                </a:cubicBezTo>
                <a:lnTo>
                  <a:pt x="96" y="128"/>
                </a:lnTo>
                <a:close/>
                <a:moveTo>
                  <a:pt x="112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lnTo>
                  <a:pt x="112" y="112"/>
                </a:lnTo>
                <a:close/>
                <a:moveTo>
                  <a:pt x="24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64"/>
                  <a:pt x="16" y="64"/>
                  <a:pt x="16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16"/>
                </a:lnTo>
                <a:close/>
                <a:moveTo>
                  <a:pt x="112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2" y="104"/>
                  <a:pt x="112" y="104"/>
                  <a:pt x="112" y="104"/>
                </a:cubicBezTo>
                <a:lnTo>
                  <a:pt x="112" y="96"/>
                </a:lnTo>
                <a:close/>
                <a:moveTo>
                  <a:pt x="80" y="80"/>
                </a:moveTo>
                <a:cubicBezTo>
                  <a:pt x="16" y="80"/>
                  <a:pt x="16" y="80"/>
                  <a:pt x="16" y="80"/>
                </a:cubicBezTo>
                <a:cubicBezTo>
                  <a:pt x="16" y="88"/>
                  <a:pt x="16" y="88"/>
                  <a:pt x="16" y="88"/>
                </a:cubicBezTo>
                <a:cubicBezTo>
                  <a:pt x="80" y="88"/>
                  <a:pt x="80" y="88"/>
                  <a:pt x="80" y="88"/>
                </a:cubicBezTo>
                <a:lnTo>
                  <a:pt x="80" y="8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6" name="Freeform 679"/>
          <p:cNvSpPr>
            <a:spLocks noEditPoints="1"/>
          </p:cNvSpPr>
          <p:nvPr/>
        </p:nvSpPr>
        <p:spPr bwMode="auto">
          <a:xfrm>
            <a:off x="9458210" y="3665627"/>
            <a:ext cx="440455" cy="536808"/>
          </a:xfrm>
          <a:custGeom>
            <a:avLst/>
            <a:gdLst>
              <a:gd name="T0" fmla="*/ 56 w 144"/>
              <a:gd name="T1" fmla="*/ 40 h 176"/>
              <a:gd name="T2" fmla="*/ 64 w 144"/>
              <a:gd name="T3" fmla="*/ 80 h 176"/>
              <a:gd name="T4" fmla="*/ 24 w 144"/>
              <a:gd name="T5" fmla="*/ 40 h 176"/>
              <a:gd name="T6" fmla="*/ 16 w 144"/>
              <a:gd name="T7" fmla="*/ 80 h 176"/>
              <a:gd name="T8" fmla="*/ 24 w 144"/>
              <a:gd name="T9" fmla="*/ 40 h 176"/>
              <a:gd name="T10" fmla="*/ 32 w 144"/>
              <a:gd name="T11" fmla="*/ 40 h 176"/>
              <a:gd name="T12" fmla="*/ 48 w 144"/>
              <a:gd name="T13" fmla="*/ 80 h 176"/>
              <a:gd name="T14" fmla="*/ 96 w 144"/>
              <a:gd name="T15" fmla="*/ 40 h 176"/>
              <a:gd name="T16" fmla="*/ 88 w 144"/>
              <a:gd name="T17" fmla="*/ 80 h 176"/>
              <a:gd name="T18" fmla="*/ 96 w 144"/>
              <a:gd name="T19" fmla="*/ 40 h 176"/>
              <a:gd name="T20" fmla="*/ 72 w 144"/>
              <a:gd name="T21" fmla="*/ 40 h 176"/>
              <a:gd name="T22" fmla="*/ 80 w 144"/>
              <a:gd name="T23" fmla="*/ 80 h 176"/>
              <a:gd name="T24" fmla="*/ 72 w 144"/>
              <a:gd name="T25" fmla="*/ 128 h 176"/>
              <a:gd name="T26" fmla="*/ 16 w 144"/>
              <a:gd name="T27" fmla="*/ 136 h 176"/>
              <a:gd name="T28" fmla="*/ 72 w 144"/>
              <a:gd name="T29" fmla="*/ 128 h 176"/>
              <a:gd name="T30" fmla="*/ 36 w 144"/>
              <a:gd name="T31" fmla="*/ 0 h 176"/>
              <a:gd name="T32" fmla="*/ 32 w 144"/>
              <a:gd name="T33" fmla="*/ 16 h 176"/>
              <a:gd name="T34" fmla="*/ 40 w 144"/>
              <a:gd name="T35" fmla="*/ 8 h 176"/>
              <a:gd name="T36" fmla="*/ 136 w 144"/>
              <a:gd name="T37" fmla="*/ 140 h 176"/>
              <a:gd name="T38" fmla="*/ 120 w 144"/>
              <a:gd name="T39" fmla="*/ 128 h 176"/>
              <a:gd name="T40" fmla="*/ 120 w 144"/>
              <a:gd name="T41" fmla="*/ 137 h 176"/>
              <a:gd name="T42" fmla="*/ 140 w 144"/>
              <a:gd name="T43" fmla="*/ 152 h 176"/>
              <a:gd name="T44" fmla="*/ 144 w 144"/>
              <a:gd name="T45" fmla="*/ 4 h 176"/>
              <a:gd name="T46" fmla="*/ 56 w 144"/>
              <a:gd name="T47" fmla="*/ 96 h 176"/>
              <a:gd name="T48" fmla="*/ 16 w 144"/>
              <a:gd name="T49" fmla="*/ 104 h 176"/>
              <a:gd name="T50" fmla="*/ 56 w 144"/>
              <a:gd name="T51" fmla="*/ 96 h 176"/>
              <a:gd name="T52" fmla="*/ 4 w 144"/>
              <a:gd name="T53" fmla="*/ 24 h 176"/>
              <a:gd name="T54" fmla="*/ 0 w 144"/>
              <a:gd name="T55" fmla="*/ 172 h 176"/>
              <a:gd name="T56" fmla="*/ 7 w 144"/>
              <a:gd name="T57" fmla="*/ 175 h 176"/>
              <a:gd name="T58" fmla="*/ 37 w 144"/>
              <a:gd name="T59" fmla="*/ 175 h 176"/>
              <a:gd name="T60" fmla="*/ 43 w 144"/>
              <a:gd name="T61" fmla="*/ 175 h 176"/>
              <a:gd name="T62" fmla="*/ 69 w 144"/>
              <a:gd name="T63" fmla="*/ 175 h 176"/>
              <a:gd name="T64" fmla="*/ 75 w 144"/>
              <a:gd name="T65" fmla="*/ 175 h 176"/>
              <a:gd name="T66" fmla="*/ 105 w 144"/>
              <a:gd name="T67" fmla="*/ 175 h 176"/>
              <a:gd name="T68" fmla="*/ 112 w 144"/>
              <a:gd name="T69" fmla="*/ 172 h 176"/>
              <a:gd name="T70" fmla="*/ 108 w 144"/>
              <a:gd name="T71" fmla="*/ 24 h 176"/>
              <a:gd name="T72" fmla="*/ 91 w 144"/>
              <a:gd name="T73" fmla="*/ 153 h 176"/>
              <a:gd name="T74" fmla="*/ 85 w 144"/>
              <a:gd name="T75" fmla="*/ 153 h 176"/>
              <a:gd name="T76" fmla="*/ 59 w 144"/>
              <a:gd name="T77" fmla="*/ 153 h 176"/>
              <a:gd name="T78" fmla="*/ 53 w 144"/>
              <a:gd name="T79" fmla="*/ 153 h 176"/>
              <a:gd name="T80" fmla="*/ 27 w 144"/>
              <a:gd name="T81" fmla="*/ 153 h 176"/>
              <a:gd name="T82" fmla="*/ 21 w 144"/>
              <a:gd name="T83" fmla="*/ 153 h 176"/>
              <a:gd name="T84" fmla="*/ 8 w 144"/>
              <a:gd name="T85" fmla="*/ 32 h 176"/>
              <a:gd name="T86" fmla="*/ 104 w 144"/>
              <a:gd name="T87" fmla="*/ 164 h 176"/>
              <a:gd name="T88" fmla="*/ 16 w 144"/>
              <a:gd name="T89" fmla="*/ 112 h 176"/>
              <a:gd name="T90" fmla="*/ 96 w 144"/>
              <a:gd name="T91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76">
                <a:moveTo>
                  <a:pt x="64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80"/>
                  <a:pt x="56" y="80"/>
                  <a:pt x="56" y="80"/>
                </a:cubicBezTo>
                <a:cubicBezTo>
                  <a:pt x="64" y="80"/>
                  <a:pt x="64" y="80"/>
                  <a:pt x="64" y="80"/>
                </a:cubicBezTo>
                <a:lnTo>
                  <a:pt x="64" y="40"/>
                </a:lnTo>
                <a:close/>
                <a:moveTo>
                  <a:pt x="24" y="40"/>
                </a:moveTo>
                <a:cubicBezTo>
                  <a:pt x="16" y="40"/>
                  <a:pt x="16" y="40"/>
                  <a:pt x="16" y="40"/>
                </a:cubicBezTo>
                <a:cubicBezTo>
                  <a:pt x="16" y="80"/>
                  <a:pt x="16" y="80"/>
                  <a:pt x="16" y="80"/>
                </a:cubicBezTo>
                <a:cubicBezTo>
                  <a:pt x="24" y="80"/>
                  <a:pt x="24" y="80"/>
                  <a:pt x="24" y="80"/>
                </a:cubicBezTo>
                <a:lnTo>
                  <a:pt x="24" y="40"/>
                </a:lnTo>
                <a:close/>
                <a:moveTo>
                  <a:pt x="48" y="40"/>
                </a:moveTo>
                <a:cubicBezTo>
                  <a:pt x="32" y="40"/>
                  <a:pt x="32" y="40"/>
                  <a:pt x="32" y="40"/>
                </a:cubicBezTo>
                <a:cubicBezTo>
                  <a:pt x="32" y="80"/>
                  <a:pt x="32" y="80"/>
                  <a:pt x="32" y="80"/>
                </a:cubicBezTo>
                <a:cubicBezTo>
                  <a:pt x="48" y="80"/>
                  <a:pt x="48" y="80"/>
                  <a:pt x="48" y="80"/>
                </a:cubicBezTo>
                <a:lnTo>
                  <a:pt x="48" y="40"/>
                </a:lnTo>
                <a:close/>
                <a:moveTo>
                  <a:pt x="96" y="40"/>
                </a:moveTo>
                <a:cubicBezTo>
                  <a:pt x="88" y="40"/>
                  <a:pt x="88" y="40"/>
                  <a:pt x="88" y="40"/>
                </a:cubicBezTo>
                <a:cubicBezTo>
                  <a:pt x="88" y="80"/>
                  <a:pt x="88" y="80"/>
                  <a:pt x="88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40"/>
                </a:lnTo>
                <a:close/>
                <a:moveTo>
                  <a:pt x="80" y="40"/>
                </a:moveTo>
                <a:cubicBezTo>
                  <a:pt x="72" y="40"/>
                  <a:pt x="72" y="40"/>
                  <a:pt x="72" y="40"/>
                </a:cubicBezTo>
                <a:cubicBezTo>
                  <a:pt x="72" y="80"/>
                  <a:pt x="72" y="80"/>
                  <a:pt x="72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40"/>
                </a:lnTo>
                <a:close/>
                <a:moveTo>
                  <a:pt x="72" y="128"/>
                </a:moveTo>
                <a:cubicBezTo>
                  <a:pt x="16" y="128"/>
                  <a:pt x="16" y="128"/>
                  <a:pt x="16" y="128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2" y="136"/>
                  <a:pt x="72" y="136"/>
                  <a:pt x="72" y="136"/>
                </a:cubicBezTo>
                <a:lnTo>
                  <a:pt x="72" y="128"/>
                </a:lnTo>
                <a:close/>
                <a:moveTo>
                  <a:pt x="140" y="0"/>
                </a:move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16"/>
                  <a:pt x="32" y="16"/>
                  <a:pt x="32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140"/>
                  <a:pt x="136" y="140"/>
                  <a:pt x="136" y="140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2" y="128"/>
                  <a:pt x="121" y="128"/>
                  <a:pt x="120" y="12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7"/>
                  <a:pt x="120" y="137"/>
                  <a:pt x="120" y="137"/>
                </a:cubicBezTo>
                <a:cubicBezTo>
                  <a:pt x="137" y="151"/>
                  <a:pt x="137" y="151"/>
                  <a:pt x="137" y="151"/>
                </a:cubicBezTo>
                <a:cubicBezTo>
                  <a:pt x="138" y="152"/>
                  <a:pt x="139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lose/>
                <a:moveTo>
                  <a:pt x="56" y="96"/>
                </a:moveTo>
                <a:cubicBezTo>
                  <a:pt x="16" y="96"/>
                  <a:pt x="16" y="96"/>
                  <a:pt x="16" y="9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56" y="104"/>
                  <a:pt x="56" y="104"/>
                  <a:pt x="56" y="104"/>
                </a:cubicBezTo>
                <a:lnTo>
                  <a:pt x="56" y="96"/>
                </a:lnTo>
                <a:close/>
                <a:moveTo>
                  <a:pt x="108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5" y="176"/>
                  <a:pt x="6" y="176"/>
                  <a:pt x="7" y="175"/>
                </a:cubicBezTo>
                <a:cubicBezTo>
                  <a:pt x="24" y="161"/>
                  <a:pt x="24" y="161"/>
                  <a:pt x="24" y="161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38" y="176"/>
                  <a:pt x="39" y="176"/>
                  <a:pt x="40" y="176"/>
                </a:cubicBezTo>
                <a:cubicBezTo>
                  <a:pt x="41" y="176"/>
                  <a:pt x="42" y="176"/>
                  <a:pt x="43" y="175"/>
                </a:cubicBezTo>
                <a:cubicBezTo>
                  <a:pt x="56" y="162"/>
                  <a:pt x="56" y="162"/>
                  <a:pt x="56" y="162"/>
                </a:cubicBezTo>
                <a:cubicBezTo>
                  <a:pt x="69" y="175"/>
                  <a:pt x="69" y="175"/>
                  <a:pt x="69" y="175"/>
                </a:cubicBezTo>
                <a:cubicBezTo>
                  <a:pt x="70" y="176"/>
                  <a:pt x="71" y="176"/>
                  <a:pt x="72" y="176"/>
                </a:cubicBezTo>
                <a:cubicBezTo>
                  <a:pt x="73" y="176"/>
                  <a:pt x="74" y="176"/>
                  <a:pt x="75" y="175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105" y="175"/>
                  <a:pt x="105" y="175"/>
                  <a:pt x="105" y="175"/>
                </a:cubicBezTo>
                <a:cubicBezTo>
                  <a:pt x="106" y="176"/>
                  <a:pt x="107" y="176"/>
                  <a:pt x="108" y="176"/>
                </a:cubicBezTo>
                <a:cubicBezTo>
                  <a:pt x="110" y="176"/>
                  <a:pt x="112" y="174"/>
                  <a:pt x="112" y="172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6"/>
                  <a:pt x="110" y="24"/>
                  <a:pt x="108" y="24"/>
                </a:cubicBezTo>
                <a:close/>
                <a:moveTo>
                  <a:pt x="104" y="164"/>
                </a:moveTo>
                <a:cubicBezTo>
                  <a:pt x="91" y="153"/>
                  <a:pt x="91" y="153"/>
                  <a:pt x="91" y="153"/>
                </a:cubicBezTo>
                <a:cubicBezTo>
                  <a:pt x="90" y="152"/>
                  <a:pt x="89" y="152"/>
                  <a:pt x="88" y="152"/>
                </a:cubicBezTo>
                <a:cubicBezTo>
                  <a:pt x="87" y="152"/>
                  <a:pt x="86" y="152"/>
                  <a:pt x="85" y="153"/>
                </a:cubicBezTo>
                <a:cubicBezTo>
                  <a:pt x="72" y="166"/>
                  <a:pt x="72" y="166"/>
                  <a:pt x="72" y="166"/>
                </a:cubicBezTo>
                <a:cubicBezTo>
                  <a:pt x="59" y="153"/>
                  <a:pt x="59" y="153"/>
                  <a:pt x="59" y="153"/>
                </a:cubicBezTo>
                <a:cubicBezTo>
                  <a:pt x="58" y="152"/>
                  <a:pt x="57" y="152"/>
                  <a:pt x="56" y="152"/>
                </a:cubicBezTo>
                <a:cubicBezTo>
                  <a:pt x="55" y="152"/>
                  <a:pt x="54" y="152"/>
                  <a:pt x="53" y="153"/>
                </a:cubicBezTo>
                <a:cubicBezTo>
                  <a:pt x="40" y="166"/>
                  <a:pt x="40" y="166"/>
                  <a:pt x="40" y="166"/>
                </a:cubicBezTo>
                <a:cubicBezTo>
                  <a:pt x="27" y="153"/>
                  <a:pt x="27" y="153"/>
                  <a:pt x="27" y="153"/>
                </a:cubicBezTo>
                <a:cubicBezTo>
                  <a:pt x="26" y="152"/>
                  <a:pt x="25" y="152"/>
                  <a:pt x="24" y="152"/>
                </a:cubicBezTo>
                <a:cubicBezTo>
                  <a:pt x="23" y="152"/>
                  <a:pt x="22" y="152"/>
                  <a:pt x="21" y="153"/>
                </a:cubicBezTo>
                <a:cubicBezTo>
                  <a:pt x="8" y="164"/>
                  <a:pt x="8" y="164"/>
                  <a:pt x="8" y="164"/>
                </a:cubicBezTo>
                <a:cubicBezTo>
                  <a:pt x="8" y="32"/>
                  <a:pt x="8" y="32"/>
                  <a:pt x="8" y="32"/>
                </a:cubicBezTo>
                <a:cubicBezTo>
                  <a:pt x="104" y="32"/>
                  <a:pt x="104" y="32"/>
                  <a:pt x="104" y="32"/>
                </a:cubicBezTo>
                <a:lnTo>
                  <a:pt x="104" y="164"/>
                </a:lnTo>
                <a:close/>
                <a:moveTo>
                  <a:pt x="96" y="112"/>
                </a:moveTo>
                <a:cubicBezTo>
                  <a:pt x="16" y="112"/>
                  <a:pt x="16" y="112"/>
                  <a:pt x="16" y="112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96" y="120"/>
                  <a:pt x="96" y="120"/>
                  <a:pt x="96" y="120"/>
                </a:cubicBezTo>
                <a:lnTo>
                  <a:pt x="96" y="11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537" name="Freeform 680"/>
          <p:cNvSpPr>
            <a:spLocks noEditPoints="1"/>
          </p:cNvSpPr>
          <p:nvPr/>
        </p:nvSpPr>
        <p:spPr bwMode="auto">
          <a:xfrm>
            <a:off x="10421704" y="3665627"/>
            <a:ext cx="536808" cy="536808"/>
          </a:xfrm>
          <a:custGeom>
            <a:avLst/>
            <a:gdLst>
              <a:gd name="T0" fmla="*/ 152 w 176"/>
              <a:gd name="T1" fmla="*/ 64 h 176"/>
              <a:gd name="T2" fmla="*/ 142 w 176"/>
              <a:gd name="T3" fmla="*/ 64 h 176"/>
              <a:gd name="T4" fmla="*/ 88 w 176"/>
              <a:gd name="T5" fmla="*/ 0 h 176"/>
              <a:gd name="T6" fmla="*/ 34 w 176"/>
              <a:gd name="T7" fmla="*/ 64 h 176"/>
              <a:gd name="T8" fmla="*/ 24 w 176"/>
              <a:gd name="T9" fmla="*/ 64 h 176"/>
              <a:gd name="T10" fmla="*/ 0 w 176"/>
              <a:gd name="T11" fmla="*/ 88 h 176"/>
              <a:gd name="T12" fmla="*/ 1 w 176"/>
              <a:gd name="T13" fmla="*/ 96 h 176"/>
              <a:gd name="T14" fmla="*/ 25 w 176"/>
              <a:gd name="T15" fmla="*/ 167 h 176"/>
              <a:gd name="T16" fmla="*/ 40 w 176"/>
              <a:gd name="T17" fmla="*/ 176 h 176"/>
              <a:gd name="T18" fmla="*/ 136 w 176"/>
              <a:gd name="T19" fmla="*/ 176 h 176"/>
              <a:gd name="T20" fmla="*/ 151 w 176"/>
              <a:gd name="T21" fmla="*/ 164 h 176"/>
              <a:gd name="T22" fmla="*/ 175 w 176"/>
              <a:gd name="T23" fmla="*/ 96 h 176"/>
              <a:gd name="T24" fmla="*/ 176 w 176"/>
              <a:gd name="T25" fmla="*/ 88 h 176"/>
              <a:gd name="T26" fmla="*/ 152 w 176"/>
              <a:gd name="T27" fmla="*/ 64 h 176"/>
              <a:gd name="T28" fmla="*/ 88 w 176"/>
              <a:gd name="T29" fmla="*/ 8 h 176"/>
              <a:gd name="T30" fmla="*/ 134 w 176"/>
              <a:gd name="T31" fmla="*/ 64 h 176"/>
              <a:gd name="T32" fmla="*/ 42 w 176"/>
              <a:gd name="T33" fmla="*/ 64 h 176"/>
              <a:gd name="T34" fmla="*/ 88 w 176"/>
              <a:gd name="T35" fmla="*/ 8 h 176"/>
              <a:gd name="T36" fmla="*/ 144 w 176"/>
              <a:gd name="T37" fmla="*/ 162 h 176"/>
              <a:gd name="T38" fmla="*/ 136 w 176"/>
              <a:gd name="T39" fmla="*/ 168 h 176"/>
              <a:gd name="T40" fmla="*/ 40 w 176"/>
              <a:gd name="T41" fmla="*/ 168 h 176"/>
              <a:gd name="T42" fmla="*/ 32 w 176"/>
              <a:gd name="T43" fmla="*/ 162 h 176"/>
              <a:gd name="T44" fmla="*/ 18 w 176"/>
              <a:gd name="T45" fmla="*/ 120 h 176"/>
              <a:gd name="T46" fmla="*/ 90 w 176"/>
              <a:gd name="T47" fmla="*/ 136 h 176"/>
              <a:gd name="T48" fmla="*/ 157 w 176"/>
              <a:gd name="T49" fmla="*/ 122 h 176"/>
              <a:gd name="T50" fmla="*/ 144 w 176"/>
              <a:gd name="T51" fmla="*/ 162 h 176"/>
              <a:gd name="T52" fmla="*/ 167 w 176"/>
              <a:gd name="T53" fmla="*/ 94 h 176"/>
              <a:gd name="T54" fmla="*/ 161 w 176"/>
              <a:gd name="T55" fmla="*/ 112 h 176"/>
              <a:gd name="T56" fmla="*/ 90 w 176"/>
              <a:gd name="T57" fmla="*/ 128 h 176"/>
              <a:gd name="T58" fmla="*/ 14 w 176"/>
              <a:gd name="T59" fmla="*/ 109 h 176"/>
              <a:gd name="T60" fmla="*/ 9 w 176"/>
              <a:gd name="T61" fmla="*/ 94 h 176"/>
              <a:gd name="T62" fmla="*/ 8 w 176"/>
              <a:gd name="T63" fmla="*/ 88 h 176"/>
              <a:gd name="T64" fmla="*/ 24 w 176"/>
              <a:gd name="T65" fmla="*/ 72 h 176"/>
              <a:gd name="T66" fmla="*/ 152 w 176"/>
              <a:gd name="T67" fmla="*/ 72 h 176"/>
              <a:gd name="T68" fmla="*/ 168 w 176"/>
              <a:gd name="T69" fmla="*/ 88 h 176"/>
              <a:gd name="T70" fmla="*/ 167 w 176"/>
              <a:gd name="T71" fmla="*/ 94 h 176"/>
              <a:gd name="T72" fmla="*/ 88 w 176"/>
              <a:gd name="T73" fmla="*/ 88 h 176"/>
              <a:gd name="T74" fmla="*/ 76 w 176"/>
              <a:gd name="T75" fmla="*/ 100 h 176"/>
              <a:gd name="T76" fmla="*/ 88 w 176"/>
              <a:gd name="T77" fmla="*/ 112 h 176"/>
              <a:gd name="T78" fmla="*/ 100 w 176"/>
              <a:gd name="T79" fmla="*/ 100 h 176"/>
              <a:gd name="T80" fmla="*/ 88 w 176"/>
              <a:gd name="T81" fmla="*/ 88 h 176"/>
              <a:gd name="T82" fmla="*/ 88 w 176"/>
              <a:gd name="T83" fmla="*/ 104 h 176"/>
              <a:gd name="T84" fmla="*/ 84 w 176"/>
              <a:gd name="T85" fmla="*/ 100 h 176"/>
              <a:gd name="T86" fmla="*/ 88 w 176"/>
              <a:gd name="T87" fmla="*/ 96 h 176"/>
              <a:gd name="T88" fmla="*/ 92 w 176"/>
              <a:gd name="T89" fmla="*/ 100 h 176"/>
              <a:gd name="T90" fmla="*/ 88 w 176"/>
              <a:gd name="T91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76">
                <a:moveTo>
                  <a:pt x="152" y="64"/>
                </a:moveTo>
                <a:cubicBezTo>
                  <a:pt x="142" y="64"/>
                  <a:pt x="142" y="64"/>
                  <a:pt x="142" y="64"/>
                </a:cubicBezTo>
                <a:cubicBezTo>
                  <a:pt x="135" y="27"/>
                  <a:pt x="114" y="0"/>
                  <a:pt x="88" y="0"/>
                </a:cubicBezTo>
                <a:cubicBezTo>
                  <a:pt x="62" y="0"/>
                  <a:pt x="41" y="27"/>
                  <a:pt x="34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11" y="64"/>
                  <a:pt x="0" y="75"/>
                  <a:pt x="0" y="88"/>
                </a:cubicBezTo>
                <a:cubicBezTo>
                  <a:pt x="0" y="92"/>
                  <a:pt x="1" y="96"/>
                  <a:pt x="1" y="96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5" y="167"/>
                  <a:pt x="28" y="176"/>
                  <a:pt x="40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8" y="176"/>
                  <a:pt x="151" y="165"/>
                  <a:pt x="151" y="164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93"/>
                  <a:pt x="176" y="91"/>
                  <a:pt x="176" y="88"/>
                </a:cubicBezTo>
                <a:cubicBezTo>
                  <a:pt x="176" y="75"/>
                  <a:pt x="165" y="64"/>
                  <a:pt x="152" y="64"/>
                </a:cubicBezTo>
                <a:close/>
                <a:moveTo>
                  <a:pt x="88" y="8"/>
                </a:moveTo>
                <a:cubicBezTo>
                  <a:pt x="109" y="8"/>
                  <a:pt x="128" y="32"/>
                  <a:pt x="134" y="64"/>
                </a:cubicBezTo>
                <a:cubicBezTo>
                  <a:pt x="42" y="64"/>
                  <a:pt x="42" y="64"/>
                  <a:pt x="42" y="64"/>
                </a:cubicBezTo>
                <a:cubicBezTo>
                  <a:pt x="48" y="32"/>
                  <a:pt x="67" y="8"/>
                  <a:pt x="88" y="8"/>
                </a:cubicBezTo>
                <a:close/>
                <a:moveTo>
                  <a:pt x="144" y="162"/>
                </a:moveTo>
                <a:cubicBezTo>
                  <a:pt x="144" y="162"/>
                  <a:pt x="142" y="168"/>
                  <a:pt x="136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34" y="168"/>
                  <a:pt x="32" y="162"/>
                  <a:pt x="32" y="162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37" y="130"/>
                  <a:pt x="62" y="136"/>
                  <a:pt x="90" y="136"/>
                </a:cubicBezTo>
                <a:cubicBezTo>
                  <a:pt x="115" y="136"/>
                  <a:pt x="139" y="131"/>
                  <a:pt x="157" y="122"/>
                </a:cubicBezTo>
                <a:lnTo>
                  <a:pt x="144" y="162"/>
                </a:lnTo>
                <a:close/>
                <a:moveTo>
                  <a:pt x="167" y="94"/>
                </a:moveTo>
                <a:cubicBezTo>
                  <a:pt x="161" y="112"/>
                  <a:pt x="161" y="112"/>
                  <a:pt x="161" y="112"/>
                </a:cubicBezTo>
                <a:cubicBezTo>
                  <a:pt x="143" y="122"/>
                  <a:pt x="118" y="128"/>
                  <a:pt x="90" y="128"/>
                </a:cubicBezTo>
                <a:cubicBezTo>
                  <a:pt x="60" y="128"/>
                  <a:pt x="33" y="120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8" y="91"/>
                  <a:pt x="8" y="88"/>
                </a:cubicBezTo>
                <a:cubicBezTo>
                  <a:pt x="8" y="79"/>
                  <a:pt x="15" y="72"/>
                  <a:pt x="2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61" y="72"/>
                  <a:pt x="168" y="79"/>
                  <a:pt x="168" y="88"/>
                </a:cubicBezTo>
                <a:cubicBezTo>
                  <a:pt x="168" y="91"/>
                  <a:pt x="167" y="94"/>
                  <a:pt x="167" y="94"/>
                </a:cubicBezTo>
                <a:close/>
                <a:moveTo>
                  <a:pt x="88" y="88"/>
                </a:moveTo>
                <a:cubicBezTo>
                  <a:pt x="81" y="88"/>
                  <a:pt x="76" y="93"/>
                  <a:pt x="76" y="100"/>
                </a:cubicBezTo>
                <a:cubicBezTo>
                  <a:pt x="76" y="107"/>
                  <a:pt x="81" y="112"/>
                  <a:pt x="88" y="112"/>
                </a:cubicBezTo>
                <a:cubicBezTo>
                  <a:pt x="95" y="112"/>
                  <a:pt x="100" y="107"/>
                  <a:pt x="100" y="100"/>
                </a:cubicBezTo>
                <a:cubicBezTo>
                  <a:pt x="100" y="93"/>
                  <a:pt x="95" y="88"/>
                  <a:pt x="88" y="88"/>
                </a:cubicBezTo>
                <a:close/>
                <a:moveTo>
                  <a:pt x="88" y="104"/>
                </a:moveTo>
                <a:cubicBezTo>
                  <a:pt x="86" y="104"/>
                  <a:pt x="84" y="102"/>
                  <a:pt x="84" y="100"/>
                </a:cubicBezTo>
                <a:cubicBezTo>
                  <a:pt x="84" y="98"/>
                  <a:pt x="86" y="96"/>
                  <a:pt x="88" y="96"/>
                </a:cubicBezTo>
                <a:cubicBezTo>
                  <a:pt x="90" y="96"/>
                  <a:pt x="92" y="98"/>
                  <a:pt x="92" y="100"/>
                </a:cubicBezTo>
                <a:cubicBezTo>
                  <a:pt x="92" y="102"/>
                  <a:pt x="90" y="104"/>
                  <a:pt x="88" y="10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58" name="Freeform 801"/>
          <p:cNvSpPr>
            <a:spLocks noEditPoints="1"/>
          </p:cNvSpPr>
          <p:nvPr/>
        </p:nvSpPr>
        <p:spPr bwMode="auto">
          <a:xfrm>
            <a:off x="1233487" y="4684169"/>
            <a:ext cx="539767" cy="525921"/>
          </a:xfrm>
          <a:custGeom>
            <a:avLst/>
            <a:gdLst>
              <a:gd name="T0" fmla="*/ 48 w 176"/>
              <a:gd name="T1" fmla="*/ 48 h 176"/>
              <a:gd name="T2" fmla="*/ 31 w 176"/>
              <a:gd name="T3" fmla="*/ 26 h 176"/>
              <a:gd name="T4" fmla="*/ 26 w 176"/>
              <a:gd name="T5" fmla="*/ 31 h 176"/>
              <a:gd name="T6" fmla="*/ 32 w 176"/>
              <a:gd name="T7" fmla="*/ 88 h 176"/>
              <a:gd name="T8" fmla="*/ 4 w 176"/>
              <a:gd name="T9" fmla="*/ 84 h 176"/>
              <a:gd name="T10" fmla="*/ 4 w 176"/>
              <a:gd name="T11" fmla="*/ 92 h 176"/>
              <a:gd name="T12" fmla="*/ 32 w 176"/>
              <a:gd name="T13" fmla="*/ 88 h 176"/>
              <a:gd name="T14" fmla="*/ 92 w 176"/>
              <a:gd name="T15" fmla="*/ 28 h 176"/>
              <a:gd name="T16" fmla="*/ 88 w 176"/>
              <a:gd name="T17" fmla="*/ 0 h 176"/>
              <a:gd name="T18" fmla="*/ 84 w 176"/>
              <a:gd name="T19" fmla="*/ 28 h 176"/>
              <a:gd name="T20" fmla="*/ 133 w 176"/>
              <a:gd name="T21" fmla="*/ 48 h 176"/>
              <a:gd name="T22" fmla="*/ 150 w 176"/>
              <a:gd name="T23" fmla="*/ 26 h 176"/>
              <a:gd name="T24" fmla="*/ 128 w 176"/>
              <a:gd name="T25" fmla="*/ 43 h 176"/>
              <a:gd name="T26" fmla="*/ 133 w 176"/>
              <a:gd name="T27" fmla="*/ 48 h 176"/>
              <a:gd name="T28" fmla="*/ 26 w 176"/>
              <a:gd name="T29" fmla="*/ 145 h 176"/>
              <a:gd name="T30" fmla="*/ 31 w 176"/>
              <a:gd name="T31" fmla="*/ 150 h 176"/>
              <a:gd name="T32" fmla="*/ 48 w 176"/>
              <a:gd name="T33" fmla="*/ 128 h 176"/>
              <a:gd name="T34" fmla="*/ 172 w 176"/>
              <a:gd name="T35" fmla="*/ 84 h 176"/>
              <a:gd name="T36" fmla="*/ 144 w 176"/>
              <a:gd name="T37" fmla="*/ 88 h 176"/>
              <a:gd name="T38" fmla="*/ 172 w 176"/>
              <a:gd name="T39" fmla="*/ 92 h 176"/>
              <a:gd name="T40" fmla="*/ 172 w 176"/>
              <a:gd name="T41" fmla="*/ 84 h 176"/>
              <a:gd name="T42" fmla="*/ 128 w 176"/>
              <a:gd name="T43" fmla="*/ 128 h 176"/>
              <a:gd name="T44" fmla="*/ 145 w 176"/>
              <a:gd name="T45" fmla="*/ 150 h 176"/>
              <a:gd name="T46" fmla="*/ 150 w 176"/>
              <a:gd name="T47" fmla="*/ 145 h 176"/>
              <a:gd name="T48" fmla="*/ 88 w 176"/>
              <a:gd name="T49" fmla="*/ 40 h 176"/>
              <a:gd name="T50" fmla="*/ 88 w 176"/>
              <a:gd name="T51" fmla="*/ 136 h 176"/>
              <a:gd name="T52" fmla="*/ 88 w 176"/>
              <a:gd name="T53" fmla="*/ 40 h 176"/>
              <a:gd name="T54" fmla="*/ 48 w 176"/>
              <a:gd name="T55" fmla="*/ 88 h 176"/>
              <a:gd name="T56" fmla="*/ 128 w 176"/>
              <a:gd name="T57" fmla="*/ 88 h 176"/>
              <a:gd name="T58" fmla="*/ 88 w 176"/>
              <a:gd name="T59" fmla="*/ 144 h 176"/>
              <a:gd name="T60" fmla="*/ 84 w 176"/>
              <a:gd name="T61" fmla="*/ 172 h 176"/>
              <a:gd name="T62" fmla="*/ 92 w 176"/>
              <a:gd name="T63" fmla="*/ 172 h 176"/>
              <a:gd name="T64" fmla="*/ 88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43" y="48"/>
                </a:moveTo>
                <a:cubicBezTo>
                  <a:pt x="44" y="50"/>
                  <a:pt x="47" y="50"/>
                  <a:pt x="48" y="48"/>
                </a:cubicBezTo>
                <a:cubicBezTo>
                  <a:pt x="50" y="47"/>
                  <a:pt x="50" y="44"/>
                  <a:pt x="48" y="43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4"/>
                  <a:pt x="27" y="24"/>
                  <a:pt x="26" y="26"/>
                </a:cubicBezTo>
                <a:cubicBezTo>
                  <a:pt x="24" y="27"/>
                  <a:pt x="24" y="30"/>
                  <a:pt x="26" y="31"/>
                </a:cubicBezTo>
                <a:lnTo>
                  <a:pt x="43" y="48"/>
                </a:lnTo>
                <a:close/>
                <a:moveTo>
                  <a:pt x="32" y="88"/>
                </a:moveTo>
                <a:cubicBezTo>
                  <a:pt x="32" y="86"/>
                  <a:pt x="30" y="84"/>
                  <a:pt x="28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2" y="84"/>
                  <a:pt x="0" y="86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lose/>
                <a:moveTo>
                  <a:pt x="88" y="32"/>
                </a:moveTo>
                <a:cubicBezTo>
                  <a:pt x="90" y="32"/>
                  <a:pt x="92" y="30"/>
                  <a:pt x="92" y="28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0"/>
                  <a:pt x="86" y="32"/>
                  <a:pt x="88" y="32"/>
                </a:cubicBezTo>
                <a:close/>
                <a:moveTo>
                  <a:pt x="133" y="48"/>
                </a:moveTo>
                <a:cubicBezTo>
                  <a:pt x="150" y="31"/>
                  <a:pt x="150" y="31"/>
                  <a:pt x="150" y="31"/>
                </a:cubicBezTo>
                <a:cubicBezTo>
                  <a:pt x="152" y="30"/>
                  <a:pt x="152" y="27"/>
                  <a:pt x="150" y="26"/>
                </a:cubicBezTo>
                <a:cubicBezTo>
                  <a:pt x="149" y="24"/>
                  <a:pt x="146" y="24"/>
                  <a:pt x="145" y="26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6" y="44"/>
                  <a:pt x="126" y="47"/>
                  <a:pt x="128" y="48"/>
                </a:cubicBezTo>
                <a:cubicBezTo>
                  <a:pt x="129" y="50"/>
                  <a:pt x="132" y="50"/>
                  <a:pt x="133" y="48"/>
                </a:cubicBezTo>
                <a:close/>
                <a:moveTo>
                  <a:pt x="43" y="128"/>
                </a:moveTo>
                <a:cubicBezTo>
                  <a:pt x="26" y="145"/>
                  <a:pt x="26" y="145"/>
                  <a:pt x="26" y="145"/>
                </a:cubicBezTo>
                <a:cubicBezTo>
                  <a:pt x="24" y="146"/>
                  <a:pt x="24" y="149"/>
                  <a:pt x="26" y="150"/>
                </a:cubicBezTo>
                <a:cubicBezTo>
                  <a:pt x="27" y="152"/>
                  <a:pt x="30" y="152"/>
                  <a:pt x="31" y="150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50" y="132"/>
                  <a:pt x="50" y="129"/>
                  <a:pt x="48" y="128"/>
                </a:cubicBezTo>
                <a:cubicBezTo>
                  <a:pt x="47" y="126"/>
                  <a:pt x="44" y="126"/>
                  <a:pt x="43" y="128"/>
                </a:cubicBezTo>
                <a:close/>
                <a:moveTo>
                  <a:pt x="172" y="84"/>
                </a:moveTo>
                <a:cubicBezTo>
                  <a:pt x="148" y="84"/>
                  <a:pt x="148" y="84"/>
                  <a:pt x="148" y="84"/>
                </a:cubicBez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72" y="92"/>
                  <a:pt x="172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6"/>
                  <a:pt x="174" y="84"/>
                  <a:pt x="172" y="84"/>
                </a:cubicBezTo>
                <a:close/>
                <a:moveTo>
                  <a:pt x="133" y="128"/>
                </a:moveTo>
                <a:cubicBezTo>
                  <a:pt x="132" y="126"/>
                  <a:pt x="129" y="126"/>
                  <a:pt x="128" y="128"/>
                </a:cubicBezTo>
                <a:cubicBezTo>
                  <a:pt x="126" y="129"/>
                  <a:pt x="126" y="132"/>
                  <a:pt x="128" y="133"/>
                </a:cubicBezTo>
                <a:cubicBezTo>
                  <a:pt x="145" y="150"/>
                  <a:pt x="145" y="150"/>
                  <a:pt x="145" y="150"/>
                </a:cubicBezTo>
                <a:cubicBezTo>
                  <a:pt x="146" y="152"/>
                  <a:pt x="149" y="152"/>
                  <a:pt x="150" y="150"/>
                </a:cubicBezTo>
                <a:cubicBezTo>
                  <a:pt x="152" y="149"/>
                  <a:pt x="152" y="146"/>
                  <a:pt x="150" y="145"/>
                </a:cubicBezTo>
                <a:lnTo>
                  <a:pt x="133" y="128"/>
                </a:lnTo>
                <a:close/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lose/>
                <a:moveTo>
                  <a:pt x="88" y="128"/>
                </a:moveTo>
                <a:cubicBezTo>
                  <a:pt x="66" y="128"/>
                  <a:pt x="48" y="110"/>
                  <a:pt x="48" y="88"/>
                </a:cubicBezTo>
                <a:cubicBezTo>
                  <a:pt x="48" y="66"/>
                  <a:pt x="66" y="48"/>
                  <a:pt x="88" y="48"/>
                </a:cubicBezTo>
                <a:cubicBezTo>
                  <a:pt x="110" y="48"/>
                  <a:pt x="128" y="66"/>
                  <a:pt x="128" y="88"/>
                </a:cubicBezTo>
                <a:cubicBezTo>
                  <a:pt x="128" y="110"/>
                  <a:pt x="110" y="128"/>
                  <a:pt x="88" y="128"/>
                </a:cubicBezTo>
                <a:close/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72"/>
                  <a:pt x="84" y="172"/>
                  <a:pt x="84" y="172"/>
                </a:cubicBezTo>
                <a:cubicBezTo>
                  <a:pt x="84" y="174"/>
                  <a:pt x="86" y="176"/>
                  <a:pt x="88" y="176"/>
                </a:cubicBezTo>
                <a:cubicBezTo>
                  <a:pt x="90" y="176"/>
                  <a:pt x="92" y="174"/>
                  <a:pt x="92" y="172"/>
                </a:cubicBezTo>
                <a:cubicBezTo>
                  <a:pt x="92" y="148"/>
                  <a:pt x="92" y="148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59" name="Freeform 802"/>
          <p:cNvSpPr>
            <a:spLocks noEditPoints="1"/>
          </p:cNvSpPr>
          <p:nvPr/>
        </p:nvSpPr>
        <p:spPr bwMode="auto">
          <a:xfrm>
            <a:off x="2257652" y="4684169"/>
            <a:ext cx="525921" cy="525921"/>
          </a:xfrm>
          <a:custGeom>
            <a:avLst/>
            <a:gdLst>
              <a:gd name="T0" fmla="*/ 43 w 176"/>
              <a:gd name="T1" fmla="*/ 48 h 176"/>
              <a:gd name="T2" fmla="*/ 48 w 176"/>
              <a:gd name="T3" fmla="*/ 48 h 176"/>
              <a:gd name="T4" fmla="*/ 48 w 176"/>
              <a:gd name="T5" fmla="*/ 43 h 176"/>
              <a:gd name="T6" fmla="*/ 31 w 176"/>
              <a:gd name="T7" fmla="*/ 26 h 176"/>
              <a:gd name="T8" fmla="*/ 26 w 176"/>
              <a:gd name="T9" fmla="*/ 26 h 176"/>
              <a:gd name="T10" fmla="*/ 26 w 176"/>
              <a:gd name="T11" fmla="*/ 31 h 176"/>
              <a:gd name="T12" fmla="*/ 43 w 176"/>
              <a:gd name="T13" fmla="*/ 48 h 176"/>
              <a:gd name="T14" fmla="*/ 133 w 176"/>
              <a:gd name="T15" fmla="*/ 48 h 176"/>
              <a:gd name="T16" fmla="*/ 150 w 176"/>
              <a:gd name="T17" fmla="*/ 31 h 176"/>
              <a:gd name="T18" fmla="*/ 150 w 176"/>
              <a:gd name="T19" fmla="*/ 26 h 176"/>
              <a:gd name="T20" fmla="*/ 145 w 176"/>
              <a:gd name="T21" fmla="*/ 26 h 176"/>
              <a:gd name="T22" fmla="*/ 128 w 176"/>
              <a:gd name="T23" fmla="*/ 43 h 176"/>
              <a:gd name="T24" fmla="*/ 128 w 176"/>
              <a:gd name="T25" fmla="*/ 48 h 176"/>
              <a:gd name="T26" fmla="*/ 133 w 176"/>
              <a:gd name="T27" fmla="*/ 48 h 176"/>
              <a:gd name="T28" fmla="*/ 88 w 176"/>
              <a:gd name="T29" fmla="*/ 32 h 176"/>
              <a:gd name="T30" fmla="*/ 92 w 176"/>
              <a:gd name="T31" fmla="*/ 28 h 176"/>
              <a:gd name="T32" fmla="*/ 92 w 176"/>
              <a:gd name="T33" fmla="*/ 4 h 176"/>
              <a:gd name="T34" fmla="*/ 88 w 176"/>
              <a:gd name="T35" fmla="*/ 0 h 176"/>
              <a:gd name="T36" fmla="*/ 84 w 176"/>
              <a:gd name="T37" fmla="*/ 4 h 176"/>
              <a:gd name="T38" fmla="*/ 84 w 176"/>
              <a:gd name="T39" fmla="*/ 28 h 176"/>
              <a:gd name="T40" fmla="*/ 88 w 176"/>
              <a:gd name="T41" fmla="*/ 32 h 176"/>
              <a:gd name="T42" fmla="*/ 172 w 176"/>
              <a:gd name="T43" fmla="*/ 88 h 176"/>
              <a:gd name="T44" fmla="*/ 136 w 176"/>
              <a:gd name="T45" fmla="*/ 88 h 176"/>
              <a:gd name="T46" fmla="*/ 88 w 176"/>
              <a:gd name="T47" fmla="*/ 40 h 176"/>
              <a:gd name="T48" fmla="*/ 40 w 176"/>
              <a:gd name="T49" fmla="*/ 88 h 176"/>
              <a:gd name="T50" fmla="*/ 4 w 176"/>
              <a:gd name="T51" fmla="*/ 88 h 176"/>
              <a:gd name="T52" fmla="*/ 0 w 176"/>
              <a:gd name="T53" fmla="*/ 92 h 176"/>
              <a:gd name="T54" fmla="*/ 4 w 176"/>
              <a:gd name="T55" fmla="*/ 96 h 176"/>
              <a:gd name="T56" fmla="*/ 172 w 176"/>
              <a:gd name="T57" fmla="*/ 96 h 176"/>
              <a:gd name="T58" fmla="*/ 176 w 176"/>
              <a:gd name="T59" fmla="*/ 92 h 176"/>
              <a:gd name="T60" fmla="*/ 172 w 176"/>
              <a:gd name="T61" fmla="*/ 88 h 176"/>
              <a:gd name="T62" fmla="*/ 48 w 176"/>
              <a:gd name="T63" fmla="*/ 88 h 176"/>
              <a:gd name="T64" fmla="*/ 88 w 176"/>
              <a:gd name="T65" fmla="*/ 48 h 176"/>
              <a:gd name="T66" fmla="*/ 128 w 176"/>
              <a:gd name="T67" fmla="*/ 88 h 176"/>
              <a:gd name="T68" fmla="*/ 48 w 176"/>
              <a:gd name="T69" fmla="*/ 88 h 176"/>
              <a:gd name="T70" fmla="*/ 112 w 176"/>
              <a:gd name="T71" fmla="*/ 144 h 176"/>
              <a:gd name="T72" fmla="*/ 104 w 176"/>
              <a:gd name="T73" fmla="*/ 144 h 176"/>
              <a:gd name="T74" fmla="*/ 104 w 176"/>
              <a:gd name="T75" fmla="*/ 124 h 176"/>
              <a:gd name="T76" fmla="*/ 100 w 176"/>
              <a:gd name="T77" fmla="*/ 120 h 176"/>
              <a:gd name="T78" fmla="*/ 76 w 176"/>
              <a:gd name="T79" fmla="*/ 120 h 176"/>
              <a:gd name="T80" fmla="*/ 72 w 176"/>
              <a:gd name="T81" fmla="*/ 124 h 176"/>
              <a:gd name="T82" fmla="*/ 72 w 176"/>
              <a:gd name="T83" fmla="*/ 144 h 176"/>
              <a:gd name="T84" fmla="*/ 64 w 176"/>
              <a:gd name="T85" fmla="*/ 144 h 176"/>
              <a:gd name="T86" fmla="*/ 60 w 176"/>
              <a:gd name="T87" fmla="*/ 148 h 176"/>
              <a:gd name="T88" fmla="*/ 61 w 176"/>
              <a:gd name="T89" fmla="*/ 151 h 176"/>
              <a:gd name="T90" fmla="*/ 85 w 176"/>
              <a:gd name="T91" fmla="*/ 175 h 176"/>
              <a:gd name="T92" fmla="*/ 88 w 176"/>
              <a:gd name="T93" fmla="*/ 176 h 176"/>
              <a:gd name="T94" fmla="*/ 91 w 176"/>
              <a:gd name="T95" fmla="*/ 175 h 176"/>
              <a:gd name="T96" fmla="*/ 115 w 176"/>
              <a:gd name="T97" fmla="*/ 151 h 176"/>
              <a:gd name="T98" fmla="*/ 116 w 176"/>
              <a:gd name="T99" fmla="*/ 148 h 176"/>
              <a:gd name="T100" fmla="*/ 112 w 176"/>
              <a:gd name="T101" fmla="*/ 144 h 176"/>
              <a:gd name="T102" fmla="*/ 88 w 176"/>
              <a:gd name="T103" fmla="*/ 166 h 176"/>
              <a:gd name="T104" fmla="*/ 74 w 176"/>
              <a:gd name="T105" fmla="*/ 152 h 176"/>
              <a:gd name="T106" fmla="*/ 76 w 176"/>
              <a:gd name="T107" fmla="*/ 152 h 176"/>
              <a:gd name="T108" fmla="*/ 80 w 176"/>
              <a:gd name="T109" fmla="*/ 148 h 176"/>
              <a:gd name="T110" fmla="*/ 80 w 176"/>
              <a:gd name="T111" fmla="*/ 128 h 176"/>
              <a:gd name="T112" fmla="*/ 96 w 176"/>
              <a:gd name="T113" fmla="*/ 128 h 176"/>
              <a:gd name="T114" fmla="*/ 96 w 176"/>
              <a:gd name="T115" fmla="*/ 148 h 176"/>
              <a:gd name="T116" fmla="*/ 100 w 176"/>
              <a:gd name="T117" fmla="*/ 152 h 176"/>
              <a:gd name="T118" fmla="*/ 102 w 176"/>
              <a:gd name="T119" fmla="*/ 152 h 176"/>
              <a:gd name="T120" fmla="*/ 88 w 176"/>
              <a:gd name="T121" fmla="*/ 16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43" y="48"/>
                </a:moveTo>
                <a:cubicBezTo>
                  <a:pt x="44" y="50"/>
                  <a:pt x="47" y="50"/>
                  <a:pt x="48" y="48"/>
                </a:cubicBezTo>
                <a:cubicBezTo>
                  <a:pt x="50" y="47"/>
                  <a:pt x="50" y="44"/>
                  <a:pt x="48" y="43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4"/>
                  <a:pt x="27" y="24"/>
                  <a:pt x="26" y="26"/>
                </a:cubicBezTo>
                <a:cubicBezTo>
                  <a:pt x="24" y="27"/>
                  <a:pt x="24" y="30"/>
                  <a:pt x="26" y="31"/>
                </a:cubicBezTo>
                <a:lnTo>
                  <a:pt x="43" y="48"/>
                </a:lnTo>
                <a:close/>
                <a:moveTo>
                  <a:pt x="133" y="48"/>
                </a:moveTo>
                <a:cubicBezTo>
                  <a:pt x="150" y="31"/>
                  <a:pt x="150" y="31"/>
                  <a:pt x="150" y="31"/>
                </a:cubicBezTo>
                <a:cubicBezTo>
                  <a:pt x="152" y="30"/>
                  <a:pt x="152" y="27"/>
                  <a:pt x="150" y="26"/>
                </a:cubicBezTo>
                <a:cubicBezTo>
                  <a:pt x="149" y="24"/>
                  <a:pt x="146" y="24"/>
                  <a:pt x="145" y="26"/>
                </a:cubicBezTo>
                <a:cubicBezTo>
                  <a:pt x="128" y="43"/>
                  <a:pt x="128" y="43"/>
                  <a:pt x="128" y="43"/>
                </a:cubicBezTo>
                <a:cubicBezTo>
                  <a:pt x="126" y="44"/>
                  <a:pt x="126" y="47"/>
                  <a:pt x="128" y="48"/>
                </a:cubicBezTo>
                <a:cubicBezTo>
                  <a:pt x="129" y="50"/>
                  <a:pt x="132" y="50"/>
                  <a:pt x="133" y="48"/>
                </a:cubicBezTo>
                <a:close/>
                <a:moveTo>
                  <a:pt x="88" y="32"/>
                </a:moveTo>
                <a:cubicBezTo>
                  <a:pt x="90" y="32"/>
                  <a:pt x="92" y="30"/>
                  <a:pt x="92" y="28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30"/>
                  <a:pt x="86" y="32"/>
                  <a:pt x="88" y="32"/>
                </a:cubicBezTo>
                <a:close/>
                <a:moveTo>
                  <a:pt x="172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ubicBezTo>
                  <a:pt x="61" y="40"/>
                  <a:pt x="40" y="61"/>
                  <a:pt x="40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90"/>
                  <a:pt x="174" y="88"/>
                  <a:pt x="172" y="88"/>
                </a:cubicBezTo>
                <a:close/>
                <a:moveTo>
                  <a:pt x="48" y="88"/>
                </a:moveTo>
                <a:cubicBezTo>
                  <a:pt x="48" y="66"/>
                  <a:pt x="66" y="48"/>
                  <a:pt x="88" y="48"/>
                </a:cubicBezTo>
                <a:cubicBezTo>
                  <a:pt x="110" y="48"/>
                  <a:pt x="128" y="66"/>
                  <a:pt x="128" y="88"/>
                </a:cubicBezTo>
                <a:lnTo>
                  <a:pt x="48" y="88"/>
                </a:lnTo>
                <a:close/>
                <a:moveTo>
                  <a:pt x="112" y="144"/>
                </a:moveTo>
                <a:cubicBezTo>
                  <a:pt x="104" y="144"/>
                  <a:pt x="104" y="144"/>
                  <a:pt x="104" y="144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44"/>
                  <a:pt x="72" y="144"/>
                  <a:pt x="72" y="144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2" y="144"/>
                  <a:pt x="60" y="146"/>
                  <a:pt x="60" y="148"/>
                </a:cubicBezTo>
                <a:cubicBezTo>
                  <a:pt x="60" y="149"/>
                  <a:pt x="60" y="150"/>
                  <a:pt x="61" y="151"/>
                </a:cubicBezTo>
                <a:cubicBezTo>
                  <a:pt x="85" y="175"/>
                  <a:pt x="85" y="175"/>
                  <a:pt x="85" y="175"/>
                </a:cubicBezTo>
                <a:cubicBezTo>
                  <a:pt x="86" y="176"/>
                  <a:pt x="87" y="176"/>
                  <a:pt x="88" y="176"/>
                </a:cubicBezTo>
                <a:cubicBezTo>
                  <a:pt x="89" y="176"/>
                  <a:pt x="90" y="176"/>
                  <a:pt x="91" y="175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6" y="150"/>
                  <a:pt x="116" y="149"/>
                  <a:pt x="116" y="148"/>
                </a:cubicBezTo>
                <a:cubicBezTo>
                  <a:pt x="116" y="146"/>
                  <a:pt x="114" y="144"/>
                  <a:pt x="112" y="144"/>
                </a:cubicBezTo>
                <a:close/>
                <a:moveTo>
                  <a:pt x="88" y="166"/>
                </a:moveTo>
                <a:cubicBezTo>
                  <a:pt x="74" y="152"/>
                  <a:pt x="74" y="152"/>
                  <a:pt x="74" y="152"/>
                </a:cubicBezTo>
                <a:cubicBezTo>
                  <a:pt x="76" y="152"/>
                  <a:pt x="76" y="152"/>
                  <a:pt x="76" y="152"/>
                </a:cubicBezTo>
                <a:cubicBezTo>
                  <a:pt x="78" y="152"/>
                  <a:pt x="80" y="150"/>
                  <a:pt x="80" y="14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50"/>
                  <a:pt x="98" y="152"/>
                  <a:pt x="100" y="152"/>
                </a:cubicBezTo>
                <a:cubicBezTo>
                  <a:pt x="102" y="152"/>
                  <a:pt x="102" y="152"/>
                  <a:pt x="102" y="152"/>
                </a:cubicBezTo>
                <a:lnTo>
                  <a:pt x="88" y="16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0" name="Freeform 803"/>
          <p:cNvSpPr>
            <a:spLocks noEditPoints="1"/>
          </p:cNvSpPr>
          <p:nvPr/>
        </p:nvSpPr>
        <p:spPr bwMode="auto">
          <a:xfrm>
            <a:off x="3281814" y="4684169"/>
            <a:ext cx="525921" cy="525921"/>
          </a:xfrm>
          <a:custGeom>
            <a:avLst/>
            <a:gdLst>
              <a:gd name="T0" fmla="*/ 172 w 176"/>
              <a:gd name="T1" fmla="*/ 168 h 176"/>
              <a:gd name="T2" fmla="*/ 136 w 176"/>
              <a:gd name="T3" fmla="*/ 168 h 176"/>
              <a:gd name="T4" fmla="*/ 88 w 176"/>
              <a:gd name="T5" fmla="*/ 120 h 176"/>
              <a:gd name="T6" fmla="*/ 40 w 176"/>
              <a:gd name="T7" fmla="*/ 168 h 176"/>
              <a:gd name="T8" fmla="*/ 4 w 176"/>
              <a:gd name="T9" fmla="*/ 168 h 176"/>
              <a:gd name="T10" fmla="*/ 0 w 176"/>
              <a:gd name="T11" fmla="*/ 172 h 176"/>
              <a:gd name="T12" fmla="*/ 4 w 176"/>
              <a:gd name="T13" fmla="*/ 176 h 176"/>
              <a:gd name="T14" fmla="*/ 172 w 176"/>
              <a:gd name="T15" fmla="*/ 176 h 176"/>
              <a:gd name="T16" fmla="*/ 176 w 176"/>
              <a:gd name="T17" fmla="*/ 172 h 176"/>
              <a:gd name="T18" fmla="*/ 172 w 176"/>
              <a:gd name="T19" fmla="*/ 168 h 176"/>
              <a:gd name="T20" fmla="*/ 48 w 176"/>
              <a:gd name="T21" fmla="*/ 168 h 176"/>
              <a:gd name="T22" fmla="*/ 88 w 176"/>
              <a:gd name="T23" fmla="*/ 128 h 176"/>
              <a:gd name="T24" fmla="*/ 128 w 176"/>
              <a:gd name="T25" fmla="*/ 168 h 176"/>
              <a:gd name="T26" fmla="*/ 48 w 176"/>
              <a:gd name="T27" fmla="*/ 168 h 176"/>
              <a:gd name="T28" fmla="*/ 133 w 176"/>
              <a:gd name="T29" fmla="*/ 128 h 176"/>
              <a:gd name="T30" fmla="*/ 150 w 176"/>
              <a:gd name="T31" fmla="*/ 111 h 176"/>
              <a:gd name="T32" fmla="*/ 150 w 176"/>
              <a:gd name="T33" fmla="*/ 106 h 176"/>
              <a:gd name="T34" fmla="*/ 145 w 176"/>
              <a:gd name="T35" fmla="*/ 106 h 176"/>
              <a:gd name="T36" fmla="*/ 128 w 176"/>
              <a:gd name="T37" fmla="*/ 123 h 176"/>
              <a:gd name="T38" fmla="*/ 128 w 176"/>
              <a:gd name="T39" fmla="*/ 128 h 176"/>
              <a:gd name="T40" fmla="*/ 133 w 176"/>
              <a:gd name="T41" fmla="*/ 128 h 176"/>
              <a:gd name="T42" fmla="*/ 84 w 176"/>
              <a:gd name="T43" fmla="*/ 84 h 176"/>
              <a:gd name="T44" fmla="*/ 84 w 176"/>
              <a:gd name="T45" fmla="*/ 108 h 176"/>
              <a:gd name="T46" fmla="*/ 88 w 176"/>
              <a:gd name="T47" fmla="*/ 112 h 176"/>
              <a:gd name="T48" fmla="*/ 92 w 176"/>
              <a:gd name="T49" fmla="*/ 108 h 176"/>
              <a:gd name="T50" fmla="*/ 92 w 176"/>
              <a:gd name="T51" fmla="*/ 84 h 176"/>
              <a:gd name="T52" fmla="*/ 88 w 176"/>
              <a:gd name="T53" fmla="*/ 80 h 176"/>
              <a:gd name="T54" fmla="*/ 84 w 176"/>
              <a:gd name="T55" fmla="*/ 84 h 176"/>
              <a:gd name="T56" fmla="*/ 43 w 176"/>
              <a:gd name="T57" fmla="*/ 128 h 176"/>
              <a:gd name="T58" fmla="*/ 48 w 176"/>
              <a:gd name="T59" fmla="*/ 128 h 176"/>
              <a:gd name="T60" fmla="*/ 48 w 176"/>
              <a:gd name="T61" fmla="*/ 123 h 176"/>
              <a:gd name="T62" fmla="*/ 31 w 176"/>
              <a:gd name="T63" fmla="*/ 106 h 176"/>
              <a:gd name="T64" fmla="*/ 26 w 176"/>
              <a:gd name="T65" fmla="*/ 106 h 176"/>
              <a:gd name="T66" fmla="*/ 26 w 176"/>
              <a:gd name="T67" fmla="*/ 111 h 176"/>
              <a:gd name="T68" fmla="*/ 43 w 176"/>
              <a:gd name="T69" fmla="*/ 128 h 176"/>
              <a:gd name="T70" fmla="*/ 64 w 176"/>
              <a:gd name="T71" fmla="*/ 32 h 176"/>
              <a:gd name="T72" fmla="*/ 72 w 176"/>
              <a:gd name="T73" fmla="*/ 32 h 176"/>
              <a:gd name="T74" fmla="*/ 72 w 176"/>
              <a:gd name="T75" fmla="*/ 52 h 176"/>
              <a:gd name="T76" fmla="*/ 76 w 176"/>
              <a:gd name="T77" fmla="*/ 56 h 176"/>
              <a:gd name="T78" fmla="*/ 100 w 176"/>
              <a:gd name="T79" fmla="*/ 56 h 176"/>
              <a:gd name="T80" fmla="*/ 104 w 176"/>
              <a:gd name="T81" fmla="*/ 52 h 176"/>
              <a:gd name="T82" fmla="*/ 104 w 176"/>
              <a:gd name="T83" fmla="*/ 32 h 176"/>
              <a:gd name="T84" fmla="*/ 112 w 176"/>
              <a:gd name="T85" fmla="*/ 32 h 176"/>
              <a:gd name="T86" fmla="*/ 116 w 176"/>
              <a:gd name="T87" fmla="*/ 28 h 176"/>
              <a:gd name="T88" fmla="*/ 115 w 176"/>
              <a:gd name="T89" fmla="*/ 25 h 176"/>
              <a:gd name="T90" fmla="*/ 91 w 176"/>
              <a:gd name="T91" fmla="*/ 1 h 176"/>
              <a:gd name="T92" fmla="*/ 88 w 176"/>
              <a:gd name="T93" fmla="*/ 0 h 176"/>
              <a:gd name="T94" fmla="*/ 85 w 176"/>
              <a:gd name="T95" fmla="*/ 1 h 176"/>
              <a:gd name="T96" fmla="*/ 61 w 176"/>
              <a:gd name="T97" fmla="*/ 25 h 176"/>
              <a:gd name="T98" fmla="*/ 60 w 176"/>
              <a:gd name="T99" fmla="*/ 28 h 176"/>
              <a:gd name="T100" fmla="*/ 64 w 176"/>
              <a:gd name="T101" fmla="*/ 32 h 176"/>
              <a:gd name="T102" fmla="*/ 88 w 176"/>
              <a:gd name="T103" fmla="*/ 10 h 176"/>
              <a:gd name="T104" fmla="*/ 102 w 176"/>
              <a:gd name="T105" fmla="*/ 24 h 176"/>
              <a:gd name="T106" fmla="*/ 100 w 176"/>
              <a:gd name="T107" fmla="*/ 24 h 176"/>
              <a:gd name="T108" fmla="*/ 96 w 176"/>
              <a:gd name="T109" fmla="*/ 28 h 176"/>
              <a:gd name="T110" fmla="*/ 96 w 176"/>
              <a:gd name="T111" fmla="*/ 48 h 176"/>
              <a:gd name="T112" fmla="*/ 80 w 176"/>
              <a:gd name="T113" fmla="*/ 48 h 176"/>
              <a:gd name="T114" fmla="*/ 80 w 176"/>
              <a:gd name="T115" fmla="*/ 28 h 176"/>
              <a:gd name="T116" fmla="*/ 76 w 176"/>
              <a:gd name="T117" fmla="*/ 24 h 176"/>
              <a:gd name="T118" fmla="*/ 74 w 176"/>
              <a:gd name="T119" fmla="*/ 24 h 176"/>
              <a:gd name="T120" fmla="*/ 88 w 176"/>
              <a:gd name="T121" fmla="*/ 1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2" y="168"/>
                </a:moveTo>
                <a:cubicBezTo>
                  <a:pt x="136" y="168"/>
                  <a:pt x="136" y="168"/>
                  <a:pt x="136" y="168"/>
                </a:cubicBezTo>
                <a:cubicBezTo>
                  <a:pt x="136" y="141"/>
                  <a:pt x="115" y="120"/>
                  <a:pt x="88" y="120"/>
                </a:cubicBezTo>
                <a:cubicBezTo>
                  <a:pt x="61" y="120"/>
                  <a:pt x="40" y="141"/>
                  <a:pt x="40" y="168"/>
                </a:cubicBezTo>
                <a:cubicBezTo>
                  <a:pt x="4" y="168"/>
                  <a:pt x="4" y="168"/>
                  <a:pt x="4" y="168"/>
                </a:cubicBezTo>
                <a:cubicBezTo>
                  <a:pt x="2" y="168"/>
                  <a:pt x="0" y="170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0"/>
                  <a:pt x="174" y="168"/>
                  <a:pt x="172" y="168"/>
                </a:cubicBezTo>
                <a:close/>
                <a:moveTo>
                  <a:pt x="48" y="168"/>
                </a:moveTo>
                <a:cubicBezTo>
                  <a:pt x="48" y="146"/>
                  <a:pt x="66" y="128"/>
                  <a:pt x="88" y="128"/>
                </a:cubicBezTo>
                <a:cubicBezTo>
                  <a:pt x="110" y="128"/>
                  <a:pt x="128" y="146"/>
                  <a:pt x="128" y="168"/>
                </a:cubicBezTo>
                <a:lnTo>
                  <a:pt x="48" y="168"/>
                </a:lnTo>
                <a:close/>
                <a:moveTo>
                  <a:pt x="133" y="128"/>
                </a:moveTo>
                <a:cubicBezTo>
                  <a:pt x="150" y="111"/>
                  <a:pt x="150" y="111"/>
                  <a:pt x="150" y="111"/>
                </a:cubicBezTo>
                <a:cubicBezTo>
                  <a:pt x="152" y="110"/>
                  <a:pt x="152" y="107"/>
                  <a:pt x="150" y="106"/>
                </a:cubicBezTo>
                <a:cubicBezTo>
                  <a:pt x="149" y="104"/>
                  <a:pt x="146" y="104"/>
                  <a:pt x="145" y="106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26" y="124"/>
                  <a:pt x="126" y="127"/>
                  <a:pt x="128" y="128"/>
                </a:cubicBezTo>
                <a:cubicBezTo>
                  <a:pt x="129" y="130"/>
                  <a:pt x="132" y="130"/>
                  <a:pt x="133" y="128"/>
                </a:cubicBezTo>
                <a:close/>
                <a:moveTo>
                  <a:pt x="84" y="84"/>
                </a:moveTo>
                <a:cubicBezTo>
                  <a:pt x="84" y="108"/>
                  <a:pt x="84" y="108"/>
                  <a:pt x="84" y="108"/>
                </a:cubicBezTo>
                <a:cubicBezTo>
                  <a:pt x="84" y="110"/>
                  <a:pt x="86" y="112"/>
                  <a:pt x="88" y="112"/>
                </a:cubicBezTo>
                <a:cubicBezTo>
                  <a:pt x="90" y="112"/>
                  <a:pt x="92" y="110"/>
                  <a:pt x="92" y="108"/>
                </a:cubicBezTo>
                <a:cubicBezTo>
                  <a:pt x="92" y="84"/>
                  <a:pt x="92" y="84"/>
                  <a:pt x="92" y="84"/>
                </a:cubicBezTo>
                <a:cubicBezTo>
                  <a:pt x="92" y="82"/>
                  <a:pt x="90" y="80"/>
                  <a:pt x="88" y="80"/>
                </a:cubicBezTo>
                <a:cubicBezTo>
                  <a:pt x="86" y="80"/>
                  <a:pt x="84" y="82"/>
                  <a:pt x="84" y="84"/>
                </a:cubicBezTo>
                <a:close/>
                <a:moveTo>
                  <a:pt x="43" y="128"/>
                </a:moveTo>
                <a:cubicBezTo>
                  <a:pt x="44" y="130"/>
                  <a:pt x="47" y="130"/>
                  <a:pt x="48" y="128"/>
                </a:cubicBezTo>
                <a:cubicBezTo>
                  <a:pt x="50" y="127"/>
                  <a:pt x="50" y="124"/>
                  <a:pt x="48" y="123"/>
                </a:cubicBezTo>
                <a:cubicBezTo>
                  <a:pt x="31" y="106"/>
                  <a:pt x="31" y="106"/>
                  <a:pt x="31" y="106"/>
                </a:cubicBezTo>
                <a:cubicBezTo>
                  <a:pt x="30" y="104"/>
                  <a:pt x="27" y="104"/>
                  <a:pt x="26" y="106"/>
                </a:cubicBezTo>
                <a:cubicBezTo>
                  <a:pt x="24" y="107"/>
                  <a:pt x="24" y="110"/>
                  <a:pt x="26" y="111"/>
                </a:cubicBezTo>
                <a:lnTo>
                  <a:pt x="43" y="128"/>
                </a:lnTo>
                <a:close/>
                <a:moveTo>
                  <a:pt x="64" y="32"/>
                </a:moveTo>
                <a:cubicBezTo>
                  <a:pt x="72" y="32"/>
                  <a:pt x="72" y="32"/>
                  <a:pt x="72" y="32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4"/>
                  <a:pt x="74" y="56"/>
                  <a:pt x="76" y="56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102" y="56"/>
                  <a:pt x="104" y="54"/>
                  <a:pt x="104" y="5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88" y="10"/>
                </a:moveTo>
                <a:cubicBezTo>
                  <a:pt x="102" y="24"/>
                  <a:pt x="102" y="24"/>
                  <a:pt x="10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98" y="24"/>
                  <a:pt x="96" y="26"/>
                  <a:pt x="96" y="28"/>
                </a:cubicBezTo>
                <a:cubicBezTo>
                  <a:pt x="96" y="48"/>
                  <a:pt x="96" y="48"/>
                  <a:pt x="96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80" y="28"/>
                  <a:pt x="80" y="28"/>
                  <a:pt x="80" y="28"/>
                </a:cubicBezTo>
                <a:cubicBezTo>
                  <a:pt x="80" y="26"/>
                  <a:pt x="78" y="24"/>
                  <a:pt x="76" y="24"/>
                </a:cubicBezTo>
                <a:cubicBezTo>
                  <a:pt x="74" y="24"/>
                  <a:pt x="74" y="24"/>
                  <a:pt x="74" y="24"/>
                </a:cubicBezTo>
                <a:lnTo>
                  <a:pt x="88" y="1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1" name="Freeform 804"/>
          <p:cNvSpPr>
            <a:spLocks noEditPoints="1"/>
          </p:cNvSpPr>
          <p:nvPr/>
        </p:nvSpPr>
        <p:spPr bwMode="auto">
          <a:xfrm>
            <a:off x="4292142" y="4684169"/>
            <a:ext cx="539767" cy="525921"/>
          </a:xfrm>
          <a:custGeom>
            <a:avLst/>
            <a:gdLst>
              <a:gd name="T0" fmla="*/ 93 w 176"/>
              <a:gd name="T1" fmla="*/ 76 h 176"/>
              <a:gd name="T2" fmla="*/ 104 w 176"/>
              <a:gd name="T3" fmla="*/ 68 h 176"/>
              <a:gd name="T4" fmla="*/ 115 w 176"/>
              <a:gd name="T5" fmla="*/ 76 h 176"/>
              <a:gd name="T6" fmla="*/ 111 w 176"/>
              <a:gd name="T7" fmla="*/ 63 h 176"/>
              <a:gd name="T8" fmla="*/ 120 w 176"/>
              <a:gd name="T9" fmla="*/ 56 h 176"/>
              <a:gd name="T10" fmla="*/ 108 w 176"/>
              <a:gd name="T11" fmla="*/ 56 h 176"/>
              <a:gd name="T12" fmla="*/ 104 w 176"/>
              <a:gd name="T13" fmla="*/ 44 h 176"/>
              <a:gd name="T14" fmla="*/ 100 w 176"/>
              <a:gd name="T15" fmla="*/ 56 h 176"/>
              <a:gd name="T16" fmla="*/ 88 w 176"/>
              <a:gd name="T17" fmla="*/ 56 h 176"/>
              <a:gd name="T18" fmla="*/ 97 w 176"/>
              <a:gd name="T19" fmla="*/ 63 h 176"/>
              <a:gd name="T20" fmla="*/ 93 w 176"/>
              <a:gd name="T21" fmla="*/ 76 h 176"/>
              <a:gd name="T22" fmla="*/ 144 w 176"/>
              <a:gd name="T23" fmla="*/ 84 h 176"/>
              <a:gd name="T24" fmla="*/ 140 w 176"/>
              <a:gd name="T25" fmla="*/ 96 h 176"/>
              <a:gd name="T26" fmla="*/ 128 w 176"/>
              <a:gd name="T27" fmla="*/ 96 h 176"/>
              <a:gd name="T28" fmla="*/ 137 w 176"/>
              <a:gd name="T29" fmla="*/ 103 h 176"/>
              <a:gd name="T30" fmla="*/ 133 w 176"/>
              <a:gd name="T31" fmla="*/ 116 h 176"/>
              <a:gd name="T32" fmla="*/ 144 w 176"/>
              <a:gd name="T33" fmla="*/ 108 h 176"/>
              <a:gd name="T34" fmla="*/ 155 w 176"/>
              <a:gd name="T35" fmla="*/ 116 h 176"/>
              <a:gd name="T36" fmla="*/ 151 w 176"/>
              <a:gd name="T37" fmla="*/ 103 h 176"/>
              <a:gd name="T38" fmla="*/ 160 w 176"/>
              <a:gd name="T39" fmla="*/ 96 h 176"/>
              <a:gd name="T40" fmla="*/ 148 w 176"/>
              <a:gd name="T41" fmla="*/ 96 h 176"/>
              <a:gd name="T42" fmla="*/ 144 w 176"/>
              <a:gd name="T43" fmla="*/ 84 h 176"/>
              <a:gd name="T44" fmla="*/ 60 w 176"/>
              <a:gd name="T45" fmla="*/ 56 h 176"/>
              <a:gd name="T46" fmla="*/ 80 w 176"/>
              <a:gd name="T47" fmla="*/ 0 h 176"/>
              <a:gd name="T48" fmla="*/ 0 w 176"/>
              <a:gd name="T49" fmla="*/ 88 h 176"/>
              <a:gd name="T50" fmla="*/ 88 w 176"/>
              <a:gd name="T51" fmla="*/ 176 h 176"/>
              <a:gd name="T52" fmla="*/ 160 w 176"/>
              <a:gd name="T53" fmla="*/ 144 h 176"/>
              <a:gd name="T54" fmla="*/ 148 w 176"/>
              <a:gd name="T55" fmla="*/ 144 h 176"/>
              <a:gd name="T56" fmla="*/ 60 w 176"/>
              <a:gd name="T57" fmla="*/ 56 h 176"/>
              <a:gd name="T58" fmla="*/ 88 w 176"/>
              <a:gd name="T59" fmla="*/ 168 h 176"/>
              <a:gd name="T60" fmla="*/ 8 w 176"/>
              <a:gd name="T61" fmla="*/ 88 h 176"/>
              <a:gd name="T62" fmla="*/ 63 w 176"/>
              <a:gd name="T63" fmla="*/ 12 h 176"/>
              <a:gd name="T64" fmla="*/ 52 w 176"/>
              <a:gd name="T65" fmla="*/ 56 h 176"/>
              <a:gd name="T66" fmla="*/ 140 w 176"/>
              <a:gd name="T67" fmla="*/ 152 h 176"/>
              <a:gd name="T68" fmla="*/ 88 w 176"/>
              <a:gd name="T69" fmla="*/ 168 h 176"/>
              <a:gd name="T70" fmla="*/ 176 w 176"/>
              <a:gd name="T71" fmla="*/ 16 h 176"/>
              <a:gd name="T72" fmla="*/ 160 w 176"/>
              <a:gd name="T73" fmla="*/ 16 h 176"/>
              <a:gd name="T74" fmla="*/ 154 w 176"/>
              <a:gd name="T75" fmla="*/ 0 h 176"/>
              <a:gd name="T76" fmla="*/ 148 w 176"/>
              <a:gd name="T77" fmla="*/ 16 h 176"/>
              <a:gd name="T78" fmla="*/ 132 w 176"/>
              <a:gd name="T79" fmla="*/ 16 h 176"/>
              <a:gd name="T80" fmla="*/ 145 w 176"/>
              <a:gd name="T81" fmla="*/ 26 h 176"/>
              <a:gd name="T82" fmla="*/ 139 w 176"/>
              <a:gd name="T83" fmla="*/ 44 h 176"/>
              <a:gd name="T84" fmla="*/ 154 w 176"/>
              <a:gd name="T85" fmla="*/ 33 h 176"/>
              <a:gd name="T86" fmla="*/ 169 w 176"/>
              <a:gd name="T87" fmla="*/ 44 h 176"/>
              <a:gd name="T88" fmla="*/ 163 w 176"/>
              <a:gd name="T89" fmla="*/ 26 h 176"/>
              <a:gd name="T90" fmla="*/ 176 w 176"/>
              <a:gd name="T9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6" h="176">
                <a:moveTo>
                  <a:pt x="93" y="76"/>
                </a:moveTo>
                <a:cubicBezTo>
                  <a:pt x="104" y="68"/>
                  <a:pt x="104" y="68"/>
                  <a:pt x="104" y="68"/>
                </a:cubicBezTo>
                <a:cubicBezTo>
                  <a:pt x="115" y="76"/>
                  <a:pt x="115" y="76"/>
                  <a:pt x="115" y="76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7" y="63"/>
                  <a:pt x="97" y="63"/>
                  <a:pt x="97" y="63"/>
                </a:cubicBezTo>
                <a:lnTo>
                  <a:pt x="93" y="76"/>
                </a:lnTo>
                <a:close/>
                <a:moveTo>
                  <a:pt x="144" y="84"/>
                </a:moveTo>
                <a:cubicBezTo>
                  <a:pt x="140" y="96"/>
                  <a:pt x="140" y="96"/>
                  <a:pt x="140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44" y="108"/>
                  <a:pt x="144" y="108"/>
                  <a:pt x="144" y="108"/>
                </a:cubicBezTo>
                <a:cubicBezTo>
                  <a:pt x="155" y="116"/>
                  <a:pt x="155" y="116"/>
                  <a:pt x="155" y="116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48" y="96"/>
                  <a:pt x="148" y="96"/>
                  <a:pt x="148" y="96"/>
                </a:cubicBezTo>
                <a:lnTo>
                  <a:pt x="144" y="84"/>
                </a:lnTo>
                <a:close/>
                <a:moveTo>
                  <a:pt x="60" y="56"/>
                </a:moveTo>
                <a:cubicBezTo>
                  <a:pt x="60" y="35"/>
                  <a:pt x="67" y="15"/>
                  <a:pt x="80" y="0"/>
                </a:cubicBezTo>
                <a:cubicBezTo>
                  <a:pt x="35" y="4"/>
                  <a:pt x="0" y="42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16" y="176"/>
                  <a:pt x="144" y="163"/>
                  <a:pt x="160" y="144"/>
                </a:cubicBezTo>
                <a:cubicBezTo>
                  <a:pt x="157" y="144"/>
                  <a:pt x="151" y="144"/>
                  <a:pt x="148" y="144"/>
                </a:cubicBezTo>
                <a:cubicBezTo>
                  <a:pt x="99" y="144"/>
                  <a:pt x="60" y="104"/>
                  <a:pt x="60" y="56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52"/>
                  <a:pt x="31" y="22"/>
                  <a:pt x="63" y="12"/>
                </a:cubicBezTo>
                <a:cubicBezTo>
                  <a:pt x="56" y="25"/>
                  <a:pt x="52" y="40"/>
                  <a:pt x="52" y="56"/>
                </a:cubicBezTo>
                <a:cubicBezTo>
                  <a:pt x="52" y="106"/>
                  <a:pt x="91" y="147"/>
                  <a:pt x="140" y="152"/>
                </a:cubicBezTo>
                <a:cubicBezTo>
                  <a:pt x="125" y="162"/>
                  <a:pt x="106" y="168"/>
                  <a:pt x="88" y="168"/>
                </a:cubicBezTo>
                <a:close/>
                <a:moveTo>
                  <a:pt x="176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54" y="0"/>
                  <a:pt x="154" y="0"/>
                  <a:pt x="154" y="0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32" y="16"/>
                  <a:pt x="132" y="16"/>
                  <a:pt x="132" y="16"/>
                </a:cubicBezTo>
                <a:cubicBezTo>
                  <a:pt x="145" y="26"/>
                  <a:pt x="145" y="26"/>
                  <a:pt x="145" y="26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63" y="26"/>
                  <a:pt x="163" y="26"/>
                  <a:pt x="163" y="26"/>
                </a:cubicBezTo>
                <a:lnTo>
                  <a:pt x="176" y="16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2" name="Freeform 805"/>
          <p:cNvSpPr>
            <a:spLocks noEditPoints="1"/>
          </p:cNvSpPr>
          <p:nvPr/>
        </p:nvSpPr>
        <p:spPr bwMode="auto">
          <a:xfrm>
            <a:off x="5316307" y="4684169"/>
            <a:ext cx="539767" cy="525921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close/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close/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close/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close/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close/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close/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close/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3" name="Freeform 806"/>
          <p:cNvSpPr>
            <a:spLocks noEditPoints="1"/>
          </p:cNvSpPr>
          <p:nvPr/>
        </p:nvSpPr>
        <p:spPr bwMode="auto">
          <a:xfrm>
            <a:off x="6326625" y="4753374"/>
            <a:ext cx="553602" cy="387521"/>
          </a:xfrm>
          <a:custGeom>
            <a:avLst/>
            <a:gdLst>
              <a:gd name="T0" fmla="*/ 177 w 181"/>
              <a:gd name="T1" fmla="*/ 38 h 128"/>
              <a:gd name="T2" fmla="*/ 145 w 181"/>
              <a:gd name="T3" fmla="*/ 18 h 128"/>
              <a:gd name="T4" fmla="*/ 152 w 181"/>
              <a:gd name="T5" fmla="*/ 27 h 128"/>
              <a:gd name="T6" fmla="*/ 170 w 181"/>
              <a:gd name="T7" fmla="*/ 40 h 128"/>
              <a:gd name="T8" fmla="*/ 167 w 181"/>
              <a:gd name="T9" fmla="*/ 51 h 128"/>
              <a:gd name="T10" fmla="*/ 154 w 181"/>
              <a:gd name="T11" fmla="*/ 65 h 128"/>
              <a:gd name="T12" fmla="*/ 154 w 181"/>
              <a:gd name="T13" fmla="*/ 64 h 128"/>
              <a:gd name="T14" fmla="*/ 90 w 181"/>
              <a:gd name="T15" fmla="*/ 0 h 128"/>
              <a:gd name="T16" fmla="*/ 26 w 181"/>
              <a:gd name="T17" fmla="*/ 64 h 128"/>
              <a:gd name="T18" fmla="*/ 33 w 181"/>
              <a:gd name="T19" fmla="*/ 94 h 128"/>
              <a:gd name="T20" fmla="*/ 10 w 181"/>
              <a:gd name="T21" fmla="*/ 80 h 128"/>
              <a:gd name="T22" fmla="*/ 13 w 181"/>
              <a:gd name="T23" fmla="*/ 69 h 128"/>
              <a:gd name="T24" fmla="*/ 18 w 181"/>
              <a:gd name="T25" fmla="*/ 62 h 128"/>
              <a:gd name="T26" fmla="*/ 19 w 181"/>
              <a:gd name="T27" fmla="*/ 50 h 128"/>
              <a:gd name="T28" fmla="*/ 3 w 181"/>
              <a:gd name="T29" fmla="*/ 82 h 128"/>
              <a:gd name="T30" fmla="*/ 39 w 181"/>
              <a:gd name="T31" fmla="*/ 103 h 128"/>
              <a:gd name="T32" fmla="*/ 90 w 181"/>
              <a:gd name="T33" fmla="*/ 128 h 128"/>
              <a:gd name="T34" fmla="*/ 153 w 181"/>
              <a:gd name="T35" fmla="*/ 76 h 128"/>
              <a:gd name="T36" fmla="*/ 177 w 181"/>
              <a:gd name="T37" fmla="*/ 38 h 128"/>
              <a:gd name="T38" fmla="*/ 90 w 181"/>
              <a:gd name="T39" fmla="*/ 120 h 128"/>
              <a:gd name="T40" fmla="*/ 51 w 181"/>
              <a:gd name="T41" fmla="*/ 104 h 128"/>
              <a:gd name="T42" fmla="*/ 55 w 181"/>
              <a:gd name="T43" fmla="*/ 104 h 128"/>
              <a:gd name="T44" fmla="*/ 101 w 181"/>
              <a:gd name="T45" fmla="*/ 98 h 128"/>
              <a:gd name="T46" fmla="*/ 143 w 181"/>
              <a:gd name="T47" fmla="*/ 81 h 128"/>
              <a:gd name="T48" fmla="*/ 90 w 181"/>
              <a:gd name="T49" fmla="*/ 120 h 128"/>
              <a:gd name="T50" fmla="*/ 146 w 181"/>
              <a:gd name="T51" fmla="*/ 71 h 128"/>
              <a:gd name="T52" fmla="*/ 99 w 181"/>
              <a:gd name="T53" fmla="*/ 90 h 128"/>
              <a:gd name="T54" fmla="*/ 55 w 181"/>
              <a:gd name="T55" fmla="*/ 96 h 128"/>
              <a:gd name="T56" fmla="*/ 44 w 181"/>
              <a:gd name="T57" fmla="*/ 95 h 128"/>
              <a:gd name="T58" fmla="*/ 34 w 181"/>
              <a:gd name="T59" fmla="*/ 64 h 128"/>
              <a:gd name="T60" fmla="*/ 90 w 181"/>
              <a:gd name="T61" fmla="*/ 8 h 128"/>
              <a:gd name="T62" fmla="*/ 146 w 181"/>
              <a:gd name="T63" fmla="*/ 64 h 128"/>
              <a:gd name="T64" fmla="*/ 146 w 181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1" h="128">
                <a:moveTo>
                  <a:pt x="177" y="38"/>
                </a:moveTo>
                <a:cubicBezTo>
                  <a:pt x="174" y="27"/>
                  <a:pt x="162" y="20"/>
                  <a:pt x="145" y="18"/>
                </a:cubicBezTo>
                <a:cubicBezTo>
                  <a:pt x="148" y="21"/>
                  <a:pt x="150" y="24"/>
                  <a:pt x="152" y="27"/>
                </a:cubicBezTo>
                <a:cubicBezTo>
                  <a:pt x="162" y="30"/>
                  <a:pt x="168" y="34"/>
                  <a:pt x="170" y="40"/>
                </a:cubicBezTo>
                <a:cubicBezTo>
                  <a:pt x="171" y="43"/>
                  <a:pt x="170" y="47"/>
                  <a:pt x="167" y="51"/>
                </a:cubicBezTo>
                <a:cubicBezTo>
                  <a:pt x="165" y="55"/>
                  <a:pt x="160" y="60"/>
                  <a:pt x="154" y="65"/>
                </a:cubicBezTo>
                <a:cubicBezTo>
                  <a:pt x="154" y="65"/>
                  <a:pt x="154" y="64"/>
                  <a:pt x="154" y="64"/>
                </a:cubicBezTo>
                <a:cubicBezTo>
                  <a:pt x="154" y="29"/>
                  <a:pt x="125" y="0"/>
                  <a:pt x="90" y="0"/>
                </a:cubicBezTo>
                <a:cubicBezTo>
                  <a:pt x="55" y="0"/>
                  <a:pt x="26" y="29"/>
                  <a:pt x="26" y="64"/>
                </a:cubicBezTo>
                <a:cubicBezTo>
                  <a:pt x="26" y="75"/>
                  <a:pt x="29" y="85"/>
                  <a:pt x="33" y="94"/>
                </a:cubicBezTo>
                <a:cubicBezTo>
                  <a:pt x="21" y="91"/>
                  <a:pt x="12" y="86"/>
                  <a:pt x="10" y="80"/>
                </a:cubicBezTo>
                <a:cubicBezTo>
                  <a:pt x="9" y="77"/>
                  <a:pt x="10" y="73"/>
                  <a:pt x="13" y="69"/>
                </a:cubicBezTo>
                <a:cubicBezTo>
                  <a:pt x="14" y="67"/>
                  <a:pt x="16" y="65"/>
                  <a:pt x="18" y="62"/>
                </a:cubicBezTo>
                <a:cubicBezTo>
                  <a:pt x="18" y="58"/>
                  <a:pt x="19" y="54"/>
                  <a:pt x="19" y="50"/>
                </a:cubicBezTo>
                <a:cubicBezTo>
                  <a:pt x="6" y="61"/>
                  <a:pt x="0" y="72"/>
                  <a:pt x="3" y="82"/>
                </a:cubicBezTo>
                <a:cubicBezTo>
                  <a:pt x="6" y="93"/>
                  <a:pt x="20" y="101"/>
                  <a:pt x="39" y="103"/>
                </a:cubicBezTo>
                <a:cubicBezTo>
                  <a:pt x="51" y="118"/>
                  <a:pt x="69" y="128"/>
                  <a:pt x="90" y="128"/>
                </a:cubicBezTo>
                <a:cubicBezTo>
                  <a:pt x="121" y="128"/>
                  <a:pt x="147" y="105"/>
                  <a:pt x="153" y="76"/>
                </a:cubicBezTo>
                <a:cubicBezTo>
                  <a:pt x="171" y="64"/>
                  <a:pt x="181" y="50"/>
                  <a:pt x="177" y="38"/>
                </a:cubicBezTo>
                <a:close/>
                <a:moveTo>
                  <a:pt x="90" y="120"/>
                </a:moveTo>
                <a:cubicBezTo>
                  <a:pt x="75" y="120"/>
                  <a:pt x="61" y="114"/>
                  <a:pt x="51" y="104"/>
                </a:cubicBezTo>
                <a:cubicBezTo>
                  <a:pt x="52" y="104"/>
                  <a:pt x="53" y="104"/>
                  <a:pt x="55" y="104"/>
                </a:cubicBezTo>
                <a:cubicBezTo>
                  <a:pt x="69" y="104"/>
                  <a:pt x="84" y="102"/>
                  <a:pt x="101" y="98"/>
                </a:cubicBezTo>
                <a:cubicBezTo>
                  <a:pt x="117" y="94"/>
                  <a:pt x="131" y="88"/>
                  <a:pt x="143" y="81"/>
                </a:cubicBezTo>
                <a:cubicBezTo>
                  <a:pt x="136" y="104"/>
                  <a:pt x="115" y="120"/>
                  <a:pt x="90" y="120"/>
                </a:cubicBezTo>
                <a:close/>
                <a:moveTo>
                  <a:pt x="146" y="71"/>
                </a:moveTo>
                <a:cubicBezTo>
                  <a:pt x="134" y="78"/>
                  <a:pt x="118" y="85"/>
                  <a:pt x="99" y="90"/>
                </a:cubicBezTo>
                <a:cubicBezTo>
                  <a:pt x="84" y="94"/>
                  <a:pt x="69" y="96"/>
                  <a:pt x="55" y="96"/>
                </a:cubicBezTo>
                <a:cubicBezTo>
                  <a:pt x="51" y="96"/>
                  <a:pt x="47" y="96"/>
                  <a:pt x="44" y="95"/>
                </a:cubicBezTo>
                <a:cubicBezTo>
                  <a:pt x="38" y="86"/>
                  <a:pt x="34" y="76"/>
                  <a:pt x="34" y="64"/>
                </a:cubicBezTo>
                <a:cubicBezTo>
                  <a:pt x="34" y="33"/>
                  <a:pt x="59" y="8"/>
                  <a:pt x="90" y="8"/>
                </a:cubicBezTo>
                <a:cubicBezTo>
                  <a:pt x="121" y="8"/>
                  <a:pt x="146" y="33"/>
                  <a:pt x="146" y="64"/>
                </a:cubicBezTo>
                <a:cubicBezTo>
                  <a:pt x="146" y="66"/>
                  <a:pt x="146" y="69"/>
                  <a:pt x="146" y="71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4" name="Freeform 807"/>
          <p:cNvSpPr>
            <a:spLocks noEditPoints="1"/>
          </p:cNvSpPr>
          <p:nvPr/>
        </p:nvSpPr>
        <p:spPr bwMode="auto">
          <a:xfrm>
            <a:off x="7433829" y="4684169"/>
            <a:ext cx="387521" cy="525921"/>
          </a:xfrm>
          <a:custGeom>
            <a:avLst/>
            <a:gdLst>
              <a:gd name="T0" fmla="*/ 64 w 128"/>
              <a:gd name="T1" fmla="*/ 152 h 176"/>
              <a:gd name="T2" fmla="*/ 24 w 128"/>
              <a:gd name="T3" fmla="*/ 112 h 176"/>
              <a:gd name="T4" fmla="*/ 20 w 128"/>
              <a:gd name="T5" fmla="*/ 108 h 176"/>
              <a:gd name="T6" fmla="*/ 16 w 128"/>
              <a:gd name="T7" fmla="*/ 112 h 176"/>
              <a:gd name="T8" fmla="*/ 64 w 128"/>
              <a:gd name="T9" fmla="*/ 160 h 176"/>
              <a:gd name="T10" fmla="*/ 68 w 128"/>
              <a:gd name="T11" fmla="*/ 156 h 176"/>
              <a:gd name="T12" fmla="*/ 64 w 128"/>
              <a:gd name="T13" fmla="*/ 152 h 176"/>
              <a:gd name="T14" fmla="*/ 64 w 128"/>
              <a:gd name="T15" fmla="*/ 0 h 176"/>
              <a:gd name="T16" fmla="*/ 0 w 128"/>
              <a:gd name="T17" fmla="*/ 112 h 176"/>
              <a:gd name="T18" fmla="*/ 64 w 128"/>
              <a:gd name="T19" fmla="*/ 176 h 176"/>
              <a:gd name="T20" fmla="*/ 128 w 128"/>
              <a:gd name="T21" fmla="*/ 112 h 176"/>
              <a:gd name="T22" fmla="*/ 64 w 128"/>
              <a:gd name="T23" fmla="*/ 0 h 176"/>
              <a:gd name="T24" fmla="*/ 64 w 128"/>
              <a:gd name="T25" fmla="*/ 168 h 176"/>
              <a:gd name="T26" fmla="*/ 8 w 128"/>
              <a:gd name="T27" fmla="*/ 110 h 176"/>
              <a:gd name="T28" fmla="*/ 64 w 128"/>
              <a:gd name="T29" fmla="*/ 10 h 176"/>
              <a:gd name="T30" fmla="*/ 120 w 128"/>
              <a:gd name="T31" fmla="*/ 110 h 176"/>
              <a:gd name="T32" fmla="*/ 64 w 128"/>
              <a:gd name="T3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76">
                <a:moveTo>
                  <a:pt x="64" y="152"/>
                </a:moveTo>
                <a:cubicBezTo>
                  <a:pt x="42" y="152"/>
                  <a:pt x="24" y="134"/>
                  <a:pt x="24" y="112"/>
                </a:cubicBezTo>
                <a:cubicBezTo>
                  <a:pt x="24" y="110"/>
                  <a:pt x="22" y="108"/>
                  <a:pt x="20" y="108"/>
                </a:cubicBezTo>
                <a:cubicBezTo>
                  <a:pt x="18" y="108"/>
                  <a:pt x="16" y="110"/>
                  <a:pt x="16" y="112"/>
                </a:cubicBezTo>
                <a:cubicBezTo>
                  <a:pt x="16" y="139"/>
                  <a:pt x="37" y="160"/>
                  <a:pt x="64" y="160"/>
                </a:cubicBezTo>
                <a:cubicBezTo>
                  <a:pt x="66" y="160"/>
                  <a:pt x="68" y="158"/>
                  <a:pt x="68" y="156"/>
                </a:cubicBezTo>
                <a:cubicBezTo>
                  <a:pt x="68" y="154"/>
                  <a:pt x="66" y="152"/>
                  <a:pt x="64" y="152"/>
                </a:cubicBezTo>
                <a:close/>
                <a:moveTo>
                  <a:pt x="64" y="0"/>
                </a:moveTo>
                <a:cubicBezTo>
                  <a:pt x="56" y="0"/>
                  <a:pt x="0" y="68"/>
                  <a:pt x="0" y="112"/>
                </a:cubicBezTo>
                <a:cubicBezTo>
                  <a:pt x="0" y="147"/>
                  <a:pt x="29" y="176"/>
                  <a:pt x="64" y="176"/>
                </a:cubicBezTo>
                <a:cubicBezTo>
                  <a:pt x="99" y="176"/>
                  <a:pt x="128" y="147"/>
                  <a:pt x="128" y="112"/>
                </a:cubicBezTo>
                <a:cubicBezTo>
                  <a:pt x="128" y="68"/>
                  <a:pt x="72" y="0"/>
                  <a:pt x="64" y="0"/>
                </a:cubicBezTo>
                <a:close/>
                <a:moveTo>
                  <a:pt x="64" y="168"/>
                </a:moveTo>
                <a:cubicBezTo>
                  <a:pt x="33" y="168"/>
                  <a:pt x="8" y="142"/>
                  <a:pt x="8" y="110"/>
                </a:cubicBezTo>
                <a:cubicBezTo>
                  <a:pt x="8" y="72"/>
                  <a:pt x="60" y="10"/>
                  <a:pt x="64" y="10"/>
                </a:cubicBezTo>
                <a:cubicBezTo>
                  <a:pt x="68" y="10"/>
                  <a:pt x="120" y="72"/>
                  <a:pt x="120" y="110"/>
                </a:cubicBezTo>
                <a:cubicBezTo>
                  <a:pt x="120" y="142"/>
                  <a:pt x="95" y="168"/>
                  <a:pt x="64" y="16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5" name="Freeform 808"/>
          <p:cNvSpPr>
            <a:spLocks noEditPoints="1"/>
          </p:cNvSpPr>
          <p:nvPr/>
        </p:nvSpPr>
        <p:spPr bwMode="auto">
          <a:xfrm>
            <a:off x="8374951" y="4684169"/>
            <a:ext cx="539767" cy="525921"/>
          </a:xfrm>
          <a:custGeom>
            <a:avLst/>
            <a:gdLst>
              <a:gd name="T0" fmla="*/ 88 w 176"/>
              <a:gd name="T1" fmla="*/ 56 h 176"/>
              <a:gd name="T2" fmla="*/ 80 w 176"/>
              <a:gd name="T3" fmla="*/ 64 h 176"/>
              <a:gd name="T4" fmla="*/ 88 w 176"/>
              <a:gd name="T5" fmla="*/ 72 h 176"/>
              <a:gd name="T6" fmla="*/ 96 w 176"/>
              <a:gd name="T7" fmla="*/ 64 h 176"/>
              <a:gd name="T8" fmla="*/ 88 w 176"/>
              <a:gd name="T9" fmla="*/ 56 h 176"/>
              <a:gd name="T10" fmla="*/ 92 w 176"/>
              <a:gd name="T11" fmla="*/ 8 h 176"/>
              <a:gd name="T12" fmla="*/ 92 w 176"/>
              <a:gd name="T13" fmla="*/ 4 h 176"/>
              <a:gd name="T14" fmla="*/ 88 w 176"/>
              <a:gd name="T15" fmla="*/ 0 h 176"/>
              <a:gd name="T16" fmla="*/ 84 w 176"/>
              <a:gd name="T17" fmla="*/ 4 h 176"/>
              <a:gd name="T18" fmla="*/ 84 w 176"/>
              <a:gd name="T19" fmla="*/ 8 h 176"/>
              <a:gd name="T20" fmla="*/ 0 w 176"/>
              <a:gd name="T21" fmla="*/ 92 h 176"/>
              <a:gd name="T22" fmla="*/ 4 w 176"/>
              <a:gd name="T23" fmla="*/ 96 h 176"/>
              <a:gd name="T24" fmla="*/ 84 w 176"/>
              <a:gd name="T25" fmla="*/ 96 h 176"/>
              <a:gd name="T26" fmla="*/ 84 w 176"/>
              <a:gd name="T27" fmla="*/ 152 h 176"/>
              <a:gd name="T28" fmla="*/ 68 w 176"/>
              <a:gd name="T29" fmla="*/ 168 h 176"/>
              <a:gd name="T30" fmla="*/ 52 w 176"/>
              <a:gd name="T31" fmla="*/ 152 h 176"/>
              <a:gd name="T32" fmla="*/ 48 w 176"/>
              <a:gd name="T33" fmla="*/ 148 h 176"/>
              <a:gd name="T34" fmla="*/ 44 w 176"/>
              <a:gd name="T35" fmla="*/ 152 h 176"/>
              <a:gd name="T36" fmla="*/ 68 w 176"/>
              <a:gd name="T37" fmla="*/ 176 h 176"/>
              <a:gd name="T38" fmla="*/ 92 w 176"/>
              <a:gd name="T39" fmla="*/ 156 h 176"/>
              <a:gd name="T40" fmla="*/ 92 w 176"/>
              <a:gd name="T41" fmla="*/ 156 h 176"/>
              <a:gd name="T42" fmla="*/ 92 w 176"/>
              <a:gd name="T43" fmla="*/ 96 h 176"/>
              <a:gd name="T44" fmla="*/ 172 w 176"/>
              <a:gd name="T45" fmla="*/ 96 h 176"/>
              <a:gd name="T46" fmla="*/ 176 w 176"/>
              <a:gd name="T47" fmla="*/ 92 h 176"/>
              <a:gd name="T48" fmla="*/ 92 w 176"/>
              <a:gd name="T49" fmla="*/ 8 h 176"/>
              <a:gd name="T50" fmla="*/ 8 w 176"/>
              <a:gd name="T51" fmla="*/ 88 h 176"/>
              <a:gd name="T52" fmla="*/ 88 w 176"/>
              <a:gd name="T53" fmla="*/ 16 h 176"/>
              <a:gd name="T54" fmla="*/ 168 w 176"/>
              <a:gd name="T55" fmla="*/ 88 h 176"/>
              <a:gd name="T56" fmla="*/ 8 w 176"/>
              <a:gd name="T57" fmla="*/ 88 h 176"/>
              <a:gd name="T58" fmla="*/ 32 w 176"/>
              <a:gd name="T59" fmla="*/ 64 h 176"/>
              <a:gd name="T60" fmla="*/ 24 w 176"/>
              <a:gd name="T61" fmla="*/ 72 h 176"/>
              <a:gd name="T62" fmla="*/ 32 w 176"/>
              <a:gd name="T63" fmla="*/ 80 h 176"/>
              <a:gd name="T64" fmla="*/ 40 w 176"/>
              <a:gd name="T65" fmla="*/ 72 h 176"/>
              <a:gd name="T66" fmla="*/ 32 w 176"/>
              <a:gd name="T67" fmla="*/ 64 h 176"/>
              <a:gd name="T68" fmla="*/ 64 w 176"/>
              <a:gd name="T69" fmla="*/ 40 h 176"/>
              <a:gd name="T70" fmla="*/ 56 w 176"/>
              <a:gd name="T71" fmla="*/ 48 h 176"/>
              <a:gd name="T72" fmla="*/ 64 w 176"/>
              <a:gd name="T73" fmla="*/ 56 h 176"/>
              <a:gd name="T74" fmla="*/ 72 w 176"/>
              <a:gd name="T75" fmla="*/ 48 h 176"/>
              <a:gd name="T76" fmla="*/ 64 w 176"/>
              <a:gd name="T77" fmla="*/ 40 h 176"/>
              <a:gd name="T78" fmla="*/ 136 w 176"/>
              <a:gd name="T79" fmla="*/ 64 h 176"/>
              <a:gd name="T80" fmla="*/ 128 w 176"/>
              <a:gd name="T81" fmla="*/ 72 h 176"/>
              <a:gd name="T82" fmla="*/ 136 w 176"/>
              <a:gd name="T83" fmla="*/ 80 h 176"/>
              <a:gd name="T84" fmla="*/ 144 w 176"/>
              <a:gd name="T85" fmla="*/ 72 h 176"/>
              <a:gd name="T86" fmla="*/ 136 w 176"/>
              <a:gd name="T87" fmla="*/ 64 h 176"/>
              <a:gd name="T88" fmla="*/ 112 w 176"/>
              <a:gd name="T89" fmla="*/ 32 h 176"/>
              <a:gd name="T90" fmla="*/ 104 w 176"/>
              <a:gd name="T91" fmla="*/ 40 h 176"/>
              <a:gd name="T92" fmla="*/ 112 w 176"/>
              <a:gd name="T93" fmla="*/ 48 h 176"/>
              <a:gd name="T94" fmla="*/ 120 w 176"/>
              <a:gd name="T95" fmla="*/ 40 h 176"/>
              <a:gd name="T96" fmla="*/ 112 w 176"/>
              <a:gd name="T97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6" h="176">
                <a:moveTo>
                  <a:pt x="88" y="56"/>
                </a:moveTo>
                <a:cubicBezTo>
                  <a:pt x="84" y="56"/>
                  <a:pt x="80" y="60"/>
                  <a:pt x="80" y="64"/>
                </a:cubicBezTo>
                <a:cubicBezTo>
                  <a:pt x="80" y="68"/>
                  <a:pt x="84" y="72"/>
                  <a:pt x="88" y="72"/>
                </a:cubicBezTo>
                <a:cubicBezTo>
                  <a:pt x="92" y="72"/>
                  <a:pt x="96" y="68"/>
                  <a:pt x="96" y="64"/>
                </a:cubicBezTo>
                <a:cubicBezTo>
                  <a:pt x="96" y="60"/>
                  <a:pt x="92" y="56"/>
                  <a:pt x="88" y="56"/>
                </a:cubicBezTo>
                <a:close/>
                <a:moveTo>
                  <a:pt x="92" y="8"/>
                </a:move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8"/>
                  <a:pt x="84" y="8"/>
                  <a:pt x="84" y="8"/>
                </a:cubicBezTo>
                <a:cubicBezTo>
                  <a:pt x="37" y="10"/>
                  <a:pt x="0" y="47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61"/>
                  <a:pt x="77" y="168"/>
                  <a:pt x="68" y="168"/>
                </a:cubicBezTo>
                <a:cubicBezTo>
                  <a:pt x="59" y="168"/>
                  <a:pt x="52" y="161"/>
                  <a:pt x="52" y="152"/>
                </a:cubicBezTo>
                <a:cubicBezTo>
                  <a:pt x="52" y="150"/>
                  <a:pt x="50" y="148"/>
                  <a:pt x="48" y="148"/>
                </a:cubicBezTo>
                <a:cubicBezTo>
                  <a:pt x="46" y="148"/>
                  <a:pt x="44" y="150"/>
                  <a:pt x="44" y="152"/>
                </a:cubicBezTo>
                <a:cubicBezTo>
                  <a:pt x="44" y="165"/>
                  <a:pt x="55" y="176"/>
                  <a:pt x="68" y="176"/>
                </a:cubicBezTo>
                <a:cubicBezTo>
                  <a:pt x="80" y="176"/>
                  <a:pt x="90" y="167"/>
                  <a:pt x="92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2" y="96"/>
                  <a:pt x="92" y="96"/>
                  <a:pt x="92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47"/>
                  <a:pt x="139" y="10"/>
                  <a:pt x="92" y="8"/>
                </a:cubicBezTo>
                <a:close/>
                <a:moveTo>
                  <a:pt x="8" y="88"/>
                </a:moveTo>
                <a:cubicBezTo>
                  <a:pt x="10" y="48"/>
                  <a:pt x="45" y="16"/>
                  <a:pt x="88" y="16"/>
                </a:cubicBezTo>
                <a:cubicBezTo>
                  <a:pt x="131" y="16"/>
                  <a:pt x="166" y="48"/>
                  <a:pt x="168" y="88"/>
                </a:cubicBezTo>
                <a:lnTo>
                  <a:pt x="8" y="88"/>
                </a:lnTo>
                <a:close/>
                <a:moveTo>
                  <a:pt x="32" y="64"/>
                </a:moveTo>
                <a:cubicBezTo>
                  <a:pt x="28" y="64"/>
                  <a:pt x="24" y="68"/>
                  <a:pt x="24" y="72"/>
                </a:cubicBezTo>
                <a:cubicBezTo>
                  <a:pt x="24" y="76"/>
                  <a:pt x="28" y="80"/>
                  <a:pt x="32" y="80"/>
                </a:cubicBezTo>
                <a:cubicBezTo>
                  <a:pt x="36" y="80"/>
                  <a:pt x="40" y="76"/>
                  <a:pt x="40" y="72"/>
                </a:cubicBezTo>
                <a:cubicBezTo>
                  <a:pt x="40" y="68"/>
                  <a:pt x="36" y="64"/>
                  <a:pt x="32" y="64"/>
                </a:cubicBezTo>
                <a:close/>
                <a:moveTo>
                  <a:pt x="64" y="40"/>
                </a:moveTo>
                <a:cubicBezTo>
                  <a:pt x="60" y="40"/>
                  <a:pt x="56" y="44"/>
                  <a:pt x="56" y="48"/>
                </a:cubicBezTo>
                <a:cubicBezTo>
                  <a:pt x="56" y="52"/>
                  <a:pt x="60" y="56"/>
                  <a:pt x="64" y="56"/>
                </a:cubicBezTo>
                <a:cubicBezTo>
                  <a:pt x="68" y="56"/>
                  <a:pt x="72" y="52"/>
                  <a:pt x="72" y="48"/>
                </a:cubicBezTo>
                <a:cubicBezTo>
                  <a:pt x="72" y="44"/>
                  <a:pt x="68" y="40"/>
                  <a:pt x="64" y="40"/>
                </a:cubicBezTo>
                <a:close/>
                <a:moveTo>
                  <a:pt x="136" y="64"/>
                </a:moveTo>
                <a:cubicBezTo>
                  <a:pt x="132" y="64"/>
                  <a:pt x="128" y="68"/>
                  <a:pt x="128" y="72"/>
                </a:cubicBezTo>
                <a:cubicBezTo>
                  <a:pt x="128" y="76"/>
                  <a:pt x="132" y="80"/>
                  <a:pt x="136" y="80"/>
                </a:cubicBezTo>
                <a:cubicBezTo>
                  <a:pt x="140" y="80"/>
                  <a:pt x="144" y="76"/>
                  <a:pt x="144" y="72"/>
                </a:cubicBezTo>
                <a:cubicBezTo>
                  <a:pt x="144" y="68"/>
                  <a:pt x="140" y="64"/>
                  <a:pt x="136" y="64"/>
                </a:cubicBezTo>
                <a:close/>
                <a:moveTo>
                  <a:pt x="112" y="32"/>
                </a:moveTo>
                <a:cubicBezTo>
                  <a:pt x="108" y="32"/>
                  <a:pt x="104" y="36"/>
                  <a:pt x="104" y="40"/>
                </a:cubicBezTo>
                <a:cubicBezTo>
                  <a:pt x="104" y="44"/>
                  <a:pt x="108" y="48"/>
                  <a:pt x="112" y="48"/>
                </a:cubicBezTo>
                <a:cubicBezTo>
                  <a:pt x="116" y="48"/>
                  <a:pt x="120" y="44"/>
                  <a:pt x="120" y="40"/>
                </a:cubicBezTo>
                <a:cubicBezTo>
                  <a:pt x="120" y="36"/>
                  <a:pt x="116" y="32"/>
                  <a:pt x="112" y="3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6" name="Freeform 809"/>
          <p:cNvSpPr>
            <a:spLocks noEditPoints="1"/>
          </p:cNvSpPr>
          <p:nvPr/>
        </p:nvSpPr>
        <p:spPr bwMode="auto">
          <a:xfrm>
            <a:off x="9399115" y="4794889"/>
            <a:ext cx="525921" cy="304481"/>
          </a:xfrm>
          <a:custGeom>
            <a:avLst/>
            <a:gdLst>
              <a:gd name="T0" fmla="*/ 88 w 176"/>
              <a:gd name="T1" fmla="*/ 0 h 96"/>
              <a:gd name="T2" fmla="*/ 0 w 176"/>
              <a:gd name="T3" fmla="*/ 92 h 96"/>
              <a:gd name="T4" fmla="*/ 4 w 176"/>
              <a:gd name="T5" fmla="*/ 96 h 96"/>
              <a:gd name="T6" fmla="*/ 76 w 176"/>
              <a:gd name="T7" fmla="*/ 96 h 96"/>
              <a:gd name="T8" fmla="*/ 80 w 176"/>
              <a:gd name="T9" fmla="*/ 92 h 96"/>
              <a:gd name="T10" fmla="*/ 88 w 176"/>
              <a:gd name="T11" fmla="*/ 80 h 96"/>
              <a:gd name="T12" fmla="*/ 96 w 176"/>
              <a:gd name="T13" fmla="*/ 92 h 96"/>
              <a:gd name="T14" fmla="*/ 100 w 176"/>
              <a:gd name="T15" fmla="*/ 96 h 96"/>
              <a:gd name="T16" fmla="*/ 172 w 176"/>
              <a:gd name="T17" fmla="*/ 96 h 96"/>
              <a:gd name="T18" fmla="*/ 176 w 176"/>
              <a:gd name="T19" fmla="*/ 92 h 96"/>
              <a:gd name="T20" fmla="*/ 88 w 176"/>
              <a:gd name="T21" fmla="*/ 0 h 96"/>
              <a:gd name="T22" fmla="*/ 104 w 176"/>
              <a:gd name="T23" fmla="*/ 88 h 96"/>
              <a:gd name="T24" fmla="*/ 88 w 176"/>
              <a:gd name="T25" fmla="*/ 72 h 96"/>
              <a:gd name="T26" fmla="*/ 72 w 176"/>
              <a:gd name="T27" fmla="*/ 88 h 96"/>
              <a:gd name="T28" fmla="*/ 56 w 176"/>
              <a:gd name="T29" fmla="*/ 88 h 96"/>
              <a:gd name="T30" fmla="*/ 88 w 176"/>
              <a:gd name="T31" fmla="*/ 56 h 96"/>
              <a:gd name="T32" fmla="*/ 120 w 176"/>
              <a:gd name="T33" fmla="*/ 88 h 96"/>
              <a:gd name="T34" fmla="*/ 104 w 176"/>
              <a:gd name="T35" fmla="*/ 88 h 96"/>
              <a:gd name="T36" fmla="*/ 128 w 176"/>
              <a:gd name="T37" fmla="*/ 88 h 96"/>
              <a:gd name="T38" fmla="*/ 88 w 176"/>
              <a:gd name="T39" fmla="*/ 48 h 96"/>
              <a:gd name="T40" fmla="*/ 48 w 176"/>
              <a:gd name="T41" fmla="*/ 88 h 96"/>
              <a:gd name="T42" fmla="*/ 32 w 176"/>
              <a:gd name="T43" fmla="*/ 88 h 96"/>
              <a:gd name="T44" fmla="*/ 88 w 176"/>
              <a:gd name="T45" fmla="*/ 32 h 96"/>
              <a:gd name="T46" fmla="*/ 144 w 176"/>
              <a:gd name="T47" fmla="*/ 88 h 96"/>
              <a:gd name="T48" fmla="*/ 128 w 176"/>
              <a:gd name="T49" fmla="*/ 88 h 96"/>
              <a:gd name="T50" fmla="*/ 152 w 176"/>
              <a:gd name="T51" fmla="*/ 88 h 96"/>
              <a:gd name="T52" fmla="*/ 88 w 176"/>
              <a:gd name="T53" fmla="*/ 24 h 96"/>
              <a:gd name="T54" fmla="*/ 24 w 176"/>
              <a:gd name="T55" fmla="*/ 88 h 96"/>
              <a:gd name="T56" fmla="*/ 8 w 176"/>
              <a:gd name="T57" fmla="*/ 88 h 96"/>
              <a:gd name="T58" fmla="*/ 88 w 176"/>
              <a:gd name="T59" fmla="*/ 8 h 96"/>
              <a:gd name="T60" fmla="*/ 168 w 176"/>
              <a:gd name="T61" fmla="*/ 88 h 96"/>
              <a:gd name="T62" fmla="*/ 152 w 176"/>
              <a:gd name="T6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96">
                <a:moveTo>
                  <a:pt x="88" y="0"/>
                </a:moveTo>
                <a:cubicBezTo>
                  <a:pt x="39" y="0"/>
                  <a:pt x="0" y="41"/>
                  <a:pt x="0" y="92"/>
                </a:cubicBezTo>
                <a:cubicBezTo>
                  <a:pt x="0" y="94"/>
                  <a:pt x="2" y="96"/>
                  <a:pt x="4" y="96"/>
                </a:cubicBezTo>
                <a:cubicBezTo>
                  <a:pt x="76" y="96"/>
                  <a:pt x="76" y="96"/>
                  <a:pt x="76" y="96"/>
                </a:cubicBezTo>
                <a:cubicBezTo>
                  <a:pt x="78" y="96"/>
                  <a:pt x="80" y="94"/>
                  <a:pt x="80" y="92"/>
                </a:cubicBezTo>
                <a:cubicBezTo>
                  <a:pt x="80" y="85"/>
                  <a:pt x="84" y="80"/>
                  <a:pt x="88" y="80"/>
                </a:cubicBezTo>
                <a:cubicBezTo>
                  <a:pt x="92" y="80"/>
                  <a:pt x="96" y="85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72" y="96"/>
                  <a:pt x="172" y="96"/>
                  <a:pt x="172" y="96"/>
                </a:cubicBezTo>
                <a:cubicBezTo>
                  <a:pt x="174" y="96"/>
                  <a:pt x="176" y="94"/>
                  <a:pt x="176" y="92"/>
                </a:cubicBezTo>
                <a:cubicBezTo>
                  <a:pt x="176" y="41"/>
                  <a:pt x="137" y="0"/>
                  <a:pt x="88" y="0"/>
                </a:cubicBezTo>
                <a:close/>
                <a:moveTo>
                  <a:pt x="104" y="88"/>
                </a:moveTo>
                <a:cubicBezTo>
                  <a:pt x="102" y="79"/>
                  <a:pt x="96" y="72"/>
                  <a:pt x="88" y="72"/>
                </a:cubicBezTo>
                <a:cubicBezTo>
                  <a:pt x="80" y="72"/>
                  <a:pt x="74" y="79"/>
                  <a:pt x="72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8" y="70"/>
                  <a:pt x="72" y="56"/>
                  <a:pt x="88" y="56"/>
                </a:cubicBezTo>
                <a:cubicBezTo>
                  <a:pt x="104" y="56"/>
                  <a:pt x="118" y="70"/>
                  <a:pt x="120" y="88"/>
                </a:cubicBezTo>
                <a:lnTo>
                  <a:pt x="104" y="88"/>
                </a:lnTo>
                <a:close/>
                <a:moveTo>
                  <a:pt x="128" y="88"/>
                </a:moveTo>
                <a:cubicBezTo>
                  <a:pt x="126" y="66"/>
                  <a:pt x="109" y="48"/>
                  <a:pt x="88" y="48"/>
                </a:cubicBezTo>
                <a:cubicBezTo>
                  <a:pt x="67" y="48"/>
                  <a:pt x="50" y="66"/>
                  <a:pt x="4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34" y="57"/>
                  <a:pt x="58" y="32"/>
                  <a:pt x="88" y="32"/>
                </a:cubicBezTo>
                <a:cubicBezTo>
                  <a:pt x="118" y="32"/>
                  <a:pt x="142" y="57"/>
                  <a:pt x="144" y="88"/>
                </a:cubicBezTo>
                <a:lnTo>
                  <a:pt x="128" y="88"/>
                </a:lnTo>
                <a:close/>
                <a:moveTo>
                  <a:pt x="152" y="88"/>
                </a:moveTo>
                <a:cubicBezTo>
                  <a:pt x="150" y="52"/>
                  <a:pt x="122" y="24"/>
                  <a:pt x="88" y="24"/>
                </a:cubicBezTo>
                <a:cubicBezTo>
                  <a:pt x="54" y="24"/>
                  <a:pt x="26" y="52"/>
                  <a:pt x="24" y="88"/>
                </a:cubicBezTo>
                <a:cubicBezTo>
                  <a:pt x="8" y="88"/>
                  <a:pt x="8" y="88"/>
                  <a:pt x="8" y="88"/>
                </a:cubicBezTo>
                <a:cubicBezTo>
                  <a:pt x="10" y="43"/>
                  <a:pt x="45" y="8"/>
                  <a:pt x="88" y="8"/>
                </a:cubicBezTo>
                <a:cubicBezTo>
                  <a:pt x="131" y="8"/>
                  <a:pt x="166" y="43"/>
                  <a:pt x="168" y="88"/>
                </a:cubicBezTo>
                <a:lnTo>
                  <a:pt x="152" y="8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7" name="Freeform 810"/>
          <p:cNvSpPr>
            <a:spLocks noEditPoints="1"/>
          </p:cNvSpPr>
          <p:nvPr/>
        </p:nvSpPr>
        <p:spPr bwMode="auto">
          <a:xfrm>
            <a:off x="10409442" y="4753374"/>
            <a:ext cx="539767" cy="387521"/>
          </a:xfrm>
          <a:custGeom>
            <a:avLst/>
            <a:gdLst>
              <a:gd name="T0" fmla="*/ 152 w 176"/>
              <a:gd name="T1" fmla="*/ 51 h 128"/>
              <a:gd name="T2" fmla="*/ 152 w 176"/>
              <a:gd name="T3" fmla="*/ 48 h 128"/>
              <a:gd name="T4" fmla="*/ 104 w 176"/>
              <a:gd name="T5" fmla="*/ 0 h 128"/>
              <a:gd name="T6" fmla="*/ 62 w 176"/>
              <a:gd name="T7" fmla="*/ 26 h 128"/>
              <a:gd name="T8" fmla="*/ 52 w 176"/>
              <a:gd name="T9" fmla="*/ 24 h 128"/>
              <a:gd name="T10" fmla="*/ 24 w 176"/>
              <a:gd name="T11" fmla="*/ 52 h 128"/>
              <a:gd name="T12" fmla="*/ 25 w 176"/>
              <a:gd name="T13" fmla="*/ 58 h 128"/>
              <a:gd name="T14" fmla="*/ 0 w 176"/>
              <a:gd name="T15" fmla="*/ 92 h 128"/>
              <a:gd name="T16" fmla="*/ 36 w 176"/>
              <a:gd name="T17" fmla="*/ 128 h 128"/>
              <a:gd name="T18" fmla="*/ 136 w 176"/>
              <a:gd name="T19" fmla="*/ 128 h 128"/>
              <a:gd name="T20" fmla="*/ 176 w 176"/>
              <a:gd name="T21" fmla="*/ 88 h 128"/>
              <a:gd name="T22" fmla="*/ 152 w 176"/>
              <a:gd name="T23" fmla="*/ 51 h 128"/>
              <a:gd name="T24" fmla="*/ 136 w 176"/>
              <a:gd name="T25" fmla="*/ 120 h 128"/>
              <a:gd name="T26" fmla="*/ 36 w 176"/>
              <a:gd name="T27" fmla="*/ 120 h 128"/>
              <a:gd name="T28" fmla="*/ 8 w 176"/>
              <a:gd name="T29" fmla="*/ 92 h 128"/>
              <a:gd name="T30" fmla="*/ 27 w 176"/>
              <a:gd name="T31" fmla="*/ 65 h 128"/>
              <a:gd name="T32" fmla="*/ 34 w 176"/>
              <a:gd name="T33" fmla="*/ 63 h 128"/>
              <a:gd name="T34" fmla="*/ 32 w 176"/>
              <a:gd name="T35" fmla="*/ 56 h 128"/>
              <a:gd name="T36" fmla="*/ 32 w 176"/>
              <a:gd name="T37" fmla="*/ 52 h 128"/>
              <a:gd name="T38" fmla="*/ 52 w 176"/>
              <a:gd name="T39" fmla="*/ 32 h 128"/>
              <a:gd name="T40" fmla="*/ 59 w 176"/>
              <a:gd name="T41" fmla="*/ 33 h 128"/>
              <a:gd name="T42" fmla="*/ 65 w 176"/>
              <a:gd name="T43" fmla="*/ 36 h 128"/>
              <a:gd name="T44" fmla="*/ 69 w 176"/>
              <a:gd name="T45" fmla="*/ 29 h 128"/>
              <a:gd name="T46" fmla="*/ 104 w 176"/>
              <a:gd name="T47" fmla="*/ 8 h 128"/>
              <a:gd name="T48" fmla="*/ 144 w 176"/>
              <a:gd name="T49" fmla="*/ 48 h 128"/>
              <a:gd name="T50" fmla="*/ 144 w 176"/>
              <a:gd name="T51" fmla="*/ 50 h 128"/>
              <a:gd name="T52" fmla="*/ 144 w 176"/>
              <a:gd name="T53" fmla="*/ 51 h 128"/>
              <a:gd name="T54" fmla="*/ 143 w 176"/>
              <a:gd name="T55" fmla="*/ 56 h 128"/>
              <a:gd name="T56" fmla="*/ 149 w 176"/>
              <a:gd name="T57" fmla="*/ 59 h 128"/>
              <a:gd name="T58" fmla="*/ 168 w 176"/>
              <a:gd name="T59" fmla="*/ 88 h 128"/>
              <a:gd name="T60" fmla="*/ 136 w 176"/>
              <a:gd name="T6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6" h="128">
                <a:moveTo>
                  <a:pt x="152" y="51"/>
                </a:moveTo>
                <a:cubicBezTo>
                  <a:pt x="152" y="50"/>
                  <a:pt x="152" y="49"/>
                  <a:pt x="152" y="48"/>
                </a:cubicBezTo>
                <a:cubicBezTo>
                  <a:pt x="152" y="21"/>
                  <a:pt x="131" y="0"/>
                  <a:pt x="104" y="0"/>
                </a:cubicBezTo>
                <a:cubicBezTo>
                  <a:pt x="86" y="0"/>
                  <a:pt x="70" y="10"/>
                  <a:pt x="62" y="26"/>
                </a:cubicBezTo>
                <a:cubicBezTo>
                  <a:pt x="59" y="25"/>
                  <a:pt x="55" y="24"/>
                  <a:pt x="52" y="24"/>
                </a:cubicBezTo>
                <a:cubicBezTo>
                  <a:pt x="37" y="24"/>
                  <a:pt x="24" y="37"/>
                  <a:pt x="24" y="52"/>
                </a:cubicBezTo>
                <a:cubicBezTo>
                  <a:pt x="24" y="54"/>
                  <a:pt x="24" y="56"/>
                  <a:pt x="25" y="58"/>
                </a:cubicBezTo>
                <a:cubicBezTo>
                  <a:pt x="10" y="63"/>
                  <a:pt x="0" y="76"/>
                  <a:pt x="0" y="92"/>
                </a:cubicBezTo>
                <a:cubicBezTo>
                  <a:pt x="0" y="112"/>
                  <a:pt x="16" y="128"/>
                  <a:pt x="36" y="128"/>
                </a:cubicBezTo>
                <a:cubicBezTo>
                  <a:pt x="136" y="128"/>
                  <a:pt x="136" y="128"/>
                  <a:pt x="136" y="128"/>
                </a:cubicBezTo>
                <a:cubicBezTo>
                  <a:pt x="158" y="128"/>
                  <a:pt x="176" y="110"/>
                  <a:pt x="176" y="88"/>
                </a:cubicBezTo>
                <a:cubicBezTo>
                  <a:pt x="176" y="72"/>
                  <a:pt x="166" y="57"/>
                  <a:pt x="152" y="51"/>
                </a:cubicBezTo>
                <a:close/>
                <a:moveTo>
                  <a:pt x="136" y="120"/>
                </a:moveTo>
                <a:cubicBezTo>
                  <a:pt x="36" y="120"/>
                  <a:pt x="36" y="120"/>
                  <a:pt x="36" y="120"/>
                </a:cubicBezTo>
                <a:cubicBezTo>
                  <a:pt x="21" y="120"/>
                  <a:pt x="8" y="107"/>
                  <a:pt x="8" y="92"/>
                </a:cubicBezTo>
                <a:cubicBezTo>
                  <a:pt x="8" y="80"/>
                  <a:pt x="16" y="69"/>
                  <a:pt x="27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5"/>
                  <a:pt x="32" y="53"/>
                  <a:pt x="32" y="52"/>
                </a:cubicBezTo>
                <a:cubicBezTo>
                  <a:pt x="32" y="41"/>
                  <a:pt x="41" y="32"/>
                  <a:pt x="52" y="32"/>
                </a:cubicBezTo>
                <a:cubicBezTo>
                  <a:pt x="54" y="32"/>
                  <a:pt x="57" y="32"/>
                  <a:pt x="59" y="33"/>
                </a:cubicBezTo>
                <a:cubicBezTo>
                  <a:pt x="65" y="36"/>
                  <a:pt x="65" y="36"/>
                  <a:pt x="65" y="36"/>
                </a:cubicBezTo>
                <a:cubicBezTo>
                  <a:pt x="69" y="29"/>
                  <a:pt x="69" y="29"/>
                  <a:pt x="69" y="29"/>
                </a:cubicBezTo>
                <a:cubicBezTo>
                  <a:pt x="76" y="16"/>
                  <a:pt x="89" y="8"/>
                  <a:pt x="104" y="8"/>
                </a:cubicBezTo>
                <a:cubicBezTo>
                  <a:pt x="126" y="8"/>
                  <a:pt x="144" y="26"/>
                  <a:pt x="144" y="48"/>
                </a:cubicBezTo>
                <a:cubicBezTo>
                  <a:pt x="144" y="49"/>
                  <a:pt x="144" y="49"/>
                  <a:pt x="144" y="50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9" y="59"/>
                  <a:pt x="149" y="59"/>
                  <a:pt x="149" y="59"/>
                </a:cubicBezTo>
                <a:cubicBezTo>
                  <a:pt x="160" y="64"/>
                  <a:pt x="168" y="75"/>
                  <a:pt x="168" y="88"/>
                </a:cubicBezTo>
                <a:cubicBezTo>
                  <a:pt x="168" y="106"/>
                  <a:pt x="154" y="120"/>
                  <a:pt x="136" y="12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8" name="Freeform 811"/>
          <p:cNvSpPr>
            <a:spLocks noEditPoints="1"/>
          </p:cNvSpPr>
          <p:nvPr/>
        </p:nvSpPr>
        <p:spPr bwMode="auto">
          <a:xfrm>
            <a:off x="1233487" y="5819053"/>
            <a:ext cx="539767" cy="318326"/>
          </a:xfrm>
          <a:custGeom>
            <a:avLst/>
            <a:gdLst>
              <a:gd name="T0" fmla="*/ 152 w 176"/>
              <a:gd name="T1" fmla="*/ 41 h 104"/>
              <a:gd name="T2" fmla="*/ 152 w 176"/>
              <a:gd name="T3" fmla="*/ 40 h 104"/>
              <a:gd name="T4" fmla="*/ 128 w 176"/>
              <a:gd name="T5" fmla="*/ 16 h 104"/>
              <a:gd name="T6" fmla="*/ 112 w 176"/>
              <a:gd name="T7" fmla="*/ 22 h 104"/>
              <a:gd name="T8" fmla="*/ 72 w 176"/>
              <a:gd name="T9" fmla="*/ 0 h 104"/>
              <a:gd name="T10" fmla="*/ 25 w 176"/>
              <a:gd name="T11" fmla="*/ 41 h 104"/>
              <a:gd name="T12" fmla="*/ 0 w 176"/>
              <a:gd name="T13" fmla="*/ 72 h 104"/>
              <a:gd name="T14" fmla="*/ 32 w 176"/>
              <a:gd name="T15" fmla="*/ 104 h 104"/>
              <a:gd name="T16" fmla="*/ 144 w 176"/>
              <a:gd name="T17" fmla="*/ 104 h 104"/>
              <a:gd name="T18" fmla="*/ 176 w 176"/>
              <a:gd name="T19" fmla="*/ 72 h 104"/>
              <a:gd name="T20" fmla="*/ 152 w 176"/>
              <a:gd name="T21" fmla="*/ 41 h 104"/>
              <a:gd name="T22" fmla="*/ 144 w 176"/>
              <a:gd name="T23" fmla="*/ 96 h 104"/>
              <a:gd name="T24" fmla="*/ 32 w 176"/>
              <a:gd name="T25" fmla="*/ 96 h 104"/>
              <a:gd name="T26" fmla="*/ 8 w 176"/>
              <a:gd name="T27" fmla="*/ 72 h 104"/>
              <a:gd name="T28" fmla="*/ 26 w 176"/>
              <a:gd name="T29" fmla="*/ 49 h 104"/>
              <a:gd name="T30" fmla="*/ 32 w 176"/>
              <a:gd name="T31" fmla="*/ 42 h 104"/>
              <a:gd name="T32" fmla="*/ 72 w 176"/>
              <a:gd name="T33" fmla="*/ 8 h 104"/>
              <a:gd name="T34" fmla="*/ 106 w 176"/>
              <a:gd name="T35" fmla="*/ 26 h 104"/>
              <a:gd name="T36" fmla="*/ 111 w 176"/>
              <a:gd name="T37" fmla="*/ 30 h 104"/>
              <a:gd name="T38" fmla="*/ 112 w 176"/>
              <a:gd name="T39" fmla="*/ 30 h 104"/>
              <a:gd name="T40" fmla="*/ 117 w 176"/>
              <a:gd name="T41" fmla="*/ 28 h 104"/>
              <a:gd name="T42" fmla="*/ 128 w 176"/>
              <a:gd name="T43" fmla="*/ 24 h 104"/>
              <a:gd name="T44" fmla="*/ 144 w 176"/>
              <a:gd name="T45" fmla="*/ 40 h 104"/>
              <a:gd name="T46" fmla="*/ 144 w 176"/>
              <a:gd name="T47" fmla="*/ 41 h 104"/>
              <a:gd name="T48" fmla="*/ 150 w 176"/>
              <a:gd name="T49" fmla="*/ 49 h 104"/>
              <a:gd name="T50" fmla="*/ 168 w 176"/>
              <a:gd name="T51" fmla="*/ 72 h 104"/>
              <a:gd name="T52" fmla="*/ 144 w 176"/>
              <a:gd name="T5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04"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8" y="15"/>
                  <a:pt x="106" y="26"/>
                </a:cubicBezTo>
                <a:cubicBezTo>
                  <a:pt x="107" y="28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69" name="Freeform 812"/>
          <p:cNvSpPr>
            <a:spLocks noEditPoints="1"/>
          </p:cNvSpPr>
          <p:nvPr/>
        </p:nvSpPr>
        <p:spPr bwMode="auto">
          <a:xfrm>
            <a:off x="2257652" y="5749857"/>
            <a:ext cx="525921" cy="442881"/>
          </a:xfrm>
          <a:custGeom>
            <a:avLst/>
            <a:gdLst>
              <a:gd name="T0" fmla="*/ 160 w 176"/>
              <a:gd name="T1" fmla="*/ 84 h 144"/>
              <a:gd name="T2" fmla="*/ 176 w 176"/>
              <a:gd name="T3" fmla="*/ 48 h 144"/>
              <a:gd name="T4" fmla="*/ 128 w 176"/>
              <a:gd name="T5" fmla="*/ 0 h 144"/>
              <a:gd name="T6" fmla="*/ 81 w 176"/>
              <a:gd name="T7" fmla="*/ 41 h 144"/>
              <a:gd name="T8" fmla="*/ 72 w 176"/>
              <a:gd name="T9" fmla="*/ 40 h 144"/>
              <a:gd name="T10" fmla="*/ 25 w 176"/>
              <a:gd name="T11" fmla="*/ 81 h 144"/>
              <a:gd name="T12" fmla="*/ 0 w 176"/>
              <a:gd name="T13" fmla="*/ 112 h 144"/>
              <a:gd name="T14" fmla="*/ 32 w 176"/>
              <a:gd name="T15" fmla="*/ 144 h 144"/>
              <a:gd name="T16" fmla="*/ 144 w 176"/>
              <a:gd name="T17" fmla="*/ 144 h 144"/>
              <a:gd name="T18" fmla="*/ 176 w 176"/>
              <a:gd name="T19" fmla="*/ 112 h 144"/>
              <a:gd name="T20" fmla="*/ 160 w 176"/>
              <a:gd name="T21" fmla="*/ 84 h 144"/>
              <a:gd name="T22" fmla="*/ 128 w 176"/>
              <a:gd name="T23" fmla="*/ 8 h 144"/>
              <a:gd name="T24" fmla="*/ 168 w 176"/>
              <a:gd name="T25" fmla="*/ 48 h 144"/>
              <a:gd name="T26" fmla="*/ 152 w 176"/>
              <a:gd name="T27" fmla="*/ 80 h 144"/>
              <a:gd name="T28" fmla="*/ 128 w 176"/>
              <a:gd name="T29" fmla="*/ 56 h 144"/>
              <a:gd name="T30" fmla="*/ 112 w 176"/>
              <a:gd name="T31" fmla="*/ 62 h 144"/>
              <a:gd name="T32" fmla="*/ 88 w 176"/>
              <a:gd name="T33" fmla="*/ 43 h 144"/>
              <a:gd name="T34" fmla="*/ 128 w 176"/>
              <a:gd name="T35" fmla="*/ 8 h 144"/>
              <a:gd name="T36" fmla="*/ 144 w 176"/>
              <a:gd name="T37" fmla="*/ 136 h 144"/>
              <a:gd name="T38" fmla="*/ 32 w 176"/>
              <a:gd name="T39" fmla="*/ 136 h 144"/>
              <a:gd name="T40" fmla="*/ 8 w 176"/>
              <a:gd name="T41" fmla="*/ 112 h 144"/>
              <a:gd name="T42" fmla="*/ 26 w 176"/>
              <a:gd name="T43" fmla="*/ 89 h 144"/>
              <a:gd name="T44" fmla="*/ 32 w 176"/>
              <a:gd name="T45" fmla="*/ 82 h 144"/>
              <a:gd name="T46" fmla="*/ 72 w 176"/>
              <a:gd name="T47" fmla="*/ 48 h 144"/>
              <a:gd name="T48" fmla="*/ 102 w 176"/>
              <a:gd name="T49" fmla="*/ 62 h 144"/>
              <a:gd name="T50" fmla="*/ 111 w 176"/>
              <a:gd name="T51" fmla="*/ 70 h 144"/>
              <a:gd name="T52" fmla="*/ 112 w 176"/>
              <a:gd name="T53" fmla="*/ 70 h 144"/>
              <a:gd name="T54" fmla="*/ 117 w 176"/>
              <a:gd name="T55" fmla="*/ 68 h 144"/>
              <a:gd name="T56" fmla="*/ 128 w 176"/>
              <a:gd name="T57" fmla="*/ 64 h 144"/>
              <a:gd name="T58" fmla="*/ 144 w 176"/>
              <a:gd name="T59" fmla="*/ 80 h 144"/>
              <a:gd name="T60" fmla="*/ 144 w 176"/>
              <a:gd name="T61" fmla="*/ 81 h 144"/>
              <a:gd name="T62" fmla="*/ 150 w 176"/>
              <a:gd name="T63" fmla="*/ 89 h 144"/>
              <a:gd name="T64" fmla="*/ 168 w 176"/>
              <a:gd name="T65" fmla="*/ 112 h 144"/>
              <a:gd name="T66" fmla="*/ 144 w 176"/>
              <a:gd name="T67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44">
                <a:moveTo>
                  <a:pt x="160" y="84"/>
                </a:moveTo>
                <a:cubicBezTo>
                  <a:pt x="170" y="75"/>
                  <a:pt x="176" y="62"/>
                  <a:pt x="176" y="48"/>
                </a:cubicBezTo>
                <a:cubicBezTo>
                  <a:pt x="176" y="21"/>
                  <a:pt x="155" y="0"/>
                  <a:pt x="128" y="0"/>
                </a:cubicBezTo>
                <a:cubicBezTo>
                  <a:pt x="104" y="0"/>
                  <a:pt x="84" y="18"/>
                  <a:pt x="81" y="41"/>
                </a:cubicBezTo>
                <a:cubicBezTo>
                  <a:pt x="78" y="40"/>
                  <a:pt x="75" y="40"/>
                  <a:pt x="72" y="40"/>
                </a:cubicBezTo>
                <a:cubicBezTo>
                  <a:pt x="48" y="40"/>
                  <a:pt x="28" y="58"/>
                  <a:pt x="25" y="81"/>
                </a:cubicBezTo>
                <a:cubicBezTo>
                  <a:pt x="10" y="84"/>
                  <a:pt x="0" y="97"/>
                  <a:pt x="0" y="112"/>
                </a:cubicBezTo>
                <a:cubicBezTo>
                  <a:pt x="0" y="130"/>
                  <a:pt x="14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62" y="144"/>
                  <a:pt x="176" y="130"/>
                  <a:pt x="176" y="112"/>
                </a:cubicBezTo>
                <a:cubicBezTo>
                  <a:pt x="176" y="100"/>
                  <a:pt x="169" y="90"/>
                  <a:pt x="160" y="84"/>
                </a:cubicBezTo>
                <a:close/>
                <a:moveTo>
                  <a:pt x="128" y="8"/>
                </a:moveTo>
                <a:cubicBezTo>
                  <a:pt x="150" y="8"/>
                  <a:pt x="168" y="26"/>
                  <a:pt x="168" y="48"/>
                </a:cubicBezTo>
                <a:cubicBezTo>
                  <a:pt x="168" y="61"/>
                  <a:pt x="162" y="73"/>
                  <a:pt x="152" y="80"/>
                </a:cubicBezTo>
                <a:cubicBezTo>
                  <a:pt x="152" y="67"/>
                  <a:pt x="141" y="56"/>
                  <a:pt x="128" y="56"/>
                </a:cubicBezTo>
                <a:cubicBezTo>
                  <a:pt x="122" y="56"/>
                  <a:pt x="116" y="58"/>
                  <a:pt x="112" y="62"/>
                </a:cubicBezTo>
                <a:cubicBezTo>
                  <a:pt x="107" y="53"/>
                  <a:pt x="98" y="47"/>
                  <a:pt x="88" y="43"/>
                </a:cubicBezTo>
                <a:cubicBezTo>
                  <a:pt x="91" y="23"/>
                  <a:pt x="108" y="8"/>
                  <a:pt x="128" y="8"/>
                </a:cubicBezTo>
                <a:close/>
                <a:moveTo>
                  <a:pt x="144" y="136"/>
                </a:moveTo>
                <a:cubicBezTo>
                  <a:pt x="32" y="136"/>
                  <a:pt x="32" y="136"/>
                  <a:pt x="32" y="136"/>
                </a:cubicBezTo>
                <a:cubicBezTo>
                  <a:pt x="19" y="136"/>
                  <a:pt x="8" y="125"/>
                  <a:pt x="8" y="112"/>
                </a:cubicBezTo>
                <a:cubicBezTo>
                  <a:pt x="8" y="101"/>
                  <a:pt x="16" y="91"/>
                  <a:pt x="26" y="89"/>
                </a:cubicBezTo>
                <a:cubicBezTo>
                  <a:pt x="30" y="88"/>
                  <a:pt x="32" y="85"/>
                  <a:pt x="32" y="82"/>
                </a:cubicBezTo>
                <a:cubicBezTo>
                  <a:pt x="35" y="63"/>
                  <a:pt x="52" y="48"/>
                  <a:pt x="72" y="48"/>
                </a:cubicBezTo>
                <a:cubicBezTo>
                  <a:pt x="86" y="48"/>
                  <a:pt x="94" y="51"/>
                  <a:pt x="102" y="62"/>
                </a:cubicBezTo>
                <a:cubicBezTo>
                  <a:pt x="103" y="64"/>
                  <a:pt x="109" y="70"/>
                  <a:pt x="111" y="70"/>
                </a:cubicBezTo>
                <a:cubicBezTo>
                  <a:pt x="111" y="70"/>
                  <a:pt x="112" y="70"/>
                  <a:pt x="112" y="70"/>
                </a:cubicBezTo>
                <a:cubicBezTo>
                  <a:pt x="114" y="70"/>
                  <a:pt x="116" y="69"/>
                  <a:pt x="117" y="68"/>
                </a:cubicBezTo>
                <a:cubicBezTo>
                  <a:pt x="120" y="65"/>
                  <a:pt x="124" y="64"/>
                  <a:pt x="128" y="64"/>
                </a:cubicBezTo>
                <a:cubicBezTo>
                  <a:pt x="137" y="64"/>
                  <a:pt x="144" y="71"/>
                  <a:pt x="144" y="80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44" y="84"/>
                  <a:pt x="146" y="88"/>
                  <a:pt x="150" y="89"/>
                </a:cubicBezTo>
                <a:cubicBezTo>
                  <a:pt x="161" y="92"/>
                  <a:pt x="168" y="101"/>
                  <a:pt x="168" y="112"/>
                </a:cubicBezTo>
                <a:cubicBezTo>
                  <a:pt x="168" y="125"/>
                  <a:pt x="157" y="136"/>
                  <a:pt x="144" y="13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0" name="Freeform 813"/>
          <p:cNvSpPr>
            <a:spLocks noEditPoints="1"/>
          </p:cNvSpPr>
          <p:nvPr/>
        </p:nvSpPr>
        <p:spPr bwMode="auto">
          <a:xfrm>
            <a:off x="3281814" y="5722177"/>
            <a:ext cx="525921" cy="484407"/>
          </a:xfrm>
          <a:custGeom>
            <a:avLst/>
            <a:gdLst>
              <a:gd name="T0" fmla="*/ 152 w 176"/>
              <a:gd name="T1" fmla="*/ 41 h 160"/>
              <a:gd name="T2" fmla="*/ 152 w 176"/>
              <a:gd name="T3" fmla="*/ 40 h 160"/>
              <a:gd name="T4" fmla="*/ 128 w 176"/>
              <a:gd name="T5" fmla="*/ 16 h 160"/>
              <a:gd name="T6" fmla="*/ 112 w 176"/>
              <a:gd name="T7" fmla="*/ 22 h 160"/>
              <a:gd name="T8" fmla="*/ 72 w 176"/>
              <a:gd name="T9" fmla="*/ 0 h 160"/>
              <a:gd name="T10" fmla="*/ 25 w 176"/>
              <a:gd name="T11" fmla="*/ 41 h 160"/>
              <a:gd name="T12" fmla="*/ 0 w 176"/>
              <a:gd name="T13" fmla="*/ 72 h 160"/>
              <a:gd name="T14" fmla="*/ 32 w 176"/>
              <a:gd name="T15" fmla="*/ 104 h 160"/>
              <a:gd name="T16" fmla="*/ 144 w 176"/>
              <a:gd name="T17" fmla="*/ 104 h 160"/>
              <a:gd name="T18" fmla="*/ 176 w 176"/>
              <a:gd name="T19" fmla="*/ 72 h 160"/>
              <a:gd name="T20" fmla="*/ 152 w 176"/>
              <a:gd name="T21" fmla="*/ 41 h 160"/>
              <a:gd name="T22" fmla="*/ 144 w 176"/>
              <a:gd name="T23" fmla="*/ 96 h 160"/>
              <a:gd name="T24" fmla="*/ 32 w 176"/>
              <a:gd name="T25" fmla="*/ 96 h 160"/>
              <a:gd name="T26" fmla="*/ 8 w 176"/>
              <a:gd name="T27" fmla="*/ 72 h 160"/>
              <a:gd name="T28" fmla="*/ 26 w 176"/>
              <a:gd name="T29" fmla="*/ 49 h 160"/>
              <a:gd name="T30" fmla="*/ 32 w 176"/>
              <a:gd name="T31" fmla="*/ 42 h 160"/>
              <a:gd name="T32" fmla="*/ 72 w 176"/>
              <a:gd name="T33" fmla="*/ 8 h 160"/>
              <a:gd name="T34" fmla="*/ 102 w 176"/>
              <a:gd name="T35" fmla="*/ 22 h 160"/>
              <a:gd name="T36" fmla="*/ 111 w 176"/>
              <a:gd name="T37" fmla="*/ 30 h 160"/>
              <a:gd name="T38" fmla="*/ 112 w 176"/>
              <a:gd name="T39" fmla="*/ 30 h 160"/>
              <a:gd name="T40" fmla="*/ 117 w 176"/>
              <a:gd name="T41" fmla="*/ 28 h 160"/>
              <a:gd name="T42" fmla="*/ 128 w 176"/>
              <a:gd name="T43" fmla="*/ 24 h 160"/>
              <a:gd name="T44" fmla="*/ 144 w 176"/>
              <a:gd name="T45" fmla="*/ 40 h 160"/>
              <a:gd name="T46" fmla="*/ 144 w 176"/>
              <a:gd name="T47" fmla="*/ 41 h 160"/>
              <a:gd name="T48" fmla="*/ 150 w 176"/>
              <a:gd name="T49" fmla="*/ 49 h 160"/>
              <a:gd name="T50" fmla="*/ 168 w 176"/>
              <a:gd name="T51" fmla="*/ 72 h 160"/>
              <a:gd name="T52" fmla="*/ 144 w 176"/>
              <a:gd name="T53" fmla="*/ 96 h 160"/>
              <a:gd name="T54" fmla="*/ 80 w 176"/>
              <a:gd name="T55" fmla="*/ 128 h 160"/>
              <a:gd name="T56" fmla="*/ 88 w 176"/>
              <a:gd name="T57" fmla="*/ 136 h 160"/>
              <a:gd name="T58" fmla="*/ 96 w 176"/>
              <a:gd name="T59" fmla="*/ 128 h 160"/>
              <a:gd name="T60" fmla="*/ 88 w 176"/>
              <a:gd name="T61" fmla="*/ 112 h 160"/>
              <a:gd name="T62" fmla="*/ 80 w 176"/>
              <a:gd name="T63" fmla="*/ 128 h 160"/>
              <a:gd name="T64" fmla="*/ 40 w 176"/>
              <a:gd name="T65" fmla="*/ 152 h 160"/>
              <a:gd name="T66" fmla="*/ 48 w 176"/>
              <a:gd name="T67" fmla="*/ 160 h 160"/>
              <a:gd name="T68" fmla="*/ 56 w 176"/>
              <a:gd name="T69" fmla="*/ 152 h 160"/>
              <a:gd name="T70" fmla="*/ 48 w 176"/>
              <a:gd name="T71" fmla="*/ 136 h 160"/>
              <a:gd name="T72" fmla="*/ 40 w 176"/>
              <a:gd name="T73" fmla="*/ 152 h 160"/>
              <a:gd name="T74" fmla="*/ 120 w 176"/>
              <a:gd name="T75" fmla="*/ 144 h 160"/>
              <a:gd name="T76" fmla="*/ 128 w 176"/>
              <a:gd name="T77" fmla="*/ 152 h 160"/>
              <a:gd name="T78" fmla="*/ 136 w 176"/>
              <a:gd name="T79" fmla="*/ 144 h 160"/>
              <a:gd name="T80" fmla="*/ 128 w 176"/>
              <a:gd name="T81" fmla="*/ 128 h 160"/>
              <a:gd name="T82" fmla="*/ 120 w 176"/>
              <a:gd name="T83" fmla="*/ 14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60"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  <a:moveTo>
                  <a:pt x="80" y="128"/>
                </a:moveTo>
                <a:cubicBezTo>
                  <a:pt x="80" y="132"/>
                  <a:pt x="84" y="136"/>
                  <a:pt x="88" y="136"/>
                </a:cubicBezTo>
                <a:cubicBezTo>
                  <a:pt x="92" y="136"/>
                  <a:pt x="96" y="132"/>
                  <a:pt x="96" y="128"/>
                </a:cubicBezTo>
                <a:cubicBezTo>
                  <a:pt x="96" y="120"/>
                  <a:pt x="88" y="112"/>
                  <a:pt x="88" y="112"/>
                </a:cubicBezTo>
                <a:cubicBezTo>
                  <a:pt x="88" y="112"/>
                  <a:pt x="80" y="120"/>
                  <a:pt x="80" y="128"/>
                </a:cubicBezTo>
                <a:close/>
                <a:moveTo>
                  <a:pt x="40" y="152"/>
                </a:moveTo>
                <a:cubicBezTo>
                  <a:pt x="40" y="156"/>
                  <a:pt x="44" y="160"/>
                  <a:pt x="48" y="160"/>
                </a:cubicBezTo>
                <a:cubicBezTo>
                  <a:pt x="52" y="160"/>
                  <a:pt x="56" y="156"/>
                  <a:pt x="56" y="152"/>
                </a:cubicBezTo>
                <a:cubicBezTo>
                  <a:pt x="56" y="144"/>
                  <a:pt x="48" y="136"/>
                  <a:pt x="48" y="136"/>
                </a:cubicBezTo>
                <a:cubicBezTo>
                  <a:pt x="48" y="136"/>
                  <a:pt x="40" y="144"/>
                  <a:pt x="40" y="152"/>
                </a:cubicBezTo>
                <a:close/>
                <a:moveTo>
                  <a:pt x="120" y="144"/>
                </a:moveTo>
                <a:cubicBezTo>
                  <a:pt x="120" y="148"/>
                  <a:pt x="124" y="152"/>
                  <a:pt x="128" y="152"/>
                </a:cubicBezTo>
                <a:cubicBezTo>
                  <a:pt x="132" y="152"/>
                  <a:pt x="136" y="148"/>
                  <a:pt x="136" y="144"/>
                </a:cubicBezTo>
                <a:cubicBezTo>
                  <a:pt x="136" y="136"/>
                  <a:pt x="128" y="128"/>
                  <a:pt x="128" y="128"/>
                </a:cubicBezTo>
                <a:cubicBezTo>
                  <a:pt x="128" y="128"/>
                  <a:pt x="120" y="136"/>
                  <a:pt x="120" y="144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1" name="Freeform 814"/>
          <p:cNvSpPr>
            <a:spLocks noEditPoints="1"/>
          </p:cNvSpPr>
          <p:nvPr/>
        </p:nvSpPr>
        <p:spPr bwMode="auto">
          <a:xfrm>
            <a:off x="4292142" y="5749857"/>
            <a:ext cx="539767" cy="442881"/>
          </a:xfrm>
          <a:custGeom>
            <a:avLst/>
            <a:gdLst>
              <a:gd name="T0" fmla="*/ 80 w 176"/>
              <a:gd name="T1" fmla="*/ 116 h 144"/>
              <a:gd name="T2" fmla="*/ 76 w 176"/>
              <a:gd name="T3" fmla="*/ 112 h 144"/>
              <a:gd name="T4" fmla="*/ 73 w 176"/>
              <a:gd name="T5" fmla="*/ 113 h 144"/>
              <a:gd name="T6" fmla="*/ 49 w 176"/>
              <a:gd name="T7" fmla="*/ 137 h 144"/>
              <a:gd name="T8" fmla="*/ 48 w 176"/>
              <a:gd name="T9" fmla="*/ 140 h 144"/>
              <a:gd name="T10" fmla="*/ 52 w 176"/>
              <a:gd name="T11" fmla="*/ 144 h 144"/>
              <a:gd name="T12" fmla="*/ 55 w 176"/>
              <a:gd name="T13" fmla="*/ 143 h 144"/>
              <a:gd name="T14" fmla="*/ 79 w 176"/>
              <a:gd name="T15" fmla="*/ 119 h 144"/>
              <a:gd name="T16" fmla="*/ 80 w 176"/>
              <a:gd name="T17" fmla="*/ 116 h 144"/>
              <a:gd name="T18" fmla="*/ 56 w 176"/>
              <a:gd name="T19" fmla="*/ 116 h 144"/>
              <a:gd name="T20" fmla="*/ 52 w 176"/>
              <a:gd name="T21" fmla="*/ 112 h 144"/>
              <a:gd name="T22" fmla="*/ 49 w 176"/>
              <a:gd name="T23" fmla="*/ 113 h 144"/>
              <a:gd name="T24" fmla="*/ 25 w 176"/>
              <a:gd name="T25" fmla="*/ 137 h 144"/>
              <a:gd name="T26" fmla="*/ 24 w 176"/>
              <a:gd name="T27" fmla="*/ 140 h 144"/>
              <a:gd name="T28" fmla="*/ 28 w 176"/>
              <a:gd name="T29" fmla="*/ 144 h 144"/>
              <a:gd name="T30" fmla="*/ 31 w 176"/>
              <a:gd name="T31" fmla="*/ 143 h 144"/>
              <a:gd name="T32" fmla="*/ 55 w 176"/>
              <a:gd name="T33" fmla="*/ 119 h 144"/>
              <a:gd name="T34" fmla="*/ 56 w 176"/>
              <a:gd name="T35" fmla="*/ 116 h 144"/>
              <a:gd name="T36" fmla="*/ 104 w 176"/>
              <a:gd name="T37" fmla="*/ 116 h 144"/>
              <a:gd name="T38" fmla="*/ 100 w 176"/>
              <a:gd name="T39" fmla="*/ 112 h 144"/>
              <a:gd name="T40" fmla="*/ 97 w 176"/>
              <a:gd name="T41" fmla="*/ 113 h 144"/>
              <a:gd name="T42" fmla="*/ 73 w 176"/>
              <a:gd name="T43" fmla="*/ 137 h 144"/>
              <a:gd name="T44" fmla="*/ 72 w 176"/>
              <a:gd name="T45" fmla="*/ 140 h 144"/>
              <a:gd name="T46" fmla="*/ 76 w 176"/>
              <a:gd name="T47" fmla="*/ 144 h 144"/>
              <a:gd name="T48" fmla="*/ 79 w 176"/>
              <a:gd name="T49" fmla="*/ 143 h 144"/>
              <a:gd name="T50" fmla="*/ 103 w 176"/>
              <a:gd name="T51" fmla="*/ 119 h 144"/>
              <a:gd name="T52" fmla="*/ 104 w 176"/>
              <a:gd name="T53" fmla="*/ 116 h 144"/>
              <a:gd name="T54" fmla="*/ 124 w 176"/>
              <a:gd name="T55" fmla="*/ 112 h 144"/>
              <a:gd name="T56" fmla="*/ 121 w 176"/>
              <a:gd name="T57" fmla="*/ 113 h 144"/>
              <a:gd name="T58" fmla="*/ 97 w 176"/>
              <a:gd name="T59" fmla="*/ 137 h 144"/>
              <a:gd name="T60" fmla="*/ 96 w 176"/>
              <a:gd name="T61" fmla="*/ 140 h 144"/>
              <a:gd name="T62" fmla="*/ 100 w 176"/>
              <a:gd name="T63" fmla="*/ 144 h 144"/>
              <a:gd name="T64" fmla="*/ 103 w 176"/>
              <a:gd name="T65" fmla="*/ 143 h 144"/>
              <a:gd name="T66" fmla="*/ 127 w 176"/>
              <a:gd name="T67" fmla="*/ 119 h 144"/>
              <a:gd name="T68" fmla="*/ 128 w 176"/>
              <a:gd name="T69" fmla="*/ 116 h 144"/>
              <a:gd name="T70" fmla="*/ 124 w 176"/>
              <a:gd name="T71" fmla="*/ 112 h 144"/>
              <a:gd name="T72" fmla="*/ 152 w 176"/>
              <a:gd name="T73" fmla="*/ 41 h 144"/>
              <a:gd name="T74" fmla="*/ 152 w 176"/>
              <a:gd name="T75" fmla="*/ 40 h 144"/>
              <a:gd name="T76" fmla="*/ 128 w 176"/>
              <a:gd name="T77" fmla="*/ 16 h 144"/>
              <a:gd name="T78" fmla="*/ 112 w 176"/>
              <a:gd name="T79" fmla="*/ 22 h 144"/>
              <a:gd name="T80" fmla="*/ 72 w 176"/>
              <a:gd name="T81" fmla="*/ 0 h 144"/>
              <a:gd name="T82" fmla="*/ 25 w 176"/>
              <a:gd name="T83" fmla="*/ 41 h 144"/>
              <a:gd name="T84" fmla="*/ 0 w 176"/>
              <a:gd name="T85" fmla="*/ 72 h 144"/>
              <a:gd name="T86" fmla="*/ 32 w 176"/>
              <a:gd name="T87" fmla="*/ 104 h 144"/>
              <a:gd name="T88" fmla="*/ 144 w 176"/>
              <a:gd name="T89" fmla="*/ 104 h 144"/>
              <a:gd name="T90" fmla="*/ 176 w 176"/>
              <a:gd name="T91" fmla="*/ 72 h 144"/>
              <a:gd name="T92" fmla="*/ 152 w 176"/>
              <a:gd name="T93" fmla="*/ 41 h 144"/>
              <a:gd name="T94" fmla="*/ 144 w 176"/>
              <a:gd name="T95" fmla="*/ 96 h 144"/>
              <a:gd name="T96" fmla="*/ 32 w 176"/>
              <a:gd name="T97" fmla="*/ 96 h 144"/>
              <a:gd name="T98" fmla="*/ 8 w 176"/>
              <a:gd name="T99" fmla="*/ 72 h 144"/>
              <a:gd name="T100" fmla="*/ 26 w 176"/>
              <a:gd name="T101" fmla="*/ 49 h 144"/>
              <a:gd name="T102" fmla="*/ 32 w 176"/>
              <a:gd name="T103" fmla="*/ 42 h 144"/>
              <a:gd name="T104" fmla="*/ 72 w 176"/>
              <a:gd name="T105" fmla="*/ 8 h 144"/>
              <a:gd name="T106" fmla="*/ 102 w 176"/>
              <a:gd name="T107" fmla="*/ 22 h 144"/>
              <a:gd name="T108" fmla="*/ 111 w 176"/>
              <a:gd name="T109" fmla="*/ 30 h 144"/>
              <a:gd name="T110" fmla="*/ 112 w 176"/>
              <a:gd name="T111" fmla="*/ 30 h 144"/>
              <a:gd name="T112" fmla="*/ 117 w 176"/>
              <a:gd name="T113" fmla="*/ 28 h 144"/>
              <a:gd name="T114" fmla="*/ 128 w 176"/>
              <a:gd name="T115" fmla="*/ 24 h 144"/>
              <a:gd name="T116" fmla="*/ 144 w 176"/>
              <a:gd name="T117" fmla="*/ 40 h 144"/>
              <a:gd name="T118" fmla="*/ 144 w 176"/>
              <a:gd name="T119" fmla="*/ 41 h 144"/>
              <a:gd name="T120" fmla="*/ 150 w 176"/>
              <a:gd name="T121" fmla="*/ 49 h 144"/>
              <a:gd name="T122" fmla="*/ 168 w 176"/>
              <a:gd name="T123" fmla="*/ 72 h 144"/>
              <a:gd name="T124" fmla="*/ 144 w 176"/>
              <a:gd name="T12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44">
                <a:moveTo>
                  <a:pt x="80" y="116"/>
                </a:moveTo>
                <a:cubicBezTo>
                  <a:pt x="80" y="114"/>
                  <a:pt x="78" y="112"/>
                  <a:pt x="76" y="112"/>
                </a:cubicBezTo>
                <a:cubicBezTo>
                  <a:pt x="75" y="112"/>
                  <a:pt x="74" y="112"/>
                  <a:pt x="73" y="113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48" y="138"/>
                  <a:pt x="48" y="139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53" y="144"/>
                  <a:pt x="54" y="144"/>
                  <a:pt x="55" y="143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80" y="118"/>
                  <a:pt x="80" y="117"/>
                  <a:pt x="80" y="116"/>
                </a:cubicBezTo>
                <a:close/>
                <a:moveTo>
                  <a:pt x="56" y="116"/>
                </a:moveTo>
                <a:cubicBezTo>
                  <a:pt x="56" y="114"/>
                  <a:pt x="54" y="112"/>
                  <a:pt x="52" y="112"/>
                </a:cubicBezTo>
                <a:cubicBezTo>
                  <a:pt x="51" y="112"/>
                  <a:pt x="50" y="112"/>
                  <a:pt x="49" y="113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4" y="138"/>
                  <a:pt x="24" y="139"/>
                  <a:pt x="24" y="140"/>
                </a:cubicBezTo>
                <a:cubicBezTo>
                  <a:pt x="24" y="142"/>
                  <a:pt x="26" y="144"/>
                  <a:pt x="28" y="144"/>
                </a:cubicBezTo>
                <a:cubicBezTo>
                  <a:pt x="29" y="144"/>
                  <a:pt x="30" y="144"/>
                  <a:pt x="31" y="143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6" y="118"/>
                  <a:pt x="56" y="117"/>
                  <a:pt x="56" y="116"/>
                </a:cubicBezTo>
                <a:close/>
                <a:moveTo>
                  <a:pt x="104" y="116"/>
                </a:moveTo>
                <a:cubicBezTo>
                  <a:pt x="104" y="114"/>
                  <a:pt x="102" y="112"/>
                  <a:pt x="100" y="112"/>
                </a:cubicBezTo>
                <a:cubicBezTo>
                  <a:pt x="99" y="112"/>
                  <a:pt x="98" y="112"/>
                  <a:pt x="97" y="113"/>
                </a:cubicBezTo>
                <a:cubicBezTo>
                  <a:pt x="73" y="137"/>
                  <a:pt x="73" y="137"/>
                  <a:pt x="73" y="137"/>
                </a:cubicBezTo>
                <a:cubicBezTo>
                  <a:pt x="72" y="138"/>
                  <a:pt x="72" y="139"/>
                  <a:pt x="72" y="140"/>
                </a:cubicBezTo>
                <a:cubicBezTo>
                  <a:pt x="72" y="142"/>
                  <a:pt x="74" y="144"/>
                  <a:pt x="76" y="144"/>
                </a:cubicBezTo>
                <a:cubicBezTo>
                  <a:pt x="77" y="144"/>
                  <a:pt x="78" y="144"/>
                  <a:pt x="79" y="143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4" y="118"/>
                  <a:pt x="104" y="117"/>
                  <a:pt x="104" y="116"/>
                </a:cubicBezTo>
                <a:close/>
                <a:moveTo>
                  <a:pt x="124" y="112"/>
                </a:moveTo>
                <a:cubicBezTo>
                  <a:pt x="123" y="112"/>
                  <a:pt x="122" y="112"/>
                  <a:pt x="121" y="113"/>
                </a:cubicBezTo>
                <a:cubicBezTo>
                  <a:pt x="97" y="137"/>
                  <a:pt x="97" y="137"/>
                  <a:pt x="97" y="137"/>
                </a:cubicBezTo>
                <a:cubicBezTo>
                  <a:pt x="96" y="138"/>
                  <a:pt x="96" y="139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01" y="144"/>
                  <a:pt x="102" y="144"/>
                  <a:pt x="103" y="143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8" y="118"/>
                  <a:pt x="128" y="117"/>
                  <a:pt x="128" y="116"/>
                </a:cubicBezTo>
                <a:cubicBezTo>
                  <a:pt x="128" y="114"/>
                  <a:pt x="126" y="112"/>
                  <a:pt x="124" y="112"/>
                </a:cubicBezTo>
                <a:close/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2" name="Freeform 815"/>
          <p:cNvSpPr>
            <a:spLocks noEditPoints="1"/>
          </p:cNvSpPr>
          <p:nvPr/>
        </p:nvSpPr>
        <p:spPr bwMode="auto">
          <a:xfrm>
            <a:off x="5316307" y="5722177"/>
            <a:ext cx="539767" cy="484407"/>
          </a:xfrm>
          <a:custGeom>
            <a:avLst/>
            <a:gdLst>
              <a:gd name="T0" fmla="*/ 72 w 176"/>
              <a:gd name="T1" fmla="*/ 132 h 160"/>
              <a:gd name="T2" fmla="*/ 76 w 176"/>
              <a:gd name="T3" fmla="*/ 160 h 160"/>
              <a:gd name="T4" fmla="*/ 80 w 176"/>
              <a:gd name="T5" fmla="*/ 132 h 160"/>
              <a:gd name="T6" fmla="*/ 100 w 176"/>
              <a:gd name="T7" fmla="*/ 120 h 160"/>
              <a:gd name="T8" fmla="*/ 96 w 176"/>
              <a:gd name="T9" fmla="*/ 148 h 160"/>
              <a:gd name="T10" fmla="*/ 104 w 176"/>
              <a:gd name="T11" fmla="*/ 148 h 160"/>
              <a:gd name="T12" fmla="*/ 100 w 176"/>
              <a:gd name="T13" fmla="*/ 120 h 160"/>
              <a:gd name="T14" fmla="*/ 24 w 176"/>
              <a:gd name="T15" fmla="*/ 116 h 160"/>
              <a:gd name="T16" fmla="*/ 28 w 176"/>
              <a:gd name="T17" fmla="*/ 144 h 160"/>
              <a:gd name="T18" fmla="*/ 32 w 176"/>
              <a:gd name="T19" fmla="*/ 116 h 160"/>
              <a:gd name="T20" fmla="*/ 52 w 176"/>
              <a:gd name="T21" fmla="*/ 120 h 160"/>
              <a:gd name="T22" fmla="*/ 48 w 176"/>
              <a:gd name="T23" fmla="*/ 140 h 160"/>
              <a:gd name="T24" fmla="*/ 56 w 176"/>
              <a:gd name="T25" fmla="*/ 140 h 160"/>
              <a:gd name="T26" fmla="*/ 52 w 176"/>
              <a:gd name="T27" fmla="*/ 120 h 160"/>
              <a:gd name="T28" fmla="*/ 152 w 176"/>
              <a:gd name="T29" fmla="*/ 40 h 160"/>
              <a:gd name="T30" fmla="*/ 112 w 176"/>
              <a:gd name="T31" fmla="*/ 22 h 160"/>
              <a:gd name="T32" fmla="*/ 25 w 176"/>
              <a:gd name="T33" fmla="*/ 41 h 160"/>
              <a:gd name="T34" fmla="*/ 32 w 176"/>
              <a:gd name="T35" fmla="*/ 104 h 160"/>
              <a:gd name="T36" fmla="*/ 176 w 176"/>
              <a:gd name="T37" fmla="*/ 72 h 160"/>
              <a:gd name="T38" fmla="*/ 144 w 176"/>
              <a:gd name="T39" fmla="*/ 96 h 160"/>
              <a:gd name="T40" fmla="*/ 8 w 176"/>
              <a:gd name="T41" fmla="*/ 72 h 160"/>
              <a:gd name="T42" fmla="*/ 32 w 176"/>
              <a:gd name="T43" fmla="*/ 42 h 160"/>
              <a:gd name="T44" fmla="*/ 102 w 176"/>
              <a:gd name="T45" fmla="*/ 22 h 160"/>
              <a:gd name="T46" fmla="*/ 112 w 176"/>
              <a:gd name="T47" fmla="*/ 30 h 160"/>
              <a:gd name="T48" fmla="*/ 128 w 176"/>
              <a:gd name="T49" fmla="*/ 24 h 160"/>
              <a:gd name="T50" fmla="*/ 144 w 176"/>
              <a:gd name="T51" fmla="*/ 41 h 160"/>
              <a:gd name="T52" fmla="*/ 168 w 176"/>
              <a:gd name="T53" fmla="*/ 72 h 160"/>
              <a:gd name="T54" fmla="*/ 124 w 176"/>
              <a:gd name="T55" fmla="*/ 112 h 160"/>
              <a:gd name="T56" fmla="*/ 120 w 176"/>
              <a:gd name="T57" fmla="*/ 140 h 160"/>
              <a:gd name="T58" fmla="*/ 128 w 176"/>
              <a:gd name="T59" fmla="*/ 140 h 160"/>
              <a:gd name="T60" fmla="*/ 124 w 176"/>
              <a:gd name="T61" fmla="*/ 112 h 160"/>
              <a:gd name="T62" fmla="*/ 144 w 176"/>
              <a:gd name="T63" fmla="*/ 116 h 160"/>
              <a:gd name="T64" fmla="*/ 148 w 176"/>
              <a:gd name="T65" fmla="*/ 136 h 160"/>
              <a:gd name="T66" fmla="*/ 152 w 176"/>
              <a:gd name="T67" fmla="*/ 1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76" y="128"/>
                </a:moveTo>
                <a:cubicBezTo>
                  <a:pt x="74" y="128"/>
                  <a:pt x="72" y="130"/>
                  <a:pt x="72" y="132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78" y="160"/>
                  <a:pt x="80" y="158"/>
                  <a:pt x="80" y="156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0" y="130"/>
                  <a:pt x="78" y="128"/>
                  <a:pt x="76" y="128"/>
                </a:cubicBezTo>
                <a:close/>
                <a:moveTo>
                  <a:pt x="100" y="120"/>
                </a:moveTo>
                <a:cubicBezTo>
                  <a:pt x="98" y="120"/>
                  <a:pt x="96" y="122"/>
                  <a:pt x="96" y="124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96" y="150"/>
                  <a:pt x="98" y="152"/>
                  <a:pt x="100" y="152"/>
                </a:cubicBezTo>
                <a:cubicBezTo>
                  <a:pt x="102" y="152"/>
                  <a:pt x="104" y="150"/>
                  <a:pt x="104" y="14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lose/>
                <a:moveTo>
                  <a:pt x="28" y="112"/>
                </a:moveTo>
                <a:cubicBezTo>
                  <a:pt x="26" y="112"/>
                  <a:pt x="24" y="114"/>
                  <a:pt x="24" y="116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24" y="142"/>
                  <a:pt x="26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4"/>
                  <a:pt x="30" y="112"/>
                  <a:pt x="28" y="112"/>
                </a:cubicBezTo>
                <a:close/>
                <a:moveTo>
                  <a:pt x="52" y="120"/>
                </a:moveTo>
                <a:cubicBezTo>
                  <a:pt x="50" y="120"/>
                  <a:pt x="48" y="122"/>
                  <a:pt x="48" y="12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54" y="144"/>
                  <a:pt x="56" y="142"/>
                  <a:pt x="56" y="140"/>
                </a:cubicBezTo>
                <a:cubicBezTo>
                  <a:pt x="56" y="124"/>
                  <a:pt x="56" y="124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lose/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  <a:moveTo>
                  <a:pt x="124" y="112"/>
                </a:moveTo>
                <a:cubicBezTo>
                  <a:pt x="122" y="112"/>
                  <a:pt x="120" y="114"/>
                  <a:pt x="120" y="116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42"/>
                  <a:pt x="122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114"/>
                  <a:pt x="126" y="112"/>
                  <a:pt x="124" y="112"/>
                </a:cubicBezTo>
                <a:close/>
                <a:moveTo>
                  <a:pt x="148" y="112"/>
                </a:moveTo>
                <a:cubicBezTo>
                  <a:pt x="146" y="112"/>
                  <a:pt x="144" y="114"/>
                  <a:pt x="144" y="116"/>
                </a:cubicBezTo>
                <a:cubicBezTo>
                  <a:pt x="144" y="132"/>
                  <a:pt x="144" y="132"/>
                  <a:pt x="144" y="132"/>
                </a:cubicBezTo>
                <a:cubicBezTo>
                  <a:pt x="144" y="134"/>
                  <a:pt x="146" y="136"/>
                  <a:pt x="148" y="136"/>
                </a:cubicBezTo>
                <a:cubicBezTo>
                  <a:pt x="150" y="136"/>
                  <a:pt x="152" y="134"/>
                  <a:pt x="152" y="132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2" y="114"/>
                  <a:pt x="150" y="112"/>
                  <a:pt x="148" y="112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3" name="Freeform 816"/>
          <p:cNvSpPr>
            <a:spLocks noEditPoints="1"/>
          </p:cNvSpPr>
          <p:nvPr/>
        </p:nvSpPr>
        <p:spPr bwMode="auto">
          <a:xfrm>
            <a:off x="6340468" y="5694497"/>
            <a:ext cx="525921" cy="539767"/>
          </a:xfrm>
          <a:custGeom>
            <a:avLst/>
            <a:gdLst>
              <a:gd name="T0" fmla="*/ 64 w 176"/>
              <a:gd name="T1" fmla="*/ 112 h 176"/>
              <a:gd name="T2" fmla="*/ 56 w 176"/>
              <a:gd name="T3" fmla="*/ 120 h 176"/>
              <a:gd name="T4" fmla="*/ 64 w 176"/>
              <a:gd name="T5" fmla="*/ 128 h 176"/>
              <a:gd name="T6" fmla="*/ 72 w 176"/>
              <a:gd name="T7" fmla="*/ 120 h 176"/>
              <a:gd name="T8" fmla="*/ 64 w 176"/>
              <a:gd name="T9" fmla="*/ 112 h 176"/>
              <a:gd name="T10" fmla="*/ 40 w 176"/>
              <a:gd name="T11" fmla="*/ 152 h 176"/>
              <a:gd name="T12" fmla="*/ 32 w 176"/>
              <a:gd name="T13" fmla="*/ 160 h 176"/>
              <a:gd name="T14" fmla="*/ 40 w 176"/>
              <a:gd name="T15" fmla="*/ 168 h 176"/>
              <a:gd name="T16" fmla="*/ 48 w 176"/>
              <a:gd name="T17" fmla="*/ 160 h 176"/>
              <a:gd name="T18" fmla="*/ 40 w 176"/>
              <a:gd name="T19" fmla="*/ 152 h 176"/>
              <a:gd name="T20" fmla="*/ 24 w 176"/>
              <a:gd name="T21" fmla="*/ 128 h 176"/>
              <a:gd name="T22" fmla="*/ 16 w 176"/>
              <a:gd name="T23" fmla="*/ 136 h 176"/>
              <a:gd name="T24" fmla="*/ 24 w 176"/>
              <a:gd name="T25" fmla="*/ 144 h 176"/>
              <a:gd name="T26" fmla="*/ 32 w 176"/>
              <a:gd name="T27" fmla="*/ 136 h 176"/>
              <a:gd name="T28" fmla="*/ 24 w 176"/>
              <a:gd name="T29" fmla="*/ 128 h 176"/>
              <a:gd name="T30" fmla="*/ 88 w 176"/>
              <a:gd name="T31" fmla="*/ 144 h 176"/>
              <a:gd name="T32" fmla="*/ 80 w 176"/>
              <a:gd name="T33" fmla="*/ 152 h 176"/>
              <a:gd name="T34" fmla="*/ 88 w 176"/>
              <a:gd name="T35" fmla="*/ 160 h 176"/>
              <a:gd name="T36" fmla="*/ 96 w 176"/>
              <a:gd name="T37" fmla="*/ 152 h 176"/>
              <a:gd name="T38" fmla="*/ 88 w 176"/>
              <a:gd name="T39" fmla="*/ 144 h 176"/>
              <a:gd name="T40" fmla="*/ 128 w 176"/>
              <a:gd name="T41" fmla="*/ 128 h 176"/>
              <a:gd name="T42" fmla="*/ 120 w 176"/>
              <a:gd name="T43" fmla="*/ 120 h 176"/>
              <a:gd name="T44" fmla="*/ 112 w 176"/>
              <a:gd name="T45" fmla="*/ 128 h 176"/>
              <a:gd name="T46" fmla="*/ 120 w 176"/>
              <a:gd name="T47" fmla="*/ 136 h 176"/>
              <a:gd name="T48" fmla="*/ 128 w 176"/>
              <a:gd name="T49" fmla="*/ 128 h 176"/>
              <a:gd name="T50" fmla="*/ 152 w 176"/>
              <a:gd name="T51" fmla="*/ 41 h 176"/>
              <a:gd name="T52" fmla="*/ 152 w 176"/>
              <a:gd name="T53" fmla="*/ 40 h 176"/>
              <a:gd name="T54" fmla="*/ 128 w 176"/>
              <a:gd name="T55" fmla="*/ 16 h 176"/>
              <a:gd name="T56" fmla="*/ 112 w 176"/>
              <a:gd name="T57" fmla="*/ 22 h 176"/>
              <a:gd name="T58" fmla="*/ 72 w 176"/>
              <a:gd name="T59" fmla="*/ 0 h 176"/>
              <a:gd name="T60" fmla="*/ 25 w 176"/>
              <a:gd name="T61" fmla="*/ 41 h 176"/>
              <a:gd name="T62" fmla="*/ 0 w 176"/>
              <a:gd name="T63" fmla="*/ 72 h 176"/>
              <a:gd name="T64" fmla="*/ 32 w 176"/>
              <a:gd name="T65" fmla="*/ 104 h 176"/>
              <a:gd name="T66" fmla="*/ 144 w 176"/>
              <a:gd name="T67" fmla="*/ 104 h 176"/>
              <a:gd name="T68" fmla="*/ 176 w 176"/>
              <a:gd name="T69" fmla="*/ 72 h 176"/>
              <a:gd name="T70" fmla="*/ 152 w 176"/>
              <a:gd name="T71" fmla="*/ 41 h 176"/>
              <a:gd name="T72" fmla="*/ 144 w 176"/>
              <a:gd name="T73" fmla="*/ 96 h 176"/>
              <a:gd name="T74" fmla="*/ 32 w 176"/>
              <a:gd name="T75" fmla="*/ 96 h 176"/>
              <a:gd name="T76" fmla="*/ 8 w 176"/>
              <a:gd name="T77" fmla="*/ 72 h 176"/>
              <a:gd name="T78" fmla="*/ 26 w 176"/>
              <a:gd name="T79" fmla="*/ 49 h 176"/>
              <a:gd name="T80" fmla="*/ 32 w 176"/>
              <a:gd name="T81" fmla="*/ 42 h 176"/>
              <a:gd name="T82" fmla="*/ 72 w 176"/>
              <a:gd name="T83" fmla="*/ 8 h 176"/>
              <a:gd name="T84" fmla="*/ 102 w 176"/>
              <a:gd name="T85" fmla="*/ 22 h 176"/>
              <a:gd name="T86" fmla="*/ 111 w 176"/>
              <a:gd name="T87" fmla="*/ 30 h 176"/>
              <a:gd name="T88" fmla="*/ 112 w 176"/>
              <a:gd name="T89" fmla="*/ 30 h 176"/>
              <a:gd name="T90" fmla="*/ 117 w 176"/>
              <a:gd name="T91" fmla="*/ 28 h 176"/>
              <a:gd name="T92" fmla="*/ 128 w 176"/>
              <a:gd name="T93" fmla="*/ 24 h 176"/>
              <a:gd name="T94" fmla="*/ 144 w 176"/>
              <a:gd name="T95" fmla="*/ 40 h 176"/>
              <a:gd name="T96" fmla="*/ 144 w 176"/>
              <a:gd name="T97" fmla="*/ 41 h 176"/>
              <a:gd name="T98" fmla="*/ 150 w 176"/>
              <a:gd name="T99" fmla="*/ 49 h 176"/>
              <a:gd name="T100" fmla="*/ 168 w 176"/>
              <a:gd name="T101" fmla="*/ 72 h 176"/>
              <a:gd name="T102" fmla="*/ 144 w 176"/>
              <a:gd name="T103" fmla="*/ 96 h 176"/>
              <a:gd name="T104" fmla="*/ 152 w 176"/>
              <a:gd name="T105" fmla="*/ 136 h 176"/>
              <a:gd name="T106" fmla="*/ 144 w 176"/>
              <a:gd name="T107" fmla="*/ 144 h 176"/>
              <a:gd name="T108" fmla="*/ 152 w 176"/>
              <a:gd name="T109" fmla="*/ 152 h 176"/>
              <a:gd name="T110" fmla="*/ 160 w 176"/>
              <a:gd name="T111" fmla="*/ 144 h 176"/>
              <a:gd name="T112" fmla="*/ 152 w 176"/>
              <a:gd name="T113" fmla="*/ 136 h 176"/>
              <a:gd name="T114" fmla="*/ 128 w 176"/>
              <a:gd name="T115" fmla="*/ 160 h 176"/>
              <a:gd name="T116" fmla="*/ 120 w 176"/>
              <a:gd name="T117" fmla="*/ 168 h 176"/>
              <a:gd name="T118" fmla="*/ 128 w 176"/>
              <a:gd name="T119" fmla="*/ 176 h 176"/>
              <a:gd name="T120" fmla="*/ 136 w 176"/>
              <a:gd name="T121" fmla="*/ 168 h 176"/>
              <a:gd name="T122" fmla="*/ 128 w 176"/>
              <a:gd name="T12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6" h="176">
                <a:moveTo>
                  <a:pt x="64" y="112"/>
                </a:moveTo>
                <a:cubicBezTo>
                  <a:pt x="60" y="112"/>
                  <a:pt x="56" y="116"/>
                  <a:pt x="56" y="120"/>
                </a:cubicBezTo>
                <a:cubicBezTo>
                  <a:pt x="56" y="124"/>
                  <a:pt x="60" y="128"/>
                  <a:pt x="64" y="128"/>
                </a:cubicBezTo>
                <a:cubicBezTo>
                  <a:pt x="68" y="128"/>
                  <a:pt x="72" y="124"/>
                  <a:pt x="72" y="120"/>
                </a:cubicBezTo>
                <a:cubicBezTo>
                  <a:pt x="72" y="116"/>
                  <a:pt x="68" y="112"/>
                  <a:pt x="64" y="112"/>
                </a:cubicBezTo>
                <a:close/>
                <a:moveTo>
                  <a:pt x="40" y="152"/>
                </a:moveTo>
                <a:cubicBezTo>
                  <a:pt x="36" y="152"/>
                  <a:pt x="32" y="156"/>
                  <a:pt x="32" y="160"/>
                </a:cubicBezTo>
                <a:cubicBezTo>
                  <a:pt x="32" y="164"/>
                  <a:pt x="36" y="168"/>
                  <a:pt x="40" y="168"/>
                </a:cubicBezTo>
                <a:cubicBezTo>
                  <a:pt x="44" y="168"/>
                  <a:pt x="48" y="164"/>
                  <a:pt x="48" y="160"/>
                </a:cubicBezTo>
                <a:cubicBezTo>
                  <a:pt x="48" y="156"/>
                  <a:pt x="44" y="152"/>
                  <a:pt x="40" y="152"/>
                </a:cubicBezTo>
                <a:close/>
                <a:moveTo>
                  <a:pt x="24" y="128"/>
                </a:moveTo>
                <a:cubicBezTo>
                  <a:pt x="20" y="128"/>
                  <a:pt x="16" y="132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28" y="144"/>
                  <a:pt x="32" y="140"/>
                  <a:pt x="32" y="136"/>
                </a:cubicBezTo>
                <a:cubicBezTo>
                  <a:pt x="32" y="132"/>
                  <a:pt x="28" y="128"/>
                  <a:pt x="24" y="128"/>
                </a:cubicBezTo>
                <a:close/>
                <a:moveTo>
                  <a:pt x="88" y="144"/>
                </a:moveTo>
                <a:cubicBezTo>
                  <a:pt x="84" y="144"/>
                  <a:pt x="80" y="148"/>
                  <a:pt x="80" y="152"/>
                </a:cubicBezTo>
                <a:cubicBezTo>
                  <a:pt x="80" y="156"/>
                  <a:pt x="84" y="160"/>
                  <a:pt x="88" y="160"/>
                </a:cubicBezTo>
                <a:cubicBezTo>
                  <a:pt x="92" y="160"/>
                  <a:pt x="96" y="156"/>
                  <a:pt x="96" y="152"/>
                </a:cubicBezTo>
                <a:cubicBezTo>
                  <a:pt x="96" y="148"/>
                  <a:pt x="92" y="144"/>
                  <a:pt x="88" y="144"/>
                </a:cubicBezTo>
                <a:close/>
                <a:moveTo>
                  <a:pt x="128" y="128"/>
                </a:moveTo>
                <a:cubicBezTo>
                  <a:pt x="128" y="124"/>
                  <a:pt x="124" y="120"/>
                  <a:pt x="120" y="120"/>
                </a:cubicBezTo>
                <a:cubicBezTo>
                  <a:pt x="116" y="120"/>
                  <a:pt x="112" y="124"/>
                  <a:pt x="112" y="128"/>
                </a:cubicBezTo>
                <a:cubicBezTo>
                  <a:pt x="112" y="132"/>
                  <a:pt x="116" y="136"/>
                  <a:pt x="120" y="136"/>
                </a:cubicBezTo>
                <a:cubicBezTo>
                  <a:pt x="124" y="136"/>
                  <a:pt x="128" y="132"/>
                  <a:pt x="128" y="128"/>
                </a:cubicBezTo>
                <a:close/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  <a:moveTo>
                  <a:pt x="152" y="136"/>
                </a:moveTo>
                <a:cubicBezTo>
                  <a:pt x="148" y="136"/>
                  <a:pt x="144" y="140"/>
                  <a:pt x="144" y="144"/>
                </a:cubicBezTo>
                <a:cubicBezTo>
                  <a:pt x="144" y="148"/>
                  <a:pt x="148" y="152"/>
                  <a:pt x="152" y="152"/>
                </a:cubicBezTo>
                <a:cubicBezTo>
                  <a:pt x="156" y="152"/>
                  <a:pt x="160" y="148"/>
                  <a:pt x="160" y="144"/>
                </a:cubicBezTo>
                <a:cubicBezTo>
                  <a:pt x="160" y="140"/>
                  <a:pt x="156" y="136"/>
                  <a:pt x="152" y="136"/>
                </a:cubicBezTo>
                <a:close/>
                <a:moveTo>
                  <a:pt x="128" y="160"/>
                </a:moveTo>
                <a:cubicBezTo>
                  <a:pt x="124" y="160"/>
                  <a:pt x="120" y="164"/>
                  <a:pt x="120" y="168"/>
                </a:cubicBezTo>
                <a:cubicBezTo>
                  <a:pt x="120" y="172"/>
                  <a:pt x="124" y="176"/>
                  <a:pt x="128" y="176"/>
                </a:cubicBezTo>
                <a:cubicBezTo>
                  <a:pt x="132" y="176"/>
                  <a:pt x="136" y="172"/>
                  <a:pt x="136" y="168"/>
                </a:cubicBezTo>
                <a:cubicBezTo>
                  <a:pt x="136" y="164"/>
                  <a:pt x="132" y="160"/>
                  <a:pt x="128" y="160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4" name="Freeform 817"/>
          <p:cNvSpPr>
            <a:spLocks noEditPoints="1"/>
          </p:cNvSpPr>
          <p:nvPr/>
        </p:nvSpPr>
        <p:spPr bwMode="auto">
          <a:xfrm>
            <a:off x="7350788" y="5694497"/>
            <a:ext cx="539767" cy="539767"/>
          </a:xfrm>
          <a:custGeom>
            <a:avLst/>
            <a:gdLst>
              <a:gd name="T0" fmla="*/ 96 w 176"/>
              <a:gd name="T1" fmla="*/ 124 h 176"/>
              <a:gd name="T2" fmla="*/ 92 w 176"/>
              <a:gd name="T3" fmla="*/ 120 h 176"/>
              <a:gd name="T4" fmla="*/ 89 w 176"/>
              <a:gd name="T5" fmla="*/ 121 h 176"/>
              <a:gd name="T6" fmla="*/ 65 w 176"/>
              <a:gd name="T7" fmla="*/ 145 h 176"/>
              <a:gd name="T8" fmla="*/ 64 w 176"/>
              <a:gd name="T9" fmla="*/ 148 h 176"/>
              <a:gd name="T10" fmla="*/ 68 w 176"/>
              <a:gd name="T11" fmla="*/ 152 h 176"/>
              <a:gd name="T12" fmla="*/ 82 w 176"/>
              <a:gd name="T13" fmla="*/ 152 h 176"/>
              <a:gd name="T14" fmla="*/ 65 w 176"/>
              <a:gd name="T15" fmla="*/ 169 h 176"/>
              <a:gd name="T16" fmla="*/ 64 w 176"/>
              <a:gd name="T17" fmla="*/ 172 h 176"/>
              <a:gd name="T18" fmla="*/ 68 w 176"/>
              <a:gd name="T19" fmla="*/ 176 h 176"/>
              <a:gd name="T20" fmla="*/ 71 w 176"/>
              <a:gd name="T21" fmla="*/ 175 h 176"/>
              <a:gd name="T22" fmla="*/ 95 w 176"/>
              <a:gd name="T23" fmla="*/ 151 h 176"/>
              <a:gd name="T24" fmla="*/ 96 w 176"/>
              <a:gd name="T25" fmla="*/ 148 h 176"/>
              <a:gd name="T26" fmla="*/ 92 w 176"/>
              <a:gd name="T27" fmla="*/ 144 h 176"/>
              <a:gd name="T28" fmla="*/ 92 w 176"/>
              <a:gd name="T29" fmla="*/ 144 h 176"/>
              <a:gd name="T30" fmla="*/ 78 w 176"/>
              <a:gd name="T31" fmla="*/ 144 h 176"/>
              <a:gd name="T32" fmla="*/ 95 w 176"/>
              <a:gd name="T33" fmla="*/ 127 h 176"/>
              <a:gd name="T34" fmla="*/ 96 w 176"/>
              <a:gd name="T35" fmla="*/ 124 h 176"/>
              <a:gd name="T36" fmla="*/ 52 w 176"/>
              <a:gd name="T37" fmla="*/ 128 h 176"/>
              <a:gd name="T38" fmla="*/ 49 w 176"/>
              <a:gd name="T39" fmla="*/ 129 h 176"/>
              <a:gd name="T40" fmla="*/ 25 w 176"/>
              <a:gd name="T41" fmla="*/ 153 h 176"/>
              <a:gd name="T42" fmla="*/ 24 w 176"/>
              <a:gd name="T43" fmla="*/ 156 h 176"/>
              <a:gd name="T44" fmla="*/ 28 w 176"/>
              <a:gd name="T45" fmla="*/ 160 h 176"/>
              <a:gd name="T46" fmla="*/ 31 w 176"/>
              <a:gd name="T47" fmla="*/ 159 h 176"/>
              <a:gd name="T48" fmla="*/ 55 w 176"/>
              <a:gd name="T49" fmla="*/ 135 h 176"/>
              <a:gd name="T50" fmla="*/ 56 w 176"/>
              <a:gd name="T51" fmla="*/ 132 h 176"/>
              <a:gd name="T52" fmla="*/ 52 w 176"/>
              <a:gd name="T53" fmla="*/ 128 h 176"/>
              <a:gd name="T54" fmla="*/ 152 w 176"/>
              <a:gd name="T55" fmla="*/ 41 h 176"/>
              <a:gd name="T56" fmla="*/ 152 w 176"/>
              <a:gd name="T57" fmla="*/ 40 h 176"/>
              <a:gd name="T58" fmla="*/ 128 w 176"/>
              <a:gd name="T59" fmla="*/ 16 h 176"/>
              <a:gd name="T60" fmla="*/ 112 w 176"/>
              <a:gd name="T61" fmla="*/ 22 h 176"/>
              <a:gd name="T62" fmla="*/ 72 w 176"/>
              <a:gd name="T63" fmla="*/ 0 h 176"/>
              <a:gd name="T64" fmla="*/ 25 w 176"/>
              <a:gd name="T65" fmla="*/ 41 h 176"/>
              <a:gd name="T66" fmla="*/ 0 w 176"/>
              <a:gd name="T67" fmla="*/ 72 h 176"/>
              <a:gd name="T68" fmla="*/ 32 w 176"/>
              <a:gd name="T69" fmla="*/ 104 h 176"/>
              <a:gd name="T70" fmla="*/ 144 w 176"/>
              <a:gd name="T71" fmla="*/ 104 h 176"/>
              <a:gd name="T72" fmla="*/ 176 w 176"/>
              <a:gd name="T73" fmla="*/ 72 h 176"/>
              <a:gd name="T74" fmla="*/ 152 w 176"/>
              <a:gd name="T75" fmla="*/ 41 h 176"/>
              <a:gd name="T76" fmla="*/ 144 w 176"/>
              <a:gd name="T77" fmla="*/ 96 h 176"/>
              <a:gd name="T78" fmla="*/ 32 w 176"/>
              <a:gd name="T79" fmla="*/ 96 h 176"/>
              <a:gd name="T80" fmla="*/ 8 w 176"/>
              <a:gd name="T81" fmla="*/ 72 h 176"/>
              <a:gd name="T82" fmla="*/ 26 w 176"/>
              <a:gd name="T83" fmla="*/ 49 h 176"/>
              <a:gd name="T84" fmla="*/ 32 w 176"/>
              <a:gd name="T85" fmla="*/ 42 h 176"/>
              <a:gd name="T86" fmla="*/ 72 w 176"/>
              <a:gd name="T87" fmla="*/ 8 h 176"/>
              <a:gd name="T88" fmla="*/ 102 w 176"/>
              <a:gd name="T89" fmla="*/ 22 h 176"/>
              <a:gd name="T90" fmla="*/ 111 w 176"/>
              <a:gd name="T91" fmla="*/ 30 h 176"/>
              <a:gd name="T92" fmla="*/ 112 w 176"/>
              <a:gd name="T93" fmla="*/ 30 h 176"/>
              <a:gd name="T94" fmla="*/ 117 w 176"/>
              <a:gd name="T95" fmla="*/ 28 h 176"/>
              <a:gd name="T96" fmla="*/ 128 w 176"/>
              <a:gd name="T97" fmla="*/ 24 h 176"/>
              <a:gd name="T98" fmla="*/ 144 w 176"/>
              <a:gd name="T99" fmla="*/ 40 h 176"/>
              <a:gd name="T100" fmla="*/ 144 w 176"/>
              <a:gd name="T101" fmla="*/ 41 h 176"/>
              <a:gd name="T102" fmla="*/ 150 w 176"/>
              <a:gd name="T103" fmla="*/ 49 h 176"/>
              <a:gd name="T104" fmla="*/ 168 w 176"/>
              <a:gd name="T105" fmla="*/ 72 h 176"/>
              <a:gd name="T106" fmla="*/ 144 w 176"/>
              <a:gd name="T107" fmla="*/ 96 h 176"/>
              <a:gd name="T108" fmla="*/ 136 w 176"/>
              <a:gd name="T109" fmla="*/ 128 h 176"/>
              <a:gd name="T110" fmla="*/ 133 w 176"/>
              <a:gd name="T111" fmla="*/ 129 h 176"/>
              <a:gd name="T112" fmla="*/ 109 w 176"/>
              <a:gd name="T113" fmla="*/ 153 h 176"/>
              <a:gd name="T114" fmla="*/ 108 w 176"/>
              <a:gd name="T115" fmla="*/ 156 h 176"/>
              <a:gd name="T116" fmla="*/ 112 w 176"/>
              <a:gd name="T117" fmla="*/ 160 h 176"/>
              <a:gd name="T118" fmla="*/ 115 w 176"/>
              <a:gd name="T119" fmla="*/ 159 h 176"/>
              <a:gd name="T120" fmla="*/ 139 w 176"/>
              <a:gd name="T121" fmla="*/ 135 h 176"/>
              <a:gd name="T122" fmla="*/ 140 w 176"/>
              <a:gd name="T123" fmla="*/ 132 h 176"/>
              <a:gd name="T124" fmla="*/ 136 w 176"/>
              <a:gd name="T125" fmla="*/ 12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6" h="176">
                <a:moveTo>
                  <a:pt x="96" y="124"/>
                </a:moveTo>
                <a:cubicBezTo>
                  <a:pt x="96" y="122"/>
                  <a:pt x="94" y="120"/>
                  <a:pt x="92" y="120"/>
                </a:cubicBezTo>
                <a:cubicBezTo>
                  <a:pt x="91" y="120"/>
                  <a:pt x="90" y="120"/>
                  <a:pt x="89" y="12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4" y="146"/>
                  <a:pt x="64" y="147"/>
                  <a:pt x="64" y="148"/>
                </a:cubicBezTo>
                <a:cubicBezTo>
                  <a:pt x="64" y="150"/>
                  <a:pt x="66" y="152"/>
                  <a:pt x="68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64" y="170"/>
                  <a:pt x="64" y="171"/>
                  <a:pt x="64" y="172"/>
                </a:cubicBezTo>
                <a:cubicBezTo>
                  <a:pt x="64" y="174"/>
                  <a:pt x="66" y="176"/>
                  <a:pt x="68" y="176"/>
                </a:cubicBezTo>
                <a:cubicBezTo>
                  <a:pt x="69" y="176"/>
                  <a:pt x="70" y="176"/>
                  <a:pt x="71" y="175"/>
                </a:cubicBezTo>
                <a:cubicBezTo>
                  <a:pt x="95" y="151"/>
                  <a:pt x="95" y="151"/>
                  <a:pt x="95" y="151"/>
                </a:cubicBezTo>
                <a:cubicBezTo>
                  <a:pt x="96" y="150"/>
                  <a:pt x="96" y="149"/>
                  <a:pt x="96" y="148"/>
                </a:cubicBezTo>
                <a:cubicBezTo>
                  <a:pt x="96" y="146"/>
                  <a:pt x="94" y="144"/>
                  <a:pt x="92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6" y="126"/>
                  <a:pt x="96" y="125"/>
                  <a:pt x="96" y="124"/>
                </a:cubicBezTo>
                <a:close/>
                <a:moveTo>
                  <a:pt x="52" y="128"/>
                </a:moveTo>
                <a:cubicBezTo>
                  <a:pt x="51" y="128"/>
                  <a:pt x="50" y="128"/>
                  <a:pt x="49" y="129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4" y="154"/>
                  <a:pt x="24" y="155"/>
                  <a:pt x="24" y="156"/>
                </a:cubicBezTo>
                <a:cubicBezTo>
                  <a:pt x="24" y="158"/>
                  <a:pt x="26" y="160"/>
                  <a:pt x="28" y="160"/>
                </a:cubicBezTo>
                <a:cubicBezTo>
                  <a:pt x="29" y="160"/>
                  <a:pt x="30" y="160"/>
                  <a:pt x="31" y="159"/>
                </a:cubicBezTo>
                <a:cubicBezTo>
                  <a:pt x="55" y="135"/>
                  <a:pt x="55" y="135"/>
                  <a:pt x="55" y="135"/>
                </a:cubicBezTo>
                <a:cubicBezTo>
                  <a:pt x="56" y="134"/>
                  <a:pt x="56" y="133"/>
                  <a:pt x="56" y="132"/>
                </a:cubicBezTo>
                <a:cubicBezTo>
                  <a:pt x="56" y="130"/>
                  <a:pt x="54" y="128"/>
                  <a:pt x="52" y="128"/>
                </a:cubicBezTo>
                <a:close/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  <a:moveTo>
                  <a:pt x="136" y="128"/>
                </a:moveTo>
                <a:cubicBezTo>
                  <a:pt x="135" y="128"/>
                  <a:pt x="134" y="128"/>
                  <a:pt x="133" y="129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08" y="154"/>
                  <a:pt x="108" y="155"/>
                  <a:pt x="108" y="156"/>
                </a:cubicBezTo>
                <a:cubicBezTo>
                  <a:pt x="108" y="158"/>
                  <a:pt x="110" y="160"/>
                  <a:pt x="112" y="160"/>
                </a:cubicBezTo>
                <a:cubicBezTo>
                  <a:pt x="113" y="160"/>
                  <a:pt x="114" y="160"/>
                  <a:pt x="115" y="159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40" y="134"/>
                  <a:pt x="140" y="133"/>
                  <a:pt x="140" y="132"/>
                </a:cubicBezTo>
                <a:cubicBezTo>
                  <a:pt x="140" y="130"/>
                  <a:pt x="138" y="128"/>
                  <a:pt x="136" y="12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5" name="Freeform 818"/>
          <p:cNvSpPr>
            <a:spLocks noEditPoints="1"/>
          </p:cNvSpPr>
          <p:nvPr/>
        </p:nvSpPr>
        <p:spPr bwMode="auto">
          <a:xfrm>
            <a:off x="8374951" y="5694497"/>
            <a:ext cx="539767" cy="539767"/>
          </a:xfrm>
          <a:custGeom>
            <a:avLst/>
            <a:gdLst>
              <a:gd name="T0" fmla="*/ 96 w 176"/>
              <a:gd name="T1" fmla="*/ 124 h 176"/>
              <a:gd name="T2" fmla="*/ 92 w 176"/>
              <a:gd name="T3" fmla="*/ 120 h 176"/>
              <a:gd name="T4" fmla="*/ 89 w 176"/>
              <a:gd name="T5" fmla="*/ 121 h 176"/>
              <a:gd name="T6" fmla="*/ 65 w 176"/>
              <a:gd name="T7" fmla="*/ 145 h 176"/>
              <a:gd name="T8" fmla="*/ 64 w 176"/>
              <a:gd name="T9" fmla="*/ 148 h 176"/>
              <a:gd name="T10" fmla="*/ 68 w 176"/>
              <a:gd name="T11" fmla="*/ 152 h 176"/>
              <a:gd name="T12" fmla="*/ 82 w 176"/>
              <a:gd name="T13" fmla="*/ 152 h 176"/>
              <a:gd name="T14" fmla="*/ 65 w 176"/>
              <a:gd name="T15" fmla="*/ 169 h 176"/>
              <a:gd name="T16" fmla="*/ 64 w 176"/>
              <a:gd name="T17" fmla="*/ 172 h 176"/>
              <a:gd name="T18" fmla="*/ 68 w 176"/>
              <a:gd name="T19" fmla="*/ 176 h 176"/>
              <a:gd name="T20" fmla="*/ 71 w 176"/>
              <a:gd name="T21" fmla="*/ 175 h 176"/>
              <a:gd name="T22" fmla="*/ 95 w 176"/>
              <a:gd name="T23" fmla="*/ 151 h 176"/>
              <a:gd name="T24" fmla="*/ 96 w 176"/>
              <a:gd name="T25" fmla="*/ 148 h 176"/>
              <a:gd name="T26" fmla="*/ 92 w 176"/>
              <a:gd name="T27" fmla="*/ 144 h 176"/>
              <a:gd name="T28" fmla="*/ 92 w 176"/>
              <a:gd name="T29" fmla="*/ 144 h 176"/>
              <a:gd name="T30" fmla="*/ 78 w 176"/>
              <a:gd name="T31" fmla="*/ 144 h 176"/>
              <a:gd name="T32" fmla="*/ 95 w 176"/>
              <a:gd name="T33" fmla="*/ 127 h 176"/>
              <a:gd name="T34" fmla="*/ 96 w 176"/>
              <a:gd name="T35" fmla="*/ 124 h 176"/>
              <a:gd name="T36" fmla="*/ 152 w 176"/>
              <a:gd name="T37" fmla="*/ 41 h 176"/>
              <a:gd name="T38" fmla="*/ 152 w 176"/>
              <a:gd name="T39" fmla="*/ 40 h 176"/>
              <a:gd name="T40" fmla="*/ 128 w 176"/>
              <a:gd name="T41" fmla="*/ 16 h 176"/>
              <a:gd name="T42" fmla="*/ 112 w 176"/>
              <a:gd name="T43" fmla="*/ 22 h 176"/>
              <a:gd name="T44" fmla="*/ 72 w 176"/>
              <a:gd name="T45" fmla="*/ 0 h 176"/>
              <a:gd name="T46" fmla="*/ 25 w 176"/>
              <a:gd name="T47" fmla="*/ 41 h 176"/>
              <a:gd name="T48" fmla="*/ 0 w 176"/>
              <a:gd name="T49" fmla="*/ 72 h 176"/>
              <a:gd name="T50" fmla="*/ 32 w 176"/>
              <a:gd name="T51" fmla="*/ 104 h 176"/>
              <a:gd name="T52" fmla="*/ 144 w 176"/>
              <a:gd name="T53" fmla="*/ 104 h 176"/>
              <a:gd name="T54" fmla="*/ 176 w 176"/>
              <a:gd name="T55" fmla="*/ 72 h 176"/>
              <a:gd name="T56" fmla="*/ 152 w 176"/>
              <a:gd name="T57" fmla="*/ 41 h 176"/>
              <a:gd name="T58" fmla="*/ 144 w 176"/>
              <a:gd name="T59" fmla="*/ 96 h 176"/>
              <a:gd name="T60" fmla="*/ 32 w 176"/>
              <a:gd name="T61" fmla="*/ 96 h 176"/>
              <a:gd name="T62" fmla="*/ 8 w 176"/>
              <a:gd name="T63" fmla="*/ 72 h 176"/>
              <a:gd name="T64" fmla="*/ 26 w 176"/>
              <a:gd name="T65" fmla="*/ 49 h 176"/>
              <a:gd name="T66" fmla="*/ 32 w 176"/>
              <a:gd name="T67" fmla="*/ 42 h 176"/>
              <a:gd name="T68" fmla="*/ 72 w 176"/>
              <a:gd name="T69" fmla="*/ 8 h 176"/>
              <a:gd name="T70" fmla="*/ 102 w 176"/>
              <a:gd name="T71" fmla="*/ 22 h 176"/>
              <a:gd name="T72" fmla="*/ 111 w 176"/>
              <a:gd name="T73" fmla="*/ 30 h 176"/>
              <a:gd name="T74" fmla="*/ 112 w 176"/>
              <a:gd name="T75" fmla="*/ 30 h 176"/>
              <a:gd name="T76" fmla="*/ 117 w 176"/>
              <a:gd name="T77" fmla="*/ 28 h 176"/>
              <a:gd name="T78" fmla="*/ 128 w 176"/>
              <a:gd name="T79" fmla="*/ 24 h 176"/>
              <a:gd name="T80" fmla="*/ 144 w 176"/>
              <a:gd name="T81" fmla="*/ 40 h 176"/>
              <a:gd name="T82" fmla="*/ 144 w 176"/>
              <a:gd name="T83" fmla="*/ 41 h 176"/>
              <a:gd name="T84" fmla="*/ 150 w 176"/>
              <a:gd name="T85" fmla="*/ 49 h 176"/>
              <a:gd name="T86" fmla="*/ 168 w 176"/>
              <a:gd name="T87" fmla="*/ 72 h 176"/>
              <a:gd name="T88" fmla="*/ 144 w 176"/>
              <a:gd name="T89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96" y="124"/>
                </a:moveTo>
                <a:cubicBezTo>
                  <a:pt x="96" y="122"/>
                  <a:pt x="94" y="120"/>
                  <a:pt x="92" y="120"/>
                </a:cubicBezTo>
                <a:cubicBezTo>
                  <a:pt x="91" y="120"/>
                  <a:pt x="90" y="120"/>
                  <a:pt x="89" y="121"/>
                </a:cubicBezTo>
                <a:cubicBezTo>
                  <a:pt x="65" y="145"/>
                  <a:pt x="65" y="145"/>
                  <a:pt x="65" y="145"/>
                </a:cubicBezTo>
                <a:cubicBezTo>
                  <a:pt x="64" y="146"/>
                  <a:pt x="64" y="147"/>
                  <a:pt x="64" y="148"/>
                </a:cubicBezTo>
                <a:cubicBezTo>
                  <a:pt x="64" y="150"/>
                  <a:pt x="66" y="152"/>
                  <a:pt x="68" y="152"/>
                </a:cubicBezTo>
                <a:cubicBezTo>
                  <a:pt x="82" y="152"/>
                  <a:pt x="82" y="152"/>
                  <a:pt x="82" y="152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64" y="170"/>
                  <a:pt x="64" y="171"/>
                  <a:pt x="64" y="172"/>
                </a:cubicBezTo>
                <a:cubicBezTo>
                  <a:pt x="64" y="174"/>
                  <a:pt x="66" y="176"/>
                  <a:pt x="68" y="176"/>
                </a:cubicBezTo>
                <a:cubicBezTo>
                  <a:pt x="69" y="176"/>
                  <a:pt x="70" y="176"/>
                  <a:pt x="71" y="175"/>
                </a:cubicBezTo>
                <a:cubicBezTo>
                  <a:pt x="95" y="151"/>
                  <a:pt x="95" y="151"/>
                  <a:pt x="95" y="151"/>
                </a:cubicBezTo>
                <a:cubicBezTo>
                  <a:pt x="96" y="150"/>
                  <a:pt x="96" y="149"/>
                  <a:pt x="96" y="148"/>
                </a:cubicBezTo>
                <a:cubicBezTo>
                  <a:pt x="96" y="146"/>
                  <a:pt x="94" y="144"/>
                  <a:pt x="92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6" y="126"/>
                  <a:pt x="96" y="125"/>
                  <a:pt x="96" y="124"/>
                </a:cubicBezTo>
                <a:close/>
                <a:moveTo>
                  <a:pt x="152" y="41"/>
                </a:moveTo>
                <a:cubicBezTo>
                  <a:pt x="152" y="41"/>
                  <a:pt x="152" y="40"/>
                  <a:pt x="152" y="40"/>
                </a:cubicBezTo>
                <a:cubicBezTo>
                  <a:pt x="152" y="27"/>
                  <a:pt x="141" y="16"/>
                  <a:pt x="128" y="16"/>
                </a:cubicBezTo>
                <a:cubicBezTo>
                  <a:pt x="122" y="16"/>
                  <a:pt x="116" y="18"/>
                  <a:pt x="112" y="22"/>
                </a:cubicBezTo>
                <a:cubicBezTo>
                  <a:pt x="104" y="9"/>
                  <a:pt x="89" y="0"/>
                  <a:pt x="72" y="0"/>
                </a:cubicBezTo>
                <a:cubicBezTo>
                  <a:pt x="48" y="0"/>
                  <a:pt x="28" y="18"/>
                  <a:pt x="25" y="41"/>
                </a:cubicBezTo>
                <a:cubicBezTo>
                  <a:pt x="10" y="44"/>
                  <a:pt x="0" y="57"/>
                  <a:pt x="0" y="72"/>
                </a:cubicBezTo>
                <a:cubicBezTo>
                  <a:pt x="0" y="90"/>
                  <a:pt x="14" y="104"/>
                  <a:pt x="32" y="104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62" y="104"/>
                  <a:pt x="176" y="90"/>
                  <a:pt x="176" y="72"/>
                </a:cubicBezTo>
                <a:cubicBezTo>
                  <a:pt x="176" y="57"/>
                  <a:pt x="166" y="45"/>
                  <a:pt x="152" y="41"/>
                </a:cubicBezTo>
                <a:close/>
                <a:moveTo>
                  <a:pt x="144" y="96"/>
                </a:moveTo>
                <a:cubicBezTo>
                  <a:pt x="32" y="96"/>
                  <a:pt x="32" y="96"/>
                  <a:pt x="32" y="96"/>
                </a:cubicBezTo>
                <a:cubicBezTo>
                  <a:pt x="19" y="96"/>
                  <a:pt x="8" y="85"/>
                  <a:pt x="8" y="72"/>
                </a:cubicBezTo>
                <a:cubicBezTo>
                  <a:pt x="8" y="61"/>
                  <a:pt x="16" y="51"/>
                  <a:pt x="26" y="49"/>
                </a:cubicBezTo>
                <a:cubicBezTo>
                  <a:pt x="30" y="48"/>
                  <a:pt x="32" y="45"/>
                  <a:pt x="32" y="42"/>
                </a:cubicBezTo>
                <a:cubicBezTo>
                  <a:pt x="35" y="23"/>
                  <a:pt x="52" y="8"/>
                  <a:pt x="72" y="8"/>
                </a:cubicBezTo>
                <a:cubicBezTo>
                  <a:pt x="86" y="8"/>
                  <a:pt x="94" y="11"/>
                  <a:pt x="102" y="22"/>
                </a:cubicBezTo>
                <a:cubicBezTo>
                  <a:pt x="103" y="24"/>
                  <a:pt x="109" y="30"/>
                  <a:pt x="111" y="30"/>
                </a:cubicBezTo>
                <a:cubicBezTo>
                  <a:pt x="111" y="30"/>
                  <a:pt x="112" y="30"/>
                  <a:pt x="112" y="30"/>
                </a:cubicBezTo>
                <a:cubicBezTo>
                  <a:pt x="114" y="30"/>
                  <a:pt x="116" y="29"/>
                  <a:pt x="117" y="28"/>
                </a:cubicBezTo>
                <a:cubicBezTo>
                  <a:pt x="120" y="25"/>
                  <a:pt x="124" y="24"/>
                  <a:pt x="128" y="24"/>
                </a:cubicBezTo>
                <a:cubicBezTo>
                  <a:pt x="137" y="24"/>
                  <a:pt x="144" y="31"/>
                  <a:pt x="144" y="40"/>
                </a:cubicBezTo>
                <a:cubicBezTo>
                  <a:pt x="144" y="41"/>
                  <a:pt x="144" y="41"/>
                  <a:pt x="144" y="41"/>
                </a:cubicBezTo>
                <a:cubicBezTo>
                  <a:pt x="144" y="44"/>
                  <a:pt x="146" y="48"/>
                  <a:pt x="150" y="49"/>
                </a:cubicBezTo>
                <a:cubicBezTo>
                  <a:pt x="161" y="52"/>
                  <a:pt x="168" y="61"/>
                  <a:pt x="168" y="72"/>
                </a:cubicBezTo>
                <a:cubicBezTo>
                  <a:pt x="168" y="85"/>
                  <a:pt x="157" y="96"/>
                  <a:pt x="144" y="96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6" name="Freeform 819"/>
          <p:cNvSpPr>
            <a:spLocks noEditPoints="1"/>
          </p:cNvSpPr>
          <p:nvPr/>
        </p:nvSpPr>
        <p:spPr bwMode="auto">
          <a:xfrm>
            <a:off x="9399115" y="5736013"/>
            <a:ext cx="525921" cy="470562"/>
          </a:xfrm>
          <a:custGeom>
            <a:avLst/>
            <a:gdLst>
              <a:gd name="T0" fmla="*/ 20 w 176"/>
              <a:gd name="T1" fmla="*/ 48 h 152"/>
              <a:gd name="T2" fmla="*/ 80 w 176"/>
              <a:gd name="T3" fmla="*/ 48 h 152"/>
              <a:gd name="T4" fmla="*/ 104 w 176"/>
              <a:gd name="T5" fmla="*/ 24 h 152"/>
              <a:gd name="T6" fmla="*/ 80 w 176"/>
              <a:gd name="T7" fmla="*/ 0 h 152"/>
              <a:gd name="T8" fmla="*/ 76 w 176"/>
              <a:gd name="T9" fmla="*/ 0 h 152"/>
              <a:gd name="T10" fmla="*/ 72 w 176"/>
              <a:gd name="T11" fmla="*/ 4 h 152"/>
              <a:gd name="T12" fmla="*/ 76 w 176"/>
              <a:gd name="T13" fmla="*/ 8 h 152"/>
              <a:gd name="T14" fmla="*/ 80 w 176"/>
              <a:gd name="T15" fmla="*/ 8 h 152"/>
              <a:gd name="T16" fmla="*/ 96 w 176"/>
              <a:gd name="T17" fmla="*/ 24 h 152"/>
              <a:gd name="T18" fmla="*/ 80 w 176"/>
              <a:gd name="T19" fmla="*/ 40 h 152"/>
              <a:gd name="T20" fmla="*/ 20 w 176"/>
              <a:gd name="T21" fmla="*/ 40 h 152"/>
              <a:gd name="T22" fmla="*/ 16 w 176"/>
              <a:gd name="T23" fmla="*/ 44 h 152"/>
              <a:gd name="T24" fmla="*/ 20 w 176"/>
              <a:gd name="T25" fmla="*/ 48 h 152"/>
              <a:gd name="T26" fmla="*/ 144 w 176"/>
              <a:gd name="T27" fmla="*/ 48 h 152"/>
              <a:gd name="T28" fmla="*/ 128 w 176"/>
              <a:gd name="T29" fmla="*/ 32 h 152"/>
              <a:gd name="T30" fmla="*/ 124 w 176"/>
              <a:gd name="T31" fmla="*/ 32 h 152"/>
              <a:gd name="T32" fmla="*/ 120 w 176"/>
              <a:gd name="T33" fmla="*/ 36 h 152"/>
              <a:gd name="T34" fmla="*/ 124 w 176"/>
              <a:gd name="T35" fmla="*/ 40 h 152"/>
              <a:gd name="T36" fmla="*/ 128 w 176"/>
              <a:gd name="T37" fmla="*/ 40 h 152"/>
              <a:gd name="T38" fmla="*/ 136 w 176"/>
              <a:gd name="T39" fmla="*/ 48 h 152"/>
              <a:gd name="T40" fmla="*/ 128 w 176"/>
              <a:gd name="T41" fmla="*/ 56 h 152"/>
              <a:gd name="T42" fmla="*/ 4 w 176"/>
              <a:gd name="T43" fmla="*/ 56 h 152"/>
              <a:gd name="T44" fmla="*/ 0 w 176"/>
              <a:gd name="T45" fmla="*/ 60 h 152"/>
              <a:gd name="T46" fmla="*/ 4 w 176"/>
              <a:gd name="T47" fmla="*/ 64 h 152"/>
              <a:gd name="T48" fmla="*/ 128 w 176"/>
              <a:gd name="T49" fmla="*/ 64 h 152"/>
              <a:gd name="T50" fmla="*/ 144 w 176"/>
              <a:gd name="T51" fmla="*/ 48 h 152"/>
              <a:gd name="T52" fmla="*/ 152 w 176"/>
              <a:gd name="T53" fmla="*/ 72 h 152"/>
              <a:gd name="T54" fmla="*/ 20 w 176"/>
              <a:gd name="T55" fmla="*/ 72 h 152"/>
              <a:gd name="T56" fmla="*/ 16 w 176"/>
              <a:gd name="T57" fmla="*/ 76 h 152"/>
              <a:gd name="T58" fmla="*/ 20 w 176"/>
              <a:gd name="T59" fmla="*/ 80 h 152"/>
              <a:gd name="T60" fmla="*/ 152 w 176"/>
              <a:gd name="T61" fmla="*/ 80 h 152"/>
              <a:gd name="T62" fmla="*/ 168 w 176"/>
              <a:gd name="T63" fmla="*/ 96 h 152"/>
              <a:gd name="T64" fmla="*/ 152 w 176"/>
              <a:gd name="T65" fmla="*/ 112 h 152"/>
              <a:gd name="T66" fmla="*/ 148 w 176"/>
              <a:gd name="T67" fmla="*/ 112 h 152"/>
              <a:gd name="T68" fmla="*/ 144 w 176"/>
              <a:gd name="T69" fmla="*/ 116 h 152"/>
              <a:gd name="T70" fmla="*/ 148 w 176"/>
              <a:gd name="T71" fmla="*/ 120 h 152"/>
              <a:gd name="T72" fmla="*/ 152 w 176"/>
              <a:gd name="T73" fmla="*/ 120 h 152"/>
              <a:gd name="T74" fmla="*/ 176 w 176"/>
              <a:gd name="T75" fmla="*/ 96 h 152"/>
              <a:gd name="T76" fmla="*/ 152 w 176"/>
              <a:gd name="T77" fmla="*/ 72 h 152"/>
              <a:gd name="T78" fmla="*/ 96 w 176"/>
              <a:gd name="T79" fmla="*/ 88 h 152"/>
              <a:gd name="T80" fmla="*/ 36 w 176"/>
              <a:gd name="T81" fmla="*/ 88 h 152"/>
              <a:gd name="T82" fmla="*/ 32 w 176"/>
              <a:gd name="T83" fmla="*/ 92 h 152"/>
              <a:gd name="T84" fmla="*/ 36 w 176"/>
              <a:gd name="T85" fmla="*/ 96 h 152"/>
              <a:gd name="T86" fmla="*/ 96 w 176"/>
              <a:gd name="T87" fmla="*/ 96 h 152"/>
              <a:gd name="T88" fmla="*/ 120 w 176"/>
              <a:gd name="T89" fmla="*/ 120 h 152"/>
              <a:gd name="T90" fmla="*/ 96 w 176"/>
              <a:gd name="T91" fmla="*/ 144 h 152"/>
              <a:gd name="T92" fmla="*/ 92 w 176"/>
              <a:gd name="T93" fmla="*/ 144 h 152"/>
              <a:gd name="T94" fmla="*/ 88 w 176"/>
              <a:gd name="T95" fmla="*/ 148 h 152"/>
              <a:gd name="T96" fmla="*/ 92 w 176"/>
              <a:gd name="T97" fmla="*/ 152 h 152"/>
              <a:gd name="T98" fmla="*/ 96 w 176"/>
              <a:gd name="T99" fmla="*/ 152 h 152"/>
              <a:gd name="T100" fmla="*/ 128 w 176"/>
              <a:gd name="T101" fmla="*/ 120 h 152"/>
              <a:gd name="T102" fmla="*/ 96 w 176"/>
              <a:gd name="T103" fmla="*/ 8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76" h="152">
                <a:moveTo>
                  <a:pt x="20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93" y="48"/>
                  <a:pt x="104" y="37"/>
                  <a:pt x="104" y="24"/>
                </a:cubicBezTo>
                <a:cubicBezTo>
                  <a:pt x="104" y="11"/>
                  <a:pt x="93" y="0"/>
                  <a:pt x="8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4" y="0"/>
                  <a:pt x="72" y="2"/>
                  <a:pt x="72" y="4"/>
                </a:cubicBezTo>
                <a:cubicBezTo>
                  <a:pt x="72" y="6"/>
                  <a:pt x="74" y="8"/>
                  <a:pt x="7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9" y="8"/>
                  <a:pt x="96" y="15"/>
                  <a:pt x="96" y="24"/>
                </a:cubicBezTo>
                <a:cubicBezTo>
                  <a:pt x="96" y="33"/>
                  <a:pt x="89" y="40"/>
                  <a:pt x="80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18" y="40"/>
                  <a:pt x="16" y="42"/>
                  <a:pt x="16" y="44"/>
                </a:cubicBezTo>
                <a:cubicBezTo>
                  <a:pt x="16" y="46"/>
                  <a:pt x="18" y="48"/>
                  <a:pt x="20" y="48"/>
                </a:cubicBezTo>
                <a:close/>
                <a:moveTo>
                  <a:pt x="144" y="48"/>
                </a:moveTo>
                <a:cubicBezTo>
                  <a:pt x="144" y="39"/>
                  <a:pt x="137" y="32"/>
                  <a:pt x="128" y="32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2" y="32"/>
                  <a:pt x="120" y="34"/>
                  <a:pt x="120" y="36"/>
                </a:cubicBezTo>
                <a:cubicBezTo>
                  <a:pt x="120" y="38"/>
                  <a:pt x="122" y="40"/>
                  <a:pt x="124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cubicBezTo>
                  <a:pt x="136" y="52"/>
                  <a:pt x="132" y="56"/>
                  <a:pt x="128" y="5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0" y="58"/>
                  <a:pt x="0" y="60"/>
                </a:cubicBezTo>
                <a:cubicBezTo>
                  <a:pt x="0" y="62"/>
                  <a:pt x="2" y="64"/>
                  <a:pt x="4" y="64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37" y="64"/>
                  <a:pt x="144" y="57"/>
                  <a:pt x="144" y="48"/>
                </a:cubicBezTo>
                <a:close/>
                <a:moveTo>
                  <a:pt x="152" y="72"/>
                </a:moveTo>
                <a:cubicBezTo>
                  <a:pt x="20" y="72"/>
                  <a:pt x="20" y="72"/>
                  <a:pt x="20" y="72"/>
                </a:cubicBezTo>
                <a:cubicBezTo>
                  <a:pt x="18" y="72"/>
                  <a:pt x="16" y="74"/>
                  <a:pt x="16" y="76"/>
                </a:cubicBezTo>
                <a:cubicBezTo>
                  <a:pt x="16" y="78"/>
                  <a:pt x="18" y="80"/>
                  <a:pt x="20" y="80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61" y="80"/>
                  <a:pt x="168" y="87"/>
                  <a:pt x="168" y="96"/>
                </a:cubicBezTo>
                <a:cubicBezTo>
                  <a:pt x="168" y="105"/>
                  <a:pt x="161" y="112"/>
                  <a:pt x="152" y="112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46" y="112"/>
                  <a:pt x="144" y="114"/>
                  <a:pt x="144" y="116"/>
                </a:cubicBezTo>
                <a:cubicBezTo>
                  <a:pt x="144" y="118"/>
                  <a:pt x="146" y="120"/>
                  <a:pt x="148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65" y="120"/>
                  <a:pt x="176" y="109"/>
                  <a:pt x="176" y="96"/>
                </a:cubicBezTo>
                <a:cubicBezTo>
                  <a:pt x="176" y="83"/>
                  <a:pt x="165" y="72"/>
                  <a:pt x="152" y="72"/>
                </a:cubicBezTo>
                <a:close/>
                <a:moveTo>
                  <a:pt x="96" y="88"/>
                </a:move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109" y="96"/>
                  <a:pt x="120" y="107"/>
                  <a:pt x="120" y="120"/>
                </a:cubicBezTo>
                <a:cubicBezTo>
                  <a:pt x="120" y="133"/>
                  <a:pt x="109" y="144"/>
                  <a:pt x="96" y="144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0" y="144"/>
                  <a:pt x="88" y="146"/>
                  <a:pt x="88" y="148"/>
                </a:cubicBezTo>
                <a:cubicBezTo>
                  <a:pt x="88" y="150"/>
                  <a:pt x="90" y="152"/>
                  <a:pt x="92" y="152"/>
                </a:cubicBezTo>
                <a:cubicBezTo>
                  <a:pt x="96" y="152"/>
                  <a:pt x="96" y="152"/>
                  <a:pt x="96" y="152"/>
                </a:cubicBezTo>
                <a:cubicBezTo>
                  <a:pt x="114" y="152"/>
                  <a:pt x="128" y="138"/>
                  <a:pt x="128" y="120"/>
                </a:cubicBezTo>
                <a:cubicBezTo>
                  <a:pt x="128" y="102"/>
                  <a:pt x="114" y="88"/>
                  <a:pt x="96" y="88"/>
                </a:cubicBez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677" name="Freeform 820"/>
          <p:cNvSpPr>
            <a:spLocks noEditPoints="1"/>
          </p:cNvSpPr>
          <p:nvPr/>
        </p:nvSpPr>
        <p:spPr bwMode="auto">
          <a:xfrm>
            <a:off x="10409442" y="5694497"/>
            <a:ext cx="539767" cy="539767"/>
          </a:xfrm>
          <a:custGeom>
            <a:avLst/>
            <a:gdLst>
              <a:gd name="T0" fmla="*/ 48 w 176"/>
              <a:gd name="T1" fmla="*/ 32 h 176"/>
              <a:gd name="T2" fmla="*/ 32 w 176"/>
              <a:gd name="T3" fmla="*/ 48 h 176"/>
              <a:gd name="T4" fmla="*/ 48 w 176"/>
              <a:gd name="T5" fmla="*/ 64 h 176"/>
              <a:gd name="T6" fmla="*/ 64 w 176"/>
              <a:gd name="T7" fmla="*/ 48 h 176"/>
              <a:gd name="T8" fmla="*/ 48 w 176"/>
              <a:gd name="T9" fmla="*/ 32 h 176"/>
              <a:gd name="T10" fmla="*/ 48 w 176"/>
              <a:gd name="T11" fmla="*/ 56 h 176"/>
              <a:gd name="T12" fmla="*/ 40 w 176"/>
              <a:gd name="T13" fmla="*/ 48 h 176"/>
              <a:gd name="T14" fmla="*/ 48 w 176"/>
              <a:gd name="T15" fmla="*/ 40 h 176"/>
              <a:gd name="T16" fmla="*/ 56 w 176"/>
              <a:gd name="T17" fmla="*/ 48 h 176"/>
              <a:gd name="T18" fmla="*/ 48 w 176"/>
              <a:gd name="T19" fmla="*/ 56 h 176"/>
              <a:gd name="T20" fmla="*/ 118 w 176"/>
              <a:gd name="T21" fmla="*/ 114 h 176"/>
              <a:gd name="T22" fmla="*/ 110 w 176"/>
              <a:gd name="T23" fmla="*/ 116 h 176"/>
              <a:gd name="T24" fmla="*/ 100 w 176"/>
              <a:gd name="T25" fmla="*/ 114 h 176"/>
              <a:gd name="T26" fmla="*/ 92 w 176"/>
              <a:gd name="T27" fmla="*/ 108 h 176"/>
              <a:gd name="T28" fmla="*/ 87 w 176"/>
              <a:gd name="T29" fmla="*/ 99 h 176"/>
              <a:gd name="T30" fmla="*/ 85 w 176"/>
              <a:gd name="T31" fmla="*/ 87 h 176"/>
              <a:gd name="T32" fmla="*/ 87 w 176"/>
              <a:gd name="T33" fmla="*/ 77 h 176"/>
              <a:gd name="T34" fmla="*/ 92 w 176"/>
              <a:gd name="T35" fmla="*/ 68 h 176"/>
              <a:gd name="T36" fmla="*/ 100 w 176"/>
              <a:gd name="T37" fmla="*/ 62 h 176"/>
              <a:gd name="T38" fmla="*/ 110 w 176"/>
              <a:gd name="T39" fmla="*/ 60 h 176"/>
              <a:gd name="T40" fmla="*/ 117 w 176"/>
              <a:gd name="T41" fmla="*/ 62 h 176"/>
              <a:gd name="T42" fmla="*/ 125 w 176"/>
              <a:gd name="T43" fmla="*/ 68 h 176"/>
              <a:gd name="T44" fmla="*/ 134 w 176"/>
              <a:gd name="T45" fmla="*/ 60 h 176"/>
              <a:gd name="T46" fmla="*/ 123 w 176"/>
              <a:gd name="T47" fmla="*/ 51 h 176"/>
              <a:gd name="T48" fmla="*/ 110 w 176"/>
              <a:gd name="T49" fmla="*/ 48 h 176"/>
              <a:gd name="T50" fmla="*/ 94 w 176"/>
              <a:gd name="T51" fmla="*/ 51 h 176"/>
              <a:gd name="T52" fmla="*/ 83 w 176"/>
              <a:gd name="T53" fmla="*/ 59 h 176"/>
              <a:gd name="T54" fmla="*/ 75 w 176"/>
              <a:gd name="T55" fmla="*/ 72 h 176"/>
              <a:gd name="T56" fmla="*/ 72 w 176"/>
              <a:gd name="T57" fmla="*/ 88 h 176"/>
              <a:gd name="T58" fmla="*/ 75 w 176"/>
              <a:gd name="T59" fmla="*/ 105 h 176"/>
              <a:gd name="T60" fmla="*/ 83 w 176"/>
              <a:gd name="T61" fmla="*/ 117 h 176"/>
              <a:gd name="T62" fmla="*/ 94 w 176"/>
              <a:gd name="T63" fmla="*/ 125 h 176"/>
              <a:gd name="T64" fmla="*/ 110 w 176"/>
              <a:gd name="T65" fmla="*/ 128 h 176"/>
              <a:gd name="T66" fmla="*/ 124 w 176"/>
              <a:gd name="T67" fmla="*/ 125 h 176"/>
              <a:gd name="T68" fmla="*/ 136 w 176"/>
              <a:gd name="T69" fmla="*/ 114 h 176"/>
              <a:gd name="T70" fmla="*/ 126 w 176"/>
              <a:gd name="T71" fmla="*/ 107 h 176"/>
              <a:gd name="T72" fmla="*/ 118 w 176"/>
              <a:gd name="T73" fmla="*/ 114 h 176"/>
              <a:gd name="T74" fmla="*/ 160 w 176"/>
              <a:gd name="T75" fmla="*/ 0 h 176"/>
              <a:gd name="T76" fmla="*/ 16 w 176"/>
              <a:gd name="T77" fmla="*/ 0 h 176"/>
              <a:gd name="T78" fmla="*/ 0 w 176"/>
              <a:gd name="T79" fmla="*/ 16 h 176"/>
              <a:gd name="T80" fmla="*/ 0 w 176"/>
              <a:gd name="T81" fmla="*/ 160 h 176"/>
              <a:gd name="T82" fmla="*/ 16 w 176"/>
              <a:gd name="T83" fmla="*/ 176 h 176"/>
              <a:gd name="T84" fmla="*/ 160 w 176"/>
              <a:gd name="T85" fmla="*/ 176 h 176"/>
              <a:gd name="T86" fmla="*/ 176 w 176"/>
              <a:gd name="T87" fmla="*/ 160 h 176"/>
              <a:gd name="T88" fmla="*/ 176 w 176"/>
              <a:gd name="T89" fmla="*/ 16 h 176"/>
              <a:gd name="T90" fmla="*/ 160 w 176"/>
              <a:gd name="T91" fmla="*/ 0 h 176"/>
              <a:gd name="T92" fmla="*/ 168 w 176"/>
              <a:gd name="T93" fmla="*/ 160 h 176"/>
              <a:gd name="T94" fmla="*/ 160 w 176"/>
              <a:gd name="T95" fmla="*/ 168 h 176"/>
              <a:gd name="T96" fmla="*/ 16 w 176"/>
              <a:gd name="T97" fmla="*/ 168 h 176"/>
              <a:gd name="T98" fmla="*/ 8 w 176"/>
              <a:gd name="T99" fmla="*/ 160 h 176"/>
              <a:gd name="T100" fmla="*/ 8 w 176"/>
              <a:gd name="T101" fmla="*/ 16 h 176"/>
              <a:gd name="T102" fmla="*/ 16 w 176"/>
              <a:gd name="T103" fmla="*/ 8 h 176"/>
              <a:gd name="T104" fmla="*/ 160 w 176"/>
              <a:gd name="T105" fmla="*/ 8 h 176"/>
              <a:gd name="T106" fmla="*/ 168 w 176"/>
              <a:gd name="T107" fmla="*/ 16 h 176"/>
              <a:gd name="T108" fmla="*/ 168 w 176"/>
              <a:gd name="T10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48" y="32"/>
                </a:moveTo>
                <a:cubicBezTo>
                  <a:pt x="39" y="32"/>
                  <a:pt x="32" y="39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7" y="64"/>
                  <a:pt x="64" y="57"/>
                  <a:pt x="64" y="48"/>
                </a:cubicBezTo>
                <a:cubicBezTo>
                  <a:pt x="64" y="39"/>
                  <a:pt x="57" y="32"/>
                  <a:pt x="48" y="32"/>
                </a:cubicBezTo>
                <a:close/>
                <a:moveTo>
                  <a:pt x="48" y="56"/>
                </a:moveTo>
                <a:cubicBezTo>
                  <a:pt x="44" y="56"/>
                  <a:pt x="40" y="52"/>
                  <a:pt x="40" y="48"/>
                </a:cubicBezTo>
                <a:cubicBezTo>
                  <a:pt x="40" y="44"/>
                  <a:pt x="44" y="40"/>
                  <a:pt x="48" y="40"/>
                </a:cubicBezTo>
                <a:cubicBezTo>
                  <a:pt x="52" y="40"/>
                  <a:pt x="56" y="44"/>
                  <a:pt x="56" y="48"/>
                </a:cubicBezTo>
                <a:cubicBezTo>
                  <a:pt x="56" y="52"/>
                  <a:pt x="52" y="56"/>
                  <a:pt x="48" y="56"/>
                </a:cubicBezTo>
                <a:close/>
                <a:moveTo>
                  <a:pt x="118" y="114"/>
                </a:moveTo>
                <a:cubicBezTo>
                  <a:pt x="115" y="115"/>
                  <a:pt x="112" y="116"/>
                  <a:pt x="110" y="116"/>
                </a:cubicBezTo>
                <a:cubicBezTo>
                  <a:pt x="106" y="116"/>
                  <a:pt x="103" y="115"/>
                  <a:pt x="100" y="114"/>
                </a:cubicBezTo>
                <a:cubicBezTo>
                  <a:pt x="97" y="112"/>
                  <a:pt x="94" y="110"/>
                  <a:pt x="92" y="108"/>
                </a:cubicBezTo>
                <a:cubicBezTo>
                  <a:pt x="90" y="105"/>
                  <a:pt x="88" y="102"/>
                  <a:pt x="87" y="99"/>
                </a:cubicBezTo>
                <a:cubicBezTo>
                  <a:pt x="86" y="95"/>
                  <a:pt x="85" y="92"/>
                  <a:pt x="85" y="87"/>
                </a:cubicBezTo>
                <a:cubicBezTo>
                  <a:pt x="85" y="84"/>
                  <a:pt x="86" y="80"/>
                  <a:pt x="87" y="77"/>
                </a:cubicBezTo>
                <a:cubicBezTo>
                  <a:pt x="88" y="74"/>
                  <a:pt x="90" y="71"/>
                  <a:pt x="92" y="68"/>
                </a:cubicBezTo>
                <a:cubicBezTo>
                  <a:pt x="94" y="66"/>
                  <a:pt x="97" y="64"/>
                  <a:pt x="100" y="62"/>
                </a:cubicBezTo>
                <a:cubicBezTo>
                  <a:pt x="103" y="61"/>
                  <a:pt x="106" y="60"/>
                  <a:pt x="110" y="60"/>
                </a:cubicBezTo>
                <a:cubicBezTo>
                  <a:pt x="112" y="60"/>
                  <a:pt x="115" y="61"/>
                  <a:pt x="117" y="62"/>
                </a:cubicBezTo>
                <a:cubicBezTo>
                  <a:pt x="119" y="63"/>
                  <a:pt x="122" y="65"/>
                  <a:pt x="125" y="68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1" y="56"/>
                  <a:pt x="127" y="53"/>
                  <a:pt x="123" y="51"/>
                </a:cubicBezTo>
                <a:cubicBezTo>
                  <a:pt x="119" y="49"/>
                  <a:pt x="114" y="48"/>
                  <a:pt x="110" y="48"/>
                </a:cubicBezTo>
                <a:cubicBezTo>
                  <a:pt x="104" y="48"/>
                  <a:pt x="99" y="49"/>
                  <a:pt x="94" y="51"/>
                </a:cubicBezTo>
                <a:cubicBezTo>
                  <a:pt x="90" y="53"/>
                  <a:pt x="86" y="55"/>
                  <a:pt x="83" y="59"/>
                </a:cubicBezTo>
                <a:cubicBezTo>
                  <a:pt x="79" y="62"/>
                  <a:pt x="77" y="67"/>
                  <a:pt x="75" y="72"/>
                </a:cubicBezTo>
                <a:cubicBezTo>
                  <a:pt x="73" y="77"/>
                  <a:pt x="72" y="82"/>
                  <a:pt x="72" y="88"/>
                </a:cubicBezTo>
                <a:cubicBezTo>
                  <a:pt x="72" y="94"/>
                  <a:pt x="73" y="100"/>
                  <a:pt x="75" y="105"/>
                </a:cubicBezTo>
                <a:cubicBezTo>
                  <a:pt x="77" y="109"/>
                  <a:pt x="79" y="114"/>
                  <a:pt x="83" y="117"/>
                </a:cubicBezTo>
                <a:cubicBezTo>
                  <a:pt x="86" y="121"/>
                  <a:pt x="90" y="123"/>
                  <a:pt x="94" y="125"/>
                </a:cubicBezTo>
                <a:cubicBezTo>
                  <a:pt x="99" y="127"/>
                  <a:pt x="104" y="128"/>
                  <a:pt x="110" y="128"/>
                </a:cubicBezTo>
                <a:cubicBezTo>
                  <a:pt x="115" y="128"/>
                  <a:pt x="120" y="127"/>
                  <a:pt x="124" y="125"/>
                </a:cubicBezTo>
                <a:cubicBezTo>
                  <a:pt x="129" y="123"/>
                  <a:pt x="133" y="119"/>
                  <a:pt x="136" y="114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10"/>
                  <a:pt x="121" y="112"/>
                  <a:pt x="118" y="114"/>
                </a:cubicBez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386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A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775789C8-026D-466D-8139-6C92070D581D}"/>
              </a:ext>
            </a:extLst>
          </p:cNvPr>
          <p:cNvSpPr/>
          <p:nvPr/>
        </p:nvSpPr>
        <p:spPr>
          <a:xfrm>
            <a:off x="4023717" y="-2272146"/>
            <a:ext cx="11402292" cy="11402292"/>
          </a:xfrm>
          <a:prstGeom prst="ellipse">
            <a:avLst/>
          </a:prstGeom>
          <a:gradFill flip="none" rotWithShape="1">
            <a:gsLst>
              <a:gs pos="0">
                <a:srgbClr val="1E2846">
                  <a:alpha val="0"/>
                </a:srgbClr>
              </a:gs>
              <a:gs pos="100000">
                <a:srgbClr val="1E284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61C9050-610D-4025-97B4-F56983758B34}"/>
              </a:ext>
            </a:extLst>
          </p:cNvPr>
          <p:cNvGrpSpPr/>
          <p:nvPr/>
        </p:nvGrpSpPr>
        <p:grpSpPr>
          <a:xfrm>
            <a:off x="6646854" y="3403600"/>
            <a:ext cx="1067604" cy="1072775"/>
            <a:chOff x="1231958" y="2053171"/>
            <a:chExt cx="711143" cy="71458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AE0CEEAD-89D8-4038-84A7-F42D786492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E37324C8-78E1-4C71-A972-F210179A9B66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922D7206-BAB3-4F90-B133-9454FCBBA6B6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3DDBD985-5067-42FA-BEAE-47CB5C30187C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37DC47ED-C97A-4709-89D6-FEFF7FAB9E7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AA64CEEF-4BE1-474D-926C-4A47A9418AA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81ED718-48F0-4440-9BC4-DAF0F4F92466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21D7B1FF-0D58-4626-A575-00E09C48CBDE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3544A8C0-18B1-4028-A043-52AFF58E52DD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5663C7D7-56BC-4549-B011-0656F9CA67D1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FB0390D7-B76D-402D-AA80-76F8923AEED0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84AF4EB7-DDF6-496C-9A25-75AB8C544528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B37D2724-92DC-4DF8-8177-FDD9E688E0B5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E489E212-DE32-448F-83BA-9DDA745A8837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D8316E1C-2C5D-4603-866B-45682FF7466F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A8DA0FA-F34C-483F-9E41-BFB7DE743FE3}"/>
              </a:ext>
            </a:extLst>
          </p:cNvPr>
          <p:cNvGrpSpPr/>
          <p:nvPr/>
        </p:nvGrpSpPr>
        <p:grpSpPr>
          <a:xfrm rot="4639253">
            <a:off x="9160894" y="5111575"/>
            <a:ext cx="659842" cy="582518"/>
            <a:chOff x="5256142" y="2390169"/>
            <a:chExt cx="545196" cy="481306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3866507-ACFC-41FC-898C-1259A42DC6B9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767EBB0-3763-4AA7-AB20-56690979552D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346CF29-2724-413C-AA93-5E3370C6FD48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473B0B5-A943-4E30-8366-6C2FF21E9FE6}"/>
              </a:ext>
            </a:extLst>
          </p:cNvPr>
          <p:cNvSpPr/>
          <p:nvPr/>
        </p:nvSpPr>
        <p:spPr>
          <a:xfrm rot="246184">
            <a:off x="10246952" y="2745807"/>
            <a:ext cx="1213181" cy="1032874"/>
          </a:xfrm>
          <a:custGeom>
            <a:avLst/>
            <a:gdLst>
              <a:gd name="connsiteX0" fmla="*/ 1885950 w 2209800"/>
              <a:gd name="connsiteY0" fmla="*/ 238125 h 2019300"/>
              <a:gd name="connsiteX1" fmla="*/ 962025 w 2209800"/>
              <a:gd name="connsiteY1" fmla="*/ 1114425 h 2019300"/>
              <a:gd name="connsiteX2" fmla="*/ 1638300 w 2209800"/>
              <a:gd name="connsiteY2" fmla="*/ 1590675 h 2019300"/>
              <a:gd name="connsiteX3" fmla="*/ 2209800 w 2209800"/>
              <a:gd name="connsiteY3" fmla="*/ 0 h 2019300"/>
              <a:gd name="connsiteX4" fmla="*/ 0 w 2209800"/>
              <a:gd name="connsiteY4" fmla="*/ 771525 h 2019300"/>
              <a:gd name="connsiteX5" fmla="*/ 609600 w 2209800"/>
              <a:gd name="connsiteY5" fmla="*/ 1047750 h 2019300"/>
              <a:gd name="connsiteX6" fmla="*/ 609600 w 2209800"/>
              <a:gd name="connsiteY6" fmla="*/ 2019300 h 2019300"/>
              <a:gd name="connsiteX7" fmla="*/ 933450 w 2209800"/>
              <a:gd name="connsiteY7" fmla="*/ 1476375 h 2019300"/>
              <a:gd name="connsiteX0" fmla="*/ 1734009 w 2057859"/>
              <a:gd name="connsiteY0" fmla="*/ 238125 h 2019300"/>
              <a:gd name="connsiteX1" fmla="*/ 810084 w 2057859"/>
              <a:gd name="connsiteY1" fmla="*/ 1114425 h 2019300"/>
              <a:gd name="connsiteX2" fmla="*/ 1486359 w 2057859"/>
              <a:gd name="connsiteY2" fmla="*/ 1590675 h 2019300"/>
              <a:gd name="connsiteX3" fmla="*/ 2057859 w 2057859"/>
              <a:gd name="connsiteY3" fmla="*/ 0 h 2019300"/>
              <a:gd name="connsiteX4" fmla="*/ 1 w 2057859"/>
              <a:gd name="connsiteY4" fmla="*/ 701951 h 2019300"/>
              <a:gd name="connsiteX5" fmla="*/ 457659 w 2057859"/>
              <a:gd name="connsiteY5" fmla="*/ 1047750 h 2019300"/>
              <a:gd name="connsiteX6" fmla="*/ 457659 w 2057859"/>
              <a:gd name="connsiteY6" fmla="*/ 2019300 h 2019300"/>
              <a:gd name="connsiteX7" fmla="*/ 781509 w 2057859"/>
              <a:gd name="connsiteY7" fmla="*/ 1476375 h 2019300"/>
              <a:gd name="connsiteX0" fmla="*/ 1844562 w 2168412"/>
              <a:gd name="connsiteY0" fmla="*/ 238125 h 2019300"/>
              <a:gd name="connsiteX1" fmla="*/ 920637 w 2168412"/>
              <a:gd name="connsiteY1" fmla="*/ 1114425 h 2019300"/>
              <a:gd name="connsiteX2" fmla="*/ 1596912 w 2168412"/>
              <a:gd name="connsiteY2" fmla="*/ 1590675 h 2019300"/>
              <a:gd name="connsiteX3" fmla="*/ 2168412 w 2168412"/>
              <a:gd name="connsiteY3" fmla="*/ 0 h 2019300"/>
              <a:gd name="connsiteX4" fmla="*/ 110554 w 2168412"/>
              <a:gd name="connsiteY4" fmla="*/ 701951 h 2019300"/>
              <a:gd name="connsiteX5" fmla="*/ 568212 w 2168412"/>
              <a:gd name="connsiteY5" fmla="*/ 1047750 h 2019300"/>
              <a:gd name="connsiteX6" fmla="*/ 568212 w 2168412"/>
              <a:gd name="connsiteY6" fmla="*/ 2019300 h 2019300"/>
              <a:gd name="connsiteX7" fmla="*/ 892062 w 2168412"/>
              <a:gd name="connsiteY7" fmla="*/ 1476375 h 2019300"/>
              <a:gd name="connsiteX0" fmla="*/ 1844562 w 2168412"/>
              <a:gd name="connsiteY0" fmla="*/ 238125 h 1869419"/>
              <a:gd name="connsiteX1" fmla="*/ 920637 w 2168412"/>
              <a:gd name="connsiteY1" fmla="*/ 1114425 h 1869419"/>
              <a:gd name="connsiteX2" fmla="*/ 1596912 w 2168412"/>
              <a:gd name="connsiteY2" fmla="*/ 1590675 h 1869419"/>
              <a:gd name="connsiteX3" fmla="*/ 2168412 w 2168412"/>
              <a:gd name="connsiteY3" fmla="*/ 0 h 1869419"/>
              <a:gd name="connsiteX4" fmla="*/ 110554 w 2168412"/>
              <a:gd name="connsiteY4" fmla="*/ 701951 h 1869419"/>
              <a:gd name="connsiteX5" fmla="*/ 568212 w 2168412"/>
              <a:gd name="connsiteY5" fmla="*/ 1047750 h 1869419"/>
              <a:gd name="connsiteX6" fmla="*/ 569645 w 2168412"/>
              <a:gd name="connsiteY6" fmla="*/ 1869418 h 1869419"/>
              <a:gd name="connsiteX7" fmla="*/ 892062 w 2168412"/>
              <a:gd name="connsiteY7" fmla="*/ 1476375 h 1869419"/>
              <a:gd name="connsiteX0" fmla="*/ 1844562 w 2168412"/>
              <a:gd name="connsiteY0" fmla="*/ 238125 h 1928056"/>
              <a:gd name="connsiteX1" fmla="*/ 920637 w 2168412"/>
              <a:gd name="connsiteY1" fmla="*/ 1114425 h 1928056"/>
              <a:gd name="connsiteX2" fmla="*/ 1596912 w 2168412"/>
              <a:gd name="connsiteY2" fmla="*/ 1590675 h 1928056"/>
              <a:gd name="connsiteX3" fmla="*/ 2168412 w 2168412"/>
              <a:gd name="connsiteY3" fmla="*/ 0 h 1928056"/>
              <a:gd name="connsiteX4" fmla="*/ 110554 w 2168412"/>
              <a:gd name="connsiteY4" fmla="*/ 701951 h 1928056"/>
              <a:gd name="connsiteX5" fmla="*/ 568212 w 2168412"/>
              <a:gd name="connsiteY5" fmla="*/ 1047750 h 1928056"/>
              <a:gd name="connsiteX6" fmla="*/ 569645 w 2168412"/>
              <a:gd name="connsiteY6" fmla="*/ 1869418 h 1928056"/>
              <a:gd name="connsiteX7" fmla="*/ 892062 w 2168412"/>
              <a:gd name="connsiteY7" fmla="*/ 1476375 h 1928056"/>
              <a:gd name="connsiteX0" fmla="*/ 1844562 w 2168412"/>
              <a:gd name="connsiteY0" fmla="*/ 238125 h 1940475"/>
              <a:gd name="connsiteX1" fmla="*/ 920637 w 2168412"/>
              <a:gd name="connsiteY1" fmla="*/ 1114425 h 1940475"/>
              <a:gd name="connsiteX2" fmla="*/ 1596912 w 2168412"/>
              <a:gd name="connsiteY2" fmla="*/ 1590675 h 1940475"/>
              <a:gd name="connsiteX3" fmla="*/ 2168412 w 2168412"/>
              <a:gd name="connsiteY3" fmla="*/ 0 h 1940475"/>
              <a:gd name="connsiteX4" fmla="*/ 110554 w 2168412"/>
              <a:gd name="connsiteY4" fmla="*/ 701951 h 1940475"/>
              <a:gd name="connsiteX5" fmla="*/ 568212 w 2168412"/>
              <a:gd name="connsiteY5" fmla="*/ 1047750 h 1940475"/>
              <a:gd name="connsiteX6" fmla="*/ 569645 w 2168412"/>
              <a:gd name="connsiteY6" fmla="*/ 1869418 h 1940475"/>
              <a:gd name="connsiteX7" fmla="*/ 892062 w 2168412"/>
              <a:gd name="connsiteY7" fmla="*/ 1476375 h 1940475"/>
              <a:gd name="connsiteX0" fmla="*/ 1844562 w 2168412"/>
              <a:gd name="connsiteY0" fmla="*/ 238125 h 1943960"/>
              <a:gd name="connsiteX1" fmla="*/ 920637 w 2168412"/>
              <a:gd name="connsiteY1" fmla="*/ 1114425 h 1943960"/>
              <a:gd name="connsiteX2" fmla="*/ 1596912 w 2168412"/>
              <a:gd name="connsiteY2" fmla="*/ 1590675 h 1943960"/>
              <a:gd name="connsiteX3" fmla="*/ 2168412 w 2168412"/>
              <a:gd name="connsiteY3" fmla="*/ 0 h 1943960"/>
              <a:gd name="connsiteX4" fmla="*/ 110554 w 2168412"/>
              <a:gd name="connsiteY4" fmla="*/ 701951 h 1943960"/>
              <a:gd name="connsiteX5" fmla="*/ 568212 w 2168412"/>
              <a:gd name="connsiteY5" fmla="*/ 1047750 h 1943960"/>
              <a:gd name="connsiteX6" fmla="*/ 569645 w 2168412"/>
              <a:gd name="connsiteY6" fmla="*/ 1869418 h 1943960"/>
              <a:gd name="connsiteX7" fmla="*/ 947551 w 2168412"/>
              <a:gd name="connsiteY7" fmla="*/ 1510112 h 1943960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596912 w 2168412"/>
              <a:gd name="connsiteY2" fmla="*/ 1590675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596912 w 2168412"/>
              <a:gd name="connsiteY2" fmla="*/ 1590675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55807"/>
              <a:gd name="connsiteX1" fmla="*/ 988321 w 2168412"/>
              <a:gd name="connsiteY1" fmla="*/ 1029747 h 1955807"/>
              <a:gd name="connsiteX2" fmla="*/ 1643061 w 2168412"/>
              <a:gd name="connsiteY2" fmla="*/ 1443062 h 1955807"/>
              <a:gd name="connsiteX3" fmla="*/ 2168412 w 2168412"/>
              <a:gd name="connsiteY3" fmla="*/ 0 h 1955807"/>
              <a:gd name="connsiteX4" fmla="*/ 110554 w 2168412"/>
              <a:gd name="connsiteY4" fmla="*/ 701951 h 1955807"/>
              <a:gd name="connsiteX5" fmla="*/ 568212 w 2168412"/>
              <a:gd name="connsiteY5" fmla="*/ 1047750 h 1955807"/>
              <a:gd name="connsiteX6" fmla="*/ 569645 w 2168412"/>
              <a:gd name="connsiteY6" fmla="*/ 1869418 h 1955807"/>
              <a:gd name="connsiteX7" fmla="*/ 900984 w 2168412"/>
              <a:gd name="connsiteY7" fmla="*/ 1605139 h 1955807"/>
              <a:gd name="connsiteX0" fmla="*/ 1703808 w 2060768"/>
              <a:gd name="connsiteY0" fmla="*/ 372481 h 1936541"/>
              <a:gd name="connsiteX1" fmla="*/ 988321 w 2060768"/>
              <a:gd name="connsiteY1" fmla="*/ 1010477 h 1936541"/>
              <a:gd name="connsiteX2" fmla="*/ 1643061 w 2060768"/>
              <a:gd name="connsiteY2" fmla="*/ 1423792 h 1936541"/>
              <a:gd name="connsiteX3" fmla="*/ 2060768 w 2060768"/>
              <a:gd name="connsiteY3" fmla="*/ -1 h 1936541"/>
              <a:gd name="connsiteX4" fmla="*/ 110554 w 2060768"/>
              <a:gd name="connsiteY4" fmla="*/ 682681 h 1936541"/>
              <a:gd name="connsiteX5" fmla="*/ 568212 w 2060768"/>
              <a:gd name="connsiteY5" fmla="*/ 1028480 h 1936541"/>
              <a:gd name="connsiteX6" fmla="*/ 569645 w 2060768"/>
              <a:gd name="connsiteY6" fmla="*/ 1850148 h 1936541"/>
              <a:gd name="connsiteX7" fmla="*/ 900984 w 2060768"/>
              <a:gd name="connsiteY7" fmla="*/ 1585869 h 1936541"/>
              <a:gd name="connsiteX0" fmla="*/ 1703808 w 2282257"/>
              <a:gd name="connsiteY0" fmla="*/ 405637 h 1969693"/>
              <a:gd name="connsiteX1" fmla="*/ 988321 w 2282257"/>
              <a:gd name="connsiteY1" fmla="*/ 1043633 h 1969693"/>
              <a:gd name="connsiteX2" fmla="*/ 1643061 w 2282257"/>
              <a:gd name="connsiteY2" fmla="*/ 1456948 h 1969693"/>
              <a:gd name="connsiteX3" fmla="*/ 2060768 w 2282257"/>
              <a:gd name="connsiteY3" fmla="*/ 33155 h 1969693"/>
              <a:gd name="connsiteX4" fmla="*/ 110554 w 2282257"/>
              <a:gd name="connsiteY4" fmla="*/ 715837 h 1969693"/>
              <a:gd name="connsiteX5" fmla="*/ 568212 w 2282257"/>
              <a:gd name="connsiteY5" fmla="*/ 1061636 h 1969693"/>
              <a:gd name="connsiteX6" fmla="*/ 569645 w 2282257"/>
              <a:gd name="connsiteY6" fmla="*/ 1883304 h 1969693"/>
              <a:gd name="connsiteX7" fmla="*/ 900984 w 2282257"/>
              <a:gd name="connsiteY7" fmla="*/ 1619025 h 1969693"/>
              <a:gd name="connsiteX0" fmla="*/ 1703808 w 2340562"/>
              <a:gd name="connsiteY0" fmla="*/ 423957 h 1988017"/>
              <a:gd name="connsiteX1" fmla="*/ 988321 w 2340562"/>
              <a:gd name="connsiteY1" fmla="*/ 1061953 h 1988017"/>
              <a:gd name="connsiteX2" fmla="*/ 1643061 w 2340562"/>
              <a:gd name="connsiteY2" fmla="*/ 1475268 h 1988017"/>
              <a:gd name="connsiteX3" fmla="*/ 2060768 w 2340562"/>
              <a:gd name="connsiteY3" fmla="*/ 51475 h 1988017"/>
              <a:gd name="connsiteX4" fmla="*/ 110554 w 2340562"/>
              <a:gd name="connsiteY4" fmla="*/ 734157 h 1988017"/>
              <a:gd name="connsiteX5" fmla="*/ 568212 w 2340562"/>
              <a:gd name="connsiteY5" fmla="*/ 1079956 h 1988017"/>
              <a:gd name="connsiteX6" fmla="*/ 569645 w 2340562"/>
              <a:gd name="connsiteY6" fmla="*/ 1901624 h 1988017"/>
              <a:gd name="connsiteX7" fmla="*/ 900984 w 2340562"/>
              <a:gd name="connsiteY7" fmla="*/ 1637345 h 1988017"/>
              <a:gd name="connsiteX0" fmla="*/ 1703808 w 2332161"/>
              <a:gd name="connsiteY0" fmla="*/ 421492 h 1985548"/>
              <a:gd name="connsiteX1" fmla="*/ 988321 w 2332161"/>
              <a:gd name="connsiteY1" fmla="*/ 1059488 h 1985548"/>
              <a:gd name="connsiteX2" fmla="*/ 1606632 w 2332161"/>
              <a:gd name="connsiteY2" fmla="*/ 1520418 h 1985548"/>
              <a:gd name="connsiteX3" fmla="*/ 2060768 w 2332161"/>
              <a:gd name="connsiteY3" fmla="*/ 49010 h 1985548"/>
              <a:gd name="connsiteX4" fmla="*/ 110554 w 2332161"/>
              <a:gd name="connsiteY4" fmla="*/ 731692 h 1985548"/>
              <a:gd name="connsiteX5" fmla="*/ 568212 w 2332161"/>
              <a:gd name="connsiteY5" fmla="*/ 1077491 h 1985548"/>
              <a:gd name="connsiteX6" fmla="*/ 569645 w 2332161"/>
              <a:gd name="connsiteY6" fmla="*/ 1899159 h 1985548"/>
              <a:gd name="connsiteX7" fmla="*/ 900984 w 2332161"/>
              <a:gd name="connsiteY7" fmla="*/ 1634880 h 1985548"/>
              <a:gd name="connsiteX0" fmla="*/ 1703808 w 2332164"/>
              <a:gd name="connsiteY0" fmla="*/ 421492 h 1985551"/>
              <a:gd name="connsiteX1" fmla="*/ 988321 w 2332164"/>
              <a:gd name="connsiteY1" fmla="*/ 1059488 h 1985551"/>
              <a:gd name="connsiteX2" fmla="*/ 1606632 w 2332164"/>
              <a:gd name="connsiteY2" fmla="*/ 1520418 h 1985551"/>
              <a:gd name="connsiteX3" fmla="*/ 2060768 w 2332164"/>
              <a:gd name="connsiteY3" fmla="*/ 49010 h 1985551"/>
              <a:gd name="connsiteX4" fmla="*/ 110554 w 2332164"/>
              <a:gd name="connsiteY4" fmla="*/ 731692 h 1985551"/>
              <a:gd name="connsiteX5" fmla="*/ 568212 w 2332164"/>
              <a:gd name="connsiteY5" fmla="*/ 1077491 h 1985551"/>
              <a:gd name="connsiteX6" fmla="*/ 569645 w 2332164"/>
              <a:gd name="connsiteY6" fmla="*/ 1899159 h 1985551"/>
              <a:gd name="connsiteX7" fmla="*/ 900984 w 2332164"/>
              <a:gd name="connsiteY7" fmla="*/ 1634880 h 1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164" h="1985551">
                <a:moveTo>
                  <a:pt x="1703808" y="421492"/>
                </a:moveTo>
                <a:lnTo>
                  <a:pt x="988321" y="1059488"/>
                </a:lnTo>
                <a:cubicBezTo>
                  <a:pt x="755074" y="1290273"/>
                  <a:pt x="1449713" y="1818610"/>
                  <a:pt x="1606632" y="1520418"/>
                </a:cubicBezTo>
                <a:cubicBezTo>
                  <a:pt x="2083441" y="517266"/>
                  <a:pt x="2694018" y="-197744"/>
                  <a:pt x="2060768" y="49010"/>
                </a:cubicBezTo>
                <a:lnTo>
                  <a:pt x="110554" y="731692"/>
                </a:lnTo>
                <a:cubicBezTo>
                  <a:pt x="-262500" y="877462"/>
                  <a:pt x="415659" y="962225"/>
                  <a:pt x="568212" y="1077491"/>
                </a:cubicBezTo>
                <a:cubicBezTo>
                  <a:pt x="568690" y="1351380"/>
                  <a:pt x="569167" y="1625270"/>
                  <a:pt x="569645" y="1899159"/>
                </a:cubicBezTo>
                <a:cubicBezTo>
                  <a:pt x="617132" y="2157759"/>
                  <a:pt x="793512" y="1765894"/>
                  <a:pt x="900984" y="163488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11C1FF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1A3C93D-AE59-4183-836C-7CC88EDE4D37}"/>
              </a:ext>
            </a:extLst>
          </p:cNvPr>
          <p:cNvGrpSpPr/>
          <p:nvPr/>
        </p:nvGrpSpPr>
        <p:grpSpPr>
          <a:xfrm rot="12630656">
            <a:off x="7368156" y="4779239"/>
            <a:ext cx="592094" cy="870409"/>
            <a:chOff x="684685" y="1184154"/>
            <a:chExt cx="496416" cy="729759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54C1A65-CCA7-4626-B09D-DBF00CF5844E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DDA3D0CE-DCF2-4E50-A3B7-566B85572BA9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E452C5-728D-4C16-B6F9-299885C5A100}"/>
              </a:ext>
            </a:extLst>
          </p:cNvPr>
          <p:cNvGrpSpPr/>
          <p:nvPr/>
        </p:nvGrpSpPr>
        <p:grpSpPr>
          <a:xfrm>
            <a:off x="7934611" y="2603501"/>
            <a:ext cx="2199390" cy="1727199"/>
            <a:chOff x="800100" y="723900"/>
            <a:chExt cx="1024808" cy="804789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72FBC19-2081-409E-85CC-1F1EBD4C64D4}"/>
                </a:ext>
              </a:extLst>
            </p:cNvPr>
            <p:cNvSpPr/>
            <p:nvPr/>
          </p:nvSpPr>
          <p:spPr>
            <a:xfrm>
              <a:off x="800100" y="723900"/>
              <a:ext cx="736195" cy="804789"/>
            </a:xfrm>
            <a:custGeom>
              <a:avLst/>
              <a:gdLst>
                <a:gd name="connsiteX0" fmla="*/ 415201 w 736195"/>
                <a:gd name="connsiteY0" fmla="*/ 0 h 801672"/>
                <a:gd name="connsiteX1" fmla="*/ 708792 w 736195"/>
                <a:gd name="connsiteY1" fmla="*/ 93526 h 801672"/>
                <a:gd name="connsiteX2" fmla="*/ 736195 w 736195"/>
                <a:gd name="connsiteY2" fmla="*/ 119068 h 801672"/>
                <a:gd name="connsiteX3" fmla="*/ 671573 w 736195"/>
                <a:gd name="connsiteY3" fmla="*/ 146044 h 801672"/>
                <a:gd name="connsiteX4" fmla="*/ 488515 w 736195"/>
                <a:gd name="connsiteY4" fmla="*/ 410827 h 801672"/>
                <a:gd name="connsiteX5" fmla="*/ 559425 w 736195"/>
                <a:gd name="connsiteY5" fmla="*/ 589361 h 801672"/>
                <a:gd name="connsiteX6" fmla="*/ 582723 w 736195"/>
                <a:gd name="connsiteY6" fmla="*/ 611077 h 801672"/>
                <a:gd name="connsiteX7" fmla="*/ 576816 w 736195"/>
                <a:gd name="connsiteY7" fmla="*/ 613542 h 801672"/>
                <a:gd name="connsiteX8" fmla="*/ 415201 w 736195"/>
                <a:gd name="connsiteY8" fmla="*/ 638636 h 801672"/>
                <a:gd name="connsiteX9" fmla="*/ 355227 w 736195"/>
                <a:gd name="connsiteY9" fmla="*/ 633986 h 801672"/>
                <a:gd name="connsiteX10" fmla="*/ 140052 w 736195"/>
                <a:gd name="connsiteY10" fmla="*/ 801672 h 801672"/>
                <a:gd name="connsiteX11" fmla="*/ 171387 w 736195"/>
                <a:gd name="connsiteY11" fmla="*/ 576696 h 801672"/>
                <a:gd name="connsiteX12" fmla="*/ 121610 w 736195"/>
                <a:gd name="connsiteY12" fmla="*/ 545110 h 801672"/>
                <a:gd name="connsiteX13" fmla="*/ 0 w 736195"/>
                <a:gd name="connsiteY13" fmla="*/ 319318 h 801672"/>
                <a:gd name="connsiteX14" fmla="*/ 415201 w 736195"/>
                <a:gd name="connsiteY14" fmla="*/ 0 h 801672"/>
                <a:gd name="connsiteX0" fmla="*/ 415201 w 736195"/>
                <a:gd name="connsiteY0" fmla="*/ 0 h 801672"/>
                <a:gd name="connsiteX1" fmla="*/ 708792 w 736195"/>
                <a:gd name="connsiteY1" fmla="*/ 93526 h 801672"/>
                <a:gd name="connsiteX2" fmla="*/ 736195 w 736195"/>
                <a:gd name="connsiteY2" fmla="*/ 119068 h 801672"/>
                <a:gd name="connsiteX3" fmla="*/ 488515 w 736195"/>
                <a:gd name="connsiteY3" fmla="*/ 410827 h 801672"/>
                <a:gd name="connsiteX4" fmla="*/ 559425 w 736195"/>
                <a:gd name="connsiteY4" fmla="*/ 589361 h 801672"/>
                <a:gd name="connsiteX5" fmla="*/ 582723 w 736195"/>
                <a:gd name="connsiteY5" fmla="*/ 611077 h 801672"/>
                <a:gd name="connsiteX6" fmla="*/ 576816 w 736195"/>
                <a:gd name="connsiteY6" fmla="*/ 613542 h 801672"/>
                <a:gd name="connsiteX7" fmla="*/ 415201 w 736195"/>
                <a:gd name="connsiteY7" fmla="*/ 638636 h 801672"/>
                <a:gd name="connsiteX8" fmla="*/ 355227 w 736195"/>
                <a:gd name="connsiteY8" fmla="*/ 633986 h 801672"/>
                <a:gd name="connsiteX9" fmla="*/ 140052 w 736195"/>
                <a:gd name="connsiteY9" fmla="*/ 801672 h 801672"/>
                <a:gd name="connsiteX10" fmla="*/ 171387 w 736195"/>
                <a:gd name="connsiteY10" fmla="*/ 576696 h 801672"/>
                <a:gd name="connsiteX11" fmla="*/ 121610 w 736195"/>
                <a:gd name="connsiteY11" fmla="*/ 545110 h 801672"/>
                <a:gd name="connsiteX12" fmla="*/ 0 w 736195"/>
                <a:gd name="connsiteY12" fmla="*/ 319318 h 801672"/>
                <a:gd name="connsiteX13" fmla="*/ 415201 w 736195"/>
                <a:gd name="connsiteY13" fmla="*/ 0 h 801672"/>
                <a:gd name="connsiteX0" fmla="*/ 488515 w 736195"/>
                <a:gd name="connsiteY0" fmla="*/ 410827 h 801672"/>
                <a:gd name="connsiteX1" fmla="*/ 559425 w 736195"/>
                <a:gd name="connsiteY1" fmla="*/ 589361 h 801672"/>
                <a:gd name="connsiteX2" fmla="*/ 582723 w 736195"/>
                <a:gd name="connsiteY2" fmla="*/ 611077 h 801672"/>
                <a:gd name="connsiteX3" fmla="*/ 576816 w 736195"/>
                <a:gd name="connsiteY3" fmla="*/ 613542 h 801672"/>
                <a:gd name="connsiteX4" fmla="*/ 415201 w 736195"/>
                <a:gd name="connsiteY4" fmla="*/ 638636 h 801672"/>
                <a:gd name="connsiteX5" fmla="*/ 355227 w 736195"/>
                <a:gd name="connsiteY5" fmla="*/ 633986 h 801672"/>
                <a:gd name="connsiteX6" fmla="*/ 140052 w 736195"/>
                <a:gd name="connsiteY6" fmla="*/ 801672 h 801672"/>
                <a:gd name="connsiteX7" fmla="*/ 171387 w 736195"/>
                <a:gd name="connsiteY7" fmla="*/ 576696 h 801672"/>
                <a:gd name="connsiteX8" fmla="*/ 121610 w 736195"/>
                <a:gd name="connsiteY8" fmla="*/ 545110 h 801672"/>
                <a:gd name="connsiteX9" fmla="*/ 0 w 736195"/>
                <a:gd name="connsiteY9" fmla="*/ 319318 h 801672"/>
                <a:gd name="connsiteX10" fmla="*/ 415201 w 736195"/>
                <a:gd name="connsiteY10" fmla="*/ 0 h 801672"/>
                <a:gd name="connsiteX11" fmla="*/ 708792 w 736195"/>
                <a:gd name="connsiteY11" fmla="*/ 93526 h 801672"/>
                <a:gd name="connsiteX12" fmla="*/ 736195 w 736195"/>
                <a:gd name="connsiteY12" fmla="*/ 119068 h 801672"/>
                <a:gd name="connsiteX13" fmla="*/ 579955 w 736195"/>
                <a:gd name="connsiteY13" fmla="*/ 502267 h 801672"/>
                <a:gd name="connsiteX0" fmla="*/ 488515 w 736195"/>
                <a:gd name="connsiteY0" fmla="*/ 410827 h 801672"/>
                <a:gd name="connsiteX1" fmla="*/ 559425 w 736195"/>
                <a:gd name="connsiteY1" fmla="*/ 589361 h 801672"/>
                <a:gd name="connsiteX2" fmla="*/ 582723 w 736195"/>
                <a:gd name="connsiteY2" fmla="*/ 611077 h 801672"/>
                <a:gd name="connsiteX3" fmla="*/ 576816 w 736195"/>
                <a:gd name="connsiteY3" fmla="*/ 613542 h 801672"/>
                <a:gd name="connsiteX4" fmla="*/ 415201 w 736195"/>
                <a:gd name="connsiteY4" fmla="*/ 638636 h 801672"/>
                <a:gd name="connsiteX5" fmla="*/ 355227 w 736195"/>
                <a:gd name="connsiteY5" fmla="*/ 633986 h 801672"/>
                <a:gd name="connsiteX6" fmla="*/ 140052 w 736195"/>
                <a:gd name="connsiteY6" fmla="*/ 801672 h 801672"/>
                <a:gd name="connsiteX7" fmla="*/ 171387 w 736195"/>
                <a:gd name="connsiteY7" fmla="*/ 576696 h 801672"/>
                <a:gd name="connsiteX8" fmla="*/ 121610 w 736195"/>
                <a:gd name="connsiteY8" fmla="*/ 545110 h 801672"/>
                <a:gd name="connsiteX9" fmla="*/ 0 w 736195"/>
                <a:gd name="connsiteY9" fmla="*/ 319318 h 801672"/>
                <a:gd name="connsiteX10" fmla="*/ 415201 w 736195"/>
                <a:gd name="connsiteY10" fmla="*/ 0 h 801672"/>
                <a:gd name="connsiteX11" fmla="*/ 708792 w 736195"/>
                <a:gd name="connsiteY11" fmla="*/ 93526 h 801672"/>
                <a:gd name="connsiteX12" fmla="*/ 736195 w 736195"/>
                <a:gd name="connsiteY12" fmla="*/ 119068 h 801672"/>
                <a:gd name="connsiteX0" fmla="*/ 559425 w 736195"/>
                <a:gd name="connsiteY0" fmla="*/ 589361 h 801672"/>
                <a:gd name="connsiteX1" fmla="*/ 582723 w 736195"/>
                <a:gd name="connsiteY1" fmla="*/ 611077 h 801672"/>
                <a:gd name="connsiteX2" fmla="*/ 576816 w 736195"/>
                <a:gd name="connsiteY2" fmla="*/ 613542 h 801672"/>
                <a:gd name="connsiteX3" fmla="*/ 415201 w 736195"/>
                <a:gd name="connsiteY3" fmla="*/ 638636 h 801672"/>
                <a:gd name="connsiteX4" fmla="*/ 355227 w 736195"/>
                <a:gd name="connsiteY4" fmla="*/ 633986 h 801672"/>
                <a:gd name="connsiteX5" fmla="*/ 140052 w 736195"/>
                <a:gd name="connsiteY5" fmla="*/ 801672 h 801672"/>
                <a:gd name="connsiteX6" fmla="*/ 171387 w 736195"/>
                <a:gd name="connsiteY6" fmla="*/ 576696 h 801672"/>
                <a:gd name="connsiteX7" fmla="*/ 121610 w 736195"/>
                <a:gd name="connsiteY7" fmla="*/ 545110 h 801672"/>
                <a:gd name="connsiteX8" fmla="*/ 0 w 736195"/>
                <a:gd name="connsiteY8" fmla="*/ 319318 h 801672"/>
                <a:gd name="connsiteX9" fmla="*/ 415201 w 736195"/>
                <a:gd name="connsiteY9" fmla="*/ 0 h 801672"/>
                <a:gd name="connsiteX10" fmla="*/ 708792 w 736195"/>
                <a:gd name="connsiteY10" fmla="*/ 93526 h 801672"/>
                <a:gd name="connsiteX11" fmla="*/ 736195 w 736195"/>
                <a:gd name="connsiteY11" fmla="*/ 119068 h 801672"/>
                <a:gd name="connsiteX0" fmla="*/ 582723 w 736195"/>
                <a:gd name="connsiteY0" fmla="*/ 611077 h 801672"/>
                <a:gd name="connsiteX1" fmla="*/ 576816 w 736195"/>
                <a:gd name="connsiteY1" fmla="*/ 613542 h 801672"/>
                <a:gd name="connsiteX2" fmla="*/ 415201 w 736195"/>
                <a:gd name="connsiteY2" fmla="*/ 638636 h 801672"/>
                <a:gd name="connsiteX3" fmla="*/ 355227 w 736195"/>
                <a:gd name="connsiteY3" fmla="*/ 633986 h 801672"/>
                <a:gd name="connsiteX4" fmla="*/ 140052 w 736195"/>
                <a:gd name="connsiteY4" fmla="*/ 801672 h 801672"/>
                <a:gd name="connsiteX5" fmla="*/ 171387 w 736195"/>
                <a:gd name="connsiteY5" fmla="*/ 576696 h 801672"/>
                <a:gd name="connsiteX6" fmla="*/ 121610 w 736195"/>
                <a:gd name="connsiteY6" fmla="*/ 545110 h 801672"/>
                <a:gd name="connsiteX7" fmla="*/ 0 w 736195"/>
                <a:gd name="connsiteY7" fmla="*/ 319318 h 801672"/>
                <a:gd name="connsiteX8" fmla="*/ 415201 w 736195"/>
                <a:gd name="connsiteY8" fmla="*/ 0 h 801672"/>
                <a:gd name="connsiteX9" fmla="*/ 708792 w 736195"/>
                <a:gd name="connsiteY9" fmla="*/ 93526 h 801672"/>
                <a:gd name="connsiteX10" fmla="*/ 736195 w 736195"/>
                <a:gd name="connsiteY10" fmla="*/ 119068 h 801672"/>
                <a:gd name="connsiteX0" fmla="*/ 582723 w 736195"/>
                <a:gd name="connsiteY0" fmla="*/ 611077 h 775478"/>
                <a:gd name="connsiteX1" fmla="*/ 576816 w 736195"/>
                <a:gd name="connsiteY1" fmla="*/ 613542 h 775478"/>
                <a:gd name="connsiteX2" fmla="*/ 415201 w 736195"/>
                <a:gd name="connsiteY2" fmla="*/ 638636 h 775478"/>
                <a:gd name="connsiteX3" fmla="*/ 355227 w 736195"/>
                <a:gd name="connsiteY3" fmla="*/ 633986 h 775478"/>
                <a:gd name="connsiteX4" fmla="*/ 142433 w 736195"/>
                <a:gd name="connsiteY4" fmla="*/ 775478 h 775478"/>
                <a:gd name="connsiteX5" fmla="*/ 171387 w 736195"/>
                <a:gd name="connsiteY5" fmla="*/ 576696 h 775478"/>
                <a:gd name="connsiteX6" fmla="*/ 121610 w 736195"/>
                <a:gd name="connsiteY6" fmla="*/ 545110 h 775478"/>
                <a:gd name="connsiteX7" fmla="*/ 0 w 736195"/>
                <a:gd name="connsiteY7" fmla="*/ 319318 h 775478"/>
                <a:gd name="connsiteX8" fmla="*/ 415201 w 736195"/>
                <a:gd name="connsiteY8" fmla="*/ 0 h 775478"/>
                <a:gd name="connsiteX9" fmla="*/ 708792 w 736195"/>
                <a:gd name="connsiteY9" fmla="*/ 93526 h 775478"/>
                <a:gd name="connsiteX10" fmla="*/ 736195 w 736195"/>
                <a:gd name="connsiteY10" fmla="*/ 119068 h 775478"/>
                <a:gd name="connsiteX0" fmla="*/ 582723 w 736195"/>
                <a:gd name="connsiteY0" fmla="*/ 611077 h 804789"/>
                <a:gd name="connsiteX1" fmla="*/ 576816 w 736195"/>
                <a:gd name="connsiteY1" fmla="*/ 613542 h 804789"/>
                <a:gd name="connsiteX2" fmla="*/ 415201 w 736195"/>
                <a:gd name="connsiteY2" fmla="*/ 638636 h 804789"/>
                <a:gd name="connsiteX3" fmla="*/ 355227 w 736195"/>
                <a:gd name="connsiteY3" fmla="*/ 633986 h 804789"/>
                <a:gd name="connsiteX4" fmla="*/ 142433 w 736195"/>
                <a:gd name="connsiteY4" fmla="*/ 775478 h 804789"/>
                <a:gd name="connsiteX5" fmla="*/ 171387 w 736195"/>
                <a:gd name="connsiteY5" fmla="*/ 576696 h 804789"/>
                <a:gd name="connsiteX6" fmla="*/ 121610 w 736195"/>
                <a:gd name="connsiteY6" fmla="*/ 545110 h 804789"/>
                <a:gd name="connsiteX7" fmla="*/ 0 w 736195"/>
                <a:gd name="connsiteY7" fmla="*/ 319318 h 804789"/>
                <a:gd name="connsiteX8" fmla="*/ 415201 w 736195"/>
                <a:gd name="connsiteY8" fmla="*/ 0 h 804789"/>
                <a:gd name="connsiteX9" fmla="*/ 708792 w 736195"/>
                <a:gd name="connsiteY9" fmla="*/ 93526 h 804789"/>
                <a:gd name="connsiteX10" fmla="*/ 736195 w 736195"/>
                <a:gd name="connsiteY10" fmla="*/ 119068 h 80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6195" h="804789">
                  <a:moveTo>
                    <a:pt x="582723" y="611077"/>
                  </a:moveTo>
                  <a:lnTo>
                    <a:pt x="576816" y="613542"/>
                  </a:lnTo>
                  <a:cubicBezTo>
                    <a:pt x="527142" y="629701"/>
                    <a:pt x="472528" y="638636"/>
                    <a:pt x="415201" y="638636"/>
                  </a:cubicBezTo>
                  <a:lnTo>
                    <a:pt x="355227" y="633986"/>
                  </a:lnTo>
                  <a:cubicBezTo>
                    <a:pt x="284296" y="681150"/>
                    <a:pt x="113352" y="878333"/>
                    <a:pt x="142433" y="775478"/>
                  </a:cubicBezTo>
                  <a:lnTo>
                    <a:pt x="171387" y="576696"/>
                  </a:lnTo>
                  <a:lnTo>
                    <a:pt x="121610" y="545110"/>
                  </a:lnTo>
                  <a:cubicBezTo>
                    <a:pt x="46473" y="487325"/>
                    <a:pt x="0" y="407495"/>
                    <a:pt x="0" y="319318"/>
                  </a:cubicBezTo>
                  <a:cubicBezTo>
                    <a:pt x="0" y="142964"/>
                    <a:pt x="185892" y="0"/>
                    <a:pt x="415201" y="0"/>
                  </a:cubicBezTo>
                  <a:cubicBezTo>
                    <a:pt x="529856" y="0"/>
                    <a:pt x="633656" y="35741"/>
                    <a:pt x="708792" y="93526"/>
                  </a:cubicBezTo>
                  <a:lnTo>
                    <a:pt x="736195" y="11906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F0C7A03E-31AA-4697-9F78-C01596D5754E}"/>
                </a:ext>
              </a:extLst>
            </p:cNvPr>
            <p:cNvSpPr/>
            <p:nvPr/>
          </p:nvSpPr>
          <p:spPr>
            <a:xfrm>
              <a:off x="1290637" y="923927"/>
              <a:ext cx="534271" cy="493176"/>
            </a:xfrm>
            <a:custGeom>
              <a:avLst/>
              <a:gdLst>
                <a:gd name="connsiteX0" fmla="*/ 290513 w 581026"/>
                <a:gd name="connsiteY0" fmla="*/ 0 h 520719"/>
                <a:gd name="connsiteX1" fmla="*/ 581026 w 581026"/>
                <a:gd name="connsiteY1" fmla="*/ 208513 h 520719"/>
                <a:gd name="connsiteX2" fmla="*/ 495937 w 581026"/>
                <a:gd name="connsiteY2" fmla="*/ 355954 h 520719"/>
                <a:gd name="connsiteX3" fmla="*/ 441250 w 581026"/>
                <a:gd name="connsiteY3" fmla="*/ 382418 h 520719"/>
                <a:gd name="connsiteX4" fmla="*/ 437580 w 581026"/>
                <a:gd name="connsiteY4" fmla="*/ 520719 h 520719"/>
                <a:gd name="connsiteX5" fmla="*/ 302809 w 581026"/>
                <a:gd name="connsiteY5" fmla="*/ 416136 h 520719"/>
                <a:gd name="connsiteX6" fmla="*/ 290513 w 581026"/>
                <a:gd name="connsiteY6" fmla="*/ 417026 h 520719"/>
                <a:gd name="connsiteX7" fmla="*/ 0 w 581026"/>
                <a:gd name="connsiteY7" fmla="*/ 208513 h 520719"/>
                <a:gd name="connsiteX8" fmla="*/ 290513 w 581026"/>
                <a:gd name="connsiteY8" fmla="*/ 0 h 520719"/>
                <a:gd name="connsiteX0" fmla="*/ 290513 w 581026"/>
                <a:gd name="connsiteY0" fmla="*/ 0 h 520719"/>
                <a:gd name="connsiteX1" fmla="*/ 581026 w 581026"/>
                <a:gd name="connsiteY1" fmla="*/ 208513 h 520719"/>
                <a:gd name="connsiteX2" fmla="*/ 495937 w 581026"/>
                <a:gd name="connsiteY2" fmla="*/ 355954 h 520719"/>
                <a:gd name="connsiteX3" fmla="*/ 441250 w 581026"/>
                <a:gd name="connsiteY3" fmla="*/ 382418 h 520719"/>
                <a:gd name="connsiteX4" fmla="*/ 429811 w 581026"/>
                <a:gd name="connsiteY4" fmla="*/ 520719 h 520719"/>
                <a:gd name="connsiteX5" fmla="*/ 302809 w 581026"/>
                <a:gd name="connsiteY5" fmla="*/ 416136 h 520719"/>
                <a:gd name="connsiteX6" fmla="*/ 290513 w 581026"/>
                <a:gd name="connsiteY6" fmla="*/ 417026 h 520719"/>
                <a:gd name="connsiteX7" fmla="*/ 0 w 581026"/>
                <a:gd name="connsiteY7" fmla="*/ 208513 h 520719"/>
                <a:gd name="connsiteX8" fmla="*/ 290513 w 581026"/>
                <a:gd name="connsiteY8" fmla="*/ 0 h 520719"/>
                <a:gd name="connsiteX0" fmla="*/ 290513 w 581026"/>
                <a:gd name="connsiteY0" fmla="*/ 0 h 535437"/>
                <a:gd name="connsiteX1" fmla="*/ 581026 w 581026"/>
                <a:gd name="connsiteY1" fmla="*/ 208513 h 535437"/>
                <a:gd name="connsiteX2" fmla="*/ 495937 w 581026"/>
                <a:gd name="connsiteY2" fmla="*/ 355954 h 535437"/>
                <a:gd name="connsiteX3" fmla="*/ 441250 w 581026"/>
                <a:gd name="connsiteY3" fmla="*/ 382418 h 535437"/>
                <a:gd name="connsiteX4" fmla="*/ 429811 w 581026"/>
                <a:gd name="connsiteY4" fmla="*/ 520719 h 535437"/>
                <a:gd name="connsiteX5" fmla="*/ 302809 w 581026"/>
                <a:gd name="connsiteY5" fmla="*/ 416136 h 535437"/>
                <a:gd name="connsiteX6" fmla="*/ 290513 w 581026"/>
                <a:gd name="connsiteY6" fmla="*/ 417026 h 535437"/>
                <a:gd name="connsiteX7" fmla="*/ 0 w 581026"/>
                <a:gd name="connsiteY7" fmla="*/ 208513 h 535437"/>
                <a:gd name="connsiteX8" fmla="*/ 290513 w 581026"/>
                <a:gd name="connsiteY8" fmla="*/ 0 h 535437"/>
                <a:gd name="connsiteX0" fmla="*/ 290513 w 581026"/>
                <a:gd name="connsiteY0" fmla="*/ 0 h 536334"/>
                <a:gd name="connsiteX1" fmla="*/ 581026 w 581026"/>
                <a:gd name="connsiteY1" fmla="*/ 208513 h 536334"/>
                <a:gd name="connsiteX2" fmla="*/ 495937 w 581026"/>
                <a:gd name="connsiteY2" fmla="*/ 355954 h 536334"/>
                <a:gd name="connsiteX3" fmla="*/ 441250 w 581026"/>
                <a:gd name="connsiteY3" fmla="*/ 382418 h 536334"/>
                <a:gd name="connsiteX4" fmla="*/ 429811 w 581026"/>
                <a:gd name="connsiteY4" fmla="*/ 520719 h 536334"/>
                <a:gd name="connsiteX5" fmla="*/ 302809 w 581026"/>
                <a:gd name="connsiteY5" fmla="*/ 416136 h 536334"/>
                <a:gd name="connsiteX6" fmla="*/ 290513 w 581026"/>
                <a:gd name="connsiteY6" fmla="*/ 417026 h 536334"/>
                <a:gd name="connsiteX7" fmla="*/ 0 w 581026"/>
                <a:gd name="connsiteY7" fmla="*/ 208513 h 536334"/>
                <a:gd name="connsiteX8" fmla="*/ 290513 w 581026"/>
                <a:gd name="connsiteY8" fmla="*/ 0 h 53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1026" h="536334">
                  <a:moveTo>
                    <a:pt x="290513" y="0"/>
                  </a:moveTo>
                  <a:cubicBezTo>
                    <a:pt x="450959" y="0"/>
                    <a:pt x="581026" y="93354"/>
                    <a:pt x="581026" y="208513"/>
                  </a:cubicBezTo>
                  <a:cubicBezTo>
                    <a:pt x="581026" y="266093"/>
                    <a:pt x="548509" y="318221"/>
                    <a:pt x="495937" y="355954"/>
                  </a:cubicBezTo>
                  <a:lnTo>
                    <a:pt x="441250" y="382418"/>
                  </a:lnTo>
                  <a:cubicBezTo>
                    <a:pt x="437437" y="428518"/>
                    <a:pt x="511312" y="585975"/>
                    <a:pt x="429811" y="520719"/>
                  </a:cubicBezTo>
                  <a:lnTo>
                    <a:pt x="302809" y="416136"/>
                  </a:lnTo>
                  <a:lnTo>
                    <a:pt x="290513" y="417026"/>
                  </a:lnTo>
                  <a:cubicBezTo>
                    <a:pt x="130067" y="417026"/>
                    <a:pt x="0" y="323672"/>
                    <a:pt x="0" y="208513"/>
                  </a:cubicBezTo>
                  <a:cubicBezTo>
                    <a:pt x="0" y="93354"/>
                    <a:pt x="130067" y="0"/>
                    <a:pt x="290513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715C95F-3898-4DC5-B990-166FDE348903}"/>
              </a:ext>
            </a:extLst>
          </p:cNvPr>
          <p:cNvGrpSpPr/>
          <p:nvPr/>
        </p:nvGrpSpPr>
        <p:grpSpPr>
          <a:xfrm rot="19681783">
            <a:off x="6872503" y="1410148"/>
            <a:ext cx="1390563" cy="1149055"/>
            <a:chOff x="1244338" y="6050830"/>
            <a:chExt cx="896608" cy="706688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66268495-640C-400D-A6EB-A9F9E17BBC7A}"/>
                </a:ext>
              </a:extLst>
            </p:cNvPr>
            <p:cNvSpPr/>
            <p:nvPr/>
          </p:nvSpPr>
          <p:spPr>
            <a:xfrm>
              <a:off x="1244338" y="6050830"/>
              <a:ext cx="896608" cy="706688"/>
            </a:xfrm>
            <a:custGeom>
              <a:avLst/>
              <a:gdLst>
                <a:gd name="connsiteX0" fmla="*/ 275288 w 896608"/>
                <a:gd name="connsiteY0" fmla="*/ 0 h 706688"/>
                <a:gd name="connsiteX1" fmla="*/ 613974 w 896608"/>
                <a:gd name="connsiteY1" fmla="*/ 0 h 706688"/>
                <a:gd name="connsiteX2" fmla="*/ 673362 w 896608"/>
                <a:gd name="connsiteY2" fmla="*/ 59388 h 706688"/>
                <a:gd name="connsiteX3" fmla="*/ 673362 w 896608"/>
                <a:gd name="connsiteY3" fmla="*/ 114300 h 706688"/>
                <a:gd name="connsiteX4" fmla="*/ 797875 w 896608"/>
                <a:gd name="connsiteY4" fmla="*/ 114300 h 706688"/>
                <a:gd name="connsiteX5" fmla="*/ 896608 w 896608"/>
                <a:gd name="connsiteY5" fmla="*/ 213033 h 706688"/>
                <a:gd name="connsiteX6" fmla="*/ 896608 w 896608"/>
                <a:gd name="connsiteY6" fmla="*/ 607955 h 706688"/>
                <a:gd name="connsiteX7" fmla="*/ 797875 w 896608"/>
                <a:gd name="connsiteY7" fmla="*/ 706688 h 706688"/>
                <a:gd name="connsiteX8" fmla="*/ 98733 w 896608"/>
                <a:gd name="connsiteY8" fmla="*/ 706688 h 706688"/>
                <a:gd name="connsiteX9" fmla="*/ 0 w 896608"/>
                <a:gd name="connsiteY9" fmla="*/ 607955 h 706688"/>
                <a:gd name="connsiteX10" fmla="*/ 0 w 896608"/>
                <a:gd name="connsiteY10" fmla="*/ 213033 h 706688"/>
                <a:gd name="connsiteX11" fmla="*/ 98733 w 896608"/>
                <a:gd name="connsiteY11" fmla="*/ 114300 h 706688"/>
                <a:gd name="connsiteX12" fmla="*/ 215900 w 896608"/>
                <a:gd name="connsiteY12" fmla="*/ 114300 h 706688"/>
                <a:gd name="connsiteX13" fmla="*/ 215900 w 896608"/>
                <a:gd name="connsiteY13" fmla="*/ 59388 h 706688"/>
                <a:gd name="connsiteX14" fmla="*/ 275288 w 896608"/>
                <a:gd name="connsiteY14" fmla="*/ 0 h 70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6608" h="706688">
                  <a:moveTo>
                    <a:pt x="275288" y="0"/>
                  </a:moveTo>
                  <a:lnTo>
                    <a:pt x="613974" y="0"/>
                  </a:lnTo>
                  <a:cubicBezTo>
                    <a:pt x="646773" y="0"/>
                    <a:pt x="673362" y="26589"/>
                    <a:pt x="673362" y="59388"/>
                  </a:cubicBezTo>
                  <a:lnTo>
                    <a:pt x="673362" y="114300"/>
                  </a:lnTo>
                  <a:lnTo>
                    <a:pt x="797875" y="114300"/>
                  </a:lnTo>
                  <a:cubicBezTo>
                    <a:pt x="852404" y="114300"/>
                    <a:pt x="896608" y="158504"/>
                    <a:pt x="896608" y="213033"/>
                  </a:cubicBezTo>
                  <a:lnTo>
                    <a:pt x="896608" y="607955"/>
                  </a:lnTo>
                  <a:cubicBezTo>
                    <a:pt x="896608" y="662484"/>
                    <a:pt x="852404" y="706688"/>
                    <a:pt x="797875" y="706688"/>
                  </a:cubicBezTo>
                  <a:lnTo>
                    <a:pt x="98733" y="706688"/>
                  </a:lnTo>
                  <a:cubicBezTo>
                    <a:pt x="44204" y="706688"/>
                    <a:pt x="0" y="662484"/>
                    <a:pt x="0" y="607955"/>
                  </a:cubicBezTo>
                  <a:lnTo>
                    <a:pt x="0" y="213033"/>
                  </a:lnTo>
                  <a:cubicBezTo>
                    <a:pt x="0" y="158504"/>
                    <a:pt x="44204" y="114300"/>
                    <a:pt x="98733" y="114300"/>
                  </a:cubicBezTo>
                  <a:lnTo>
                    <a:pt x="215900" y="114300"/>
                  </a:lnTo>
                  <a:lnTo>
                    <a:pt x="215900" y="59388"/>
                  </a:lnTo>
                  <a:cubicBezTo>
                    <a:pt x="215900" y="26589"/>
                    <a:pt x="242489" y="0"/>
                    <a:pt x="275288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4F3F411B-5256-4ADB-B7ED-7DEFE0847429}"/>
                </a:ext>
              </a:extLst>
            </p:cNvPr>
            <p:cNvSpPr/>
            <p:nvPr/>
          </p:nvSpPr>
          <p:spPr>
            <a:xfrm>
              <a:off x="1347052" y="6252839"/>
              <a:ext cx="710321" cy="415925"/>
            </a:xfrm>
            <a:prstGeom prst="roundRect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4" name="椭圆 8">
              <a:extLst>
                <a:ext uri="{FF2B5EF4-FFF2-40B4-BE49-F238E27FC236}">
                  <a16:creationId xmlns:a16="http://schemas.microsoft.com/office/drawing/2014/main" xmlns="" id="{76BF3548-6309-45D4-99E8-AE0DDD15DA3A}"/>
                </a:ext>
              </a:extLst>
            </p:cNvPr>
            <p:cNvSpPr/>
            <p:nvPr/>
          </p:nvSpPr>
          <p:spPr>
            <a:xfrm rot="2007671">
              <a:off x="1577122" y="6348270"/>
              <a:ext cx="227945" cy="225060"/>
            </a:xfrm>
            <a:custGeom>
              <a:avLst/>
              <a:gdLst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765992 w 857432"/>
                <a:gd name="connsiteY0" fmla="*/ 382996 h 765992"/>
                <a:gd name="connsiteX1" fmla="*/ 382996 w 857432"/>
                <a:gd name="connsiteY1" fmla="*/ 765992 h 765992"/>
                <a:gd name="connsiteX2" fmla="*/ 0 w 857432"/>
                <a:gd name="connsiteY2" fmla="*/ 382996 h 765992"/>
                <a:gd name="connsiteX3" fmla="*/ 382996 w 857432"/>
                <a:gd name="connsiteY3" fmla="*/ 0 h 765992"/>
                <a:gd name="connsiteX4" fmla="*/ 857432 w 857432"/>
                <a:gd name="connsiteY4" fmla="*/ 474436 h 76599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4855 h 767851"/>
                <a:gd name="connsiteX1" fmla="*/ 382996 w 776470"/>
                <a:gd name="connsiteY1" fmla="*/ 767851 h 767851"/>
                <a:gd name="connsiteX2" fmla="*/ 0 w 776470"/>
                <a:gd name="connsiteY2" fmla="*/ 384855 h 767851"/>
                <a:gd name="connsiteX3" fmla="*/ 382996 w 776470"/>
                <a:gd name="connsiteY3" fmla="*/ 1859 h 767851"/>
                <a:gd name="connsiteX4" fmla="*/ 776470 w 776470"/>
                <a:gd name="connsiteY4" fmla="*/ 290557 h 767851"/>
                <a:gd name="connsiteX0" fmla="*/ 765992 w 776470"/>
                <a:gd name="connsiteY0" fmla="*/ 383631 h 766627"/>
                <a:gd name="connsiteX1" fmla="*/ 382996 w 776470"/>
                <a:gd name="connsiteY1" fmla="*/ 766627 h 766627"/>
                <a:gd name="connsiteX2" fmla="*/ 0 w 776470"/>
                <a:gd name="connsiteY2" fmla="*/ 383631 h 766627"/>
                <a:gd name="connsiteX3" fmla="*/ 382996 w 776470"/>
                <a:gd name="connsiteY3" fmla="*/ 635 h 766627"/>
                <a:gd name="connsiteX4" fmla="*/ 776470 w 776470"/>
                <a:gd name="connsiteY4" fmla="*/ 289333 h 766627"/>
                <a:gd name="connsiteX0" fmla="*/ 768373 w 776470"/>
                <a:gd name="connsiteY0" fmla="*/ 457450 h 767558"/>
                <a:gd name="connsiteX1" fmla="*/ 382996 w 776470"/>
                <a:gd name="connsiteY1" fmla="*/ 766627 h 767558"/>
                <a:gd name="connsiteX2" fmla="*/ 0 w 776470"/>
                <a:gd name="connsiteY2" fmla="*/ 383631 h 767558"/>
                <a:gd name="connsiteX3" fmla="*/ 382996 w 776470"/>
                <a:gd name="connsiteY3" fmla="*/ 635 h 767558"/>
                <a:gd name="connsiteX4" fmla="*/ 776470 w 776470"/>
                <a:gd name="connsiteY4" fmla="*/ 289333 h 767558"/>
                <a:gd name="connsiteX0" fmla="*/ 768373 w 776470"/>
                <a:gd name="connsiteY0" fmla="*/ 457450 h 766706"/>
                <a:gd name="connsiteX1" fmla="*/ 382996 w 776470"/>
                <a:gd name="connsiteY1" fmla="*/ 766627 h 766706"/>
                <a:gd name="connsiteX2" fmla="*/ 0 w 776470"/>
                <a:gd name="connsiteY2" fmla="*/ 383631 h 766706"/>
                <a:gd name="connsiteX3" fmla="*/ 382996 w 776470"/>
                <a:gd name="connsiteY3" fmla="*/ 635 h 766706"/>
                <a:gd name="connsiteX4" fmla="*/ 776470 w 776470"/>
                <a:gd name="connsiteY4" fmla="*/ 289333 h 766706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70" h="766643">
                  <a:moveTo>
                    <a:pt x="768373" y="457450"/>
                  </a:moveTo>
                  <a:cubicBezTo>
                    <a:pt x="768373" y="668973"/>
                    <a:pt x="563446" y="764643"/>
                    <a:pt x="382996" y="766627"/>
                  </a:cubicBezTo>
                  <a:cubicBezTo>
                    <a:pt x="202546" y="768611"/>
                    <a:pt x="0" y="595154"/>
                    <a:pt x="0" y="383631"/>
                  </a:cubicBezTo>
                  <a:cubicBezTo>
                    <a:pt x="0" y="172108"/>
                    <a:pt x="220246" y="-12224"/>
                    <a:pt x="382996" y="635"/>
                  </a:cubicBezTo>
                  <a:cubicBezTo>
                    <a:pt x="545746" y="13494"/>
                    <a:pt x="682648" y="22089"/>
                    <a:pt x="776470" y="289333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931EA65-8577-4CDD-9DDF-7FB3E00AF898}"/>
              </a:ext>
            </a:extLst>
          </p:cNvPr>
          <p:cNvGrpSpPr/>
          <p:nvPr/>
        </p:nvGrpSpPr>
        <p:grpSpPr>
          <a:xfrm rot="18900000">
            <a:off x="10067033" y="4232355"/>
            <a:ext cx="894494" cy="1254502"/>
            <a:chOff x="2199177" y="6154057"/>
            <a:chExt cx="532493" cy="74680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98C1AE2-3A48-448B-BD67-8FF048F94156}"/>
                </a:ext>
              </a:extLst>
            </p:cNvPr>
            <p:cNvSpPr/>
            <p:nvPr/>
          </p:nvSpPr>
          <p:spPr>
            <a:xfrm>
              <a:off x="2199177" y="6154057"/>
              <a:ext cx="532493" cy="532493"/>
            </a:xfrm>
            <a:custGeom>
              <a:avLst/>
              <a:gdLst>
                <a:gd name="connsiteX0" fmla="*/ 88751 w 532493"/>
                <a:gd name="connsiteY0" fmla="*/ 0 h 532493"/>
                <a:gd name="connsiteX1" fmla="*/ 443742 w 532493"/>
                <a:gd name="connsiteY1" fmla="*/ 0 h 532493"/>
                <a:gd name="connsiteX2" fmla="*/ 532493 w 532493"/>
                <a:gd name="connsiteY2" fmla="*/ 88751 h 532493"/>
                <a:gd name="connsiteX3" fmla="*/ 532493 w 532493"/>
                <a:gd name="connsiteY3" fmla="*/ 443742 h 532493"/>
                <a:gd name="connsiteX4" fmla="*/ 443742 w 532493"/>
                <a:gd name="connsiteY4" fmla="*/ 532493 h 532493"/>
                <a:gd name="connsiteX5" fmla="*/ 405275 w 532493"/>
                <a:gd name="connsiteY5" fmla="*/ 532493 h 532493"/>
                <a:gd name="connsiteX6" fmla="*/ 405275 w 532493"/>
                <a:gd name="connsiteY6" fmla="*/ 383268 h 532493"/>
                <a:gd name="connsiteX7" fmla="*/ 143592 w 532493"/>
                <a:gd name="connsiteY7" fmla="*/ 383268 h 532493"/>
                <a:gd name="connsiteX8" fmla="*/ 143592 w 532493"/>
                <a:gd name="connsiteY8" fmla="*/ 532493 h 532493"/>
                <a:gd name="connsiteX9" fmla="*/ 88751 w 532493"/>
                <a:gd name="connsiteY9" fmla="*/ 532493 h 532493"/>
                <a:gd name="connsiteX10" fmla="*/ 0 w 532493"/>
                <a:gd name="connsiteY10" fmla="*/ 443742 h 532493"/>
                <a:gd name="connsiteX11" fmla="*/ 0 w 532493"/>
                <a:gd name="connsiteY11" fmla="*/ 88751 h 532493"/>
                <a:gd name="connsiteX12" fmla="*/ 88751 w 532493"/>
                <a:gd name="connsiteY12" fmla="*/ 0 h 532493"/>
                <a:gd name="connsiteX0" fmla="*/ 143592 w 532493"/>
                <a:gd name="connsiteY0" fmla="*/ 383268 h 532493"/>
                <a:gd name="connsiteX1" fmla="*/ 143592 w 532493"/>
                <a:gd name="connsiteY1" fmla="*/ 532493 h 532493"/>
                <a:gd name="connsiteX2" fmla="*/ 88751 w 532493"/>
                <a:gd name="connsiteY2" fmla="*/ 532493 h 532493"/>
                <a:gd name="connsiteX3" fmla="*/ 0 w 532493"/>
                <a:gd name="connsiteY3" fmla="*/ 443742 h 532493"/>
                <a:gd name="connsiteX4" fmla="*/ 0 w 532493"/>
                <a:gd name="connsiteY4" fmla="*/ 88751 h 532493"/>
                <a:gd name="connsiteX5" fmla="*/ 88751 w 532493"/>
                <a:gd name="connsiteY5" fmla="*/ 0 h 532493"/>
                <a:gd name="connsiteX6" fmla="*/ 443742 w 532493"/>
                <a:gd name="connsiteY6" fmla="*/ 0 h 532493"/>
                <a:gd name="connsiteX7" fmla="*/ 532493 w 532493"/>
                <a:gd name="connsiteY7" fmla="*/ 88751 h 532493"/>
                <a:gd name="connsiteX8" fmla="*/ 532493 w 532493"/>
                <a:gd name="connsiteY8" fmla="*/ 443742 h 532493"/>
                <a:gd name="connsiteX9" fmla="*/ 443742 w 532493"/>
                <a:gd name="connsiteY9" fmla="*/ 532493 h 532493"/>
                <a:gd name="connsiteX10" fmla="*/ 405275 w 532493"/>
                <a:gd name="connsiteY10" fmla="*/ 532493 h 532493"/>
                <a:gd name="connsiteX11" fmla="*/ 405275 w 532493"/>
                <a:gd name="connsiteY11" fmla="*/ 383268 h 532493"/>
                <a:gd name="connsiteX12" fmla="*/ 235032 w 532493"/>
                <a:gd name="connsiteY12" fmla="*/ 474708 h 532493"/>
                <a:gd name="connsiteX0" fmla="*/ 143592 w 532493"/>
                <a:gd name="connsiteY0" fmla="*/ 383268 h 532493"/>
                <a:gd name="connsiteX1" fmla="*/ 143592 w 532493"/>
                <a:gd name="connsiteY1" fmla="*/ 532493 h 532493"/>
                <a:gd name="connsiteX2" fmla="*/ 88751 w 532493"/>
                <a:gd name="connsiteY2" fmla="*/ 532493 h 532493"/>
                <a:gd name="connsiteX3" fmla="*/ 0 w 532493"/>
                <a:gd name="connsiteY3" fmla="*/ 443742 h 532493"/>
                <a:gd name="connsiteX4" fmla="*/ 0 w 532493"/>
                <a:gd name="connsiteY4" fmla="*/ 88751 h 532493"/>
                <a:gd name="connsiteX5" fmla="*/ 88751 w 532493"/>
                <a:gd name="connsiteY5" fmla="*/ 0 h 532493"/>
                <a:gd name="connsiteX6" fmla="*/ 443742 w 532493"/>
                <a:gd name="connsiteY6" fmla="*/ 0 h 532493"/>
                <a:gd name="connsiteX7" fmla="*/ 532493 w 532493"/>
                <a:gd name="connsiteY7" fmla="*/ 88751 h 532493"/>
                <a:gd name="connsiteX8" fmla="*/ 532493 w 532493"/>
                <a:gd name="connsiteY8" fmla="*/ 443742 h 532493"/>
                <a:gd name="connsiteX9" fmla="*/ 443742 w 532493"/>
                <a:gd name="connsiteY9" fmla="*/ 532493 h 532493"/>
                <a:gd name="connsiteX10" fmla="*/ 405275 w 532493"/>
                <a:gd name="connsiteY10" fmla="*/ 532493 h 532493"/>
                <a:gd name="connsiteX11" fmla="*/ 405275 w 532493"/>
                <a:gd name="connsiteY11" fmla="*/ 383268 h 532493"/>
                <a:gd name="connsiteX0" fmla="*/ 143592 w 532493"/>
                <a:gd name="connsiteY0" fmla="*/ 532493 h 532493"/>
                <a:gd name="connsiteX1" fmla="*/ 88751 w 532493"/>
                <a:gd name="connsiteY1" fmla="*/ 532493 h 532493"/>
                <a:gd name="connsiteX2" fmla="*/ 0 w 532493"/>
                <a:gd name="connsiteY2" fmla="*/ 443742 h 532493"/>
                <a:gd name="connsiteX3" fmla="*/ 0 w 532493"/>
                <a:gd name="connsiteY3" fmla="*/ 88751 h 532493"/>
                <a:gd name="connsiteX4" fmla="*/ 88751 w 532493"/>
                <a:gd name="connsiteY4" fmla="*/ 0 h 532493"/>
                <a:gd name="connsiteX5" fmla="*/ 443742 w 532493"/>
                <a:gd name="connsiteY5" fmla="*/ 0 h 532493"/>
                <a:gd name="connsiteX6" fmla="*/ 532493 w 532493"/>
                <a:gd name="connsiteY6" fmla="*/ 88751 h 532493"/>
                <a:gd name="connsiteX7" fmla="*/ 532493 w 532493"/>
                <a:gd name="connsiteY7" fmla="*/ 443742 h 532493"/>
                <a:gd name="connsiteX8" fmla="*/ 443742 w 532493"/>
                <a:gd name="connsiteY8" fmla="*/ 532493 h 532493"/>
                <a:gd name="connsiteX9" fmla="*/ 405275 w 532493"/>
                <a:gd name="connsiteY9" fmla="*/ 532493 h 532493"/>
                <a:gd name="connsiteX10" fmla="*/ 405275 w 532493"/>
                <a:gd name="connsiteY10" fmla="*/ 383268 h 532493"/>
                <a:gd name="connsiteX0" fmla="*/ 143592 w 532493"/>
                <a:gd name="connsiteY0" fmla="*/ 532493 h 532493"/>
                <a:gd name="connsiteX1" fmla="*/ 88751 w 532493"/>
                <a:gd name="connsiteY1" fmla="*/ 532493 h 532493"/>
                <a:gd name="connsiteX2" fmla="*/ 0 w 532493"/>
                <a:gd name="connsiteY2" fmla="*/ 443742 h 532493"/>
                <a:gd name="connsiteX3" fmla="*/ 0 w 532493"/>
                <a:gd name="connsiteY3" fmla="*/ 88751 h 532493"/>
                <a:gd name="connsiteX4" fmla="*/ 88751 w 532493"/>
                <a:gd name="connsiteY4" fmla="*/ 0 h 532493"/>
                <a:gd name="connsiteX5" fmla="*/ 443742 w 532493"/>
                <a:gd name="connsiteY5" fmla="*/ 0 h 532493"/>
                <a:gd name="connsiteX6" fmla="*/ 532493 w 532493"/>
                <a:gd name="connsiteY6" fmla="*/ 88751 h 532493"/>
                <a:gd name="connsiteX7" fmla="*/ 532493 w 532493"/>
                <a:gd name="connsiteY7" fmla="*/ 443742 h 532493"/>
                <a:gd name="connsiteX8" fmla="*/ 443742 w 532493"/>
                <a:gd name="connsiteY8" fmla="*/ 532493 h 532493"/>
                <a:gd name="connsiteX9" fmla="*/ 405275 w 532493"/>
                <a:gd name="connsiteY9" fmla="*/ 532493 h 53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2493" h="532493">
                  <a:moveTo>
                    <a:pt x="143592" y="532493"/>
                  </a:moveTo>
                  <a:lnTo>
                    <a:pt x="88751" y="532493"/>
                  </a:lnTo>
                  <a:cubicBezTo>
                    <a:pt x="39735" y="532493"/>
                    <a:pt x="0" y="492758"/>
                    <a:pt x="0" y="443742"/>
                  </a:cubicBezTo>
                  <a:lnTo>
                    <a:pt x="0" y="88751"/>
                  </a:lnTo>
                  <a:cubicBezTo>
                    <a:pt x="0" y="39735"/>
                    <a:pt x="39735" y="0"/>
                    <a:pt x="88751" y="0"/>
                  </a:cubicBezTo>
                  <a:lnTo>
                    <a:pt x="443742" y="0"/>
                  </a:lnTo>
                  <a:cubicBezTo>
                    <a:pt x="492758" y="0"/>
                    <a:pt x="532493" y="39735"/>
                    <a:pt x="532493" y="88751"/>
                  </a:cubicBezTo>
                  <a:lnTo>
                    <a:pt x="532493" y="443742"/>
                  </a:lnTo>
                  <a:cubicBezTo>
                    <a:pt x="532493" y="492758"/>
                    <a:pt x="492758" y="532493"/>
                    <a:pt x="443742" y="532493"/>
                  </a:cubicBezTo>
                  <a:lnTo>
                    <a:pt x="405275" y="532493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6944A874-CAB8-4ADC-867D-A288E144D705}"/>
                </a:ext>
              </a:extLst>
            </p:cNvPr>
            <p:cNvGrpSpPr/>
            <p:nvPr/>
          </p:nvGrpSpPr>
          <p:grpSpPr>
            <a:xfrm>
              <a:off x="2376488" y="6409531"/>
              <a:ext cx="176797" cy="491331"/>
              <a:chOff x="2376488" y="6338094"/>
              <a:chExt cx="176797" cy="491331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37E010DD-999A-4842-92C3-306C7C8C513C}"/>
                  </a:ext>
                </a:extLst>
              </p:cNvPr>
              <p:cNvCxnSpPr/>
              <p:nvPr/>
            </p:nvCxnSpPr>
            <p:spPr>
              <a:xfrm>
                <a:off x="2463800" y="6338094"/>
                <a:ext cx="0" cy="48260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12F9C026-9E3E-436A-96AE-347F4F7FFAAE}"/>
                  </a:ext>
                </a:extLst>
              </p:cNvPr>
              <p:cNvCxnSpPr/>
              <p:nvPr/>
            </p:nvCxnSpPr>
            <p:spPr>
              <a:xfrm flipH="1" flipV="1">
                <a:off x="2376488" y="6743700"/>
                <a:ext cx="85725" cy="857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9EDD57A-8371-49B3-B4D2-667C86ADA4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2467560" y="6743700"/>
                <a:ext cx="85725" cy="857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BAE24EB-555A-41FE-8F9E-031AA2342EE0}"/>
              </a:ext>
            </a:extLst>
          </p:cNvPr>
          <p:cNvGrpSpPr/>
          <p:nvPr/>
        </p:nvGrpSpPr>
        <p:grpSpPr>
          <a:xfrm rot="21424365">
            <a:off x="8553533" y="902848"/>
            <a:ext cx="633078" cy="1137250"/>
            <a:chOff x="8084" y="3559763"/>
            <a:chExt cx="651650" cy="116765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3BD52AE-3098-485A-906B-D35AFFB5E520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04B11D70-FD28-42BD-9EF0-BB17BD336E5A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CC45F69A-3642-4C42-99FC-90809B3C5FC8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EFF4EBB7-6E34-4B02-B7CB-7E3DE57CBB4D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2D3769F7-B097-4D54-A2AA-6533246FFD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3BCFC61A-914C-42D9-A402-DCFDA3B38978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193C3270-5191-43E6-A5B7-AB8ADEECAF52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4E79344-DCE9-4B49-AC0E-8E4DDB17D4AF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769E07D7-ACDA-4D26-B27C-EB681E357C2B}"/>
              </a:ext>
            </a:extLst>
          </p:cNvPr>
          <p:cNvGrpSpPr/>
          <p:nvPr/>
        </p:nvGrpSpPr>
        <p:grpSpPr>
          <a:xfrm>
            <a:off x="9364977" y="1622426"/>
            <a:ext cx="1719546" cy="1011675"/>
            <a:chOff x="14848497" y="4232677"/>
            <a:chExt cx="1040284" cy="61203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31C578C-0A71-4962-96A0-91970609B299}"/>
                </a:ext>
              </a:extLst>
            </p:cNvPr>
            <p:cNvSpPr/>
            <p:nvPr/>
          </p:nvSpPr>
          <p:spPr>
            <a:xfrm rot="783689">
              <a:off x="14848497" y="4232677"/>
              <a:ext cx="1040284" cy="612039"/>
            </a:xfrm>
            <a:custGeom>
              <a:avLst/>
              <a:gdLst>
                <a:gd name="connsiteX0" fmla="*/ 174609 w 1214799"/>
                <a:gd name="connsiteY0" fmla="*/ 0 h 714713"/>
                <a:gd name="connsiteX1" fmla="*/ 1040190 w 1214799"/>
                <a:gd name="connsiteY1" fmla="*/ 0 h 714713"/>
                <a:gd name="connsiteX2" fmla="*/ 1214799 w 1214799"/>
                <a:gd name="connsiteY2" fmla="*/ 174609 h 714713"/>
                <a:gd name="connsiteX3" fmla="*/ 1214799 w 1214799"/>
                <a:gd name="connsiteY3" fmla="*/ 714713 h 714713"/>
                <a:gd name="connsiteX4" fmla="*/ 0 w 1214799"/>
                <a:gd name="connsiteY4" fmla="*/ 714713 h 714713"/>
                <a:gd name="connsiteX5" fmla="*/ 0 w 1214799"/>
                <a:gd name="connsiteY5" fmla="*/ 174609 h 714713"/>
                <a:gd name="connsiteX6" fmla="*/ 174609 w 1214799"/>
                <a:gd name="connsiteY6" fmla="*/ 0 h 714713"/>
                <a:gd name="connsiteX0" fmla="*/ 174609 w 1214799"/>
                <a:gd name="connsiteY0" fmla="*/ 0 h 717139"/>
                <a:gd name="connsiteX1" fmla="*/ 1040190 w 1214799"/>
                <a:gd name="connsiteY1" fmla="*/ 0 h 717139"/>
                <a:gd name="connsiteX2" fmla="*/ 1214799 w 1214799"/>
                <a:gd name="connsiteY2" fmla="*/ 174609 h 717139"/>
                <a:gd name="connsiteX3" fmla="*/ 1214799 w 1214799"/>
                <a:gd name="connsiteY3" fmla="*/ 714713 h 717139"/>
                <a:gd name="connsiteX4" fmla="*/ 558534 w 1214799"/>
                <a:gd name="connsiteY4" fmla="*/ 717139 h 717139"/>
                <a:gd name="connsiteX5" fmla="*/ 0 w 1214799"/>
                <a:gd name="connsiteY5" fmla="*/ 714713 h 717139"/>
                <a:gd name="connsiteX6" fmla="*/ 0 w 1214799"/>
                <a:gd name="connsiteY6" fmla="*/ 174609 h 717139"/>
                <a:gd name="connsiteX7" fmla="*/ 174609 w 1214799"/>
                <a:gd name="connsiteY7" fmla="*/ 0 h 717139"/>
                <a:gd name="connsiteX0" fmla="*/ 558534 w 1214799"/>
                <a:gd name="connsiteY0" fmla="*/ 717139 h 808579"/>
                <a:gd name="connsiteX1" fmla="*/ 0 w 1214799"/>
                <a:gd name="connsiteY1" fmla="*/ 714713 h 808579"/>
                <a:gd name="connsiteX2" fmla="*/ 0 w 1214799"/>
                <a:gd name="connsiteY2" fmla="*/ 174609 h 808579"/>
                <a:gd name="connsiteX3" fmla="*/ 174609 w 1214799"/>
                <a:gd name="connsiteY3" fmla="*/ 0 h 808579"/>
                <a:gd name="connsiteX4" fmla="*/ 1040190 w 1214799"/>
                <a:gd name="connsiteY4" fmla="*/ 0 h 808579"/>
                <a:gd name="connsiteX5" fmla="*/ 1214799 w 1214799"/>
                <a:gd name="connsiteY5" fmla="*/ 174609 h 808579"/>
                <a:gd name="connsiteX6" fmla="*/ 1214799 w 1214799"/>
                <a:gd name="connsiteY6" fmla="*/ 714713 h 808579"/>
                <a:gd name="connsiteX7" fmla="*/ 649974 w 1214799"/>
                <a:gd name="connsiteY7" fmla="*/ 808579 h 808579"/>
                <a:gd name="connsiteX0" fmla="*/ 558534 w 1214799"/>
                <a:gd name="connsiteY0" fmla="*/ 717139 h 717139"/>
                <a:gd name="connsiteX1" fmla="*/ 0 w 1214799"/>
                <a:gd name="connsiteY1" fmla="*/ 714713 h 717139"/>
                <a:gd name="connsiteX2" fmla="*/ 0 w 1214799"/>
                <a:gd name="connsiteY2" fmla="*/ 174609 h 717139"/>
                <a:gd name="connsiteX3" fmla="*/ 174609 w 1214799"/>
                <a:gd name="connsiteY3" fmla="*/ 0 h 717139"/>
                <a:gd name="connsiteX4" fmla="*/ 1040190 w 1214799"/>
                <a:gd name="connsiteY4" fmla="*/ 0 h 717139"/>
                <a:gd name="connsiteX5" fmla="*/ 1214799 w 1214799"/>
                <a:gd name="connsiteY5" fmla="*/ 174609 h 717139"/>
                <a:gd name="connsiteX6" fmla="*/ 1214799 w 1214799"/>
                <a:gd name="connsiteY6" fmla="*/ 714713 h 717139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  <a:gd name="connsiteX5" fmla="*/ 1214799 w 1214799"/>
                <a:gd name="connsiteY5" fmla="*/ 714713 h 714713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799" h="714713">
                  <a:moveTo>
                    <a:pt x="0" y="714713"/>
                  </a:moveTo>
                  <a:lnTo>
                    <a:pt x="0" y="174609"/>
                  </a:lnTo>
                  <a:cubicBezTo>
                    <a:pt x="0" y="78175"/>
                    <a:pt x="78175" y="0"/>
                    <a:pt x="174609" y="0"/>
                  </a:cubicBezTo>
                  <a:lnTo>
                    <a:pt x="1040190" y="0"/>
                  </a:lnTo>
                  <a:cubicBezTo>
                    <a:pt x="1136624" y="0"/>
                    <a:pt x="1214799" y="78175"/>
                    <a:pt x="1214799" y="174609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A7B6421F-2D33-433E-824F-CDE4F121BD13}"/>
                </a:ext>
              </a:extLst>
            </p:cNvPr>
            <p:cNvSpPr/>
            <p:nvPr/>
          </p:nvSpPr>
          <p:spPr>
            <a:xfrm rot="783689">
              <a:off x="14982449" y="4346790"/>
              <a:ext cx="769225" cy="452565"/>
            </a:xfrm>
            <a:custGeom>
              <a:avLst/>
              <a:gdLst>
                <a:gd name="connsiteX0" fmla="*/ 174609 w 1214799"/>
                <a:gd name="connsiteY0" fmla="*/ 0 h 714713"/>
                <a:gd name="connsiteX1" fmla="*/ 1040190 w 1214799"/>
                <a:gd name="connsiteY1" fmla="*/ 0 h 714713"/>
                <a:gd name="connsiteX2" fmla="*/ 1214799 w 1214799"/>
                <a:gd name="connsiteY2" fmla="*/ 174609 h 714713"/>
                <a:gd name="connsiteX3" fmla="*/ 1214799 w 1214799"/>
                <a:gd name="connsiteY3" fmla="*/ 714713 h 714713"/>
                <a:gd name="connsiteX4" fmla="*/ 0 w 1214799"/>
                <a:gd name="connsiteY4" fmla="*/ 714713 h 714713"/>
                <a:gd name="connsiteX5" fmla="*/ 0 w 1214799"/>
                <a:gd name="connsiteY5" fmla="*/ 174609 h 714713"/>
                <a:gd name="connsiteX6" fmla="*/ 174609 w 1214799"/>
                <a:gd name="connsiteY6" fmla="*/ 0 h 714713"/>
                <a:gd name="connsiteX0" fmla="*/ 174609 w 1214799"/>
                <a:gd name="connsiteY0" fmla="*/ 0 h 717139"/>
                <a:gd name="connsiteX1" fmla="*/ 1040190 w 1214799"/>
                <a:gd name="connsiteY1" fmla="*/ 0 h 717139"/>
                <a:gd name="connsiteX2" fmla="*/ 1214799 w 1214799"/>
                <a:gd name="connsiteY2" fmla="*/ 174609 h 717139"/>
                <a:gd name="connsiteX3" fmla="*/ 1214799 w 1214799"/>
                <a:gd name="connsiteY3" fmla="*/ 714713 h 717139"/>
                <a:gd name="connsiteX4" fmla="*/ 558534 w 1214799"/>
                <a:gd name="connsiteY4" fmla="*/ 717139 h 717139"/>
                <a:gd name="connsiteX5" fmla="*/ 0 w 1214799"/>
                <a:gd name="connsiteY5" fmla="*/ 714713 h 717139"/>
                <a:gd name="connsiteX6" fmla="*/ 0 w 1214799"/>
                <a:gd name="connsiteY6" fmla="*/ 174609 h 717139"/>
                <a:gd name="connsiteX7" fmla="*/ 174609 w 1214799"/>
                <a:gd name="connsiteY7" fmla="*/ 0 h 717139"/>
                <a:gd name="connsiteX0" fmla="*/ 558534 w 1214799"/>
                <a:gd name="connsiteY0" fmla="*/ 717139 h 808579"/>
                <a:gd name="connsiteX1" fmla="*/ 0 w 1214799"/>
                <a:gd name="connsiteY1" fmla="*/ 714713 h 808579"/>
                <a:gd name="connsiteX2" fmla="*/ 0 w 1214799"/>
                <a:gd name="connsiteY2" fmla="*/ 174609 h 808579"/>
                <a:gd name="connsiteX3" fmla="*/ 174609 w 1214799"/>
                <a:gd name="connsiteY3" fmla="*/ 0 h 808579"/>
                <a:gd name="connsiteX4" fmla="*/ 1040190 w 1214799"/>
                <a:gd name="connsiteY4" fmla="*/ 0 h 808579"/>
                <a:gd name="connsiteX5" fmla="*/ 1214799 w 1214799"/>
                <a:gd name="connsiteY5" fmla="*/ 174609 h 808579"/>
                <a:gd name="connsiteX6" fmla="*/ 1214799 w 1214799"/>
                <a:gd name="connsiteY6" fmla="*/ 714713 h 808579"/>
                <a:gd name="connsiteX7" fmla="*/ 649974 w 1214799"/>
                <a:gd name="connsiteY7" fmla="*/ 808579 h 808579"/>
                <a:gd name="connsiteX0" fmla="*/ 558534 w 1214799"/>
                <a:gd name="connsiteY0" fmla="*/ 717139 h 717139"/>
                <a:gd name="connsiteX1" fmla="*/ 0 w 1214799"/>
                <a:gd name="connsiteY1" fmla="*/ 714713 h 717139"/>
                <a:gd name="connsiteX2" fmla="*/ 0 w 1214799"/>
                <a:gd name="connsiteY2" fmla="*/ 174609 h 717139"/>
                <a:gd name="connsiteX3" fmla="*/ 174609 w 1214799"/>
                <a:gd name="connsiteY3" fmla="*/ 0 h 717139"/>
                <a:gd name="connsiteX4" fmla="*/ 1040190 w 1214799"/>
                <a:gd name="connsiteY4" fmla="*/ 0 h 717139"/>
                <a:gd name="connsiteX5" fmla="*/ 1214799 w 1214799"/>
                <a:gd name="connsiteY5" fmla="*/ 174609 h 717139"/>
                <a:gd name="connsiteX6" fmla="*/ 1214799 w 1214799"/>
                <a:gd name="connsiteY6" fmla="*/ 714713 h 717139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  <a:gd name="connsiteX5" fmla="*/ 1214799 w 1214799"/>
                <a:gd name="connsiteY5" fmla="*/ 714713 h 714713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799" h="714713">
                  <a:moveTo>
                    <a:pt x="0" y="714713"/>
                  </a:moveTo>
                  <a:lnTo>
                    <a:pt x="0" y="174609"/>
                  </a:lnTo>
                  <a:cubicBezTo>
                    <a:pt x="0" y="78175"/>
                    <a:pt x="78175" y="0"/>
                    <a:pt x="174609" y="0"/>
                  </a:cubicBezTo>
                  <a:lnTo>
                    <a:pt x="1040190" y="0"/>
                  </a:lnTo>
                  <a:cubicBezTo>
                    <a:pt x="1136624" y="0"/>
                    <a:pt x="1214799" y="78175"/>
                    <a:pt x="1214799" y="174609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932F31D-ECAD-4692-9F2C-124FFBF5BCF2}"/>
                </a:ext>
              </a:extLst>
            </p:cNvPr>
            <p:cNvCxnSpPr>
              <a:cxnSpLocks/>
            </p:cNvCxnSpPr>
            <p:nvPr/>
          </p:nvCxnSpPr>
          <p:spPr>
            <a:xfrm>
              <a:off x="15079755" y="4538526"/>
              <a:ext cx="72666" cy="20412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6EA331E-8923-412E-9368-89CF32414C8B}"/>
                </a:ext>
              </a:extLst>
            </p:cNvPr>
            <p:cNvCxnSpPr>
              <a:cxnSpLocks/>
            </p:cNvCxnSpPr>
            <p:nvPr/>
          </p:nvCxnSpPr>
          <p:spPr>
            <a:xfrm>
              <a:off x="15128172" y="4406333"/>
              <a:ext cx="130382" cy="36625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83593E8-AA48-488D-9D4C-F08C35A2D8F4}"/>
                </a:ext>
              </a:extLst>
            </p:cNvPr>
            <p:cNvCxnSpPr>
              <a:cxnSpLocks/>
            </p:cNvCxnSpPr>
            <p:nvPr/>
          </p:nvCxnSpPr>
          <p:spPr>
            <a:xfrm>
              <a:off x="15241842" y="4418921"/>
              <a:ext cx="142983" cy="401652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D3069889-B043-4F54-A02B-CC34996369CC}"/>
              </a:ext>
            </a:extLst>
          </p:cNvPr>
          <p:cNvSpPr txBox="1"/>
          <p:nvPr/>
        </p:nvSpPr>
        <p:spPr>
          <a:xfrm>
            <a:off x="467709" y="1679170"/>
            <a:ext cx="7307091" cy="2323713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14500" spc="300" dirty="0">
                <a:ln w="349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WWDC</a:t>
            </a:r>
            <a:endParaRPr lang="zh-CN" altLang="en-US" sz="14500" spc="300" dirty="0">
              <a:ln w="34925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DD720BF6-517A-44F8-94A0-885895333F47}"/>
              </a:ext>
            </a:extLst>
          </p:cNvPr>
          <p:cNvSpPr txBox="1"/>
          <p:nvPr/>
        </p:nvSpPr>
        <p:spPr>
          <a:xfrm>
            <a:off x="480168" y="3834775"/>
            <a:ext cx="6340737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chemeClr val="bg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输入你的幻灯片题目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23B5EF82-5622-4EFE-AD6C-1D3AA17BC20A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FA9365A9-7A17-492C-AE92-9C8336C30148}"/>
              </a:ext>
            </a:extLst>
          </p:cNvPr>
          <p:cNvGrpSpPr/>
          <p:nvPr/>
        </p:nvGrpSpPr>
        <p:grpSpPr>
          <a:xfrm rot="972608">
            <a:off x="8364958" y="4406181"/>
            <a:ext cx="606167" cy="1088907"/>
            <a:chOff x="8084" y="3559763"/>
            <a:chExt cx="651650" cy="1167650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36EAFD74-CCBC-4A1F-8CD0-54101BF27BDA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xmlns="" id="{47B88C11-B11F-498F-9121-61777E5FB272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xmlns="" id="{8B9F1619-1C77-4067-8A1B-9B13F65E3C0F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A794C2CB-A95E-46B9-B8B1-795249153FF1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2CF27C11-715E-414E-9608-807537941A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F42762B9-9CB9-4915-9C66-2CCF34D4743D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5BE1A6E0-98A8-451A-ACC0-09207AFD74BF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84A59534-B2E0-4F00-BA97-00081D5C3D14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xmlns="" id="{56AEFABD-D847-44FD-9C51-DB044296306B}"/>
              </a:ext>
            </a:extLst>
          </p:cNvPr>
          <p:cNvSpPr/>
          <p:nvPr/>
        </p:nvSpPr>
        <p:spPr>
          <a:xfrm>
            <a:off x="4280804" y="-2337303"/>
            <a:ext cx="11211371" cy="1140229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779285D7-91C9-44C1-B702-CB4DFEA01F21}"/>
              </a:ext>
            </a:extLst>
          </p:cNvPr>
          <p:cNvGrpSpPr/>
          <p:nvPr/>
        </p:nvGrpSpPr>
        <p:grpSpPr>
          <a:xfrm>
            <a:off x="1901598" y="1106566"/>
            <a:ext cx="2630312" cy="805542"/>
            <a:chOff x="1901598" y="1106566"/>
            <a:chExt cx="2630312" cy="805542"/>
          </a:xfrm>
        </p:grpSpPr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FF27C1AC-D2C1-468A-87F2-5BAA842F8F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1598" y="1912108"/>
              <a:ext cx="236377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5C81D1FC-C824-4FA6-A996-F045412527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4213" y="1643594"/>
              <a:ext cx="182173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1DF0A3FE-5227-49AA-A5BD-D04274E0BA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9600" y="1375080"/>
              <a:ext cx="1275205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25A0B7BF-3986-49D3-975B-7EDD43DF1E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7257" y="1106566"/>
              <a:ext cx="71465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B1340DAD-459B-4667-9AFB-0BD394DAE3B1}"/>
              </a:ext>
            </a:extLst>
          </p:cNvPr>
          <p:cNvGrpSpPr/>
          <p:nvPr/>
        </p:nvGrpSpPr>
        <p:grpSpPr>
          <a:xfrm flipV="1">
            <a:off x="1970000" y="5001110"/>
            <a:ext cx="2630312" cy="805542"/>
            <a:chOff x="1901598" y="1106566"/>
            <a:chExt cx="2630312" cy="805542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D8CE3F68-B745-4438-8B9D-0A0122DD49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1598" y="1912108"/>
              <a:ext cx="236377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8D591312-29AA-4F01-81BD-B8DF82B529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4213" y="1643594"/>
              <a:ext cx="182173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DA1B086C-4310-4B65-BBB8-8D93FF2777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9600" y="1375080"/>
              <a:ext cx="1275205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3D0EF320-88CB-4A28-8753-BA2482FD29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7257" y="1106566"/>
              <a:ext cx="71465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662185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A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椭圆 115">
            <a:extLst>
              <a:ext uri="{FF2B5EF4-FFF2-40B4-BE49-F238E27FC236}">
                <a16:creationId xmlns:a16="http://schemas.microsoft.com/office/drawing/2014/main" xmlns="" id="{775789C8-026D-466D-8139-6C92070D581D}"/>
              </a:ext>
            </a:extLst>
          </p:cNvPr>
          <p:cNvSpPr/>
          <p:nvPr/>
        </p:nvSpPr>
        <p:spPr>
          <a:xfrm>
            <a:off x="4023717" y="-2272146"/>
            <a:ext cx="11402292" cy="11402292"/>
          </a:xfrm>
          <a:prstGeom prst="ellipse">
            <a:avLst/>
          </a:prstGeom>
          <a:gradFill flip="none" rotWithShape="1">
            <a:gsLst>
              <a:gs pos="0">
                <a:srgbClr val="1E2846">
                  <a:alpha val="0"/>
                </a:srgbClr>
              </a:gs>
              <a:gs pos="100000">
                <a:srgbClr val="1E284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61C9050-610D-4025-97B4-F56983758B34}"/>
              </a:ext>
            </a:extLst>
          </p:cNvPr>
          <p:cNvGrpSpPr/>
          <p:nvPr/>
        </p:nvGrpSpPr>
        <p:grpSpPr>
          <a:xfrm>
            <a:off x="6646854" y="3403600"/>
            <a:ext cx="1067604" cy="1072775"/>
            <a:chOff x="1231958" y="2053171"/>
            <a:chExt cx="711143" cy="71458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AE0CEEAD-89D8-4038-84A7-F42D786492C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E37324C8-78E1-4C71-A972-F210179A9B66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922D7206-BAB3-4F90-B133-9454FCBBA6B6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3DDBD985-5067-42FA-BEAE-47CB5C30187C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37DC47ED-C97A-4709-89D6-FEFF7FAB9E7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AA64CEEF-4BE1-474D-926C-4A47A9418AA4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81ED718-48F0-4440-9BC4-DAF0F4F92466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21D7B1FF-0D58-4626-A575-00E09C48CBDE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3544A8C0-18B1-4028-A043-52AFF58E52DD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5663C7D7-56BC-4549-B011-0656F9CA67D1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FB0390D7-B76D-402D-AA80-76F8923AEED0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84AF4EB7-DDF6-496C-9A25-75AB8C544528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B37D2724-92DC-4DF8-8177-FDD9E688E0B5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E489E212-DE32-448F-83BA-9DDA745A8837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D8316E1C-2C5D-4603-866B-45682FF7466F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A8DA0FA-F34C-483F-9E41-BFB7DE743FE3}"/>
              </a:ext>
            </a:extLst>
          </p:cNvPr>
          <p:cNvGrpSpPr/>
          <p:nvPr/>
        </p:nvGrpSpPr>
        <p:grpSpPr>
          <a:xfrm rot="4639253">
            <a:off x="9160894" y="5111575"/>
            <a:ext cx="659842" cy="582518"/>
            <a:chOff x="5256142" y="2390169"/>
            <a:chExt cx="545196" cy="481306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43866507-ACFC-41FC-898C-1259A42DC6B9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767EBB0-3763-4AA7-AB20-56690979552D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346CF29-2724-413C-AA93-5E3370C6FD48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473B0B5-A943-4E30-8366-6C2FF21E9FE6}"/>
              </a:ext>
            </a:extLst>
          </p:cNvPr>
          <p:cNvSpPr/>
          <p:nvPr/>
        </p:nvSpPr>
        <p:spPr>
          <a:xfrm rot="246184">
            <a:off x="10246952" y="2745807"/>
            <a:ext cx="1213181" cy="1032874"/>
          </a:xfrm>
          <a:custGeom>
            <a:avLst/>
            <a:gdLst>
              <a:gd name="connsiteX0" fmla="*/ 1885950 w 2209800"/>
              <a:gd name="connsiteY0" fmla="*/ 238125 h 2019300"/>
              <a:gd name="connsiteX1" fmla="*/ 962025 w 2209800"/>
              <a:gd name="connsiteY1" fmla="*/ 1114425 h 2019300"/>
              <a:gd name="connsiteX2" fmla="*/ 1638300 w 2209800"/>
              <a:gd name="connsiteY2" fmla="*/ 1590675 h 2019300"/>
              <a:gd name="connsiteX3" fmla="*/ 2209800 w 2209800"/>
              <a:gd name="connsiteY3" fmla="*/ 0 h 2019300"/>
              <a:gd name="connsiteX4" fmla="*/ 0 w 2209800"/>
              <a:gd name="connsiteY4" fmla="*/ 771525 h 2019300"/>
              <a:gd name="connsiteX5" fmla="*/ 609600 w 2209800"/>
              <a:gd name="connsiteY5" fmla="*/ 1047750 h 2019300"/>
              <a:gd name="connsiteX6" fmla="*/ 609600 w 2209800"/>
              <a:gd name="connsiteY6" fmla="*/ 2019300 h 2019300"/>
              <a:gd name="connsiteX7" fmla="*/ 933450 w 2209800"/>
              <a:gd name="connsiteY7" fmla="*/ 1476375 h 2019300"/>
              <a:gd name="connsiteX0" fmla="*/ 1734009 w 2057859"/>
              <a:gd name="connsiteY0" fmla="*/ 238125 h 2019300"/>
              <a:gd name="connsiteX1" fmla="*/ 810084 w 2057859"/>
              <a:gd name="connsiteY1" fmla="*/ 1114425 h 2019300"/>
              <a:gd name="connsiteX2" fmla="*/ 1486359 w 2057859"/>
              <a:gd name="connsiteY2" fmla="*/ 1590675 h 2019300"/>
              <a:gd name="connsiteX3" fmla="*/ 2057859 w 2057859"/>
              <a:gd name="connsiteY3" fmla="*/ 0 h 2019300"/>
              <a:gd name="connsiteX4" fmla="*/ 1 w 2057859"/>
              <a:gd name="connsiteY4" fmla="*/ 701951 h 2019300"/>
              <a:gd name="connsiteX5" fmla="*/ 457659 w 2057859"/>
              <a:gd name="connsiteY5" fmla="*/ 1047750 h 2019300"/>
              <a:gd name="connsiteX6" fmla="*/ 457659 w 2057859"/>
              <a:gd name="connsiteY6" fmla="*/ 2019300 h 2019300"/>
              <a:gd name="connsiteX7" fmla="*/ 781509 w 2057859"/>
              <a:gd name="connsiteY7" fmla="*/ 1476375 h 2019300"/>
              <a:gd name="connsiteX0" fmla="*/ 1844562 w 2168412"/>
              <a:gd name="connsiteY0" fmla="*/ 238125 h 2019300"/>
              <a:gd name="connsiteX1" fmla="*/ 920637 w 2168412"/>
              <a:gd name="connsiteY1" fmla="*/ 1114425 h 2019300"/>
              <a:gd name="connsiteX2" fmla="*/ 1596912 w 2168412"/>
              <a:gd name="connsiteY2" fmla="*/ 1590675 h 2019300"/>
              <a:gd name="connsiteX3" fmla="*/ 2168412 w 2168412"/>
              <a:gd name="connsiteY3" fmla="*/ 0 h 2019300"/>
              <a:gd name="connsiteX4" fmla="*/ 110554 w 2168412"/>
              <a:gd name="connsiteY4" fmla="*/ 701951 h 2019300"/>
              <a:gd name="connsiteX5" fmla="*/ 568212 w 2168412"/>
              <a:gd name="connsiteY5" fmla="*/ 1047750 h 2019300"/>
              <a:gd name="connsiteX6" fmla="*/ 568212 w 2168412"/>
              <a:gd name="connsiteY6" fmla="*/ 2019300 h 2019300"/>
              <a:gd name="connsiteX7" fmla="*/ 892062 w 2168412"/>
              <a:gd name="connsiteY7" fmla="*/ 1476375 h 2019300"/>
              <a:gd name="connsiteX0" fmla="*/ 1844562 w 2168412"/>
              <a:gd name="connsiteY0" fmla="*/ 238125 h 1869419"/>
              <a:gd name="connsiteX1" fmla="*/ 920637 w 2168412"/>
              <a:gd name="connsiteY1" fmla="*/ 1114425 h 1869419"/>
              <a:gd name="connsiteX2" fmla="*/ 1596912 w 2168412"/>
              <a:gd name="connsiteY2" fmla="*/ 1590675 h 1869419"/>
              <a:gd name="connsiteX3" fmla="*/ 2168412 w 2168412"/>
              <a:gd name="connsiteY3" fmla="*/ 0 h 1869419"/>
              <a:gd name="connsiteX4" fmla="*/ 110554 w 2168412"/>
              <a:gd name="connsiteY4" fmla="*/ 701951 h 1869419"/>
              <a:gd name="connsiteX5" fmla="*/ 568212 w 2168412"/>
              <a:gd name="connsiteY5" fmla="*/ 1047750 h 1869419"/>
              <a:gd name="connsiteX6" fmla="*/ 569645 w 2168412"/>
              <a:gd name="connsiteY6" fmla="*/ 1869418 h 1869419"/>
              <a:gd name="connsiteX7" fmla="*/ 892062 w 2168412"/>
              <a:gd name="connsiteY7" fmla="*/ 1476375 h 1869419"/>
              <a:gd name="connsiteX0" fmla="*/ 1844562 w 2168412"/>
              <a:gd name="connsiteY0" fmla="*/ 238125 h 1928056"/>
              <a:gd name="connsiteX1" fmla="*/ 920637 w 2168412"/>
              <a:gd name="connsiteY1" fmla="*/ 1114425 h 1928056"/>
              <a:gd name="connsiteX2" fmla="*/ 1596912 w 2168412"/>
              <a:gd name="connsiteY2" fmla="*/ 1590675 h 1928056"/>
              <a:gd name="connsiteX3" fmla="*/ 2168412 w 2168412"/>
              <a:gd name="connsiteY3" fmla="*/ 0 h 1928056"/>
              <a:gd name="connsiteX4" fmla="*/ 110554 w 2168412"/>
              <a:gd name="connsiteY4" fmla="*/ 701951 h 1928056"/>
              <a:gd name="connsiteX5" fmla="*/ 568212 w 2168412"/>
              <a:gd name="connsiteY5" fmla="*/ 1047750 h 1928056"/>
              <a:gd name="connsiteX6" fmla="*/ 569645 w 2168412"/>
              <a:gd name="connsiteY6" fmla="*/ 1869418 h 1928056"/>
              <a:gd name="connsiteX7" fmla="*/ 892062 w 2168412"/>
              <a:gd name="connsiteY7" fmla="*/ 1476375 h 1928056"/>
              <a:gd name="connsiteX0" fmla="*/ 1844562 w 2168412"/>
              <a:gd name="connsiteY0" fmla="*/ 238125 h 1940475"/>
              <a:gd name="connsiteX1" fmla="*/ 920637 w 2168412"/>
              <a:gd name="connsiteY1" fmla="*/ 1114425 h 1940475"/>
              <a:gd name="connsiteX2" fmla="*/ 1596912 w 2168412"/>
              <a:gd name="connsiteY2" fmla="*/ 1590675 h 1940475"/>
              <a:gd name="connsiteX3" fmla="*/ 2168412 w 2168412"/>
              <a:gd name="connsiteY3" fmla="*/ 0 h 1940475"/>
              <a:gd name="connsiteX4" fmla="*/ 110554 w 2168412"/>
              <a:gd name="connsiteY4" fmla="*/ 701951 h 1940475"/>
              <a:gd name="connsiteX5" fmla="*/ 568212 w 2168412"/>
              <a:gd name="connsiteY5" fmla="*/ 1047750 h 1940475"/>
              <a:gd name="connsiteX6" fmla="*/ 569645 w 2168412"/>
              <a:gd name="connsiteY6" fmla="*/ 1869418 h 1940475"/>
              <a:gd name="connsiteX7" fmla="*/ 892062 w 2168412"/>
              <a:gd name="connsiteY7" fmla="*/ 1476375 h 1940475"/>
              <a:gd name="connsiteX0" fmla="*/ 1844562 w 2168412"/>
              <a:gd name="connsiteY0" fmla="*/ 238125 h 1943960"/>
              <a:gd name="connsiteX1" fmla="*/ 920637 w 2168412"/>
              <a:gd name="connsiteY1" fmla="*/ 1114425 h 1943960"/>
              <a:gd name="connsiteX2" fmla="*/ 1596912 w 2168412"/>
              <a:gd name="connsiteY2" fmla="*/ 1590675 h 1943960"/>
              <a:gd name="connsiteX3" fmla="*/ 2168412 w 2168412"/>
              <a:gd name="connsiteY3" fmla="*/ 0 h 1943960"/>
              <a:gd name="connsiteX4" fmla="*/ 110554 w 2168412"/>
              <a:gd name="connsiteY4" fmla="*/ 701951 h 1943960"/>
              <a:gd name="connsiteX5" fmla="*/ 568212 w 2168412"/>
              <a:gd name="connsiteY5" fmla="*/ 1047750 h 1943960"/>
              <a:gd name="connsiteX6" fmla="*/ 569645 w 2168412"/>
              <a:gd name="connsiteY6" fmla="*/ 1869418 h 1943960"/>
              <a:gd name="connsiteX7" fmla="*/ 947551 w 2168412"/>
              <a:gd name="connsiteY7" fmla="*/ 1510112 h 1943960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596912 w 2168412"/>
              <a:gd name="connsiteY2" fmla="*/ 1590675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596912 w 2168412"/>
              <a:gd name="connsiteY2" fmla="*/ 1590675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1019786 w 2168412"/>
              <a:gd name="connsiteY1" fmla="*/ 101897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30231 w 2168412"/>
              <a:gd name="connsiteY2" fmla="*/ 1482604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844562 w 2168412"/>
              <a:gd name="connsiteY0" fmla="*/ 238125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43957"/>
              <a:gd name="connsiteX1" fmla="*/ 988321 w 2168412"/>
              <a:gd name="connsiteY1" fmla="*/ 1029747 h 1943957"/>
              <a:gd name="connsiteX2" fmla="*/ 1643061 w 2168412"/>
              <a:gd name="connsiteY2" fmla="*/ 1443062 h 1943957"/>
              <a:gd name="connsiteX3" fmla="*/ 2168412 w 2168412"/>
              <a:gd name="connsiteY3" fmla="*/ 0 h 1943957"/>
              <a:gd name="connsiteX4" fmla="*/ 110554 w 2168412"/>
              <a:gd name="connsiteY4" fmla="*/ 701951 h 1943957"/>
              <a:gd name="connsiteX5" fmla="*/ 568212 w 2168412"/>
              <a:gd name="connsiteY5" fmla="*/ 1047750 h 1943957"/>
              <a:gd name="connsiteX6" fmla="*/ 569645 w 2168412"/>
              <a:gd name="connsiteY6" fmla="*/ 1869418 h 1943957"/>
              <a:gd name="connsiteX7" fmla="*/ 947551 w 2168412"/>
              <a:gd name="connsiteY7" fmla="*/ 1510112 h 1943957"/>
              <a:gd name="connsiteX0" fmla="*/ 1703808 w 2168412"/>
              <a:gd name="connsiteY0" fmla="*/ 391751 h 1955807"/>
              <a:gd name="connsiteX1" fmla="*/ 988321 w 2168412"/>
              <a:gd name="connsiteY1" fmla="*/ 1029747 h 1955807"/>
              <a:gd name="connsiteX2" fmla="*/ 1643061 w 2168412"/>
              <a:gd name="connsiteY2" fmla="*/ 1443062 h 1955807"/>
              <a:gd name="connsiteX3" fmla="*/ 2168412 w 2168412"/>
              <a:gd name="connsiteY3" fmla="*/ 0 h 1955807"/>
              <a:gd name="connsiteX4" fmla="*/ 110554 w 2168412"/>
              <a:gd name="connsiteY4" fmla="*/ 701951 h 1955807"/>
              <a:gd name="connsiteX5" fmla="*/ 568212 w 2168412"/>
              <a:gd name="connsiteY5" fmla="*/ 1047750 h 1955807"/>
              <a:gd name="connsiteX6" fmla="*/ 569645 w 2168412"/>
              <a:gd name="connsiteY6" fmla="*/ 1869418 h 1955807"/>
              <a:gd name="connsiteX7" fmla="*/ 900984 w 2168412"/>
              <a:gd name="connsiteY7" fmla="*/ 1605139 h 1955807"/>
              <a:gd name="connsiteX0" fmla="*/ 1703808 w 2060768"/>
              <a:gd name="connsiteY0" fmla="*/ 372481 h 1936541"/>
              <a:gd name="connsiteX1" fmla="*/ 988321 w 2060768"/>
              <a:gd name="connsiteY1" fmla="*/ 1010477 h 1936541"/>
              <a:gd name="connsiteX2" fmla="*/ 1643061 w 2060768"/>
              <a:gd name="connsiteY2" fmla="*/ 1423792 h 1936541"/>
              <a:gd name="connsiteX3" fmla="*/ 2060768 w 2060768"/>
              <a:gd name="connsiteY3" fmla="*/ -1 h 1936541"/>
              <a:gd name="connsiteX4" fmla="*/ 110554 w 2060768"/>
              <a:gd name="connsiteY4" fmla="*/ 682681 h 1936541"/>
              <a:gd name="connsiteX5" fmla="*/ 568212 w 2060768"/>
              <a:gd name="connsiteY5" fmla="*/ 1028480 h 1936541"/>
              <a:gd name="connsiteX6" fmla="*/ 569645 w 2060768"/>
              <a:gd name="connsiteY6" fmla="*/ 1850148 h 1936541"/>
              <a:gd name="connsiteX7" fmla="*/ 900984 w 2060768"/>
              <a:gd name="connsiteY7" fmla="*/ 1585869 h 1936541"/>
              <a:gd name="connsiteX0" fmla="*/ 1703808 w 2282257"/>
              <a:gd name="connsiteY0" fmla="*/ 405637 h 1969693"/>
              <a:gd name="connsiteX1" fmla="*/ 988321 w 2282257"/>
              <a:gd name="connsiteY1" fmla="*/ 1043633 h 1969693"/>
              <a:gd name="connsiteX2" fmla="*/ 1643061 w 2282257"/>
              <a:gd name="connsiteY2" fmla="*/ 1456948 h 1969693"/>
              <a:gd name="connsiteX3" fmla="*/ 2060768 w 2282257"/>
              <a:gd name="connsiteY3" fmla="*/ 33155 h 1969693"/>
              <a:gd name="connsiteX4" fmla="*/ 110554 w 2282257"/>
              <a:gd name="connsiteY4" fmla="*/ 715837 h 1969693"/>
              <a:gd name="connsiteX5" fmla="*/ 568212 w 2282257"/>
              <a:gd name="connsiteY5" fmla="*/ 1061636 h 1969693"/>
              <a:gd name="connsiteX6" fmla="*/ 569645 w 2282257"/>
              <a:gd name="connsiteY6" fmla="*/ 1883304 h 1969693"/>
              <a:gd name="connsiteX7" fmla="*/ 900984 w 2282257"/>
              <a:gd name="connsiteY7" fmla="*/ 1619025 h 1969693"/>
              <a:gd name="connsiteX0" fmla="*/ 1703808 w 2340562"/>
              <a:gd name="connsiteY0" fmla="*/ 423957 h 1988017"/>
              <a:gd name="connsiteX1" fmla="*/ 988321 w 2340562"/>
              <a:gd name="connsiteY1" fmla="*/ 1061953 h 1988017"/>
              <a:gd name="connsiteX2" fmla="*/ 1643061 w 2340562"/>
              <a:gd name="connsiteY2" fmla="*/ 1475268 h 1988017"/>
              <a:gd name="connsiteX3" fmla="*/ 2060768 w 2340562"/>
              <a:gd name="connsiteY3" fmla="*/ 51475 h 1988017"/>
              <a:gd name="connsiteX4" fmla="*/ 110554 w 2340562"/>
              <a:gd name="connsiteY4" fmla="*/ 734157 h 1988017"/>
              <a:gd name="connsiteX5" fmla="*/ 568212 w 2340562"/>
              <a:gd name="connsiteY5" fmla="*/ 1079956 h 1988017"/>
              <a:gd name="connsiteX6" fmla="*/ 569645 w 2340562"/>
              <a:gd name="connsiteY6" fmla="*/ 1901624 h 1988017"/>
              <a:gd name="connsiteX7" fmla="*/ 900984 w 2340562"/>
              <a:gd name="connsiteY7" fmla="*/ 1637345 h 1988017"/>
              <a:gd name="connsiteX0" fmla="*/ 1703808 w 2332161"/>
              <a:gd name="connsiteY0" fmla="*/ 421492 h 1985548"/>
              <a:gd name="connsiteX1" fmla="*/ 988321 w 2332161"/>
              <a:gd name="connsiteY1" fmla="*/ 1059488 h 1985548"/>
              <a:gd name="connsiteX2" fmla="*/ 1606632 w 2332161"/>
              <a:gd name="connsiteY2" fmla="*/ 1520418 h 1985548"/>
              <a:gd name="connsiteX3" fmla="*/ 2060768 w 2332161"/>
              <a:gd name="connsiteY3" fmla="*/ 49010 h 1985548"/>
              <a:gd name="connsiteX4" fmla="*/ 110554 w 2332161"/>
              <a:gd name="connsiteY4" fmla="*/ 731692 h 1985548"/>
              <a:gd name="connsiteX5" fmla="*/ 568212 w 2332161"/>
              <a:gd name="connsiteY5" fmla="*/ 1077491 h 1985548"/>
              <a:gd name="connsiteX6" fmla="*/ 569645 w 2332161"/>
              <a:gd name="connsiteY6" fmla="*/ 1899159 h 1985548"/>
              <a:gd name="connsiteX7" fmla="*/ 900984 w 2332161"/>
              <a:gd name="connsiteY7" fmla="*/ 1634880 h 1985548"/>
              <a:gd name="connsiteX0" fmla="*/ 1703808 w 2332164"/>
              <a:gd name="connsiteY0" fmla="*/ 421492 h 1985551"/>
              <a:gd name="connsiteX1" fmla="*/ 988321 w 2332164"/>
              <a:gd name="connsiteY1" fmla="*/ 1059488 h 1985551"/>
              <a:gd name="connsiteX2" fmla="*/ 1606632 w 2332164"/>
              <a:gd name="connsiteY2" fmla="*/ 1520418 h 1985551"/>
              <a:gd name="connsiteX3" fmla="*/ 2060768 w 2332164"/>
              <a:gd name="connsiteY3" fmla="*/ 49010 h 1985551"/>
              <a:gd name="connsiteX4" fmla="*/ 110554 w 2332164"/>
              <a:gd name="connsiteY4" fmla="*/ 731692 h 1985551"/>
              <a:gd name="connsiteX5" fmla="*/ 568212 w 2332164"/>
              <a:gd name="connsiteY5" fmla="*/ 1077491 h 1985551"/>
              <a:gd name="connsiteX6" fmla="*/ 569645 w 2332164"/>
              <a:gd name="connsiteY6" fmla="*/ 1899159 h 1985551"/>
              <a:gd name="connsiteX7" fmla="*/ 900984 w 2332164"/>
              <a:gd name="connsiteY7" fmla="*/ 1634880 h 1985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2164" h="1985551">
                <a:moveTo>
                  <a:pt x="1703808" y="421492"/>
                </a:moveTo>
                <a:lnTo>
                  <a:pt x="988321" y="1059488"/>
                </a:lnTo>
                <a:cubicBezTo>
                  <a:pt x="755074" y="1290273"/>
                  <a:pt x="1449713" y="1818610"/>
                  <a:pt x="1606632" y="1520418"/>
                </a:cubicBezTo>
                <a:cubicBezTo>
                  <a:pt x="2083441" y="517266"/>
                  <a:pt x="2694018" y="-197744"/>
                  <a:pt x="2060768" y="49010"/>
                </a:cubicBezTo>
                <a:lnTo>
                  <a:pt x="110554" y="731692"/>
                </a:lnTo>
                <a:cubicBezTo>
                  <a:pt x="-262500" y="877462"/>
                  <a:pt x="415659" y="962225"/>
                  <a:pt x="568212" y="1077491"/>
                </a:cubicBezTo>
                <a:cubicBezTo>
                  <a:pt x="568690" y="1351380"/>
                  <a:pt x="569167" y="1625270"/>
                  <a:pt x="569645" y="1899159"/>
                </a:cubicBezTo>
                <a:cubicBezTo>
                  <a:pt x="617132" y="2157759"/>
                  <a:pt x="793512" y="1765894"/>
                  <a:pt x="900984" y="163488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11C1FF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01A3C93D-AE59-4183-836C-7CC88EDE4D37}"/>
              </a:ext>
            </a:extLst>
          </p:cNvPr>
          <p:cNvGrpSpPr/>
          <p:nvPr/>
        </p:nvGrpSpPr>
        <p:grpSpPr>
          <a:xfrm rot="12630656">
            <a:off x="7368156" y="4779239"/>
            <a:ext cx="592094" cy="870409"/>
            <a:chOff x="684685" y="1184154"/>
            <a:chExt cx="496416" cy="729759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254C1A65-CCA7-4626-B09D-DBF00CF5844E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DDA3D0CE-DCF2-4E50-A3B7-566B85572BA9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E452C5-728D-4C16-B6F9-299885C5A100}"/>
              </a:ext>
            </a:extLst>
          </p:cNvPr>
          <p:cNvGrpSpPr/>
          <p:nvPr/>
        </p:nvGrpSpPr>
        <p:grpSpPr>
          <a:xfrm>
            <a:off x="7934611" y="2603501"/>
            <a:ext cx="2199390" cy="1727199"/>
            <a:chOff x="800100" y="723900"/>
            <a:chExt cx="1024808" cy="804789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72FBC19-2081-409E-85CC-1F1EBD4C64D4}"/>
                </a:ext>
              </a:extLst>
            </p:cNvPr>
            <p:cNvSpPr/>
            <p:nvPr/>
          </p:nvSpPr>
          <p:spPr>
            <a:xfrm>
              <a:off x="800100" y="723900"/>
              <a:ext cx="736195" cy="804789"/>
            </a:xfrm>
            <a:custGeom>
              <a:avLst/>
              <a:gdLst>
                <a:gd name="connsiteX0" fmla="*/ 415201 w 736195"/>
                <a:gd name="connsiteY0" fmla="*/ 0 h 801672"/>
                <a:gd name="connsiteX1" fmla="*/ 708792 w 736195"/>
                <a:gd name="connsiteY1" fmla="*/ 93526 h 801672"/>
                <a:gd name="connsiteX2" fmla="*/ 736195 w 736195"/>
                <a:gd name="connsiteY2" fmla="*/ 119068 h 801672"/>
                <a:gd name="connsiteX3" fmla="*/ 671573 w 736195"/>
                <a:gd name="connsiteY3" fmla="*/ 146044 h 801672"/>
                <a:gd name="connsiteX4" fmla="*/ 488515 w 736195"/>
                <a:gd name="connsiteY4" fmla="*/ 410827 h 801672"/>
                <a:gd name="connsiteX5" fmla="*/ 559425 w 736195"/>
                <a:gd name="connsiteY5" fmla="*/ 589361 h 801672"/>
                <a:gd name="connsiteX6" fmla="*/ 582723 w 736195"/>
                <a:gd name="connsiteY6" fmla="*/ 611077 h 801672"/>
                <a:gd name="connsiteX7" fmla="*/ 576816 w 736195"/>
                <a:gd name="connsiteY7" fmla="*/ 613542 h 801672"/>
                <a:gd name="connsiteX8" fmla="*/ 415201 w 736195"/>
                <a:gd name="connsiteY8" fmla="*/ 638636 h 801672"/>
                <a:gd name="connsiteX9" fmla="*/ 355227 w 736195"/>
                <a:gd name="connsiteY9" fmla="*/ 633986 h 801672"/>
                <a:gd name="connsiteX10" fmla="*/ 140052 w 736195"/>
                <a:gd name="connsiteY10" fmla="*/ 801672 h 801672"/>
                <a:gd name="connsiteX11" fmla="*/ 171387 w 736195"/>
                <a:gd name="connsiteY11" fmla="*/ 576696 h 801672"/>
                <a:gd name="connsiteX12" fmla="*/ 121610 w 736195"/>
                <a:gd name="connsiteY12" fmla="*/ 545110 h 801672"/>
                <a:gd name="connsiteX13" fmla="*/ 0 w 736195"/>
                <a:gd name="connsiteY13" fmla="*/ 319318 h 801672"/>
                <a:gd name="connsiteX14" fmla="*/ 415201 w 736195"/>
                <a:gd name="connsiteY14" fmla="*/ 0 h 801672"/>
                <a:gd name="connsiteX0" fmla="*/ 415201 w 736195"/>
                <a:gd name="connsiteY0" fmla="*/ 0 h 801672"/>
                <a:gd name="connsiteX1" fmla="*/ 708792 w 736195"/>
                <a:gd name="connsiteY1" fmla="*/ 93526 h 801672"/>
                <a:gd name="connsiteX2" fmla="*/ 736195 w 736195"/>
                <a:gd name="connsiteY2" fmla="*/ 119068 h 801672"/>
                <a:gd name="connsiteX3" fmla="*/ 488515 w 736195"/>
                <a:gd name="connsiteY3" fmla="*/ 410827 h 801672"/>
                <a:gd name="connsiteX4" fmla="*/ 559425 w 736195"/>
                <a:gd name="connsiteY4" fmla="*/ 589361 h 801672"/>
                <a:gd name="connsiteX5" fmla="*/ 582723 w 736195"/>
                <a:gd name="connsiteY5" fmla="*/ 611077 h 801672"/>
                <a:gd name="connsiteX6" fmla="*/ 576816 w 736195"/>
                <a:gd name="connsiteY6" fmla="*/ 613542 h 801672"/>
                <a:gd name="connsiteX7" fmla="*/ 415201 w 736195"/>
                <a:gd name="connsiteY7" fmla="*/ 638636 h 801672"/>
                <a:gd name="connsiteX8" fmla="*/ 355227 w 736195"/>
                <a:gd name="connsiteY8" fmla="*/ 633986 h 801672"/>
                <a:gd name="connsiteX9" fmla="*/ 140052 w 736195"/>
                <a:gd name="connsiteY9" fmla="*/ 801672 h 801672"/>
                <a:gd name="connsiteX10" fmla="*/ 171387 w 736195"/>
                <a:gd name="connsiteY10" fmla="*/ 576696 h 801672"/>
                <a:gd name="connsiteX11" fmla="*/ 121610 w 736195"/>
                <a:gd name="connsiteY11" fmla="*/ 545110 h 801672"/>
                <a:gd name="connsiteX12" fmla="*/ 0 w 736195"/>
                <a:gd name="connsiteY12" fmla="*/ 319318 h 801672"/>
                <a:gd name="connsiteX13" fmla="*/ 415201 w 736195"/>
                <a:gd name="connsiteY13" fmla="*/ 0 h 801672"/>
                <a:gd name="connsiteX0" fmla="*/ 488515 w 736195"/>
                <a:gd name="connsiteY0" fmla="*/ 410827 h 801672"/>
                <a:gd name="connsiteX1" fmla="*/ 559425 w 736195"/>
                <a:gd name="connsiteY1" fmla="*/ 589361 h 801672"/>
                <a:gd name="connsiteX2" fmla="*/ 582723 w 736195"/>
                <a:gd name="connsiteY2" fmla="*/ 611077 h 801672"/>
                <a:gd name="connsiteX3" fmla="*/ 576816 w 736195"/>
                <a:gd name="connsiteY3" fmla="*/ 613542 h 801672"/>
                <a:gd name="connsiteX4" fmla="*/ 415201 w 736195"/>
                <a:gd name="connsiteY4" fmla="*/ 638636 h 801672"/>
                <a:gd name="connsiteX5" fmla="*/ 355227 w 736195"/>
                <a:gd name="connsiteY5" fmla="*/ 633986 h 801672"/>
                <a:gd name="connsiteX6" fmla="*/ 140052 w 736195"/>
                <a:gd name="connsiteY6" fmla="*/ 801672 h 801672"/>
                <a:gd name="connsiteX7" fmla="*/ 171387 w 736195"/>
                <a:gd name="connsiteY7" fmla="*/ 576696 h 801672"/>
                <a:gd name="connsiteX8" fmla="*/ 121610 w 736195"/>
                <a:gd name="connsiteY8" fmla="*/ 545110 h 801672"/>
                <a:gd name="connsiteX9" fmla="*/ 0 w 736195"/>
                <a:gd name="connsiteY9" fmla="*/ 319318 h 801672"/>
                <a:gd name="connsiteX10" fmla="*/ 415201 w 736195"/>
                <a:gd name="connsiteY10" fmla="*/ 0 h 801672"/>
                <a:gd name="connsiteX11" fmla="*/ 708792 w 736195"/>
                <a:gd name="connsiteY11" fmla="*/ 93526 h 801672"/>
                <a:gd name="connsiteX12" fmla="*/ 736195 w 736195"/>
                <a:gd name="connsiteY12" fmla="*/ 119068 h 801672"/>
                <a:gd name="connsiteX13" fmla="*/ 579955 w 736195"/>
                <a:gd name="connsiteY13" fmla="*/ 502267 h 801672"/>
                <a:gd name="connsiteX0" fmla="*/ 488515 w 736195"/>
                <a:gd name="connsiteY0" fmla="*/ 410827 h 801672"/>
                <a:gd name="connsiteX1" fmla="*/ 559425 w 736195"/>
                <a:gd name="connsiteY1" fmla="*/ 589361 h 801672"/>
                <a:gd name="connsiteX2" fmla="*/ 582723 w 736195"/>
                <a:gd name="connsiteY2" fmla="*/ 611077 h 801672"/>
                <a:gd name="connsiteX3" fmla="*/ 576816 w 736195"/>
                <a:gd name="connsiteY3" fmla="*/ 613542 h 801672"/>
                <a:gd name="connsiteX4" fmla="*/ 415201 w 736195"/>
                <a:gd name="connsiteY4" fmla="*/ 638636 h 801672"/>
                <a:gd name="connsiteX5" fmla="*/ 355227 w 736195"/>
                <a:gd name="connsiteY5" fmla="*/ 633986 h 801672"/>
                <a:gd name="connsiteX6" fmla="*/ 140052 w 736195"/>
                <a:gd name="connsiteY6" fmla="*/ 801672 h 801672"/>
                <a:gd name="connsiteX7" fmla="*/ 171387 w 736195"/>
                <a:gd name="connsiteY7" fmla="*/ 576696 h 801672"/>
                <a:gd name="connsiteX8" fmla="*/ 121610 w 736195"/>
                <a:gd name="connsiteY8" fmla="*/ 545110 h 801672"/>
                <a:gd name="connsiteX9" fmla="*/ 0 w 736195"/>
                <a:gd name="connsiteY9" fmla="*/ 319318 h 801672"/>
                <a:gd name="connsiteX10" fmla="*/ 415201 w 736195"/>
                <a:gd name="connsiteY10" fmla="*/ 0 h 801672"/>
                <a:gd name="connsiteX11" fmla="*/ 708792 w 736195"/>
                <a:gd name="connsiteY11" fmla="*/ 93526 h 801672"/>
                <a:gd name="connsiteX12" fmla="*/ 736195 w 736195"/>
                <a:gd name="connsiteY12" fmla="*/ 119068 h 801672"/>
                <a:gd name="connsiteX0" fmla="*/ 559425 w 736195"/>
                <a:gd name="connsiteY0" fmla="*/ 589361 h 801672"/>
                <a:gd name="connsiteX1" fmla="*/ 582723 w 736195"/>
                <a:gd name="connsiteY1" fmla="*/ 611077 h 801672"/>
                <a:gd name="connsiteX2" fmla="*/ 576816 w 736195"/>
                <a:gd name="connsiteY2" fmla="*/ 613542 h 801672"/>
                <a:gd name="connsiteX3" fmla="*/ 415201 w 736195"/>
                <a:gd name="connsiteY3" fmla="*/ 638636 h 801672"/>
                <a:gd name="connsiteX4" fmla="*/ 355227 w 736195"/>
                <a:gd name="connsiteY4" fmla="*/ 633986 h 801672"/>
                <a:gd name="connsiteX5" fmla="*/ 140052 w 736195"/>
                <a:gd name="connsiteY5" fmla="*/ 801672 h 801672"/>
                <a:gd name="connsiteX6" fmla="*/ 171387 w 736195"/>
                <a:gd name="connsiteY6" fmla="*/ 576696 h 801672"/>
                <a:gd name="connsiteX7" fmla="*/ 121610 w 736195"/>
                <a:gd name="connsiteY7" fmla="*/ 545110 h 801672"/>
                <a:gd name="connsiteX8" fmla="*/ 0 w 736195"/>
                <a:gd name="connsiteY8" fmla="*/ 319318 h 801672"/>
                <a:gd name="connsiteX9" fmla="*/ 415201 w 736195"/>
                <a:gd name="connsiteY9" fmla="*/ 0 h 801672"/>
                <a:gd name="connsiteX10" fmla="*/ 708792 w 736195"/>
                <a:gd name="connsiteY10" fmla="*/ 93526 h 801672"/>
                <a:gd name="connsiteX11" fmla="*/ 736195 w 736195"/>
                <a:gd name="connsiteY11" fmla="*/ 119068 h 801672"/>
                <a:gd name="connsiteX0" fmla="*/ 582723 w 736195"/>
                <a:gd name="connsiteY0" fmla="*/ 611077 h 801672"/>
                <a:gd name="connsiteX1" fmla="*/ 576816 w 736195"/>
                <a:gd name="connsiteY1" fmla="*/ 613542 h 801672"/>
                <a:gd name="connsiteX2" fmla="*/ 415201 w 736195"/>
                <a:gd name="connsiteY2" fmla="*/ 638636 h 801672"/>
                <a:gd name="connsiteX3" fmla="*/ 355227 w 736195"/>
                <a:gd name="connsiteY3" fmla="*/ 633986 h 801672"/>
                <a:gd name="connsiteX4" fmla="*/ 140052 w 736195"/>
                <a:gd name="connsiteY4" fmla="*/ 801672 h 801672"/>
                <a:gd name="connsiteX5" fmla="*/ 171387 w 736195"/>
                <a:gd name="connsiteY5" fmla="*/ 576696 h 801672"/>
                <a:gd name="connsiteX6" fmla="*/ 121610 w 736195"/>
                <a:gd name="connsiteY6" fmla="*/ 545110 h 801672"/>
                <a:gd name="connsiteX7" fmla="*/ 0 w 736195"/>
                <a:gd name="connsiteY7" fmla="*/ 319318 h 801672"/>
                <a:gd name="connsiteX8" fmla="*/ 415201 w 736195"/>
                <a:gd name="connsiteY8" fmla="*/ 0 h 801672"/>
                <a:gd name="connsiteX9" fmla="*/ 708792 w 736195"/>
                <a:gd name="connsiteY9" fmla="*/ 93526 h 801672"/>
                <a:gd name="connsiteX10" fmla="*/ 736195 w 736195"/>
                <a:gd name="connsiteY10" fmla="*/ 119068 h 801672"/>
                <a:gd name="connsiteX0" fmla="*/ 582723 w 736195"/>
                <a:gd name="connsiteY0" fmla="*/ 611077 h 775478"/>
                <a:gd name="connsiteX1" fmla="*/ 576816 w 736195"/>
                <a:gd name="connsiteY1" fmla="*/ 613542 h 775478"/>
                <a:gd name="connsiteX2" fmla="*/ 415201 w 736195"/>
                <a:gd name="connsiteY2" fmla="*/ 638636 h 775478"/>
                <a:gd name="connsiteX3" fmla="*/ 355227 w 736195"/>
                <a:gd name="connsiteY3" fmla="*/ 633986 h 775478"/>
                <a:gd name="connsiteX4" fmla="*/ 142433 w 736195"/>
                <a:gd name="connsiteY4" fmla="*/ 775478 h 775478"/>
                <a:gd name="connsiteX5" fmla="*/ 171387 w 736195"/>
                <a:gd name="connsiteY5" fmla="*/ 576696 h 775478"/>
                <a:gd name="connsiteX6" fmla="*/ 121610 w 736195"/>
                <a:gd name="connsiteY6" fmla="*/ 545110 h 775478"/>
                <a:gd name="connsiteX7" fmla="*/ 0 w 736195"/>
                <a:gd name="connsiteY7" fmla="*/ 319318 h 775478"/>
                <a:gd name="connsiteX8" fmla="*/ 415201 w 736195"/>
                <a:gd name="connsiteY8" fmla="*/ 0 h 775478"/>
                <a:gd name="connsiteX9" fmla="*/ 708792 w 736195"/>
                <a:gd name="connsiteY9" fmla="*/ 93526 h 775478"/>
                <a:gd name="connsiteX10" fmla="*/ 736195 w 736195"/>
                <a:gd name="connsiteY10" fmla="*/ 119068 h 775478"/>
                <a:gd name="connsiteX0" fmla="*/ 582723 w 736195"/>
                <a:gd name="connsiteY0" fmla="*/ 611077 h 804789"/>
                <a:gd name="connsiteX1" fmla="*/ 576816 w 736195"/>
                <a:gd name="connsiteY1" fmla="*/ 613542 h 804789"/>
                <a:gd name="connsiteX2" fmla="*/ 415201 w 736195"/>
                <a:gd name="connsiteY2" fmla="*/ 638636 h 804789"/>
                <a:gd name="connsiteX3" fmla="*/ 355227 w 736195"/>
                <a:gd name="connsiteY3" fmla="*/ 633986 h 804789"/>
                <a:gd name="connsiteX4" fmla="*/ 142433 w 736195"/>
                <a:gd name="connsiteY4" fmla="*/ 775478 h 804789"/>
                <a:gd name="connsiteX5" fmla="*/ 171387 w 736195"/>
                <a:gd name="connsiteY5" fmla="*/ 576696 h 804789"/>
                <a:gd name="connsiteX6" fmla="*/ 121610 w 736195"/>
                <a:gd name="connsiteY6" fmla="*/ 545110 h 804789"/>
                <a:gd name="connsiteX7" fmla="*/ 0 w 736195"/>
                <a:gd name="connsiteY7" fmla="*/ 319318 h 804789"/>
                <a:gd name="connsiteX8" fmla="*/ 415201 w 736195"/>
                <a:gd name="connsiteY8" fmla="*/ 0 h 804789"/>
                <a:gd name="connsiteX9" fmla="*/ 708792 w 736195"/>
                <a:gd name="connsiteY9" fmla="*/ 93526 h 804789"/>
                <a:gd name="connsiteX10" fmla="*/ 736195 w 736195"/>
                <a:gd name="connsiteY10" fmla="*/ 119068 h 80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6195" h="804789">
                  <a:moveTo>
                    <a:pt x="582723" y="611077"/>
                  </a:moveTo>
                  <a:lnTo>
                    <a:pt x="576816" y="613542"/>
                  </a:lnTo>
                  <a:cubicBezTo>
                    <a:pt x="527142" y="629701"/>
                    <a:pt x="472528" y="638636"/>
                    <a:pt x="415201" y="638636"/>
                  </a:cubicBezTo>
                  <a:lnTo>
                    <a:pt x="355227" y="633986"/>
                  </a:lnTo>
                  <a:cubicBezTo>
                    <a:pt x="284296" y="681150"/>
                    <a:pt x="113352" y="878333"/>
                    <a:pt x="142433" y="775478"/>
                  </a:cubicBezTo>
                  <a:lnTo>
                    <a:pt x="171387" y="576696"/>
                  </a:lnTo>
                  <a:lnTo>
                    <a:pt x="121610" y="545110"/>
                  </a:lnTo>
                  <a:cubicBezTo>
                    <a:pt x="46473" y="487325"/>
                    <a:pt x="0" y="407495"/>
                    <a:pt x="0" y="319318"/>
                  </a:cubicBezTo>
                  <a:cubicBezTo>
                    <a:pt x="0" y="142964"/>
                    <a:pt x="185892" y="0"/>
                    <a:pt x="415201" y="0"/>
                  </a:cubicBezTo>
                  <a:cubicBezTo>
                    <a:pt x="529856" y="0"/>
                    <a:pt x="633656" y="35741"/>
                    <a:pt x="708792" y="93526"/>
                  </a:cubicBezTo>
                  <a:lnTo>
                    <a:pt x="736195" y="11906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F0C7A03E-31AA-4697-9F78-C01596D5754E}"/>
                </a:ext>
              </a:extLst>
            </p:cNvPr>
            <p:cNvSpPr/>
            <p:nvPr/>
          </p:nvSpPr>
          <p:spPr>
            <a:xfrm>
              <a:off x="1290637" y="923927"/>
              <a:ext cx="534271" cy="493176"/>
            </a:xfrm>
            <a:custGeom>
              <a:avLst/>
              <a:gdLst>
                <a:gd name="connsiteX0" fmla="*/ 290513 w 581026"/>
                <a:gd name="connsiteY0" fmla="*/ 0 h 520719"/>
                <a:gd name="connsiteX1" fmla="*/ 581026 w 581026"/>
                <a:gd name="connsiteY1" fmla="*/ 208513 h 520719"/>
                <a:gd name="connsiteX2" fmla="*/ 495937 w 581026"/>
                <a:gd name="connsiteY2" fmla="*/ 355954 h 520719"/>
                <a:gd name="connsiteX3" fmla="*/ 441250 w 581026"/>
                <a:gd name="connsiteY3" fmla="*/ 382418 h 520719"/>
                <a:gd name="connsiteX4" fmla="*/ 437580 w 581026"/>
                <a:gd name="connsiteY4" fmla="*/ 520719 h 520719"/>
                <a:gd name="connsiteX5" fmla="*/ 302809 w 581026"/>
                <a:gd name="connsiteY5" fmla="*/ 416136 h 520719"/>
                <a:gd name="connsiteX6" fmla="*/ 290513 w 581026"/>
                <a:gd name="connsiteY6" fmla="*/ 417026 h 520719"/>
                <a:gd name="connsiteX7" fmla="*/ 0 w 581026"/>
                <a:gd name="connsiteY7" fmla="*/ 208513 h 520719"/>
                <a:gd name="connsiteX8" fmla="*/ 290513 w 581026"/>
                <a:gd name="connsiteY8" fmla="*/ 0 h 520719"/>
                <a:gd name="connsiteX0" fmla="*/ 290513 w 581026"/>
                <a:gd name="connsiteY0" fmla="*/ 0 h 520719"/>
                <a:gd name="connsiteX1" fmla="*/ 581026 w 581026"/>
                <a:gd name="connsiteY1" fmla="*/ 208513 h 520719"/>
                <a:gd name="connsiteX2" fmla="*/ 495937 w 581026"/>
                <a:gd name="connsiteY2" fmla="*/ 355954 h 520719"/>
                <a:gd name="connsiteX3" fmla="*/ 441250 w 581026"/>
                <a:gd name="connsiteY3" fmla="*/ 382418 h 520719"/>
                <a:gd name="connsiteX4" fmla="*/ 429811 w 581026"/>
                <a:gd name="connsiteY4" fmla="*/ 520719 h 520719"/>
                <a:gd name="connsiteX5" fmla="*/ 302809 w 581026"/>
                <a:gd name="connsiteY5" fmla="*/ 416136 h 520719"/>
                <a:gd name="connsiteX6" fmla="*/ 290513 w 581026"/>
                <a:gd name="connsiteY6" fmla="*/ 417026 h 520719"/>
                <a:gd name="connsiteX7" fmla="*/ 0 w 581026"/>
                <a:gd name="connsiteY7" fmla="*/ 208513 h 520719"/>
                <a:gd name="connsiteX8" fmla="*/ 290513 w 581026"/>
                <a:gd name="connsiteY8" fmla="*/ 0 h 520719"/>
                <a:gd name="connsiteX0" fmla="*/ 290513 w 581026"/>
                <a:gd name="connsiteY0" fmla="*/ 0 h 535437"/>
                <a:gd name="connsiteX1" fmla="*/ 581026 w 581026"/>
                <a:gd name="connsiteY1" fmla="*/ 208513 h 535437"/>
                <a:gd name="connsiteX2" fmla="*/ 495937 w 581026"/>
                <a:gd name="connsiteY2" fmla="*/ 355954 h 535437"/>
                <a:gd name="connsiteX3" fmla="*/ 441250 w 581026"/>
                <a:gd name="connsiteY3" fmla="*/ 382418 h 535437"/>
                <a:gd name="connsiteX4" fmla="*/ 429811 w 581026"/>
                <a:gd name="connsiteY4" fmla="*/ 520719 h 535437"/>
                <a:gd name="connsiteX5" fmla="*/ 302809 w 581026"/>
                <a:gd name="connsiteY5" fmla="*/ 416136 h 535437"/>
                <a:gd name="connsiteX6" fmla="*/ 290513 w 581026"/>
                <a:gd name="connsiteY6" fmla="*/ 417026 h 535437"/>
                <a:gd name="connsiteX7" fmla="*/ 0 w 581026"/>
                <a:gd name="connsiteY7" fmla="*/ 208513 h 535437"/>
                <a:gd name="connsiteX8" fmla="*/ 290513 w 581026"/>
                <a:gd name="connsiteY8" fmla="*/ 0 h 535437"/>
                <a:gd name="connsiteX0" fmla="*/ 290513 w 581026"/>
                <a:gd name="connsiteY0" fmla="*/ 0 h 536334"/>
                <a:gd name="connsiteX1" fmla="*/ 581026 w 581026"/>
                <a:gd name="connsiteY1" fmla="*/ 208513 h 536334"/>
                <a:gd name="connsiteX2" fmla="*/ 495937 w 581026"/>
                <a:gd name="connsiteY2" fmla="*/ 355954 h 536334"/>
                <a:gd name="connsiteX3" fmla="*/ 441250 w 581026"/>
                <a:gd name="connsiteY3" fmla="*/ 382418 h 536334"/>
                <a:gd name="connsiteX4" fmla="*/ 429811 w 581026"/>
                <a:gd name="connsiteY4" fmla="*/ 520719 h 536334"/>
                <a:gd name="connsiteX5" fmla="*/ 302809 w 581026"/>
                <a:gd name="connsiteY5" fmla="*/ 416136 h 536334"/>
                <a:gd name="connsiteX6" fmla="*/ 290513 w 581026"/>
                <a:gd name="connsiteY6" fmla="*/ 417026 h 536334"/>
                <a:gd name="connsiteX7" fmla="*/ 0 w 581026"/>
                <a:gd name="connsiteY7" fmla="*/ 208513 h 536334"/>
                <a:gd name="connsiteX8" fmla="*/ 290513 w 581026"/>
                <a:gd name="connsiteY8" fmla="*/ 0 h 53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1026" h="536334">
                  <a:moveTo>
                    <a:pt x="290513" y="0"/>
                  </a:moveTo>
                  <a:cubicBezTo>
                    <a:pt x="450959" y="0"/>
                    <a:pt x="581026" y="93354"/>
                    <a:pt x="581026" y="208513"/>
                  </a:cubicBezTo>
                  <a:cubicBezTo>
                    <a:pt x="581026" y="266093"/>
                    <a:pt x="548509" y="318221"/>
                    <a:pt x="495937" y="355954"/>
                  </a:cubicBezTo>
                  <a:lnTo>
                    <a:pt x="441250" y="382418"/>
                  </a:lnTo>
                  <a:cubicBezTo>
                    <a:pt x="437437" y="428518"/>
                    <a:pt x="511312" y="585975"/>
                    <a:pt x="429811" y="520719"/>
                  </a:cubicBezTo>
                  <a:lnTo>
                    <a:pt x="302809" y="416136"/>
                  </a:lnTo>
                  <a:lnTo>
                    <a:pt x="290513" y="417026"/>
                  </a:lnTo>
                  <a:cubicBezTo>
                    <a:pt x="130067" y="417026"/>
                    <a:pt x="0" y="323672"/>
                    <a:pt x="0" y="208513"/>
                  </a:cubicBezTo>
                  <a:cubicBezTo>
                    <a:pt x="0" y="93354"/>
                    <a:pt x="130067" y="0"/>
                    <a:pt x="290513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715C95F-3898-4DC5-B990-166FDE348903}"/>
              </a:ext>
            </a:extLst>
          </p:cNvPr>
          <p:cNvGrpSpPr/>
          <p:nvPr/>
        </p:nvGrpSpPr>
        <p:grpSpPr>
          <a:xfrm rot="19681783">
            <a:off x="6872503" y="1410148"/>
            <a:ext cx="1390563" cy="1149055"/>
            <a:chOff x="1244338" y="6050830"/>
            <a:chExt cx="896608" cy="706688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66268495-640C-400D-A6EB-A9F9E17BBC7A}"/>
                </a:ext>
              </a:extLst>
            </p:cNvPr>
            <p:cNvSpPr/>
            <p:nvPr/>
          </p:nvSpPr>
          <p:spPr>
            <a:xfrm>
              <a:off x="1244338" y="6050830"/>
              <a:ext cx="896608" cy="706688"/>
            </a:xfrm>
            <a:custGeom>
              <a:avLst/>
              <a:gdLst>
                <a:gd name="connsiteX0" fmla="*/ 275288 w 896608"/>
                <a:gd name="connsiteY0" fmla="*/ 0 h 706688"/>
                <a:gd name="connsiteX1" fmla="*/ 613974 w 896608"/>
                <a:gd name="connsiteY1" fmla="*/ 0 h 706688"/>
                <a:gd name="connsiteX2" fmla="*/ 673362 w 896608"/>
                <a:gd name="connsiteY2" fmla="*/ 59388 h 706688"/>
                <a:gd name="connsiteX3" fmla="*/ 673362 w 896608"/>
                <a:gd name="connsiteY3" fmla="*/ 114300 h 706688"/>
                <a:gd name="connsiteX4" fmla="*/ 797875 w 896608"/>
                <a:gd name="connsiteY4" fmla="*/ 114300 h 706688"/>
                <a:gd name="connsiteX5" fmla="*/ 896608 w 896608"/>
                <a:gd name="connsiteY5" fmla="*/ 213033 h 706688"/>
                <a:gd name="connsiteX6" fmla="*/ 896608 w 896608"/>
                <a:gd name="connsiteY6" fmla="*/ 607955 h 706688"/>
                <a:gd name="connsiteX7" fmla="*/ 797875 w 896608"/>
                <a:gd name="connsiteY7" fmla="*/ 706688 h 706688"/>
                <a:gd name="connsiteX8" fmla="*/ 98733 w 896608"/>
                <a:gd name="connsiteY8" fmla="*/ 706688 h 706688"/>
                <a:gd name="connsiteX9" fmla="*/ 0 w 896608"/>
                <a:gd name="connsiteY9" fmla="*/ 607955 h 706688"/>
                <a:gd name="connsiteX10" fmla="*/ 0 w 896608"/>
                <a:gd name="connsiteY10" fmla="*/ 213033 h 706688"/>
                <a:gd name="connsiteX11" fmla="*/ 98733 w 896608"/>
                <a:gd name="connsiteY11" fmla="*/ 114300 h 706688"/>
                <a:gd name="connsiteX12" fmla="*/ 215900 w 896608"/>
                <a:gd name="connsiteY12" fmla="*/ 114300 h 706688"/>
                <a:gd name="connsiteX13" fmla="*/ 215900 w 896608"/>
                <a:gd name="connsiteY13" fmla="*/ 59388 h 706688"/>
                <a:gd name="connsiteX14" fmla="*/ 275288 w 896608"/>
                <a:gd name="connsiteY14" fmla="*/ 0 h 70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6608" h="706688">
                  <a:moveTo>
                    <a:pt x="275288" y="0"/>
                  </a:moveTo>
                  <a:lnTo>
                    <a:pt x="613974" y="0"/>
                  </a:lnTo>
                  <a:cubicBezTo>
                    <a:pt x="646773" y="0"/>
                    <a:pt x="673362" y="26589"/>
                    <a:pt x="673362" y="59388"/>
                  </a:cubicBezTo>
                  <a:lnTo>
                    <a:pt x="673362" y="114300"/>
                  </a:lnTo>
                  <a:lnTo>
                    <a:pt x="797875" y="114300"/>
                  </a:lnTo>
                  <a:cubicBezTo>
                    <a:pt x="852404" y="114300"/>
                    <a:pt x="896608" y="158504"/>
                    <a:pt x="896608" y="213033"/>
                  </a:cubicBezTo>
                  <a:lnTo>
                    <a:pt x="896608" y="607955"/>
                  </a:lnTo>
                  <a:cubicBezTo>
                    <a:pt x="896608" y="662484"/>
                    <a:pt x="852404" y="706688"/>
                    <a:pt x="797875" y="706688"/>
                  </a:cubicBezTo>
                  <a:lnTo>
                    <a:pt x="98733" y="706688"/>
                  </a:lnTo>
                  <a:cubicBezTo>
                    <a:pt x="44204" y="706688"/>
                    <a:pt x="0" y="662484"/>
                    <a:pt x="0" y="607955"/>
                  </a:cubicBezTo>
                  <a:lnTo>
                    <a:pt x="0" y="213033"/>
                  </a:lnTo>
                  <a:cubicBezTo>
                    <a:pt x="0" y="158504"/>
                    <a:pt x="44204" y="114300"/>
                    <a:pt x="98733" y="114300"/>
                  </a:cubicBezTo>
                  <a:lnTo>
                    <a:pt x="215900" y="114300"/>
                  </a:lnTo>
                  <a:lnTo>
                    <a:pt x="215900" y="59388"/>
                  </a:lnTo>
                  <a:cubicBezTo>
                    <a:pt x="215900" y="26589"/>
                    <a:pt x="242489" y="0"/>
                    <a:pt x="275288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4F3F411B-5256-4ADB-B7ED-7DEFE0847429}"/>
                </a:ext>
              </a:extLst>
            </p:cNvPr>
            <p:cNvSpPr/>
            <p:nvPr/>
          </p:nvSpPr>
          <p:spPr>
            <a:xfrm>
              <a:off x="1347052" y="6252839"/>
              <a:ext cx="710321" cy="415925"/>
            </a:xfrm>
            <a:prstGeom prst="roundRect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椭圆 8">
              <a:extLst>
                <a:ext uri="{FF2B5EF4-FFF2-40B4-BE49-F238E27FC236}">
                  <a16:creationId xmlns:a16="http://schemas.microsoft.com/office/drawing/2014/main" xmlns="" id="{76BF3548-6309-45D4-99E8-AE0DDD15DA3A}"/>
                </a:ext>
              </a:extLst>
            </p:cNvPr>
            <p:cNvSpPr/>
            <p:nvPr/>
          </p:nvSpPr>
          <p:spPr>
            <a:xfrm rot="2007671">
              <a:off x="1577122" y="6348270"/>
              <a:ext cx="227945" cy="225060"/>
            </a:xfrm>
            <a:custGeom>
              <a:avLst/>
              <a:gdLst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765992 w 857432"/>
                <a:gd name="connsiteY0" fmla="*/ 382996 h 765992"/>
                <a:gd name="connsiteX1" fmla="*/ 382996 w 857432"/>
                <a:gd name="connsiteY1" fmla="*/ 765992 h 765992"/>
                <a:gd name="connsiteX2" fmla="*/ 0 w 857432"/>
                <a:gd name="connsiteY2" fmla="*/ 382996 h 765992"/>
                <a:gd name="connsiteX3" fmla="*/ 382996 w 857432"/>
                <a:gd name="connsiteY3" fmla="*/ 0 h 765992"/>
                <a:gd name="connsiteX4" fmla="*/ 857432 w 857432"/>
                <a:gd name="connsiteY4" fmla="*/ 474436 h 76599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4855 h 767851"/>
                <a:gd name="connsiteX1" fmla="*/ 382996 w 776470"/>
                <a:gd name="connsiteY1" fmla="*/ 767851 h 767851"/>
                <a:gd name="connsiteX2" fmla="*/ 0 w 776470"/>
                <a:gd name="connsiteY2" fmla="*/ 384855 h 767851"/>
                <a:gd name="connsiteX3" fmla="*/ 382996 w 776470"/>
                <a:gd name="connsiteY3" fmla="*/ 1859 h 767851"/>
                <a:gd name="connsiteX4" fmla="*/ 776470 w 776470"/>
                <a:gd name="connsiteY4" fmla="*/ 290557 h 767851"/>
                <a:gd name="connsiteX0" fmla="*/ 765992 w 776470"/>
                <a:gd name="connsiteY0" fmla="*/ 383631 h 766627"/>
                <a:gd name="connsiteX1" fmla="*/ 382996 w 776470"/>
                <a:gd name="connsiteY1" fmla="*/ 766627 h 766627"/>
                <a:gd name="connsiteX2" fmla="*/ 0 w 776470"/>
                <a:gd name="connsiteY2" fmla="*/ 383631 h 766627"/>
                <a:gd name="connsiteX3" fmla="*/ 382996 w 776470"/>
                <a:gd name="connsiteY3" fmla="*/ 635 h 766627"/>
                <a:gd name="connsiteX4" fmla="*/ 776470 w 776470"/>
                <a:gd name="connsiteY4" fmla="*/ 289333 h 766627"/>
                <a:gd name="connsiteX0" fmla="*/ 768373 w 776470"/>
                <a:gd name="connsiteY0" fmla="*/ 457450 h 767558"/>
                <a:gd name="connsiteX1" fmla="*/ 382996 w 776470"/>
                <a:gd name="connsiteY1" fmla="*/ 766627 h 767558"/>
                <a:gd name="connsiteX2" fmla="*/ 0 w 776470"/>
                <a:gd name="connsiteY2" fmla="*/ 383631 h 767558"/>
                <a:gd name="connsiteX3" fmla="*/ 382996 w 776470"/>
                <a:gd name="connsiteY3" fmla="*/ 635 h 767558"/>
                <a:gd name="connsiteX4" fmla="*/ 776470 w 776470"/>
                <a:gd name="connsiteY4" fmla="*/ 289333 h 767558"/>
                <a:gd name="connsiteX0" fmla="*/ 768373 w 776470"/>
                <a:gd name="connsiteY0" fmla="*/ 457450 h 766706"/>
                <a:gd name="connsiteX1" fmla="*/ 382996 w 776470"/>
                <a:gd name="connsiteY1" fmla="*/ 766627 h 766706"/>
                <a:gd name="connsiteX2" fmla="*/ 0 w 776470"/>
                <a:gd name="connsiteY2" fmla="*/ 383631 h 766706"/>
                <a:gd name="connsiteX3" fmla="*/ 382996 w 776470"/>
                <a:gd name="connsiteY3" fmla="*/ 635 h 766706"/>
                <a:gd name="connsiteX4" fmla="*/ 776470 w 776470"/>
                <a:gd name="connsiteY4" fmla="*/ 289333 h 766706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70" h="766643">
                  <a:moveTo>
                    <a:pt x="768373" y="457450"/>
                  </a:moveTo>
                  <a:cubicBezTo>
                    <a:pt x="768373" y="668973"/>
                    <a:pt x="563446" y="764643"/>
                    <a:pt x="382996" y="766627"/>
                  </a:cubicBezTo>
                  <a:cubicBezTo>
                    <a:pt x="202546" y="768611"/>
                    <a:pt x="0" y="595154"/>
                    <a:pt x="0" y="383631"/>
                  </a:cubicBezTo>
                  <a:cubicBezTo>
                    <a:pt x="0" y="172108"/>
                    <a:pt x="220246" y="-12224"/>
                    <a:pt x="382996" y="635"/>
                  </a:cubicBezTo>
                  <a:cubicBezTo>
                    <a:pt x="545746" y="13494"/>
                    <a:pt x="682648" y="22089"/>
                    <a:pt x="776470" y="289333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931EA65-8577-4CDD-9DDF-7FB3E00AF898}"/>
              </a:ext>
            </a:extLst>
          </p:cNvPr>
          <p:cNvGrpSpPr/>
          <p:nvPr/>
        </p:nvGrpSpPr>
        <p:grpSpPr>
          <a:xfrm rot="18900000">
            <a:off x="10067033" y="4232355"/>
            <a:ext cx="894494" cy="1254502"/>
            <a:chOff x="2199177" y="6154057"/>
            <a:chExt cx="532493" cy="74680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98C1AE2-3A48-448B-BD67-8FF048F94156}"/>
                </a:ext>
              </a:extLst>
            </p:cNvPr>
            <p:cNvSpPr/>
            <p:nvPr/>
          </p:nvSpPr>
          <p:spPr>
            <a:xfrm>
              <a:off x="2199177" y="6154057"/>
              <a:ext cx="532493" cy="532493"/>
            </a:xfrm>
            <a:custGeom>
              <a:avLst/>
              <a:gdLst>
                <a:gd name="connsiteX0" fmla="*/ 88751 w 532493"/>
                <a:gd name="connsiteY0" fmla="*/ 0 h 532493"/>
                <a:gd name="connsiteX1" fmla="*/ 443742 w 532493"/>
                <a:gd name="connsiteY1" fmla="*/ 0 h 532493"/>
                <a:gd name="connsiteX2" fmla="*/ 532493 w 532493"/>
                <a:gd name="connsiteY2" fmla="*/ 88751 h 532493"/>
                <a:gd name="connsiteX3" fmla="*/ 532493 w 532493"/>
                <a:gd name="connsiteY3" fmla="*/ 443742 h 532493"/>
                <a:gd name="connsiteX4" fmla="*/ 443742 w 532493"/>
                <a:gd name="connsiteY4" fmla="*/ 532493 h 532493"/>
                <a:gd name="connsiteX5" fmla="*/ 405275 w 532493"/>
                <a:gd name="connsiteY5" fmla="*/ 532493 h 532493"/>
                <a:gd name="connsiteX6" fmla="*/ 405275 w 532493"/>
                <a:gd name="connsiteY6" fmla="*/ 383268 h 532493"/>
                <a:gd name="connsiteX7" fmla="*/ 143592 w 532493"/>
                <a:gd name="connsiteY7" fmla="*/ 383268 h 532493"/>
                <a:gd name="connsiteX8" fmla="*/ 143592 w 532493"/>
                <a:gd name="connsiteY8" fmla="*/ 532493 h 532493"/>
                <a:gd name="connsiteX9" fmla="*/ 88751 w 532493"/>
                <a:gd name="connsiteY9" fmla="*/ 532493 h 532493"/>
                <a:gd name="connsiteX10" fmla="*/ 0 w 532493"/>
                <a:gd name="connsiteY10" fmla="*/ 443742 h 532493"/>
                <a:gd name="connsiteX11" fmla="*/ 0 w 532493"/>
                <a:gd name="connsiteY11" fmla="*/ 88751 h 532493"/>
                <a:gd name="connsiteX12" fmla="*/ 88751 w 532493"/>
                <a:gd name="connsiteY12" fmla="*/ 0 h 532493"/>
                <a:gd name="connsiteX0" fmla="*/ 143592 w 532493"/>
                <a:gd name="connsiteY0" fmla="*/ 383268 h 532493"/>
                <a:gd name="connsiteX1" fmla="*/ 143592 w 532493"/>
                <a:gd name="connsiteY1" fmla="*/ 532493 h 532493"/>
                <a:gd name="connsiteX2" fmla="*/ 88751 w 532493"/>
                <a:gd name="connsiteY2" fmla="*/ 532493 h 532493"/>
                <a:gd name="connsiteX3" fmla="*/ 0 w 532493"/>
                <a:gd name="connsiteY3" fmla="*/ 443742 h 532493"/>
                <a:gd name="connsiteX4" fmla="*/ 0 w 532493"/>
                <a:gd name="connsiteY4" fmla="*/ 88751 h 532493"/>
                <a:gd name="connsiteX5" fmla="*/ 88751 w 532493"/>
                <a:gd name="connsiteY5" fmla="*/ 0 h 532493"/>
                <a:gd name="connsiteX6" fmla="*/ 443742 w 532493"/>
                <a:gd name="connsiteY6" fmla="*/ 0 h 532493"/>
                <a:gd name="connsiteX7" fmla="*/ 532493 w 532493"/>
                <a:gd name="connsiteY7" fmla="*/ 88751 h 532493"/>
                <a:gd name="connsiteX8" fmla="*/ 532493 w 532493"/>
                <a:gd name="connsiteY8" fmla="*/ 443742 h 532493"/>
                <a:gd name="connsiteX9" fmla="*/ 443742 w 532493"/>
                <a:gd name="connsiteY9" fmla="*/ 532493 h 532493"/>
                <a:gd name="connsiteX10" fmla="*/ 405275 w 532493"/>
                <a:gd name="connsiteY10" fmla="*/ 532493 h 532493"/>
                <a:gd name="connsiteX11" fmla="*/ 405275 w 532493"/>
                <a:gd name="connsiteY11" fmla="*/ 383268 h 532493"/>
                <a:gd name="connsiteX12" fmla="*/ 235032 w 532493"/>
                <a:gd name="connsiteY12" fmla="*/ 474708 h 532493"/>
                <a:gd name="connsiteX0" fmla="*/ 143592 w 532493"/>
                <a:gd name="connsiteY0" fmla="*/ 383268 h 532493"/>
                <a:gd name="connsiteX1" fmla="*/ 143592 w 532493"/>
                <a:gd name="connsiteY1" fmla="*/ 532493 h 532493"/>
                <a:gd name="connsiteX2" fmla="*/ 88751 w 532493"/>
                <a:gd name="connsiteY2" fmla="*/ 532493 h 532493"/>
                <a:gd name="connsiteX3" fmla="*/ 0 w 532493"/>
                <a:gd name="connsiteY3" fmla="*/ 443742 h 532493"/>
                <a:gd name="connsiteX4" fmla="*/ 0 w 532493"/>
                <a:gd name="connsiteY4" fmla="*/ 88751 h 532493"/>
                <a:gd name="connsiteX5" fmla="*/ 88751 w 532493"/>
                <a:gd name="connsiteY5" fmla="*/ 0 h 532493"/>
                <a:gd name="connsiteX6" fmla="*/ 443742 w 532493"/>
                <a:gd name="connsiteY6" fmla="*/ 0 h 532493"/>
                <a:gd name="connsiteX7" fmla="*/ 532493 w 532493"/>
                <a:gd name="connsiteY7" fmla="*/ 88751 h 532493"/>
                <a:gd name="connsiteX8" fmla="*/ 532493 w 532493"/>
                <a:gd name="connsiteY8" fmla="*/ 443742 h 532493"/>
                <a:gd name="connsiteX9" fmla="*/ 443742 w 532493"/>
                <a:gd name="connsiteY9" fmla="*/ 532493 h 532493"/>
                <a:gd name="connsiteX10" fmla="*/ 405275 w 532493"/>
                <a:gd name="connsiteY10" fmla="*/ 532493 h 532493"/>
                <a:gd name="connsiteX11" fmla="*/ 405275 w 532493"/>
                <a:gd name="connsiteY11" fmla="*/ 383268 h 532493"/>
                <a:gd name="connsiteX0" fmla="*/ 143592 w 532493"/>
                <a:gd name="connsiteY0" fmla="*/ 532493 h 532493"/>
                <a:gd name="connsiteX1" fmla="*/ 88751 w 532493"/>
                <a:gd name="connsiteY1" fmla="*/ 532493 h 532493"/>
                <a:gd name="connsiteX2" fmla="*/ 0 w 532493"/>
                <a:gd name="connsiteY2" fmla="*/ 443742 h 532493"/>
                <a:gd name="connsiteX3" fmla="*/ 0 w 532493"/>
                <a:gd name="connsiteY3" fmla="*/ 88751 h 532493"/>
                <a:gd name="connsiteX4" fmla="*/ 88751 w 532493"/>
                <a:gd name="connsiteY4" fmla="*/ 0 h 532493"/>
                <a:gd name="connsiteX5" fmla="*/ 443742 w 532493"/>
                <a:gd name="connsiteY5" fmla="*/ 0 h 532493"/>
                <a:gd name="connsiteX6" fmla="*/ 532493 w 532493"/>
                <a:gd name="connsiteY6" fmla="*/ 88751 h 532493"/>
                <a:gd name="connsiteX7" fmla="*/ 532493 w 532493"/>
                <a:gd name="connsiteY7" fmla="*/ 443742 h 532493"/>
                <a:gd name="connsiteX8" fmla="*/ 443742 w 532493"/>
                <a:gd name="connsiteY8" fmla="*/ 532493 h 532493"/>
                <a:gd name="connsiteX9" fmla="*/ 405275 w 532493"/>
                <a:gd name="connsiteY9" fmla="*/ 532493 h 532493"/>
                <a:gd name="connsiteX10" fmla="*/ 405275 w 532493"/>
                <a:gd name="connsiteY10" fmla="*/ 383268 h 532493"/>
                <a:gd name="connsiteX0" fmla="*/ 143592 w 532493"/>
                <a:gd name="connsiteY0" fmla="*/ 532493 h 532493"/>
                <a:gd name="connsiteX1" fmla="*/ 88751 w 532493"/>
                <a:gd name="connsiteY1" fmla="*/ 532493 h 532493"/>
                <a:gd name="connsiteX2" fmla="*/ 0 w 532493"/>
                <a:gd name="connsiteY2" fmla="*/ 443742 h 532493"/>
                <a:gd name="connsiteX3" fmla="*/ 0 w 532493"/>
                <a:gd name="connsiteY3" fmla="*/ 88751 h 532493"/>
                <a:gd name="connsiteX4" fmla="*/ 88751 w 532493"/>
                <a:gd name="connsiteY4" fmla="*/ 0 h 532493"/>
                <a:gd name="connsiteX5" fmla="*/ 443742 w 532493"/>
                <a:gd name="connsiteY5" fmla="*/ 0 h 532493"/>
                <a:gd name="connsiteX6" fmla="*/ 532493 w 532493"/>
                <a:gd name="connsiteY6" fmla="*/ 88751 h 532493"/>
                <a:gd name="connsiteX7" fmla="*/ 532493 w 532493"/>
                <a:gd name="connsiteY7" fmla="*/ 443742 h 532493"/>
                <a:gd name="connsiteX8" fmla="*/ 443742 w 532493"/>
                <a:gd name="connsiteY8" fmla="*/ 532493 h 532493"/>
                <a:gd name="connsiteX9" fmla="*/ 405275 w 532493"/>
                <a:gd name="connsiteY9" fmla="*/ 532493 h 532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2493" h="532493">
                  <a:moveTo>
                    <a:pt x="143592" y="532493"/>
                  </a:moveTo>
                  <a:lnTo>
                    <a:pt x="88751" y="532493"/>
                  </a:lnTo>
                  <a:cubicBezTo>
                    <a:pt x="39735" y="532493"/>
                    <a:pt x="0" y="492758"/>
                    <a:pt x="0" y="443742"/>
                  </a:cubicBezTo>
                  <a:lnTo>
                    <a:pt x="0" y="88751"/>
                  </a:lnTo>
                  <a:cubicBezTo>
                    <a:pt x="0" y="39735"/>
                    <a:pt x="39735" y="0"/>
                    <a:pt x="88751" y="0"/>
                  </a:cubicBezTo>
                  <a:lnTo>
                    <a:pt x="443742" y="0"/>
                  </a:lnTo>
                  <a:cubicBezTo>
                    <a:pt x="492758" y="0"/>
                    <a:pt x="532493" y="39735"/>
                    <a:pt x="532493" y="88751"/>
                  </a:cubicBezTo>
                  <a:lnTo>
                    <a:pt x="532493" y="443742"/>
                  </a:lnTo>
                  <a:cubicBezTo>
                    <a:pt x="532493" y="492758"/>
                    <a:pt x="492758" y="532493"/>
                    <a:pt x="443742" y="532493"/>
                  </a:cubicBezTo>
                  <a:lnTo>
                    <a:pt x="405275" y="532493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6944A874-CAB8-4ADC-867D-A288E144D705}"/>
                </a:ext>
              </a:extLst>
            </p:cNvPr>
            <p:cNvGrpSpPr/>
            <p:nvPr/>
          </p:nvGrpSpPr>
          <p:grpSpPr>
            <a:xfrm>
              <a:off x="2376488" y="6409531"/>
              <a:ext cx="176797" cy="491331"/>
              <a:chOff x="2376488" y="6338094"/>
              <a:chExt cx="176797" cy="491331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37E010DD-999A-4842-92C3-306C7C8C513C}"/>
                  </a:ext>
                </a:extLst>
              </p:cNvPr>
              <p:cNvCxnSpPr/>
              <p:nvPr/>
            </p:nvCxnSpPr>
            <p:spPr>
              <a:xfrm>
                <a:off x="2463800" y="6338094"/>
                <a:ext cx="0" cy="48260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12F9C026-9E3E-436A-96AE-347F4F7FFAAE}"/>
                  </a:ext>
                </a:extLst>
              </p:cNvPr>
              <p:cNvCxnSpPr/>
              <p:nvPr/>
            </p:nvCxnSpPr>
            <p:spPr>
              <a:xfrm flipH="1" flipV="1">
                <a:off x="2376488" y="6743700"/>
                <a:ext cx="85725" cy="857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A9EDD57A-8371-49B3-B4D2-667C86ADA4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 flipV="1">
                <a:off x="2467560" y="6743700"/>
                <a:ext cx="85725" cy="857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BAE24EB-555A-41FE-8F9E-031AA2342EE0}"/>
              </a:ext>
            </a:extLst>
          </p:cNvPr>
          <p:cNvGrpSpPr/>
          <p:nvPr/>
        </p:nvGrpSpPr>
        <p:grpSpPr>
          <a:xfrm rot="21424365">
            <a:off x="8553533" y="902848"/>
            <a:ext cx="633078" cy="1137250"/>
            <a:chOff x="8084" y="3559763"/>
            <a:chExt cx="651650" cy="116765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3BD52AE-3098-485A-906B-D35AFFB5E520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04B11D70-FD28-42BD-9EF0-BB17BD336E5A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CC45F69A-3642-4C42-99FC-90809B3C5FC8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EFF4EBB7-6E34-4B02-B7CB-7E3DE57CBB4D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2D3769F7-B097-4D54-A2AA-6533246FFD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3BCFC61A-914C-42D9-A402-DCFDA3B38978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193C3270-5191-43E6-A5B7-AB8ADEECAF52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C4E79344-DCE9-4B49-AC0E-8E4DDB17D4AF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xmlns="" id="{769E07D7-ACDA-4D26-B27C-EB681E357C2B}"/>
              </a:ext>
            </a:extLst>
          </p:cNvPr>
          <p:cNvGrpSpPr/>
          <p:nvPr/>
        </p:nvGrpSpPr>
        <p:grpSpPr>
          <a:xfrm>
            <a:off x="9364977" y="1622426"/>
            <a:ext cx="1719546" cy="1011675"/>
            <a:chOff x="14848497" y="4232677"/>
            <a:chExt cx="1040284" cy="61203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A31C578C-0A71-4962-96A0-91970609B299}"/>
                </a:ext>
              </a:extLst>
            </p:cNvPr>
            <p:cNvSpPr/>
            <p:nvPr/>
          </p:nvSpPr>
          <p:spPr>
            <a:xfrm rot="783689">
              <a:off x="14848497" y="4232677"/>
              <a:ext cx="1040284" cy="612039"/>
            </a:xfrm>
            <a:custGeom>
              <a:avLst/>
              <a:gdLst>
                <a:gd name="connsiteX0" fmla="*/ 174609 w 1214799"/>
                <a:gd name="connsiteY0" fmla="*/ 0 h 714713"/>
                <a:gd name="connsiteX1" fmla="*/ 1040190 w 1214799"/>
                <a:gd name="connsiteY1" fmla="*/ 0 h 714713"/>
                <a:gd name="connsiteX2" fmla="*/ 1214799 w 1214799"/>
                <a:gd name="connsiteY2" fmla="*/ 174609 h 714713"/>
                <a:gd name="connsiteX3" fmla="*/ 1214799 w 1214799"/>
                <a:gd name="connsiteY3" fmla="*/ 714713 h 714713"/>
                <a:gd name="connsiteX4" fmla="*/ 0 w 1214799"/>
                <a:gd name="connsiteY4" fmla="*/ 714713 h 714713"/>
                <a:gd name="connsiteX5" fmla="*/ 0 w 1214799"/>
                <a:gd name="connsiteY5" fmla="*/ 174609 h 714713"/>
                <a:gd name="connsiteX6" fmla="*/ 174609 w 1214799"/>
                <a:gd name="connsiteY6" fmla="*/ 0 h 714713"/>
                <a:gd name="connsiteX0" fmla="*/ 174609 w 1214799"/>
                <a:gd name="connsiteY0" fmla="*/ 0 h 717139"/>
                <a:gd name="connsiteX1" fmla="*/ 1040190 w 1214799"/>
                <a:gd name="connsiteY1" fmla="*/ 0 h 717139"/>
                <a:gd name="connsiteX2" fmla="*/ 1214799 w 1214799"/>
                <a:gd name="connsiteY2" fmla="*/ 174609 h 717139"/>
                <a:gd name="connsiteX3" fmla="*/ 1214799 w 1214799"/>
                <a:gd name="connsiteY3" fmla="*/ 714713 h 717139"/>
                <a:gd name="connsiteX4" fmla="*/ 558534 w 1214799"/>
                <a:gd name="connsiteY4" fmla="*/ 717139 h 717139"/>
                <a:gd name="connsiteX5" fmla="*/ 0 w 1214799"/>
                <a:gd name="connsiteY5" fmla="*/ 714713 h 717139"/>
                <a:gd name="connsiteX6" fmla="*/ 0 w 1214799"/>
                <a:gd name="connsiteY6" fmla="*/ 174609 h 717139"/>
                <a:gd name="connsiteX7" fmla="*/ 174609 w 1214799"/>
                <a:gd name="connsiteY7" fmla="*/ 0 h 717139"/>
                <a:gd name="connsiteX0" fmla="*/ 558534 w 1214799"/>
                <a:gd name="connsiteY0" fmla="*/ 717139 h 808579"/>
                <a:gd name="connsiteX1" fmla="*/ 0 w 1214799"/>
                <a:gd name="connsiteY1" fmla="*/ 714713 h 808579"/>
                <a:gd name="connsiteX2" fmla="*/ 0 w 1214799"/>
                <a:gd name="connsiteY2" fmla="*/ 174609 h 808579"/>
                <a:gd name="connsiteX3" fmla="*/ 174609 w 1214799"/>
                <a:gd name="connsiteY3" fmla="*/ 0 h 808579"/>
                <a:gd name="connsiteX4" fmla="*/ 1040190 w 1214799"/>
                <a:gd name="connsiteY4" fmla="*/ 0 h 808579"/>
                <a:gd name="connsiteX5" fmla="*/ 1214799 w 1214799"/>
                <a:gd name="connsiteY5" fmla="*/ 174609 h 808579"/>
                <a:gd name="connsiteX6" fmla="*/ 1214799 w 1214799"/>
                <a:gd name="connsiteY6" fmla="*/ 714713 h 808579"/>
                <a:gd name="connsiteX7" fmla="*/ 649974 w 1214799"/>
                <a:gd name="connsiteY7" fmla="*/ 808579 h 808579"/>
                <a:gd name="connsiteX0" fmla="*/ 558534 w 1214799"/>
                <a:gd name="connsiteY0" fmla="*/ 717139 h 717139"/>
                <a:gd name="connsiteX1" fmla="*/ 0 w 1214799"/>
                <a:gd name="connsiteY1" fmla="*/ 714713 h 717139"/>
                <a:gd name="connsiteX2" fmla="*/ 0 w 1214799"/>
                <a:gd name="connsiteY2" fmla="*/ 174609 h 717139"/>
                <a:gd name="connsiteX3" fmla="*/ 174609 w 1214799"/>
                <a:gd name="connsiteY3" fmla="*/ 0 h 717139"/>
                <a:gd name="connsiteX4" fmla="*/ 1040190 w 1214799"/>
                <a:gd name="connsiteY4" fmla="*/ 0 h 717139"/>
                <a:gd name="connsiteX5" fmla="*/ 1214799 w 1214799"/>
                <a:gd name="connsiteY5" fmla="*/ 174609 h 717139"/>
                <a:gd name="connsiteX6" fmla="*/ 1214799 w 1214799"/>
                <a:gd name="connsiteY6" fmla="*/ 714713 h 717139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  <a:gd name="connsiteX5" fmla="*/ 1214799 w 1214799"/>
                <a:gd name="connsiteY5" fmla="*/ 714713 h 714713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799" h="714713">
                  <a:moveTo>
                    <a:pt x="0" y="714713"/>
                  </a:moveTo>
                  <a:lnTo>
                    <a:pt x="0" y="174609"/>
                  </a:lnTo>
                  <a:cubicBezTo>
                    <a:pt x="0" y="78175"/>
                    <a:pt x="78175" y="0"/>
                    <a:pt x="174609" y="0"/>
                  </a:cubicBezTo>
                  <a:lnTo>
                    <a:pt x="1040190" y="0"/>
                  </a:lnTo>
                  <a:cubicBezTo>
                    <a:pt x="1136624" y="0"/>
                    <a:pt x="1214799" y="78175"/>
                    <a:pt x="1214799" y="174609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A7B6421F-2D33-433E-824F-CDE4F121BD13}"/>
                </a:ext>
              </a:extLst>
            </p:cNvPr>
            <p:cNvSpPr/>
            <p:nvPr/>
          </p:nvSpPr>
          <p:spPr>
            <a:xfrm rot="783689">
              <a:off x="14982449" y="4346790"/>
              <a:ext cx="769225" cy="452565"/>
            </a:xfrm>
            <a:custGeom>
              <a:avLst/>
              <a:gdLst>
                <a:gd name="connsiteX0" fmla="*/ 174609 w 1214799"/>
                <a:gd name="connsiteY0" fmla="*/ 0 h 714713"/>
                <a:gd name="connsiteX1" fmla="*/ 1040190 w 1214799"/>
                <a:gd name="connsiteY1" fmla="*/ 0 h 714713"/>
                <a:gd name="connsiteX2" fmla="*/ 1214799 w 1214799"/>
                <a:gd name="connsiteY2" fmla="*/ 174609 h 714713"/>
                <a:gd name="connsiteX3" fmla="*/ 1214799 w 1214799"/>
                <a:gd name="connsiteY3" fmla="*/ 714713 h 714713"/>
                <a:gd name="connsiteX4" fmla="*/ 0 w 1214799"/>
                <a:gd name="connsiteY4" fmla="*/ 714713 h 714713"/>
                <a:gd name="connsiteX5" fmla="*/ 0 w 1214799"/>
                <a:gd name="connsiteY5" fmla="*/ 174609 h 714713"/>
                <a:gd name="connsiteX6" fmla="*/ 174609 w 1214799"/>
                <a:gd name="connsiteY6" fmla="*/ 0 h 714713"/>
                <a:gd name="connsiteX0" fmla="*/ 174609 w 1214799"/>
                <a:gd name="connsiteY0" fmla="*/ 0 h 717139"/>
                <a:gd name="connsiteX1" fmla="*/ 1040190 w 1214799"/>
                <a:gd name="connsiteY1" fmla="*/ 0 h 717139"/>
                <a:gd name="connsiteX2" fmla="*/ 1214799 w 1214799"/>
                <a:gd name="connsiteY2" fmla="*/ 174609 h 717139"/>
                <a:gd name="connsiteX3" fmla="*/ 1214799 w 1214799"/>
                <a:gd name="connsiteY3" fmla="*/ 714713 h 717139"/>
                <a:gd name="connsiteX4" fmla="*/ 558534 w 1214799"/>
                <a:gd name="connsiteY4" fmla="*/ 717139 h 717139"/>
                <a:gd name="connsiteX5" fmla="*/ 0 w 1214799"/>
                <a:gd name="connsiteY5" fmla="*/ 714713 h 717139"/>
                <a:gd name="connsiteX6" fmla="*/ 0 w 1214799"/>
                <a:gd name="connsiteY6" fmla="*/ 174609 h 717139"/>
                <a:gd name="connsiteX7" fmla="*/ 174609 w 1214799"/>
                <a:gd name="connsiteY7" fmla="*/ 0 h 717139"/>
                <a:gd name="connsiteX0" fmla="*/ 558534 w 1214799"/>
                <a:gd name="connsiteY0" fmla="*/ 717139 h 808579"/>
                <a:gd name="connsiteX1" fmla="*/ 0 w 1214799"/>
                <a:gd name="connsiteY1" fmla="*/ 714713 h 808579"/>
                <a:gd name="connsiteX2" fmla="*/ 0 w 1214799"/>
                <a:gd name="connsiteY2" fmla="*/ 174609 h 808579"/>
                <a:gd name="connsiteX3" fmla="*/ 174609 w 1214799"/>
                <a:gd name="connsiteY3" fmla="*/ 0 h 808579"/>
                <a:gd name="connsiteX4" fmla="*/ 1040190 w 1214799"/>
                <a:gd name="connsiteY4" fmla="*/ 0 h 808579"/>
                <a:gd name="connsiteX5" fmla="*/ 1214799 w 1214799"/>
                <a:gd name="connsiteY5" fmla="*/ 174609 h 808579"/>
                <a:gd name="connsiteX6" fmla="*/ 1214799 w 1214799"/>
                <a:gd name="connsiteY6" fmla="*/ 714713 h 808579"/>
                <a:gd name="connsiteX7" fmla="*/ 649974 w 1214799"/>
                <a:gd name="connsiteY7" fmla="*/ 808579 h 808579"/>
                <a:gd name="connsiteX0" fmla="*/ 558534 w 1214799"/>
                <a:gd name="connsiteY0" fmla="*/ 717139 h 717139"/>
                <a:gd name="connsiteX1" fmla="*/ 0 w 1214799"/>
                <a:gd name="connsiteY1" fmla="*/ 714713 h 717139"/>
                <a:gd name="connsiteX2" fmla="*/ 0 w 1214799"/>
                <a:gd name="connsiteY2" fmla="*/ 174609 h 717139"/>
                <a:gd name="connsiteX3" fmla="*/ 174609 w 1214799"/>
                <a:gd name="connsiteY3" fmla="*/ 0 h 717139"/>
                <a:gd name="connsiteX4" fmla="*/ 1040190 w 1214799"/>
                <a:gd name="connsiteY4" fmla="*/ 0 h 717139"/>
                <a:gd name="connsiteX5" fmla="*/ 1214799 w 1214799"/>
                <a:gd name="connsiteY5" fmla="*/ 174609 h 717139"/>
                <a:gd name="connsiteX6" fmla="*/ 1214799 w 1214799"/>
                <a:gd name="connsiteY6" fmla="*/ 714713 h 717139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  <a:gd name="connsiteX5" fmla="*/ 1214799 w 1214799"/>
                <a:gd name="connsiteY5" fmla="*/ 714713 h 714713"/>
                <a:gd name="connsiteX0" fmla="*/ 0 w 1214799"/>
                <a:gd name="connsiteY0" fmla="*/ 714713 h 714713"/>
                <a:gd name="connsiteX1" fmla="*/ 0 w 1214799"/>
                <a:gd name="connsiteY1" fmla="*/ 174609 h 714713"/>
                <a:gd name="connsiteX2" fmla="*/ 174609 w 1214799"/>
                <a:gd name="connsiteY2" fmla="*/ 0 h 714713"/>
                <a:gd name="connsiteX3" fmla="*/ 1040190 w 1214799"/>
                <a:gd name="connsiteY3" fmla="*/ 0 h 714713"/>
                <a:gd name="connsiteX4" fmla="*/ 1214799 w 1214799"/>
                <a:gd name="connsiteY4" fmla="*/ 174609 h 7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4799" h="714713">
                  <a:moveTo>
                    <a:pt x="0" y="714713"/>
                  </a:moveTo>
                  <a:lnTo>
                    <a:pt x="0" y="174609"/>
                  </a:lnTo>
                  <a:cubicBezTo>
                    <a:pt x="0" y="78175"/>
                    <a:pt x="78175" y="0"/>
                    <a:pt x="174609" y="0"/>
                  </a:cubicBezTo>
                  <a:lnTo>
                    <a:pt x="1040190" y="0"/>
                  </a:lnTo>
                  <a:cubicBezTo>
                    <a:pt x="1136624" y="0"/>
                    <a:pt x="1214799" y="78175"/>
                    <a:pt x="1214799" y="174609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7932F31D-ECAD-4692-9F2C-124FFBF5BCF2}"/>
                </a:ext>
              </a:extLst>
            </p:cNvPr>
            <p:cNvCxnSpPr>
              <a:cxnSpLocks/>
            </p:cNvCxnSpPr>
            <p:nvPr/>
          </p:nvCxnSpPr>
          <p:spPr>
            <a:xfrm>
              <a:off x="15079755" y="4538526"/>
              <a:ext cx="72666" cy="20412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56EA331E-8923-412E-9368-89CF32414C8B}"/>
                </a:ext>
              </a:extLst>
            </p:cNvPr>
            <p:cNvCxnSpPr>
              <a:cxnSpLocks/>
            </p:cNvCxnSpPr>
            <p:nvPr/>
          </p:nvCxnSpPr>
          <p:spPr>
            <a:xfrm>
              <a:off x="15128172" y="4406333"/>
              <a:ext cx="130382" cy="36625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083593E8-AA48-488D-9D4C-F08C35A2D8F4}"/>
                </a:ext>
              </a:extLst>
            </p:cNvPr>
            <p:cNvCxnSpPr>
              <a:cxnSpLocks/>
            </p:cNvCxnSpPr>
            <p:nvPr/>
          </p:nvCxnSpPr>
          <p:spPr>
            <a:xfrm>
              <a:off x="15241842" y="4418921"/>
              <a:ext cx="142983" cy="401652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D3069889-B043-4F54-A02B-CC34996369CC}"/>
              </a:ext>
            </a:extLst>
          </p:cNvPr>
          <p:cNvSpPr txBox="1"/>
          <p:nvPr/>
        </p:nvSpPr>
        <p:spPr>
          <a:xfrm>
            <a:off x="455009" y="1920470"/>
            <a:ext cx="7307091" cy="1954381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100" b="0" i="0" u="none" strike="noStrike" kern="1200" cap="none" spc="300" normalizeH="0" baseline="0" noProof="0" dirty="0">
                <a:ln w="349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THANKS</a:t>
            </a:r>
            <a:endParaRPr kumimoji="0" lang="zh-CN" altLang="en-US" sz="12100" b="0" i="0" u="none" strike="noStrike" kern="1200" cap="none" spc="300" normalizeH="0" baseline="0" noProof="0" dirty="0">
              <a:ln w="34925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DD720BF6-517A-44F8-94A0-885895333F47}"/>
              </a:ext>
            </a:extLst>
          </p:cNvPr>
          <p:cNvSpPr txBox="1"/>
          <p:nvPr/>
        </p:nvSpPr>
        <p:spPr>
          <a:xfrm>
            <a:off x="537318" y="3701425"/>
            <a:ext cx="6340737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输入你的幻灯片题目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23B5EF82-5622-4EFE-AD6C-1D3AA17BC20A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FA9365A9-7A17-492C-AE92-9C8336C30148}"/>
              </a:ext>
            </a:extLst>
          </p:cNvPr>
          <p:cNvGrpSpPr/>
          <p:nvPr/>
        </p:nvGrpSpPr>
        <p:grpSpPr>
          <a:xfrm rot="972608">
            <a:off x="8364958" y="4406181"/>
            <a:ext cx="606167" cy="1088907"/>
            <a:chOff x="8084" y="3559763"/>
            <a:chExt cx="651650" cy="1167650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36EAFD74-CCBC-4A1F-8CD0-54101BF27BDA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xmlns="" id="{47B88C11-B11F-498F-9121-61777E5FB272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xmlns="" id="{8B9F1619-1C77-4067-8A1B-9B13F65E3C0F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xmlns="" id="{A794C2CB-A95E-46B9-B8B1-795249153FF1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xmlns="" id="{2CF27C11-715E-414E-9608-807537941A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F42762B9-9CB9-4915-9C66-2CCF34D4743D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5BE1A6E0-98A8-451A-ACC0-09207AFD74BF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84A59534-B2E0-4F00-BA97-00081D5C3D14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xmlns="" id="{56AEFABD-D847-44FD-9C51-DB044296306B}"/>
              </a:ext>
            </a:extLst>
          </p:cNvPr>
          <p:cNvSpPr/>
          <p:nvPr/>
        </p:nvSpPr>
        <p:spPr>
          <a:xfrm>
            <a:off x="4280804" y="-2337303"/>
            <a:ext cx="11211371" cy="1140229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779285D7-91C9-44C1-B702-CB4DFEA01F21}"/>
              </a:ext>
            </a:extLst>
          </p:cNvPr>
          <p:cNvGrpSpPr/>
          <p:nvPr/>
        </p:nvGrpSpPr>
        <p:grpSpPr>
          <a:xfrm>
            <a:off x="1901598" y="1106566"/>
            <a:ext cx="2630312" cy="805542"/>
            <a:chOff x="1901598" y="1106566"/>
            <a:chExt cx="2630312" cy="805542"/>
          </a:xfrm>
        </p:grpSpPr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FF27C1AC-D2C1-468A-87F2-5BAA842F8F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1598" y="1912108"/>
              <a:ext cx="236377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5C81D1FC-C824-4FA6-A996-F045412527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4213" y="1643594"/>
              <a:ext cx="182173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xmlns="" id="{1DF0A3FE-5227-49AA-A5BD-D04274E0BA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9600" y="1375080"/>
              <a:ext cx="1275205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xmlns="" id="{25A0B7BF-3986-49D3-975B-7EDD43DF1E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7257" y="1106566"/>
              <a:ext cx="71465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xmlns="" id="{B1340DAD-459B-4667-9AFB-0BD394DAE3B1}"/>
              </a:ext>
            </a:extLst>
          </p:cNvPr>
          <p:cNvGrpSpPr/>
          <p:nvPr/>
        </p:nvGrpSpPr>
        <p:grpSpPr>
          <a:xfrm flipV="1">
            <a:off x="1970000" y="5001110"/>
            <a:ext cx="2630312" cy="805542"/>
            <a:chOff x="1901598" y="1106566"/>
            <a:chExt cx="2630312" cy="805542"/>
          </a:xfrm>
        </p:grpSpPr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xmlns="" id="{D8CE3F68-B745-4438-8B9D-0A0122DD49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01598" y="1912108"/>
              <a:ext cx="236377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xmlns="" id="{8D591312-29AA-4F01-81BD-B8DF82B529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4213" y="1643594"/>
              <a:ext cx="182173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xmlns="" id="{DA1B086C-4310-4B65-BBB8-8D93FF2777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49600" y="1375080"/>
              <a:ext cx="1275205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xmlns="" id="{3D0EF320-88CB-4A28-8753-BA2482FD29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17257" y="1106566"/>
              <a:ext cx="714653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908844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A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EBE757C-8AD8-4424-AD2C-5E4981C9C2B8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C0233684-EF4A-4D89-9F06-038A464E8ED8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0AA13FB-63C9-445B-A6F9-989C3E4FD302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霓虹灯风格</a:t>
              </a:r>
              <a:r>
                <a:rPr kumimoji="0" lang="en-US" altLang="zh-CN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PPT</a:t>
              </a: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模板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8A54D6B-E975-4724-8073-C281D300C0D8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49A5BAD-4C61-445E-8952-59DFA4067D75}"/>
              </a:ext>
            </a:extLst>
          </p:cNvPr>
          <p:cNvGrpSpPr/>
          <p:nvPr/>
        </p:nvGrpSpPr>
        <p:grpSpPr>
          <a:xfrm>
            <a:off x="740229" y="1333500"/>
            <a:ext cx="10296071" cy="6375400"/>
            <a:chOff x="740229" y="1333500"/>
            <a:chExt cx="10296071" cy="63754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DC1AF09F-B66D-4920-8015-9164558A3636}"/>
                </a:ext>
              </a:extLst>
            </p:cNvPr>
            <p:cNvSpPr/>
            <p:nvPr/>
          </p:nvSpPr>
          <p:spPr>
            <a:xfrm>
              <a:off x="7658100" y="1485900"/>
              <a:ext cx="3378200" cy="6223000"/>
            </a:xfrm>
            <a:prstGeom prst="roundRect">
              <a:avLst>
                <a:gd name="adj" fmla="val 10652"/>
              </a:avLst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25DD6B85-5993-4A25-9E61-A4DA652D8F42}"/>
                </a:ext>
              </a:extLst>
            </p:cNvPr>
            <p:cNvSpPr/>
            <p:nvPr/>
          </p:nvSpPr>
          <p:spPr>
            <a:xfrm>
              <a:off x="7810500" y="1638300"/>
              <a:ext cx="3054169" cy="5854700"/>
            </a:xfrm>
            <a:custGeom>
              <a:avLst/>
              <a:gdLst>
                <a:gd name="connsiteX0" fmla="*/ 325330 w 3054169"/>
                <a:gd name="connsiteY0" fmla="*/ 0 h 5854700"/>
                <a:gd name="connsiteX1" fmla="*/ 508609 w 3054169"/>
                <a:gd name="connsiteY1" fmla="*/ 0 h 5854700"/>
                <a:gd name="connsiteX2" fmla="*/ 508609 w 3054169"/>
                <a:gd name="connsiteY2" fmla="*/ 161195 h 5854700"/>
                <a:gd name="connsiteX3" fmla="*/ 643551 w 3054169"/>
                <a:gd name="connsiteY3" fmla="*/ 296137 h 5854700"/>
                <a:gd name="connsiteX4" fmla="*/ 2326292 w 3054169"/>
                <a:gd name="connsiteY4" fmla="*/ 296137 h 5854700"/>
                <a:gd name="connsiteX5" fmla="*/ 2461234 w 3054169"/>
                <a:gd name="connsiteY5" fmla="*/ 161195 h 5854700"/>
                <a:gd name="connsiteX6" fmla="*/ 2461234 w 3054169"/>
                <a:gd name="connsiteY6" fmla="*/ 0 h 5854700"/>
                <a:gd name="connsiteX7" fmla="*/ 2728839 w 3054169"/>
                <a:gd name="connsiteY7" fmla="*/ 0 h 5854700"/>
                <a:gd name="connsiteX8" fmla="*/ 3054169 w 3054169"/>
                <a:gd name="connsiteY8" fmla="*/ 325330 h 5854700"/>
                <a:gd name="connsiteX9" fmla="*/ 3054169 w 3054169"/>
                <a:gd name="connsiteY9" fmla="*/ 5529370 h 5854700"/>
                <a:gd name="connsiteX10" fmla="*/ 2728839 w 3054169"/>
                <a:gd name="connsiteY10" fmla="*/ 5854700 h 5854700"/>
                <a:gd name="connsiteX11" fmla="*/ 325330 w 3054169"/>
                <a:gd name="connsiteY11" fmla="*/ 5854700 h 5854700"/>
                <a:gd name="connsiteX12" fmla="*/ 0 w 3054169"/>
                <a:gd name="connsiteY12" fmla="*/ 5529370 h 5854700"/>
                <a:gd name="connsiteX13" fmla="*/ 0 w 3054169"/>
                <a:gd name="connsiteY13" fmla="*/ 325330 h 5854700"/>
                <a:gd name="connsiteX14" fmla="*/ 325330 w 3054169"/>
                <a:gd name="connsiteY14" fmla="*/ 0 h 585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54169" h="5854700">
                  <a:moveTo>
                    <a:pt x="325330" y="0"/>
                  </a:moveTo>
                  <a:lnTo>
                    <a:pt x="508609" y="0"/>
                  </a:lnTo>
                  <a:lnTo>
                    <a:pt x="508609" y="161195"/>
                  </a:lnTo>
                  <a:cubicBezTo>
                    <a:pt x="508609" y="235721"/>
                    <a:pt x="569025" y="296137"/>
                    <a:pt x="643551" y="296137"/>
                  </a:cubicBezTo>
                  <a:lnTo>
                    <a:pt x="2326292" y="296137"/>
                  </a:lnTo>
                  <a:cubicBezTo>
                    <a:pt x="2400818" y="296137"/>
                    <a:pt x="2461234" y="235721"/>
                    <a:pt x="2461234" y="161195"/>
                  </a:cubicBezTo>
                  <a:lnTo>
                    <a:pt x="2461234" y="0"/>
                  </a:lnTo>
                  <a:lnTo>
                    <a:pt x="2728839" y="0"/>
                  </a:lnTo>
                  <a:cubicBezTo>
                    <a:pt x="2908514" y="0"/>
                    <a:pt x="3054169" y="145655"/>
                    <a:pt x="3054169" y="325330"/>
                  </a:cubicBezTo>
                  <a:lnTo>
                    <a:pt x="3054169" y="5529370"/>
                  </a:lnTo>
                  <a:cubicBezTo>
                    <a:pt x="3054169" y="5709045"/>
                    <a:pt x="2908514" y="5854700"/>
                    <a:pt x="2728839" y="5854700"/>
                  </a:cubicBezTo>
                  <a:lnTo>
                    <a:pt x="325330" y="5854700"/>
                  </a:lnTo>
                  <a:cubicBezTo>
                    <a:pt x="145655" y="5854700"/>
                    <a:pt x="0" y="5709045"/>
                    <a:pt x="0" y="5529370"/>
                  </a:cubicBezTo>
                  <a:lnTo>
                    <a:pt x="0" y="325330"/>
                  </a:lnTo>
                  <a:cubicBezTo>
                    <a:pt x="0" y="145655"/>
                    <a:pt x="145655" y="0"/>
                    <a:pt x="325330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61C0506-3EBE-4658-BE4C-C8BD84BC6767}"/>
                </a:ext>
              </a:extLst>
            </p:cNvPr>
            <p:cNvCxnSpPr/>
            <p:nvPr/>
          </p:nvCxnSpPr>
          <p:spPr>
            <a:xfrm>
              <a:off x="8543925" y="1752600"/>
              <a:ext cx="1466850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67BE1761-3318-4B8B-96D7-D7BB8E9C1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5764" y="3153523"/>
              <a:ext cx="2151902" cy="2151902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1C4D3ED-2BC1-4F71-88F4-FB22D9173531}"/>
                </a:ext>
              </a:extLst>
            </p:cNvPr>
            <p:cNvSpPr txBox="1"/>
            <p:nvPr/>
          </p:nvSpPr>
          <p:spPr>
            <a:xfrm>
              <a:off x="740229" y="1333500"/>
              <a:ext cx="535577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微信订阅：观海</a:t>
              </a:r>
              <a:r>
                <a:rPr kumimoji="0" lang="en-US" altLang="zh-CN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F58D62BC-893C-4413-A345-1EC005F7CCE9}"/>
                </a:ext>
              </a:extLst>
            </p:cNvPr>
            <p:cNvSpPr/>
            <p:nvPr/>
          </p:nvSpPr>
          <p:spPr>
            <a:xfrm>
              <a:off x="778328" y="2431143"/>
              <a:ext cx="6613251" cy="3545969"/>
            </a:xfrm>
            <a:custGeom>
              <a:avLst/>
              <a:gdLst>
                <a:gd name="connsiteX0" fmla="*/ 0 w 6708141"/>
                <a:gd name="connsiteY0" fmla="*/ 94890 h 3545969"/>
                <a:gd name="connsiteX1" fmla="*/ 94890 w 6708141"/>
                <a:gd name="connsiteY1" fmla="*/ 0 h 3545969"/>
                <a:gd name="connsiteX2" fmla="*/ 6613251 w 6708141"/>
                <a:gd name="connsiteY2" fmla="*/ 0 h 3545969"/>
                <a:gd name="connsiteX3" fmla="*/ 6708141 w 6708141"/>
                <a:gd name="connsiteY3" fmla="*/ 94890 h 3545969"/>
                <a:gd name="connsiteX4" fmla="*/ 6708141 w 6708141"/>
                <a:gd name="connsiteY4" fmla="*/ 3451079 h 3545969"/>
                <a:gd name="connsiteX5" fmla="*/ 6613251 w 6708141"/>
                <a:gd name="connsiteY5" fmla="*/ 3545969 h 3545969"/>
                <a:gd name="connsiteX6" fmla="*/ 94890 w 6708141"/>
                <a:gd name="connsiteY6" fmla="*/ 3545969 h 3545969"/>
                <a:gd name="connsiteX7" fmla="*/ 0 w 6708141"/>
                <a:gd name="connsiteY7" fmla="*/ 3451079 h 3545969"/>
                <a:gd name="connsiteX8" fmla="*/ 0 w 6708141"/>
                <a:gd name="connsiteY8" fmla="*/ 94890 h 3545969"/>
                <a:gd name="connsiteX0" fmla="*/ 6708141 w 6799581"/>
                <a:gd name="connsiteY0" fmla="*/ 94890 h 3545969"/>
                <a:gd name="connsiteX1" fmla="*/ 6708141 w 6799581"/>
                <a:gd name="connsiteY1" fmla="*/ 3451079 h 3545969"/>
                <a:gd name="connsiteX2" fmla="*/ 6613251 w 6799581"/>
                <a:gd name="connsiteY2" fmla="*/ 3545969 h 3545969"/>
                <a:gd name="connsiteX3" fmla="*/ 94890 w 6799581"/>
                <a:gd name="connsiteY3" fmla="*/ 3545969 h 3545969"/>
                <a:gd name="connsiteX4" fmla="*/ 0 w 6799581"/>
                <a:gd name="connsiteY4" fmla="*/ 3451079 h 3545969"/>
                <a:gd name="connsiteX5" fmla="*/ 0 w 6799581"/>
                <a:gd name="connsiteY5" fmla="*/ 94890 h 3545969"/>
                <a:gd name="connsiteX6" fmla="*/ 94890 w 6799581"/>
                <a:gd name="connsiteY6" fmla="*/ 0 h 3545969"/>
                <a:gd name="connsiteX7" fmla="*/ 6613251 w 6799581"/>
                <a:gd name="connsiteY7" fmla="*/ 0 h 3545969"/>
                <a:gd name="connsiteX8" fmla="*/ 6799581 w 6799581"/>
                <a:gd name="connsiteY8" fmla="*/ 186330 h 3545969"/>
                <a:gd name="connsiteX0" fmla="*/ 6708141 w 6708141"/>
                <a:gd name="connsiteY0" fmla="*/ 94890 h 3545969"/>
                <a:gd name="connsiteX1" fmla="*/ 6708141 w 6708141"/>
                <a:gd name="connsiteY1" fmla="*/ 3451079 h 3545969"/>
                <a:gd name="connsiteX2" fmla="*/ 6613251 w 6708141"/>
                <a:gd name="connsiteY2" fmla="*/ 3545969 h 3545969"/>
                <a:gd name="connsiteX3" fmla="*/ 94890 w 6708141"/>
                <a:gd name="connsiteY3" fmla="*/ 3545969 h 3545969"/>
                <a:gd name="connsiteX4" fmla="*/ 0 w 6708141"/>
                <a:gd name="connsiteY4" fmla="*/ 3451079 h 3545969"/>
                <a:gd name="connsiteX5" fmla="*/ 0 w 6708141"/>
                <a:gd name="connsiteY5" fmla="*/ 94890 h 3545969"/>
                <a:gd name="connsiteX6" fmla="*/ 94890 w 6708141"/>
                <a:gd name="connsiteY6" fmla="*/ 0 h 3545969"/>
                <a:gd name="connsiteX7" fmla="*/ 6613251 w 6708141"/>
                <a:gd name="connsiteY7" fmla="*/ 0 h 3545969"/>
                <a:gd name="connsiteX0" fmla="*/ 6708141 w 6708141"/>
                <a:gd name="connsiteY0" fmla="*/ 3451079 h 3545969"/>
                <a:gd name="connsiteX1" fmla="*/ 6613251 w 6708141"/>
                <a:gd name="connsiteY1" fmla="*/ 3545969 h 3545969"/>
                <a:gd name="connsiteX2" fmla="*/ 94890 w 6708141"/>
                <a:gd name="connsiteY2" fmla="*/ 3545969 h 3545969"/>
                <a:gd name="connsiteX3" fmla="*/ 0 w 6708141"/>
                <a:gd name="connsiteY3" fmla="*/ 3451079 h 3545969"/>
                <a:gd name="connsiteX4" fmla="*/ 0 w 6708141"/>
                <a:gd name="connsiteY4" fmla="*/ 94890 h 3545969"/>
                <a:gd name="connsiteX5" fmla="*/ 94890 w 6708141"/>
                <a:gd name="connsiteY5" fmla="*/ 0 h 3545969"/>
                <a:gd name="connsiteX6" fmla="*/ 6613251 w 6708141"/>
                <a:gd name="connsiteY6" fmla="*/ 0 h 3545969"/>
                <a:gd name="connsiteX0" fmla="*/ 6613251 w 6613251"/>
                <a:gd name="connsiteY0" fmla="*/ 3545969 h 3545969"/>
                <a:gd name="connsiteX1" fmla="*/ 94890 w 6613251"/>
                <a:gd name="connsiteY1" fmla="*/ 3545969 h 3545969"/>
                <a:gd name="connsiteX2" fmla="*/ 0 w 6613251"/>
                <a:gd name="connsiteY2" fmla="*/ 3451079 h 3545969"/>
                <a:gd name="connsiteX3" fmla="*/ 0 w 6613251"/>
                <a:gd name="connsiteY3" fmla="*/ 94890 h 3545969"/>
                <a:gd name="connsiteX4" fmla="*/ 94890 w 6613251"/>
                <a:gd name="connsiteY4" fmla="*/ 0 h 3545969"/>
                <a:gd name="connsiteX5" fmla="*/ 6613251 w 6613251"/>
                <a:gd name="connsiteY5" fmla="*/ 0 h 3545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13251" h="3545969">
                  <a:moveTo>
                    <a:pt x="6613251" y="3545969"/>
                  </a:moveTo>
                  <a:lnTo>
                    <a:pt x="94890" y="3545969"/>
                  </a:lnTo>
                  <a:cubicBezTo>
                    <a:pt x="42484" y="3545969"/>
                    <a:pt x="0" y="3503485"/>
                    <a:pt x="0" y="3451079"/>
                  </a:cubicBezTo>
                  <a:lnTo>
                    <a:pt x="0" y="94890"/>
                  </a:lnTo>
                  <a:cubicBezTo>
                    <a:pt x="0" y="42484"/>
                    <a:pt x="42484" y="0"/>
                    <a:pt x="94890" y="0"/>
                  </a:cubicBezTo>
                  <a:lnTo>
                    <a:pt x="6613251" y="0"/>
                  </a:lnTo>
                </a:path>
              </a:pathLst>
            </a:custGeom>
            <a:noFill/>
            <a:ln w="38100" cap="rnd">
              <a:solidFill>
                <a:srgbClr val="EEB500"/>
              </a:soli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A7CAEE22-8A92-497C-95AC-4545DA35B4AE}"/>
                </a:ext>
              </a:extLst>
            </p:cNvPr>
            <p:cNvSpPr txBox="1"/>
            <p:nvPr/>
          </p:nvSpPr>
          <p:spPr>
            <a:xfrm>
              <a:off x="1311728" y="2786743"/>
              <a:ext cx="5740400" cy="284879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EEB500"/>
                  </a:solidFill>
                  <a:effectLst>
                    <a:outerShdw blurRad="127000" dist="127000" dir="5400000" algn="ctr" rotWithShape="0">
                      <a:srgbClr val="FFC000">
                        <a:alpha val="30000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微信扫码直接领取：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EEB500"/>
                </a:solidFill>
                <a:effectLst>
                  <a:outerShdw blurRad="127000" dist="127000" dir="5400000" algn="ctr" rotWithShape="0">
                    <a:srgbClr val="FFC000">
                      <a:alpha val="3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套</a:t>
              </a: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观海原创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高品质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国内小米、魅族、锤子发布会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PDF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源文件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100+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套的免费字体（包含免费商用字体）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多种样机、图标等高品质素材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永久更新的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在线教程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0B2DC2E-43D4-46ED-A61A-D35004225687}"/>
                </a:ext>
              </a:extLst>
            </p:cNvPr>
            <p:cNvGrpSpPr/>
            <p:nvPr/>
          </p:nvGrpSpPr>
          <p:grpSpPr>
            <a:xfrm rot="6351161">
              <a:off x="9085291" y="2375804"/>
              <a:ext cx="457764" cy="404121"/>
              <a:chOff x="5256142" y="2390169"/>
              <a:chExt cx="545196" cy="481306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xmlns="" id="{2C0315A2-547A-4218-B7E1-DF8440058C03}"/>
                  </a:ext>
                </a:extLst>
              </p:cNvPr>
              <p:cNvSpPr/>
              <p:nvPr/>
            </p:nvSpPr>
            <p:spPr>
              <a:xfrm rot="15300000">
                <a:off x="5148315" y="2600317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xmlns="" id="{4C0269A1-7D76-4F54-B36C-F49E296BA719}"/>
                  </a:ext>
                </a:extLst>
              </p:cNvPr>
              <p:cNvSpPr/>
              <p:nvPr/>
            </p:nvSpPr>
            <p:spPr>
              <a:xfrm rot="15300000">
                <a:off x="5339943" y="2548970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3C9AA7CE-CCCF-45FD-BEED-9F1FF0B00E0A}"/>
                  </a:ext>
                </a:extLst>
              </p:cNvPr>
              <p:cNvSpPr/>
              <p:nvPr/>
            </p:nvSpPr>
            <p:spPr>
              <a:xfrm rot="15300000">
                <a:off x="5530179" y="2497996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56B1D1CD-F561-4706-B51B-9AA3A5428AB0}"/>
                </a:ext>
              </a:extLst>
            </p:cNvPr>
            <p:cNvGrpSpPr/>
            <p:nvPr/>
          </p:nvGrpSpPr>
          <p:grpSpPr>
            <a:xfrm rot="17100000">
              <a:off x="9113866" y="5604778"/>
              <a:ext cx="457764" cy="404121"/>
              <a:chOff x="5256142" y="2390169"/>
              <a:chExt cx="545196" cy="481306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FB7288B0-7EB3-4FEB-AF6A-88329F4AE26F}"/>
                  </a:ext>
                </a:extLst>
              </p:cNvPr>
              <p:cNvSpPr/>
              <p:nvPr/>
            </p:nvSpPr>
            <p:spPr>
              <a:xfrm rot="15300000">
                <a:off x="5148315" y="2600317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E73639D6-D98C-4A8F-A643-910C22503AE4}"/>
                  </a:ext>
                </a:extLst>
              </p:cNvPr>
              <p:cNvSpPr/>
              <p:nvPr/>
            </p:nvSpPr>
            <p:spPr>
              <a:xfrm rot="15300000">
                <a:off x="5339943" y="2548970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530E63A7-0840-48EA-8CD3-5C488853B16A}"/>
                  </a:ext>
                </a:extLst>
              </p:cNvPr>
              <p:cNvSpPr/>
              <p:nvPr/>
            </p:nvSpPr>
            <p:spPr>
              <a:xfrm rot="15300000">
                <a:off x="5530179" y="2497996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8210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4857" y="2119086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观海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1880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D16B32E3-F5F1-47DC-9D40-42C3FDECC463}"/>
              </a:ext>
            </a:extLst>
          </p:cNvPr>
          <p:cNvSpPr/>
          <p:nvPr/>
        </p:nvSpPr>
        <p:spPr>
          <a:xfrm>
            <a:off x="3222171" y="889865"/>
            <a:ext cx="5747657" cy="5332186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47657" h="4818743">
                <a:moveTo>
                  <a:pt x="5268687" y="0"/>
                </a:moveTo>
                <a:lnTo>
                  <a:pt x="5510575" y="0"/>
                </a:ln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01439A56-B2B8-4AAA-80BB-A10D31F43F1F}"/>
              </a:ext>
            </a:extLst>
          </p:cNvPr>
          <p:cNvSpPr/>
          <p:nvPr/>
        </p:nvSpPr>
        <p:spPr>
          <a:xfrm>
            <a:off x="3442362" y="1108959"/>
            <a:ext cx="5307276" cy="4863173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EB4EB3C-316D-4374-9662-FA2164A47719}"/>
              </a:ext>
            </a:extLst>
          </p:cNvPr>
          <p:cNvSpPr/>
          <p:nvPr/>
        </p:nvSpPr>
        <p:spPr>
          <a:xfrm rot="5400000">
            <a:off x="-6267452" y="1691216"/>
            <a:ext cx="25107904" cy="2553547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BB8C273-5CA3-4992-8B55-A37855E68718}"/>
              </a:ext>
            </a:extLst>
          </p:cNvPr>
          <p:cNvSpPr/>
          <p:nvPr/>
        </p:nvSpPr>
        <p:spPr>
          <a:xfrm rot="5400000">
            <a:off x="-6267452" y="2373387"/>
            <a:ext cx="25107904" cy="25535472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11371" h="11402292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8658881" y="11402292"/>
                  <a:pt x="5510225" y="11402292"/>
                </a:cubicBezTo>
                <a:cubicBezTo>
                  <a:pt x="2951942" y="11402292"/>
                  <a:pt x="787222" y="9717250"/>
                  <a:pt x="65392" y="7396493"/>
                </a:cubicBezTo>
                <a:lnTo>
                  <a:pt x="48169" y="7335844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458FF8E-8F9D-4CEE-B104-24B9752F5530}"/>
              </a:ext>
            </a:extLst>
          </p:cNvPr>
          <p:cNvSpPr/>
          <p:nvPr/>
        </p:nvSpPr>
        <p:spPr>
          <a:xfrm rot="5400000">
            <a:off x="-6331237" y="2991772"/>
            <a:ext cx="25107904" cy="25663043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0" fmla="*/ 0 w 11211371"/>
              <a:gd name="connsiteY0" fmla="*/ 4236079 h 11462432"/>
              <a:gd name="connsiteX1" fmla="*/ 65392 w 11211371"/>
              <a:gd name="connsiteY1" fmla="*/ 4005800 h 11462432"/>
              <a:gd name="connsiteX2" fmla="*/ 5510225 w 11211371"/>
              <a:gd name="connsiteY2" fmla="*/ 0 h 11462432"/>
              <a:gd name="connsiteX3" fmla="*/ 11211371 w 11211371"/>
              <a:gd name="connsiteY3" fmla="*/ 5701146 h 11462432"/>
              <a:gd name="connsiteX4" fmla="*/ 5510225 w 11211371"/>
              <a:gd name="connsiteY4" fmla="*/ 11402292 h 11462432"/>
              <a:gd name="connsiteX5" fmla="*/ 337595 w 11211371"/>
              <a:gd name="connsiteY5" fmla="*/ 7991937 h 11462432"/>
              <a:gd name="connsiteX0" fmla="*/ 0 w 11211371"/>
              <a:gd name="connsiteY0" fmla="*/ 4236079 h 11459256"/>
              <a:gd name="connsiteX1" fmla="*/ 65392 w 11211371"/>
              <a:gd name="connsiteY1" fmla="*/ 4005800 h 11459256"/>
              <a:gd name="connsiteX2" fmla="*/ 5510225 w 11211371"/>
              <a:gd name="connsiteY2" fmla="*/ 0 h 11459256"/>
              <a:gd name="connsiteX3" fmla="*/ 11211371 w 11211371"/>
              <a:gd name="connsiteY3" fmla="*/ 5701146 h 11459256"/>
              <a:gd name="connsiteX4" fmla="*/ 5510225 w 11211371"/>
              <a:gd name="connsiteY4" fmla="*/ 11402292 h 11459256"/>
              <a:gd name="connsiteX5" fmla="*/ 337595 w 11211371"/>
              <a:gd name="connsiteY5" fmla="*/ 7991937 h 11459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11371" h="11459256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7322521" y="11020494"/>
                  <a:pt x="5510225" y="11402292"/>
                </a:cubicBezTo>
                <a:cubicBezTo>
                  <a:pt x="3697929" y="11784091"/>
                  <a:pt x="1161501" y="10202112"/>
                  <a:pt x="337595" y="7991937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F85C9DA4-F135-453C-BD9B-BFD8D623B922}"/>
              </a:ext>
            </a:extLst>
          </p:cNvPr>
          <p:cNvSpPr/>
          <p:nvPr/>
        </p:nvSpPr>
        <p:spPr>
          <a:xfrm rot="5400000">
            <a:off x="-6324685" y="3680495"/>
            <a:ext cx="25107904" cy="25649939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0" fmla="*/ 0 w 11211371"/>
              <a:gd name="connsiteY0" fmla="*/ 4236079 h 11458168"/>
              <a:gd name="connsiteX1" fmla="*/ 65392 w 11211371"/>
              <a:gd name="connsiteY1" fmla="*/ 4005800 h 11458168"/>
              <a:gd name="connsiteX2" fmla="*/ 5510225 w 11211371"/>
              <a:gd name="connsiteY2" fmla="*/ 0 h 11458168"/>
              <a:gd name="connsiteX3" fmla="*/ 11211371 w 11211371"/>
              <a:gd name="connsiteY3" fmla="*/ 5701146 h 11458168"/>
              <a:gd name="connsiteX4" fmla="*/ 5510225 w 11211371"/>
              <a:gd name="connsiteY4" fmla="*/ 11402292 h 11458168"/>
              <a:gd name="connsiteX5" fmla="*/ 286557 w 11211371"/>
              <a:gd name="connsiteY5" fmla="*/ 7932393 h 11458168"/>
              <a:gd name="connsiteX0" fmla="*/ 0 w 11211371"/>
              <a:gd name="connsiteY0" fmla="*/ 4236079 h 11453405"/>
              <a:gd name="connsiteX1" fmla="*/ 65392 w 11211371"/>
              <a:gd name="connsiteY1" fmla="*/ 4005800 h 11453405"/>
              <a:gd name="connsiteX2" fmla="*/ 5510225 w 11211371"/>
              <a:gd name="connsiteY2" fmla="*/ 0 h 11453405"/>
              <a:gd name="connsiteX3" fmla="*/ 11211371 w 11211371"/>
              <a:gd name="connsiteY3" fmla="*/ 5701146 h 11453405"/>
              <a:gd name="connsiteX4" fmla="*/ 5510225 w 11211371"/>
              <a:gd name="connsiteY4" fmla="*/ 11402292 h 11453405"/>
              <a:gd name="connsiteX5" fmla="*/ 286557 w 11211371"/>
              <a:gd name="connsiteY5" fmla="*/ 7932393 h 11453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11371" h="11453405">
                <a:moveTo>
                  <a:pt x="0" y="4236079"/>
                </a:moveTo>
                <a:lnTo>
                  <a:pt x="65392" y="4005800"/>
                </a:lnTo>
                <a:cubicBezTo>
                  <a:pt x="787222" y="1685042"/>
                  <a:pt x="2951942" y="0"/>
                  <a:pt x="5510225" y="0"/>
                </a:cubicBezTo>
                <a:cubicBezTo>
                  <a:pt x="8658881" y="0"/>
                  <a:pt x="11211371" y="2552490"/>
                  <a:pt x="11211371" y="5701146"/>
                </a:cubicBezTo>
                <a:cubicBezTo>
                  <a:pt x="11211371" y="8849802"/>
                  <a:pt x="7331027" y="11030418"/>
                  <a:pt x="5510225" y="11402292"/>
                </a:cubicBezTo>
                <a:cubicBezTo>
                  <a:pt x="3689423" y="11774166"/>
                  <a:pt x="1195527" y="10066010"/>
                  <a:pt x="286557" y="7932393"/>
                </a:cubicBez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CD2B7D6-373A-4607-BB29-6D77E35D316D}"/>
              </a:ext>
            </a:extLst>
          </p:cNvPr>
          <p:cNvSpPr/>
          <p:nvPr/>
        </p:nvSpPr>
        <p:spPr>
          <a:xfrm rot="5400000">
            <a:off x="-6148754" y="4409077"/>
            <a:ext cx="25000029" cy="25664994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17223 w 11163202"/>
              <a:gd name="connsiteY0" fmla="*/ 4005800 h 11402292"/>
              <a:gd name="connsiteX1" fmla="*/ 5462056 w 11163202"/>
              <a:gd name="connsiteY1" fmla="*/ 0 h 11402292"/>
              <a:gd name="connsiteX2" fmla="*/ 11163202 w 11163202"/>
              <a:gd name="connsiteY2" fmla="*/ 5701146 h 11402292"/>
              <a:gd name="connsiteX3" fmla="*/ 5462056 w 11163202"/>
              <a:gd name="connsiteY3" fmla="*/ 11402292 h 11402292"/>
              <a:gd name="connsiteX4" fmla="*/ 17223 w 11163202"/>
              <a:gd name="connsiteY4" fmla="*/ 7396493 h 11402292"/>
              <a:gd name="connsiteX5" fmla="*/ 0 w 11163202"/>
              <a:gd name="connsiteY5" fmla="*/ 7335844 h 11402292"/>
              <a:gd name="connsiteX0" fmla="*/ 272414 w 11163202"/>
              <a:gd name="connsiteY0" fmla="*/ 3449503 h 11464123"/>
              <a:gd name="connsiteX1" fmla="*/ 5462056 w 11163202"/>
              <a:gd name="connsiteY1" fmla="*/ 61831 h 11464123"/>
              <a:gd name="connsiteX2" fmla="*/ 11163202 w 11163202"/>
              <a:gd name="connsiteY2" fmla="*/ 5762977 h 11464123"/>
              <a:gd name="connsiteX3" fmla="*/ 5462056 w 11163202"/>
              <a:gd name="connsiteY3" fmla="*/ 11464123 h 11464123"/>
              <a:gd name="connsiteX4" fmla="*/ 17223 w 11163202"/>
              <a:gd name="connsiteY4" fmla="*/ 7458324 h 11464123"/>
              <a:gd name="connsiteX5" fmla="*/ 0 w 11163202"/>
              <a:gd name="connsiteY5" fmla="*/ 7397675 h 11464123"/>
              <a:gd name="connsiteX0" fmla="*/ 272414 w 11163202"/>
              <a:gd name="connsiteY0" fmla="*/ 3445507 h 11460127"/>
              <a:gd name="connsiteX1" fmla="*/ 5462056 w 11163202"/>
              <a:gd name="connsiteY1" fmla="*/ 57835 h 11460127"/>
              <a:gd name="connsiteX2" fmla="*/ 11163202 w 11163202"/>
              <a:gd name="connsiteY2" fmla="*/ 5758981 h 11460127"/>
              <a:gd name="connsiteX3" fmla="*/ 5462056 w 11163202"/>
              <a:gd name="connsiteY3" fmla="*/ 11460127 h 11460127"/>
              <a:gd name="connsiteX4" fmla="*/ 17223 w 11163202"/>
              <a:gd name="connsiteY4" fmla="*/ 7454328 h 11460127"/>
              <a:gd name="connsiteX5" fmla="*/ 0 w 11163202"/>
              <a:gd name="connsiteY5" fmla="*/ 7393679 h 1146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3202" h="11460127">
                <a:moveTo>
                  <a:pt x="272414" y="3445507"/>
                </a:moveTo>
                <a:cubicBezTo>
                  <a:pt x="1153029" y="1260850"/>
                  <a:pt x="3646925" y="-327744"/>
                  <a:pt x="5462056" y="57835"/>
                </a:cubicBezTo>
                <a:cubicBezTo>
                  <a:pt x="7277187" y="443414"/>
                  <a:pt x="11163202" y="2610325"/>
                  <a:pt x="11163202" y="5758981"/>
                </a:cubicBezTo>
                <a:cubicBezTo>
                  <a:pt x="11163202" y="8907637"/>
                  <a:pt x="8610712" y="11460127"/>
                  <a:pt x="5462056" y="11460127"/>
                </a:cubicBezTo>
                <a:cubicBezTo>
                  <a:pt x="2903773" y="11460127"/>
                  <a:pt x="739053" y="9775085"/>
                  <a:pt x="17223" y="7454328"/>
                </a:cubicBezTo>
                <a:lnTo>
                  <a:pt x="0" y="7393679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DBE2189-B48E-4005-A413-80D57AAB2A0E}"/>
              </a:ext>
            </a:extLst>
          </p:cNvPr>
          <p:cNvSpPr/>
          <p:nvPr/>
        </p:nvSpPr>
        <p:spPr>
          <a:xfrm rot="5400000">
            <a:off x="-6155889" y="5098383"/>
            <a:ext cx="25000029" cy="25650724"/>
          </a:xfrm>
          <a:custGeom>
            <a:avLst/>
            <a:gdLst>
              <a:gd name="connsiteX0" fmla="*/ 5510225 w 11211371"/>
              <a:gd name="connsiteY0" fmla="*/ 0 h 11402292"/>
              <a:gd name="connsiteX1" fmla="*/ 11211371 w 11211371"/>
              <a:gd name="connsiteY1" fmla="*/ 5701146 h 11402292"/>
              <a:gd name="connsiteX2" fmla="*/ 5510225 w 11211371"/>
              <a:gd name="connsiteY2" fmla="*/ 11402292 h 11402292"/>
              <a:gd name="connsiteX3" fmla="*/ 65392 w 11211371"/>
              <a:gd name="connsiteY3" fmla="*/ 7396493 h 11402292"/>
              <a:gd name="connsiteX4" fmla="*/ 48169 w 11211371"/>
              <a:gd name="connsiteY4" fmla="*/ 7335844 h 11402292"/>
              <a:gd name="connsiteX5" fmla="*/ 2940630 w 11211371"/>
              <a:gd name="connsiteY5" fmla="*/ 7335844 h 11402292"/>
              <a:gd name="connsiteX6" fmla="*/ 2940630 w 11211371"/>
              <a:gd name="connsiteY6" fmla="*/ 4236079 h 11402292"/>
              <a:gd name="connsiteX7" fmla="*/ 0 w 11211371"/>
              <a:gd name="connsiteY7" fmla="*/ 4236079 h 11402292"/>
              <a:gd name="connsiteX8" fmla="*/ 65392 w 11211371"/>
              <a:gd name="connsiteY8" fmla="*/ 4005800 h 11402292"/>
              <a:gd name="connsiteX9" fmla="*/ 5510225 w 11211371"/>
              <a:gd name="connsiteY9" fmla="*/ 0 h 11402292"/>
              <a:gd name="connsiteX0" fmla="*/ 2940630 w 11211371"/>
              <a:gd name="connsiteY0" fmla="*/ 4236079 h 11402292"/>
              <a:gd name="connsiteX1" fmla="*/ 0 w 11211371"/>
              <a:gd name="connsiteY1" fmla="*/ 4236079 h 11402292"/>
              <a:gd name="connsiteX2" fmla="*/ 65392 w 11211371"/>
              <a:gd name="connsiteY2" fmla="*/ 4005800 h 11402292"/>
              <a:gd name="connsiteX3" fmla="*/ 5510225 w 11211371"/>
              <a:gd name="connsiteY3" fmla="*/ 0 h 11402292"/>
              <a:gd name="connsiteX4" fmla="*/ 11211371 w 11211371"/>
              <a:gd name="connsiteY4" fmla="*/ 5701146 h 11402292"/>
              <a:gd name="connsiteX5" fmla="*/ 5510225 w 11211371"/>
              <a:gd name="connsiteY5" fmla="*/ 11402292 h 11402292"/>
              <a:gd name="connsiteX6" fmla="*/ 65392 w 11211371"/>
              <a:gd name="connsiteY6" fmla="*/ 7396493 h 11402292"/>
              <a:gd name="connsiteX7" fmla="*/ 48169 w 11211371"/>
              <a:gd name="connsiteY7" fmla="*/ 7335844 h 11402292"/>
              <a:gd name="connsiteX8" fmla="*/ 2940630 w 11211371"/>
              <a:gd name="connsiteY8" fmla="*/ 7335844 h 11402292"/>
              <a:gd name="connsiteX9" fmla="*/ 3032070 w 11211371"/>
              <a:gd name="connsiteY9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8" fmla="*/ 3032070 w 11211371"/>
              <a:gd name="connsiteY8" fmla="*/ 4327519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7" fmla="*/ 2940630 w 11211371"/>
              <a:gd name="connsiteY7" fmla="*/ 7335844 h 11402292"/>
              <a:gd name="connsiteX0" fmla="*/ 0 w 11211371"/>
              <a:gd name="connsiteY0" fmla="*/ 4236079 h 11402292"/>
              <a:gd name="connsiteX1" fmla="*/ 65392 w 11211371"/>
              <a:gd name="connsiteY1" fmla="*/ 4005800 h 11402292"/>
              <a:gd name="connsiteX2" fmla="*/ 5510225 w 11211371"/>
              <a:gd name="connsiteY2" fmla="*/ 0 h 11402292"/>
              <a:gd name="connsiteX3" fmla="*/ 11211371 w 11211371"/>
              <a:gd name="connsiteY3" fmla="*/ 5701146 h 11402292"/>
              <a:gd name="connsiteX4" fmla="*/ 5510225 w 11211371"/>
              <a:gd name="connsiteY4" fmla="*/ 11402292 h 11402292"/>
              <a:gd name="connsiteX5" fmla="*/ 65392 w 11211371"/>
              <a:gd name="connsiteY5" fmla="*/ 7396493 h 11402292"/>
              <a:gd name="connsiteX6" fmla="*/ 48169 w 11211371"/>
              <a:gd name="connsiteY6" fmla="*/ 7335844 h 11402292"/>
              <a:gd name="connsiteX0" fmla="*/ 17223 w 11163202"/>
              <a:gd name="connsiteY0" fmla="*/ 4005800 h 11402292"/>
              <a:gd name="connsiteX1" fmla="*/ 5462056 w 11163202"/>
              <a:gd name="connsiteY1" fmla="*/ 0 h 11402292"/>
              <a:gd name="connsiteX2" fmla="*/ 11163202 w 11163202"/>
              <a:gd name="connsiteY2" fmla="*/ 5701146 h 11402292"/>
              <a:gd name="connsiteX3" fmla="*/ 5462056 w 11163202"/>
              <a:gd name="connsiteY3" fmla="*/ 11402292 h 11402292"/>
              <a:gd name="connsiteX4" fmla="*/ 17223 w 11163202"/>
              <a:gd name="connsiteY4" fmla="*/ 7396493 h 11402292"/>
              <a:gd name="connsiteX5" fmla="*/ 0 w 11163202"/>
              <a:gd name="connsiteY5" fmla="*/ 7335844 h 11402292"/>
              <a:gd name="connsiteX0" fmla="*/ 221376 w 11163202"/>
              <a:gd name="connsiteY0" fmla="*/ 3570706 h 11454896"/>
              <a:gd name="connsiteX1" fmla="*/ 5462056 w 11163202"/>
              <a:gd name="connsiteY1" fmla="*/ 52604 h 11454896"/>
              <a:gd name="connsiteX2" fmla="*/ 11163202 w 11163202"/>
              <a:gd name="connsiteY2" fmla="*/ 5753750 h 11454896"/>
              <a:gd name="connsiteX3" fmla="*/ 5462056 w 11163202"/>
              <a:gd name="connsiteY3" fmla="*/ 11454896 h 11454896"/>
              <a:gd name="connsiteX4" fmla="*/ 17223 w 11163202"/>
              <a:gd name="connsiteY4" fmla="*/ 7449097 h 11454896"/>
              <a:gd name="connsiteX5" fmla="*/ 0 w 11163202"/>
              <a:gd name="connsiteY5" fmla="*/ 7388448 h 11454896"/>
              <a:gd name="connsiteX0" fmla="*/ 221376 w 11163202"/>
              <a:gd name="connsiteY0" fmla="*/ 3569565 h 11453755"/>
              <a:gd name="connsiteX1" fmla="*/ 5462056 w 11163202"/>
              <a:gd name="connsiteY1" fmla="*/ 51463 h 11453755"/>
              <a:gd name="connsiteX2" fmla="*/ 11163202 w 11163202"/>
              <a:gd name="connsiteY2" fmla="*/ 5752609 h 11453755"/>
              <a:gd name="connsiteX3" fmla="*/ 5462056 w 11163202"/>
              <a:gd name="connsiteY3" fmla="*/ 11453755 h 11453755"/>
              <a:gd name="connsiteX4" fmla="*/ 17223 w 11163202"/>
              <a:gd name="connsiteY4" fmla="*/ 7447956 h 11453755"/>
              <a:gd name="connsiteX5" fmla="*/ 0 w 11163202"/>
              <a:gd name="connsiteY5" fmla="*/ 7387307 h 11453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63202" h="11453755">
                <a:moveTo>
                  <a:pt x="221376" y="3569565"/>
                </a:moveTo>
                <a:cubicBezTo>
                  <a:pt x="1039611" y="1294174"/>
                  <a:pt x="3638418" y="-312378"/>
                  <a:pt x="5462056" y="51463"/>
                </a:cubicBezTo>
                <a:cubicBezTo>
                  <a:pt x="7285694" y="415304"/>
                  <a:pt x="11163202" y="2603953"/>
                  <a:pt x="11163202" y="5752609"/>
                </a:cubicBezTo>
                <a:cubicBezTo>
                  <a:pt x="11163202" y="8901265"/>
                  <a:pt x="8610712" y="11453755"/>
                  <a:pt x="5462056" y="11453755"/>
                </a:cubicBezTo>
                <a:cubicBezTo>
                  <a:pt x="2903773" y="11453755"/>
                  <a:pt x="739053" y="9768713"/>
                  <a:pt x="17223" y="7447956"/>
                </a:cubicBezTo>
                <a:lnTo>
                  <a:pt x="0" y="7387307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9E8CE53-2E70-4B21-BA53-74A6CCE46BF8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新浪微博</a:t>
            </a:r>
            <a:r>
              <a:rPr lang="en-US" altLang="zh-CN" dirty="0"/>
              <a:t>/</a:t>
            </a:r>
            <a:r>
              <a:rPr lang="zh-CN" altLang="en-US" dirty="0"/>
              <a:t>微信订阅：观海</a:t>
            </a:r>
            <a:r>
              <a:rPr lang="en-US" altLang="zh-CN" dirty="0"/>
              <a:t>PPT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E1B267C-E833-41FE-A112-EF5AE1E618B8}"/>
              </a:ext>
            </a:extLst>
          </p:cNvPr>
          <p:cNvSpPr txBox="1"/>
          <p:nvPr/>
        </p:nvSpPr>
        <p:spPr>
          <a:xfrm>
            <a:off x="2442454" y="1343203"/>
            <a:ext cx="7307091" cy="1107996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spc="300" dirty="0">
                <a:ln w="222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CONTENS</a:t>
            </a:r>
            <a:endParaRPr lang="zh-CN" altLang="en-US" sz="6600" spc="300" dirty="0">
              <a:ln w="22225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679F9E9-9056-42E9-BAB1-E6C8C1372FB1}"/>
              </a:ext>
            </a:extLst>
          </p:cNvPr>
          <p:cNvGrpSpPr/>
          <p:nvPr/>
        </p:nvGrpSpPr>
        <p:grpSpPr>
          <a:xfrm>
            <a:off x="4085198" y="2557564"/>
            <a:ext cx="4144402" cy="584775"/>
            <a:chOff x="4161398" y="2539841"/>
            <a:chExt cx="5180214" cy="73092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8FBD01EC-CDE4-45B1-9E4A-B5C1BA533CC7}"/>
                </a:ext>
              </a:extLst>
            </p:cNvPr>
            <p:cNvGrpSpPr/>
            <p:nvPr/>
          </p:nvGrpSpPr>
          <p:grpSpPr>
            <a:xfrm>
              <a:off x="4161398" y="2539841"/>
              <a:ext cx="695325" cy="730928"/>
              <a:chOff x="4228073" y="2558891"/>
              <a:chExt cx="695325" cy="730928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ADA5467C-0D2D-4B00-807A-380EB2112FFE}"/>
                  </a:ext>
                </a:extLst>
              </p:cNvPr>
              <p:cNvSpPr/>
              <p:nvPr/>
            </p:nvSpPr>
            <p:spPr>
              <a:xfrm>
                <a:off x="4284196" y="2663307"/>
                <a:ext cx="583080" cy="58263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7657" h="4818743">
                    <a:moveTo>
                      <a:pt x="5268687" y="0"/>
                    </a:moveTo>
                    <a:lnTo>
                      <a:pt x="5510575" y="0"/>
                    </a:lnTo>
                    <a:cubicBezTo>
                      <a:pt x="5641512" y="0"/>
                      <a:pt x="5747657" y="106145"/>
                      <a:pt x="5747657" y="237082"/>
                    </a:cubicBezTo>
                    <a:lnTo>
                      <a:pt x="5747657" y="4581661"/>
                    </a:lnTo>
                    <a:cubicBezTo>
                      <a:pt x="5747657" y="4712598"/>
                      <a:pt x="5641512" y="4818743"/>
                      <a:pt x="5510575" y="4818743"/>
                    </a:cubicBezTo>
                    <a:lnTo>
                      <a:pt x="237082" y="4818743"/>
                    </a:lnTo>
                    <a:cubicBezTo>
                      <a:pt x="106145" y="4818743"/>
                      <a:pt x="0" y="4712598"/>
                      <a:pt x="0" y="4581661"/>
                    </a:cubicBezTo>
                    <a:lnTo>
                      <a:pt x="0" y="237082"/>
                    </a:lnTo>
                    <a:cubicBezTo>
                      <a:pt x="0" y="106145"/>
                      <a:pt x="106145" y="0"/>
                      <a:pt x="237082" y="0"/>
                    </a:cubicBezTo>
                    <a:lnTo>
                      <a:pt x="4455887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glow rad="254000">
                  <a:schemeClr val="bg1">
                    <a:alpha val="12000"/>
                  </a:schemeClr>
                </a:glow>
                <a:outerShdw blurRad="50800" dist="101600" dir="5400000" algn="t" rotWithShape="0">
                  <a:schemeClr val="bg1">
                    <a:alpha val="40000"/>
                  </a:scheme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4A92F0FD-3DB7-44A9-8197-4DBE51F3A515}"/>
                  </a:ext>
                </a:extLst>
              </p:cNvPr>
              <p:cNvSpPr txBox="1"/>
              <p:nvPr/>
            </p:nvSpPr>
            <p:spPr>
              <a:xfrm>
                <a:off x="4228073" y="2558891"/>
                <a:ext cx="695325" cy="730928"/>
              </a:xfrm>
              <a:prstGeom prst="rect">
                <a:avLst/>
              </a:prstGeom>
              <a:effectLst>
                <a:glow rad="228600">
                  <a:srgbClr val="FFC000">
                    <a:alpha val="12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ln w="15875">
                      <a:solidFill>
                        <a:schemeClr val="bg1"/>
                      </a:solidFill>
                    </a:ln>
                    <a:noFill/>
                    <a:effectLst>
                      <a:outerShdw blurRad="50800" dist="63500" dir="5400000" algn="t" rotWithShape="0">
                        <a:schemeClr val="bg1">
                          <a:alpha val="50000"/>
                        </a:schemeClr>
                      </a:outerShdw>
                    </a:effectLst>
                    <a:latin typeface="CargoD" panose="04020705030B02020402" pitchFamily="82" charset="0"/>
                    <a:ea typeface="Gen Jyuu Gothic Monospace Ligh" panose="02070309020205020404" pitchFamily="49" charset="-128"/>
                    <a:cs typeface="Gen Jyuu Gothic Monospace Ligh" panose="02070309020205020404" pitchFamily="49" charset="-128"/>
                  </a:rPr>
                  <a:t>1</a:t>
                </a:r>
                <a:endParaRPr lang="zh-CN" altLang="en-US" sz="3200" spc="300" dirty="0">
                  <a:ln w="15875">
                    <a:solidFill>
                      <a:schemeClr val="bg1"/>
                    </a:solidFill>
                  </a:ln>
                  <a:noFill/>
                  <a:effectLst>
                    <a:outerShdw blurRad="508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9253F53-A678-4FA0-952C-83C3D8B2339A}"/>
                </a:ext>
              </a:extLst>
            </p:cNvPr>
            <p:cNvSpPr txBox="1"/>
            <p:nvPr/>
          </p:nvSpPr>
          <p:spPr>
            <a:xfrm>
              <a:off x="5079949" y="2669258"/>
              <a:ext cx="4261663" cy="57705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这里输入</a:t>
              </a:r>
              <a:r>
                <a:rPr lang="en-US" altLang="zh-CN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01</a:t>
              </a:r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章节题目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8815560-66BD-445B-BCFE-A8A52CC793E8}"/>
              </a:ext>
            </a:extLst>
          </p:cNvPr>
          <p:cNvGrpSpPr/>
          <p:nvPr/>
        </p:nvGrpSpPr>
        <p:grpSpPr>
          <a:xfrm>
            <a:off x="4085198" y="3291390"/>
            <a:ext cx="4144402" cy="584775"/>
            <a:chOff x="4161398" y="2539841"/>
            <a:chExt cx="5180214" cy="730928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8657FC38-89A4-4ECF-B52D-02C0E7C8FF26}"/>
                </a:ext>
              </a:extLst>
            </p:cNvPr>
            <p:cNvGrpSpPr/>
            <p:nvPr/>
          </p:nvGrpSpPr>
          <p:grpSpPr>
            <a:xfrm>
              <a:off x="4161398" y="2539841"/>
              <a:ext cx="695325" cy="730928"/>
              <a:chOff x="4228073" y="2558891"/>
              <a:chExt cx="695325" cy="730928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36CD9DCA-CA88-4BC0-8814-C03B2364BE88}"/>
                  </a:ext>
                </a:extLst>
              </p:cNvPr>
              <p:cNvSpPr/>
              <p:nvPr/>
            </p:nvSpPr>
            <p:spPr>
              <a:xfrm>
                <a:off x="4284196" y="2663307"/>
                <a:ext cx="583080" cy="58263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7657" h="4818743">
                    <a:moveTo>
                      <a:pt x="5268687" y="0"/>
                    </a:moveTo>
                    <a:lnTo>
                      <a:pt x="5510575" y="0"/>
                    </a:lnTo>
                    <a:cubicBezTo>
                      <a:pt x="5641512" y="0"/>
                      <a:pt x="5747657" y="106145"/>
                      <a:pt x="5747657" y="237082"/>
                    </a:cubicBezTo>
                    <a:lnTo>
                      <a:pt x="5747657" y="4581661"/>
                    </a:lnTo>
                    <a:cubicBezTo>
                      <a:pt x="5747657" y="4712598"/>
                      <a:pt x="5641512" y="4818743"/>
                      <a:pt x="5510575" y="4818743"/>
                    </a:cubicBezTo>
                    <a:lnTo>
                      <a:pt x="237082" y="4818743"/>
                    </a:lnTo>
                    <a:cubicBezTo>
                      <a:pt x="106145" y="4818743"/>
                      <a:pt x="0" y="4712598"/>
                      <a:pt x="0" y="4581661"/>
                    </a:cubicBezTo>
                    <a:lnTo>
                      <a:pt x="0" y="237082"/>
                    </a:lnTo>
                    <a:cubicBezTo>
                      <a:pt x="0" y="106145"/>
                      <a:pt x="106145" y="0"/>
                      <a:pt x="237082" y="0"/>
                    </a:cubicBezTo>
                    <a:lnTo>
                      <a:pt x="4455887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glow rad="254000">
                  <a:schemeClr val="bg1">
                    <a:alpha val="12000"/>
                  </a:schemeClr>
                </a:glow>
                <a:outerShdw blurRad="50800" dist="101600" dir="5400000" algn="t" rotWithShape="0">
                  <a:schemeClr val="bg1">
                    <a:alpha val="40000"/>
                  </a:scheme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416DD5A8-8C95-4E80-8B3E-2403146A8412}"/>
                  </a:ext>
                </a:extLst>
              </p:cNvPr>
              <p:cNvSpPr txBox="1"/>
              <p:nvPr/>
            </p:nvSpPr>
            <p:spPr>
              <a:xfrm>
                <a:off x="4228073" y="2558891"/>
                <a:ext cx="695325" cy="730928"/>
              </a:xfrm>
              <a:prstGeom prst="rect">
                <a:avLst/>
              </a:prstGeom>
              <a:effectLst>
                <a:glow rad="228600">
                  <a:srgbClr val="FFC000">
                    <a:alpha val="12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ln w="15875">
                      <a:solidFill>
                        <a:schemeClr val="bg1"/>
                      </a:solidFill>
                    </a:ln>
                    <a:noFill/>
                    <a:effectLst>
                      <a:outerShdw blurRad="50800" dist="63500" dir="5400000" algn="t" rotWithShape="0">
                        <a:schemeClr val="bg1">
                          <a:alpha val="50000"/>
                        </a:schemeClr>
                      </a:outerShdw>
                    </a:effectLst>
                    <a:latin typeface="CargoD" panose="04020705030B02020402" pitchFamily="82" charset="0"/>
                    <a:ea typeface="Gen Jyuu Gothic Monospace Ligh" panose="02070309020205020404" pitchFamily="49" charset="-128"/>
                    <a:cs typeface="Gen Jyuu Gothic Monospace Ligh" panose="02070309020205020404" pitchFamily="49" charset="-128"/>
                  </a:rPr>
                  <a:t>2</a:t>
                </a:r>
                <a:endParaRPr lang="zh-CN" altLang="en-US" sz="3200" spc="300" dirty="0">
                  <a:ln w="15875">
                    <a:solidFill>
                      <a:schemeClr val="bg1"/>
                    </a:solidFill>
                  </a:ln>
                  <a:noFill/>
                  <a:effectLst>
                    <a:outerShdw blurRad="508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endParaRPr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EE328B59-28D0-4227-BFA4-2A5104A7524E}"/>
                </a:ext>
              </a:extLst>
            </p:cNvPr>
            <p:cNvSpPr txBox="1"/>
            <p:nvPr/>
          </p:nvSpPr>
          <p:spPr>
            <a:xfrm>
              <a:off x="5079949" y="2669258"/>
              <a:ext cx="4261663" cy="57705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这里输入</a:t>
              </a:r>
              <a:r>
                <a:rPr lang="en-US" altLang="zh-CN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02</a:t>
              </a:r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章节题目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4D7F372F-D114-4BC3-AB82-5BCEFCCBFD02}"/>
              </a:ext>
            </a:extLst>
          </p:cNvPr>
          <p:cNvGrpSpPr/>
          <p:nvPr/>
        </p:nvGrpSpPr>
        <p:grpSpPr>
          <a:xfrm>
            <a:off x="4085198" y="4040748"/>
            <a:ext cx="4144402" cy="584775"/>
            <a:chOff x="4161398" y="2539841"/>
            <a:chExt cx="5180214" cy="73092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7E7DB9EE-561B-4C81-A8C3-706D16CC0031}"/>
                </a:ext>
              </a:extLst>
            </p:cNvPr>
            <p:cNvGrpSpPr/>
            <p:nvPr/>
          </p:nvGrpSpPr>
          <p:grpSpPr>
            <a:xfrm>
              <a:off x="4161398" y="2539841"/>
              <a:ext cx="695325" cy="730928"/>
              <a:chOff x="4228073" y="2558891"/>
              <a:chExt cx="695325" cy="730928"/>
            </a:xfrm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3A569E76-1374-4EE9-9C92-97FDCB3CA138}"/>
                  </a:ext>
                </a:extLst>
              </p:cNvPr>
              <p:cNvSpPr/>
              <p:nvPr/>
            </p:nvSpPr>
            <p:spPr>
              <a:xfrm>
                <a:off x="4284196" y="2663307"/>
                <a:ext cx="583080" cy="58263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7657" h="4818743">
                    <a:moveTo>
                      <a:pt x="5268687" y="0"/>
                    </a:moveTo>
                    <a:lnTo>
                      <a:pt x="5510575" y="0"/>
                    </a:lnTo>
                    <a:cubicBezTo>
                      <a:pt x="5641512" y="0"/>
                      <a:pt x="5747657" y="106145"/>
                      <a:pt x="5747657" y="237082"/>
                    </a:cubicBezTo>
                    <a:lnTo>
                      <a:pt x="5747657" y="4581661"/>
                    </a:lnTo>
                    <a:cubicBezTo>
                      <a:pt x="5747657" y="4712598"/>
                      <a:pt x="5641512" y="4818743"/>
                      <a:pt x="5510575" y="4818743"/>
                    </a:cubicBezTo>
                    <a:lnTo>
                      <a:pt x="237082" y="4818743"/>
                    </a:lnTo>
                    <a:cubicBezTo>
                      <a:pt x="106145" y="4818743"/>
                      <a:pt x="0" y="4712598"/>
                      <a:pt x="0" y="4581661"/>
                    </a:cubicBezTo>
                    <a:lnTo>
                      <a:pt x="0" y="237082"/>
                    </a:lnTo>
                    <a:cubicBezTo>
                      <a:pt x="0" y="106145"/>
                      <a:pt x="106145" y="0"/>
                      <a:pt x="237082" y="0"/>
                    </a:cubicBezTo>
                    <a:lnTo>
                      <a:pt x="4455887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glow rad="254000">
                  <a:schemeClr val="bg1">
                    <a:alpha val="12000"/>
                  </a:schemeClr>
                </a:glow>
                <a:outerShdw blurRad="50800" dist="101600" dir="5400000" algn="t" rotWithShape="0">
                  <a:schemeClr val="bg1">
                    <a:alpha val="40000"/>
                  </a:scheme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B3CF0AB8-E640-46F6-8EEB-A9127872F8DD}"/>
                  </a:ext>
                </a:extLst>
              </p:cNvPr>
              <p:cNvSpPr txBox="1"/>
              <p:nvPr/>
            </p:nvSpPr>
            <p:spPr>
              <a:xfrm>
                <a:off x="4228073" y="2558891"/>
                <a:ext cx="695325" cy="730928"/>
              </a:xfrm>
              <a:prstGeom prst="rect">
                <a:avLst/>
              </a:prstGeom>
              <a:effectLst>
                <a:glow rad="228600">
                  <a:srgbClr val="FFC000">
                    <a:alpha val="12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ln w="15875">
                      <a:solidFill>
                        <a:schemeClr val="bg1"/>
                      </a:solidFill>
                    </a:ln>
                    <a:noFill/>
                    <a:effectLst>
                      <a:outerShdw blurRad="50800" dist="63500" dir="5400000" algn="t" rotWithShape="0">
                        <a:schemeClr val="bg1">
                          <a:alpha val="50000"/>
                        </a:schemeClr>
                      </a:outerShdw>
                    </a:effectLst>
                    <a:latin typeface="CargoD" panose="04020705030B02020402" pitchFamily="82" charset="0"/>
                    <a:ea typeface="Gen Jyuu Gothic Monospace Ligh" panose="02070309020205020404" pitchFamily="49" charset="-128"/>
                    <a:cs typeface="Gen Jyuu Gothic Monospace Ligh" panose="02070309020205020404" pitchFamily="49" charset="-128"/>
                  </a:rPr>
                  <a:t>3</a:t>
                </a:r>
                <a:endParaRPr lang="zh-CN" altLang="en-US" sz="3200" spc="300" dirty="0">
                  <a:ln w="15875">
                    <a:solidFill>
                      <a:schemeClr val="bg1"/>
                    </a:solidFill>
                  </a:ln>
                  <a:noFill/>
                  <a:effectLst>
                    <a:outerShdw blurRad="508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29CC10D8-D822-4640-8FB9-6D8390332B6E}"/>
                </a:ext>
              </a:extLst>
            </p:cNvPr>
            <p:cNvSpPr txBox="1"/>
            <p:nvPr/>
          </p:nvSpPr>
          <p:spPr>
            <a:xfrm>
              <a:off x="5079949" y="2669258"/>
              <a:ext cx="4261663" cy="577049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这里输入</a:t>
              </a:r>
              <a:r>
                <a:rPr lang="en-US" altLang="zh-CN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03</a:t>
              </a:r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章节题目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BFCB490-5F39-404E-84D5-D702CD843F58}"/>
              </a:ext>
            </a:extLst>
          </p:cNvPr>
          <p:cNvGrpSpPr/>
          <p:nvPr/>
        </p:nvGrpSpPr>
        <p:grpSpPr>
          <a:xfrm>
            <a:off x="4085198" y="4790106"/>
            <a:ext cx="4144402" cy="584775"/>
            <a:chOff x="4161398" y="2539841"/>
            <a:chExt cx="5180214" cy="73092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EC44D382-539F-41C4-B347-FB43CFA8DBC5}"/>
                </a:ext>
              </a:extLst>
            </p:cNvPr>
            <p:cNvGrpSpPr/>
            <p:nvPr/>
          </p:nvGrpSpPr>
          <p:grpSpPr>
            <a:xfrm>
              <a:off x="4161398" y="2539841"/>
              <a:ext cx="695325" cy="730928"/>
              <a:chOff x="4228073" y="2558891"/>
              <a:chExt cx="695325" cy="730928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4259EE6E-6F73-4FD7-B78E-9F0C8AE1BB3B}"/>
                  </a:ext>
                </a:extLst>
              </p:cNvPr>
              <p:cNvSpPr/>
              <p:nvPr/>
            </p:nvSpPr>
            <p:spPr>
              <a:xfrm>
                <a:off x="4284196" y="2663307"/>
                <a:ext cx="583080" cy="582638"/>
              </a:xfrm>
              <a:custGeom>
                <a:avLst/>
                <a:gdLst>
                  <a:gd name="connsiteX0" fmla="*/ 237082 w 5747657"/>
                  <a:gd name="connsiteY0" fmla="*/ 0 h 4818743"/>
                  <a:gd name="connsiteX1" fmla="*/ 4455887 w 5747657"/>
                  <a:gd name="connsiteY1" fmla="*/ 0 h 4818743"/>
                  <a:gd name="connsiteX2" fmla="*/ 4455887 w 5747657"/>
                  <a:gd name="connsiteY2" fmla="*/ 533400 h 4818743"/>
                  <a:gd name="connsiteX3" fmla="*/ 5268687 w 5747657"/>
                  <a:gd name="connsiteY3" fmla="*/ 533400 h 4818743"/>
                  <a:gd name="connsiteX4" fmla="*/ 5268687 w 5747657"/>
                  <a:gd name="connsiteY4" fmla="*/ 0 h 4818743"/>
                  <a:gd name="connsiteX5" fmla="*/ 5510575 w 5747657"/>
                  <a:gd name="connsiteY5" fmla="*/ 0 h 4818743"/>
                  <a:gd name="connsiteX6" fmla="*/ 5747657 w 5747657"/>
                  <a:gd name="connsiteY6" fmla="*/ 237082 h 4818743"/>
                  <a:gd name="connsiteX7" fmla="*/ 5747657 w 5747657"/>
                  <a:gd name="connsiteY7" fmla="*/ 4581661 h 4818743"/>
                  <a:gd name="connsiteX8" fmla="*/ 5510575 w 5747657"/>
                  <a:gd name="connsiteY8" fmla="*/ 4818743 h 4818743"/>
                  <a:gd name="connsiteX9" fmla="*/ 237082 w 5747657"/>
                  <a:gd name="connsiteY9" fmla="*/ 4818743 h 4818743"/>
                  <a:gd name="connsiteX10" fmla="*/ 0 w 5747657"/>
                  <a:gd name="connsiteY10" fmla="*/ 4581661 h 4818743"/>
                  <a:gd name="connsiteX11" fmla="*/ 0 w 5747657"/>
                  <a:gd name="connsiteY11" fmla="*/ 237082 h 4818743"/>
                  <a:gd name="connsiteX12" fmla="*/ 237082 w 5747657"/>
                  <a:gd name="connsiteY12" fmla="*/ 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533400 h 4818743"/>
                  <a:gd name="connsiteX2" fmla="*/ 5268687 w 5747657"/>
                  <a:gd name="connsiteY2" fmla="*/ 0 h 4818743"/>
                  <a:gd name="connsiteX3" fmla="*/ 5510575 w 5747657"/>
                  <a:gd name="connsiteY3" fmla="*/ 0 h 4818743"/>
                  <a:gd name="connsiteX4" fmla="*/ 5747657 w 5747657"/>
                  <a:gd name="connsiteY4" fmla="*/ 237082 h 4818743"/>
                  <a:gd name="connsiteX5" fmla="*/ 5747657 w 5747657"/>
                  <a:gd name="connsiteY5" fmla="*/ 4581661 h 4818743"/>
                  <a:gd name="connsiteX6" fmla="*/ 5510575 w 5747657"/>
                  <a:gd name="connsiteY6" fmla="*/ 4818743 h 4818743"/>
                  <a:gd name="connsiteX7" fmla="*/ 237082 w 5747657"/>
                  <a:gd name="connsiteY7" fmla="*/ 4818743 h 4818743"/>
                  <a:gd name="connsiteX8" fmla="*/ 0 w 5747657"/>
                  <a:gd name="connsiteY8" fmla="*/ 4581661 h 4818743"/>
                  <a:gd name="connsiteX9" fmla="*/ 0 w 5747657"/>
                  <a:gd name="connsiteY9" fmla="*/ 237082 h 4818743"/>
                  <a:gd name="connsiteX10" fmla="*/ 237082 w 5747657"/>
                  <a:gd name="connsiteY10" fmla="*/ 0 h 4818743"/>
                  <a:gd name="connsiteX11" fmla="*/ 4455887 w 5747657"/>
                  <a:gd name="connsiteY11" fmla="*/ 0 h 4818743"/>
                  <a:gd name="connsiteX12" fmla="*/ 4547327 w 5747657"/>
                  <a:gd name="connsiteY12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11" fmla="*/ 4547327 w 5747657"/>
                  <a:gd name="connsiteY11" fmla="*/ 624840 h 4818743"/>
                  <a:gd name="connsiteX0" fmla="*/ 4455887 w 5747657"/>
                  <a:gd name="connsiteY0" fmla="*/ 533400 h 4818743"/>
                  <a:gd name="connsiteX1" fmla="*/ 5268687 w 5747657"/>
                  <a:gd name="connsiteY1" fmla="*/ 0 h 4818743"/>
                  <a:gd name="connsiteX2" fmla="*/ 5510575 w 5747657"/>
                  <a:gd name="connsiteY2" fmla="*/ 0 h 4818743"/>
                  <a:gd name="connsiteX3" fmla="*/ 5747657 w 5747657"/>
                  <a:gd name="connsiteY3" fmla="*/ 237082 h 4818743"/>
                  <a:gd name="connsiteX4" fmla="*/ 5747657 w 5747657"/>
                  <a:gd name="connsiteY4" fmla="*/ 4581661 h 4818743"/>
                  <a:gd name="connsiteX5" fmla="*/ 5510575 w 5747657"/>
                  <a:gd name="connsiteY5" fmla="*/ 4818743 h 4818743"/>
                  <a:gd name="connsiteX6" fmla="*/ 237082 w 5747657"/>
                  <a:gd name="connsiteY6" fmla="*/ 4818743 h 4818743"/>
                  <a:gd name="connsiteX7" fmla="*/ 0 w 5747657"/>
                  <a:gd name="connsiteY7" fmla="*/ 4581661 h 4818743"/>
                  <a:gd name="connsiteX8" fmla="*/ 0 w 5747657"/>
                  <a:gd name="connsiteY8" fmla="*/ 237082 h 4818743"/>
                  <a:gd name="connsiteX9" fmla="*/ 237082 w 5747657"/>
                  <a:gd name="connsiteY9" fmla="*/ 0 h 4818743"/>
                  <a:gd name="connsiteX10" fmla="*/ 4455887 w 5747657"/>
                  <a:gd name="connsiteY10" fmla="*/ 0 h 4818743"/>
                  <a:gd name="connsiteX0" fmla="*/ 5268687 w 5747657"/>
                  <a:gd name="connsiteY0" fmla="*/ 0 h 4818743"/>
                  <a:gd name="connsiteX1" fmla="*/ 5510575 w 5747657"/>
                  <a:gd name="connsiteY1" fmla="*/ 0 h 4818743"/>
                  <a:gd name="connsiteX2" fmla="*/ 5747657 w 5747657"/>
                  <a:gd name="connsiteY2" fmla="*/ 237082 h 4818743"/>
                  <a:gd name="connsiteX3" fmla="*/ 5747657 w 5747657"/>
                  <a:gd name="connsiteY3" fmla="*/ 4581661 h 4818743"/>
                  <a:gd name="connsiteX4" fmla="*/ 5510575 w 5747657"/>
                  <a:gd name="connsiteY4" fmla="*/ 4818743 h 4818743"/>
                  <a:gd name="connsiteX5" fmla="*/ 237082 w 5747657"/>
                  <a:gd name="connsiteY5" fmla="*/ 4818743 h 4818743"/>
                  <a:gd name="connsiteX6" fmla="*/ 0 w 5747657"/>
                  <a:gd name="connsiteY6" fmla="*/ 4581661 h 4818743"/>
                  <a:gd name="connsiteX7" fmla="*/ 0 w 5747657"/>
                  <a:gd name="connsiteY7" fmla="*/ 237082 h 4818743"/>
                  <a:gd name="connsiteX8" fmla="*/ 237082 w 5747657"/>
                  <a:gd name="connsiteY8" fmla="*/ 0 h 4818743"/>
                  <a:gd name="connsiteX9" fmla="*/ 4455887 w 5747657"/>
                  <a:gd name="connsiteY9" fmla="*/ 0 h 4818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47657" h="4818743">
                    <a:moveTo>
                      <a:pt x="5268687" y="0"/>
                    </a:moveTo>
                    <a:lnTo>
                      <a:pt x="5510575" y="0"/>
                    </a:lnTo>
                    <a:cubicBezTo>
                      <a:pt x="5641512" y="0"/>
                      <a:pt x="5747657" y="106145"/>
                      <a:pt x="5747657" y="237082"/>
                    </a:cubicBezTo>
                    <a:lnTo>
                      <a:pt x="5747657" y="4581661"/>
                    </a:lnTo>
                    <a:cubicBezTo>
                      <a:pt x="5747657" y="4712598"/>
                      <a:pt x="5641512" y="4818743"/>
                      <a:pt x="5510575" y="4818743"/>
                    </a:cubicBezTo>
                    <a:lnTo>
                      <a:pt x="237082" y="4818743"/>
                    </a:lnTo>
                    <a:cubicBezTo>
                      <a:pt x="106145" y="4818743"/>
                      <a:pt x="0" y="4712598"/>
                      <a:pt x="0" y="4581661"/>
                    </a:cubicBezTo>
                    <a:lnTo>
                      <a:pt x="0" y="237082"/>
                    </a:lnTo>
                    <a:cubicBezTo>
                      <a:pt x="0" y="106145"/>
                      <a:pt x="106145" y="0"/>
                      <a:pt x="237082" y="0"/>
                    </a:cubicBezTo>
                    <a:lnTo>
                      <a:pt x="4455887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ln>
              <a:effectLst>
                <a:glow rad="254000">
                  <a:schemeClr val="bg1">
                    <a:alpha val="12000"/>
                  </a:schemeClr>
                </a:glow>
                <a:outerShdw blurRad="50800" dist="101600" dir="5400000" algn="t" rotWithShape="0">
                  <a:schemeClr val="bg1">
                    <a:alpha val="40000"/>
                  </a:scheme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A3C21FFB-D9C6-4453-A2A1-2229F132FAE2}"/>
                  </a:ext>
                </a:extLst>
              </p:cNvPr>
              <p:cNvSpPr txBox="1"/>
              <p:nvPr/>
            </p:nvSpPr>
            <p:spPr>
              <a:xfrm>
                <a:off x="4228073" y="2558891"/>
                <a:ext cx="695325" cy="730928"/>
              </a:xfrm>
              <a:prstGeom prst="rect">
                <a:avLst/>
              </a:prstGeom>
              <a:effectLst>
                <a:glow rad="228600">
                  <a:srgbClr val="FFC000">
                    <a:alpha val="12000"/>
                  </a:srgb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spc="300" dirty="0">
                    <a:ln w="15875">
                      <a:solidFill>
                        <a:schemeClr val="bg1"/>
                      </a:solidFill>
                    </a:ln>
                    <a:noFill/>
                    <a:effectLst>
                      <a:outerShdw blurRad="50800" dist="63500" dir="5400000" algn="t" rotWithShape="0">
                        <a:schemeClr val="bg1">
                          <a:alpha val="50000"/>
                        </a:schemeClr>
                      </a:outerShdw>
                    </a:effectLst>
                    <a:latin typeface="CargoD" panose="04020705030B02020402" pitchFamily="82" charset="0"/>
                    <a:ea typeface="Gen Jyuu Gothic Monospace Ligh" panose="02070309020205020404" pitchFamily="49" charset="-128"/>
                    <a:cs typeface="Gen Jyuu Gothic Monospace Ligh" panose="02070309020205020404" pitchFamily="49" charset="-128"/>
                  </a:rPr>
                  <a:t>4</a:t>
                </a:r>
                <a:endParaRPr lang="zh-CN" altLang="en-US" sz="3200" spc="300" dirty="0">
                  <a:ln w="15875">
                    <a:solidFill>
                      <a:schemeClr val="bg1"/>
                    </a:solidFill>
                  </a:ln>
                  <a:noFill/>
                  <a:effectLst>
                    <a:outerShdw blurRad="508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8BDFFFB5-91C9-4C61-ADAF-C9018B783FFE}"/>
                </a:ext>
              </a:extLst>
            </p:cNvPr>
            <p:cNvSpPr txBox="1"/>
            <p:nvPr/>
          </p:nvSpPr>
          <p:spPr>
            <a:xfrm>
              <a:off x="5079949" y="2669258"/>
              <a:ext cx="4261663" cy="57705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这里输入</a:t>
              </a:r>
              <a:r>
                <a:rPr lang="en-US" altLang="zh-CN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04</a:t>
              </a:r>
              <a:r>
                <a:rPr lang="zh-CN" altLang="en-US" sz="24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章节题目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1E49EC86-7A92-409E-814A-D778BE2BE3B5}"/>
              </a:ext>
            </a:extLst>
          </p:cNvPr>
          <p:cNvGrpSpPr/>
          <p:nvPr/>
        </p:nvGrpSpPr>
        <p:grpSpPr>
          <a:xfrm rot="3710616">
            <a:off x="10235250" y="557917"/>
            <a:ext cx="539875" cy="793644"/>
            <a:chOff x="684686" y="1184154"/>
            <a:chExt cx="496415" cy="729758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F425A021-9B27-43F3-A3DD-A87F263AE9BD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78924462-DE1A-48DB-B857-810AED3931B4}"/>
                </a:ext>
              </a:extLst>
            </p:cNvPr>
            <p:cNvSpPr/>
            <p:nvPr/>
          </p:nvSpPr>
          <p:spPr>
            <a:xfrm>
              <a:off x="684686" y="1570016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49232E76-EAA3-436C-AAC6-B059A2CDE406}"/>
              </a:ext>
            </a:extLst>
          </p:cNvPr>
          <p:cNvGrpSpPr/>
          <p:nvPr/>
        </p:nvGrpSpPr>
        <p:grpSpPr>
          <a:xfrm>
            <a:off x="1528928" y="3364555"/>
            <a:ext cx="1080922" cy="1086159"/>
            <a:chOff x="1231958" y="2053171"/>
            <a:chExt cx="711143" cy="71458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58073C80-F6B8-496C-9AF1-5542E3A3765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DFD055A2-3BAF-491F-9CA7-68588433D6D2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1B4D0948-C5A6-48A7-AE66-5C1A5D729DF5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13CF3E01-BFF3-40AD-A461-1B44904402C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7C2DFBC9-9BF7-40E0-81F4-D5AA0C5BC376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58B88B6F-FBB3-482C-B798-54DA72E1FA5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6866919D-7AF5-43E2-9202-CE32169F9CA2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990DD84E-E0F6-4524-9BD3-9DFC27BF23B8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EDBBCAC-9367-4183-A888-3523CD51A6B2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CDC49AD2-15EC-4A66-9E9A-2F843482DDFD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DA927241-9546-4246-9692-C65BCE6A7796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1DBD7205-2DB5-4B18-B969-76C64A8B9374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05D4A73C-17C2-4189-94C4-F5D388ED28B4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2CA930A3-6481-4870-9F71-258A4CC3D97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DFD5F4CA-E9E7-4B74-A4D5-186272B325AF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5F4B9016-C474-48B6-AB1B-F17EE1B9A545}"/>
              </a:ext>
            </a:extLst>
          </p:cNvPr>
          <p:cNvGrpSpPr/>
          <p:nvPr/>
        </p:nvGrpSpPr>
        <p:grpSpPr>
          <a:xfrm rot="19681783">
            <a:off x="9565380" y="4770724"/>
            <a:ext cx="1302731" cy="1076477"/>
            <a:chOff x="1244338" y="6050830"/>
            <a:chExt cx="896608" cy="706688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2C4010E6-89BA-4DA1-B50B-D9C6D5A39989}"/>
                </a:ext>
              </a:extLst>
            </p:cNvPr>
            <p:cNvSpPr/>
            <p:nvPr/>
          </p:nvSpPr>
          <p:spPr>
            <a:xfrm>
              <a:off x="1244338" y="6050830"/>
              <a:ext cx="896608" cy="706688"/>
            </a:xfrm>
            <a:custGeom>
              <a:avLst/>
              <a:gdLst>
                <a:gd name="connsiteX0" fmla="*/ 275288 w 896608"/>
                <a:gd name="connsiteY0" fmla="*/ 0 h 706688"/>
                <a:gd name="connsiteX1" fmla="*/ 613974 w 896608"/>
                <a:gd name="connsiteY1" fmla="*/ 0 h 706688"/>
                <a:gd name="connsiteX2" fmla="*/ 673362 w 896608"/>
                <a:gd name="connsiteY2" fmla="*/ 59388 h 706688"/>
                <a:gd name="connsiteX3" fmla="*/ 673362 w 896608"/>
                <a:gd name="connsiteY3" fmla="*/ 114300 h 706688"/>
                <a:gd name="connsiteX4" fmla="*/ 797875 w 896608"/>
                <a:gd name="connsiteY4" fmla="*/ 114300 h 706688"/>
                <a:gd name="connsiteX5" fmla="*/ 896608 w 896608"/>
                <a:gd name="connsiteY5" fmla="*/ 213033 h 706688"/>
                <a:gd name="connsiteX6" fmla="*/ 896608 w 896608"/>
                <a:gd name="connsiteY6" fmla="*/ 607955 h 706688"/>
                <a:gd name="connsiteX7" fmla="*/ 797875 w 896608"/>
                <a:gd name="connsiteY7" fmla="*/ 706688 h 706688"/>
                <a:gd name="connsiteX8" fmla="*/ 98733 w 896608"/>
                <a:gd name="connsiteY8" fmla="*/ 706688 h 706688"/>
                <a:gd name="connsiteX9" fmla="*/ 0 w 896608"/>
                <a:gd name="connsiteY9" fmla="*/ 607955 h 706688"/>
                <a:gd name="connsiteX10" fmla="*/ 0 w 896608"/>
                <a:gd name="connsiteY10" fmla="*/ 213033 h 706688"/>
                <a:gd name="connsiteX11" fmla="*/ 98733 w 896608"/>
                <a:gd name="connsiteY11" fmla="*/ 114300 h 706688"/>
                <a:gd name="connsiteX12" fmla="*/ 215900 w 896608"/>
                <a:gd name="connsiteY12" fmla="*/ 114300 h 706688"/>
                <a:gd name="connsiteX13" fmla="*/ 215900 w 896608"/>
                <a:gd name="connsiteY13" fmla="*/ 59388 h 706688"/>
                <a:gd name="connsiteX14" fmla="*/ 275288 w 896608"/>
                <a:gd name="connsiteY14" fmla="*/ 0 h 70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96608" h="706688">
                  <a:moveTo>
                    <a:pt x="275288" y="0"/>
                  </a:moveTo>
                  <a:lnTo>
                    <a:pt x="613974" y="0"/>
                  </a:lnTo>
                  <a:cubicBezTo>
                    <a:pt x="646773" y="0"/>
                    <a:pt x="673362" y="26589"/>
                    <a:pt x="673362" y="59388"/>
                  </a:cubicBezTo>
                  <a:lnTo>
                    <a:pt x="673362" y="114300"/>
                  </a:lnTo>
                  <a:lnTo>
                    <a:pt x="797875" y="114300"/>
                  </a:lnTo>
                  <a:cubicBezTo>
                    <a:pt x="852404" y="114300"/>
                    <a:pt x="896608" y="158504"/>
                    <a:pt x="896608" y="213033"/>
                  </a:cubicBezTo>
                  <a:lnTo>
                    <a:pt x="896608" y="607955"/>
                  </a:lnTo>
                  <a:cubicBezTo>
                    <a:pt x="896608" y="662484"/>
                    <a:pt x="852404" y="706688"/>
                    <a:pt x="797875" y="706688"/>
                  </a:cubicBezTo>
                  <a:lnTo>
                    <a:pt x="98733" y="706688"/>
                  </a:lnTo>
                  <a:cubicBezTo>
                    <a:pt x="44204" y="706688"/>
                    <a:pt x="0" y="662484"/>
                    <a:pt x="0" y="607955"/>
                  </a:cubicBezTo>
                  <a:lnTo>
                    <a:pt x="0" y="213033"/>
                  </a:lnTo>
                  <a:cubicBezTo>
                    <a:pt x="0" y="158504"/>
                    <a:pt x="44204" y="114300"/>
                    <a:pt x="98733" y="114300"/>
                  </a:cubicBezTo>
                  <a:lnTo>
                    <a:pt x="215900" y="114300"/>
                  </a:lnTo>
                  <a:lnTo>
                    <a:pt x="215900" y="59388"/>
                  </a:lnTo>
                  <a:cubicBezTo>
                    <a:pt x="215900" y="26589"/>
                    <a:pt x="242489" y="0"/>
                    <a:pt x="275288" y="0"/>
                  </a:cubicBezTo>
                  <a:close/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95B219CC-19A9-4A9F-8847-EC0A8DF24385}"/>
                </a:ext>
              </a:extLst>
            </p:cNvPr>
            <p:cNvSpPr/>
            <p:nvPr/>
          </p:nvSpPr>
          <p:spPr>
            <a:xfrm>
              <a:off x="1347052" y="6252839"/>
              <a:ext cx="710321" cy="415925"/>
            </a:xfrm>
            <a:prstGeom prst="roundRect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74" name="椭圆 8">
              <a:extLst>
                <a:ext uri="{FF2B5EF4-FFF2-40B4-BE49-F238E27FC236}">
                  <a16:creationId xmlns:a16="http://schemas.microsoft.com/office/drawing/2014/main" xmlns="" id="{3B6CF933-F0F0-4FF0-B468-F27898B59A7F}"/>
                </a:ext>
              </a:extLst>
            </p:cNvPr>
            <p:cNvSpPr/>
            <p:nvPr/>
          </p:nvSpPr>
          <p:spPr>
            <a:xfrm rot="2007671">
              <a:off x="1577122" y="6348270"/>
              <a:ext cx="227945" cy="225060"/>
            </a:xfrm>
            <a:custGeom>
              <a:avLst/>
              <a:gdLst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0 w 765992"/>
                <a:gd name="connsiteY0" fmla="*/ 382996 h 765992"/>
                <a:gd name="connsiteX1" fmla="*/ 382996 w 765992"/>
                <a:gd name="connsiteY1" fmla="*/ 0 h 765992"/>
                <a:gd name="connsiteX2" fmla="*/ 765992 w 765992"/>
                <a:gd name="connsiteY2" fmla="*/ 382996 h 765992"/>
                <a:gd name="connsiteX3" fmla="*/ 382996 w 765992"/>
                <a:gd name="connsiteY3" fmla="*/ 765992 h 765992"/>
                <a:gd name="connsiteX4" fmla="*/ 0 w 765992"/>
                <a:gd name="connsiteY4" fmla="*/ 382996 h 765992"/>
                <a:gd name="connsiteX0" fmla="*/ 765992 w 857432"/>
                <a:gd name="connsiteY0" fmla="*/ 382996 h 765992"/>
                <a:gd name="connsiteX1" fmla="*/ 382996 w 857432"/>
                <a:gd name="connsiteY1" fmla="*/ 765992 h 765992"/>
                <a:gd name="connsiteX2" fmla="*/ 0 w 857432"/>
                <a:gd name="connsiteY2" fmla="*/ 382996 h 765992"/>
                <a:gd name="connsiteX3" fmla="*/ 382996 w 857432"/>
                <a:gd name="connsiteY3" fmla="*/ 0 h 765992"/>
                <a:gd name="connsiteX4" fmla="*/ 857432 w 857432"/>
                <a:gd name="connsiteY4" fmla="*/ 474436 h 76599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8156 h 771152"/>
                <a:gd name="connsiteX1" fmla="*/ 382996 w 776470"/>
                <a:gd name="connsiteY1" fmla="*/ 771152 h 771152"/>
                <a:gd name="connsiteX2" fmla="*/ 0 w 776470"/>
                <a:gd name="connsiteY2" fmla="*/ 388156 h 771152"/>
                <a:gd name="connsiteX3" fmla="*/ 382996 w 776470"/>
                <a:gd name="connsiteY3" fmla="*/ 5160 h 771152"/>
                <a:gd name="connsiteX4" fmla="*/ 776470 w 776470"/>
                <a:gd name="connsiteY4" fmla="*/ 293858 h 771152"/>
                <a:gd name="connsiteX0" fmla="*/ 765992 w 776470"/>
                <a:gd name="connsiteY0" fmla="*/ 384855 h 767851"/>
                <a:gd name="connsiteX1" fmla="*/ 382996 w 776470"/>
                <a:gd name="connsiteY1" fmla="*/ 767851 h 767851"/>
                <a:gd name="connsiteX2" fmla="*/ 0 w 776470"/>
                <a:gd name="connsiteY2" fmla="*/ 384855 h 767851"/>
                <a:gd name="connsiteX3" fmla="*/ 382996 w 776470"/>
                <a:gd name="connsiteY3" fmla="*/ 1859 h 767851"/>
                <a:gd name="connsiteX4" fmla="*/ 776470 w 776470"/>
                <a:gd name="connsiteY4" fmla="*/ 290557 h 767851"/>
                <a:gd name="connsiteX0" fmla="*/ 765992 w 776470"/>
                <a:gd name="connsiteY0" fmla="*/ 383631 h 766627"/>
                <a:gd name="connsiteX1" fmla="*/ 382996 w 776470"/>
                <a:gd name="connsiteY1" fmla="*/ 766627 h 766627"/>
                <a:gd name="connsiteX2" fmla="*/ 0 w 776470"/>
                <a:gd name="connsiteY2" fmla="*/ 383631 h 766627"/>
                <a:gd name="connsiteX3" fmla="*/ 382996 w 776470"/>
                <a:gd name="connsiteY3" fmla="*/ 635 h 766627"/>
                <a:gd name="connsiteX4" fmla="*/ 776470 w 776470"/>
                <a:gd name="connsiteY4" fmla="*/ 289333 h 766627"/>
                <a:gd name="connsiteX0" fmla="*/ 768373 w 776470"/>
                <a:gd name="connsiteY0" fmla="*/ 457450 h 767558"/>
                <a:gd name="connsiteX1" fmla="*/ 382996 w 776470"/>
                <a:gd name="connsiteY1" fmla="*/ 766627 h 767558"/>
                <a:gd name="connsiteX2" fmla="*/ 0 w 776470"/>
                <a:gd name="connsiteY2" fmla="*/ 383631 h 767558"/>
                <a:gd name="connsiteX3" fmla="*/ 382996 w 776470"/>
                <a:gd name="connsiteY3" fmla="*/ 635 h 767558"/>
                <a:gd name="connsiteX4" fmla="*/ 776470 w 776470"/>
                <a:gd name="connsiteY4" fmla="*/ 289333 h 767558"/>
                <a:gd name="connsiteX0" fmla="*/ 768373 w 776470"/>
                <a:gd name="connsiteY0" fmla="*/ 457450 h 766706"/>
                <a:gd name="connsiteX1" fmla="*/ 382996 w 776470"/>
                <a:gd name="connsiteY1" fmla="*/ 766627 h 766706"/>
                <a:gd name="connsiteX2" fmla="*/ 0 w 776470"/>
                <a:gd name="connsiteY2" fmla="*/ 383631 h 766706"/>
                <a:gd name="connsiteX3" fmla="*/ 382996 w 776470"/>
                <a:gd name="connsiteY3" fmla="*/ 635 h 766706"/>
                <a:gd name="connsiteX4" fmla="*/ 776470 w 776470"/>
                <a:gd name="connsiteY4" fmla="*/ 289333 h 766706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  <a:gd name="connsiteX0" fmla="*/ 768373 w 776470"/>
                <a:gd name="connsiteY0" fmla="*/ 457450 h 766643"/>
                <a:gd name="connsiteX1" fmla="*/ 382996 w 776470"/>
                <a:gd name="connsiteY1" fmla="*/ 766627 h 766643"/>
                <a:gd name="connsiteX2" fmla="*/ 0 w 776470"/>
                <a:gd name="connsiteY2" fmla="*/ 383631 h 766643"/>
                <a:gd name="connsiteX3" fmla="*/ 382996 w 776470"/>
                <a:gd name="connsiteY3" fmla="*/ 635 h 766643"/>
                <a:gd name="connsiteX4" fmla="*/ 776470 w 776470"/>
                <a:gd name="connsiteY4" fmla="*/ 289333 h 766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6470" h="766643">
                  <a:moveTo>
                    <a:pt x="768373" y="457450"/>
                  </a:moveTo>
                  <a:cubicBezTo>
                    <a:pt x="768373" y="668973"/>
                    <a:pt x="563446" y="764643"/>
                    <a:pt x="382996" y="766627"/>
                  </a:cubicBezTo>
                  <a:cubicBezTo>
                    <a:pt x="202546" y="768611"/>
                    <a:pt x="0" y="595154"/>
                    <a:pt x="0" y="383631"/>
                  </a:cubicBezTo>
                  <a:cubicBezTo>
                    <a:pt x="0" y="172108"/>
                    <a:pt x="220246" y="-12224"/>
                    <a:pt x="382996" y="635"/>
                  </a:cubicBezTo>
                  <a:cubicBezTo>
                    <a:pt x="545746" y="13494"/>
                    <a:pt x="682648" y="22089"/>
                    <a:pt x="776470" y="289333"/>
                  </a:cubicBezTo>
                </a:path>
              </a:pathLst>
            </a:cu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A3ECDD62-F0FC-42BB-809B-A4914E29EA58}"/>
              </a:ext>
            </a:extLst>
          </p:cNvPr>
          <p:cNvGrpSpPr/>
          <p:nvPr/>
        </p:nvGrpSpPr>
        <p:grpSpPr>
          <a:xfrm rot="18900000">
            <a:off x="1061441" y="1187225"/>
            <a:ext cx="360199" cy="647055"/>
            <a:chOff x="8084" y="3559763"/>
            <a:chExt cx="651650" cy="1167650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351A756D-0246-424E-80A3-62EAB9088337}"/>
                </a:ext>
              </a:extLst>
            </p:cNvPr>
            <p:cNvGrpSpPr/>
            <p:nvPr/>
          </p:nvGrpSpPr>
          <p:grpSpPr>
            <a:xfrm>
              <a:off x="8084" y="3559763"/>
              <a:ext cx="651650" cy="1059862"/>
              <a:chOff x="8084" y="3559763"/>
              <a:chExt cx="651650" cy="1059862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000FECE3-FA9F-4BB9-A4F1-EB27A89A75A9}"/>
                  </a:ext>
                </a:extLst>
              </p:cNvPr>
              <p:cNvCxnSpPr/>
              <p:nvPr/>
            </p:nvCxnSpPr>
            <p:spPr>
              <a:xfrm>
                <a:off x="216915" y="4390102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39CF4848-A713-444F-AA69-A4C04FD19979}"/>
                  </a:ext>
                </a:extLst>
              </p:cNvPr>
              <p:cNvCxnSpPr/>
              <p:nvPr/>
            </p:nvCxnSpPr>
            <p:spPr>
              <a:xfrm>
                <a:off x="218240" y="4498744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6ED77F4C-5AF9-489C-9531-91B14A185436}"/>
                  </a:ext>
                </a:extLst>
              </p:cNvPr>
              <p:cNvCxnSpPr/>
              <p:nvPr/>
            </p:nvCxnSpPr>
            <p:spPr>
              <a:xfrm>
                <a:off x="229090" y="4610561"/>
                <a:ext cx="245097" cy="0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xmlns="" id="{571118D1-F4BF-4038-ADF8-D10301161EC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3477" y="4381500"/>
                <a:ext cx="0" cy="238125"/>
              </a:xfrm>
              <a:prstGeom prst="line">
                <a:avLst/>
              </a:pr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A7D1FA67-5458-4652-BB46-85F348B45916}"/>
                  </a:ext>
                </a:extLst>
              </p:cNvPr>
              <p:cNvSpPr/>
              <p:nvPr/>
            </p:nvSpPr>
            <p:spPr>
              <a:xfrm>
                <a:off x="8084" y="3559763"/>
                <a:ext cx="651650" cy="829702"/>
              </a:xfrm>
              <a:custGeom>
                <a:avLst/>
                <a:gdLst>
                  <a:gd name="connsiteX0" fmla="*/ 600232 w 960108"/>
                  <a:gd name="connsiteY0" fmla="*/ 1318580 h 1318580"/>
                  <a:gd name="connsiteX1" fmla="*/ 628807 w 960108"/>
                  <a:gd name="connsiteY1" fmla="*/ 1051880 h 1318580"/>
                  <a:gd name="connsiteX2" fmla="*/ 914557 w 960108"/>
                  <a:gd name="connsiteY2" fmla="*/ 670880 h 1318580"/>
                  <a:gd name="connsiteX3" fmla="*/ 933607 w 960108"/>
                  <a:gd name="connsiteY3" fmla="*/ 242255 h 1318580"/>
                  <a:gd name="connsiteX4" fmla="*/ 657382 w 960108"/>
                  <a:gd name="connsiteY4" fmla="*/ 23180 h 1318580"/>
                  <a:gd name="connsiteX5" fmla="*/ 181132 w 960108"/>
                  <a:gd name="connsiteY5" fmla="*/ 61280 h 1318580"/>
                  <a:gd name="connsiteX6" fmla="*/ 157 w 960108"/>
                  <a:gd name="connsiteY6" fmla="*/ 508955 h 1318580"/>
                  <a:gd name="connsiteX7" fmla="*/ 152557 w 960108"/>
                  <a:gd name="connsiteY7" fmla="*/ 975680 h 1318580"/>
                  <a:gd name="connsiteX8" fmla="*/ 314482 w 960108"/>
                  <a:gd name="connsiteY8" fmla="*/ 1032830 h 1318580"/>
                  <a:gd name="connsiteX9" fmla="*/ 343057 w 960108"/>
                  <a:gd name="connsiteY9" fmla="*/ 1309055 h 1318580"/>
                  <a:gd name="connsiteX0" fmla="*/ 600319 w 960195"/>
                  <a:gd name="connsiteY0" fmla="*/ 1318580 h 1318580"/>
                  <a:gd name="connsiteX1" fmla="*/ 628894 w 960195"/>
                  <a:gd name="connsiteY1" fmla="*/ 1051880 h 1318580"/>
                  <a:gd name="connsiteX2" fmla="*/ 914644 w 960195"/>
                  <a:gd name="connsiteY2" fmla="*/ 670880 h 1318580"/>
                  <a:gd name="connsiteX3" fmla="*/ 933694 w 960195"/>
                  <a:gd name="connsiteY3" fmla="*/ 242255 h 1318580"/>
                  <a:gd name="connsiteX4" fmla="*/ 657469 w 960195"/>
                  <a:gd name="connsiteY4" fmla="*/ 23180 h 1318580"/>
                  <a:gd name="connsiteX5" fmla="*/ 181219 w 960195"/>
                  <a:gd name="connsiteY5" fmla="*/ 61280 h 1318580"/>
                  <a:gd name="connsiteX6" fmla="*/ 244 w 960195"/>
                  <a:gd name="connsiteY6" fmla="*/ 508955 h 1318580"/>
                  <a:gd name="connsiteX7" fmla="*/ 146294 w 960195"/>
                  <a:gd name="connsiteY7" fmla="*/ 816930 h 1318580"/>
                  <a:gd name="connsiteX8" fmla="*/ 314569 w 960195"/>
                  <a:gd name="connsiteY8" fmla="*/ 1032830 h 1318580"/>
                  <a:gd name="connsiteX9" fmla="*/ 343144 w 960195"/>
                  <a:gd name="connsiteY9" fmla="*/ 1309055 h 1318580"/>
                  <a:gd name="connsiteX0" fmla="*/ 600319 w 937000"/>
                  <a:gd name="connsiteY0" fmla="*/ 1319458 h 1319458"/>
                  <a:gd name="connsiteX1" fmla="*/ 628894 w 937000"/>
                  <a:gd name="connsiteY1" fmla="*/ 1052758 h 1319458"/>
                  <a:gd name="connsiteX2" fmla="*/ 914644 w 937000"/>
                  <a:gd name="connsiteY2" fmla="*/ 671758 h 1319458"/>
                  <a:gd name="connsiteX3" fmla="*/ 889244 w 937000"/>
                  <a:gd name="connsiteY3" fmla="*/ 255833 h 1319458"/>
                  <a:gd name="connsiteX4" fmla="*/ 657469 w 937000"/>
                  <a:gd name="connsiteY4" fmla="*/ 24058 h 1319458"/>
                  <a:gd name="connsiteX5" fmla="*/ 181219 w 937000"/>
                  <a:gd name="connsiteY5" fmla="*/ 62158 h 1319458"/>
                  <a:gd name="connsiteX6" fmla="*/ 244 w 937000"/>
                  <a:gd name="connsiteY6" fmla="*/ 509833 h 1319458"/>
                  <a:gd name="connsiteX7" fmla="*/ 146294 w 937000"/>
                  <a:gd name="connsiteY7" fmla="*/ 817808 h 1319458"/>
                  <a:gd name="connsiteX8" fmla="*/ 314569 w 937000"/>
                  <a:gd name="connsiteY8" fmla="*/ 1033708 h 1319458"/>
                  <a:gd name="connsiteX9" fmla="*/ 343144 w 937000"/>
                  <a:gd name="connsiteY9" fmla="*/ 1309933 h 1319458"/>
                  <a:gd name="connsiteX0" fmla="*/ 651119 w 937000"/>
                  <a:gd name="connsiteY0" fmla="*/ 1300408 h 1309933"/>
                  <a:gd name="connsiteX1" fmla="*/ 628894 w 937000"/>
                  <a:gd name="connsiteY1" fmla="*/ 1052758 h 1309933"/>
                  <a:gd name="connsiteX2" fmla="*/ 914644 w 937000"/>
                  <a:gd name="connsiteY2" fmla="*/ 671758 h 1309933"/>
                  <a:gd name="connsiteX3" fmla="*/ 889244 w 937000"/>
                  <a:gd name="connsiteY3" fmla="*/ 255833 h 1309933"/>
                  <a:gd name="connsiteX4" fmla="*/ 657469 w 937000"/>
                  <a:gd name="connsiteY4" fmla="*/ 24058 h 1309933"/>
                  <a:gd name="connsiteX5" fmla="*/ 181219 w 937000"/>
                  <a:gd name="connsiteY5" fmla="*/ 62158 h 1309933"/>
                  <a:gd name="connsiteX6" fmla="*/ 244 w 937000"/>
                  <a:gd name="connsiteY6" fmla="*/ 509833 h 1309933"/>
                  <a:gd name="connsiteX7" fmla="*/ 146294 w 937000"/>
                  <a:gd name="connsiteY7" fmla="*/ 817808 h 1309933"/>
                  <a:gd name="connsiteX8" fmla="*/ 314569 w 937000"/>
                  <a:gd name="connsiteY8" fmla="*/ 1033708 h 1309933"/>
                  <a:gd name="connsiteX9" fmla="*/ 343144 w 937000"/>
                  <a:gd name="connsiteY9" fmla="*/ 1309933 h 1309933"/>
                  <a:gd name="connsiteX0" fmla="*/ 651119 w 930931"/>
                  <a:gd name="connsiteY0" fmla="*/ 1300408 h 1309933"/>
                  <a:gd name="connsiteX1" fmla="*/ 711444 w 930931"/>
                  <a:gd name="connsiteY1" fmla="*/ 1021008 h 1309933"/>
                  <a:gd name="connsiteX2" fmla="*/ 914644 w 930931"/>
                  <a:gd name="connsiteY2" fmla="*/ 671758 h 1309933"/>
                  <a:gd name="connsiteX3" fmla="*/ 889244 w 930931"/>
                  <a:gd name="connsiteY3" fmla="*/ 255833 h 1309933"/>
                  <a:gd name="connsiteX4" fmla="*/ 657469 w 930931"/>
                  <a:gd name="connsiteY4" fmla="*/ 24058 h 1309933"/>
                  <a:gd name="connsiteX5" fmla="*/ 181219 w 930931"/>
                  <a:gd name="connsiteY5" fmla="*/ 62158 h 1309933"/>
                  <a:gd name="connsiteX6" fmla="*/ 244 w 930931"/>
                  <a:gd name="connsiteY6" fmla="*/ 509833 h 1309933"/>
                  <a:gd name="connsiteX7" fmla="*/ 146294 w 930931"/>
                  <a:gd name="connsiteY7" fmla="*/ 817808 h 1309933"/>
                  <a:gd name="connsiteX8" fmla="*/ 314569 w 930931"/>
                  <a:gd name="connsiteY8" fmla="*/ 1033708 h 1309933"/>
                  <a:gd name="connsiteX9" fmla="*/ 343144 w 930931"/>
                  <a:gd name="connsiteY9" fmla="*/ 1309933 h 1309933"/>
                  <a:gd name="connsiteX0" fmla="*/ 651119 w 930931"/>
                  <a:gd name="connsiteY0" fmla="*/ 1300408 h 1313108"/>
                  <a:gd name="connsiteX1" fmla="*/ 711444 w 930931"/>
                  <a:gd name="connsiteY1" fmla="*/ 1021008 h 1313108"/>
                  <a:gd name="connsiteX2" fmla="*/ 914644 w 930931"/>
                  <a:gd name="connsiteY2" fmla="*/ 671758 h 1313108"/>
                  <a:gd name="connsiteX3" fmla="*/ 889244 w 930931"/>
                  <a:gd name="connsiteY3" fmla="*/ 255833 h 1313108"/>
                  <a:gd name="connsiteX4" fmla="*/ 657469 w 930931"/>
                  <a:gd name="connsiteY4" fmla="*/ 24058 h 1313108"/>
                  <a:gd name="connsiteX5" fmla="*/ 181219 w 930931"/>
                  <a:gd name="connsiteY5" fmla="*/ 62158 h 1313108"/>
                  <a:gd name="connsiteX6" fmla="*/ 244 w 930931"/>
                  <a:gd name="connsiteY6" fmla="*/ 509833 h 1313108"/>
                  <a:gd name="connsiteX7" fmla="*/ 146294 w 930931"/>
                  <a:gd name="connsiteY7" fmla="*/ 817808 h 1313108"/>
                  <a:gd name="connsiteX8" fmla="*/ 314569 w 930931"/>
                  <a:gd name="connsiteY8" fmla="*/ 1033708 h 1313108"/>
                  <a:gd name="connsiteX9" fmla="*/ 276469 w 930931"/>
                  <a:gd name="connsiteY9" fmla="*/ 1313108 h 1313108"/>
                  <a:gd name="connsiteX0" fmla="*/ 651100 w 930912"/>
                  <a:gd name="connsiteY0" fmla="*/ 1300408 h 1313108"/>
                  <a:gd name="connsiteX1" fmla="*/ 711425 w 930912"/>
                  <a:gd name="connsiteY1" fmla="*/ 1021008 h 1313108"/>
                  <a:gd name="connsiteX2" fmla="*/ 914625 w 930912"/>
                  <a:gd name="connsiteY2" fmla="*/ 671758 h 1313108"/>
                  <a:gd name="connsiteX3" fmla="*/ 889225 w 930912"/>
                  <a:gd name="connsiteY3" fmla="*/ 255833 h 1313108"/>
                  <a:gd name="connsiteX4" fmla="*/ 657450 w 930912"/>
                  <a:gd name="connsiteY4" fmla="*/ 24058 h 1313108"/>
                  <a:gd name="connsiteX5" fmla="*/ 181200 w 930912"/>
                  <a:gd name="connsiteY5" fmla="*/ 62158 h 1313108"/>
                  <a:gd name="connsiteX6" fmla="*/ 225 w 930912"/>
                  <a:gd name="connsiteY6" fmla="*/ 509833 h 1313108"/>
                  <a:gd name="connsiteX7" fmla="*/ 146275 w 930912"/>
                  <a:gd name="connsiteY7" fmla="*/ 817808 h 1313108"/>
                  <a:gd name="connsiteX8" fmla="*/ 257400 w 930912"/>
                  <a:gd name="connsiteY8" fmla="*/ 1036883 h 1313108"/>
                  <a:gd name="connsiteX9" fmla="*/ 276450 w 930912"/>
                  <a:gd name="connsiteY9" fmla="*/ 1313108 h 1313108"/>
                  <a:gd name="connsiteX0" fmla="*/ 651272 w 931084"/>
                  <a:gd name="connsiteY0" fmla="*/ 1300408 h 1313108"/>
                  <a:gd name="connsiteX1" fmla="*/ 711597 w 931084"/>
                  <a:gd name="connsiteY1" fmla="*/ 1021008 h 1313108"/>
                  <a:gd name="connsiteX2" fmla="*/ 914797 w 931084"/>
                  <a:gd name="connsiteY2" fmla="*/ 671758 h 1313108"/>
                  <a:gd name="connsiteX3" fmla="*/ 889397 w 931084"/>
                  <a:gd name="connsiteY3" fmla="*/ 255833 h 1313108"/>
                  <a:gd name="connsiteX4" fmla="*/ 657622 w 931084"/>
                  <a:gd name="connsiteY4" fmla="*/ 24058 h 1313108"/>
                  <a:gd name="connsiteX5" fmla="*/ 181372 w 931084"/>
                  <a:gd name="connsiteY5" fmla="*/ 62158 h 1313108"/>
                  <a:gd name="connsiteX6" fmla="*/ 397 w 931084"/>
                  <a:gd name="connsiteY6" fmla="*/ 509833 h 1313108"/>
                  <a:gd name="connsiteX7" fmla="*/ 136347 w 931084"/>
                  <a:gd name="connsiteY7" fmla="*/ 843056 h 1313108"/>
                  <a:gd name="connsiteX8" fmla="*/ 257572 w 931084"/>
                  <a:gd name="connsiteY8" fmla="*/ 1036883 h 1313108"/>
                  <a:gd name="connsiteX9" fmla="*/ 276622 w 931084"/>
                  <a:gd name="connsiteY9" fmla="*/ 1313108 h 1313108"/>
                  <a:gd name="connsiteX0" fmla="*/ 652145 w 931957"/>
                  <a:gd name="connsiteY0" fmla="*/ 1300408 h 1313108"/>
                  <a:gd name="connsiteX1" fmla="*/ 712470 w 931957"/>
                  <a:gd name="connsiteY1" fmla="*/ 1021008 h 1313108"/>
                  <a:gd name="connsiteX2" fmla="*/ 915670 w 931957"/>
                  <a:gd name="connsiteY2" fmla="*/ 671758 h 1313108"/>
                  <a:gd name="connsiteX3" fmla="*/ 890270 w 931957"/>
                  <a:gd name="connsiteY3" fmla="*/ 255833 h 1313108"/>
                  <a:gd name="connsiteX4" fmla="*/ 658495 w 931957"/>
                  <a:gd name="connsiteY4" fmla="*/ 24058 h 1313108"/>
                  <a:gd name="connsiteX5" fmla="*/ 182245 w 931957"/>
                  <a:gd name="connsiteY5" fmla="*/ 62158 h 1313108"/>
                  <a:gd name="connsiteX6" fmla="*/ 1270 w 931957"/>
                  <a:gd name="connsiteY6" fmla="*/ 509833 h 1313108"/>
                  <a:gd name="connsiteX7" fmla="*/ 258445 w 931957"/>
                  <a:gd name="connsiteY7" fmla="*/ 1036883 h 1313108"/>
                  <a:gd name="connsiteX8" fmla="*/ 277495 w 931957"/>
                  <a:gd name="connsiteY8" fmla="*/ 1313108 h 1313108"/>
                  <a:gd name="connsiteX0" fmla="*/ 652260 w 930025"/>
                  <a:gd name="connsiteY0" fmla="*/ 1307234 h 1319934"/>
                  <a:gd name="connsiteX1" fmla="*/ 712585 w 930025"/>
                  <a:gd name="connsiteY1" fmla="*/ 1027834 h 1319934"/>
                  <a:gd name="connsiteX2" fmla="*/ 915785 w 930025"/>
                  <a:gd name="connsiteY2" fmla="*/ 678584 h 1319934"/>
                  <a:gd name="connsiteX3" fmla="*/ 890385 w 930025"/>
                  <a:gd name="connsiteY3" fmla="*/ 262659 h 1319934"/>
                  <a:gd name="connsiteX4" fmla="*/ 709106 w 930025"/>
                  <a:gd name="connsiteY4" fmla="*/ 20785 h 1319934"/>
                  <a:gd name="connsiteX5" fmla="*/ 182360 w 930025"/>
                  <a:gd name="connsiteY5" fmla="*/ 68984 h 1319934"/>
                  <a:gd name="connsiteX6" fmla="*/ 1385 w 930025"/>
                  <a:gd name="connsiteY6" fmla="*/ 516659 h 1319934"/>
                  <a:gd name="connsiteX7" fmla="*/ 258560 w 930025"/>
                  <a:gd name="connsiteY7" fmla="*/ 1043709 h 1319934"/>
                  <a:gd name="connsiteX8" fmla="*/ 277610 w 930025"/>
                  <a:gd name="connsiteY8" fmla="*/ 1319934 h 1319934"/>
                  <a:gd name="connsiteX0" fmla="*/ 652260 w 978747"/>
                  <a:gd name="connsiteY0" fmla="*/ 1310529 h 1323229"/>
                  <a:gd name="connsiteX1" fmla="*/ 712585 w 978747"/>
                  <a:gd name="connsiteY1" fmla="*/ 1031129 h 1323229"/>
                  <a:gd name="connsiteX2" fmla="*/ 915785 w 978747"/>
                  <a:gd name="connsiteY2" fmla="*/ 681879 h 1323229"/>
                  <a:gd name="connsiteX3" fmla="*/ 966130 w 978747"/>
                  <a:gd name="connsiteY3" fmla="*/ 311400 h 1323229"/>
                  <a:gd name="connsiteX4" fmla="*/ 709106 w 978747"/>
                  <a:gd name="connsiteY4" fmla="*/ 24080 h 1323229"/>
                  <a:gd name="connsiteX5" fmla="*/ 182360 w 978747"/>
                  <a:gd name="connsiteY5" fmla="*/ 72279 h 1323229"/>
                  <a:gd name="connsiteX6" fmla="*/ 1385 w 978747"/>
                  <a:gd name="connsiteY6" fmla="*/ 519954 h 1323229"/>
                  <a:gd name="connsiteX7" fmla="*/ 258560 w 978747"/>
                  <a:gd name="connsiteY7" fmla="*/ 1047004 h 1323229"/>
                  <a:gd name="connsiteX8" fmla="*/ 277610 w 978747"/>
                  <a:gd name="connsiteY8" fmla="*/ 1323229 h 1323229"/>
                  <a:gd name="connsiteX0" fmla="*/ 652260 w 979991"/>
                  <a:gd name="connsiteY0" fmla="*/ 1310529 h 1323229"/>
                  <a:gd name="connsiteX1" fmla="*/ 712585 w 979991"/>
                  <a:gd name="connsiteY1" fmla="*/ 1031129 h 1323229"/>
                  <a:gd name="connsiteX2" fmla="*/ 920834 w 979991"/>
                  <a:gd name="connsiteY2" fmla="*/ 732375 h 1323229"/>
                  <a:gd name="connsiteX3" fmla="*/ 966130 w 979991"/>
                  <a:gd name="connsiteY3" fmla="*/ 311400 h 1323229"/>
                  <a:gd name="connsiteX4" fmla="*/ 709106 w 979991"/>
                  <a:gd name="connsiteY4" fmla="*/ 24080 h 1323229"/>
                  <a:gd name="connsiteX5" fmla="*/ 182360 w 979991"/>
                  <a:gd name="connsiteY5" fmla="*/ 72279 h 1323229"/>
                  <a:gd name="connsiteX6" fmla="*/ 1385 w 979991"/>
                  <a:gd name="connsiteY6" fmla="*/ 519954 h 1323229"/>
                  <a:gd name="connsiteX7" fmla="*/ 258560 w 979991"/>
                  <a:gd name="connsiteY7" fmla="*/ 1047004 h 1323229"/>
                  <a:gd name="connsiteX8" fmla="*/ 277610 w 979991"/>
                  <a:gd name="connsiteY8" fmla="*/ 1323229 h 1323229"/>
                  <a:gd name="connsiteX0" fmla="*/ 702311 w 1030041"/>
                  <a:gd name="connsiteY0" fmla="*/ 1310997 h 1323697"/>
                  <a:gd name="connsiteX1" fmla="*/ 762636 w 1030041"/>
                  <a:gd name="connsiteY1" fmla="*/ 1031597 h 1323697"/>
                  <a:gd name="connsiteX2" fmla="*/ 970885 w 1030041"/>
                  <a:gd name="connsiteY2" fmla="*/ 732843 h 1323697"/>
                  <a:gd name="connsiteX3" fmla="*/ 1016181 w 1030041"/>
                  <a:gd name="connsiteY3" fmla="*/ 311868 h 1323697"/>
                  <a:gd name="connsiteX4" fmla="*/ 759157 w 1030041"/>
                  <a:gd name="connsiteY4" fmla="*/ 24548 h 1323697"/>
                  <a:gd name="connsiteX5" fmla="*/ 232411 w 1030041"/>
                  <a:gd name="connsiteY5" fmla="*/ 72747 h 1323697"/>
                  <a:gd name="connsiteX6" fmla="*/ 940 w 1030041"/>
                  <a:gd name="connsiteY6" fmla="*/ 530521 h 1323697"/>
                  <a:gd name="connsiteX7" fmla="*/ 308611 w 1030041"/>
                  <a:gd name="connsiteY7" fmla="*/ 1047472 h 1323697"/>
                  <a:gd name="connsiteX8" fmla="*/ 327661 w 1030041"/>
                  <a:gd name="connsiteY8" fmla="*/ 1323697 h 1323697"/>
                  <a:gd name="connsiteX0" fmla="*/ 702313 w 1030043"/>
                  <a:gd name="connsiteY0" fmla="*/ 1310997 h 1323697"/>
                  <a:gd name="connsiteX1" fmla="*/ 762638 w 1030043"/>
                  <a:gd name="connsiteY1" fmla="*/ 1031597 h 1323697"/>
                  <a:gd name="connsiteX2" fmla="*/ 970887 w 1030043"/>
                  <a:gd name="connsiteY2" fmla="*/ 732843 h 1323697"/>
                  <a:gd name="connsiteX3" fmla="*/ 1016183 w 1030043"/>
                  <a:gd name="connsiteY3" fmla="*/ 311868 h 1323697"/>
                  <a:gd name="connsiteX4" fmla="*/ 759159 w 1030043"/>
                  <a:gd name="connsiteY4" fmla="*/ 24548 h 1323697"/>
                  <a:gd name="connsiteX5" fmla="*/ 232413 w 1030043"/>
                  <a:gd name="connsiteY5" fmla="*/ 72747 h 1323697"/>
                  <a:gd name="connsiteX6" fmla="*/ 942 w 1030043"/>
                  <a:gd name="connsiteY6" fmla="*/ 530521 h 1323697"/>
                  <a:gd name="connsiteX7" fmla="*/ 308613 w 1030043"/>
                  <a:gd name="connsiteY7" fmla="*/ 1047472 h 1323697"/>
                  <a:gd name="connsiteX8" fmla="*/ 327663 w 1030043"/>
                  <a:gd name="connsiteY8" fmla="*/ 1323697 h 1323697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0043"/>
                  <a:gd name="connsiteY0" fmla="*/ 1351395 h 1351395"/>
                  <a:gd name="connsiteX1" fmla="*/ 762638 w 1030043"/>
                  <a:gd name="connsiteY1" fmla="*/ 1031597 h 1351395"/>
                  <a:gd name="connsiteX2" fmla="*/ 970887 w 1030043"/>
                  <a:gd name="connsiteY2" fmla="*/ 732843 h 1351395"/>
                  <a:gd name="connsiteX3" fmla="*/ 1016183 w 1030043"/>
                  <a:gd name="connsiteY3" fmla="*/ 311868 h 1351395"/>
                  <a:gd name="connsiteX4" fmla="*/ 759159 w 1030043"/>
                  <a:gd name="connsiteY4" fmla="*/ 24548 h 1351395"/>
                  <a:gd name="connsiteX5" fmla="*/ 232413 w 1030043"/>
                  <a:gd name="connsiteY5" fmla="*/ 72747 h 1351395"/>
                  <a:gd name="connsiteX6" fmla="*/ 942 w 1030043"/>
                  <a:gd name="connsiteY6" fmla="*/ 530521 h 1351395"/>
                  <a:gd name="connsiteX7" fmla="*/ 308613 w 1030043"/>
                  <a:gd name="connsiteY7" fmla="*/ 1047472 h 1351395"/>
                  <a:gd name="connsiteX8" fmla="*/ 327663 w 1030043"/>
                  <a:gd name="connsiteY8" fmla="*/ 1323697 h 1351395"/>
                  <a:gd name="connsiteX0" fmla="*/ 722511 w 1035209"/>
                  <a:gd name="connsiteY0" fmla="*/ 1351395 h 1351395"/>
                  <a:gd name="connsiteX1" fmla="*/ 762638 w 1035209"/>
                  <a:gd name="connsiteY1" fmla="*/ 1031597 h 1351395"/>
                  <a:gd name="connsiteX2" fmla="*/ 970887 w 1035209"/>
                  <a:gd name="connsiteY2" fmla="*/ 732843 h 1351395"/>
                  <a:gd name="connsiteX3" fmla="*/ 1016183 w 1035209"/>
                  <a:gd name="connsiteY3" fmla="*/ 311868 h 1351395"/>
                  <a:gd name="connsiteX4" fmla="*/ 759159 w 1035209"/>
                  <a:gd name="connsiteY4" fmla="*/ 24548 h 1351395"/>
                  <a:gd name="connsiteX5" fmla="*/ 232413 w 1035209"/>
                  <a:gd name="connsiteY5" fmla="*/ 72747 h 1351395"/>
                  <a:gd name="connsiteX6" fmla="*/ 942 w 1035209"/>
                  <a:gd name="connsiteY6" fmla="*/ 530521 h 1351395"/>
                  <a:gd name="connsiteX7" fmla="*/ 308613 w 1035209"/>
                  <a:gd name="connsiteY7" fmla="*/ 1047472 h 1351395"/>
                  <a:gd name="connsiteX8" fmla="*/ 327663 w 1035209"/>
                  <a:gd name="connsiteY8" fmla="*/ 1323697 h 1351395"/>
                  <a:gd name="connsiteX0" fmla="*/ 722489 w 1036677"/>
                  <a:gd name="connsiteY0" fmla="*/ 1332284 h 1332284"/>
                  <a:gd name="connsiteX1" fmla="*/ 762616 w 1036677"/>
                  <a:gd name="connsiteY1" fmla="*/ 1012486 h 1332284"/>
                  <a:gd name="connsiteX2" fmla="*/ 970865 w 1036677"/>
                  <a:gd name="connsiteY2" fmla="*/ 713732 h 1332284"/>
                  <a:gd name="connsiteX3" fmla="*/ 1016161 w 1036677"/>
                  <a:gd name="connsiteY3" fmla="*/ 292757 h 1332284"/>
                  <a:gd name="connsiteX4" fmla="*/ 738938 w 1036677"/>
                  <a:gd name="connsiteY4" fmla="*/ 35735 h 1332284"/>
                  <a:gd name="connsiteX5" fmla="*/ 232391 w 1036677"/>
                  <a:gd name="connsiteY5" fmla="*/ 53636 h 1332284"/>
                  <a:gd name="connsiteX6" fmla="*/ 920 w 1036677"/>
                  <a:gd name="connsiteY6" fmla="*/ 511410 h 1332284"/>
                  <a:gd name="connsiteX7" fmla="*/ 308591 w 1036677"/>
                  <a:gd name="connsiteY7" fmla="*/ 1028361 h 1332284"/>
                  <a:gd name="connsiteX8" fmla="*/ 327641 w 1036677"/>
                  <a:gd name="connsiteY8" fmla="*/ 1304586 h 1332284"/>
                  <a:gd name="connsiteX0" fmla="*/ 722227 w 1036415"/>
                  <a:gd name="connsiteY0" fmla="*/ 1319594 h 1319594"/>
                  <a:gd name="connsiteX1" fmla="*/ 762354 w 1036415"/>
                  <a:gd name="connsiteY1" fmla="*/ 999796 h 1319594"/>
                  <a:gd name="connsiteX2" fmla="*/ 970603 w 1036415"/>
                  <a:gd name="connsiteY2" fmla="*/ 701042 h 1319594"/>
                  <a:gd name="connsiteX3" fmla="*/ 1015899 w 1036415"/>
                  <a:gd name="connsiteY3" fmla="*/ 280067 h 1319594"/>
                  <a:gd name="connsiteX4" fmla="*/ 738676 w 1036415"/>
                  <a:gd name="connsiteY4" fmla="*/ 23045 h 1319594"/>
                  <a:gd name="connsiteX5" fmla="*/ 242229 w 1036415"/>
                  <a:gd name="connsiteY5" fmla="*/ 66194 h 1319594"/>
                  <a:gd name="connsiteX6" fmla="*/ 658 w 1036415"/>
                  <a:gd name="connsiteY6" fmla="*/ 498720 h 1319594"/>
                  <a:gd name="connsiteX7" fmla="*/ 308329 w 1036415"/>
                  <a:gd name="connsiteY7" fmla="*/ 1015671 h 1319594"/>
                  <a:gd name="connsiteX8" fmla="*/ 327379 w 1036415"/>
                  <a:gd name="connsiteY8" fmla="*/ 1291896 h 13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6415" h="1319594">
                    <a:moveTo>
                      <a:pt x="722227" y="1319594"/>
                    </a:moveTo>
                    <a:cubicBezTo>
                      <a:pt x="710321" y="1240219"/>
                      <a:pt x="705809" y="1087738"/>
                      <a:pt x="762354" y="999796"/>
                    </a:cubicBezTo>
                    <a:cubicBezTo>
                      <a:pt x="818899" y="911854"/>
                      <a:pt x="903097" y="815947"/>
                      <a:pt x="970603" y="701042"/>
                    </a:cubicBezTo>
                    <a:cubicBezTo>
                      <a:pt x="1038109" y="586137"/>
                      <a:pt x="1054554" y="393067"/>
                      <a:pt x="1015899" y="280067"/>
                    </a:cubicBezTo>
                    <a:cubicBezTo>
                      <a:pt x="977244" y="167067"/>
                      <a:pt x="867621" y="58690"/>
                      <a:pt x="738676" y="23045"/>
                    </a:cubicBezTo>
                    <a:cubicBezTo>
                      <a:pt x="609731" y="-12600"/>
                      <a:pt x="365232" y="-13085"/>
                      <a:pt x="242229" y="66194"/>
                    </a:cubicBezTo>
                    <a:cubicBezTo>
                      <a:pt x="119226" y="145473"/>
                      <a:pt x="-10359" y="340474"/>
                      <a:pt x="658" y="498720"/>
                    </a:cubicBezTo>
                    <a:cubicBezTo>
                      <a:pt x="11675" y="656966"/>
                      <a:pt x="304371" y="913773"/>
                      <a:pt x="308329" y="1015671"/>
                    </a:cubicBezTo>
                    <a:cubicBezTo>
                      <a:pt x="312287" y="1117569"/>
                      <a:pt x="328966" y="1181564"/>
                      <a:pt x="327379" y="1291896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81827585-FC78-4279-B616-9F25F2073CC8}"/>
                  </a:ext>
                </a:extLst>
              </p:cNvPr>
              <p:cNvSpPr/>
              <p:nvPr/>
            </p:nvSpPr>
            <p:spPr>
              <a:xfrm rot="5065362">
                <a:off x="179052" y="3680106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1750" cap="rnd">
                <a:gradFill>
                  <a:gsLst>
                    <a:gs pos="100000">
                      <a:srgbClr val="EEB500"/>
                    </a:gs>
                    <a:gs pos="0">
                      <a:srgbClr val="FFC000"/>
                    </a:gs>
                  </a:gsLst>
                  <a:lin ang="5400000" scaled="1"/>
                </a:gradFill>
              </a:ln>
              <a:effectLst>
                <a:glow rad="254000">
                  <a:srgbClr val="FFC000">
                    <a:alpha val="12000"/>
                  </a:srgbClr>
                </a:glow>
                <a:outerShdw blurRad="50800" dist="127000" dir="5400000" algn="t" rotWithShape="0">
                  <a:srgbClr val="EEB50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35C825CF-0608-4604-93B8-DC67BB9A9CDD}"/>
                </a:ext>
              </a:extLst>
            </p:cNvPr>
            <p:cNvSpPr/>
            <p:nvPr/>
          </p:nvSpPr>
          <p:spPr>
            <a:xfrm rot="18000000">
              <a:off x="290363" y="4569175"/>
              <a:ext cx="122483" cy="193993"/>
            </a:xfrm>
            <a:custGeom>
              <a:avLst/>
              <a:gdLst>
                <a:gd name="connsiteX0" fmla="*/ 16863 w 437777"/>
                <a:gd name="connsiteY0" fmla="*/ 1665 h 828979"/>
                <a:gd name="connsiteX1" fmla="*/ 2349 w 437777"/>
                <a:gd name="connsiteY1" fmla="*/ 59722 h 828979"/>
                <a:gd name="connsiteX2" fmla="*/ 60406 w 437777"/>
                <a:gd name="connsiteY2" fmla="*/ 393550 h 828979"/>
                <a:gd name="connsiteX3" fmla="*/ 437777 w 437777"/>
                <a:gd name="connsiteY3" fmla="*/ 828979 h 82897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6863 w 513977"/>
                <a:gd name="connsiteY0" fmla="*/ 1665 h 848029"/>
                <a:gd name="connsiteX1" fmla="*/ 2349 w 513977"/>
                <a:gd name="connsiteY1" fmla="*/ 59722 h 848029"/>
                <a:gd name="connsiteX2" fmla="*/ 60406 w 513977"/>
                <a:gd name="connsiteY2" fmla="*/ 393550 h 848029"/>
                <a:gd name="connsiteX3" fmla="*/ 513977 w 513977"/>
                <a:gd name="connsiteY3" fmla="*/ 848029 h 848029"/>
                <a:gd name="connsiteX0" fmla="*/ 19526 w 516640"/>
                <a:gd name="connsiteY0" fmla="*/ 6344 h 852708"/>
                <a:gd name="connsiteX1" fmla="*/ 5012 w 516640"/>
                <a:gd name="connsiteY1" fmla="*/ 64401 h 852708"/>
                <a:gd name="connsiteX2" fmla="*/ 101169 w 516640"/>
                <a:gd name="connsiteY2" fmla="*/ 531579 h 852708"/>
                <a:gd name="connsiteX3" fmla="*/ 516640 w 516640"/>
                <a:gd name="connsiteY3" fmla="*/ 852708 h 852708"/>
                <a:gd name="connsiteX0" fmla="*/ 0 w 497114"/>
                <a:gd name="connsiteY0" fmla="*/ 0 h 846364"/>
                <a:gd name="connsiteX1" fmla="*/ 81643 w 497114"/>
                <a:gd name="connsiteY1" fmla="*/ 525235 h 846364"/>
                <a:gd name="connsiteX2" fmla="*/ 497114 w 497114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846364"/>
                <a:gd name="connsiteX1" fmla="*/ 86831 w 502302"/>
                <a:gd name="connsiteY1" fmla="*/ 525235 h 846364"/>
                <a:gd name="connsiteX2" fmla="*/ 502302 w 502302"/>
                <a:gd name="connsiteY2" fmla="*/ 846364 h 8463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  <a:gd name="connsiteX0" fmla="*/ 5188 w 502302"/>
                <a:gd name="connsiteY0" fmla="*/ 0 h 795564"/>
                <a:gd name="connsiteX1" fmla="*/ 86831 w 502302"/>
                <a:gd name="connsiteY1" fmla="*/ 525235 h 795564"/>
                <a:gd name="connsiteX2" fmla="*/ 502302 w 502302"/>
                <a:gd name="connsiteY2" fmla="*/ 795564 h 79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2302" h="795564">
                  <a:moveTo>
                    <a:pt x="5188" y="0"/>
                  </a:moveTo>
                  <a:cubicBezTo>
                    <a:pt x="-9553" y="293574"/>
                    <a:pt x="3979" y="392641"/>
                    <a:pt x="86831" y="525235"/>
                  </a:cubicBezTo>
                  <a:cubicBezTo>
                    <a:pt x="169683" y="657829"/>
                    <a:pt x="305452" y="775304"/>
                    <a:pt x="502302" y="795564"/>
                  </a:cubicBezTo>
                </a:path>
              </a:pathLst>
            </a:custGeom>
            <a:noFill/>
            <a:ln w="3175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18D04934-8D84-42BB-A060-CED2CFD4A27F}"/>
              </a:ext>
            </a:extLst>
          </p:cNvPr>
          <p:cNvSpPr/>
          <p:nvPr/>
        </p:nvSpPr>
        <p:spPr>
          <a:xfrm rot="17341336">
            <a:off x="7799691" y="749605"/>
            <a:ext cx="575235" cy="575235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  <a:effectLst>
            <a:glow rad="254000">
              <a:schemeClr val="bg1">
                <a:alpha val="12000"/>
              </a:schemeClr>
            </a:glow>
            <a:outerShdw blurRad="50800" dist="101600" dir="5400000" algn="t" rotWithShape="0">
              <a:schemeClr val="bg1">
                <a:alpha val="40000"/>
              </a:scheme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316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DBF7B51-FE75-40C2-A788-A8EDB51AF4C5}"/>
              </a:ext>
            </a:extLst>
          </p:cNvPr>
          <p:cNvGrpSpPr/>
          <p:nvPr/>
        </p:nvGrpSpPr>
        <p:grpSpPr>
          <a:xfrm rot="7200000">
            <a:off x="-134120" y="6871458"/>
            <a:ext cx="5977027" cy="805542"/>
            <a:chOff x="6214973" y="5156052"/>
            <a:chExt cx="5977027" cy="805542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D68036C-A46E-49D3-8ECB-73ECEC9D65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BE6AD0A-4A24-4495-BCD7-710700CEAA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D9C3B50-CB2E-42A5-AFD7-E8B95B7F9C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9DF0C9E-8D96-4FC3-94D4-65174E8E8D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38161A-D314-4FB3-9795-0CAECEA569EC}"/>
              </a:ext>
            </a:extLst>
          </p:cNvPr>
          <p:cNvSpPr txBox="1"/>
          <p:nvPr/>
        </p:nvSpPr>
        <p:spPr>
          <a:xfrm>
            <a:off x="836767" y="313894"/>
            <a:ext cx="7307091" cy="564770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6100" spc="300" dirty="0">
                <a:ln w="508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01</a:t>
            </a:r>
            <a:endParaRPr lang="zh-CN" altLang="en-US" sz="36100" spc="300" dirty="0">
              <a:ln w="508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30C33D-8E84-4D30-8C87-0B20F80AAE71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微信订阅：观海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0A8FC03-628B-4747-ABE6-769DF8B877FE}"/>
              </a:ext>
            </a:extLst>
          </p:cNvPr>
          <p:cNvGrpSpPr/>
          <p:nvPr/>
        </p:nvGrpSpPr>
        <p:grpSpPr>
          <a:xfrm rot="12630656">
            <a:off x="849153" y="5580339"/>
            <a:ext cx="394206" cy="579504"/>
            <a:chOff x="684685" y="1184154"/>
            <a:chExt cx="496416" cy="72975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373DA0A-482A-4EF2-99BE-545819BA283F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06668FB-177D-4E09-9E26-521457C37C8F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6C77D92-3CBB-4E06-85BB-16B272CDACF3}"/>
              </a:ext>
            </a:extLst>
          </p:cNvPr>
          <p:cNvGrpSpPr/>
          <p:nvPr/>
        </p:nvGrpSpPr>
        <p:grpSpPr>
          <a:xfrm rot="19407229">
            <a:off x="4205758" y="586084"/>
            <a:ext cx="863778" cy="762556"/>
            <a:chOff x="5256142" y="2390169"/>
            <a:chExt cx="545196" cy="48130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FC7D027-9C23-4CF8-9E6F-391F83FED1E1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80A39EB-5F02-4FF9-85F3-C0FCD26C12A1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F09C768F-CCA9-401D-934D-546A95B4DCBE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49F3C61-214C-459E-93DC-7D09DBF9B5FF}"/>
              </a:ext>
            </a:extLst>
          </p:cNvPr>
          <p:cNvSpPr txBox="1"/>
          <p:nvPr/>
        </p:nvSpPr>
        <p:spPr>
          <a:xfrm>
            <a:off x="6095314" y="3014063"/>
            <a:ext cx="5048936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chemeClr val="bg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</a:t>
            </a:r>
            <a:r>
              <a:rPr lang="en-US" altLang="zh-CN" sz="4800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chemeClr val="bg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01</a:t>
            </a:r>
            <a:r>
              <a:rPr lang="zh-CN" altLang="en-US" sz="4800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chemeClr val="bg1">
                      <a:alpha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章节题目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BD1065-7FDA-43F4-8E9B-48ECFED14C65}"/>
              </a:ext>
            </a:extLst>
          </p:cNvPr>
          <p:cNvGrpSpPr/>
          <p:nvPr/>
        </p:nvGrpSpPr>
        <p:grpSpPr>
          <a:xfrm rot="18000000">
            <a:off x="3693563" y="27512"/>
            <a:ext cx="5977027" cy="805542"/>
            <a:chOff x="6214973" y="5156052"/>
            <a:chExt cx="5977027" cy="805542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C5FAC67-A360-4270-ADFD-3B1818BBE8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D593795-7B45-4A0D-AD93-84AC523394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C188155-BEE2-4DB6-B5BB-6574E122A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A7617E8-5682-4027-82ED-4C3678821D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3F2A96A-5047-41D8-B166-C6D91101A2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9175" y="4021654"/>
            <a:ext cx="4748161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1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D90C796-6F2A-47BE-9DAF-8EA6DAA2CC2D}"/>
              </a:ext>
            </a:extLst>
          </p:cNvPr>
          <p:cNvGrpSpPr/>
          <p:nvPr/>
        </p:nvGrpSpPr>
        <p:grpSpPr>
          <a:xfrm>
            <a:off x="10044278" y="1267856"/>
            <a:ext cx="1157122" cy="1162727"/>
            <a:chOff x="1231958" y="2053171"/>
            <a:chExt cx="711143" cy="71458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C7F7C8-8681-40FF-AB44-BF440357EEB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43D3C6E-E211-495D-A8DA-0061022A0ECD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F300265-A561-48CD-8E14-8B5D27C8A6C2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2506C2D-AC63-4E9E-9E99-4F6F7F37055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95F7ACF-5DA0-4A0A-9EA3-D6140A2D0D8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93BACEF-DC53-4899-9A1C-14A91735BA4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C7E4FF24-13E8-4325-A080-2D86830754CD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7FEB39A-8E02-4FAD-B030-8F7DD399CB29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485D317-CF09-42E6-96E3-6C404D4014F6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11854A2-B7C4-44B4-B576-D25137C503B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1849B3F-FD7A-4669-92D5-9C49EB121DD7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5916A40A-6E37-4760-B2CA-5B5196B5A3F0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C82EEA7-AF12-4761-8B21-03E46306BC13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869A776-4D1E-48F2-8660-9BDFAAE0311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B1B05DF6-9B7F-46BE-B206-F7F90D71D1BC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512C489-EF6A-43BF-913F-E5640C3CB5D3}"/>
              </a:ext>
            </a:extLst>
          </p:cNvPr>
          <p:cNvGrpSpPr/>
          <p:nvPr/>
        </p:nvGrpSpPr>
        <p:grpSpPr>
          <a:xfrm rot="7200000">
            <a:off x="7618856" y="8006848"/>
            <a:ext cx="5977027" cy="805542"/>
            <a:chOff x="6214973" y="5156052"/>
            <a:chExt cx="5977027" cy="805542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5539ADA4-85EC-425E-AD26-D4FBF3F225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90400A90-5669-42A5-853B-F4F7955115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FD9754E-C39A-4C77-9013-47136BE91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D74126A0-47BF-45C5-90BC-09CB0315C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1DEE45B-FE65-4036-AD2C-E551F37D52DE}"/>
              </a:ext>
            </a:extLst>
          </p:cNvPr>
          <p:cNvGrpSpPr/>
          <p:nvPr/>
        </p:nvGrpSpPr>
        <p:grpSpPr>
          <a:xfrm rot="8236410">
            <a:off x="7380564" y="5820596"/>
            <a:ext cx="1279033" cy="1129149"/>
            <a:chOff x="5256142" y="2390169"/>
            <a:chExt cx="545196" cy="48130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B22AE80-2B68-46A1-9E92-3BB5FAE0077D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1CB21B1-0887-4836-B867-76305DF09754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E1DE444-645F-4468-B8B6-C1CB609161D5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1146448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3600" spc="30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lang="zh-CN" altLang="en-US" sz="3600" spc="30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chemeClr val="bg1">
                        <a:alpha val="5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新浪微博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微信订阅：观海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1334629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704011" y="355196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FB7F85B-13ED-4497-AF02-C545706862E9}"/>
              </a:ext>
            </a:extLst>
          </p:cNvPr>
          <p:cNvGrpSpPr/>
          <p:nvPr/>
        </p:nvGrpSpPr>
        <p:grpSpPr>
          <a:xfrm>
            <a:off x="842365" y="1679608"/>
            <a:ext cx="2055697" cy="2055697"/>
            <a:chOff x="842365" y="1628808"/>
            <a:chExt cx="2055697" cy="205569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B34FB45-00FB-4734-A5EF-6CC801A5BAA4}"/>
                </a:ext>
              </a:extLst>
            </p:cNvPr>
            <p:cNvSpPr/>
            <p:nvPr/>
          </p:nvSpPr>
          <p:spPr>
            <a:xfrm rot="15300000">
              <a:off x="842365" y="1628808"/>
              <a:ext cx="2055697" cy="2055697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29842B2F-0FAE-4646-BA06-E4C2A4F760D6}"/>
                </a:ext>
              </a:extLst>
            </p:cNvPr>
            <p:cNvSpPr/>
            <p:nvPr/>
          </p:nvSpPr>
          <p:spPr>
            <a:xfrm rot="15300000">
              <a:off x="1007440" y="1793884"/>
              <a:ext cx="1725545" cy="1725545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Freeform 514">
            <a:extLst>
              <a:ext uri="{FF2B5EF4-FFF2-40B4-BE49-F238E27FC236}">
                <a16:creationId xmlns:a16="http://schemas.microsoft.com/office/drawing/2014/main" xmlns="" id="{C52C93AF-8FA7-4282-8F19-88691A13DE52}"/>
              </a:ext>
            </a:extLst>
          </p:cNvPr>
          <p:cNvSpPr>
            <a:spLocks noEditPoints="1"/>
          </p:cNvSpPr>
          <p:nvPr/>
        </p:nvSpPr>
        <p:spPr bwMode="auto">
          <a:xfrm>
            <a:off x="4232621" y="2273986"/>
            <a:ext cx="807969" cy="807969"/>
          </a:xfrm>
          <a:custGeom>
            <a:avLst/>
            <a:gdLst>
              <a:gd name="T0" fmla="*/ 39 w 39"/>
              <a:gd name="T1" fmla="*/ 14 h 39"/>
              <a:gd name="T2" fmla="*/ 25 w 39"/>
              <a:gd name="T3" fmla="*/ 14 h 39"/>
              <a:gd name="T4" fmla="*/ 19 w 39"/>
              <a:gd name="T5" fmla="*/ 0 h 39"/>
              <a:gd name="T6" fmla="*/ 14 w 39"/>
              <a:gd name="T7" fmla="*/ 14 h 39"/>
              <a:gd name="T8" fmla="*/ 0 w 39"/>
              <a:gd name="T9" fmla="*/ 14 h 39"/>
              <a:gd name="T10" fmla="*/ 11 w 39"/>
              <a:gd name="T11" fmla="*/ 23 h 39"/>
              <a:gd name="T12" fmla="*/ 6 w 39"/>
              <a:gd name="T13" fmla="*/ 39 h 39"/>
              <a:gd name="T14" fmla="*/ 19 w 39"/>
              <a:gd name="T15" fmla="*/ 29 h 39"/>
              <a:gd name="T16" fmla="*/ 32 w 39"/>
              <a:gd name="T17" fmla="*/ 39 h 39"/>
              <a:gd name="T18" fmla="*/ 27 w 39"/>
              <a:gd name="T19" fmla="*/ 23 h 39"/>
              <a:gd name="T20" fmla="*/ 39 w 39"/>
              <a:gd name="T21" fmla="*/ 14 h 39"/>
              <a:gd name="T22" fmla="*/ 29 w 39"/>
              <a:gd name="T23" fmla="*/ 34 h 39"/>
              <a:gd name="T24" fmla="*/ 20 w 39"/>
              <a:gd name="T25" fmla="*/ 28 h 39"/>
              <a:gd name="T26" fmla="*/ 19 w 39"/>
              <a:gd name="T27" fmla="*/ 27 h 39"/>
              <a:gd name="T28" fmla="*/ 18 w 39"/>
              <a:gd name="T29" fmla="*/ 28 h 39"/>
              <a:gd name="T30" fmla="*/ 10 w 39"/>
              <a:gd name="T31" fmla="*/ 34 h 39"/>
              <a:gd name="T32" fmla="*/ 13 w 39"/>
              <a:gd name="T33" fmla="*/ 23 h 39"/>
              <a:gd name="T34" fmla="*/ 13 w 39"/>
              <a:gd name="T35" fmla="*/ 22 h 39"/>
              <a:gd name="T36" fmla="*/ 12 w 39"/>
              <a:gd name="T37" fmla="*/ 21 h 39"/>
              <a:gd name="T38" fmla="*/ 5 w 39"/>
              <a:gd name="T39" fmla="*/ 16 h 39"/>
              <a:gd name="T40" fmla="*/ 15 w 39"/>
              <a:gd name="T41" fmla="*/ 16 h 39"/>
              <a:gd name="T42" fmla="*/ 16 w 39"/>
              <a:gd name="T43" fmla="*/ 15 h 39"/>
              <a:gd name="T44" fmla="*/ 19 w 39"/>
              <a:gd name="T45" fmla="*/ 5 h 39"/>
              <a:gd name="T46" fmla="*/ 23 w 39"/>
              <a:gd name="T47" fmla="*/ 15 h 39"/>
              <a:gd name="T48" fmla="*/ 23 w 39"/>
              <a:gd name="T49" fmla="*/ 16 h 39"/>
              <a:gd name="T50" fmla="*/ 33 w 39"/>
              <a:gd name="T51" fmla="*/ 16 h 39"/>
              <a:gd name="T52" fmla="*/ 26 w 39"/>
              <a:gd name="T53" fmla="*/ 21 h 39"/>
              <a:gd name="T54" fmla="*/ 25 w 39"/>
              <a:gd name="T55" fmla="*/ 22 h 39"/>
              <a:gd name="T56" fmla="*/ 29 w 39"/>
              <a:gd name="T57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39">
                <a:moveTo>
                  <a:pt x="39" y="14"/>
                </a:moveTo>
                <a:lnTo>
                  <a:pt x="25" y="14"/>
                </a:lnTo>
                <a:lnTo>
                  <a:pt x="19" y="0"/>
                </a:lnTo>
                <a:lnTo>
                  <a:pt x="14" y="14"/>
                </a:lnTo>
                <a:lnTo>
                  <a:pt x="0" y="14"/>
                </a:lnTo>
                <a:lnTo>
                  <a:pt x="11" y="23"/>
                </a:lnTo>
                <a:lnTo>
                  <a:pt x="6" y="39"/>
                </a:lnTo>
                <a:lnTo>
                  <a:pt x="19" y="29"/>
                </a:lnTo>
                <a:lnTo>
                  <a:pt x="32" y="39"/>
                </a:lnTo>
                <a:lnTo>
                  <a:pt x="27" y="23"/>
                </a:lnTo>
                <a:lnTo>
                  <a:pt x="39" y="14"/>
                </a:lnTo>
                <a:close/>
                <a:moveTo>
                  <a:pt x="29" y="34"/>
                </a:moveTo>
                <a:lnTo>
                  <a:pt x="20" y="28"/>
                </a:lnTo>
                <a:lnTo>
                  <a:pt x="19" y="27"/>
                </a:lnTo>
                <a:lnTo>
                  <a:pt x="18" y="28"/>
                </a:lnTo>
                <a:lnTo>
                  <a:pt x="10" y="34"/>
                </a:lnTo>
                <a:lnTo>
                  <a:pt x="13" y="23"/>
                </a:lnTo>
                <a:lnTo>
                  <a:pt x="13" y="22"/>
                </a:lnTo>
                <a:lnTo>
                  <a:pt x="12" y="21"/>
                </a:lnTo>
                <a:lnTo>
                  <a:pt x="5" y="16"/>
                </a:lnTo>
                <a:lnTo>
                  <a:pt x="15" y="16"/>
                </a:lnTo>
                <a:lnTo>
                  <a:pt x="16" y="15"/>
                </a:lnTo>
                <a:lnTo>
                  <a:pt x="19" y="5"/>
                </a:lnTo>
                <a:lnTo>
                  <a:pt x="23" y="15"/>
                </a:lnTo>
                <a:lnTo>
                  <a:pt x="23" y="16"/>
                </a:lnTo>
                <a:lnTo>
                  <a:pt x="33" y="16"/>
                </a:lnTo>
                <a:lnTo>
                  <a:pt x="26" y="21"/>
                </a:lnTo>
                <a:lnTo>
                  <a:pt x="25" y="22"/>
                </a:lnTo>
                <a:lnTo>
                  <a:pt x="29" y="3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6" name="Freeform 527">
            <a:extLst>
              <a:ext uri="{FF2B5EF4-FFF2-40B4-BE49-F238E27FC236}">
                <a16:creationId xmlns:a16="http://schemas.microsoft.com/office/drawing/2014/main" xmlns="" id="{F8EAD83F-2A48-4BE8-9CDE-6004C0C87B88}"/>
              </a:ext>
            </a:extLst>
          </p:cNvPr>
          <p:cNvSpPr>
            <a:spLocks noEditPoints="1"/>
          </p:cNvSpPr>
          <p:nvPr/>
        </p:nvSpPr>
        <p:spPr bwMode="auto">
          <a:xfrm>
            <a:off x="6999016" y="2295839"/>
            <a:ext cx="807969" cy="787246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8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lose/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close/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close/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close/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7" name="Freeform 551">
            <a:extLst>
              <a:ext uri="{FF2B5EF4-FFF2-40B4-BE49-F238E27FC236}">
                <a16:creationId xmlns:a16="http://schemas.microsoft.com/office/drawing/2014/main" xmlns="" id="{0926C988-79F5-4A65-9533-C78A7D4CB9A6}"/>
              </a:ext>
            </a:extLst>
          </p:cNvPr>
          <p:cNvSpPr>
            <a:spLocks noEditPoints="1"/>
          </p:cNvSpPr>
          <p:nvPr/>
        </p:nvSpPr>
        <p:spPr bwMode="auto">
          <a:xfrm>
            <a:off x="1476589" y="2344906"/>
            <a:ext cx="787246" cy="725100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close/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6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close/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8" name="Freeform 559">
            <a:extLst>
              <a:ext uri="{FF2B5EF4-FFF2-40B4-BE49-F238E27FC236}">
                <a16:creationId xmlns:a16="http://schemas.microsoft.com/office/drawing/2014/main" xmlns="" id="{01825452-36B2-4B85-896D-F03CB83E1135}"/>
              </a:ext>
            </a:extLst>
          </p:cNvPr>
          <p:cNvSpPr>
            <a:spLocks noEditPoints="1"/>
          </p:cNvSpPr>
          <p:nvPr/>
        </p:nvSpPr>
        <p:spPr bwMode="auto">
          <a:xfrm>
            <a:off x="9803058" y="2298700"/>
            <a:ext cx="732675" cy="732675"/>
          </a:xfrm>
          <a:custGeom>
            <a:avLst/>
            <a:gdLst>
              <a:gd name="T0" fmla="*/ 176 w 176"/>
              <a:gd name="T1" fmla="*/ 68 h 176"/>
              <a:gd name="T2" fmla="*/ 174 w 176"/>
              <a:gd name="T3" fmla="*/ 49 h 176"/>
              <a:gd name="T4" fmla="*/ 90 w 176"/>
              <a:gd name="T5" fmla="*/ 1 h 176"/>
              <a:gd name="T6" fmla="*/ 88 w 176"/>
              <a:gd name="T7" fmla="*/ 0 h 176"/>
              <a:gd name="T8" fmla="*/ 86 w 176"/>
              <a:gd name="T9" fmla="*/ 1 h 176"/>
              <a:gd name="T10" fmla="*/ 2 w 176"/>
              <a:gd name="T11" fmla="*/ 49 h 176"/>
              <a:gd name="T12" fmla="*/ 0 w 176"/>
              <a:gd name="T13" fmla="*/ 68 h 176"/>
              <a:gd name="T14" fmla="*/ 16 w 176"/>
              <a:gd name="T15" fmla="*/ 72 h 176"/>
              <a:gd name="T16" fmla="*/ 12 w 176"/>
              <a:gd name="T17" fmla="*/ 144 h 176"/>
              <a:gd name="T18" fmla="*/ 8 w 176"/>
              <a:gd name="T19" fmla="*/ 147 h 176"/>
              <a:gd name="T20" fmla="*/ 0 w 176"/>
              <a:gd name="T21" fmla="*/ 171 h 176"/>
              <a:gd name="T22" fmla="*/ 4 w 176"/>
              <a:gd name="T23" fmla="*/ 176 h 176"/>
              <a:gd name="T24" fmla="*/ 176 w 176"/>
              <a:gd name="T25" fmla="*/ 172 h 176"/>
              <a:gd name="T26" fmla="*/ 176 w 176"/>
              <a:gd name="T27" fmla="*/ 171 h 176"/>
              <a:gd name="T28" fmla="*/ 168 w 176"/>
              <a:gd name="T29" fmla="*/ 147 h 176"/>
              <a:gd name="T30" fmla="*/ 160 w 176"/>
              <a:gd name="T31" fmla="*/ 144 h 176"/>
              <a:gd name="T32" fmla="*/ 172 w 176"/>
              <a:gd name="T33" fmla="*/ 72 h 176"/>
              <a:gd name="T34" fmla="*/ 157 w 176"/>
              <a:gd name="T35" fmla="*/ 48 h 176"/>
              <a:gd name="T36" fmla="*/ 88 w 176"/>
              <a:gd name="T37" fmla="*/ 9 h 176"/>
              <a:gd name="T38" fmla="*/ 166 w 176"/>
              <a:gd name="T39" fmla="*/ 168 h 176"/>
              <a:gd name="T40" fmla="*/ 15 w 176"/>
              <a:gd name="T41" fmla="*/ 152 h 176"/>
              <a:gd name="T42" fmla="*/ 24 w 176"/>
              <a:gd name="T43" fmla="*/ 144 h 176"/>
              <a:gd name="T44" fmla="*/ 40 w 176"/>
              <a:gd name="T45" fmla="*/ 72 h 176"/>
              <a:gd name="T46" fmla="*/ 24 w 176"/>
              <a:gd name="T47" fmla="*/ 144 h 176"/>
              <a:gd name="T48" fmla="*/ 48 w 176"/>
              <a:gd name="T49" fmla="*/ 72 h 176"/>
              <a:gd name="T50" fmla="*/ 64 w 176"/>
              <a:gd name="T51" fmla="*/ 144 h 176"/>
              <a:gd name="T52" fmla="*/ 72 w 176"/>
              <a:gd name="T53" fmla="*/ 144 h 176"/>
              <a:gd name="T54" fmla="*/ 104 w 176"/>
              <a:gd name="T55" fmla="*/ 72 h 176"/>
              <a:gd name="T56" fmla="*/ 72 w 176"/>
              <a:gd name="T57" fmla="*/ 144 h 176"/>
              <a:gd name="T58" fmla="*/ 112 w 176"/>
              <a:gd name="T59" fmla="*/ 72 h 176"/>
              <a:gd name="T60" fmla="*/ 128 w 176"/>
              <a:gd name="T61" fmla="*/ 144 h 176"/>
              <a:gd name="T62" fmla="*/ 136 w 176"/>
              <a:gd name="T63" fmla="*/ 144 h 176"/>
              <a:gd name="T64" fmla="*/ 152 w 176"/>
              <a:gd name="T65" fmla="*/ 72 h 176"/>
              <a:gd name="T66" fmla="*/ 136 w 176"/>
              <a:gd name="T67" fmla="*/ 144 h 176"/>
              <a:gd name="T68" fmla="*/ 8 w 176"/>
              <a:gd name="T69" fmla="*/ 56 h 176"/>
              <a:gd name="T70" fmla="*/ 168 w 176"/>
              <a:gd name="T71" fmla="*/ 6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176">
                <a:moveTo>
                  <a:pt x="172" y="72"/>
                </a:moveTo>
                <a:cubicBezTo>
                  <a:pt x="174" y="72"/>
                  <a:pt x="176" y="70"/>
                  <a:pt x="176" y="68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76" y="51"/>
                  <a:pt x="175" y="49"/>
                  <a:pt x="174" y="49"/>
                </a:cubicBezTo>
                <a:cubicBezTo>
                  <a:pt x="174" y="49"/>
                  <a:pt x="174" y="49"/>
                  <a:pt x="174" y="49"/>
                </a:cubicBezTo>
                <a:cubicBezTo>
                  <a:pt x="90" y="1"/>
                  <a:pt x="90" y="1"/>
                  <a:pt x="90" y="1"/>
                </a:cubicBezTo>
                <a:cubicBezTo>
                  <a:pt x="90" y="1"/>
                  <a:pt x="90" y="1"/>
                  <a:pt x="90" y="1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1"/>
                </a:cubicBezTo>
                <a:cubicBezTo>
                  <a:pt x="86" y="1"/>
                  <a:pt x="86" y="1"/>
                  <a:pt x="86" y="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9"/>
                  <a:pt x="2" y="49"/>
                  <a:pt x="2" y="49"/>
                </a:cubicBezTo>
                <a:cubicBezTo>
                  <a:pt x="1" y="49"/>
                  <a:pt x="0" y="51"/>
                  <a:pt x="0" y="52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2"/>
                  <a:pt x="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12" y="144"/>
                  <a:pt x="12" y="144"/>
                </a:cubicBezTo>
                <a:cubicBezTo>
                  <a:pt x="10" y="144"/>
                  <a:pt x="9" y="145"/>
                  <a:pt x="8" y="147"/>
                </a:cubicBezTo>
                <a:cubicBezTo>
                  <a:pt x="8" y="147"/>
                  <a:pt x="8" y="147"/>
                  <a:pt x="8" y="1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0" y="172"/>
                </a:cubicBezTo>
                <a:cubicBezTo>
                  <a:pt x="0" y="174"/>
                  <a:pt x="2" y="176"/>
                  <a:pt x="4" y="176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2"/>
                  <a:pt x="176" y="171"/>
                  <a:pt x="176" y="171"/>
                </a:cubicBezTo>
                <a:cubicBezTo>
                  <a:pt x="176" y="171"/>
                  <a:pt x="176" y="171"/>
                  <a:pt x="176" y="171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7" y="145"/>
                  <a:pt x="166" y="144"/>
                  <a:pt x="164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0" y="72"/>
                  <a:pt x="160" y="72"/>
                  <a:pt x="160" y="72"/>
                </a:cubicBezTo>
                <a:lnTo>
                  <a:pt x="172" y="72"/>
                </a:lnTo>
                <a:close/>
                <a:moveTo>
                  <a:pt x="88" y="9"/>
                </a:moveTo>
                <a:cubicBezTo>
                  <a:pt x="157" y="48"/>
                  <a:pt x="157" y="48"/>
                  <a:pt x="157" y="48"/>
                </a:cubicBezTo>
                <a:cubicBezTo>
                  <a:pt x="19" y="48"/>
                  <a:pt x="19" y="48"/>
                  <a:pt x="19" y="48"/>
                </a:cubicBezTo>
                <a:lnTo>
                  <a:pt x="88" y="9"/>
                </a:lnTo>
                <a:close/>
                <a:moveTo>
                  <a:pt x="161" y="152"/>
                </a:moveTo>
                <a:cubicBezTo>
                  <a:pt x="166" y="168"/>
                  <a:pt x="166" y="168"/>
                  <a:pt x="166" y="168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15" y="152"/>
                  <a:pt x="15" y="152"/>
                  <a:pt x="15" y="152"/>
                </a:cubicBezTo>
                <a:lnTo>
                  <a:pt x="161" y="152"/>
                </a:lnTo>
                <a:close/>
                <a:moveTo>
                  <a:pt x="24" y="144"/>
                </a:moveTo>
                <a:cubicBezTo>
                  <a:pt x="24" y="72"/>
                  <a:pt x="24" y="72"/>
                  <a:pt x="24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144"/>
                  <a:pt x="40" y="144"/>
                  <a:pt x="40" y="144"/>
                </a:cubicBezTo>
                <a:lnTo>
                  <a:pt x="24" y="144"/>
                </a:lnTo>
                <a:close/>
                <a:moveTo>
                  <a:pt x="48" y="144"/>
                </a:moveTo>
                <a:cubicBezTo>
                  <a:pt x="48" y="72"/>
                  <a:pt x="48" y="72"/>
                  <a:pt x="48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144"/>
                  <a:pt x="64" y="144"/>
                  <a:pt x="64" y="144"/>
                </a:cubicBezTo>
                <a:lnTo>
                  <a:pt x="48" y="144"/>
                </a:lnTo>
                <a:close/>
                <a:moveTo>
                  <a:pt x="72" y="144"/>
                </a:moveTo>
                <a:cubicBezTo>
                  <a:pt x="72" y="72"/>
                  <a:pt x="72" y="72"/>
                  <a:pt x="72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144"/>
                  <a:pt x="104" y="144"/>
                  <a:pt x="104" y="144"/>
                </a:cubicBezTo>
                <a:lnTo>
                  <a:pt x="72" y="144"/>
                </a:lnTo>
                <a:close/>
                <a:moveTo>
                  <a:pt x="112" y="144"/>
                </a:moveTo>
                <a:cubicBezTo>
                  <a:pt x="112" y="72"/>
                  <a:pt x="112" y="72"/>
                  <a:pt x="112" y="72"/>
                </a:cubicBezTo>
                <a:cubicBezTo>
                  <a:pt x="128" y="72"/>
                  <a:pt x="128" y="72"/>
                  <a:pt x="128" y="72"/>
                </a:cubicBezTo>
                <a:cubicBezTo>
                  <a:pt x="128" y="144"/>
                  <a:pt x="128" y="144"/>
                  <a:pt x="128" y="144"/>
                </a:cubicBezTo>
                <a:lnTo>
                  <a:pt x="112" y="144"/>
                </a:lnTo>
                <a:close/>
                <a:moveTo>
                  <a:pt x="136" y="144"/>
                </a:moveTo>
                <a:cubicBezTo>
                  <a:pt x="136" y="72"/>
                  <a:pt x="136" y="72"/>
                  <a:pt x="136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44"/>
                  <a:pt x="152" y="144"/>
                  <a:pt x="152" y="144"/>
                </a:cubicBezTo>
                <a:lnTo>
                  <a:pt x="136" y="144"/>
                </a:lnTo>
                <a:close/>
                <a:moveTo>
                  <a:pt x="8" y="64"/>
                </a:move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64"/>
                  <a:pt x="168" y="64"/>
                  <a:pt x="168" y="64"/>
                </a:cubicBezTo>
                <a:lnTo>
                  <a:pt x="8" y="6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35EBE2D-7219-4B2E-B2C9-A0A1591FE0B8}"/>
              </a:ext>
            </a:extLst>
          </p:cNvPr>
          <p:cNvSpPr txBox="1"/>
          <p:nvPr/>
        </p:nvSpPr>
        <p:spPr>
          <a:xfrm>
            <a:off x="651543" y="4181602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rgbClr val="FFC000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F4026F6-EEE4-4135-AD05-25DB452634A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98649" y="4581534"/>
            <a:ext cx="2143125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60ED02F-BC2F-4E8A-847F-3A79E77B15AE}"/>
              </a:ext>
            </a:extLst>
          </p:cNvPr>
          <p:cNvGrpSpPr/>
          <p:nvPr/>
        </p:nvGrpSpPr>
        <p:grpSpPr>
          <a:xfrm>
            <a:off x="3608760" y="1679608"/>
            <a:ext cx="2055697" cy="2055697"/>
            <a:chOff x="842365" y="1628808"/>
            <a:chExt cx="2055697" cy="2055697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A926DB78-D8B3-4CAA-A21E-07DC11D41919}"/>
                </a:ext>
              </a:extLst>
            </p:cNvPr>
            <p:cNvSpPr/>
            <p:nvPr/>
          </p:nvSpPr>
          <p:spPr>
            <a:xfrm rot="15300000">
              <a:off x="842365" y="1628808"/>
              <a:ext cx="2055697" cy="2055697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52E675E9-619C-4F01-8AFC-23344D7958CD}"/>
                </a:ext>
              </a:extLst>
            </p:cNvPr>
            <p:cNvSpPr/>
            <p:nvPr/>
          </p:nvSpPr>
          <p:spPr>
            <a:xfrm rot="15300000">
              <a:off x="1007440" y="1793884"/>
              <a:ext cx="1725545" cy="1725545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DA23EA3-23D2-4F82-BDF1-60CED85FD003}"/>
              </a:ext>
            </a:extLst>
          </p:cNvPr>
          <p:cNvSpPr txBox="1"/>
          <p:nvPr/>
        </p:nvSpPr>
        <p:spPr>
          <a:xfrm>
            <a:off x="3417938" y="4181602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rgbClr val="FFC000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2DB407F-B720-4A9B-B98D-4057524A511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65044" y="4581534"/>
            <a:ext cx="2143125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034EB16-16BF-420F-8196-5A2B9B81642D}"/>
              </a:ext>
            </a:extLst>
          </p:cNvPr>
          <p:cNvGrpSpPr/>
          <p:nvPr/>
        </p:nvGrpSpPr>
        <p:grpSpPr>
          <a:xfrm>
            <a:off x="6375155" y="1679608"/>
            <a:ext cx="2055697" cy="2055697"/>
            <a:chOff x="842365" y="1628808"/>
            <a:chExt cx="2055697" cy="205569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523B0629-AD47-45B7-BF83-99B45C632BA9}"/>
                </a:ext>
              </a:extLst>
            </p:cNvPr>
            <p:cNvSpPr/>
            <p:nvPr/>
          </p:nvSpPr>
          <p:spPr>
            <a:xfrm rot="15300000">
              <a:off x="842365" y="1628808"/>
              <a:ext cx="2055697" cy="2055697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9161A23C-2198-4AA5-9284-F266D190C4E9}"/>
                </a:ext>
              </a:extLst>
            </p:cNvPr>
            <p:cNvSpPr/>
            <p:nvPr/>
          </p:nvSpPr>
          <p:spPr>
            <a:xfrm rot="15300000">
              <a:off x="1007440" y="1793884"/>
              <a:ext cx="1725545" cy="1725545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A7B5D4DD-8FE1-4EB0-9208-8ECBD84514ED}"/>
              </a:ext>
            </a:extLst>
          </p:cNvPr>
          <p:cNvSpPr txBox="1"/>
          <p:nvPr/>
        </p:nvSpPr>
        <p:spPr>
          <a:xfrm>
            <a:off x="6184333" y="4181602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rgbClr val="FFC000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A611717-A729-4DD8-93A8-9A5528F918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31439" y="4581534"/>
            <a:ext cx="2143125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D05F2CE-370C-48A2-AA4C-B47BF8941EBE}"/>
              </a:ext>
            </a:extLst>
          </p:cNvPr>
          <p:cNvGrpSpPr/>
          <p:nvPr/>
        </p:nvGrpSpPr>
        <p:grpSpPr>
          <a:xfrm>
            <a:off x="9141550" y="1679608"/>
            <a:ext cx="2055697" cy="2055697"/>
            <a:chOff x="842365" y="1628808"/>
            <a:chExt cx="2055697" cy="2055697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56F26A20-51AE-486E-AAC0-E9535A9D0D4A}"/>
                </a:ext>
              </a:extLst>
            </p:cNvPr>
            <p:cNvSpPr/>
            <p:nvPr/>
          </p:nvSpPr>
          <p:spPr>
            <a:xfrm rot="15300000">
              <a:off x="842365" y="1628808"/>
              <a:ext cx="2055697" cy="2055697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A83A17F-1DFF-47B0-81FC-DA8488565007}"/>
                </a:ext>
              </a:extLst>
            </p:cNvPr>
            <p:cNvSpPr/>
            <p:nvPr/>
          </p:nvSpPr>
          <p:spPr>
            <a:xfrm rot="15300000">
              <a:off x="1007440" y="1793884"/>
              <a:ext cx="1725545" cy="1725545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8E57B34-4AA3-42AF-A33D-F607730D46B4}"/>
              </a:ext>
            </a:extLst>
          </p:cNvPr>
          <p:cNvSpPr txBox="1"/>
          <p:nvPr/>
        </p:nvSpPr>
        <p:spPr>
          <a:xfrm>
            <a:off x="8950728" y="4181602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rgbClr val="FFC000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87328B8-8CFB-4AC4-A232-9B7F20686D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097834" y="4581534"/>
            <a:ext cx="2143125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097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1334629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704011" y="355196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20211008-8D82-48BC-8995-DCE8EF560BDC}"/>
              </a:ext>
            </a:extLst>
          </p:cNvPr>
          <p:cNvSpPr/>
          <p:nvPr/>
        </p:nvSpPr>
        <p:spPr>
          <a:xfrm>
            <a:off x="4904255" y="3810000"/>
            <a:ext cx="393700" cy="3810000"/>
          </a:xfrm>
          <a:prstGeom prst="roundRect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8CFD94C6-1806-44E9-A20A-9F91DAB54190}"/>
              </a:ext>
            </a:extLst>
          </p:cNvPr>
          <p:cNvSpPr/>
          <p:nvPr/>
        </p:nvSpPr>
        <p:spPr>
          <a:xfrm>
            <a:off x="5513855" y="2946400"/>
            <a:ext cx="393700" cy="4673600"/>
          </a:xfrm>
          <a:prstGeom prst="roundRect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A6E8761F-B899-461C-85DB-AA886460E959}"/>
              </a:ext>
            </a:extLst>
          </p:cNvPr>
          <p:cNvSpPr/>
          <p:nvPr/>
        </p:nvSpPr>
        <p:spPr>
          <a:xfrm>
            <a:off x="6123455" y="1892300"/>
            <a:ext cx="393700" cy="6337300"/>
          </a:xfrm>
          <a:prstGeom prst="roundRect">
            <a:avLst/>
          </a:pr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5F1126B-DD95-490F-A7A0-3314D2BDED15}"/>
              </a:ext>
            </a:extLst>
          </p:cNvPr>
          <p:cNvSpPr/>
          <p:nvPr/>
        </p:nvSpPr>
        <p:spPr>
          <a:xfrm>
            <a:off x="6733055" y="3416300"/>
            <a:ext cx="393700" cy="4203700"/>
          </a:xfrm>
          <a:prstGeom prst="roundRect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9B04AC1-7953-4B7D-BC87-920AEDC447EE}"/>
              </a:ext>
            </a:extLst>
          </p:cNvPr>
          <p:cNvCxnSpPr>
            <a:cxnSpLocks/>
          </p:cNvCxnSpPr>
          <p:nvPr/>
        </p:nvCxnSpPr>
        <p:spPr>
          <a:xfrm>
            <a:off x="6733055" y="2654300"/>
            <a:ext cx="1687045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029BF92C-EF60-49B7-B854-94F1E121DB5C}"/>
              </a:ext>
            </a:extLst>
          </p:cNvPr>
          <p:cNvSpPr/>
          <p:nvPr/>
        </p:nvSpPr>
        <p:spPr>
          <a:xfrm>
            <a:off x="8591550" y="2095502"/>
            <a:ext cx="3073400" cy="1328516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1FA6D2A-E28E-4136-A6FA-BF74F33255E0}"/>
              </a:ext>
            </a:extLst>
          </p:cNvPr>
          <p:cNvSpPr txBox="1"/>
          <p:nvPr/>
        </p:nvSpPr>
        <p:spPr>
          <a:xfrm>
            <a:off x="8916181" y="2344261"/>
            <a:ext cx="2424138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</a:t>
            </a:r>
            <a:r>
              <a:rPr lang="zh-CN" altLang="en-US" sz="3200" b="1" spc="30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内容</a:t>
            </a:r>
            <a:endParaRPr kumimoji="0" lang="en-US" altLang="zh-CN" sz="32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spc="30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PUT TEXT HERE</a:t>
            </a:r>
            <a:endParaRPr kumimoji="0" lang="zh-CN" altLang="en-US" sz="1400" b="1" i="0" u="none" strike="noStrike" kern="1200" cap="none" spc="300" normalizeH="0" baseline="0" noProof="0" dirty="0">
              <a:ln w="34925">
                <a:noFill/>
              </a:ln>
              <a:solidFill>
                <a:prstClr val="white"/>
              </a:solidFill>
              <a:effectLst>
                <a:outerShdw blurRad="127000" dist="63500" dir="5400000" algn="t" rotWithShape="0">
                  <a:prstClr val="white">
                    <a:alpha val="50000"/>
                  </a:prst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Gen Jyuu Gothic Monospace Ligh" panose="02070309020205020404" pitchFamily="49" charset="-128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75D231CD-8E64-4980-8DF0-588544BBF0E0}"/>
              </a:ext>
            </a:extLst>
          </p:cNvPr>
          <p:cNvCxnSpPr>
            <a:cxnSpLocks/>
          </p:cNvCxnSpPr>
          <p:nvPr/>
        </p:nvCxnSpPr>
        <p:spPr>
          <a:xfrm>
            <a:off x="8897257" y="3619500"/>
            <a:ext cx="2443062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386264B1-0588-4D0C-B7A5-F573BD11858B}"/>
              </a:ext>
            </a:extLst>
          </p:cNvPr>
          <p:cNvCxnSpPr>
            <a:cxnSpLocks/>
          </p:cNvCxnSpPr>
          <p:nvPr/>
        </p:nvCxnSpPr>
        <p:spPr>
          <a:xfrm>
            <a:off x="3035300" y="1724479"/>
            <a:ext cx="2656262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76F8342-F042-4142-B513-A97CF3DC5CE5}"/>
              </a:ext>
            </a:extLst>
          </p:cNvPr>
          <p:cNvCxnSpPr>
            <a:cxnSpLocks/>
          </p:cNvCxnSpPr>
          <p:nvPr/>
        </p:nvCxnSpPr>
        <p:spPr>
          <a:xfrm>
            <a:off x="5691562" y="1737179"/>
            <a:ext cx="0" cy="99171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051C8E7-8F16-40DF-807F-49D4FB4CBD6D}"/>
              </a:ext>
            </a:extLst>
          </p:cNvPr>
          <p:cNvCxnSpPr>
            <a:cxnSpLocks/>
          </p:cNvCxnSpPr>
          <p:nvPr/>
        </p:nvCxnSpPr>
        <p:spPr>
          <a:xfrm>
            <a:off x="1441450" y="4499429"/>
            <a:ext cx="3257550" cy="0"/>
          </a:xfrm>
          <a:prstGeom prst="line">
            <a:avLst/>
          </a:pr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58FC06A9-C3FD-4387-8E6E-210F895574BE}"/>
              </a:ext>
            </a:extLst>
          </p:cNvPr>
          <p:cNvSpPr/>
          <p:nvPr/>
        </p:nvSpPr>
        <p:spPr>
          <a:xfrm rot="15300000">
            <a:off x="2058975" y="1353205"/>
            <a:ext cx="767948" cy="767948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3628643-58BA-43C3-8DE5-72D3088AE94C}"/>
              </a:ext>
            </a:extLst>
          </p:cNvPr>
          <p:cNvSpPr/>
          <p:nvPr/>
        </p:nvSpPr>
        <p:spPr>
          <a:xfrm rot="15300000">
            <a:off x="500478" y="4115456"/>
            <a:ext cx="767948" cy="767948"/>
          </a:xfrm>
          <a:custGeom>
            <a:avLst/>
            <a:gdLst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888296 w 4460488"/>
              <a:gd name="connsiteY4" fmla="*/ 3858001 h 4460488"/>
              <a:gd name="connsiteX5" fmla="*/ 2404044 w 4460488"/>
              <a:gd name="connsiteY5" fmla="*/ 4042590 h 4460488"/>
              <a:gd name="connsiteX6" fmla="*/ 2553416 w 4460488"/>
              <a:gd name="connsiteY6" fmla="*/ 4434453 h 4460488"/>
              <a:gd name="connsiteX7" fmla="*/ 2458274 w 4460488"/>
              <a:gd name="connsiteY7" fmla="*/ 4448974 h 4460488"/>
              <a:gd name="connsiteX8" fmla="*/ 2230244 w 4460488"/>
              <a:gd name="connsiteY8" fmla="*/ 4460488 h 4460488"/>
              <a:gd name="connsiteX9" fmla="*/ 0 w 4460488"/>
              <a:gd name="connsiteY9" fmla="*/ 2230244 h 4460488"/>
              <a:gd name="connsiteX10" fmla="*/ 2230244 w 4460488"/>
              <a:gd name="connsiteY10" fmla="*/ 0 h 4460488"/>
              <a:gd name="connsiteX0" fmla="*/ 2230244 w 4460488"/>
              <a:gd name="connsiteY0" fmla="*/ 0 h 4460488"/>
              <a:gd name="connsiteX1" fmla="*/ 4460488 w 4460488"/>
              <a:gd name="connsiteY1" fmla="*/ 2230244 h 4460488"/>
              <a:gd name="connsiteX2" fmla="*/ 3098356 w 4460488"/>
              <a:gd name="connsiteY2" fmla="*/ 4285225 h 4460488"/>
              <a:gd name="connsiteX3" fmla="*/ 3056926 w 4460488"/>
              <a:gd name="connsiteY3" fmla="*/ 4300388 h 4460488"/>
              <a:gd name="connsiteX4" fmla="*/ 2404044 w 4460488"/>
              <a:gd name="connsiteY4" fmla="*/ 4042590 h 4460488"/>
              <a:gd name="connsiteX5" fmla="*/ 2553416 w 4460488"/>
              <a:gd name="connsiteY5" fmla="*/ 4434453 h 4460488"/>
              <a:gd name="connsiteX6" fmla="*/ 2458274 w 4460488"/>
              <a:gd name="connsiteY6" fmla="*/ 4448974 h 4460488"/>
              <a:gd name="connsiteX7" fmla="*/ 2230244 w 4460488"/>
              <a:gd name="connsiteY7" fmla="*/ 4460488 h 4460488"/>
              <a:gd name="connsiteX8" fmla="*/ 0 w 4460488"/>
              <a:gd name="connsiteY8" fmla="*/ 2230244 h 4460488"/>
              <a:gd name="connsiteX9" fmla="*/ 2230244 w 4460488"/>
              <a:gd name="connsiteY9" fmla="*/ 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9" fmla="*/ 2495484 w 4460488"/>
              <a:gd name="connsiteY9" fmla="*/ 4134030 h 4460488"/>
              <a:gd name="connsiteX0" fmla="*/ 2404044 w 4460488"/>
              <a:gd name="connsiteY0" fmla="*/ 4042590 h 4460488"/>
              <a:gd name="connsiteX1" fmla="*/ 2553416 w 4460488"/>
              <a:gd name="connsiteY1" fmla="*/ 4434453 h 4460488"/>
              <a:gd name="connsiteX2" fmla="*/ 2458274 w 4460488"/>
              <a:gd name="connsiteY2" fmla="*/ 4448974 h 4460488"/>
              <a:gd name="connsiteX3" fmla="*/ 2230244 w 4460488"/>
              <a:gd name="connsiteY3" fmla="*/ 4460488 h 4460488"/>
              <a:gd name="connsiteX4" fmla="*/ 0 w 4460488"/>
              <a:gd name="connsiteY4" fmla="*/ 2230244 h 4460488"/>
              <a:gd name="connsiteX5" fmla="*/ 2230244 w 4460488"/>
              <a:gd name="connsiteY5" fmla="*/ 0 h 4460488"/>
              <a:gd name="connsiteX6" fmla="*/ 4460488 w 4460488"/>
              <a:gd name="connsiteY6" fmla="*/ 2230244 h 4460488"/>
              <a:gd name="connsiteX7" fmla="*/ 3098356 w 4460488"/>
              <a:gd name="connsiteY7" fmla="*/ 4285225 h 4460488"/>
              <a:gd name="connsiteX8" fmla="*/ 3056926 w 4460488"/>
              <a:gd name="connsiteY8" fmla="*/ 4300388 h 4460488"/>
              <a:gd name="connsiteX0" fmla="*/ 2553416 w 4460488"/>
              <a:gd name="connsiteY0" fmla="*/ 4434453 h 4460488"/>
              <a:gd name="connsiteX1" fmla="*/ 2458274 w 4460488"/>
              <a:gd name="connsiteY1" fmla="*/ 4448974 h 4460488"/>
              <a:gd name="connsiteX2" fmla="*/ 2230244 w 4460488"/>
              <a:gd name="connsiteY2" fmla="*/ 4460488 h 4460488"/>
              <a:gd name="connsiteX3" fmla="*/ 0 w 4460488"/>
              <a:gd name="connsiteY3" fmla="*/ 2230244 h 4460488"/>
              <a:gd name="connsiteX4" fmla="*/ 2230244 w 4460488"/>
              <a:gd name="connsiteY4" fmla="*/ 0 h 4460488"/>
              <a:gd name="connsiteX5" fmla="*/ 4460488 w 4460488"/>
              <a:gd name="connsiteY5" fmla="*/ 2230244 h 4460488"/>
              <a:gd name="connsiteX6" fmla="*/ 3098356 w 4460488"/>
              <a:gd name="connsiteY6" fmla="*/ 4285225 h 4460488"/>
              <a:gd name="connsiteX7" fmla="*/ 3056926 w 4460488"/>
              <a:gd name="connsiteY7" fmla="*/ 4300388 h 446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488" h="4460488">
                <a:moveTo>
                  <a:pt x="2553416" y="4434453"/>
                </a:moveTo>
                <a:lnTo>
                  <a:pt x="2458274" y="4448974"/>
                </a:lnTo>
                <a:cubicBezTo>
                  <a:pt x="2383299" y="4456588"/>
                  <a:pt x="2307227" y="4460488"/>
                  <a:pt x="2230244" y="4460488"/>
                </a:cubicBezTo>
                <a:cubicBezTo>
                  <a:pt x="998514" y="4460488"/>
                  <a:pt x="0" y="3461974"/>
                  <a:pt x="0" y="2230244"/>
                </a:cubicBezTo>
                <a:cubicBezTo>
                  <a:pt x="0" y="998514"/>
                  <a:pt x="998514" y="0"/>
                  <a:pt x="2230244" y="0"/>
                </a:cubicBezTo>
                <a:cubicBezTo>
                  <a:pt x="3461974" y="0"/>
                  <a:pt x="4460488" y="998514"/>
                  <a:pt x="4460488" y="2230244"/>
                </a:cubicBezTo>
                <a:cubicBezTo>
                  <a:pt x="4460488" y="3154042"/>
                  <a:pt x="3898824" y="3946655"/>
                  <a:pt x="3098356" y="4285225"/>
                </a:cubicBezTo>
                <a:lnTo>
                  <a:pt x="3056926" y="4300388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FF65FCAC-BFF5-4118-98AA-E0B0802C6EB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956614" y="1901154"/>
            <a:ext cx="2184891" cy="115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7E1673C6-0976-47B2-B68A-974B92EF344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354723" y="4766383"/>
            <a:ext cx="2998230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434C379A-B4A1-4CCE-8D3D-0014C7E1D32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786898" y="3863675"/>
            <a:ext cx="2559577" cy="97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514">
            <a:extLst>
              <a:ext uri="{FF2B5EF4-FFF2-40B4-BE49-F238E27FC236}">
                <a16:creationId xmlns:a16="http://schemas.microsoft.com/office/drawing/2014/main" xmlns="" id="{C94AC4DE-2840-4CD3-8239-D5A84656E28E}"/>
              </a:ext>
            </a:extLst>
          </p:cNvPr>
          <p:cNvSpPr>
            <a:spLocks noEditPoints="1"/>
          </p:cNvSpPr>
          <p:nvPr/>
        </p:nvSpPr>
        <p:spPr bwMode="auto">
          <a:xfrm>
            <a:off x="2238721" y="1485276"/>
            <a:ext cx="440979" cy="440979"/>
          </a:xfrm>
          <a:custGeom>
            <a:avLst/>
            <a:gdLst>
              <a:gd name="T0" fmla="*/ 39 w 39"/>
              <a:gd name="T1" fmla="*/ 14 h 39"/>
              <a:gd name="T2" fmla="*/ 25 w 39"/>
              <a:gd name="T3" fmla="*/ 14 h 39"/>
              <a:gd name="T4" fmla="*/ 19 w 39"/>
              <a:gd name="T5" fmla="*/ 0 h 39"/>
              <a:gd name="T6" fmla="*/ 14 w 39"/>
              <a:gd name="T7" fmla="*/ 14 h 39"/>
              <a:gd name="T8" fmla="*/ 0 w 39"/>
              <a:gd name="T9" fmla="*/ 14 h 39"/>
              <a:gd name="T10" fmla="*/ 11 w 39"/>
              <a:gd name="T11" fmla="*/ 23 h 39"/>
              <a:gd name="T12" fmla="*/ 6 w 39"/>
              <a:gd name="T13" fmla="*/ 39 h 39"/>
              <a:gd name="T14" fmla="*/ 19 w 39"/>
              <a:gd name="T15" fmla="*/ 29 h 39"/>
              <a:gd name="T16" fmla="*/ 32 w 39"/>
              <a:gd name="T17" fmla="*/ 39 h 39"/>
              <a:gd name="T18" fmla="*/ 27 w 39"/>
              <a:gd name="T19" fmla="*/ 23 h 39"/>
              <a:gd name="T20" fmla="*/ 39 w 39"/>
              <a:gd name="T21" fmla="*/ 14 h 39"/>
              <a:gd name="T22" fmla="*/ 29 w 39"/>
              <a:gd name="T23" fmla="*/ 34 h 39"/>
              <a:gd name="T24" fmla="*/ 20 w 39"/>
              <a:gd name="T25" fmla="*/ 28 h 39"/>
              <a:gd name="T26" fmla="*/ 19 w 39"/>
              <a:gd name="T27" fmla="*/ 27 h 39"/>
              <a:gd name="T28" fmla="*/ 18 w 39"/>
              <a:gd name="T29" fmla="*/ 28 h 39"/>
              <a:gd name="T30" fmla="*/ 10 w 39"/>
              <a:gd name="T31" fmla="*/ 34 h 39"/>
              <a:gd name="T32" fmla="*/ 13 w 39"/>
              <a:gd name="T33" fmla="*/ 23 h 39"/>
              <a:gd name="T34" fmla="*/ 13 w 39"/>
              <a:gd name="T35" fmla="*/ 22 h 39"/>
              <a:gd name="T36" fmla="*/ 12 w 39"/>
              <a:gd name="T37" fmla="*/ 21 h 39"/>
              <a:gd name="T38" fmla="*/ 5 w 39"/>
              <a:gd name="T39" fmla="*/ 16 h 39"/>
              <a:gd name="T40" fmla="*/ 15 w 39"/>
              <a:gd name="T41" fmla="*/ 16 h 39"/>
              <a:gd name="T42" fmla="*/ 16 w 39"/>
              <a:gd name="T43" fmla="*/ 15 h 39"/>
              <a:gd name="T44" fmla="*/ 19 w 39"/>
              <a:gd name="T45" fmla="*/ 5 h 39"/>
              <a:gd name="T46" fmla="*/ 23 w 39"/>
              <a:gd name="T47" fmla="*/ 15 h 39"/>
              <a:gd name="T48" fmla="*/ 23 w 39"/>
              <a:gd name="T49" fmla="*/ 16 h 39"/>
              <a:gd name="T50" fmla="*/ 33 w 39"/>
              <a:gd name="T51" fmla="*/ 16 h 39"/>
              <a:gd name="T52" fmla="*/ 26 w 39"/>
              <a:gd name="T53" fmla="*/ 21 h 39"/>
              <a:gd name="T54" fmla="*/ 25 w 39"/>
              <a:gd name="T55" fmla="*/ 22 h 39"/>
              <a:gd name="T56" fmla="*/ 29 w 39"/>
              <a:gd name="T57" fmla="*/ 3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39">
                <a:moveTo>
                  <a:pt x="39" y="14"/>
                </a:moveTo>
                <a:lnTo>
                  <a:pt x="25" y="14"/>
                </a:lnTo>
                <a:lnTo>
                  <a:pt x="19" y="0"/>
                </a:lnTo>
                <a:lnTo>
                  <a:pt x="14" y="14"/>
                </a:lnTo>
                <a:lnTo>
                  <a:pt x="0" y="14"/>
                </a:lnTo>
                <a:lnTo>
                  <a:pt x="11" y="23"/>
                </a:lnTo>
                <a:lnTo>
                  <a:pt x="6" y="39"/>
                </a:lnTo>
                <a:lnTo>
                  <a:pt x="19" y="29"/>
                </a:lnTo>
                <a:lnTo>
                  <a:pt x="32" y="39"/>
                </a:lnTo>
                <a:lnTo>
                  <a:pt x="27" y="23"/>
                </a:lnTo>
                <a:lnTo>
                  <a:pt x="39" y="14"/>
                </a:lnTo>
                <a:close/>
                <a:moveTo>
                  <a:pt x="29" y="34"/>
                </a:moveTo>
                <a:lnTo>
                  <a:pt x="20" y="28"/>
                </a:lnTo>
                <a:lnTo>
                  <a:pt x="19" y="27"/>
                </a:lnTo>
                <a:lnTo>
                  <a:pt x="18" y="28"/>
                </a:lnTo>
                <a:lnTo>
                  <a:pt x="10" y="34"/>
                </a:lnTo>
                <a:lnTo>
                  <a:pt x="13" y="23"/>
                </a:lnTo>
                <a:lnTo>
                  <a:pt x="13" y="22"/>
                </a:lnTo>
                <a:lnTo>
                  <a:pt x="12" y="21"/>
                </a:lnTo>
                <a:lnTo>
                  <a:pt x="5" y="16"/>
                </a:lnTo>
                <a:lnTo>
                  <a:pt x="15" y="16"/>
                </a:lnTo>
                <a:lnTo>
                  <a:pt x="16" y="15"/>
                </a:lnTo>
                <a:lnTo>
                  <a:pt x="19" y="5"/>
                </a:lnTo>
                <a:lnTo>
                  <a:pt x="23" y="15"/>
                </a:lnTo>
                <a:lnTo>
                  <a:pt x="23" y="16"/>
                </a:lnTo>
                <a:lnTo>
                  <a:pt x="33" y="16"/>
                </a:lnTo>
                <a:lnTo>
                  <a:pt x="26" y="21"/>
                </a:lnTo>
                <a:lnTo>
                  <a:pt x="25" y="22"/>
                </a:lnTo>
                <a:lnTo>
                  <a:pt x="29" y="34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5" name="Freeform 527">
            <a:extLst>
              <a:ext uri="{FF2B5EF4-FFF2-40B4-BE49-F238E27FC236}">
                <a16:creationId xmlns:a16="http://schemas.microsoft.com/office/drawing/2014/main" xmlns="" id="{6E8DF9BD-9B33-4677-B9D9-AAB0357538F9}"/>
              </a:ext>
            </a:extLst>
          </p:cNvPr>
          <p:cNvSpPr>
            <a:spLocks noEditPoints="1"/>
          </p:cNvSpPr>
          <p:nvPr/>
        </p:nvSpPr>
        <p:spPr bwMode="auto">
          <a:xfrm>
            <a:off x="674416" y="4279015"/>
            <a:ext cx="440979" cy="429669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8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close/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close/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close/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close/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close/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9" y="152"/>
                  <a:pt x="39" y="152"/>
                  <a:pt x="39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gradFill>
            <a:gsLst>
              <a:gs pos="0">
                <a:srgbClr val="11C1FF"/>
              </a:gs>
              <a:gs pos="100000">
                <a:srgbClr val="00B0F0"/>
              </a:gs>
            </a:gsLst>
            <a:lin ang="5400000" scaled="1"/>
          </a:gradFill>
          <a:ln w="38100" cap="rnd">
            <a:noFill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solidFill>
                <a:schemeClr val="lt1"/>
              </a:solidFill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2902653-95F8-4C87-A1E3-38521FF84EDE}"/>
              </a:ext>
            </a:extLst>
          </p:cNvPr>
          <p:cNvSpPr txBox="1"/>
          <p:nvPr/>
        </p:nvSpPr>
        <p:spPr>
          <a:xfrm>
            <a:off x="1072583" y="3981577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6DC8DC38-2F3A-4727-8285-B3796E382101}"/>
              </a:ext>
            </a:extLst>
          </p:cNvPr>
          <p:cNvSpPr txBox="1"/>
          <p:nvPr/>
        </p:nvSpPr>
        <p:spPr>
          <a:xfrm>
            <a:off x="2606108" y="1238377"/>
            <a:ext cx="2437336" cy="369332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pc="300" dirty="0">
                <a:ln w="34925">
                  <a:noFill/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rgbClr val="EEB5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9967622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DBF7B51-FE75-40C2-A788-A8EDB51AF4C5}"/>
              </a:ext>
            </a:extLst>
          </p:cNvPr>
          <p:cNvGrpSpPr/>
          <p:nvPr/>
        </p:nvGrpSpPr>
        <p:grpSpPr>
          <a:xfrm rot="7200000">
            <a:off x="-140280" y="6446651"/>
            <a:ext cx="4606426" cy="2439360"/>
            <a:chOff x="7585574" y="4741914"/>
            <a:chExt cx="4606426" cy="2439360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D68036C-A46E-49D3-8ECB-73ECEC9D65EC}"/>
                </a:ext>
              </a:extLst>
            </p:cNvPr>
            <p:cNvCxnSpPr>
              <a:cxnSpLocks/>
            </p:cNvCxnSpPr>
            <p:nvPr/>
          </p:nvCxnSpPr>
          <p:spPr>
            <a:xfrm rot="14400000" flipV="1">
              <a:off x="8532960" y="3849046"/>
              <a:ext cx="2439360" cy="4225096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DBE6AD0A-4A24-4495-BCD7-710700CEAA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3D9C3B50-CB2E-42A5-AFD7-E8B95B7F9C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59DF0C9E-8D96-4FC3-94D4-65174E8E8D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438161A-D314-4FB3-9795-0CAECEA569EC}"/>
              </a:ext>
            </a:extLst>
          </p:cNvPr>
          <p:cNvSpPr txBox="1"/>
          <p:nvPr/>
        </p:nvSpPr>
        <p:spPr>
          <a:xfrm>
            <a:off x="836767" y="313894"/>
            <a:ext cx="7307091" cy="5647700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100" b="0" i="0" u="none" strike="noStrike" kern="1200" cap="none" spc="300" normalizeH="0" baseline="0" noProof="0" dirty="0">
                <a:ln w="508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02</a:t>
            </a:r>
            <a:endParaRPr kumimoji="0" lang="zh-CN" altLang="en-US" sz="36100" b="0" i="0" u="none" strike="noStrike" kern="1200" cap="none" spc="300" normalizeH="0" baseline="0" noProof="0" dirty="0">
              <a:ln w="508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30C33D-8E84-4D30-8C87-0B20F80AAE71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0A8FC03-628B-4747-ABE6-769DF8B877FE}"/>
              </a:ext>
            </a:extLst>
          </p:cNvPr>
          <p:cNvGrpSpPr/>
          <p:nvPr/>
        </p:nvGrpSpPr>
        <p:grpSpPr>
          <a:xfrm rot="12630656">
            <a:off x="849153" y="5580339"/>
            <a:ext cx="394206" cy="579504"/>
            <a:chOff x="684685" y="1184154"/>
            <a:chExt cx="496416" cy="72975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1373DA0A-482A-4EF2-99BE-545819BA283F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306668FB-177D-4E09-9E26-521457C37C8F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6C77D92-3CBB-4E06-85BB-16B272CDACF3}"/>
              </a:ext>
            </a:extLst>
          </p:cNvPr>
          <p:cNvGrpSpPr/>
          <p:nvPr/>
        </p:nvGrpSpPr>
        <p:grpSpPr>
          <a:xfrm rot="19407229">
            <a:off x="4205758" y="586084"/>
            <a:ext cx="863778" cy="762556"/>
            <a:chOff x="5256142" y="2390169"/>
            <a:chExt cx="545196" cy="48130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7FC7D027-9C23-4CF8-9E6F-391F83FED1E1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80A39EB-5F02-4FF9-85F3-C0FCD26C12A1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F09C768F-CCA9-401D-934D-546A95B4DCBE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49F3C61-214C-459E-93DC-7D09DBF9B5FF}"/>
              </a:ext>
            </a:extLst>
          </p:cNvPr>
          <p:cNvSpPr txBox="1"/>
          <p:nvPr/>
        </p:nvSpPr>
        <p:spPr>
          <a:xfrm>
            <a:off x="6095314" y="3014063"/>
            <a:ext cx="5048936" cy="830997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</a:t>
            </a:r>
            <a:r>
              <a:rPr kumimoji="0" lang="en-US" altLang="zh-CN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02</a:t>
            </a:r>
            <a:r>
              <a:rPr kumimoji="0" lang="zh-CN" altLang="en-US" sz="48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章节题目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12BD1065-7FDA-43F4-8E9B-48ECFED14C65}"/>
              </a:ext>
            </a:extLst>
          </p:cNvPr>
          <p:cNvGrpSpPr/>
          <p:nvPr/>
        </p:nvGrpSpPr>
        <p:grpSpPr>
          <a:xfrm rot="18000000">
            <a:off x="5122844" y="-1241810"/>
            <a:ext cx="4513079" cy="2458946"/>
            <a:chOff x="7678921" y="4711925"/>
            <a:chExt cx="4513079" cy="245894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C5FAC67-A360-4270-ADFD-3B1818BBE8E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8564172" y="3867067"/>
              <a:ext cx="2418553" cy="4189055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D593795-7B45-4A0D-AD93-84AC5233943F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9248534" y="3993670"/>
              <a:ext cx="1962311" cy="3398822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5C188155-BEE2-4DB6-B5BB-6574E122AD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A7617E8-5682-4027-82ED-4C3678821D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3F2A96A-5047-41D8-B166-C6D91101A2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99175" y="4021654"/>
            <a:ext cx="4748161" cy="67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consectetur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adipisicing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elit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sed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do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eiusmod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dolore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lorem ipsum dolor sit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amet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tempor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 magna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aliqua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incididunt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ut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labore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et dolore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DD90C796-6F2A-47BE-9DAF-8EA6DAA2CC2D}"/>
              </a:ext>
            </a:extLst>
          </p:cNvPr>
          <p:cNvGrpSpPr/>
          <p:nvPr/>
        </p:nvGrpSpPr>
        <p:grpSpPr>
          <a:xfrm>
            <a:off x="10044278" y="1267856"/>
            <a:ext cx="1157122" cy="1162727"/>
            <a:chOff x="1231958" y="2053171"/>
            <a:chExt cx="711143" cy="714588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DFC7F7C8-8681-40FF-AB44-BF440357EEB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943D3C6E-E211-495D-A8DA-0061022A0ECD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F300265-A561-48CD-8E14-8B5D27C8A6C2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2506C2D-AC63-4E9E-9E99-4F6F7F370556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95F7ACF-5DA0-4A0A-9EA3-D6140A2D0D8F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693BACEF-DC53-4899-9A1C-14A91735BA4C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C7E4FF24-13E8-4325-A080-2D86830754CD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07FEB39A-8E02-4FAD-B030-8F7DD399CB29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7485D317-CF09-42E6-96E3-6C404D4014F6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11854A2-B7C4-44B4-B576-D25137C503B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81849B3F-FD7A-4669-92D5-9C49EB121DD7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5916A40A-6E37-4760-B2CA-5B5196B5A3F0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C82EEA7-AF12-4761-8B21-03E46306BC13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6869A776-4D1E-48F2-8660-9BDFAAE03113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B1B05DF6-9B7F-46BE-B206-F7F90D71D1BC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C512C489-EF6A-43BF-913F-E5640C3CB5D3}"/>
              </a:ext>
            </a:extLst>
          </p:cNvPr>
          <p:cNvGrpSpPr/>
          <p:nvPr/>
        </p:nvGrpSpPr>
        <p:grpSpPr>
          <a:xfrm rot="7200000">
            <a:off x="7618856" y="8006848"/>
            <a:ext cx="5977027" cy="805542"/>
            <a:chOff x="6214973" y="5156052"/>
            <a:chExt cx="5977027" cy="805542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5539ADA4-85EC-425E-AD26-D4FBF3F2254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14973" y="5961594"/>
              <a:ext cx="5977027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90400A90-5669-42A5-853B-F4F7955115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574" y="5693080"/>
              <a:ext cx="4606426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FD9754E-C39A-4C77-9013-47136BE918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67522" y="5424566"/>
              <a:ext cx="3224478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D74126A0-47BF-45C5-90BC-09CB0315C4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84931" y="5156052"/>
              <a:ext cx="1807069" cy="0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01DEE45B-FE65-4036-AD2C-E551F37D52DE}"/>
              </a:ext>
            </a:extLst>
          </p:cNvPr>
          <p:cNvGrpSpPr/>
          <p:nvPr/>
        </p:nvGrpSpPr>
        <p:grpSpPr>
          <a:xfrm rot="8236410">
            <a:off x="7380564" y="5820596"/>
            <a:ext cx="1279033" cy="1129149"/>
            <a:chOff x="5256142" y="2390169"/>
            <a:chExt cx="545196" cy="481306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1B22AE80-2B68-46A1-9E92-3BB5FAE0077D}"/>
                </a:ext>
              </a:extLst>
            </p:cNvPr>
            <p:cNvSpPr/>
            <p:nvPr/>
          </p:nvSpPr>
          <p:spPr>
            <a:xfrm rot="15300000">
              <a:off x="5148315" y="2600317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11CB21B1-0887-4836-B867-76305DF09754}"/>
                </a:ext>
              </a:extLst>
            </p:cNvPr>
            <p:cNvSpPr/>
            <p:nvPr/>
          </p:nvSpPr>
          <p:spPr>
            <a:xfrm rot="15300000">
              <a:off x="5339943" y="2548970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AE1DE444-645F-4468-B8B6-C1CB609161D5}"/>
                </a:ext>
              </a:extLst>
            </p:cNvPr>
            <p:cNvSpPr/>
            <p:nvPr/>
          </p:nvSpPr>
          <p:spPr>
            <a:xfrm rot="15300000">
              <a:off x="5530179" y="2497996"/>
              <a:ext cx="378985" cy="163332"/>
            </a:xfrm>
            <a:custGeom>
              <a:avLst/>
              <a:gdLst>
                <a:gd name="connsiteX0" fmla="*/ 0 w 774700"/>
                <a:gd name="connsiteY0" fmla="*/ 50800 h 355600"/>
                <a:gd name="connsiteX1" fmla="*/ 381000 w 774700"/>
                <a:gd name="connsiteY1" fmla="*/ 355600 h 355600"/>
                <a:gd name="connsiteX2" fmla="*/ 381000 w 774700"/>
                <a:gd name="connsiteY2" fmla="*/ 355600 h 355600"/>
                <a:gd name="connsiteX3" fmla="*/ 774700 w 774700"/>
                <a:gd name="connsiteY3" fmla="*/ 0 h 355600"/>
                <a:gd name="connsiteX0" fmla="*/ 0 w 743744"/>
                <a:gd name="connsiteY0" fmla="*/ 24606 h 329406"/>
                <a:gd name="connsiteX1" fmla="*/ 381000 w 743744"/>
                <a:gd name="connsiteY1" fmla="*/ 329406 h 329406"/>
                <a:gd name="connsiteX2" fmla="*/ 381000 w 743744"/>
                <a:gd name="connsiteY2" fmla="*/ 329406 h 329406"/>
                <a:gd name="connsiteX3" fmla="*/ 743744 w 743744"/>
                <a:gd name="connsiteY3" fmla="*/ 0 h 329406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24643"/>
                <a:gd name="connsiteX1" fmla="*/ 381000 w 736600"/>
                <a:gd name="connsiteY1" fmla="*/ 324643 h 324643"/>
                <a:gd name="connsiteX2" fmla="*/ 381000 w 736600"/>
                <a:gd name="connsiteY2" fmla="*/ 324643 h 324643"/>
                <a:gd name="connsiteX3" fmla="*/ 736600 w 736600"/>
                <a:gd name="connsiteY3" fmla="*/ 0 h 324643"/>
                <a:gd name="connsiteX0" fmla="*/ 0 w 736600"/>
                <a:gd name="connsiteY0" fmla="*/ 19843 h 344350"/>
                <a:gd name="connsiteX1" fmla="*/ 381000 w 736600"/>
                <a:gd name="connsiteY1" fmla="*/ 324643 h 344350"/>
                <a:gd name="connsiteX2" fmla="*/ 416719 w 736600"/>
                <a:gd name="connsiteY2" fmla="*/ 312737 h 344350"/>
                <a:gd name="connsiteX3" fmla="*/ 736600 w 736600"/>
                <a:gd name="connsiteY3" fmla="*/ 0 h 344350"/>
                <a:gd name="connsiteX0" fmla="*/ 0 w 736600"/>
                <a:gd name="connsiteY0" fmla="*/ 19843 h 341250"/>
                <a:gd name="connsiteX1" fmla="*/ 381000 w 736600"/>
                <a:gd name="connsiteY1" fmla="*/ 324643 h 341250"/>
                <a:gd name="connsiteX2" fmla="*/ 433388 w 736600"/>
                <a:gd name="connsiteY2" fmla="*/ 300831 h 341250"/>
                <a:gd name="connsiteX3" fmla="*/ 736600 w 736600"/>
                <a:gd name="connsiteY3" fmla="*/ 0 h 341250"/>
                <a:gd name="connsiteX0" fmla="*/ 0 w 736600"/>
                <a:gd name="connsiteY0" fmla="*/ 19843 h 322555"/>
                <a:gd name="connsiteX1" fmla="*/ 345281 w 736600"/>
                <a:gd name="connsiteY1" fmla="*/ 300831 h 322555"/>
                <a:gd name="connsiteX2" fmla="*/ 433388 w 736600"/>
                <a:gd name="connsiteY2" fmla="*/ 300831 h 322555"/>
                <a:gd name="connsiteX3" fmla="*/ 736600 w 736600"/>
                <a:gd name="connsiteY3" fmla="*/ 0 h 322555"/>
                <a:gd name="connsiteX0" fmla="*/ 0 w 736600"/>
                <a:gd name="connsiteY0" fmla="*/ 19843 h 316310"/>
                <a:gd name="connsiteX1" fmla="*/ 345281 w 736600"/>
                <a:gd name="connsiteY1" fmla="*/ 300831 h 316310"/>
                <a:gd name="connsiteX2" fmla="*/ 450057 w 736600"/>
                <a:gd name="connsiteY2" fmla="*/ 279400 h 316310"/>
                <a:gd name="connsiteX3" fmla="*/ 736600 w 736600"/>
                <a:gd name="connsiteY3" fmla="*/ 0 h 316310"/>
                <a:gd name="connsiteX0" fmla="*/ 0 w 736600"/>
                <a:gd name="connsiteY0" fmla="*/ 19843 h 312391"/>
                <a:gd name="connsiteX1" fmla="*/ 330994 w 736600"/>
                <a:gd name="connsiteY1" fmla="*/ 296068 h 312391"/>
                <a:gd name="connsiteX2" fmla="*/ 450057 w 736600"/>
                <a:gd name="connsiteY2" fmla="*/ 279400 h 312391"/>
                <a:gd name="connsiteX3" fmla="*/ 736600 w 736600"/>
                <a:gd name="connsiteY3" fmla="*/ 0 h 312391"/>
                <a:gd name="connsiteX0" fmla="*/ 0 w 736600"/>
                <a:gd name="connsiteY0" fmla="*/ 19843 h 317454"/>
                <a:gd name="connsiteX1" fmla="*/ 330994 w 736600"/>
                <a:gd name="connsiteY1" fmla="*/ 296068 h 317454"/>
                <a:gd name="connsiteX2" fmla="*/ 450057 w 736600"/>
                <a:gd name="connsiteY2" fmla="*/ 279400 h 317454"/>
                <a:gd name="connsiteX3" fmla="*/ 736600 w 736600"/>
                <a:gd name="connsiteY3" fmla="*/ 0 h 31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600" h="317454">
                  <a:moveTo>
                    <a:pt x="0" y="19843"/>
                  </a:moveTo>
                  <a:cubicBezTo>
                    <a:pt x="127000" y="121443"/>
                    <a:pt x="260747" y="238522"/>
                    <a:pt x="330994" y="296068"/>
                  </a:cubicBezTo>
                  <a:cubicBezTo>
                    <a:pt x="397977" y="350940"/>
                    <a:pt x="438151" y="283369"/>
                    <a:pt x="450057" y="279400"/>
                  </a:cubicBezTo>
                  <a:lnTo>
                    <a:pt x="736600" y="0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1980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62291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1334629" y="343434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704011" y="355196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9DB5123-5496-4573-91F3-2BD7ADD62487}"/>
              </a:ext>
            </a:extLst>
          </p:cNvPr>
          <p:cNvSpPr/>
          <p:nvPr/>
        </p:nvSpPr>
        <p:spPr>
          <a:xfrm>
            <a:off x="3889827" y="2459059"/>
            <a:ext cx="4412344" cy="952911"/>
          </a:xfrm>
          <a:custGeom>
            <a:avLst/>
            <a:gdLst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7" fmla="*/ 841829 w 4412344"/>
              <a:gd name="connsiteY7" fmla="*/ 260568 h 952911"/>
              <a:gd name="connsiteX8" fmla="*/ 3454401 w 4412344"/>
              <a:gd name="connsiteY8" fmla="*/ 26056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9" fmla="*/ 933269 w 4412344"/>
              <a:gd name="connsiteY9" fmla="*/ 35200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0" fmla="*/ 3454401 w 4412344"/>
              <a:gd name="connsiteY0" fmla="*/ 260568 h 952911"/>
              <a:gd name="connsiteX1" fmla="*/ 3454401 w 4412344"/>
              <a:gd name="connsiteY1" fmla="*/ 0 h 952911"/>
              <a:gd name="connsiteX2" fmla="*/ 3766171 w 4412344"/>
              <a:gd name="connsiteY2" fmla="*/ 60924 h 952911"/>
              <a:gd name="connsiteX3" fmla="*/ 4412344 w 4412344"/>
              <a:gd name="connsiteY3" fmla="*/ 430397 h 952911"/>
              <a:gd name="connsiteX4" fmla="*/ 2206172 w 4412344"/>
              <a:gd name="connsiteY4" fmla="*/ 952911 h 952911"/>
              <a:gd name="connsiteX5" fmla="*/ 0 w 4412344"/>
              <a:gd name="connsiteY5" fmla="*/ 430397 h 952911"/>
              <a:gd name="connsiteX6" fmla="*/ 646173 w 4412344"/>
              <a:gd name="connsiteY6" fmla="*/ 60924 h 952911"/>
              <a:gd name="connsiteX7" fmla="*/ 841829 w 4412344"/>
              <a:gd name="connsiteY7" fmla="*/ 22690 h 952911"/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2344" h="952911">
                <a:moveTo>
                  <a:pt x="3454401" y="0"/>
                </a:moveTo>
                <a:lnTo>
                  <a:pt x="3766171" y="60924"/>
                </a:lnTo>
                <a:cubicBezTo>
                  <a:pt x="4165410" y="155480"/>
                  <a:pt x="4412344" y="286109"/>
                  <a:pt x="4412344" y="430397"/>
                </a:cubicBezTo>
                <a:cubicBezTo>
                  <a:pt x="4412344" y="718974"/>
                  <a:pt x="3424607" y="952911"/>
                  <a:pt x="2206172" y="952911"/>
                </a:cubicBezTo>
                <a:cubicBezTo>
                  <a:pt x="987737" y="952911"/>
                  <a:pt x="0" y="718974"/>
                  <a:pt x="0" y="430397"/>
                </a:cubicBezTo>
                <a:cubicBezTo>
                  <a:pt x="0" y="286109"/>
                  <a:pt x="246934" y="155480"/>
                  <a:pt x="646173" y="60924"/>
                </a:cubicBezTo>
                <a:lnTo>
                  <a:pt x="841829" y="22690"/>
                </a:ln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EE2971EF-F58E-401C-AD67-62B9A83040E6}"/>
              </a:ext>
            </a:extLst>
          </p:cNvPr>
          <p:cNvSpPr/>
          <p:nvPr/>
        </p:nvSpPr>
        <p:spPr>
          <a:xfrm>
            <a:off x="2998084" y="3238440"/>
            <a:ext cx="6195831" cy="1252532"/>
          </a:xfrm>
          <a:custGeom>
            <a:avLst/>
            <a:gdLst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7" fmla="*/ 841829 w 4412344"/>
              <a:gd name="connsiteY7" fmla="*/ 260568 h 952911"/>
              <a:gd name="connsiteX8" fmla="*/ 3454401 w 4412344"/>
              <a:gd name="connsiteY8" fmla="*/ 26056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9" fmla="*/ 933269 w 4412344"/>
              <a:gd name="connsiteY9" fmla="*/ 35200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0" fmla="*/ 3454401 w 4412344"/>
              <a:gd name="connsiteY0" fmla="*/ 260568 h 952911"/>
              <a:gd name="connsiteX1" fmla="*/ 3454401 w 4412344"/>
              <a:gd name="connsiteY1" fmla="*/ 0 h 952911"/>
              <a:gd name="connsiteX2" fmla="*/ 3766171 w 4412344"/>
              <a:gd name="connsiteY2" fmla="*/ 60924 h 952911"/>
              <a:gd name="connsiteX3" fmla="*/ 4412344 w 4412344"/>
              <a:gd name="connsiteY3" fmla="*/ 430397 h 952911"/>
              <a:gd name="connsiteX4" fmla="*/ 2206172 w 4412344"/>
              <a:gd name="connsiteY4" fmla="*/ 952911 h 952911"/>
              <a:gd name="connsiteX5" fmla="*/ 0 w 4412344"/>
              <a:gd name="connsiteY5" fmla="*/ 430397 h 952911"/>
              <a:gd name="connsiteX6" fmla="*/ 646173 w 4412344"/>
              <a:gd name="connsiteY6" fmla="*/ 60924 h 952911"/>
              <a:gd name="connsiteX7" fmla="*/ 841829 w 4412344"/>
              <a:gd name="connsiteY7" fmla="*/ 22690 h 952911"/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0" fmla="*/ 3766171 w 4412344"/>
              <a:gd name="connsiteY0" fmla="*/ 38234 h 930221"/>
              <a:gd name="connsiteX1" fmla="*/ 4412344 w 4412344"/>
              <a:gd name="connsiteY1" fmla="*/ 407707 h 930221"/>
              <a:gd name="connsiteX2" fmla="*/ 2206172 w 4412344"/>
              <a:gd name="connsiteY2" fmla="*/ 930221 h 930221"/>
              <a:gd name="connsiteX3" fmla="*/ 0 w 4412344"/>
              <a:gd name="connsiteY3" fmla="*/ 407707 h 930221"/>
              <a:gd name="connsiteX4" fmla="*/ 646173 w 4412344"/>
              <a:gd name="connsiteY4" fmla="*/ 38234 h 930221"/>
              <a:gd name="connsiteX5" fmla="*/ 841829 w 4412344"/>
              <a:gd name="connsiteY5" fmla="*/ 0 h 930221"/>
              <a:gd name="connsiteX0" fmla="*/ 3766171 w 4412344"/>
              <a:gd name="connsiteY0" fmla="*/ 0 h 891987"/>
              <a:gd name="connsiteX1" fmla="*/ 4412344 w 4412344"/>
              <a:gd name="connsiteY1" fmla="*/ 369473 h 891987"/>
              <a:gd name="connsiteX2" fmla="*/ 2206172 w 4412344"/>
              <a:gd name="connsiteY2" fmla="*/ 891987 h 891987"/>
              <a:gd name="connsiteX3" fmla="*/ 0 w 4412344"/>
              <a:gd name="connsiteY3" fmla="*/ 369473 h 891987"/>
              <a:gd name="connsiteX4" fmla="*/ 646173 w 4412344"/>
              <a:gd name="connsiteY4" fmla="*/ 0 h 89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344" h="891987">
                <a:moveTo>
                  <a:pt x="3766171" y="0"/>
                </a:moveTo>
                <a:cubicBezTo>
                  <a:pt x="4165410" y="94556"/>
                  <a:pt x="4412344" y="225185"/>
                  <a:pt x="4412344" y="369473"/>
                </a:cubicBezTo>
                <a:cubicBezTo>
                  <a:pt x="4412344" y="658050"/>
                  <a:pt x="3424607" y="891987"/>
                  <a:pt x="2206172" y="891987"/>
                </a:cubicBezTo>
                <a:cubicBezTo>
                  <a:pt x="987737" y="891987"/>
                  <a:pt x="0" y="658050"/>
                  <a:pt x="0" y="369473"/>
                </a:cubicBezTo>
                <a:cubicBezTo>
                  <a:pt x="0" y="225185"/>
                  <a:pt x="246934" y="94556"/>
                  <a:pt x="646173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ED660D44-6538-4CF1-AB94-5BFFE51B3F1F}"/>
              </a:ext>
            </a:extLst>
          </p:cNvPr>
          <p:cNvSpPr/>
          <p:nvPr/>
        </p:nvSpPr>
        <p:spPr>
          <a:xfrm>
            <a:off x="1535216" y="4128204"/>
            <a:ext cx="9121568" cy="1843991"/>
          </a:xfrm>
          <a:custGeom>
            <a:avLst/>
            <a:gdLst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7" fmla="*/ 841829 w 4412344"/>
              <a:gd name="connsiteY7" fmla="*/ 260568 h 952911"/>
              <a:gd name="connsiteX8" fmla="*/ 3454401 w 4412344"/>
              <a:gd name="connsiteY8" fmla="*/ 26056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9" fmla="*/ 933269 w 4412344"/>
              <a:gd name="connsiteY9" fmla="*/ 35200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0" fmla="*/ 3454401 w 4412344"/>
              <a:gd name="connsiteY0" fmla="*/ 260568 h 952911"/>
              <a:gd name="connsiteX1" fmla="*/ 3454401 w 4412344"/>
              <a:gd name="connsiteY1" fmla="*/ 0 h 952911"/>
              <a:gd name="connsiteX2" fmla="*/ 3766171 w 4412344"/>
              <a:gd name="connsiteY2" fmla="*/ 60924 h 952911"/>
              <a:gd name="connsiteX3" fmla="*/ 4412344 w 4412344"/>
              <a:gd name="connsiteY3" fmla="*/ 430397 h 952911"/>
              <a:gd name="connsiteX4" fmla="*/ 2206172 w 4412344"/>
              <a:gd name="connsiteY4" fmla="*/ 952911 h 952911"/>
              <a:gd name="connsiteX5" fmla="*/ 0 w 4412344"/>
              <a:gd name="connsiteY5" fmla="*/ 430397 h 952911"/>
              <a:gd name="connsiteX6" fmla="*/ 646173 w 4412344"/>
              <a:gd name="connsiteY6" fmla="*/ 60924 h 952911"/>
              <a:gd name="connsiteX7" fmla="*/ 841829 w 4412344"/>
              <a:gd name="connsiteY7" fmla="*/ 22690 h 952911"/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0" fmla="*/ 3766171 w 4412344"/>
              <a:gd name="connsiteY0" fmla="*/ 38234 h 930221"/>
              <a:gd name="connsiteX1" fmla="*/ 4412344 w 4412344"/>
              <a:gd name="connsiteY1" fmla="*/ 407707 h 930221"/>
              <a:gd name="connsiteX2" fmla="*/ 2206172 w 4412344"/>
              <a:gd name="connsiteY2" fmla="*/ 930221 h 930221"/>
              <a:gd name="connsiteX3" fmla="*/ 0 w 4412344"/>
              <a:gd name="connsiteY3" fmla="*/ 407707 h 930221"/>
              <a:gd name="connsiteX4" fmla="*/ 646173 w 4412344"/>
              <a:gd name="connsiteY4" fmla="*/ 38234 h 930221"/>
              <a:gd name="connsiteX5" fmla="*/ 841829 w 4412344"/>
              <a:gd name="connsiteY5" fmla="*/ 0 h 930221"/>
              <a:gd name="connsiteX0" fmla="*/ 3766171 w 4412344"/>
              <a:gd name="connsiteY0" fmla="*/ 0 h 891987"/>
              <a:gd name="connsiteX1" fmla="*/ 4412344 w 4412344"/>
              <a:gd name="connsiteY1" fmla="*/ 369473 h 891987"/>
              <a:gd name="connsiteX2" fmla="*/ 2206172 w 4412344"/>
              <a:gd name="connsiteY2" fmla="*/ 891987 h 891987"/>
              <a:gd name="connsiteX3" fmla="*/ 0 w 4412344"/>
              <a:gd name="connsiteY3" fmla="*/ 369473 h 891987"/>
              <a:gd name="connsiteX4" fmla="*/ 646173 w 4412344"/>
              <a:gd name="connsiteY4" fmla="*/ 0 h 891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12344" h="891987">
                <a:moveTo>
                  <a:pt x="3766171" y="0"/>
                </a:moveTo>
                <a:cubicBezTo>
                  <a:pt x="4165410" y="94556"/>
                  <a:pt x="4412344" y="225185"/>
                  <a:pt x="4412344" y="369473"/>
                </a:cubicBezTo>
                <a:cubicBezTo>
                  <a:pt x="4412344" y="658050"/>
                  <a:pt x="3424607" y="891987"/>
                  <a:pt x="2206172" y="891987"/>
                </a:cubicBezTo>
                <a:cubicBezTo>
                  <a:pt x="987737" y="891987"/>
                  <a:pt x="0" y="658050"/>
                  <a:pt x="0" y="369473"/>
                </a:cubicBezTo>
                <a:cubicBezTo>
                  <a:pt x="0" y="225185"/>
                  <a:pt x="246934" y="94556"/>
                  <a:pt x="646173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F673B51-149E-4BB8-B759-6DBD5F2E643A}"/>
              </a:ext>
            </a:extLst>
          </p:cNvPr>
          <p:cNvSpPr txBox="1"/>
          <p:nvPr/>
        </p:nvSpPr>
        <p:spPr>
          <a:xfrm>
            <a:off x="4526833" y="1357563"/>
            <a:ext cx="3138334" cy="1954381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100" b="0" i="0" u="none" strike="noStrike" kern="1200" cap="none" spc="300" normalizeH="0" baseline="0" noProof="0" dirty="0">
                <a:ln w="349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56</a:t>
            </a:r>
            <a:r>
              <a:rPr kumimoji="0" lang="en-US" altLang="zh-CN" sz="6000" b="0" i="0" u="none" strike="noStrike" kern="1200" cap="none" spc="300" normalizeH="0" baseline="0" noProof="0" dirty="0">
                <a:ln w="34925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%</a:t>
            </a:r>
            <a:endParaRPr kumimoji="0" lang="zh-CN" altLang="en-US" sz="12100" b="0" i="0" u="none" strike="noStrike" kern="1200" cap="none" spc="300" normalizeH="0" baseline="0" noProof="0" dirty="0">
              <a:ln w="34925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uLnTx/>
              <a:uFillTx/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D16DBAFC-8B92-42CF-A31A-59F5C8461DF3}"/>
              </a:ext>
            </a:extLst>
          </p:cNvPr>
          <p:cNvGrpSpPr/>
          <p:nvPr/>
        </p:nvGrpSpPr>
        <p:grpSpPr>
          <a:xfrm>
            <a:off x="4310236" y="3655607"/>
            <a:ext cx="3571526" cy="1339503"/>
            <a:chOff x="4820191" y="5044942"/>
            <a:chExt cx="2543941" cy="95410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A3AE796-F867-486B-A472-E77EDBE2EB0F}"/>
                </a:ext>
              </a:extLst>
            </p:cNvPr>
            <p:cNvSpPr txBox="1"/>
            <p:nvPr/>
          </p:nvSpPr>
          <p:spPr>
            <a:xfrm>
              <a:off x="4909082" y="5044942"/>
              <a:ext cx="2437336" cy="954107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300" dirty="0">
                  <a:ln w="34925">
                    <a:noFill/>
                  </a:ln>
                  <a:solidFill>
                    <a:schemeClr val="bg1"/>
                  </a:solidFill>
                  <a:effectLst>
                    <a:outerShdw blurRad="127000" dist="63500" dir="5400000" algn="t" rotWithShape="0">
                      <a:srgbClr val="EEB500">
                        <a:alpha val="5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输入你的题目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D5C93917-DC9F-4923-84FD-2531B8C65996}"/>
                </a:ext>
              </a:extLst>
            </p:cNvPr>
            <p:cNvGrpSpPr/>
            <p:nvPr/>
          </p:nvGrpSpPr>
          <p:grpSpPr>
            <a:xfrm rot="16200000">
              <a:off x="7063343" y="5054986"/>
              <a:ext cx="245395" cy="356182"/>
              <a:chOff x="9152599" y="2343345"/>
              <a:chExt cx="323148" cy="469038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8BFC12CD-141E-4BEA-AE69-A0A6C82AA205}"/>
                  </a:ext>
                </a:extLst>
              </p:cNvPr>
              <p:cNvSpPr/>
              <p:nvPr/>
            </p:nvSpPr>
            <p:spPr>
              <a:xfrm rot="51161">
                <a:off x="9157538" y="2343345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AE5DDDB3-47EA-433E-BB9D-0D916F537CE7}"/>
                  </a:ext>
                </a:extLst>
              </p:cNvPr>
              <p:cNvSpPr/>
              <p:nvPr/>
            </p:nvSpPr>
            <p:spPr>
              <a:xfrm rot="51161">
                <a:off x="9155059" y="2509900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749B3EB7-2A67-4FC4-9B73-7B04BB98C599}"/>
                  </a:ext>
                </a:extLst>
              </p:cNvPr>
              <p:cNvSpPr/>
              <p:nvPr/>
            </p:nvSpPr>
            <p:spPr>
              <a:xfrm rot="51161">
                <a:off x="9152599" y="2675244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05AB18AC-4F71-4FD6-B51E-44D61BF56CB2}"/>
                </a:ext>
              </a:extLst>
            </p:cNvPr>
            <p:cNvGrpSpPr/>
            <p:nvPr/>
          </p:nvGrpSpPr>
          <p:grpSpPr>
            <a:xfrm rot="5400000">
              <a:off x="4875584" y="5051999"/>
              <a:ext cx="245395" cy="356182"/>
              <a:chOff x="9152599" y="2343345"/>
              <a:chExt cx="323148" cy="469038"/>
            </a:xfrm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D5A1A6C3-EC3E-4AF4-A471-990BC400A8AC}"/>
                  </a:ext>
                </a:extLst>
              </p:cNvPr>
              <p:cNvSpPr/>
              <p:nvPr/>
            </p:nvSpPr>
            <p:spPr>
              <a:xfrm rot="51161">
                <a:off x="9157538" y="2343345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8D1FF3CA-6F3B-4FC8-8E92-6A65C41388E5}"/>
                  </a:ext>
                </a:extLst>
              </p:cNvPr>
              <p:cNvSpPr/>
              <p:nvPr/>
            </p:nvSpPr>
            <p:spPr>
              <a:xfrm rot="51161">
                <a:off x="9155059" y="2509900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9E4A03A7-BC78-4D2E-8B22-24FE9F0C5BB6}"/>
                  </a:ext>
                </a:extLst>
              </p:cNvPr>
              <p:cNvSpPr/>
              <p:nvPr/>
            </p:nvSpPr>
            <p:spPr>
              <a:xfrm rot="51161">
                <a:off x="9152599" y="2675244"/>
                <a:ext cx="318209" cy="137139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69278775-3B5E-4B83-9C52-948CD8B02911}"/>
              </a:ext>
            </a:extLst>
          </p:cNvPr>
          <p:cNvGrpSpPr/>
          <p:nvPr/>
        </p:nvGrpSpPr>
        <p:grpSpPr>
          <a:xfrm>
            <a:off x="1262228" y="1383355"/>
            <a:ext cx="1671472" cy="1679570"/>
            <a:chOff x="1231958" y="2053171"/>
            <a:chExt cx="711143" cy="714588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6008F896-D2E3-4943-820A-24A07C6AD73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FD7653B2-D03D-4DA1-A679-819DACE580D1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EDC4C2F9-2961-41B0-B29D-19916F8664E5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27E42FCE-BD53-41EA-8A32-6BF7D1BE601F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F5BCE8E6-A818-4D1E-B315-AF9E8ACB0CA0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D20CA86D-00F9-4F82-9F1E-A8B9D77660CD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1A15B90-A40D-4533-A39C-E73119D02313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A203CD29-BCFB-40A1-8C8B-C51785E9F743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A80737C4-D25F-407B-A681-61DF47E014FF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C7F3204B-5553-4AE0-93E8-2C1124B290CF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8524532D-3FB3-4F1C-9D04-00C41619190B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4EA2F390-0790-4DF4-ABB9-B4ACBEACF622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0924F677-9985-4D7B-9040-39472E562952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C8FD5150-27E7-413B-99FA-431FCB3BF561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34DB1DCA-71F3-46D0-9F42-B91BDBCA5BE7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55C5AE6C-0FBF-4BCD-9B6A-6B8549C08D2A}"/>
              </a:ext>
            </a:extLst>
          </p:cNvPr>
          <p:cNvGrpSpPr/>
          <p:nvPr/>
        </p:nvGrpSpPr>
        <p:grpSpPr>
          <a:xfrm>
            <a:off x="660731" y="3393682"/>
            <a:ext cx="697346" cy="700725"/>
            <a:chOff x="1231958" y="2053171"/>
            <a:chExt cx="711143" cy="71458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B01B2FB8-F5A3-4464-B4AD-6CCCF47293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01FFEE38-5F48-4BFE-A2FC-BC9BDE457F32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1B4D88F5-4F7C-48DF-8455-A96F061A805C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FD359EE5-70B9-4870-85CF-6125A8D2B14D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FA8015AC-26A3-471A-B234-4DB114328456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9D74CCC1-093A-453D-B657-650A25513B71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A0E74955-3167-433C-9024-C1A704DCF445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EB4DF1A9-192D-40B7-AF65-FFD1F3C06957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75B8B9E1-9393-4E3A-B971-7FAAD8C01B3F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1DE370DA-7590-4DA2-878A-B0437E1BAB12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E0F84020-0F6D-48C5-B604-A5B60E17A8D9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8A6B8E74-FD44-42A8-9AF3-0CEF1405B616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B72DF050-A761-40A5-AD14-C637341296D6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4A595C51-5D86-4D22-9AB7-1EF7C30528ED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27569FE2-7711-439A-8795-F8E9738CC219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42BF69C5-5B12-4181-B64B-FCD746AF8AC3}"/>
              </a:ext>
            </a:extLst>
          </p:cNvPr>
          <p:cNvGrpSpPr/>
          <p:nvPr/>
        </p:nvGrpSpPr>
        <p:grpSpPr>
          <a:xfrm>
            <a:off x="8923034" y="1539946"/>
            <a:ext cx="1334350" cy="1340816"/>
            <a:chOff x="1231958" y="2053171"/>
            <a:chExt cx="711143" cy="714588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C374D732-E1FD-454D-95C7-879D27BF8FC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22CB65A7-832C-48F8-BFD6-7E32A567B3AB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89FC94D8-AD67-47F0-BB68-4829EF52A1CB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xmlns="" id="{75D0C39D-A73E-4D12-B92F-CE8EEB5B6FBA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DD7E8A52-D175-4504-9CEF-638099A90745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CA9017F9-C633-463B-AD43-146438CF6C5B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93DEB7D7-E1A3-4AEB-A06F-B650D60DD159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C5DA616E-BA3E-4B20-8916-3F38C37D4519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C1D055E9-197C-4981-BCED-0704D25DD10D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412D5900-952C-454F-A19A-9F2B419879DD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3D50F221-0484-466D-8089-51676BC60CD4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602DE1AC-AA3A-482F-81BE-1C61D89BB13D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99F965C3-CCA7-4FAF-AB43-4CB3401D58C0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31F46AD5-2396-4223-B770-3291718A1237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CFC34A63-B23F-4AD0-B353-4A1CE90B0BA1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0CCF6D96-23F7-40DF-B926-0A6A70F65C56}"/>
              </a:ext>
            </a:extLst>
          </p:cNvPr>
          <p:cNvGrpSpPr/>
          <p:nvPr/>
        </p:nvGrpSpPr>
        <p:grpSpPr>
          <a:xfrm>
            <a:off x="10888242" y="2511999"/>
            <a:ext cx="795758" cy="799614"/>
            <a:chOff x="1231958" y="2053171"/>
            <a:chExt cx="711143" cy="714588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38C93D17-59E8-4097-8A86-575FD330236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74735" y="236768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xmlns="" id="{3DF4F274-9F53-4030-92F8-B90E8923917A}"/>
                </a:ext>
              </a:extLst>
            </p:cNvPr>
            <p:cNvCxnSpPr>
              <a:cxnSpLocks/>
            </p:cNvCxnSpPr>
            <p:nvPr/>
          </p:nvCxnSpPr>
          <p:spPr>
            <a:xfrm rot="17640000">
              <a:off x="1302077" y="223905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DCF7FA8E-80AC-45A4-95A4-A865864E6472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379373" y="21326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11AC7E3F-6929-4C85-9EBB-369FABC4C2FC}"/>
                </a:ext>
              </a:extLst>
            </p:cNvPr>
            <p:cNvCxnSpPr>
              <a:cxnSpLocks/>
            </p:cNvCxnSpPr>
            <p:nvPr/>
          </p:nvCxnSpPr>
          <p:spPr>
            <a:xfrm rot="20520000">
              <a:off x="1493259" y="206691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DCE64621-478B-4FB6-9337-A5926B7C7345}"/>
                </a:ext>
              </a:extLst>
            </p:cNvPr>
            <p:cNvCxnSpPr>
              <a:cxnSpLocks/>
            </p:cNvCxnSpPr>
            <p:nvPr/>
          </p:nvCxnSpPr>
          <p:spPr>
            <a:xfrm rot="360000">
              <a:off x="1624043" y="205317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4BDBC517-1151-42D2-9DC1-3ED4608E41C3}"/>
                </a:ext>
              </a:extLst>
            </p:cNvPr>
            <p:cNvCxnSpPr>
              <a:cxnSpLocks/>
            </p:cNvCxnSpPr>
            <p:nvPr/>
          </p:nvCxnSpPr>
          <p:spPr>
            <a:xfrm rot="1800000">
              <a:off x="1749110" y="20938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A0AC3FAC-3388-4D60-94EC-C075B515FB0F}"/>
                </a:ext>
              </a:extLst>
            </p:cNvPr>
            <p:cNvCxnSpPr>
              <a:cxnSpLocks/>
            </p:cNvCxnSpPr>
            <p:nvPr/>
          </p:nvCxnSpPr>
          <p:spPr>
            <a:xfrm rot="3240000">
              <a:off x="1846837" y="218180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8B4CB0CC-EDB1-485C-8D85-A615E3E80844}"/>
                </a:ext>
              </a:extLst>
            </p:cNvPr>
            <p:cNvCxnSpPr>
              <a:cxnSpLocks/>
            </p:cNvCxnSpPr>
            <p:nvPr/>
          </p:nvCxnSpPr>
          <p:spPr>
            <a:xfrm rot="4680000">
              <a:off x="1900325" y="2301937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CAF258A7-D299-45A7-8D73-0D8700C0F276}"/>
                </a:ext>
              </a:extLst>
            </p:cNvPr>
            <p:cNvCxnSpPr>
              <a:cxnSpLocks/>
            </p:cNvCxnSpPr>
            <p:nvPr/>
          </p:nvCxnSpPr>
          <p:spPr>
            <a:xfrm rot="6120000">
              <a:off x="1900325" y="2433441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8AFCBAE0-4879-4D82-B928-95C08FB14EC1}"/>
                </a:ext>
              </a:extLst>
            </p:cNvPr>
            <p:cNvCxnSpPr>
              <a:cxnSpLocks/>
            </p:cNvCxnSpPr>
            <p:nvPr/>
          </p:nvCxnSpPr>
          <p:spPr>
            <a:xfrm rot="7560000">
              <a:off x="1846837" y="255357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D4514393-182F-4DA8-A996-B6F15B14B04C}"/>
                </a:ext>
              </a:extLst>
            </p:cNvPr>
            <p:cNvCxnSpPr>
              <a:cxnSpLocks/>
            </p:cNvCxnSpPr>
            <p:nvPr/>
          </p:nvCxnSpPr>
          <p:spPr>
            <a:xfrm rot="9000000">
              <a:off x="1749110" y="264156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EF324102-98B2-466E-9763-6085F048DD82}"/>
                </a:ext>
              </a:extLst>
            </p:cNvPr>
            <p:cNvCxnSpPr>
              <a:cxnSpLocks/>
            </p:cNvCxnSpPr>
            <p:nvPr/>
          </p:nvCxnSpPr>
          <p:spPr>
            <a:xfrm rot="10440000">
              <a:off x="1624043" y="2682206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9066B8B9-EB5B-46ED-9039-3D97BC2544AF}"/>
                </a:ext>
              </a:extLst>
            </p:cNvPr>
            <p:cNvCxnSpPr>
              <a:cxnSpLocks/>
            </p:cNvCxnSpPr>
            <p:nvPr/>
          </p:nvCxnSpPr>
          <p:spPr>
            <a:xfrm rot="11880000">
              <a:off x="1493259" y="2668460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2A02627E-869C-47FC-933F-A2A9DEABFA71}"/>
                </a:ext>
              </a:extLst>
            </p:cNvPr>
            <p:cNvCxnSpPr>
              <a:cxnSpLocks/>
            </p:cNvCxnSpPr>
            <p:nvPr/>
          </p:nvCxnSpPr>
          <p:spPr>
            <a:xfrm rot="13320000">
              <a:off x="1379373" y="2602708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87CBDC69-D75D-46FF-A795-A1BD3BD52D3B}"/>
                </a:ext>
              </a:extLst>
            </p:cNvPr>
            <p:cNvCxnSpPr>
              <a:cxnSpLocks/>
            </p:cNvCxnSpPr>
            <p:nvPr/>
          </p:nvCxnSpPr>
          <p:spPr>
            <a:xfrm rot="14760000">
              <a:off x="1302077" y="2496319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xmlns="" id="{D777DA72-AE60-4C4D-8767-0CAE2C2EB065}"/>
              </a:ext>
            </a:extLst>
          </p:cNvPr>
          <p:cNvSpPr/>
          <p:nvPr/>
        </p:nvSpPr>
        <p:spPr>
          <a:xfrm>
            <a:off x="1218881" y="5185477"/>
            <a:ext cx="9802287" cy="1160796"/>
          </a:xfrm>
          <a:custGeom>
            <a:avLst/>
            <a:gdLst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7" fmla="*/ 841829 w 4412344"/>
              <a:gd name="connsiteY7" fmla="*/ 260568 h 952911"/>
              <a:gd name="connsiteX8" fmla="*/ 3454401 w 4412344"/>
              <a:gd name="connsiteY8" fmla="*/ 26056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9" fmla="*/ 933269 w 4412344"/>
              <a:gd name="connsiteY9" fmla="*/ 35200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0" fmla="*/ 3454401 w 4412344"/>
              <a:gd name="connsiteY0" fmla="*/ 260568 h 952911"/>
              <a:gd name="connsiteX1" fmla="*/ 3454401 w 4412344"/>
              <a:gd name="connsiteY1" fmla="*/ 0 h 952911"/>
              <a:gd name="connsiteX2" fmla="*/ 3766171 w 4412344"/>
              <a:gd name="connsiteY2" fmla="*/ 60924 h 952911"/>
              <a:gd name="connsiteX3" fmla="*/ 4412344 w 4412344"/>
              <a:gd name="connsiteY3" fmla="*/ 430397 h 952911"/>
              <a:gd name="connsiteX4" fmla="*/ 2206172 w 4412344"/>
              <a:gd name="connsiteY4" fmla="*/ 952911 h 952911"/>
              <a:gd name="connsiteX5" fmla="*/ 0 w 4412344"/>
              <a:gd name="connsiteY5" fmla="*/ 430397 h 952911"/>
              <a:gd name="connsiteX6" fmla="*/ 646173 w 4412344"/>
              <a:gd name="connsiteY6" fmla="*/ 60924 h 952911"/>
              <a:gd name="connsiteX7" fmla="*/ 841829 w 4412344"/>
              <a:gd name="connsiteY7" fmla="*/ 22690 h 952911"/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0" fmla="*/ 3766171 w 4412344"/>
              <a:gd name="connsiteY0" fmla="*/ 38234 h 930221"/>
              <a:gd name="connsiteX1" fmla="*/ 4412344 w 4412344"/>
              <a:gd name="connsiteY1" fmla="*/ 407707 h 930221"/>
              <a:gd name="connsiteX2" fmla="*/ 2206172 w 4412344"/>
              <a:gd name="connsiteY2" fmla="*/ 930221 h 930221"/>
              <a:gd name="connsiteX3" fmla="*/ 0 w 4412344"/>
              <a:gd name="connsiteY3" fmla="*/ 407707 h 930221"/>
              <a:gd name="connsiteX4" fmla="*/ 646173 w 4412344"/>
              <a:gd name="connsiteY4" fmla="*/ 38234 h 930221"/>
              <a:gd name="connsiteX5" fmla="*/ 841829 w 4412344"/>
              <a:gd name="connsiteY5" fmla="*/ 0 h 930221"/>
              <a:gd name="connsiteX0" fmla="*/ 3766171 w 4412344"/>
              <a:gd name="connsiteY0" fmla="*/ 0 h 891987"/>
              <a:gd name="connsiteX1" fmla="*/ 4412344 w 4412344"/>
              <a:gd name="connsiteY1" fmla="*/ 369473 h 891987"/>
              <a:gd name="connsiteX2" fmla="*/ 2206172 w 4412344"/>
              <a:gd name="connsiteY2" fmla="*/ 891987 h 891987"/>
              <a:gd name="connsiteX3" fmla="*/ 0 w 4412344"/>
              <a:gd name="connsiteY3" fmla="*/ 369473 h 891987"/>
              <a:gd name="connsiteX4" fmla="*/ 646173 w 4412344"/>
              <a:gd name="connsiteY4" fmla="*/ 0 h 891987"/>
              <a:gd name="connsiteX0" fmla="*/ 4412344 w 4412344"/>
              <a:gd name="connsiteY0" fmla="*/ 369473 h 891987"/>
              <a:gd name="connsiteX1" fmla="*/ 2206172 w 4412344"/>
              <a:gd name="connsiteY1" fmla="*/ 891987 h 891987"/>
              <a:gd name="connsiteX2" fmla="*/ 0 w 4412344"/>
              <a:gd name="connsiteY2" fmla="*/ 369473 h 891987"/>
              <a:gd name="connsiteX3" fmla="*/ 646173 w 4412344"/>
              <a:gd name="connsiteY3" fmla="*/ 0 h 891987"/>
              <a:gd name="connsiteX0" fmla="*/ 4412344 w 4412344"/>
              <a:gd name="connsiteY0" fmla="*/ 0 h 522514"/>
              <a:gd name="connsiteX1" fmla="*/ 2206172 w 4412344"/>
              <a:gd name="connsiteY1" fmla="*/ 522514 h 522514"/>
              <a:gd name="connsiteX2" fmla="*/ 0 w 4412344"/>
              <a:gd name="connsiteY2" fmla="*/ 0 h 52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2344" h="522514">
                <a:moveTo>
                  <a:pt x="4412344" y="0"/>
                </a:moveTo>
                <a:cubicBezTo>
                  <a:pt x="4412344" y="288577"/>
                  <a:pt x="3424607" y="522514"/>
                  <a:pt x="2206172" y="522514"/>
                </a:cubicBezTo>
                <a:cubicBezTo>
                  <a:pt x="987737" y="522514"/>
                  <a:pt x="0" y="288577"/>
                  <a:pt x="0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1DA1A03B-999F-41D5-82DC-36E857376F2B}"/>
              </a:ext>
            </a:extLst>
          </p:cNvPr>
          <p:cNvSpPr/>
          <p:nvPr/>
        </p:nvSpPr>
        <p:spPr>
          <a:xfrm>
            <a:off x="2603072" y="4754711"/>
            <a:ext cx="6985853" cy="720630"/>
          </a:xfrm>
          <a:custGeom>
            <a:avLst/>
            <a:gdLst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7" fmla="*/ 841829 w 4412344"/>
              <a:gd name="connsiteY7" fmla="*/ 260568 h 952911"/>
              <a:gd name="connsiteX8" fmla="*/ 3454401 w 4412344"/>
              <a:gd name="connsiteY8" fmla="*/ 26056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9" fmla="*/ 933269 w 4412344"/>
              <a:gd name="connsiteY9" fmla="*/ 352008 h 952911"/>
              <a:gd name="connsiteX0" fmla="*/ 841829 w 4412344"/>
              <a:gd name="connsiteY0" fmla="*/ 260568 h 952911"/>
              <a:gd name="connsiteX1" fmla="*/ 3454401 w 4412344"/>
              <a:gd name="connsiteY1" fmla="*/ 260568 h 952911"/>
              <a:gd name="connsiteX2" fmla="*/ 3454401 w 4412344"/>
              <a:gd name="connsiteY2" fmla="*/ 0 h 952911"/>
              <a:gd name="connsiteX3" fmla="*/ 3766171 w 4412344"/>
              <a:gd name="connsiteY3" fmla="*/ 60924 h 952911"/>
              <a:gd name="connsiteX4" fmla="*/ 4412344 w 4412344"/>
              <a:gd name="connsiteY4" fmla="*/ 430397 h 952911"/>
              <a:gd name="connsiteX5" fmla="*/ 2206172 w 4412344"/>
              <a:gd name="connsiteY5" fmla="*/ 952911 h 952911"/>
              <a:gd name="connsiteX6" fmla="*/ 0 w 4412344"/>
              <a:gd name="connsiteY6" fmla="*/ 430397 h 952911"/>
              <a:gd name="connsiteX7" fmla="*/ 646173 w 4412344"/>
              <a:gd name="connsiteY7" fmla="*/ 60924 h 952911"/>
              <a:gd name="connsiteX8" fmla="*/ 841829 w 4412344"/>
              <a:gd name="connsiteY8" fmla="*/ 22690 h 952911"/>
              <a:gd name="connsiteX0" fmla="*/ 3454401 w 4412344"/>
              <a:gd name="connsiteY0" fmla="*/ 260568 h 952911"/>
              <a:gd name="connsiteX1" fmla="*/ 3454401 w 4412344"/>
              <a:gd name="connsiteY1" fmla="*/ 0 h 952911"/>
              <a:gd name="connsiteX2" fmla="*/ 3766171 w 4412344"/>
              <a:gd name="connsiteY2" fmla="*/ 60924 h 952911"/>
              <a:gd name="connsiteX3" fmla="*/ 4412344 w 4412344"/>
              <a:gd name="connsiteY3" fmla="*/ 430397 h 952911"/>
              <a:gd name="connsiteX4" fmla="*/ 2206172 w 4412344"/>
              <a:gd name="connsiteY4" fmla="*/ 952911 h 952911"/>
              <a:gd name="connsiteX5" fmla="*/ 0 w 4412344"/>
              <a:gd name="connsiteY5" fmla="*/ 430397 h 952911"/>
              <a:gd name="connsiteX6" fmla="*/ 646173 w 4412344"/>
              <a:gd name="connsiteY6" fmla="*/ 60924 h 952911"/>
              <a:gd name="connsiteX7" fmla="*/ 841829 w 4412344"/>
              <a:gd name="connsiteY7" fmla="*/ 22690 h 952911"/>
              <a:gd name="connsiteX0" fmla="*/ 3454401 w 4412344"/>
              <a:gd name="connsiteY0" fmla="*/ 0 h 952911"/>
              <a:gd name="connsiteX1" fmla="*/ 3766171 w 4412344"/>
              <a:gd name="connsiteY1" fmla="*/ 60924 h 952911"/>
              <a:gd name="connsiteX2" fmla="*/ 4412344 w 4412344"/>
              <a:gd name="connsiteY2" fmla="*/ 430397 h 952911"/>
              <a:gd name="connsiteX3" fmla="*/ 2206172 w 4412344"/>
              <a:gd name="connsiteY3" fmla="*/ 952911 h 952911"/>
              <a:gd name="connsiteX4" fmla="*/ 0 w 4412344"/>
              <a:gd name="connsiteY4" fmla="*/ 430397 h 952911"/>
              <a:gd name="connsiteX5" fmla="*/ 646173 w 4412344"/>
              <a:gd name="connsiteY5" fmla="*/ 60924 h 952911"/>
              <a:gd name="connsiteX6" fmla="*/ 841829 w 4412344"/>
              <a:gd name="connsiteY6" fmla="*/ 22690 h 952911"/>
              <a:gd name="connsiteX0" fmla="*/ 3766171 w 4412344"/>
              <a:gd name="connsiteY0" fmla="*/ 38234 h 930221"/>
              <a:gd name="connsiteX1" fmla="*/ 4412344 w 4412344"/>
              <a:gd name="connsiteY1" fmla="*/ 407707 h 930221"/>
              <a:gd name="connsiteX2" fmla="*/ 2206172 w 4412344"/>
              <a:gd name="connsiteY2" fmla="*/ 930221 h 930221"/>
              <a:gd name="connsiteX3" fmla="*/ 0 w 4412344"/>
              <a:gd name="connsiteY3" fmla="*/ 407707 h 930221"/>
              <a:gd name="connsiteX4" fmla="*/ 646173 w 4412344"/>
              <a:gd name="connsiteY4" fmla="*/ 38234 h 930221"/>
              <a:gd name="connsiteX5" fmla="*/ 841829 w 4412344"/>
              <a:gd name="connsiteY5" fmla="*/ 0 h 930221"/>
              <a:gd name="connsiteX0" fmla="*/ 3766171 w 4412344"/>
              <a:gd name="connsiteY0" fmla="*/ 0 h 891987"/>
              <a:gd name="connsiteX1" fmla="*/ 4412344 w 4412344"/>
              <a:gd name="connsiteY1" fmla="*/ 369473 h 891987"/>
              <a:gd name="connsiteX2" fmla="*/ 2206172 w 4412344"/>
              <a:gd name="connsiteY2" fmla="*/ 891987 h 891987"/>
              <a:gd name="connsiteX3" fmla="*/ 0 w 4412344"/>
              <a:gd name="connsiteY3" fmla="*/ 369473 h 891987"/>
              <a:gd name="connsiteX4" fmla="*/ 646173 w 4412344"/>
              <a:gd name="connsiteY4" fmla="*/ 0 h 891987"/>
              <a:gd name="connsiteX0" fmla="*/ 4412344 w 4412344"/>
              <a:gd name="connsiteY0" fmla="*/ 369473 h 891987"/>
              <a:gd name="connsiteX1" fmla="*/ 2206172 w 4412344"/>
              <a:gd name="connsiteY1" fmla="*/ 891987 h 891987"/>
              <a:gd name="connsiteX2" fmla="*/ 0 w 4412344"/>
              <a:gd name="connsiteY2" fmla="*/ 369473 h 891987"/>
              <a:gd name="connsiteX3" fmla="*/ 646173 w 4412344"/>
              <a:gd name="connsiteY3" fmla="*/ 0 h 891987"/>
              <a:gd name="connsiteX0" fmla="*/ 4412344 w 4412344"/>
              <a:gd name="connsiteY0" fmla="*/ 0 h 522514"/>
              <a:gd name="connsiteX1" fmla="*/ 2206172 w 4412344"/>
              <a:gd name="connsiteY1" fmla="*/ 522514 h 522514"/>
              <a:gd name="connsiteX2" fmla="*/ 0 w 4412344"/>
              <a:gd name="connsiteY2" fmla="*/ 0 h 52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2344" h="522514">
                <a:moveTo>
                  <a:pt x="4412344" y="0"/>
                </a:moveTo>
                <a:cubicBezTo>
                  <a:pt x="4412344" y="288577"/>
                  <a:pt x="3424607" y="522514"/>
                  <a:pt x="2206172" y="522514"/>
                </a:cubicBezTo>
                <a:cubicBezTo>
                  <a:pt x="987737" y="522514"/>
                  <a:pt x="0" y="288577"/>
                  <a:pt x="0" y="0"/>
                </a:cubicBezTo>
              </a:path>
            </a:pathLst>
          </a:custGeom>
          <a:noFill/>
          <a:ln w="38100" cap="rnd">
            <a:gradFill>
              <a:gsLst>
                <a:gs pos="0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  <a:prstDash val="sysDash"/>
          </a:ln>
          <a:effectLst>
            <a:glow rad="254000">
              <a:schemeClr val="accent1">
                <a:satMod val="175000"/>
                <a:alpha val="12000"/>
              </a:schemeClr>
            </a:glow>
            <a:outerShdw blurRad="50800" dist="127000" dir="5400000" algn="t" rotWithShape="0">
              <a:srgbClr val="00B0F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6300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E2846"/>
            </a:gs>
            <a:gs pos="100000">
              <a:srgbClr val="131A2D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B529CC-DD4E-4317-B5F2-E13DE5BC0393}"/>
              </a:ext>
            </a:extLst>
          </p:cNvPr>
          <p:cNvGrpSpPr/>
          <p:nvPr/>
        </p:nvGrpSpPr>
        <p:grpSpPr>
          <a:xfrm>
            <a:off x="9298214" y="184199"/>
            <a:ext cx="2530678" cy="869974"/>
            <a:chOff x="467709" y="1679170"/>
            <a:chExt cx="7315162" cy="251474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2929C75C-1994-4CF1-A001-561FB2347CDC}"/>
                </a:ext>
              </a:extLst>
            </p:cNvPr>
            <p:cNvSpPr txBox="1"/>
            <p:nvPr/>
          </p:nvSpPr>
          <p:spPr>
            <a:xfrm>
              <a:off x="467709" y="1679170"/>
              <a:ext cx="7307091" cy="1868280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1200" cap="none" spc="300" normalizeH="0" baseline="0" noProof="0" dirty="0">
                  <a:ln w="12700">
                    <a:solidFill>
                      <a:srgbClr val="FFC000"/>
                    </a:solidFill>
                  </a:ln>
                  <a:noFill/>
                  <a:effectLst>
                    <a:outerShdw blurRad="50800" dist="63500" dir="5400000" algn="t" rotWithShape="0">
                      <a:srgbClr val="EAB200">
                        <a:alpha val="50000"/>
                      </a:srgbClr>
                    </a:outerShdw>
                  </a:effectLst>
                  <a:uLnTx/>
                  <a:uFillTx/>
                  <a:latin typeface="CargoD" panose="04020705030B02020402" pitchFamily="82" charset="0"/>
                  <a:ea typeface="Gen Jyuu Gothic Monospace Ligh" panose="02070309020205020404" pitchFamily="49" charset="-128"/>
                  <a:cs typeface="Gen Jyuu Gothic Monospace Ligh" panose="02070309020205020404" pitchFamily="49" charset="-128"/>
                </a:rPr>
                <a:t>WWDC</a:t>
              </a:r>
              <a:endParaRPr kumimoji="0" lang="zh-CN" altLang="en-US" sz="3600" b="0" i="0" u="none" strike="noStrike" kern="1200" cap="none" spc="300" normalizeH="0" baseline="0" noProof="0" dirty="0">
                <a:ln w="127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uLnTx/>
                <a:uFillTx/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A8A09E31-F07E-48E7-A653-B2853ED1D199}"/>
                </a:ext>
              </a:extLst>
            </p:cNvPr>
            <p:cNvSpPr txBox="1"/>
            <p:nvPr/>
          </p:nvSpPr>
          <p:spPr>
            <a:xfrm>
              <a:off x="1442134" y="3437703"/>
              <a:ext cx="6340737" cy="756208"/>
            </a:xfrm>
            <a:prstGeom prst="rect">
              <a:avLst/>
            </a:prstGeom>
            <a:effectLst>
              <a:glow rad="228600">
                <a:srgbClr val="FFC000">
                  <a:alpha val="12000"/>
                </a:srgbClr>
              </a:glow>
            </a:effectLst>
          </p:spPr>
          <p:txBody>
            <a:bodyPr wrap="square" rtlCol="0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50" b="1" i="0" u="none" strike="noStrike" kern="1200" cap="none" spc="300" normalizeH="0" baseline="0" noProof="0" dirty="0">
                  <a:ln w="34925">
                    <a:noFill/>
                  </a:ln>
                  <a:solidFill>
                    <a:prstClr val="white"/>
                  </a:solidFill>
                  <a:effectLst>
                    <a:outerShdw blurRad="127000" dist="63500" dir="5400000" algn="t" rotWithShape="0">
                      <a:prstClr val="white">
                        <a:alpha val="50000"/>
                      </a:prst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Gen Jyuu Gothic Monospace Ligh" panose="02070309020205020404" pitchFamily="49" charset="-128"/>
                </a:rPr>
                <a:t>输入你的幻灯片题目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CDC79D5-838B-46F5-A803-BD044EDF5848}"/>
              </a:ext>
            </a:extLst>
          </p:cNvPr>
          <p:cNvSpPr txBox="1"/>
          <p:nvPr/>
        </p:nvSpPr>
        <p:spPr>
          <a:xfrm>
            <a:off x="389454" y="336380"/>
            <a:ext cx="3570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新浪微博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微信订阅：观海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EC9D0CE-7E55-4D76-9E7C-0CB8206A8899}"/>
              </a:ext>
            </a:extLst>
          </p:cNvPr>
          <p:cNvSpPr txBox="1"/>
          <p:nvPr/>
        </p:nvSpPr>
        <p:spPr>
          <a:xfrm>
            <a:off x="6136663" y="3607427"/>
            <a:ext cx="5048936" cy="584775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 w="34925">
                  <a:noFill/>
                </a:ln>
                <a:solidFill>
                  <a:prstClr val="white"/>
                </a:solidFill>
                <a:effectLst>
                  <a:outerShdw blurRad="127000" dist="63500" dir="5400000" algn="t" rotWithShape="0">
                    <a:prstClr val="white">
                      <a:alpha val="50000"/>
                    </a:prst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Gen Jyuu Gothic Monospace Ligh" panose="02070309020205020404" pitchFamily="49" charset="-128"/>
              </a:rPr>
              <a:t>输入页面题目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9173C2-E9AA-4D7F-B02B-9AF86A8CB99A}"/>
              </a:ext>
            </a:extLst>
          </p:cNvPr>
          <p:cNvGrpSpPr/>
          <p:nvPr/>
        </p:nvGrpSpPr>
        <p:grpSpPr>
          <a:xfrm rot="5400000">
            <a:off x="9322665" y="3626808"/>
            <a:ext cx="394206" cy="579504"/>
            <a:chOff x="684685" y="1184154"/>
            <a:chExt cx="496416" cy="72975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F3EB8CD-13E4-46A1-84A6-C413B943334C}"/>
                </a:ext>
              </a:extLst>
            </p:cNvPr>
            <p:cNvSpPr/>
            <p:nvPr/>
          </p:nvSpPr>
          <p:spPr>
            <a:xfrm>
              <a:off x="698973" y="1184154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F2CA518B-15EE-4DED-BDDE-15C6DBD8BE7C}"/>
                </a:ext>
              </a:extLst>
            </p:cNvPr>
            <p:cNvSpPr/>
            <p:nvPr/>
          </p:nvSpPr>
          <p:spPr>
            <a:xfrm>
              <a:off x="684685" y="1570017"/>
              <a:ext cx="482128" cy="343896"/>
            </a:xfrm>
            <a:custGeom>
              <a:avLst/>
              <a:gdLst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469900 w 698500"/>
                <a:gd name="connsiteY3" fmla="*/ 394722 h 476250"/>
                <a:gd name="connsiteX4" fmla="*/ 228600 w 698500"/>
                <a:gd name="connsiteY4" fmla="*/ 394722 h 476250"/>
                <a:gd name="connsiteX5" fmla="*/ 228600 w 698500"/>
                <a:gd name="connsiteY5" fmla="*/ 476250 h 476250"/>
                <a:gd name="connsiteX6" fmla="*/ 0 w 698500"/>
                <a:gd name="connsiteY6" fmla="*/ 476250 h 476250"/>
                <a:gd name="connsiteX0" fmla="*/ 349250 w 698500"/>
                <a:gd name="connsiteY0" fmla="*/ 0 h 476250"/>
                <a:gd name="connsiteX1" fmla="*/ 698500 w 698500"/>
                <a:gd name="connsiteY1" fmla="*/ 476250 h 476250"/>
                <a:gd name="connsiteX2" fmla="*/ 469900 w 698500"/>
                <a:gd name="connsiteY2" fmla="*/ 476250 h 476250"/>
                <a:gd name="connsiteX3" fmla="*/ 228600 w 698500"/>
                <a:gd name="connsiteY3" fmla="*/ 394722 h 476250"/>
                <a:gd name="connsiteX4" fmla="*/ 228600 w 698500"/>
                <a:gd name="connsiteY4" fmla="*/ 476250 h 476250"/>
                <a:gd name="connsiteX5" fmla="*/ 0 w 698500"/>
                <a:gd name="connsiteY5" fmla="*/ 476250 h 476250"/>
                <a:gd name="connsiteX6" fmla="*/ 349250 w 698500"/>
                <a:gd name="connsiteY6" fmla="*/ 0 h 476250"/>
                <a:gd name="connsiteX0" fmla="*/ 228600 w 698500"/>
                <a:gd name="connsiteY0" fmla="*/ 394722 h 486162"/>
                <a:gd name="connsiteX1" fmla="*/ 228600 w 698500"/>
                <a:gd name="connsiteY1" fmla="*/ 476250 h 486162"/>
                <a:gd name="connsiteX2" fmla="*/ 0 w 698500"/>
                <a:gd name="connsiteY2" fmla="*/ 476250 h 486162"/>
                <a:gd name="connsiteX3" fmla="*/ 349250 w 698500"/>
                <a:gd name="connsiteY3" fmla="*/ 0 h 486162"/>
                <a:gd name="connsiteX4" fmla="*/ 698500 w 698500"/>
                <a:gd name="connsiteY4" fmla="*/ 476250 h 486162"/>
                <a:gd name="connsiteX5" fmla="*/ 469900 w 698500"/>
                <a:gd name="connsiteY5" fmla="*/ 476250 h 486162"/>
                <a:gd name="connsiteX6" fmla="*/ 320040 w 698500"/>
                <a:gd name="connsiteY6" fmla="*/ 486162 h 486162"/>
                <a:gd name="connsiteX0" fmla="*/ 228600 w 698500"/>
                <a:gd name="connsiteY0" fmla="*/ 394722 h 476250"/>
                <a:gd name="connsiteX1" fmla="*/ 228600 w 698500"/>
                <a:gd name="connsiteY1" fmla="*/ 476250 h 476250"/>
                <a:gd name="connsiteX2" fmla="*/ 0 w 698500"/>
                <a:gd name="connsiteY2" fmla="*/ 476250 h 476250"/>
                <a:gd name="connsiteX3" fmla="*/ 349250 w 698500"/>
                <a:gd name="connsiteY3" fmla="*/ 0 h 476250"/>
                <a:gd name="connsiteX4" fmla="*/ 698500 w 698500"/>
                <a:gd name="connsiteY4" fmla="*/ 476250 h 476250"/>
                <a:gd name="connsiteX5" fmla="*/ 469900 w 698500"/>
                <a:gd name="connsiteY5" fmla="*/ 476250 h 476250"/>
                <a:gd name="connsiteX0" fmla="*/ 228600 w 698500"/>
                <a:gd name="connsiteY0" fmla="*/ 476250 h 476250"/>
                <a:gd name="connsiteX1" fmla="*/ 0 w 698500"/>
                <a:gd name="connsiteY1" fmla="*/ 476250 h 476250"/>
                <a:gd name="connsiteX2" fmla="*/ 349250 w 698500"/>
                <a:gd name="connsiteY2" fmla="*/ 0 h 476250"/>
                <a:gd name="connsiteX3" fmla="*/ 698500 w 698500"/>
                <a:gd name="connsiteY3" fmla="*/ 476250 h 476250"/>
                <a:gd name="connsiteX4" fmla="*/ 469900 w 698500"/>
                <a:gd name="connsiteY4" fmla="*/ 476250 h 476250"/>
                <a:gd name="connsiteX0" fmla="*/ 228600 w 681831"/>
                <a:gd name="connsiteY0" fmla="*/ 476250 h 476250"/>
                <a:gd name="connsiteX1" fmla="*/ 0 w 681831"/>
                <a:gd name="connsiteY1" fmla="*/ 476250 h 476250"/>
                <a:gd name="connsiteX2" fmla="*/ 349250 w 681831"/>
                <a:gd name="connsiteY2" fmla="*/ 0 h 476250"/>
                <a:gd name="connsiteX3" fmla="*/ 681831 w 681831"/>
                <a:gd name="connsiteY3" fmla="*/ 450056 h 476250"/>
                <a:gd name="connsiteX4" fmla="*/ 469900 w 681831"/>
                <a:gd name="connsiteY4" fmla="*/ 476250 h 476250"/>
                <a:gd name="connsiteX0" fmla="*/ 228600 w 690274"/>
                <a:gd name="connsiteY0" fmla="*/ 476250 h 483275"/>
                <a:gd name="connsiteX1" fmla="*/ 0 w 690274"/>
                <a:gd name="connsiteY1" fmla="*/ 476250 h 483275"/>
                <a:gd name="connsiteX2" fmla="*/ 349250 w 690274"/>
                <a:gd name="connsiteY2" fmla="*/ 0 h 483275"/>
                <a:gd name="connsiteX3" fmla="*/ 681831 w 690274"/>
                <a:gd name="connsiteY3" fmla="*/ 450056 h 483275"/>
                <a:gd name="connsiteX4" fmla="*/ 469900 w 690274"/>
                <a:gd name="connsiteY4" fmla="*/ 476250 h 483275"/>
                <a:gd name="connsiteX0" fmla="*/ 228600 w 689730"/>
                <a:gd name="connsiteY0" fmla="*/ 476250 h 486461"/>
                <a:gd name="connsiteX1" fmla="*/ 0 w 689730"/>
                <a:gd name="connsiteY1" fmla="*/ 476250 h 486461"/>
                <a:gd name="connsiteX2" fmla="*/ 349250 w 689730"/>
                <a:gd name="connsiteY2" fmla="*/ 0 h 486461"/>
                <a:gd name="connsiteX3" fmla="*/ 681831 w 689730"/>
                <a:gd name="connsiteY3" fmla="*/ 450056 h 486461"/>
                <a:gd name="connsiteX4" fmla="*/ 469900 w 689730"/>
                <a:gd name="connsiteY4" fmla="*/ 476250 h 486461"/>
                <a:gd name="connsiteX0" fmla="*/ 228600 w 689730"/>
                <a:gd name="connsiteY0" fmla="*/ 476250 h 485634"/>
                <a:gd name="connsiteX1" fmla="*/ 0 w 689730"/>
                <a:gd name="connsiteY1" fmla="*/ 476250 h 485634"/>
                <a:gd name="connsiteX2" fmla="*/ 349250 w 689730"/>
                <a:gd name="connsiteY2" fmla="*/ 0 h 485634"/>
                <a:gd name="connsiteX3" fmla="*/ 681831 w 689730"/>
                <a:gd name="connsiteY3" fmla="*/ 450056 h 485634"/>
                <a:gd name="connsiteX4" fmla="*/ 469900 w 689730"/>
                <a:gd name="connsiteY4" fmla="*/ 476250 h 485634"/>
                <a:gd name="connsiteX0" fmla="*/ 204788 w 665918"/>
                <a:gd name="connsiteY0" fmla="*/ 476250 h 485634"/>
                <a:gd name="connsiteX1" fmla="*/ 0 w 665918"/>
                <a:gd name="connsiteY1" fmla="*/ 445294 h 485634"/>
                <a:gd name="connsiteX2" fmla="*/ 325438 w 665918"/>
                <a:gd name="connsiteY2" fmla="*/ 0 h 485634"/>
                <a:gd name="connsiteX3" fmla="*/ 658019 w 665918"/>
                <a:gd name="connsiteY3" fmla="*/ 450056 h 485634"/>
                <a:gd name="connsiteX4" fmla="*/ 446088 w 665918"/>
                <a:gd name="connsiteY4" fmla="*/ 476250 h 485634"/>
                <a:gd name="connsiteX0" fmla="*/ 222855 w 683985"/>
                <a:gd name="connsiteY0" fmla="*/ 476250 h 489593"/>
                <a:gd name="connsiteX1" fmla="*/ 18067 w 683985"/>
                <a:gd name="connsiteY1" fmla="*/ 445294 h 489593"/>
                <a:gd name="connsiteX2" fmla="*/ 343505 w 683985"/>
                <a:gd name="connsiteY2" fmla="*/ 0 h 489593"/>
                <a:gd name="connsiteX3" fmla="*/ 676086 w 683985"/>
                <a:gd name="connsiteY3" fmla="*/ 450056 h 489593"/>
                <a:gd name="connsiteX4" fmla="*/ 464155 w 683985"/>
                <a:gd name="connsiteY4" fmla="*/ 476250 h 489593"/>
                <a:gd name="connsiteX0" fmla="*/ 222855 w 683985"/>
                <a:gd name="connsiteY0" fmla="*/ 476250 h 491803"/>
                <a:gd name="connsiteX1" fmla="*/ 18067 w 683985"/>
                <a:gd name="connsiteY1" fmla="*/ 445294 h 491803"/>
                <a:gd name="connsiteX2" fmla="*/ 343505 w 683985"/>
                <a:gd name="connsiteY2" fmla="*/ 0 h 491803"/>
                <a:gd name="connsiteX3" fmla="*/ 676086 w 683985"/>
                <a:gd name="connsiteY3" fmla="*/ 450056 h 491803"/>
                <a:gd name="connsiteX4" fmla="*/ 464155 w 683985"/>
                <a:gd name="connsiteY4" fmla="*/ 476250 h 491803"/>
                <a:gd name="connsiteX0" fmla="*/ 215427 w 676557"/>
                <a:gd name="connsiteY0" fmla="*/ 476250 h 485634"/>
                <a:gd name="connsiteX1" fmla="*/ 10639 w 676557"/>
                <a:gd name="connsiteY1" fmla="*/ 445294 h 485634"/>
                <a:gd name="connsiteX2" fmla="*/ 336077 w 676557"/>
                <a:gd name="connsiteY2" fmla="*/ 0 h 485634"/>
                <a:gd name="connsiteX3" fmla="*/ 668658 w 676557"/>
                <a:gd name="connsiteY3" fmla="*/ 450056 h 485634"/>
                <a:gd name="connsiteX4" fmla="*/ 456727 w 676557"/>
                <a:gd name="connsiteY4" fmla="*/ 476250 h 485634"/>
                <a:gd name="connsiteX0" fmla="*/ 215427 w 676557"/>
                <a:gd name="connsiteY0" fmla="*/ 452438 h 461822"/>
                <a:gd name="connsiteX1" fmla="*/ 10639 w 676557"/>
                <a:gd name="connsiteY1" fmla="*/ 421482 h 461822"/>
                <a:gd name="connsiteX2" fmla="*/ 319408 w 676557"/>
                <a:gd name="connsiteY2" fmla="*/ 0 h 461822"/>
                <a:gd name="connsiteX3" fmla="*/ 668658 w 676557"/>
                <a:gd name="connsiteY3" fmla="*/ 426244 h 461822"/>
                <a:gd name="connsiteX4" fmla="*/ 456727 w 676557"/>
                <a:gd name="connsiteY4" fmla="*/ 452438 h 461822"/>
                <a:gd name="connsiteX0" fmla="*/ 215427 w 676557"/>
                <a:gd name="connsiteY0" fmla="*/ 467177 h 476561"/>
                <a:gd name="connsiteX1" fmla="*/ 10639 w 676557"/>
                <a:gd name="connsiteY1" fmla="*/ 436221 h 476561"/>
                <a:gd name="connsiteX2" fmla="*/ 319408 w 676557"/>
                <a:gd name="connsiteY2" fmla="*/ 14739 h 476561"/>
                <a:gd name="connsiteX3" fmla="*/ 668658 w 676557"/>
                <a:gd name="connsiteY3" fmla="*/ 440983 h 476561"/>
                <a:gd name="connsiteX4" fmla="*/ 456727 w 676557"/>
                <a:gd name="connsiteY4" fmla="*/ 467177 h 476561"/>
                <a:gd name="connsiteX0" fmla="*/ 215427 w 676557"/>
                <a:gd name="connsiteY0" fmla="*/ 466568 h 475952"/>
                <a:gd name="connsiteX1" fmla="*/ 10639 w 676557"/>
                <a:gd name="connsiteY1" fmla="*/ 435612 h 475952"/>
                <a:gd name="connsiteX2" fmla="*/ 319408 w 676557"/>
                <a:gd name="connsiteY2" fmla="*/ 14130 h 475952"/>
                <a:gd name="connsiteX3" fmla="*/ 668658 w 676557"/>
                <a:gd name="connsiteY3" fmla="*/ 440374 h 475952"/>
                <a:gd name="connsiteX4" fmla="*/ 456727 w 676557"/>
                <a:gd name="connsiteY4" fmla="*/ 466568 h 475952"/>
                <a:gd name="connsiteX0" fmla="*/ 215427 w 676557"/>
                <a:gd name="connsiteY0" fmla="*/ 467245 h 476629"/>
                <a:gd name="connsiteX1" fmla="*/ 10639 w 676557"/>
                <a:gd name="connsiteY1" fmla="*/ 436289 h 476629"/>
                <a:gd name="connsiteX2" fmla="*/ 319408 w 676557"/>
                <a:gd name="connsiteY2" fmla="*/ 14807 h 476629"/>
                <a:gd name="connsiteX3" fmla="*/ 668658 w 676557"/>
                <a:gd name="connsiteY3" fmla="*/ 441051 h 476629"/>
                <a:gd name="connsiteX4" fmla="*/ 456727 w 676557"/>
                <a:gd name="connsiteY4" fmla="*/ 467245 h 476629"/>
                <a:gd name="connsiteX0" fmla="*/ 215427 w 676557"/>
                <a:gd name="connsiteY0" fmla="*/ 473890 h 483274"/>
                <a:gd name="connsiteX1" fmla="*/ 10639 w 676557"/>
                <a:gd name="connsiteY1" fmla="*/ 442934 h 483274"/>
                <a:gd name="connsiteX2" fmla="*/ 319408 w 676557"/>
                <a:gd name="connsiteY2" fmla="*/ 21452 h 483274"/>
                <a:gd name="connsiteX3" fmla="*/ 668658 w 676557"/>
                <a:gd name="connsiteY3" fmla="*/ 447696 h 483274"/>
                <a:gd name="connsiteX4" fmla="*/ 456727 w 676557"/>
                <a:gd name="connsiteY4" fmla="*/ 473890 h 483274"/>
                <a:gd name="connsiteX0" fmla="*/ 215427 w 676557"/>
                <a:gd name="connsiteY0" fmla="*/ 473196 h 482580"/>
                <a:gd name="connsiteX1" fmla="*/ 10639 w 676557"/>
                <a:gd name="connsiteY1" fmla="*/ 442240 h 482580"/>
                <a:gd name="connsiteX2" fmla="*/ 319408 w 676557"/>
                <a:gd name="connsiteY2" fmla="*/ 20758 h 482580"/>
                <a:gd name="connsiteX3" fmla="*/ 668658 w 676557"/>
                <a:gd name="connsiteY3" fmla="*/ 447002 h 482580"/>
                <a:gd name="connsiteX4" fmla="*/ 456727 w 676557"/>
                <a:gd name="connsiteY4" fmla="*/ 473196 h 48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6557" h="482580">
                  <a:moveTo>
                    <a:pt x="215427" y="473196"/>
                  </a:moveTo>
                  <a:cubicBezTo>
                    <a:pt x="147164" y="470021"/>
                    <a:pt x="-47304" y="507327"/>
                    <a:pt x="10639" y="442240"/>
                  </a:cubicBezTo>
                  <a:lnTo>
                    <a:pt x="319408" y="20758"/>
                  </a:lnTo>
                  <a:cubicBezTo>
                    <a:pt x="392963" y="-91955"/>
                    <a:pt x="559385" y="283490"/>
                    <a:pt x="668658" y="447002"/>
                  </a:cubicBezTo>
                  <a:cubicBezTo>
                    <a:pt x="719458" y="508120"/>
                    <a:pt x="510702" y="471608"/>
                    <a:pt x="456727" y="473196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E7F2BE1-A2A7-48AB-B2C9-2F418F2B0C89}"/>
              </a:ext>
            </a:extLst>
          </p:cNvPr>
          <p:cNvGrpSpPr/>
          <p:nvPr/>
        </p:nvGrpSpPr>
        <p:grpSpPr>
          <a:xfrm>
            <a:off x="1092226" y="1195825"/>
            <a:ext cx="4288550" cy="4288550"/>
            <a:chOff x="842365" y="1628808"/>
            <a:chExt cx="2055697" cy="205569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7A659F71-24CE-4A0B-8670-4ABCA98E5C84}"/>
                </a:ext>
              </a:extLst>
            </p:cNvPr>
            <p:cNvSpPr/>
            <p:nvPr/>
          </p:nvSpPr>
          <p:spPr>
            <a:xfrm rot="15300000">
              <a:off x="842365" y="1628808"/>
              <a:ext cx="2055697" cy="2055697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7C02C3BD-1ABA-4E02-8178-A680310324E4}"/>
                </a:ext>
              </a:extLst>
            </p:cNvPr>
            <p:cNvSpPr/>
            <p:nvPr/>
          </p:nvSpPr>
          <p:spPr>
            <a:xfrm rot="15300000">
              <a:off x="929303" y="1715746"/>
              <a:ext cx="1881820" cy="1881820"/>
            </a:xfrm>
            <a:custGeom>
              <a:avLst/>
              <a:gdLst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888296 w 4460488"/>
                <a:gd name="connsiteY4" fmla="*/ 3858001 h 4460488"/>
                <a:gd name="connsiteX5" fmla="*/ 2404044 w 4460488"/>
                <a:gd name="connsiteY5" fmla="*/ 4042590 h 4460488"/>
                <a:gd name="connsiteX6" fmla="*/ 2553416 w 4460488"/>
                <a:gd name="connsiteY6" fmla="*/ 4434453 h 4460488"/>
                <a:gd name="connsiteX7" fmla="*/ 2458274 w 4460488"/>
                <a:gd name="connsiteY7" fmla="*/ 4448974 h 4460488"/>
                <a:gd name="connsiteX8" fmla="*/ 2230244 w 4460488"/>
                <a:gd name="connsiteY8" fmla="*/ 4460488 h 4460488"/>
                <a:gd name="connsiteX9" fmla="*/ 0 w 4460488"/>
                <a:gd name="connsiteY9" fmla="*/ 2230244 h 4460488"/>
                <a:gd name="connsiteX10" fmla="*/ 2230244 w 4460488"/>
                <a:gd name="connsiteY10" fmla="*/ 0 h 4460488"/>
                <a:gd name="connsiteX0" fmla="*/ 2230244 w 4460488"/>
                <a:gd name="connsiteY0" fmla="*/ 0 h 4460488"/>
                <a:gd name="connsiteX1" fmla="*/ 4460488 w 4460488"/>
                <a:gd name="connsiteY1" fmla="*/ 2230244 h 4460488"/>
                <a:gd name="connsiteX2" fmla="*/ 3098356 w 4460488"/>
                <a:gd name="connsiteY2" fmla="*/ 4285225 h 4460488"/>
                <a:gd name="connsiteX3" fmla="*/ 3056926 w 4460488"/>
                <a:gd name="connsiteY3" fmla="*/ 4300388 h 4460488"/>
                <a:gd name="connsiteX4" fmla="*/ 2404044 w 4460488"/>
                <a:gd name="connsiteY4" fmla="*/ 4042590 h 4460488"/>
                <a:gd name="connsiteX5" fmla="*/ 2553416 w 4460488"/>
                <a:gd name="connsiteY5" fmla="*/ 4434453 h 4460488"/>
                <a:gd name="connsiteX6" fmla="*/ 2458274 w 4460488"/>
                <a:gd name="connsiteY6" fmla="*/ 4448974 h 4460488"/>
                <a:gd name="connsiteX7" fmla="*/ 2230244 w 4460488"/>
                <a:gd name="connsiteY7" fmla="*/ 4460488 h 4460488"/>
                <a:gd name="connsiteX8" fmla="*/ 0 w 4460488"/>
                <a:gd name="connsiteY8" fmla="*/ 2230244 h 4460488"/>
                <a:gd name="connsiteX9" fmla="*/ 2230244 w 4460488"/>
                <a:gd name="connsiteY9" fmla="*/ 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9" fmla="*/ 2495484 w 4460488"/>
                <a:gd name="connsiteY9" fmla="*/ 4134030 h 4460488"/>
                <a:gd name="connsiteX0" fmla="*/ 2404044 w 4460488"/>
                <a:gd name="connsiteY0" fmla="*/ 4042590 h 4460488"/>
                <a:gd name="connsiteX1" fmla="*/ 2553416 w 4460488"/>
                <a:gd name="connsiteY1" fmla="*/ 4434453 h 4460488"/>
                <a:gd name="connsiteX2" fmla="*/ 2458274 w 4460488"/>
                <a:gd name="connsiteY2" fmla="*/ 4448974 h 4460488"/>
                <a:gd name="connsiteX3" fmla="*/ 2230244 w 4460488"/>
                <a:gd name="connsiteY3" fmla="*/ 4460488 h 4460488"/>
                <a:gd name="connsiteX4" fmla="*/ 0 w 4460488"/>
                <a:gd name="connsiteY4" fmla="*/ 2230244 h 4460488"/>
                <a:gd name="connsiteX5" fmla="*/ 2230244 w 4460488"/>
                <a:gd name="connsiteY5" fmla="*/ 0 h 4460488"/>
                <a:gd name="connsiteX6" fmla="*/ 4460488 w 4460488"/>
                <a:gd name="connsiteY6" fmla="*/ 2230244 h 4460488"/>
                <a:gd name="connsiteX7" fmla="*/ 3098356 w 4460488"/>
                <a:gd name="connsiteY7" fmla="*/ 4285225 h 4460488"/>
                <a:gd name="connsiteX8" fmla="*/ 3056926 w 4460488"/>
                <a:gd name="connsiteY8" fmla="*/ 4300388 h 4460488"/>
                <a:gd name="connsiteX0" fmla="*/ 2553416 w 4460488"/>
                <a:gd name="connsiteY0" fmla="*/ 4434453 h 4460488"/>
                <a:gd name="connsiteX1" fmla="*/ 2458274 w 4460488"/>
                <a:gd name="connsiteY1" fmla="*/ 4448974 h 4460488"/>
                <a:gd name="connsiteX2" fmla="*/ 2230244 w 4460488"/>
                <a:gd name="connsiteY2" fmla="*/ 4460488 h 4460488"/>
                <a:gd name="connsiteX3" fmla="*/ 0 w 4460488"/>
                <a:gd name="connsiteY3" fmla="*/ 2230244 h 4460488"/>
                <a:gd name="connsiteX4" fmla="*/ 2230244 w 4460488"/>
                <a:gd name="connsiteY4" fmla="*/ 0 h 4460488"/>
                <a:gd name="connsiteX5" fmla="*/ 4460488 w 4460488"/>
                <a:gd name="connsiteY5" fmla="*/ 2230244 h 4460488"/>
                <a:gd name="connsiteX6" fmla="*/ 3098356 w 4460488"/>
                <a:gd name="connsiteY6" fmla="*/ 4285225 h 4460488"/>
                <a:gd name="connsiteX7" fmla="*/ 3056926 w 4460488"/>
                <a:gd name="connsiteY7" fmla="*/ 4300388 h 4460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60488" h="4460488">
                  <a:moveTo>
                    <a:pt x="2553416" y="4434453"/>
                  </a:moveTo>
                  <a:lnTo>
                    <a:pt x="2458274" y="4448974"/>
                  </a:lnTo>
                  <a:cubicBezTo>
                    <a:pt x="2383299" y="4456588"/>
                    <a:pt x="2307227" y="4460488"/>
                    <a:pt x="2230244" y="4460488"/>
                  </a:cubicBezTo>
                  <a:cubicBezTo>
                    <a:pt x="998514" y="4460488"/>
                    <a:pt x="0" y="3461974"/>
                    <a:pt x="0" y="2230244"/>
                  </a:cubicBezTo>
                  <a:cubicBezTo>
                    <a:pt x="0" y="998514"/>
                    <a:pt x="998514" y="0"/>
                    <a:pt x="2230244" y="0"/>
                  </a:cubicBezTo>
                  <a:cubicBezTo>
                    <a:pt x="3461974" y="0"/>
                    <a:pt x="4460488" y="998514"/>
                    <a:pt x="4460488" y="2230244"/>
                  </a:cubicBezTo>
                  <a:cubicBezTo>
                    <a:pt x="4460488" y="3154042"/>
                    <a:pt x="3898824" y="3946655"/>
                    <a:pt x="3098356" y="4285225"/>
                  </a:cubicBezTo>
                  <a:lnTo>
                    <a:pt x="3056926" y="4300388"/>
                  </a:lnTo>
                </a:path>
              </a:pathLst>
            </a:custGeom>
            <a:noFill/>
            <a:ln w="38100" cap="rnd">
              <a:gradFill>
                <a:gsLst>
                  <a:gs pos="0">
                    <a:srgbClr val="00B0F0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FB2C0DE9-A49E-4B03-BF3F-15F2F88FC5E5}"/>
              </a:ext>
            </a:extLst>
          </p:cNvPr>
          <p:cNvGrpSpPr/>
          <p:nvPr/>
        </p:nvGrpSpPr>
        <p:grpSpPr>
          <a:xfrm rot="18000000">
            <a:off x="4171424" y="-587615"/>
            <a:ext cx="1953786" cy="2079556"/>
            <a:chOff x="7271437" y="4443315"/>
            <a:chExt cx="1953786" cy="2079556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E65CE808-6741-4D80-965E-60247493AB3E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91787" y="4989435"/>
              <a:ext cx="1122553" cy="194431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829C73B-8762-4CD1-90D9-D6389A364F5A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76512" y="4827010"/>
              <a:ext cx="1000058" cy="1732147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FED2EEA-C57C-4B2A-AB3A-84FDABEE8B80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68577" y="4651884"/>
              <a:ext cx="892218" cy="1545364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0534AD0-1E00-40FC-8BAB-4B70F5644418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35011" y="4411162"/>
              <a:ext cx="860128" cy="1489781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4B651D6-457D-4D09-9BBE-DED012B5609A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10749" y="4104003"/>
              <a:ext cx="927020" cy="1605643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F0F90E7-863B-406A-8AA0-5673F8D49E92}"/>
              </a:ext>
            </a:extLst>
          </p:cNvPr>
          <p:cNvGrpSpPr/>
          <p:nvPr/>
        </p:nvGrpSpPr>
        <p:grpSpPr>
          <a:xfrm rot="18000000">
            <a:off x="670484" y="5401171"/>
            <a:ext cx="1944319" cy="2115444"/>
            <a:chOff x="7280904" y="4407427"/>
            <a:chExt cx="1944319" cy="2115444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732BA806-2075-4CB3-92CF-F9B11CBD48BD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691787" y="4989435"/>
              <a:ext cx="1122553" cy="194431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B1FC70A-B85F-436A-B32B-8C8BFDC89F52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838444" y="4861234"/>
              <a:ext cx="960536" cy="1663698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3B1F4D41-909E-4637-9E26-BF3E1B14C71D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845119" y="4626810"/>
              <a:ext cx="921169" cy="1595512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58963CFC-15BA-4CAE-8A6D-5D8A84918336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847624" y="4356113"/>
              <a:ext cx="923689" cy="1599879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2B141848-5B1B-4C06-8A44-037CD76B8532}"/>
                </a:ext>
              </a:extLst>
            </p:cNvPr>
            <p:cNvCxnSpPr>
              <a:cxnSpLocks/>
            </p:cNvCxnSpPr>
            <p:nvPr/>
          </p:nvCxnSpPr>
          <p:spPr>
            <a:xfrm rot="3600000" flipH="1">
              <a:off x="7873268" y="4055452"/>
              <a:ext cx="961605" cy="1665556"/>
            </a:xfrm>
            <a:prstGeom prst="line">
              <a:avLst/>
            </a:prstGeom>
            <a:noFill/>
            <a:ln w="38100" cap="rnd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glow rad="254000">
                <a:schemeClr val="bg1">
                  <a:alpha val="12000"/>
                </a:schemeClr>
              </a:glow>
              <a:outerShdw blurRad="50800" dist="101600" dir="5400000" algn="t" rotWithShape="0">
                <a:schemeClr val="bg1">
                  <a:alpha val="40000"/>
                </a:scheme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C9235450-26A3-41DD-8C73-A2DC58031507}"/>
              </a:ext>
            </a:extLst>
          </p:cNvPr>
          <p:cNvGrpSpPr/>
          <p:nvPr/>
        </p:nvGrpSpPr>
        <p:grpSpPr>
          <a:xfrm>
            <a:off x="1741025" y="1773900"/>
            <a:ext cx="2976117" cy="2986398"/>
            <a:chOff x="6646854" y="902848"/>
            <a:chExt cx="4813279" cy="4829907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561100A4-83C9-4E7E-98D9-127EA8273D4D}"/>
                </a:ext>
              </a:extLst>
            </p:cNvPr>
            <p:cNvGrpSpPr/>
            <p:nvPr/>
          </p:nvGrpSpPr>
          <p:grpSpPr>
            <a:xfrm>
              <a:off x="6646854" y="3403600"/>
              <a:ext cx="1067604" cy="1072775"/>
              <a:chOff x="1231958" y="2053171"/>
              <a:chExt cx="711143" cy="714588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81066B43-08BD-4CC3-9781-4104ED7F4CF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274735" y="2367689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B499E670-F271-4051-BC4A-614EB73FC58E}"/>
                  </a:ext>
                </a:extLst>
              </p:cNvPr>
              <p:cNvCxnSpPr>
                <a:cxnSpLocks/>
              </p:cNvCxnSpPr>
              <p:nvPr/>
            </p:nvCxnSpPr>
            <p:spPr>
              <a:xfrm rot="17640000">
                <a:off x="1302077" y="2239058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D1A5B989-E28D-485F-81BA-956E020E77B8}"/>
                  </a:ext>
                </a:extLst>
              </p:cNvPr>
              <p:cNvCxnSpPr>
                <a:cxnSpLocks/>
              </p:cNvCxnSpPr>
              <p:nvPr/>
            </p:nvCxnSpPr>
            <p:spPr>
              <a:xfrm rot="19080000">
                <a:off x="1379373" y="2132669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48944D31-358C-4721-901B-E1158EA07B70}"/>
                  </a:ext>
                </a:extLst>
              </p:cNvPr>
              <p:cNvCxnSpPr>
                <a:cxnSpLocks/>
              </p:cNvCxnSpPr>
              <p:nvPr/>
            </p:nvCxnSpPr>
            <p:spPr>
              <a:xfrm rot="20520000">
                <a:off x="1493259" y="2066917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48D07B4C-ED95-43AD-BB5C-7722597F202C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">
                <a:off x="1624043" y="2053171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6BB70699-97B4-467B-BB41-46D5DB31CF70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1749110" y="2093808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9C882297-8B05-4F40-B524-179EE5FC2468}"/>
                  </a:ext>
                </a:extLst>
              </p:cNvPr>
              <p:cNvCxnSpPr>
                <a:cxnSpLocks/>
              </p:cNvCxnSpPr>
              <p:nvPr/>
            </p:nvCxnSpPr>
            <p:spPr>
              <a:xfrm rot="3240000">
                <a:off x="1846837" y="2181801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C48B8028-B134-4259-B3E5-16BDDD10DEFC}"/>
                  </a:ext>
                </a:extLst>
              </p:cNvPr>
              <p:cNvCxnSpPr>
                <a:cxnSpLocks/>
              </p:cNvCxnSpPr>
              <p:nvPr/>
            </p:nvCxnSpPr>
            <p:spPr>
              <a:xfrm rot="4680000">
                <a:off x="1900325" y="2301937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49C5F5B8-1379-41D6-85C2-D9A5FD4A61E7}"/>
                  </a:ext>
                </a:extLst>
              </p:cNvPr>
              <p:cNvCxnSpPr>
                <a:cxnSpLocks/>
              </p:cNvCxnSpPr>
              <p:nvPr/>
            </p:nvCxnSpPr>
            <p:spPr>
              <a:xfrm rot="6120000">
                <a:off x="1900325" y="2433441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0835E1A6-1D39-4B10-B1D2-E0015208158F}"/>
                  </a:ext>
                </a:extLst>
              </p:cNvPr>
              <p:cNvCxnSpPr>
                <a:cxnSpLocks/>
              </p:cNvCxnSpPr>
              <p:nvPr/>
            </p:nvCxnSpPr>
            <p:spPr>
              <a:xfrm rot="7560000">
                <a:off x="1846837" y="2553576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09D0087E-5035-410C-98F7-06A1C33F5703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>
                <a:off x="1749110" y="2641569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CBC062DB-C3CC-4543-B44B-303BAA9FF30E}"/>
                  </a:ext>
                </a:extLst>
              </p:cNvPr>
              <p:cNvCxnSpPr>
                <a:cxnSpLocks/>
              </p:cNvCxnSpPr>
              <p:nvPr/>
            </p:nvCxnSpPr>
            <p:spPr>
              <a:xfrm rot="10440000">
                <a:off x="1624043" y="2682206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AB35CE5C-78C6-4AAD-89D5-2D4CE5B0A583}"/>
                  </a:ext>
                </a:extLst>
              </p:cNvPr>
              <p:cNvCxnSpPr>
                <a:cxnSpLocks/>
              </p:cNvCxnSpPr>
              <p:nvPr/>
            </p:nvCxnSpPr>
            <p:spPr>
              <a:xfrm rot="11880000">
                <a:off x="1493259" y="2668460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DA981E1E-AF7B-488B-92C0-89218685CEDC}"/>
                  </a:ext>
                </a:extLst>
              </p:cNvPr>
              <p:cNvCxnSpPr>
                <a:cxnSpLocks/>
              </p:cNvCxnSpPr>
              <p:nvPr/>
            </p:nvCxnSpPr>
            <p:spPr>
              <a:xfrm rot="13320000">
                <a:off x="1379373" y="2602708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B22376BB-07B7-4300-B1E2-B8F7464A4E7A}"/>
                  </a:ext>
                </a:extLst>
              </p:cNvPr>
              <p:cNvCxnSpPr>
                <a:cxnSpLocks/>
              </p:cNvCxnSpPr>
              <p:nvPr/>
            </p:nvCxnSpPr>
            <p:spPr>
              <a:xfrm rot="14760000">
                <a:off x="1302077" y="2496319"/>
                <a:ext cx="0" cy="85553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ED4ED7DB-15A4-454C-A3EC-1CFC552939B8}"/>
                </a:ext>
              </a:extLst>
            </p:cNvPr>
            <p:cNvGrpSpPr/>
            <p:nvPr/>
          </p:nvGrpSpPr>
          <p:grpSpPr>
            <a:xfrm rot="4639253">
              <a:off x="9160894" y="5111575"/>
              <a:ext cx="659842" cy="582518"/>
              <a:chOff x="5256142" y="2390169"/>
              <a:chExt cx="545196" cy="481306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1048D886-CAC6-41F6-9AC5-DAFBB98EF205}"/>
                  </a:ext>
                </a:extLst>
              </p:cNvPr>
              <p:cNvSpPr/>
              <p:nvPr/>
            </p:nvSpPr>
            <p:spPr>
              <a:xfrm rot="15300000">
                <a:off x="5148315" y="2600317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65B3D4E9-0EE1-4AFF-8DED-E3B41631D1F0}"/>
                  </a:ext>
                </a:extLst>
              </p:cNvPr>
              <p:cNvSpPr/>
              <p:nvPr/>
            </p:nvSpPr>
            <p:spPr>
              <a:xfrm rot="15300000">
                <a:off x="5339943" y="2548970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03660687-1A96-4138-98DA-E5A93F129B49}"/>
                  </a:ext>
                </a:extLst>
              </p:cNvPr>
              <p:cNvSpPr/>
              <p:nvPr/>
            </p:nvSpPr>
            <p:spPr>
              <a:xfrm rot="15300000">
                <a:off x="5530179" y="2497996"/>
                <a:ext cx="378985" cy="163332"/>
              </a:xfrm>
              <a:custGeom>
                <a:avLst/>
                <a:gdLst>
                  <a:gd name="connsiteX0" fmla="*/ 0 w 774700"/>
                  <a:gd name="connsiteY0" fmla="*/ 50800 h 355600"/>
                  <a:gd name="connsiteX1" fmla="*/ 381000 w 774700"/>
                  <a:gd name="connsiteY1" fmla="*/ 355600 h 355600"/>
                  <a:gd name="connsiteX2" fmla="*/ 381000 w 774700"/>
                  <a:gd name="connsiteY2" fmla="*/ 355600 h 355600"/>
                  <a:gd name="connsiteX3" fmla="*/ 774700 w 774700"/>
                  <a:gd name="connsiteY3" fmla="*/ 0 h 355600"/>
                  <a:gd name="connsiteX0" fmla="*/ 0 w 743744"/>
                  <a:gd name="connsiteY0" fmla="*/ 24606 h 329406"/>
                  <a:gd name="connsiteX1" fmla="*/ 381000 w 743744"/>
                  <a:gd name="connsiteY1" fmla="*/ 329406 h 329406"/>
                  <a:gd name="connsiteX2" fmla="*/ 381000 w 743744"/>
                  <a:gd name="connsiteY2" fmla="*/ 329406 h 329406"/>
                  <a:gd name="connsiteX3" fmla="*/ 743744 w 743744"/>
                  <a:gd name="connsiteY3" fmla="*/ 0 h 329406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24643"/>
                  <a:gd name="connsiteX1" fmla="*/ 381000 w 736600"/>
                  <a:gd name="connsiteY1" fmla="*/ 324643 h 324643"/>
                  <a:gd name="connsiteX2" fmla="*/ 381000 w 736600"/>
                  <a:gd name="connsiteY2" fmla="*/ 324643 h 324643"/>
                  <a:gd name="connsiteX3" fmla="*/ 736600 w 736600"/>
                  <a:gd name="connsiteY3" fmla="*/ 0 h 324643"/>
                  <a:gd name="connsiteX0" fmla="*/ 0 w 736600"/>
                  <a:gd name="connsiteY0" fmla="*/ 19843 h 344350"/>
                  <a:gd name="connsiteX1" fmla="*/ 381000 w 736600"/>
                  <a:gd name="connsiteY1" fmla="*/ 324643 h 344350"/>
                  <a:gd name="connsiteX2" fmla="*/ 416719 w 736600"/>
                  <a:gd name="connsiteY2" fmla="*/ 312737 h 344350"/>
                  <a:gd name="connsiteX3" fmla="*/ 736600 w 736600"/>
                  <a:gd name="connsiteY3" fmla="*/ 0 h 344350"/>
                  <a:gd name="connsiteX0" fmla="*/ 0 w 736600"/>
                  <a:gd name="connsiteY0" fmla="*/ 19843 h 341250"/>
                  <a:gd name="connsiteX1" fmla="*/ 381000 w 736600"/>
                  <a:gd name="connsiteY1" fmla="*/ 324643 h 341250"/>
                  <a:gd name="connsiteX2" fmla="*/ 433388 w 736600"/>
                  <a:gd name="connsiteY2" fmla="*/ 300831 h 341250"/>
                  <a:gd name="connsiteX3" fmla="*/ 736600 w 736600"/>
                  <a:gd name="connsiteY3" fmla="*/ 0 h 341250"/>
                  <a:gd name="connsiteX0" fmla="*/ 0 w 736600"/>
                  <a:gd name="connsiteY0" fmla="*/ 19843 h 322555"/>
                  <a:gd name="connsiteX1" fmla="*/ 345281 w 736600"/>
                  <a:gd name="connsiteY1" fmla="*/ 300831 h 322555"/>
                  <a:gd name="connsiteX2" fmla="*/ 433388 w 736600"/>
                  <a:gd name="connsiteY2" fmla="*/ 300831 h 322555"/>
                  <a:gd name="connsiteX3" fmla="*/ 736600 w 736600"/>
                  <a:gd name="connsiteY3" fmla="*/ 0 h 322555"/>
                  <a:gd name="connsiteX0" fmla="*/ 0 w 736600"/>
                  <a:gd name="connsiteY0" fmla="*/ 19843 h 316310"/>
                  <a:gd name="connsiteX1" fmla="*/ 345281 w 736600"/>
                  <a:gd name="connsiteY1" fmla="*/ 300831 h 316310"/>
                  <a:gd name="connsiteX2" fmla="*/ 450057 w 736600"/>
                  <a:gd name="connsiteY2" fmla="*/ 279400 h 316310"/>
                  <a:gd name="connsiteX3" fmla="*/ 736600 w 736600"/>
                  <a:gd name="connsiteY3" fmla="*/ 0 h 316310"/>
                  <a:gd name="connsiteX0" fmla="*/ 0 w 736600"/>
                  <a:gd name="connsiteY0" fmla="*/ 19843 h 312391"/>
                  <a:gd name="connsiteX1" fmla="*/ 330994 w 736600"/>
                  <a:gd name="connsiteY1" fmla="*/ 296068 h 312391"/>
                  <a:gd name="connsiteX2" fmla="*/ 450057 w 736600"/>
                  <a:gd name="connsiteY2" fmla="*/ 279400 h 312391"/>
                  <a:gd name="connsiteX3" fmla="*/ 736600 w 736600"/>
                  <a:gd name="connsiteY3" fmla="*/ 0 h 312391"/>
                  <a:gd name="connsiteX0" fmla="*/ 0 w 736600"/>
                  <a:gd name="connsiteY0" fmla="*/ 19843 h 317454"/>
                  <a:gd name="connsiteX1" fmla="*/ 330994 w 736600"/>
                  <a:gd name="connsiteY1" fmla="*/ 296068 h 317454"/>
                  <a:gd name="connsiteX2" fmla="*/ 450057 w 736600"/>
                  <a:gd name="connsiteY2" fmla="*/ 279400 h 317454"/>
                  <a:gd name="connsiteX3" fmla="*/ 736600 w 736600"/>
                  <a:gd name="connsiteY3" fmla="*/ 0 h 31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6600" h="317454">
                    <a:moveTo>
                      <a:pt x="0" y="19843"/>
                    </a:moveTo>
                    <a:cubicBezTo>
                      <a:pt x="127000" y="121443"/>
                      <a:pt x="260747" y="238522"/>
                      <a:pt x="330994" y="296068"/>
                    </a:cubicBezTo>
                    <a:cubicBezTo>
                      <a:pt x="397977" y="350940"/>
                      <a:pt x="438151" y="283369"/>
                      <a:pt x="450057" y="279400"/>
                    </a:cubicBezTo>
                    <a:lnTo>
                      <a:pt x="736600" y="0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3881B6D7-5443-44A6-A021-35766A6F2508}"/>
                </a:ext>
              </a:extLst>
            </p:cNvPr>
            <p:cNvSpPr/>
            <p:nvPr/>
          </p:nvSpPr>
          <p:spPr>
            <a:xfrm rot="246184">
              <a:off x="10246952" y="2745807"/>
              <a:ext cx="1213181" cy="1032874"/>
            </a:xfrm>
            <a:custGeom>
              <a:avLst/>
              <a:gdLst>
                <a:gd name="connsiteX0" fmla="*/ 1885950 w 2209800"/>
                <a:gd name="connsiteY0" fmla="*/ 238125 h 2019300"/>
                <a:gd name="connsiteX1" fmla="*/ 962025 w 2209800"/>
                <a:gd name="connsiteY1" fmla="*/ 1114425 h 2019300"/>
                <a:gd name="connsiteX2" fmla="*/ 1638300 w 2209800"/>
                <a:gd name="connsiteY2" fmla="*/ 1590675 h 2019300"/>
                <a:gd name="connsiteX3" fmla="*/ 2209800 w 2209800"/>
                <a:gd name="connsiteY3" fmla="*/ 0 h 2019300"/>
                <a:gd name="connsiteX4" fmla="*/ 0 w 2209800"/>
                <a:gd name="connsiteY4" fmla="*/ 771525 h 2019300"/>
                <a:gd name="connsiteX5" fmla="*/ 609600 w 2209800"/>
                <a:gd name="connsiteY5" fmla="*/ 1047750 h 2019300"/>
                <a:gd name="connsiteX6" fmla="*/ 609600 w 2209800"/>
                <a:gd name="connsiteY6" fmla="*/ 2019300 h 2019300"/>
                <a:gd name="connsiteX7" fmla="*/ 933450 w 2209800"/>
                <a:gd name="connsiteY7" fmla="*/ 1476375 h 2019300"/>
                <a:gd name="connsiteX0" fmla="*/ 1734009 w 2057859"/>
                <a:gd name="connsiteY0" fmla="*/ 238125 h 2019300"/>
                <a:gd name="connsiteX1" fmla="*/ 810084 w 2057859"/>
                <a:gd name="connsiteY1" fmla="*/ 1114425 h 2019300"/>
                <a:gd name="connsiteX2" fmla="*/ 1486359 w 2057859"/>
                <a:gd name="connsiteY2" fmla="*/ 1590675 h 2019300"/>
                <a:gd name="connsiteX3" fmla="*/ 2057859 w 2057859"/>
                <a:gd name="connsiteY3" fmla="*/ 0 h 2019300"/>
                <a:gd name="connsiteX4" fmla="*/ 1 w 2057859"/>
                <a:gd name="connsiteY4" fmla="*/ 701951 h 2019300"/>
                <a:gd name="connsiteX5" fmla="*/ 457659 w 2057859"/>
                <a:gd name="connsiteY5" fmla="*/ 1047750 h 2019300"/>
                <a:gd name="connsiteX6" fmla="*/ 457659 w 2057859"/>
                <a:gd name="connsiteY6" fmla="*/ 2019300 h 2019300"/>
                <a:gd name="connsiteX7" fmla="*/ 781509 w 2057859"/>
                <a:gd name="connsiteY7" fmla="*/ 1476375 h 2019300"/>
                <a:gd name="connsiteX0" fmla="*/ 1844562 w 2168412"/>
                <a:gd name="connsiteY0" fmla="*/ 238125 h 2019300"/>
                <a:gd name="connsiteX1" fmla="*/ 920637 w 2168412"/>
                <a:gd name="connsiteY1" fmla="*/ 1114425 h 2019300"/>
                <a:gd name="connsiteX2" fmla="*/ 1596912 w 2168412"/>
                <a:gd name="connsiteY2" fmla="*/ 1590675 h 2019300"/>
                <a:gd name="connsiteX3" fmla="*/ 2168412 w 2168412"/>
                <a:gd name="connsiteY3" fmla="*/ 0 h 2019300"/>
                <a:gd name="connsiteX4" fmla="*/ 110554 w 2168412"/>
                <a:gd name="connsiteY4" fmla="*/ 701951 h 2019300"/>
                <a:gd name="connsiteX5" fmla="*/ 568212 w 2168412"/>
                <a:gd name="connsiteY5" fmla="*/ 1047750 h 2019300"/>
                <a:gd name="connsiteX6" fmla="*/ 568212 w 2168412"/>
                <a:gd name="connsiteY6" fmla="*/ 2019300 h 2019300"/>
                <a:gd name="connsiteX7" fmla="*/ 892062 w 2168412"/>
                <a:gd name="connsiteY7" fmla="*/ 1476375 h 2019300"/>
                <a:gd name="connsiteX0" fmla="*/ 1844562 w 2168412"/>
                <a:gd name="connsiteY0" fmla="*/ 238125 h 1869419"/>
                <a:gd name="connsiteX1" fmla="*/ 920637 w 2168412"/>
                <a:gd name="connsiteY1" fmla="*/ 1114425 h 1869419"/>
                <a:gd name="connsiteX2" fmla="*/ 1596912 w 2168412"/>
                <a:gd name="connsiteY2" fmla="*/ 1590675 h 1869419"/>
                <a:gd name="connsiteX3" fmla="*/ 2168412 w 2168412"/>
                <a:gd name="connsiteY3" fmla="*/ 0 h 1869419"/>
                <a:gd name="connsiteX4" fmla="*/ 110554 w 2168412"/>
                <a:gd name="connsiteY4" fmla="*/ 701951 h 1869419"/>
                <a:gd name="connsiteX5" fmla="*/ 568212 w 2168412"/>
                <a:gd name="connsiteY5" fmla="*/ 1047750 h 1869419"/>
                <a:gd name="connsiteX6" fmla="*/ 569645 w 2168412"/>
                <a:gd name="connsiteY6" fmla="*/ 1869418 h 1869419"/>
                <a:gd name="connsiteX7" fmla="*/ 892062 w 2168412"/>
                <a:gd name="connsiteY7" fmla="*/ 1476375 h 1869419"/>
                <a:gd name="connsiteX0" fmla="*/ 1844562 w 2168412"/>
                <a:gd name="connsiteY0" fmla="*/ 238125 h 1928056"/>
                <a:gd name="connsiteX1" fmla="*/ 920637 w 2168412"/>
                <a:gd name="connsiteY1" fmla="*/ 1114425 h 1928056"/>
                <a:gd name="connsiteX2" fmla="*/ 1596912 w 2168412"/>
                <a:gd name="connsiteY2" fmla="*/ 1590675 h 1928056"/>
                <a:gd name="connsiteX3" fmla="*/ 2168412 w 2168412"/>
                <a:gd name="connsiteY3" fmla="*/ 0 h 1928056"/>
                <a:gd name="connsiteX4" fmla="*/ 110554 w 2168412"/>
                <a:gd name="connsiteY4" fmla="*/ 701951 h 1928056"/>
                <a:gd name="connsiteX5" fmla="*/ 568212 w 2168412"/>
                <a:gd name="connsiteY5" fmla="*/ 1047750 h 1928056"/>
                <a:gd name="connsiteX6" fmla="*/ 569645 w 2168412"/>
                <a:gd name="connsiteY6" fmla="*/ 1869418 h 1928056"/>
                <a:gd name="connsiteX7" fmla="*/ 892062 w 2168412"/>
                <a:gd name="connsiteY7" fmla="*/ 1476375 h 1928056"/>
                <a:gd name="connsiteX0" fmla="*/ 1844562 w 2168412"/>
                <a:gd name="connsiteY0" fmla="*/ 238125 h 1940475"/>
                <a:gd name="connsiteX1" fmla="*/ 920637 w 2168412"/>
                <a:gd name="connsiteY1" fmla="*/ 1114425 h 1940475"/>
                <a:gd name="connsiteX2" fmla="*/ 1596912 w 2168412"/>
                <a:gd name="connsiteY2" fmla="*/ 1590675 h 1940475"/>
                <a:gd name="connsiteX3" fmla="*/ 2168412 w 2168412"/>
                <a:gd name="connsiteY3" fmla="*/ 0 h 1940475"/>
                <a:gd name="connsiteX4" fmla="*/ 110554 w 2168412"/>
                <a:gd name="connsiteY4" fmla="*/ 701951 h 1940475"/>
                <a:gd name="connsiteX5" fmla="*/ 568212 w 2168412"/>
                <a:gd name="connsiteY5" fmla="*/ 1047750 h 1940475"/>
                <a:gd name="connsiteX6" fmla="*/ 569645 w 2168412"/>
                <a:gd name="connsiteY6" fmla="*/ 1869418 h 1940475"/>
                <a:gd name="connsiteX7" fmla="*/ 892062 w 2168412"/>
                <a:gd name="connsiteY7" fmla="*/ 1476375 h 1940475"/>
                <a:gd name="connsiteX0" fmla="*/ 1844562 w 2168412"/>
                <a:gd name="connsiteY0" fmla="*/ 238125 h 1943960"/>
                <a:gd name="connsiteX1" fmla="*/ 920637 w 2168412"/>
                <a:gd name="connsiteY1" fmla="*/ 1114425 h 1943960"/>
                <a:gd name="connsiteX2" fmla="*/ 1596912 w 2168412"/>
                <a:gd name="connsiteY2" fmla="*/ 1590675 h 1943960"/>
                <a:gd name="connsiteX3" fmla="*/ 2168412 w 2168412"/>
                <a:gd name="connsiteY3" fmla="*/ 0 h 1943960"/>
                <a:gd name="connsiteX4" fmla="*/ 110554 w 2168412"/>
                <a:gd name="connsiteY4" fmla="*/ 701951 h 1943960"/>
                <a:gd name="connsiteX5" fmla="*/ 568212 w 2168412"/>
                <a:gd name="connsiteY5" fmla="*/ 1047750 h 1943960"/>
                <a:gd name="connsiteX6" fmla="*/ 569645 w 2168412"/>
                <a:gd name="connsiteY6" fmla="*/ 1869418 h 1943960"/>
                <a:gd name="connsiteX7" fmla="*/ 947551 w 2168412"/>
                <a:gd name="connsiteY7" fmla="*/ 1510112 h 1943960"/>
                <a:gd name="connsiteX0" fmla="*/ 1844562 w 2168412"/>
                <a:gd name="connsiteY0" fmla="*/ 238125 h 1943957"/>
                <a:gd name="connsiteX1" fmla="*/ 1019786 w 2168412"/>
                <a:gd name="connsiteY1" fmla="*/ 1018977 h 1943957"/>
                <a:gd name="connsiteX2" fmla="*/ 1596912 w 2168412"/>
                <a:gd name="connsiteY2" fmla="*/ 1590675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1019786 w 2168412"/>
                <a:gd name="connsiteY1" fmla="*/ 1018977 h 1943957"/>
                <a:gd name="connsiteX2" fmla="*/ 1596912 w 2168412"/>
                <a:gd name="connsiteY2" fmla="*/ 1590675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1019786 w 2168412"/>
                <a:gd name="connsiteY1" fmla="*/ 1018977 h 1943957"/>
                <a:gd name="connsiteX2" fmla="*/ 1630231 w 2168412"/>
                <a:gd name="connsiteY2" fmla="*/ 1482604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1019786 w 2168412"/>
                <a:gd name="connsiteY1" fmla="*/ 1018977 h 1943957"/>
                <a:gd name="connsiteX2" fmla="*/ 1630231 w 2168412"/>
                <a:gd name="connsiteY2" fmla="*/ 1482604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988321 w 2168412"/>
                <a:gd name="connsiteY1" fmla="*/ 1029747 h 1943957"/>
                <a:gd name="connsiteX2" fmla="*/ 1630231 w 2168412"/>
                <a:gd name="connsiteY2" fmla="*/ 1482604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844562 w 2168412"/>
                <a:gd name="connsiteY0" fmla="*/ 238125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703808 w 2168412"/>
                <a:gd name="connsiteY0" fmla="*/ 391751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703808 w 2168412"/>
                <a:gd name="connsiteY0" fmla="*/ 391751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703808 w 2168412"/>
                <a:gd name="connsiteY0" fmla="*/ 391751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703808 w 2168412"/>
                <a:gd name="connsiteY0" fmla="*/ 391751 h 1943957"/>
                <a:gd name="connsiteX1" fmla="*/ 988321 w 2168412"/>
                <a:gd name="connsiteY1" fmla="*/ 1029747 h 1943957"/>
                <a:gd name="connsiteX2" fmla="*/ 1643061 w 2168412"/>
                <a:gd name="connsiteY2" fmla="*/ 1443062 h 1943957"/>
                <a:gd name="connsiteX3" fmla="*/ 2168412 w 2168412"/>
                <a:gd name="connsiteY3" fmla="*/ 0 h 1943957"/>
                <a:gd name="connsiteX4" fmla="*/ 110554 w 2168412"/>
                <a:gd name="connsiteY4" fmla="*/ 701951 h 1943957"/>
                <a:gd name="connsiteX5" fmla="*/ 568212 w 2168412"/>
                <a:gd name="connsiteY5" fmla="*/ 1047750 h 1943957"/>
                <a:gd name="connsiteX6" fmla="*/ 569645 w 2168412"/>
                <a:gd name="connsiteY6" fmla="*/ 1869418 h 1943957"/>
                <a:gd name="connsiteX7" fmla="*/ 947551 w 2168412"/>
                <a:gd name="connsiteY7" fmla="*/ 1510112 h 1943957"/>
                <a:gd name="connsiteX0" fmla="*/ 1703808 w 2168412"/>
                <a:gd name="connsiteY0" fmla="*/ 391751 h 1955807"/>
                <a:gd name="connsiteX1" fmla="*/ 988321 w 2168412"/>
                <a:gd name="connsiteY1" fmla="*/ 1029747 h 1955807"/>
                <a:gd name="connsiteX2" fmla="*/ 1643061 w 2168412"/>
                <a:gd name="connsiteY2" fmla="*/ 1443062 h 1955807"/>
                <a:gd name="connsiteX3" fmla="*/ 2168412 w 2168412"/>
                <a:gd name="connsiteY3" fmla="*/ 0 h 1955807"/>
                <a:gd name="connsiteX4" fmla="*/ 110554 w 2168412"/>
                <a:gd name="connsiteY4" fmla="*/ 701951 h 1955807"/>
                <a:gd name="connsiteX5" fmla="*/ 568212 w 2168412"/>
                <a:gd name="connsiteY5" fmla="*/ 1047750 h 1955807"/>
                <a:gd name="connsiteX6" fmla="*/ 569645 w 2168412"/>
                <a:gd name="connsiteY6" fmla="*/ 1869418 h 1955807"/>
                <a:gd name="connsiteX7" fmla="*/ 900984 w 2168412"/>
                <a:gd name="connsiteY7" fmla="*/ 1605139 h 1955807"/>
                <a:gd name="connsiteX0" fmla="*/ 1703808 w 2060768"/>
                <a:gd name="connsiteY0" fmla="*/ 372481 h 1936541"/>
                <a:gd name="connsiteX1" fmla="*/ 988321 w 2060768"/>
                <a:gd name="connsiteY1" fmla="*/ 1010477 h 1936541"/>
                <a:gd name="connsiteX2" fmla="*/ 1643061 w 2060768"/>
                <a:gd name="connsiteY2" fmla="*/ 1423792 h 1936541"/>
                <a:gd name="connsiteX3" fmla="*/ 2060768 w 2060768"/>
                <a:gd name="connsiteY3" fmla="*/ -1 h 1936541"/>
                <a:gd name="connsiteX4" fmla="*/ 110554 w 2060768"/>
                <a:gd name="connsiteY4" fmla="*/ 682681 h 1936541"/>
                <a:gd name="connsiteX5" fmla="*/ 568212 w 2060768"/>
                <a:gd name="connsiteY5" fmla="*/ 1028480 h 1936541"/>
                <a:gd name="connsiteX6" fmla="*/ 569645 w 2060768"/>
                <a:gd name="connsiteY6" fmla="*/ 1850148 h 1936541"/>
                <a:gd name="connsiteX7" fmla="*/ 900984 w 2060768"/>
                <a:gd name="connsiteY7" fmla="*/ 1585869 h 1936541"/>
                <a:gd name="connsiteX0" fmla="*/ 1703808 w 2282257"/>
                <a:gd name="connsiteY0" fmla="*/ 405637 h 1969693"/>
                <a:gd name="connsiteX1" fmla="*/ 988321 w 2282257"/>
                <a:gd name="connsiteY1" fmla="*/ 1043633 h 1969693"/>
                <a:gd name="connsiteX2" fmla="*/ 1643061 w 2282257"/>
                <a:gd name="connsiteY2" fmla="*/ 1456948 h 1969693"/>
                <a:gd name="connsiteX3" fmla="*/ 2060768 w 2282257"/>
                <a:gd name="connsiteY3" fmla="*/ 33155 h 1969693"/>
                <a:gd name="connsiteX4" fmla="*/ 110554 w 2282257"/>
                <a:gd name="connsiteY4" fmla="*/ 715837 h 1969693"/>
                <a:gd name="connsiteX5" fmla="*/ 568212 w 2282257"/>
                <a:gd name="connsiteY5" fmla="*/ 1061636 h 1969693"/>
                <a:gd name="connsiteX6" fmla="*/ 569645 w 2282257"/>
                <a:gd name="connsiteY6" fmla="*/ 1883304 h 1969693"/>
                <a:gd name="connsiteX7" fmla="*/ 900984 w 2282257"/>
                <a:gd name="connsiteY7" fmla="*/ 1619025 h 1969693"/>
                <a:gd name="connsiteX0" fmla="*/ 1703808 w 2340562"/>
                <a:gd name="connsiteY0" fmla="*/ 423957 h 1988017"/>
                <a:gd name="connsiteX1" fmla="*/ 988321 w 2340562"/>
                <a:gd name="connsiteY1" fmla="*/ 1061953 h 1988017"/>
                <a:gd name="connsiteX2" fmla="*/ 1643061 w 2340562"/>
                <a:gd name="connsiteY2" fmla="*/ 1475268 h 1988017"/>
                <a:gd name="connsiteX3" fmla="*/ 2060768 w 2340562"/>
                <a:gd name="connsiteY3" fmla="*/ 51475 h 1988017"/>
                <a:gd name="connsiteX4" fmla="*/ 110554 w 2340562"/>
                <a:gd name="connsiteY4" fmla="*/ 734157 h 1988017"/>
                <a:gd name="connsiteX5" fmla="*/ 568212 w 2340562"/>
                <a:gd name="connsiteY5" fmla="*/ 1079956 h 1988017"/>
                <a:gd name="connsiteX6" fmla="*/ 569645 w 2340562"/>
                <a:gd name="connsiteY6" fmla="*/ 1901624 h 1988017"/>
                <a:gd name="connsiteX7" fmla="*/ 900984 w 2340562"/>
                <a:gd name="connsiteY7" fmla="*/ 1637345 h 1988017"/>
                <a:gd name="connsiteX0" fmla="*/ 1703808 w 2332161"/>
                <a:gd name="connsiteY0" fmla="*/ 421492 h 1985548"/>
                <a:gd name="connsiteX1" fmla="*/ 988321 w 2332161"/>
                <a:gd name="connsiteY1" fmla="*/ 1059488 h 1985548"/>
                <a:gd name="connsiteX2" fmla="*/ 1606632 w 2332161"/>
                <a:gd name="connsiteY2" fmla="*/ 1520418 h 1985548"/>
                <a:gd name="connsiteX3" fmla="*/ 2060768 w 2332161"/>
                <a:gd name="connsiteY3" fmla="*/ 49010 h 1985548"/>
                <a:gd name="connsiteX4" fmla="*/ 110554 w 2332161"/>
                <a:gd name="connsiteY4" fmla="*/ 731692 h 1985548"/>
                <a:gd name="connsiteX5" fmla="*/ 568212 w 2332161"/>
                <a:gd name="connsiteY5" fmla="*/ 1077491 h 1985548"/>
                <a:gd name="connsiteX6" fmla="*/ 569645 w 2332161"/>
                <a:gd name="connsiteY6" fmla="*/ 1899159 h 1985548"/>
                <a:gd name="connsiteX7" fmla="*/ 900984 w 2332161"/>
                <a:gd name="connsiteY7" fmla="*/ 1634880 h 1985548"/>
                <a:gd name="connsiteX0" fmla="*/ 1703808 w 2332164"/>
                <a:gd name="connsiteY0" fmla="*/ 421492 h 1985551"/>
                <a:gd name="connsiteX1" fmla="*/ 988321 w 2332164"/>
                <a:gd name="connsiteY1" fmla="*/ 1059488 h 1985551"/>
                <a:gd name="connsiteX2" fmla="*/ 1606632 w 2332164"/>
                <a:gd name="connsiteY2" fmla="*/ 1520418 h 1985551"/>
                <a:gd name="connsiteX3" fmla="*/ 2060768 w 2332164"/>
                <a:gd name="connsiteY3" fmla="*/ 49010 h 1985551"/>
                <a:gd name="connsiteX4" fmla="*/ 110554 w 2332164"/>
                <a:gd name="connsiteY4" fmla="*/ 731692 h 1985551"/>
                <a:gd name="connsiteX5" fmla="*/ 568212 w 2332164"/>
                <a:gd name="connsiteY5" fmla="*/ 1077491 h 1985551"/>
                <a:gd name="connsiteX6" fmla="*/ 569645 w 2332164"/>
                <a:gd name="connsiteY6" fmla="*/ 1899159 h 1985551"/>
                <a:gd name="connsiteX7" fmla="*/ 900984 w 2332164"/>
                <a:gd name="connsiteY7" fmla="*/ 1634880 h 1985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2164" h="1985551">
                  <a:moveTo>
                    <a:pt x="1703808" y="421492"/>
                  </a:moveTo>
                  <a:lnTo>
                    <a:pt x="988321" y="1059488"/>
                  </a:lnTo>
                  <a:cubicBezTo>
                    <a:pt x="755074" y="1290273"/>
                    <a:pt x="1449713" y="1818610"/>
                    <a:pt x="1606632" y="1520418"/>
                  </a:cubicBezTo>
                  <a:cubicBezTo>
                    <a:pt x="2083441" y="517266"/>
                    <a:pt x="2694018" y="-197744"/>
                    <a:pt x="2060768" y="49010"/>
                  </a:cubicBezTo>
                  <a:lnTo>
                    <a:pt x="110554" y="731692"/>
                  </a:lnTo>
                  <a:cubicBezTo>
                    <a:pt x="-262500" y="877462"/>
                    <a:pt x="415659" y="962225"/>
                    <a:pt x="568212" y="1077491"/>
                  </a:cubicBezTo>
                  <a:cubicBezTo>
                    <a:pt x="568690" y="1351380"/>
                    <a:pt x="569167" y="1625270"/>
                    <a:pt x="569645" y="1899159"/>
                  </a:cubicBezTo>
                  <a:cubicBezTo>
                    <a:pt x="617132" y="2157759"/>
                    <a:pt x="793512" y="1765894"/>
                    <a:pt x="900984" y="1634880"/>
                  </a:cubicBezTo>
                </a:path>
              </a:pathLst>
            </a:custGeom>
            <a:noFill/>
            <a:ln w="38100" cap="rnd">
              <a:gradFill>
                <a:gsLst>
                  <a:gs pos="0">
                    <a:srgbClr val="11C1FF"/>
                  </a:gs>
                  <a:gs pos="100000">
                    <a:srgbClr val="00B0F0"/>
                  </a:gs>
                </a:gsLst>
                <a:lin ang="5400000" scaled="1"/>
              </a:gradFill>
            </a:ln>
            <a:effectLst>
              <a:glow rad="254000">
                <a:schemeClr val="accent1">
                  <a:satMod val="175000"/>
                  <a:alpha val="12000"/>
                </a:schemeClr>
              </a:glow>
              <a:outerShdw blurRad="50800" dist="127000" dir="5400000" algn="t" rotWithShape="0">
                <a:srgbClr val="00B0F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3F5602FD-133D-4E11-9E35-BF70131FA73B}"/>
                </a:ext>
              </a:extLst>
            </p:cNvPr>
            <p:cNvGrpSpPr/>
            <p:nvPr/>
          </p:nvGrpSpPr>
          <p:grpSpPr>
            <a:xfrm rot="12630656">
              <a:off x="7368156" y="4779239"/>
              <a:ext cx="592094" cy="870409"/>
              <a:chOff x="684685" y="1184154"/>
              <a:chExt cx="496416" cy="729759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06617709-A44D-4624-861E-D51979FBDB17}"/>
                  </a:ext>
                </a:extLst>
              </p:cNvPr>
              <p:cNvSpPr/>
              <p:nvPr/>
            </p:nvSpPr>
            <p:spPr>
              <a:xfrm>
                <a:off x="698973" y="1184154"/>
                <a:ext cx="482128" cy="343896"/>
              </a:xfrm>
              <a:custGeom>
                <a:avLst/>
                <a:gdLst>
                  <a:gd name="connsiteX0" fmla="*/ 349250 w 698500"/>
                  <a:gd name="connsiteY0" fmla="*/ 0 h 476250"/>
                  <a:gd name="connsiteX1" fmla="*/ 698500 w 698500"/>
                  <a:gd name="connsiteY1" fmla="*/ 476250 h 476250"/>
                  <a:gd name="connsiteX2" fmla="*/ 469900 w 698500"/>
                  <a:gd name="connsiteY2" fmla="*/ 476250 h 476250"/>
                  <a:gd name="connsiteX3" fmla="*/ 469900 w 698500"/>
                  <a:gd name="connsiteY3" fmla="*/ 394722 h 476250"/>
                  <a:gd name="connsiteX4" fmla="*/ 228600 w 698500"/>
                  <a:gd name="connsiteY4" fmla="*/ 394722 h 476250"/>
                  <a:gd name="connsiteX5" fmla="*/ 228600 w 698500"/>
                  <a:gd name="connsiteY5" fmla="*/ 476250 h 476250"/>
                  <a:gd name="connsiteX6" fmla="*/ 0 w 698500"/>
                  <a:gd name="connsiteY6" fmla="*/ 476250 h 476250"/>
                  <a:gd name="connsiteX0" fmla="*/ 349250 w 698500"/>
                  <a:gd name="connsiteY0" fmla="*/ 0 h 476250"/>
                  <a:gd name="connsiteX1" fmla="*/ 698500 w 698500"/>
                  <a:gd name="connsiteY1" fmla="*/ 476250 h 476250"/>
                  <a:gd name="connsiteX2" fmla="*/ 469900 w 698500"/>
                  <a:gd name="connsiteY2" fmla="*/ 476250 h 476250"/>
                  <a:gd name="connsiteX3" fmla="*/ 228600 w 698500"/>
                  <a:gd name="connsiteY3" fmla="*/ 394722 h 476250"/>
                  <a:gd name="connsiteX4" fmla="*/ 228600 w 698500"/>
                  <a:gd name="connsiteY4" fmla="*/ 476250 h 476250"/>
                  <a:gd name="connsiteX5" fmla="*/ 0 w 698500"/>
                  <a:gd name="connsiteY5" fmla="*/ 476250 h 476250"/>
                  <a:gd name="connsiteX6" fmla="*/ 349250 w 698500"/>
                  <a:gd name="connsiteY6" fmla="*/ 0 h 476250"/>
                  <a:gd name="connsiteX0" fmla="*/ 228600 w 698500"/>
                  <a:gd name="connsiteY0" fmla="*/ 394722 h 486162"/>
                  <a:gd name="connsiteX1" fmla="*/ 228600 w 698500"/>
                  <a:gd name="connsiteY1" fmla="*/ 476250 h 486162"/>
                  <a:gd name="connsiteX2" fmla="*/ 0 w 698500"/>
                  <a:gd name="connsiteY2" fmla="*/ 476250 h 486162"/>
                  <a:gd name="connsiteX3" fmla="*/ 349250 w 698500"/>
                  <a:gd name="connsiteY3" fmla="*/ 0 h 486162"/>
                  <a:gd name="connsiteX4" fmla="*/ 698500 w 698500"/>
                  <a:gd name="connsiteY4" fmla="*/ 476250 h 486162"/>
                  <a:gd name="connsiteX5" fmla="*/ 469900 w 698500"/>
                  <a:gd name="connsiteY5" fmla="*/ 476250 h 486162"/>
                  <a:gd name="connsiteX6" fmla="*/ 320040 w 698500"/>
                  <a:gd name="connsiteY6" fmla="*/ 486162 h 486162"/>
                  <a:gd name="connsiteX0" fmla="*/ 228600 w 698500"/>
                  <a:gd name="connsiteY0" fmla="*/ 394722 h 476250"/>
                  <a:gd name="connsiteX1" fmla="*/ 228600 w 698500"/>
                  <a:gd name="connsiteY1" fmla="*/ 476250 h 476250"/>
                  <a:gd name="connsiteX2" fmla="*/ 0 w 698500"/>
                  <a:gd name="connsiteY2" fmla="*/ 476250 h 476250"/>
                  <a:gd name="connsiteX3" fmla="*/ 349250 w 698500"/>
                  <a:gd name="connsiteY3" fmla="*/ 0 h 476250"/>
                  <a:gd name="connsiteX4" fmla="*/ 698500 w 698500"/>
                  <a:gd name="connsiteY4" fmla="*/ 476250 h 476250"/>
                  <a:gd name="connsiteX5" fmla="*/ 469900 w 698500"/>
                  <a:gd name="connsiteY5" fmla="*/ 476250 h 476250"/>
                  <a:gd name="connsiteX0" fmla="*/ 228600 w 698500"/>
                  <a:gd name="connsiteY0" fmla="*/ 476250 h 476250"/>
                  <a:gd name="connsiteX1" fmla="*/ 0 w 698500"/>
                  <a:gd name="connsiteY1" fmla="*/ 476250 h 476250"/>
                  <a:gd name="connsiteX2" fmla="*/ 349250 w 698500"/>
                  <a:gd name="connsiteY2" fmla="*/ 0 h 476250"/>
                  <a:gd name="connsiteX3" fmla="*/ 698500 w 698500"/>
                  <a:gd name="connsiteY3" fmla="*/ 476250 h 476250"/>
                  <a:gd name="connsiteX4" fmla="*/ 469900 w 698500"/>
                  <a:gd name="connsiteY4" fmla="*/ 476250 h 476250"/>
                  <a:gd name="connsiteX0" fmla="*/ 228600 w 681831"/>
                  <a:gd name="connsiteY0" fmla="*/ 476250 h 476250"/>
                  <a:gd name="connsiteX1" fmla="*/ 0 w 681831"/>
                  <a:gd name="connsiteY1" fmla="*/ 476250 h 476250"/>
                  <a:gd name="connsiteX2" fmla="*/ 349250 w 681831"/>
                  <a:gd name="connsiteY2" fmla="*/ 0 h 476250"/>
                  <a:gd name="connsiteX3" fmla="*/ 681831 w 681831"/>
                  <a:gd name="connsiteY3" fmla="*/ 450056 h 476250"/>
                  <a:gd name="connsiteX4" fmla="*/ 469900 w 681831"/>
                  <a:gd name="connsiteY4" fmla="*/ 476250 h 476250"/>
                  <a:gd name="connsiteX0" fmla="*/ 228600 w 690274"/>
                  <a:gd name="connsiteY0" fmla="*/ 476250 h 483275"/>
                  <a:gd name="connsiteX1" fmla="*/ 0 w 690274"/>
                  <a:gd name="connsiteY1" fmla="*/ 476250 h 483275"/>
                  <a:gd name="connsiteX2" fmla="*/ 349250 w 690274"/>
                  <a:gd name="connsiteY2" fmla="*/ 0 h 483275"/>
                  <a:gd name="connsiteX3" fmla="*/ 681831 w 690274"/>
                  <a:gd name="connsiteY3" fmla="*/ 450056 h 483275"/>
                  <a:gd name="connsiteX4" fmla="*/ 469900 w 690274"/>
                  <a:gd name="connsiteY4" fmla="*/ 476250 h 483275"/>
                  <a:gd name="connsiteX0" fmla="*/ 228600 w 689730"/>
                  <a:gd name="connsiteY0" fmla="*/ 476250 h 486461"/>
                  <a:gd name="connsiteX1" fmla="*/ 0 w 689730"/>
                  <a:gd name="connsiteY1" fmla="*/ 476250 h 486461"/>
                  <a:gd name="connsiteX2" fmla="*/ 349250 w 689730"/>
                  <a:gd name="connsiteY2" fmla="*/ 0 h 486461"/>
                  <a:gd name="connsiteX3" fmla="*/ 681831 w 689730"/>
                  <a:gd name="connsiteY3" fmla="*/ 450056 h 486461"/>
                  <a:gd name="connsiteX4" fmla="*/ 469900 w 689730"/>
                  <a:gd name="connsiteY4" fmla="*/ 476250 h 486461"/>
                  <a:gd name="connsiteX0" fmla="*/ 228600 w 689730"/>
                  <a:gd name="connsiteY0" fmla="*/ 476250 h 485634"/>
                  <a:gd name="connsiteX1" fmla="*/ 0 w 689730"/>
                  <a:gd name="connsiteY1" fmla="*/ 476250 h 485634"/>
                  <a:gd name="connsiteX2" fmla="*/ 349250 w 689730"/>
                  <a:gd name="connsiteY2" fmla="*/ 0 h 485634"/>
                  <a:gd name="connsiteX3" fmla="*/ 681831 w 689730"/>
                  <a:gd name="connsiteY3" fmla="*/ 450056 h 485634"/>
                  <a:gd name="connsiteX4" fmla="*/ 469900 w 689730"/>
                  <a:gd name="connsiteY4" fmla="*/ 476250 h 485634"/>
                  <a:gd name="connsiteX0" fmla="*/ 204788 w 665918"/>
                  <a:gd name="connsiteY0" fmla="*/ 476250 h 485634"/>
                  <a:gd name="connsiteX1" fmla="*/ 0 w 665918"/>
                  <a:gd name="connsiteY1" fmla="*/ 445294 h 485634"/>
                  <a:gd name="connsiteX2" fmla="*/ 325438 w 665918"/>
                  <a:gd name="connsiteY2" fmla="*/ 0 h 485634"/>
                  <a:gd name="connsiteX3" fmla="*/ 658019 w 665918"/>
                  <a:gd name="connsiteY3" fmla="*/ 450056 h 485634"/>
                  <a:gd name="connsiteX4" fmla="*/ 446088 w 665918"/>
                  <a:gd name="connsiteY4" fmla="*/ 476250 h 485634"/>
                  <a:gd name="connsiteX0" fmla="*/ 222855 w 683985"/>
                  <a:gd name="connsiteY0" fmla="*/ 476250 h 489593"/>
                  <a:gd name="connsiteX1" fmla="*/ 18067 w 683985"/>
                  <a:gd name="connsiteY1" fmla="*/ 445294 h 489593"/>
                  <a:gd name="connsiteX2" fmla="*/ 343505 w 683985"/>
                  <a:gd name="connsiteY2" fmla="*/ 0 h 489593"/>
                  <a:gd name="connsiteX3" fmla="*/ 676086 w 683985"/>
                  <a:gd name="connsiteY3" fmla="*/ 450056 h 489593"/>
                  <a:gd name="connsiteX4" fmla="*/ 464155 w 683985"/>
                  <a:gd name="connsiteY4" fmla="*/ 476250 h 489593"/>
                  <a:gd name="connsiteX0" fmla="*/ 222855 w 683985"/>
                  <a:gd name="connsiteY0" fmla="*/ 476250 h 491803"/>
                  <a:gd name="connsiteX1" fmla="*/ 18067 w 683985"/>
                  <a:gd name="connsiteY1" fmla="*/ 445294 h 491803"/>
                  <a:gd name="connsiteX2" fmla="*/ 343505 w 683985"/>
                  <a:gd name="connsiteY2" fmla="*/ 0 h 491803"/>
                  <a:gd name="connsiteX3" fmla="*/ 676086 w 683985"/>
                  <a:gd name="connsiteY3" fmla="*/ 450056 h 491803"/>
                  <a:gd name="connsiteX4" fmla="*/ 464155 w 683985"/>
                  <a:gd name="connsiteY4" fmla="*/ 476250 h 491803"/>
                  <a:gd name="connsiteX0" fmla="*/ 215427 w 676557"/>
                  <a:gd name="connsiteY0" fmla="*/ 476250 h 485634"/>
                  <a:gd name="connsiteX1" fmla="*/ 10639 w 676557"/>
                  <a:gd name="connsiteY1" fmla="*/ 445294 h 485634"/>
                  <a:gd name="connsiteX2" fmla="*/ 336077 w 676557"/>
                  <a:gd name="connsiteY2" fmla="*/ 0 h 485634"/>
                  <a:gd name="connsiteX3" fmla="*/ 668658 w 676557"/>
                  <a:gd name="connsiteY3" fmla="*/ 450056 h 485634"/>
                  <a:gd name="connsiteX4" fmla="*/ 456727 w 676557"/>
                  <a:gd name="connsiteY4" fmla="*/ 476250 h 485634"/>
                  <a:gd name="connsiteX0" fmla="*/ 215427 w 676557"/>
                  <a:gd name="connsiteY0" fmla="*/ 452438 h 461822"/>
                  <a:gd name="connsiteX1" fmla="*/ 10639 w 676557"/>
                  <a:gd name="connsiteY1" fmla="*/ 421482 h 461822"/>
                  <a:gd name="connsiteX2" fmla="*/ 319408 w 676557"/>
                  <a:gd name="connsiteY2" fmla="*/ 0 h 461822"/>
                  <a:gd name="connsiteX3" fmla="*/ 668658 w 676557"/>
                  <a:gd name="connsiteY3" fmla="*/ 426244 h 461822"/>
                  <a:gd name="connsiteX4" fmla="*/ 456727 w 676557"/>
                  <a:gd name="connsiteY4" fmla="*/ 452438 h 461822"/>
                  <a:gd name="connsiteX0" fmla="*/ 215427 w 676557"/>
                  <a:gd name="connsiteY0" fmla="*/ 467177 h 476561"/>
                  <a:gd name="connsiteX1" fmla="*/ 10639 w 676557"/>
                  <a:gd name="connsiteY1" fmla="*/ 436221 h 476561"/>
                  <a:gd name="connsiteX2" fmla="*/ 319408 w 676557"/>
                  <a:gd name="connsiteY2" fmla="*/ 14739 h 476561"/>
                  <a:gd name="connsiteX3" fmla="*/ 668658 w 676557"/>
                  <a:gd name="connsiteY3" fmla="*/ 440983 h 476561"/>
                  <a:gd name="connsiteX4" fmla="*/ 456727 w 676557"/>
                  <a:gd name="connsiteY4" fmla="*/ 467177 h 476561"/>
                  <a:gd name="connsiteX0" fmla="*/ 215427 w 676557"/>
                  <a:gd name="connsiteY0" fmla="*/ 466568 h 475952"/>
                  <a:gd name="connsiteX1" fmla="*/ 10639 w 676557"/>
                  <a:gd name="connsiteY1" fmla="*/ 435612 h 475952"/>
                  <a:gd name="connsiteX2" fmla="*/ 319408 w 676557"/>
                  <a:gd name="connsiteY2" fmla="*/ 14130 h 475952"/>
                  <a:gd name="connsiteX3" fmla="*/ 668658 w 676557"/>
                  <a:gd name="connsiteY3" fmla="*/ 440374 h 475952"/>
                  <a:gd name="connsiteX4" fmla="*/ 456727 w 676557"/>
                  <a:gd name="connsiteY4" fmla="*/ 466568 h 475952"/>
                  <a:gd name="connsiteX0" fmla="*/ 215427 w 676557"/>
                  <a:gd name="connsiteY0" fmla="*/ 467245 h 476629"/>
                  <a:gd name="connsiteX1" fmla="*/ 10639 w 676557"/>
                  <a:gd name="connsiteY1" fmla="*/ 436289 h 476629"/>
                  <a:gd name="connsiteX2" fmla="*/ 319408 w 676557"/>
                  <a:gd name="connsiteY2" fmla="*/ 14807 h 476629"/>
                  <a:gd name="connsiteX3" fmla="*/ 668658 w 676557"/>
                  <a:gd name="connsiteY3" fmla="*/ 441051 h 476629"/>
                  <a:gd name="connsiteX4" fmla="*/ 456727 w 676557"/>
                  <a:gd name="connsiteY4" fmla="*/ 467245 h 476629"/>
                  <a:gd name="connsiteX0" fmla="*/ 215427 w 676557"/>
                  <a:gd name="connsiteY0" fmla="*/ 473890 h 483274"/>
                  <a:gd name="connsiteX1" fmla="*/ 10639 w 676557"/>
                  <a:gd name="connsiteY1" fmla="*/ 442934 h 483274"/>
                  <a:gd name="connsiteX2" fmla="*/ 319408 w 676557"/>
                  <a:gd name="connsiteY2" fmla="*/ 21452 h 483274"/>
                  <a:gd name="connsiteX3" fmla="*/ 668658 w 676557"/>
                  <a:gd name="connsiteY3" fmla="*/ 447696 h 483274"/>
                  <a:gd name="connsiteX4" fmla="*/ 456727 w 676557"/>
                  <a:gd name="connsiteY4" fmla="*/ 473890 h 483274"/>
                  <a:gd name="connsiteX0" fmla="*/ 215427 w 676557"/>
                  <a:gd name="connsiteY0" fmla="*/ 473196 h 482580"/>
                  <a:gd name="connsiteX1" fmla="*/ 10639 w 676557"/>
                  <a:gd name="connsiteY1" fmla="*/ 442240 h 482580"/>
                  <a:gd name="connsiteX2" fmla="*/ 319408 w 676557"/>
                  <a:gd name="connsiteY2" fmla="*/ 20758 h 482580"/>
                  <a:gd name="connsiteX3" fmla="*/ 668658 w 676557"/>
                  <a:gd name="connsiteY3" fmla="*/ 447002 h 482580"/>
                  <a:gd name="connsiteX4" fmla="*/ 456727 w 676557"/>
                  <a:gd name="connsiteY4" fmla="*/ 473196 h 48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557" h="482580">
                    <a:moveTo>
                      <a:pt x="215427" y="473196"/>
                    </a:moveTo>
                    <a:cubicBezTo>
                      <a:pt x="147164" y="470021"/>
                      <a:pt x="-47304" y="507327"/>
                      <a:pt x="10639" y="442240"/>
                    </a:cubicBezTo>
                    <a:lnTo>
                      <a:pt x="319408" y="20758"/>
                    </a:lnTo>
                    <a:cubicBezTo>
                      <a:pt x="392963" y="-91955"/>
                      <a:pt x="559385" y="283490"/>
                      <a:pt x="668658" y="447002"/>
                    </a:cubicBezTo>
                    <a:cubicBezTo>
                      <a:pt x="719458" y="508120"/>
                      <a:pt x="510702" y="471608"/>
                      <a:pt x="456727" y="4731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2F0D4A14-244F-492A-96BE-6AFA6F531D5E}"/>
                  </a:ext>
                </a:extLst>
              </p:cNvPr>
              <p:cNvSpPr/>
              <p:nvPr/>
            </p:nvSpPr>
            <p:spPr>
              <a:xfrm>
                <a:off x="684685" y="1570017"/>
                <a:ext cx="482128" cy="343896"/>
              </a:xfrm>
              <a:custGeom>
                <a:avLst/>
                <a:gdLst>
                  <a:gd name="connsiteX0" fmla="*/ 349250 w 698500"/>
                  <a:gd name="connsiteY0" fmla="*/ 0 h 476250"/>
                  <a:gd name="connsiteX1" fmla="*/ 698500 w 698500"/>
                  <a:gd name="connsiteY1" fmla="*/ 476250 h 476250"/>
                  <a:gd name="connsiteX2" fmla="*/ 469900 w 698500"/>
                  <a:gd name="connsiteY2" fmla="*/ 476250 h 476250"/>
                  <a:gd name="connsiteX3" fmla="*/ 469900 w 698500"/>
                  <a:gd name="connsiteY3" fmla="*/ 394722 h 476250"/>
                  <a:gd name="connsiteX4" fmla="*/ 228600 w 698500"/>
                  <a:gd name="connsiteY4" fmla="*/ 394722 h 476250"/>
                  <a:gd name="connsiteX5" fmla="*/ 228600 w 698500"/>
                  <a:gd name="connsiteY5" fmla="*/ 476250 h 476250"/>
                  <a:gd name="connsiteX6" fmla="*/ 0 w 698500"/>
                  <a:gd name="connsiteY6" fmla="*/ 476250 h 476250"/>
                  <a:gd name="connsiteX0" fmla="*/ 349250 w 698500"/>
                  <a:gd name="connsiteY0" fmla="*/ 0 h 476250"/>
                  <a:gd name="connsiteX1" fmla="*/ 698500 w 698500"/>
                  <a:gd name="connsiteY1" fmla="*/ 476250 h 476250"/>
                  <a:gd name="connsiteX2" fmla="*/ 469900 w 698500"/>
                  <a:gd name="connsiteY2" fmla="*/ 476250 h 476250"/>
                  <a:gd name="connsiteX3" fmla="*/ 228600 w 698500"/>
                  <a:gd name="connsiteY3" fmla="*/ 394722 h 476250"/>
                  <a:gd name="connsiteX4" fmla="*/ 228600 w 698500"/>
                  <a:gd name="connsiteY4" fmla="*/ 476250 h 476250"/>
                  <a:gd name="connsiteX5" fmla="*/ 0 w 698500"/>
                  <a:gd name="connsiteY5" fmla="*/ 476250 h 476250"/>
                  <a:gd name="connsiteX6" fmla="*/ 349250 w 698500"/>
                  <a:gd name="connsiteY6" fmla="*/ 0 h 476250"/>
                  <a:gd name="connsiteX0" fmla="*/ 228600 w 698500"/>
                  <a:gd name="connsiteY0" fmla="*/ 394722 h 486162"/>
                  <a:gd name="connsiteX1" fmla="*/ 228600 w 698500"/>
                  <a:gd name="connsiteY1" fmla="*/ 476250 h 486162"/>
                  <a:gd name="connsiteX2" fmla="*/ 0 w 698500"/>
                  <a:gd name="connsiteY2" fmla="*/ 476250 h 486162"/>
                  <a:gd name="connsiteX3" fmla="*/ 349250 w 698500"/>
                  <a:gd name="connsiteY3" fmla="*/ 0 h 486162"/>
                  <a:gd name="connsiteX4" fmla="*/ 698500 w 698500"/>
                  <a:gd name="connsiteY4" fmla="*/ 476250 h 486162"/>
                  <a:gd name="connsiteX5" fmla="*/ 469900 w 698500"/>
                  <a:gd name="connsiteY5" fmla="*/ 476250 h 486162"/>
                  <a:gd name="connsiteX6" fmla="*/ 320040 w 698500"/>
                  <a:gd name="connsiteY6" fmla="*/ 486162 h 486162"/>
                  <a:gd name="connsiteX0" fmla="*/ 228600 w 698500"/>
                  <a:gd name="connsiteY0" fmla="*/ 394722 h 476250"/>
                  <a:gd name="connsiteX1" fmla="*/ 228600 w 698500"/>
                  <a:gd name="connsiteY1" fmla="*/ 476250 h 476250"/>
                  <a:gd name="connsiteX2" fmla="*/ 0 w 698500"/>
                  <a:gd name="connsiteY2" fmla="*/ 476250 h 476250"/>
                  <a:gd name="connsiteX3" fmla="*/ 349250 w 698500"/>
                  <a:gd name="connsiteY3" fmla="*/ 0 h 476250"/>
                  <a:gd name="connsiteX4" fmla="*/ 698500 w 698500"/>
                  <a:gd name="connsiteY4" fmla="*/ 476250 h 476250"/>
                  <a:gd name="connsiteX5" fmla="*/ 469900 w 698500"/>
                  <a:gd name="connsiteY5" fmla="*/ 476250 h 476250"/>
                  <a:gd name="connsiteX0" fmla="*/ 228600 w 698500"/>
                  <a:gd name="connsiteY0" fmla="*/ 476250 h 476250"/>
                  <a:gd name="connsiteX1" fmla="*/ 0 w 698500"/>
                  <a:gd name="connsiteY1" fmla="*/ 476250 h 476250"/>
                  <a:gd name="connsiteX2" fmla="*/ 349250 w 698500"/>
                  <a:gd name="connsiteY2" fmla="*/ 0 h 476250"/>
                  <a:gd name="connsiteX3" fmla="*/ 698500 w 698500"/>
                  <a:gd name="connsiteY3" fmla="*/ 476250 h 476250"/>
                  <a:gd name="connsiteX4" fmla="*/ 469900 w 698500"/>
                  <a:gd name="connsiteY4" fmla="*/ 476250 h 476250"/>
                  <a:gd name="connsiteX0" fmla="*/ 228600 w 681831"/>
                  <a:gd name="connsiteY0" fmla="*/ 476250 h 476250"/>
                  <a:gd name="connsiteX1" fmla="*/ 0 w 681831"/>
                  <a:gd name="connsiteY1" fmla="*/ 476250 h 476250"/>
                  <a:gd name="connsiteX2" fmla="*/ 349250 w 681831"/>
                  <a:gd name="connsiteY2" fmla="*/ 0 h 476250"/>
                  <a:gd name="connsiteX3" fmla="*/ 681831 w 681831"/>
                  <a:gd name="connsiteY3" fmla="*/ 450056 h 476250"/>
                  <a:gd name="connsiteX4" fmla="*/ 469900 w 681831"/>
                  <a:gd name="connsiteY4" fmla="*/ 476250 h 476250"/>
                  <a:gd name="connsiteX0" fmla="*/ 228600 w 690274"/>
                  <a:gd name="connsiteY0" fmla="*/ 476250 h 483275"/>
                  <a:gd name="connsiteX1" fmla="*/ 0 w 690274"/>
                  <a:gd name="connsiteY1" fmla="*/ 476250 h 483275"/>
                  <a:gd name="connsiteX2" fmla="*/ 349250 w 690274"/>
                  <a:gd name="connsiteY2" fmla="*/ 0 h 483275"/>
                  <a:gd name="connsiteX3" fmla="*/ 681831 w 690274"/>
                  <a:gd name="connsiteY3" fmla="*/ 450056 h 483275"/>
                  <a:gd name="connsiteX4" fmla="*/ 469900 w 690274"/>
                  <a:gd name="connsiteY4" fmla="*/ 476250 h 483275"/>
                  <a:gd name="connsiteX0" fmla="*/ 228600 w 689730"/>
                  <a:gd name="connsiteY0" fmla="*/ 476250 h 486461"/>
                  <a:gd name="connsiteX1" fmla="*/ 0 w 689730"/>
                  <a:gd name="connsiteY1" fmla="*/ 476250 h 486461"/>
                  <a:gd name="connsiteX2" fmla="*/ 349250 w 689730"/>
                  <a:gd name="connsiteY2" fmla="*/ 0 h 486461"/>
                  <a:gd name="connsiteX3" fmla="*/ 681831 w 689730"/>
                  <a:gd name="connsiteY3" fmla="*/ 450056 h 486461"/>
                  <a:gd name="connsiteX4" fmla="*/ 469900 w 689730"/>
                  <a:gd name="connsiteY4" fmla="*/ 476250 h 486461"/>
                  <a:gd name="connsiteX0" fmla="*/ 228600 w 689730"/>
                  <a:gd name="connsiteY0" fmla="*/ 476250 h 485634"/>
                  <a:gd name="connsiteX1" fmla="*/ 0 w 689730"/>
                  <a:gd name="connsiteY1" fmla="*/ 476250 h 485634"/>
                  <a:gd name="connsiteX2" fmla="*/ 349250 w 689730"/>
                  <a:gd name="connsiteY2" fmla="*/ 0 h 485634"/>
                  <a:gd name="connsiteX3" fmla="*/ 681831 w 689730"/>
                  <a:gd name="connsiteY3" fmla="*/ 450056 h 485634"/>
                  <a:gd name="connsiteX4" fmla="*/ 469900 w 689730"/>
                  <a:gd name="connsiteY4" fmla="*/ 476250 h 485634"/>
                  <a:gd name="connsiteX0" fmla="*/ 204788 w 665918"/>
                  <a:gd name="connsiteY0" fmla="*/ 476250 h 485634"/>
                  <a:gd name="connsiteX1" fmla="*/ 0 w 665918"/>
                  <a:gd name="connsiteY1" fmla="*/ 445294 h 485634"/>
                  <a:gd name="connsiteX2" fmla="*/ 325438 w 665918"/>
                  <a:gd name="connsiteY2" fmla="*/ 0 h 485634"/>
                  <a:gd name="connsiteX3" fmla="*/ 658019 w 665918"/>
                  <a:gd name="connsiteY3" fmla="*/ 450056 h 485634"/>
                  <a:gd name="connsiteX4" fmla="*/ 446088 w 665918"/>
                  <a:gd name="connsiteY4" fmla="*/ 476250 h 485634"/>
                  <a:gd name="connsiteX0" fmla="*/ 222855 w 683985"/>
                  <a:gd name="connsiteY0" fmla="*/ 476250 h 489593"/>
                  <a:gd name="connsiteX1" fmla="*/ 18067 w 683985"/>
                  <a:gd name="connsiteY1" fmla="*/ 445294 h 489593"/>
                  <a:gd name="connsiteX2" fmla="*/ 343505 w 683985"/>
                  <a:gd name="connsiteY2" fmla="*/ 0 h 489593"/>
                  <a:gd name="connsiteX3" fmla="*/ 676086 w 683985"/>
                  <a:gd name="connsiteY3" fmla="*/ 450056 h 489593"/>
                  <a:gd name="connsiteX4" fmla="*/ 464155 w 683985"/>
                  <a:gd name="connsiteY4" fmla="*/ 476250 h 489593"/>
                  <a:gd name="connsiteX0" fmla="*/ 222855 w 683985"/>
                  <a:gd name="connsiteY0" fmla="*/ 476250 h 491803"/>
                  <a:gd name="connsiteX1" fmla="*/ 18067 w 683985"/>
                  <a:gd name="connsiteY1" fmla="*/ 445294 h 491803"/>
                  <a:gd name="connsiteX2" fmla="*/ 343505 w 683985"/>
                  <a:gd name="connsiteY2" fmla="*/ 0 h 491803"/>
                  <a:gd name="connsiteX3" fmla="*/ 676086 w 683985"/>
                  <a:gd name="connsiteY3" fmla="*/ 450056 h 491803"/>
                  <a:gd name="connsiteX4" fmla="*/ 464155 w 683985"/>
                  <a:gd name="connsiteY4" fmla="*/ 476250 h 491803"/>
                  <a:gd name="connsiteX0" fmla="*/ 215427 w 676557"/>
                  <a:gd name="connsiteY0" fmla="*/ 476250 h 485634"/>
                  <a:gd name="connsiteX1" fmla="*/ 10639 w 676557"/>
                  <a:gd name="connsiteY1" fmla="*/ 445294 h 485634"/>
                  <a:gd name="connsiteX2" fmla="*/ 336077 w 676557"/>
                  <a:gd name="connsiteY2" fmla="*/ 0 h 485634"/>
                  <a:gd name="connsiteX3" fmla="*/ 668658 w 676557"/>
                  <a:gd name="connsiteY3" fmla="*/ 450056 h 485634"/>
                  <a:gd name="connsiteX4" fmla="*/ 456727 w 676557"/>
                  <a:gd name="connsiteY4" fmla="*/ 476250 h 485634"/>
                  <a:gd name="connsiteX0" fmla="*/ 215427 w 676557"/>
                  <a:gd name="connsiteY0" fmla="*/ 452438 h 461822"/>
                  <a:gd name="connsiteX1" fmla="*/ 10639 w 676557"/>
                  <a:gd name="connsiteY1" fmla="*/ 421482 h 461822"/>
                  <a:gd name="connsiteX2" fmla="*/ 319408 w 676557"/>
                  <a:gd name="connsiteY2" fmla="*/ 0 h 461822"/>
                  <a:gd name="connsiteX3" fmla="*/ 668658 w 676557"/>
                  <a:gd name="connsiteY3" fmla="*/ 426244 h 461822"/>
                  <a:gd name="connsiteX4" fmla="*/ 456727 w 676557"/>
                  <a:gd name="connsiteY4" fmla="*/ 452438 h 461822"/>
                  <a:gd name="connsiteX0" fmla="*/ 215427 w 676557"/>
                  <a:gd name="connsiteY0" fmla="*/ 467177 h 476561"/>
                  <a:gd name="connsiteX1" fmla="*/ 10639 w 676557"/>
                  <a:gd name="connsiteY1" fmla="*/ 436221 h 476561"/>
                  <a:gd name="connsiteX2" fmla="*/ 319408 w 676557"/>
                  <a:gd name="connsiteY2" fmla="*/ 14739 h 476561"/>
                  <a:gd name="connsiteX3" fmla="*/ 668658 w 676557"/>
                  <a:gd name="connsiteY3" fmla="*/ 440983 h 476561"/>
                  <a:gd name="connsiteX4" fmla="*/ 456727 w 676557"/>
                  <a:gd name="connsiteY4" fmla="*/ 467177 h 476561"/>
                  <a:gd name="connsiteX0" fmla="*/ 215427 w 676557"/>
                  <a:gd name="connsiteY0" fmla="*/ 466568 h 475952"/>
                  <a:gd name="connsiteX1" fmla="*/ 10639 w 676557"/>
                  <a:gd name="connsiteY1" fmla="*/ 435612 h 475952"/>
                  <a:gd name="connsiteX2" fmla="*/ 319408 w 676557"/>
                  <a:gd name="connsiteY2" fmla="*/ 14130 h 475952"/>
                  <a:gd name="connsiteX3" fmla="*/ 668658 w 676557"/>
                  <a:gd name="connsiteY3" fmla="*/ 440374 h 475952"/>
                  <a:gd name="connsiteX4" fmla="*/ 456727 w 676557"/>
                  <a:gd name="connsiteY4" fmla="*/ 466568 h 475952"/>
                  <a:gd name="connsiteX0" fmla="*/ 215427 w 676557"/>
                  <a:gd name="connsiteY0" fmla="*/ 467245 h 476629"/>
                  <a:gd name="connsiteX1" fmla="*/ 10639 w 676557"/>
                  <a:gd name="connsiteY1" fmla="*/ 436289 h 476629"/>
                  <a:gd name="connsiteX2" fmla="*/ 319408 w 676557"/>
                  <a:gd name="connsiteY2" fmla="*/ 14807 h 476629"/>
                  <a:gd name="connsiteX3" fmla="*/ 668658 w 676557"/>
                  <a:gd name="connsiteY3" fmla="*/ 441051 h 476629"/>
                  <a:gd name="connsiteX4" fmla="*/ 456727 w 676557"/>
                  <a:gd name="connsiteY4" fmla="*/ 467245 h 476629"/>
                  <a:gd name="connsiteX0" fmla="*/ 215427 w 676557"/>
                  <a:gd name="connsiteY0" fmla="*/ 473890 h 483274"/>
                  <a:gd name="connsiteX1" fmla="*/ 10639 w 676557"/>
                  <a:gd name="connsiteY1" fmla="*/ 442934 h 483274"/>
                  <a:gd name="connsiteX2" fmla="*/ 319408 w 676557"/>
                  <a:gd name="connsiteY2" fmla="*/ 21452 h 483274"/>
                  <a:gd name="connsiteX3" fmla="*/ 668658 w 676557"/>
                  <a:gd name="connsiteY3" fmla="*/ 447696 h 483274"/>
                  <a:gd name="connsiteX4" fmla="*/ 456727 w 676557"/>
                  <a:gd name="connsiteY4" fmla="*/ 473890 h 483274"/>
                  <a:gd name="connsiteX0" fmla="*/ 215427 w 676557"/>
                  <a:gd name="connsiteY0" fmla="*/ 473196 h 482580"/>
                  <a:gd name="connsiteX1" fmla="*/ 10639 w 676557"/>
                  <a:gd name="connsiteY1" fmla="*/ 442240 h 482580"/>
                  <a:gd name="connsiteX2" fmla="*/ 319408 w 676557"/>
                  <a:gd name="connsiteY2" fmla="*/ 20758 h 482580"/>
                  <a:gd name="connsiteX3" fmla="*/ 668658 w 676557"/>
                  <a:gd name="connsiteY3" fmla="*/ 447002 h 482580"/>
                  <a:gd name="connsiteX4" fmla="*/ 456727 w 676557"/>
                  <a:gd name="connsiteY4" fmla="*/ 473196 h 48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6557" h="482580">
                    <a:moveTo>
                      <a:pt x="215427" y="473196"/>
                    </a:moveTo>
                    <a:cubicBezTo>
                      <a:pt x="147164" y="470021"/>
                      <a:pt x="-47304" y="507327"/>
                      <a:pt x="10639" y="442240"/>
                    </a:cubicBezTo>
                    <a:lnTo>
                      <a:pt x="319408" y="20758"/>
                    </a:lnTo>
                    <a:cubicBezTo>
                      <a:pt x="392963" y="-91955"/>
                      <a:pt x="559385" y="283490"/>
                      <a:pt x="668658" y="447002"/>
                    </a:cubicBezTo>
                    <a:cubicBezTo>
                      <a:pt x="719458" y="508120"/>
                      <a:pt x="510702" y="471608"/>
                      <a:pt x="456727" y="473196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6DE64601-27D2-4265-AA4D-366577FC6E6F}"/>
                </a:ext>
              </a:extLst>
            </p:cNvPr>
            <p:cNvGrpSpPr/>
            <p:nvPr/>
          </p:nvGrpSpPr>
          <p:grpSpPr>
            <a:xfrm>
              <a:off x="7934611" y="2603501"/>
              <a:ext cx="2199390" cy="1727199"/>
              <a:chOff x="800100" y="723900"/>
              <a:chExt cx="1024808" cy="804789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10FDDAF3-F767-4811-958A-CE88D9DB2B06}"/>
                  </a:ext>
                </a:extLst>
              </p:cNvPr>
              <p:cNvSpPr/>
              <p:nvPr/>
            </p:nvSpPr>
            <p:spPr>
              <a:xfrm>
                <a:off x="800100" y="723900"/>
                <a:ext cx="736195" cy="804789"/>
              </a:xfrm>
              <a:custGeom>
                <a:avLst/>
                <a:gdLst>
                  <a:gd name="connsiteX0" fmla="*/ 415201 w 736195"/>
                  <a:gd name="connsiteY0" fmla="*/ 0 h 801672"/>
                  <a:gd name="connsiteX1" fmla="*/ 708792 w 736195"/>
                  <a:gd name="connsiteY1" fmla="*/ 93526 h 801672"/>
                  <a:gd name="connsiteX2" fmla="*/ 736195 w 736195"/>
                  <a:gd name="connsiteY2" fmla="*/ 119068 h 801672"/>
                  <a:gd name="connsiteX3" fmla="*/ 671573 w 736195"/>
                  <a:gd name="connsiteY3" fmla="*/ 146044 h 801672"/>
                  <a:gd name="connsiteX4" fmla="*/ 488515 w 736195"/>
                  <a:gd name="connsiteY4" fmla="*/ 410827 h 801672"/>
                  <a:gd name="connsiteX5" fmla="*/ 559425 w 736195"/>
                  <a:gd name="connsiteY5" fmla="*/ 589361 h 801672"/>
                  <a:gd name="connsiteX6" fmla="*/ 582723 w 736195"/>
                  <a:gd name="connsiteY6" fmla="*/ 611077 h 801672"/>
                  <a:gd name="connsiteX7" fmla="*/ 576816 w 736195"/>
                  <a:gd name="connsiteY7" fmla="*/ 613542 h 801672"/>
                  <a:gd name="connsiteX8" fmla="*/ 415201 w 736195"/>
                  <a:gd name="connsiteY8" fmla="*/ 638636 h 801672"/>
                  <a:gd name="connsiteX9" fmla="*/ 355227 w 736195"/>
                  <a:gd name="connsiteY9" fmla="*/ 633986 h 801672"/>
                  <a:gd name="connsiteX10" fmla="*/ 140052 w 736195"/>
                  <a:gd name="connsiteY10" fmla="*/ 801672 h 801672"/>
                  <a:gd name="connsiteX11" fmla="*/ 171387 w 736195"/>
                  <a:gd name="connsiteY11" fmla="*/ 576696 h 801672"/>
                  <a:gd name="connsiteX12" fmla="*/ 121610 w 736195"/>
                  <a:gd name="connsiteY12" fmla="*/ 545110 h 801672"/>
                  <a:gd name="connsiteX13" fmla="*/ 0 w 736195"/>
                  <a:gd name="connsiteY13" fmla="*/ 319318 h 801672"/>
                  <a:gd name="connsiteX14" fmla="*/ 415201 w 736195"/>
                  <a:gd name="connsiteY14" fmla="*/ 0 h 801672"/>
                  <a:gd name="connsiteX0" fmla="*/ 415201 w 736195"/>
                  <a:gd name="connsiteY0" fmla="*/ 0 h 801672"/>
                  <a:gd name="connsiteX1" fmla="*/ 708792 w 736195"/>
                  <a:gd name="connsiteY1" fmla="*/ 93526 h 801672"/>
                  <a:gd name="connsiteX2" fmla="*/ 736195 w 736195"/>
                  <a:gd name="connsiteY2" fmla="*/ 119068 h 801672"/>
                  <a:gd name="connsiteX3" fmla="*/ 488515 w 736195"/>
                  <a:gd name="connsiteY3" fmla="*/ 410827 h 801672"/>
                  <a:gd name="connsiteX4" fmla="*/ 559425 w 736195"/>
                  <a:gd name="connsiteY4" fmla="*/ 589361 h 801672"/>
                  <a:gd name="connsiteX5" fmla="*/ 582723 w 736195"/>
                  <a:gd name="connsiteY5" fmla="*/ 611077 h 801672"/>
                  <a:gd name="connsiteX6" fmla="*/ 576816 w 736195"/>
                  <a:gd name="connsiteY6" fmla="*/ 613542 h 801672"/>
                  <a:gd name="connsiteX7" fmla="*/ 415201 w 736195"/>
                  <a:gd name="connsiteY7" fmla="*/ 638636 h 801672"/>
                  <a:gd name="connsiteX8" fmla="*/ 355227 w 736195"/>
                  <a:gd name="connsiteY8" fmla="*/ 633986 h 801672"/>
                  <a:gd name="connsiteX9" fmla="*/ 140052 w 736195"/>
                  <a:gd name="connsiteY9" fmla="*/ 801672 h 801672"/>
                  <a:gd name="connsiteX10" fmla="*/ 171387 w 736195"/>
                  <a:gd name="connsiteY10" fmla="*/ 576696 h 801672"/>
                  <a:gd name="connsiteX11" fmla="*/ 121610 w 736195"/>
                  <a:gd name="connsiteY11" fmla="*/ 545110 h 801672"/>
                  <a:gd name="connsiteX12" fmla="*/ 0 w 736195"/>
                  <a:gd name="connsiteY12" fmla="*/ 319318 h 801672"/>
                  <a:gd name="connsiteX13" fmla="*/ 415201 w 736195"/>
                  <a:gd name="connsiteY13" fmla="*/ 0 h 801672"/>
                  <a:gd name="connsiteX0" fmla="*/ 488515 w 736195"/>
                  <a:gd name="connsiteY0" fmla="*/ 410827 h 801672"/>
                  <a:gd name="connsiteX1" fmla="*/ 559425 w 736195"/>
                  <a:gd name="connsiteY1" fmla="*/ 589361 h 801672"/>
                  <a:gd name="connsiteX2" fmla="*/ 582723 w 736195"/>
                  <a:gd name="connsiteY2" fmla="*/ 611077 h 801672"/>
                  <a:gd name="connsiteX3" fmla="*/ 576816 w 736195"/>
                  <a:gd name="connsiteY3" fmla="*/ 613542 h 801672"/>
                  <a:gd name="connsiteX4" fmla="*/ 415201 w 736195"/>
                  <a:gd name="connsiteY4" fmla="*/ 638636 h 801672"/>
                  <a:gd name="connsiteX5" fmla="*/ 355227 w 736195"/>
                  <a:gd name="connsiteY5" fmla="*/ 633986 h 801672"/>
                  <a:gd name="connsiteX6" fmla="*/ 140052 w 736195"/>
                  <a:gd name="connsiteY6" fmla="*/ 801672 h 801672"/>
                  <a:gd name="connsiteX7" fmla="*/ 171387 w 736195"/>
                  <a:gd name="connsiteY7" fmla="*/ 576696 h 801672"/>
                  <a:gd name="connsiteX8" fmla="*/ 121610 w 736195"/>
                  <a:gd name="connsiteY8" fmla="*/ 545110 h 801672"/>
                  <a:gd name="connsiteX9" fmla="*/ 0 w 736195"/>
                  <a:gd name="connsiteY9" fmla="*/ 319318 h 801672"/>
                  <a:gd name="connsiteX10" fmla="*/ 415201 w 736195"/>
                  <a:gd name="connsiteY10" fmla="*/ 0 h 801672"/>
                  <a:gd name="connsiteX11" fmla="*/ 708792 w 736195"/>
                  <a:gd name="connsiteY11" fmla="*/ 93526 h 801672"/>
                  <a:gd name="connsiteX12" fmla="*/ 736195 w 736195"/>
                  <a:gd name="connsiteY12" fmla="*/ 119068 h 801672"/>
                  <a:gd name="connsiteX13" fmla="*/ 579955 w 736195"/>
                  <a:gd name="connsiteY13" fmla="*/ 502267 h 801672"/>
                  <a:gd name="connsiteX0" fmla="*/ 488515 w 736195"/>
                  <a:gd name="connsiteY0" fmla="*/ 410827 h 801672"/>
                  <a:gd name="connsiteX1" fmla="*/ 559425 w 736195"/>
                  <a:gd name="connsiteY1" fmla="*/ 589361 h 801672"/>
                  <a:gd name="connsiteX2" fmla="*/ 582723 w 736195"/>
                  <a:gd name="connsiteY2" fmla="*/ 611077 h 801672"/>
                  <a:gd name="connsiteX3" fmla="*/ 576816 w 736195"/>
                  <a:gd name="connsiteY3" fmla="*/ 613542 h 801672"/>
                  <a:gd name="connsiteX4" fmla="*/ 415201 w 736195"/>
                  <a:gd name="connsiteY4" fmla="*/ 638636 h 801672"/>
                  <a:gd name="connsiteX5" fmla="*/ 355227 w 736195"/>
                  <a:gd name="connsiteY5" fmla="*/ 633986 h 801672"/>
                  <a:gd name="connsiteX6" fmla="*/ 140052 w 736195"/>
                  <a:gd name="connsiteY6" fmla="*/ 801672 h 801672"/>
                  <a:gd name="connsiteX7" fmla="*/ 171387 w 736195"/>
                  <a:gd name="connsiteY7" fmla="*/ 576696 h 801672"/>
                  <a:gd name="connsiteX8" fmla="*/ 121610 w 736195"/>
                  <a:gd name="connsiteY8" fmla="*/ 545110 h 801672"/>
                  <a:gd name="connsiteX9" fmla="*/ 0 w 736195"/>
                  <a:gd name="connsiteY9" fmla="*/ 319318 h 801672"/>
                  <a:gd name="connsiteX10" fmla="*/ 415201 w 736195"/>
                  <a:gd name="connsiteY10" fmla="*/ 0 h 801672"/>
                  <a:gd name="connsiteX11" fmla="*/ 708792 w 736195"/>
                  <a:gd name="connsiteY11" fmla="*/ 93526 h 801672"/>
                  <a:gd name="connsiteX12" fmla="*/ 736195 w 736195"/>
                  <a:gd name="connsiteY12" fmla="*/ 119068 h 801672"/>
                  <a:gd name="connsiteX0" fmla="*/ 559425 w 736195"/>
                  <a:gd name="connsiteY0" fmla="*/ 589361 h 801672"/>
                  <a:gd name="connsiteX1" fmla="*/ 582723 w 736195"/>
                  <a:gd name="connsiteY1" fmla="*/ 611077 h 801672"/>
                  <a:gd name="connsiteX2" fmla="*/ 576816 w 736195"/>
                  <a:gd name="connsiteY2" fmla="*/ 613542 h 801672"/>
                  <a:gd name="connsiteX3" fmla="*/ 415201 w 736195"/>
                  <a:gd name="connsiteY3" fmla="*/ 638636 h 801672"/>
                  <a:gd name="connsiteX4" fmla="*/ 355227 w 736195"/>
                  <a:gd name="connsiteY4" fmla="*/ 633986 h 801672"/>
                  <a:gd name="connsiteX5" fmla="*/ 140052 w 736195"/>
                  <a:gd name="connsiteY5" fmla="*/ 801672 h 801672"/>
                  <a:gd name="connsiteX6" fmla="*/ 171387 w 736195"/>
                  <a:gd name="connsiteY6" fmla="*/ 576696 h 801672"/>
                  <a:gd name="connsiteX7" fmla="*/ 121610 w 736195"/>
                  <a:gd name="connsiteY7" fmla="*/ 545110 h 801672"/>
                  <a:gd name="connsiteX8" fmla="*/ 0 w 736195"/>
                  <a:gd name="connsiteY8" fmla="*/ 319318 h 801672"/>
                  <a:gd name="connsiteX9" fmla="*/ 415201 w 736195"/>
                  <a:gd name="connsiteY9" fmla="*/ 0 h 801672"/>
                  <a:gd name="connsiteX10" fmla="*/ 708792 w 736195"/>
                  <a:gd name="connsiteY10" fmla="*/ 93526 h 801672"/>
                  <a:gd name="connsiteX11" fmla="*/ 736195 w 736195"/>
                  <a:gd name="connsiteY11" fmla="*/ 119068 h 801672"/>
                  <a:gd name="connsiteX0" fmla="*/ 582723 w 736195"/>
                  <a:gd name="connsiteY0" fmla="*/ 611077 h 801672"/>
                  <a:gd name="connsiteX1" fmla="*/ 576816 w 736195"/>
                  <a:gd name="connsiteY1" fmla="*/ 613542 h 801672"/>
                  <a:gd name="connsiteX2" fmla="*/ 415201 w 736195"/>
                  <a:gd name="connsiteY2" fmla="*/ 638636 h 801672"/>
                  <a:gd name="connsiteX3" fmla="*/ 355227 w 736195"/>
                  <a:gd name="connsiteY3" fmla="*/ 633986 h 801672"/>
                  <a:gd name="connsiteX4" fmla="*/ 140052 w 736195"/>
                  <a:gd name="connsiteY4" fmla="*/ 801672 h 801672"/>
                  <a:gd name="connsiteX5" fmla="*/ 171387 w 736195"/>
                  <a:gd name="connsiteY5" fmla="*/ 576696 h 801672"/>
                  <a:gd name="connsiteX6" fmla="*/ 121610 w 736195"/>
                  <a:gd name="connsiteY6" fmla="*/ 545110 h 801672"/>
                  <a:gd name="connsiteX7" fmla="*/ 0 w 736195"/>
                  <a:gd name="connsiteY7" fmla="*/ 319318 h 801672"/>
                  <a:gd name="connsiteX8" fmla="*/ 415201 w 736195"/>
                  <a:gd name="connsiteY8" fmla="*/ 0 h 801672"/>
                  <a:gd name="connsiteX9" fmla="*/ 708792 w 736195"/>
                  <a:gd name="connsiteY9" fmla="*/ 93526 h 801672"/>
                  <a:gd name="connsiteX10" fmla="*/ 736195 w 736195"/>
                  <a:gd name="connsiteY10" fmla="*/ 119068 h 801672"/>
                  <a:gd name="connsiteX0" fmla="*/ 582723 w 736195"/>
                  <a:gd name="connsiteY0" fmla="*/ 611077 h 775478"/>
                  <a:gd name="connsiteX1" fmla="*/ 576816 w 736195"/>
                  <a:gd name="connsiteY1" fmla="*/ 613542 h 775478"/>
                  <a:gd name="connsiteX2" fmla="*/ 415201 w 736195"/>
                  <a:gd name="connsiteY2" fmla="*/ 638636 h 775478"/>
                  <a:gd name="connsiteX3" fmla="*/ 355227 w 736195"/>
                  <a:gd name="connsiteY3" fmla="*/ 633986 h 775478"/>
                  <a:gd name="connsiteX4" fmla="*/ 142433 w 736195"/>
                  <a:gd name="connsiteY4" fmla="*/ 775478 h 775478"/>
                  <a:gd name="connsiteX5" fmla="*/ 171387 w 736195"/>
                  <a:gd name="connsiteY5" fmla="*/ 576696 h 775478"/>
                  <a:gd name="connsiteX6" fmla="*/ 121610 w 736195"/>
                  <a:gd name="connsiteY6" fmla="*/ 545110 h 775478"/>
                  <a:gd name="connsiteX7" fmla="*/ 0 w 736195"/>
                  <a:gd name="connsiteY7" fmla="*/ 319318 h 775478"/>
                  <a:gd name="connsiteX8" fmla="*/ 415201 w 736195"/>
                  <a:gd name="connsiteY8" fmla="*/ 0 h 775478"/>
                  <a:gd name="connsiteX9" fmla="*/ 708792 w 736195"/>
                  <a:gd name="connsiteY9" fmla="*/ 93526 h 775478"/>
                  <a:gd name="connsiteX10" fmla="*/ 736195 w 736195"/>
                  <a:gd name="connsiteY10" fmla="*/ 119068 h 775478"/>
                  <a:gd name="connsiteX0" fmla="*/ 582723 w 736195"/>
                  <a:gd name="connsiteY0" fmla="*/ 611077 h 804789"/>
                  <a:gd name="connsiteX1" fmla="*/ 576816 w 736195"/>
                  <a:gd name="connsiteY1" fmla="*/ 613542 h 804789"/>
                  <a:gd name="connsiteX2" fmla="*/ 415201 w 736195"/>
                  <a:gd name="connsiteY2" fmla="*/ 638636 h 804789"/>
                  <a:gd name="connsiteX3" fmla="*/ 355227 w 736195"/>
                  <a:gd name="connsiteY3" fmla="*/ 633986 h 804789"/>
                  <a:gd name="connsiteX4" fmla="*/ 142433 w 736195"/>
                  <a:gd name="connsiteY4" fmla="*/ 775478 h 804789"/>
                  <a:gd name="connsiteX5" fmla="*/ 171387 w 736195"/>
                  <a:gd name="connsiteY5" fmla="*/ 576696 h 804789"/>
                  <a:gd name="connsiteX6" fmla="*/ 121610 w 736195"/>
                  <a:gd name="connsiteY6" fmla="*/ 545110 h 804789"/>
                  <a:gd name="connsiteX7" fmla="*/ 0 w 736195"/>
                  <a:gd name="connsiteY7" fmla="*/ 319318 h 804789"/>
                  <a:gd name="connsiteX8" fmla="*/ 415201 w 736195"/>
                  <a:gd name="connsiteY8" fmla="*/ 0 h 804789"/>
                  <a:gd name="connsiteX9" fmla="*/ 708792 w 736195"/>
                  <a:gd name="connsiteY9" fmla="*/ 93526 h 804789"/>
                  <a:gd name="connsiteX10" fmla="*/ 736195 w 736195"/>
                  <a:gd name="connsiteY10" fmla="*/ 119068 h 804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6195" h="804789">
                    <a:moveTo>
                      <a:pt x="582723" y="611077"/>
                    </a:moveTo>
                    <a:lnTo>
                      <a:pt x="576816" y="613542"/>
                    </a:lnTo>
                    <a:cubicBezTo>
                      <a:pt x="527142" y="629701"/>
                      <a:pt x="472528" y="638636"/>
                      <a:pt x="415201" y="638636"/>
                    </a:cubicBezTo>
                    <a:lnTo>
                      <a:pt x="355227" y="633986"/>
                    </a:lnTo>
                    <a:cubicBezTo>
                      <a:pt x="284296" y="681150"/>
                      <a:pt x="113352" y="878333"/>
                      <a:pt x="142433" y="775478"/>
                    </a:cubicBezTo>
                    <a:lnTo>
                      <a:pt x="171387" y="576696"/>
                    </a:lnTo>
                    <a:lnTo>
                      <a:pt x="121610" y="545110"/>
                    </a:lnTo>
                    <a:cubicBezTo>
                      <a:pt x="46473" y="487325"/>
                      <a:pt x="0" y="407495"/>
                      <a:pt x="0" y="319318"/>
                    </a:cubicBezTo>
                    <a:cubicBezTo>
                      <a:pt x="0" y="142964"/>
                      <a:pt x="185892" y="0"/>
                      <a:pt x="415201" y="0"/>
                    </a:cubicBezTo>
                    <a:cubicBezTo>
                      <a:pt x="529856" y="0"/>
                      <a:pt x="633656" y="35741"/>
                      <a:pt x="708792" y="93526"/>
                    </a:cubicBezTo>
                    <a:lnTo>
                      <a:pt x="736195" y="119068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AB6B4C6E-CDB5-4D4E-9190-F70F49EB36CD}"/>
                  </a:ext>
                </a:extLst>
              </p:cNvPr>
              <p:cNvSpPr/>
              <p:nvPr/>
            </p:nvSpPr>
            <p:spPr>
              <a:xfrm>
                <a:off x="1290637" y="923927"/>
                <a:ext cx="534271" cy="493176"/>
              </a:xfrm>
              <a:custGeom>
                <a:avLst/>
                <a:gdLst>
                  <a:gd name="connsiteX0" fmla="*/ 290513 w 581026"/>
                  <a:gd name="connsiteY0" fmla="*/ 0 h 520719"/>
                  <a:gd name="connsiteX1" fmla="*/ 581026 w 581026"/>
                  <a:gd name="connsiteY1" fmla="*/ 208513 h 520719"/>
                  <a:gd name="connsiteX2" fmla="*/ 495937 w 581026"/>
                  <a:gd name="connsiteY2" fmla="*/ 355954 h 520719"/>
                  <a:gd name="connsiteX3" fmla="*/ 441250 w 581026"/>
                  <a:gd name="connsiteY3" fmla="*/ 382418 h 520719"/>
                  <a:gd name="connsiteX4" fmla="*/ 437580 w 581026"/>
                  <a:gd name="connsiteY4" fmla="*/ 520719 h 520719"/>
                  <a:gd name="connsiteX5" fmla="*/ 302809 w 581026"/>
                  <a:gd name="connsiteY5" fmla="*/ 416136 h 520719"/>
                  <a:gd name="connsiteX6" fmla="*/ 290513 w 581026"/>
                  <a:gd name="connsiteY6" fmla="*/ 417026 h 520719"/>
                  <a:gd name="connsiteX7" fmla="*/ 0 w 581026"/>
                  <a:gd name="connsiteY7" fmla="*/ 208513 h 520719"/>
                  <a:gd name="connsiteX8" fmla="*/ 290513 w 581026"/>
                  <a:gd name="connsiteY8" fmla="*/ 0 h 520719"/>
                  <a:gd name="connsiteX0" fmla="*/ 290513 w 581026"/>
                  <a:gd name="connsiteY0" fmla="*/ 0 h 520719"/>
                  <a:gd name="connsiteX1" fmla="*/ 581026 w 581026"/>
                  <a:gd name="connsiteY1" fmla="*/ 208513 h 520719"/>
                  <a:gd name="connsiteX2" fmla="*/ 495937 w 581026"/>
                  <a:gd name="connsiteY2" fmla="*/ 355954 h 520719"/>
                  <a:gd name="connsiteX3" fmla="*/ 441250 w 581026"/>
                  <a:gd name="connsiteY3" fmla="*/ 382418 h 520719"/>
                  <a:gd name="connsiteX4" fmla="*/ 429811 w 581026"/>
                  <a:gd name="connsiteY4" fmla="*/ 520719 h 520719"/>
                  <a:gd name="connsiteX5" fmla="*/ 302809 w 581026"/>
                  <a:gd name="connsiteY5" fmla="*/ 416136 h 520719"/>
                  <a:gd name="connsiteX6" fmla="*/ 290513 w 581026"/>
                  <a:gd name="connsiteY6" fmla="*/ 417026 h 520719"/>
                  <a:gd name="connsiteX7" fmla="*/ 0 w 581026"/>
                  <a:gd name="connsiteY7" fmla="*/ 208513 h 520719"/>
                  <a:gd name="connsiteX8" fmla="*/ 290513 w 581026"/>
                  <a:gd name="connsiteY8" fmla="*/ 0 h 520719"/>
                  <a:gd name="connsiteX0" fmla="*/ 290513 w 581026"/>
                  <a:gd name="connsiteY0" fmla="*/ 0 h 535437"/>
                  <a:gd name="connsiteX1" fmla="*/ 581026 w 581026"/>
                  <a:gd name="connsiteY1" fmla="*/ 208513 h 535437"/>
                  <a:gd name="connsiteX2" fmla="*/ 495937 w 581026"/>
                  <a:gd name="connsiteY2" fmla="*/ 355954 h 535437"/>
                  <a:gd name="connsiteX3" fmla="*/ 441250 w 581026"/>
                  <a:gd name="connsiteY3" fmla="*/ 382418 h 535437"/>
                  <a:gd name="connsiteX4" fmla="*/ 429811 w 581026"/>
                  <a:gd name="connsiteY4" fmla="*/ 520719 h 535437"/>
                  <a:gd name="connsiteX5" fmla="*/ 302809 w 581026"/>
                  <a:gd name="connsiteY5" fmla="*/ 416136 h 535437"/>
                  <a:gd name="connsiteX6" fmla="*/ 290513 w 581026"/>
                  <a:gd name="connsiteY6" fmla="*/ 417026 h 535437"/>
                  <a:gd name="connsiteX7" fmla="*/ 0 w 581026"/>
                  <a:gd name="connsiteY7" fmla="*/ 208513 h 535437"/>
                  <a:gd name="connsiteX8" fmla="*/ 290513 w 581026"/>
                  <a:gd name="connsiteY8" fmla="*/ 0 h 535437"/>
                  <a:gd name="connsiteX0" fmla="*/ 290513 w 581026"/>
                  <a:gd name="connsiteY0" fmla="*/ 0 h 536334"/>
                  <a:gd name="connsiteX1" fmla="*/ 581026 w 581026"/>
                  <a:gd name="connsiteY1" fmla="*/ 208513 h 536334"/>
                  <a:gd name="connsiteX2" fmla="*/ 495937 w 581026"/>
                  <a:gd name="connsiteY2" fmla="*/ 355954 h 536334"/>
                  <a:gd name="connsiteX3" fmla="*/ 441250 w 581026"/>
                  <a:gd name="connsiteY3" fmla="*/ 382418 h 536334"/>
                  <a:gd name="connsiteX4" fmla="*/ 429811 w 581026"/>
                  <a:gd name="connsiteY4" fmla="*/ 520719 h 536334"/>
                  <a:gd name="connsiteX5" fmla="*/ 302809 w 581026"/>
                  <a:gd name="connsiteY5" fmla="*/ 416136 h 536334"/>
                  <a:gd name="connsiteX6" fmla="*/ 290513 w 581026"/>
                  <a:gd name="connsiteY6" fmla="*/ 417026 h 536334"/>
                  <a:gd name="connsiteX7" fmla="*/ 0 w 581026"/>
                  <a:gd name="connsiteY7" fmla="*/ 208513 h 536334"/>
                  <a:gd name="connsiteX8" fmla="*/ 290513 w 581026"/>
                  <a:gd name="connsiteY8" fmla="*/ 0 h 53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1026" h="536334">
                    <a:moveTo>
                      <a:pt x="290513" y="0"/>
                    </a:moveTo>
                    <a:cubicBezTo>
                      <a:pt x="450959" y="0"/>
                      <a:pt x="581026" y="93354"/>
                      <a:pt x="581026" y="208513"/>
                    </a:cubicBezTo>
                    <a:cubicBezTo>
                      <a:pt x="581026" y="266093"/>
                      <a:pt x="548509" y="318221"/>
                      <a:pt x="495937" y="355954"/>
                    </a:cubicBezTo>
                    <a:lnTo>
                      <a:pt x="441250" y="382418"/>
                    </a:lnTo>
                    <a:cubicBezTo>
                      <a:pt x="437437" y="428518"/>
                      <a:pt x="511312" y="585975"/>
                      <a:pt x="429811" y="520719"/>
                    </a:cubicBezTo>
                    <a:lnTo>
                      <a:pt x="302809" y="416136"/>
                    </a:lnTo>
                    <a:lnTo>
                      <a:pt x="290513" y="417026"/>
                    </a:lnTo>
                    <a:cubicBezTo>
                      <a:pt x="130067" y="417026"/>
                      <a:pt x="0" y="323672"/>
                      <a:pt x="0" y="208513"/>
                    </a:cubicBezTo>
                    <a:cubicBezTo>
                      <a:pt x="0" y="93354"/>
                      <a:pt x="130067" y="0"/>
                      <a:pt x="290513" y="0"/>
                    </a:cubicBezTo>
                    <a:close/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3B2D60EF-FFF0-4EFB-8961-9E0790084D4F}"/>
                </a:ext>
              </a:extLst>
            </p:cNvPr>
            <p:cNvGrpSpPr/>
            <p:nvPr/>
          </p:nvGrpSpPr>
          <p:grpSpPr>
            <a:xfrm rot="19681783">
              <a:off x="6872503" y="1410148"/>
              <a:ext cx="1390563" cy="1149055"/>
              <a:chOff x="1244338" y="6050830"/>
              <a:chExt cx="896608" cy="706688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E28151C7-2EA2-4AC6-B951-9CA03B814010}"/>
                  </a:ext>
                </a:extLst>
              </p:cNvPr>
              <p:cNvSpPr/>
              <p:nvPr/>
            </p:nvSpPr>
            <p:spPr>
              <a:xfrm>
                <a:off x="1244338" y="6050830"/>
                <a:ext cx="896608" cy="706688"/>
              </a:xfrm>
              <a:custGeom>
                <a:avLst/>
                <a:gdLst>
                  <a:gd name="connsiteX0" fmla="*/ 275288 w 896608"/>
                  <a:gd name="connsiteY0" fmla="*/ 0 h 706688"/>
                  <a:gd name="connsiteX1" fmla="*/ 613974 w 896608"/>
                  <a:gd name="connsiteY1" fmla="*/ 0 h 706688"/>
                  <a:gd name="connsiteX2" fmla="*/ 673362 w 896608"/>
                  <a:gd name="connsiteY2" fmla="*/ 59388 h 706688"/>
                  <a:gd name="connsiteX3" fmla="*/ 673362 w 896608"/>
                  <a:gd name="connsiteY3" fmla="*/ 114300 h 706688"/>
                  <a:gd name="connsiteX4" fmla="*/ 797875 w 896608"/>
                  <a:gd name="connsiteY4" fmla="*/ 114300 h 706688"/>
                  <a:gd name="connsiteX5" fmla="*/ 896608 w 896608"/>
                  <a:gd name="connsiteY5" fmla="*/ 213033 h 706688"/>
                  <a:gd name="connsiteX6" fmla="*/ 896608 w 896608"/>
                  <a:gd name="connsiteY6" fmla="*/ 607955 h 706688"/>
                  <a:gd name="connsiteX7" fmla="*/ 797875 w 896608"/>
                  <a:gd name="connsiteY7" fmla="*/ 706688 h 706688"/>
                  <a:gd name="connsiteX8" fmla="*/ 98733 w 896608"/>
                  <a:gd name="connsiteY8" fmla="*/ 706688 h 706688"/>
                  <a:gd name="connsiteX9" fmla="*/ 0 w 896608"/>
                  <a:gd name="connsiteY9" fmla="*/ 607955 h 706688"/>
                  <a:gd name="connsiteX10" fmla="*/ 0 w 896608"/>
                  <a:gd name="connsiteY10" fmla="*/ 213033 h 706688"/>
                  <a:gd name="connsiteX11" fmla="*/ 98733 w 896608"/>
                  <a:gd name="connsiteY11" fmla="*/ 114300 h 706688"/>
                  <a:gd name="connsiteX12" fmla="*/ 215900 w 896608"/>
                  <a:gd name="connsiteY12" fmla="*/ 114300 h 706688"/>
                  <a:gd name="connsiteX13" fmla="*/ 215900 w 896608"/>
                  <a:gd name="connsiteY13" fmla="*/ 59388 h 706688"/>
                  <a:gd name="connsiteX14" fmla="*/ 275288 w 896608"/>
                  <a:gd name="connsiteY14" fmla="*/ 0 h 706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6608" h="706688">
                    <a:moveTo>
                      <a:pt x="275288" y="0"/>
                    </a:moveTo>
                    <a:lnTo>
                      <a:pt x="613974" y="0"/>
                    </a:lnTo>
                    <a:cubicBezTo>
                      <a:pt x="646773" y="0"/>
                      <a:pt x="673362" y="26589"/>
                      <a:pt x="673362" y="59388"/>
                    </a:cubicBezTo>
                    <a:lnTo>
                      <a:pt x="673362" y="114300"/>
                    </a:lnTo>
                    <a:lnTo>
                      <a:pt x="797875" y="114300"/>
                    </a:lnTo>
                    <a:cubicBezTo>
                      <a:pt x="852404" y="114300"/>
                      <a:pt x="896608" y="158504"/>
                      <a:pt x="896608" y="213033"/>
                    </a:cubicBezTo>
                    <a:lnTo>
                      <a:pt x="896608" y="607955"/>
                    </a:lnTo>
                    <a:cubicBezTo>
                      <a:pt x="896608" y="662484"/>
                      <a:pt x="852404" y="706688"/>
                      <a:pt x="797875" y="706688"/>
                    </a:cubicBezTo>
                    <a:lnTo>
                      <a:pt x="98733" y="706688"/>
                    </a:lnTo>
                    <a:cubicBezTo>
                      <a:pt x="44204" y="706688"/>
                      <a:pt x="0" y="662484"/>
                      <a:pt x="0" y="607955"/>
                    </a:cubicBezTo>
                    <a:lnTo>
                      <a:pt x="0" y="213033"/>
                    </a:lnTo>
                    <a:cubicBezTo>
                      <a:pt x="0" y="158504"/>
                      <a:pt x="44204" y="114300"/>
                      <a:pt x="98733" y="114300"/>
                    </a:cubicBezTo>
                    <a:lnTo>
                      <a:pt x="215900" y="114300"/>
                    </a:lnTo>
                    <a:lnTo>
                      <a:pt x="215900" y="59388"/>
                    </a:lnTo>
                    <a:cubicBezTo>
                      <a:pt x="215900" y="26589"/>
                      <a:pt x="242489" y="0"/>
                      <a:pt x="275288" y="0"/>
                    </a:cubicBezTo>
                    <a:close/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xmlns="" id="{7FC39ED1-D01B-41E9-96F2-39AE76AC0954}"/>
                  </a:ext>
                </a:extLst>
              </p:cNvPr>
              <p:cNvSpPr/>
              <p:nvPr/>
            </p:nvSpPr>
            <p:spPr>
              <a:xfrm>
                <a:off x="1347052" y="6252839"/>
                <a:ext cx="710321" cy="415925"/>
              </a:xfrm>
              <a:prstGeom prst="roundRect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82" name="椭圆 8">
                <a:extLst>
                  <a:ext uri="{FF2B5EF4-FFF2-40B4-BE49-F238E27FC236}">
                    <a16:creationId xmlns:a16="http://schemas.microsoft.com/office/drawing/2014/main" xmlns="" id="{C746B491-71F4-4C21-B519-DA2105389102}"/>
                  </a:ext>
                </a:extLst>
              </p:cNvPr>
              <p:cNvSpPr/>
              <p:nvPr/>
            </p:nvSpPr>
            <p:spPr>
              <a:xfrm rot="2007671">
                <a:off x="1577122" y="6348270"/>
                <a:ext cx="227945" cy="225060"/>
              </a:xfrm>
              <a:custGeom>
                <a:avLst/>
                <a:gdLst>
                  <a:gd name="connsiteX0" fmla="*/ 0 w 765992"/>
                  <a:gd name="connsiteY0" fmla="*/ 382996 h 765992"/>
                  <a:gd name="connsiteX1" fmla="*/ 382996 w 765992"/>
                  <a:gd name="connsiteY1" fmla="*/ 0 h 765992"/>
                  <a:gd name="connsiteX2" fmla="*/ 765992 w 765992"/>
                  <a:gd name="connsiteY2" fmla="*/ 382996 h 765992"/>
                  <a:gd name="connsiteX3" fmla="*/ 382996 w 765992"/>
                  <a:gd name="connsiteY3" fmla="*/ 765992 h 765992"/>
                  <a:gd name="connsiteX4" fmla="*/ 0 w 765992"/>
                  <a:gd name="connsiteY4" fmla="*/ 382996 h 765992"/>
                  <a:gd name="connsiteX0" fmla="*/ 0 w 765992"/>
                  <a:gd name="connsiteY0" fmla="*/ 382996 h 765992"/>
                  <a:gd name="connsiteX1" fmla="*/ 382996 w 765992"/>
                  <a:gd name="connsiteY1" fmla="*/ 0 h 765992"/>
                  <a:gd name="connsiteX2" fmla="*/ 765992 w 765992"/>
                  <a:gd name="connsiteY2" fmla="*/ 382996 h 765992"/>
                  <a:gd name="connsiteX3" fmla="*/ 382996 w 765992"/>
                  <a:gd name="connsiteY3" fmla="*/ 765992 h 765992"/>
                  <a:gd name="connsiteX4" fmla="*/ 0 w 765992"/>
                  <a:gd name="connsiteY4" fmla="*/ 382996 h 765992"/>
                  <a:gd name="connsiteX0" fmla="*/ 0 w 765992"/>
                  <a:gd name="connsiteY0" fmla="*/ 382996 h 765992"/>
                  <a:gd name="connsiteX1" fmla="*/ 382996 w 765992"/>
                  <a:gd name="connsiteY1" fmla="*/ 0 h 765992"/>
                  <a:gd name="connsiteX2" fmla="*/ 765992 w 765992"/>
                  <a:gd name="connsiteY2" fmla="*/ 382996 h 765992"/>
                  <a:gd name="connsiteX3" fmla="*/ 382996 w 765992"/>
                  <a:gd name="connsiteY3" fmla="*/ 765992 h 765992"/>
                  <a:gd name="connsiteX4" fmla="*/ 0 w 765992"/>
                  <a:gd name="connsiteY4" fmla="*/ 382996 h 765992"/>
                  <a:gd name="connsiteX0" fmla="*/ 765992 w 857432"/>
                  <a:gd name="connsiteY0" fmla="*/ 382996 h 765992"/>
                  <a:gd name="connsiteX1" fmla="*/ 382996 w 857432"/>
                  <a:gd name="connsiteY1" fmla="*/ 765992 h 765992"/>
                  <a:gd name="connsiteX2" fmla="*/ 0 w 857432"/>
                  <a:gd name="connsiteY2" fmla="*/ 382996 h 765992"/>
                  <a:gd name="connsiteX3" fmla="*/ 382996 w 857432"/>
                  <a:gd name="connsiteY3" fmla="*/ 0 h 765992"/>
                  <a:gd name="connsiteX4" fmla="*/ 857432 w 857432"/>
                  <a:gd name="connsiteY4" fmla="*/ 474436 h 765992"/>
                  <a:gd name="connsiteX0" fmla="*/ 765992 w 776470"/>
                  <a:gd name="connsiteY0" fmla="*/ 388156 h 771152"/>
                  <a:gd name="connsiteX1" fmla="*/ 382996 w 776470"/>
                  <a:gd name="connsiteY1" fmla="*/ 771152 h 771152"/>
                  <a:gd name="connsiteX2" fmla="*/ 0 w 776470"/>
                  <a:gd name="connsiteY2" fmla="*/ 388156 h 771152"/>
                  <a:gd name="connsiteX3" fmla="*/ 382996 w 776470"/>
                  <a:gd name="connsiteY3" fmla="*/ 5160 h 771152"/>
                  <a:gd name="connsiteX4" fmla="*/ 776470 w 776470"/>
                  <a:gd name="connsiteY4" fmla="*/ 293858 h 771152"/>
                  <a:gd name="connsiteX0" fmla="*/ 765992 w 776470"/>
                  <a:gd name="connsiteY0" fmla="*/ 388156 h 771152"/>
                  <a:gd name="connsiteX1" fmla="*/ 382996 w 776470"/>
                  <a:gd name="connsiteY1" fmla="*/ 771152 h 771152"/>
                  <a:gd name="connsiteX2" fmla="*/ 0 w 776470"/>
                  <a:gd name="connsiteY2" fmla="*/ 388156 h 771152"/>
                  <a:gd name="connsiteX3" fmla="*/ 382996 w 776470"/>
                  <a:gd name="connsiteY3" fmla="*/ 5160 h 771152"/>
                  <a:gd name="connsiteX4" fmla="*/ 776470 w 776470"/>
                  <a:gd name="connsiteY4" fmla="*/ 293858 h 771152"/>
                  <a:gd name="connsiteX0" fmla="*/ 765992 w 776470"/>
                  <a:gd name="connsiteY0" fmla="*/ 384855 h 767851"/>
                  <a:gd name="connsiteX1" fmla="*/ 382996 w 776470"/>
                  <a:gd name="connsiteY1" fmla="*/ 767851 h 767851"/>
                  <a:gd name="connsiteX2" fmla="*/ 0 w 776470"/>
                  <a:gd name="connsiteY2" fmla="*/ 384855 h 767851"/>
                  <a:gd name="connsiteX3" fmla="*/ 382996 w 776470"/>
                  <a:gd name="connsiteY3" fmla="*/ 1859 h 767851"/>
                  <a:gd name="connsiteX4" fmla="*/ 776470 w 776470"/>
                  <a:gd name="connsiteY4" fmla="*/ 290557 h 767851"/>
                  <a:gd name="connsiteX0" fmla="*/ 765992 w 776470"/>
                  <a:gd name="connsiteY0" fmla="*/ 383631 h 766627"/>
                  <a:gd name="connsiteX1" fmla="*/ 382996 w 776470"/>
                  <a:gd name="connsiteY1" fmla="*/ 766627 h 766627"/>
                  <a:gd name="connsiteX2" fmla="*/ 0 w 776470"/>
                  <a:gd name="connsiteY2" fmla="*/ 383631 h 766627"/>
                  <a:gd name="connsiteX3" fmla="*/ 382996 w 776470"/>
                  <a:gd name="connsiteY3" fmla="*/ 635 h 766627"/>
                  <a:gd name="connsiteX4" fmla="*/ 776470 w 776470"/>
                  <a:gd name="connsiteY4" fmla="*/ 289333 h 766627"/>
                  <a:gd name="connsiteX0" fmla="*/ 768373 w 776470"/>
                  <a:gd name="connsiteY0" fmla="*/ 457450 h 767558"/>
                  <a:gd name="connsiteX1" fmla="*/ 382996 w 776470"/>
                  <a:gd name="connsiteY1" fmla="*/ 766627 h 767558"/>
                  <a:gd name="connsiteX2" fmla="*/ 0 w 776470"/>
                  <a:gd name="connsiteY2" fmla="*/ 383631 h 767558"/>
                  <a:gd name="connsiteX3" fmla="*/ 382996 w 776470"/>
                  <a:gd name="connsiteY3" fmla="*/ 635 h 767558"/>
                  <a:gd name="connsiteX4" fmla="*/ 776470 w 776470"/>
                  <a:gd name="connsiteY4" fmla="*/ 289333 h 767558"/>
                  <a:gd name="connsiteX0" fmla="*/ 768373 w 776470"/>
                  <a:gd name="connsiteY0" fmla="*/ 457450 h 766706"/>
                  <a:gd name="connsiteX1" fmla="*/ 382996 w 776470"/>
                  <a:gd name="connsiteY1" fmla="*/ 766627 h 766706"/>
                  <a:gd name="connsiteX2" fmla="*/ 0 w 776470"/>
                  <a:gd name="connsiteY2" fmla="*/ 383631 h 766706"/>
                  <a:gd name="connsiteX3" fmla="*/ 382996 w 776470"/>
                  <a:gd name="connsiteY3" fmla="*/ 635 h 766706"/>
                  <a:gd name="connsiteX4" fmla="*/ 776470 w 776470"/>
                  <a:gd name="connsiteY4" fmla="*/ 289333 h 766706"/>
                  <a:gd name="connsiteX0" fmla="*/ 768373 w 776470"/>
                  <a:gd name="connsiteY0" fmla="*/ 457450 h 766643"/>
                  <a:gd name="connsiteX1" fmla="*/ 382996 w 776470"/>
                  <a:gd name="connsiteY1" fmla="*/ 766627 h 766643"/>
                  <a:gd name="connsiteX2" fmla="*/ 0 w 776470"/>
                  <a:gd name="connsiteY2" fmla="*/ 383631 h 766643"/>
                  <a:gd name="connsiteX3" fmla="*/ 382996 w 776470"/>
                  <a:gd name="connsiteY3" fmla="*/ 635 h 766643"/>
                  <a:gd name="connsiteX4" fmla="*/ 776470 w 776470"/>
                  <a:gd name="connsiteY4" fmla="*/ 289333 h 766643"/>
                  <a:gd name="connsiteX0" fmla="*/ 768373 w 776470"/>
                  <a:gd name="connsiteY0" fmla="*/ 457450 h 766643"/>
                  <a:gd name="connsiteX1" fmla="*/ 382996 w 776470"/>
                  <a:gd name="connsiteY1" fmla="*/ 766627 h 766643"/>
                  <a:gd name="connsiteX2" fmla="*/ 0 w 776470"/>
                  <a:gd name="connsiteY2" fmla="*/ 383631 h 766643"/>
                  <a:gd name="connsiteX3" fmla="*/ 382996 w 776470"/>
                  <a:gd name="connsiteY3" fmla="*/ 635 h 766643"/>
                  <a:gd name="connsiteX4" fmla="*/ 776470 w 776470"/>
                  <a:gd name="connsiteY4" fmla="*/ 289333 h 766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6470" h="766643">
                    <a:moveTo>
                      <a:pt x="768373" y="457450"/>
                    </a:moveTo>
                    <a:cubicBezTo>
                      <a:pt x="768373" y="668973"/>
                      <a:pt x="563446" y="764643"/>
                      <a:pt x="382996" y="766627"/>
                    </a:cubicBezTo>
                    <a:cubicBezTo>
                      <a:pt x="202546" y="768611"/>
                      <a:pt x="0" y="595154"/>
                      <a:pt x="0" y="383631"/>
                    </a:cubicBezTo>
                    <a:cubicBezTo>
                      <a:pt x="0" y="172108"/>
                      <a:pt x="220246" y="-12224"/>
                      <a:pt x="382996" y="635"/>
                    </a:cubicBezTo>
                    <a:cubicBezTo>
                      <a:pt x="545746" y="13494"/>
                      <a:pt x="682648" y="22089"/>
                      <a:pt x="776470" y="289333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4AD4AE38-4A6D-4BAD-BE04-B83A71DB0BCE}"/>
                </a:ext>
              </a:extLst>
            </p:cNvPr>
            <p:cNvGrpSpPr/>
            <p:nvPr/>
          </p:nvGrpSpPr>
          <p:grpSpPr>
            <a:xfrm rot="18900000">
              <a:off x="10067033" y="4232355"/>
              <a:ext cx="894494" cy="1254502"/>
              <a:chOff x="2199177" y="6154057"/>
              <a:chExt cx="532493" cy="746805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199C5682-F966-4B35-B458-3AF36A02416A}"/>
                  </a:ext>
                </a:extLst>
              </p:cNvPr>
              <p:cNvSpPr/>
              <p:nvPr/>
            </p:nvSpPr>
            <p:spPr>
              <a:xfrm>
                <a:off x="2199177" y="6154057"/>
                <a:ext cx="532493" cy="532493"/>
              </a:xfrm>
              <a:custGeom>
                <a:avLst/>
                <a:gdLst>
                  <a:gd name="connsiteX0" fmla="*/ 88751 w 532493"/>
                  <a:gd name="connsiteY0" fmla="*/ 0 h 532493"/>
                  <a:gd name="connsiteX1" fmla="*/ 443742 w 532493"/>
                  <a:gd name="connsiteY1" fmla="*/ 0 h 532493"/>
                  <a:gd name="connsiteX2" fmla="*/ 532493 w 532493"/>
                  <a:gd name="connsiteY2" fmla="*/ 88751 h 532493"/>
                  <a:gd name="connsiteX3" fmla="*/ 532493 w 532493"/>
                  <a:gd name="connsiteY3" fmla="*/ 443742 h 532493"/>
                  <a:gd name="connsiteX4" fmla="*/ 443742 w 532493"/>
                  <a:gd name="connsiteY4" fmla="*/ 532493 h 532493"/>
                  <a:gd name="connsiteX5" fmla="*/ 405275 w 532493"/>
                  <a:gd name="connsiteY5" fmla="*/ 532493 h 532493"/>
                  <a:gd name="connsiteX6" fmla="*/ 405275 w 532493"/>
                  <a:gd name="connsiteY6" fmla="*/ 383268 h 532493"/>
                  <a:gd name="connsiteX7" fmla="*/ 143592 w 532493"/>
                  <a:gd name="connsiteY7" fmla="*/ 383268 h 532493"/>
                  <a:gd name="connsiteX8" fmla="*/ 143592 w 532493"/>
                  <a:gd name="connsiteY8" fmla="*/ 532493 h 532493"/>
                  <a:gd name="connsiteX9" fmla="*/ 88751 w 532493"/>
                  <a:gd name="connsiteY9" fmla="*/ 532493 h 532493"/>
                  <a:gd name="connsiteX10" fmla="*/ 0 w 532493"/>
                  <a:gd name="connsiteY10" fmla="*/ 443742 h 532493"/>
                  <a:gd name="connsiteX11" fmla="*/ 0 w 532493"/>
                  <a:gd name="connsiteY11" fmla="*/ 88751 h 532493"/>
                  <a:gd name="connsiteX12" fmla="*/ 88751 w 532493"/>
                  <a:gd name="connsiteY12" fmla="*/ 0 h 532493"/>
                  <a:gd name="connsiteX0" fmla="*/ 143592 w 532493"/>
                  <a:gd name="connsiteY0" fmla="*/ 383268 h 532493"/>
                  <a:gd name="connsiteX1" fmla="*/ 143592 w 532493"/>
                  <a:gd name="connsiteY1" fmla="*/ 532493 h 532493"/>
                  <a:gd name="connsiteX2" fmla="*/ 88751 w 532493"/>
                  <a:gd name="connsiteY2" fmla="*/ 532493 h 532493"/>
                  <a:gd name="connsiteX3" fmla="*/ 0 w 532493"/>
                  <a:gd name="connsiteY3" fmla="*/ 443742 h 532493"/>
                  <a:gd name="connsiteX4" fmla="*/ 0 w 532493"/>
                  <a:gd name="connsiteY4" fmla="*/ 88751 h 532493"/>
                  <a:gd name="connsiteX5" fmla="*/ 88751 w 532493"/>
                  <a:gd name="connsiteY5" fmla="*/ 0 h 532493"/>
                  <a:gd name="connsiteX6" fmla="*/ 443742 w 532493"/>
                  <a:gd name="connsiteY6" fmla="*/ 0 h 532493"/>
                  <a:gd name="connsiteX7" fmla="*/ 532493 w 532493"/>
                  <a:gd name="connsiteY7" fmla="*/ 88751 h 532493"/>
                  <a:gd name="connsiteX8" fmla="*/ 532493 w 532493"/>
                  <a:gd name="connsiteY8" fmla="*/ 443742 h 532493"/>
                  <a:gd name="connsiteX9" fmla="*/ 443742 w 532493"/>
                  <a:gd name="connsiteY9" fmla="*/ 532493 h 532493"/>
                  <a:gd name="connsiteX10" fmla="*/ 405275 w 532493"/>
                  <a:gd name="connsiteY10" fmla="*/ 532493 h 532493"/>
                  <a:gd name="connsiteX11" fmla="*/ 405275 w 532493"/>
                  <a:gd name="connsiteY11" fmla="*/ 383268 h 532493"/>
                  <a:gd name="connsiteX12" fmla="*/ 235032 w 532493"/>
                  <a:gd name="connsiteY12" fmla="*/ 474708 h 532493"/>
                  <a:gd name="connsiteX0" fmla="*/ 143592 w 532493"/>
                  <a:gd name="connsiteY0" fmla="*/ 383268 h 532493"/>
                  <a:gd name="connsiteX1" fmla="*/ 143592 w 532493"/>
                  <a:gd name="connsiteY1" fmla="*/ 532493 h 532493"/>
                  <a:gd name="connsiteX2" fmla="*/ 88751 w 532493"/>
                  <a:gd name="connsiteY2" fmla="*/ 532493 h 532493"/>
                  <a:gd name="connsiteX3" fmla="*/ 0 w 532493"/>
                  <a:gd name="connsiteY3" fmla="*/ 443742 h 532493"/>
                  <a:gd name="connsiteX4" fmla="*/ 0 w 532493"/>
                  <a:gd name="connsiteY4" fmla="*/ 88751 h 532493"/>
                  <a:gd name="connsiteX5" fmla="*/ 88751 w 532493"/>
                  <a:gd name="connsiteY5" fmla="*/ 0 h 532493"/>
                  <a:gd name="connsiteX6" fmla="*/ 443742 w 532493"/>
                  <a:gd name="connsiteY6" fmla="*/ 0 h 532493"/>
                  <a:gd name="connsiteX7" fmla="*/ 532493 w 532493"/>
                  <a:gd name="connsiteY7" fmla="*/ 88751 h 532493"/>
                  <a:gd name="connsiteX8" fmla="*/ 532493 w 532493"/>
                  <a:gd name="connsiteY8" fmla="*/ 443742 h 532493"/>
                  <a:gd name="connsiteX9" fmla="*/ 443742 w 532493"/>
                  <a:gd name="connsiteY9" fmla="*/ 532493 h 532493"/>
                  <a:gd name="connsiteX10" fmla="*/ 405275 w 532493"/>
                  <a:gd name="connsiteY10" fmla="*/ 532493 h 532493"/>
                  <a:gd name="connsiteX11" fmla="*/ 405275 w 532493"/>
                  <a:gd name="connsiteY11" fmla="*/ 383268 h 532493"/>
                  <a:gd name="connsiteX0" fmla="*/ 143592 w 532493"/>
                  <a:gd name="connsiteY0" fmla="*/ 532493 h 532493"/>
                  <a:gd name="connsiteX1" fmla="*/ 88751 w 532493"/>
                  <a:gd name="connsiteY1" fmla="*/ 532493 h 532493"/>
                  <a:gd name="connsiteX2" fmla="*/ 0 w 532493"/>
                  <a:gd name="connsiteY2" fmla="*/ 443742 h 532493"/>
                  <a:gd name="connsiteX3" fmla="*/ 0 w 532493"/>
                  <a:gd name="connsiteY3" fmla="*/ 88751 h 532493"/>
                  <a:gd name="connsiteX4" fmla="*/ 88751 w 532493"/>
                  <a:gd name="connsiteY4" fmla="*/ 0 h 532493"/>
                  <a:gd name="connsiteX5" fmla="*/ 443742 w 532493"/>
                  <a:gd name="connsiteY5" fmla="*/ 0 h 532493"/>
                  <a:gd name="connsiteX6" fmla="*/ 532493 w 532493"/>
                  <a:gd name="connsiteY6" fmla="*/ 88751 h 532493"/>
                  <a:gd name="connsiteX7" fmla="*/ 532493 w 532493"/>
                  <a:gd name="connsiteY7" fmla="*/ 443742 h 532493"/>
                  <a:gd name="connsiteX8" fmla="*/ 443742 w 532493"/>
                  <a:gd name="connsiteY8" fmla="*/ 532493 h 532493"/>
                  <a:gd name="connsiteX9" fmla="*/ 405275 w 532493"/>
                  <a:gd name="connsiteY9" fmla="*/ 532493 h 532493"/>
                  <a:gd name="connsiteX10" fmla="*/ 405275 w 532493"/>
                  <a:gd name="connsiteY10" fmla="*/ 383268 h 532493"/>
                  <a:gd name="connsiteX0" fmla="*/ 143592 w 532493"/>
                  <a:gd name="connsiteY0" fmla="*/ 532493 h 532493"/>
                  <a:gd name="connsiteX1" fmla="*/ 88751 w 532493"/>
                  <a:gd name="connsiteY1" fmla="*/ 532493 h 532493"/>
                  <a:gd name="connsiteX2" fmla="*/ 0 w 532493"/>
                  <a:gd name="connsiteY2" fmla="*/ 443742 h 532493"/>
                  <a:gd name="connsiteX3" fmla="*/ 0 w 532493"/>
                  <a:gd name="connsiteY3" fmla="*/ 88751 h 532493"/>
                  <a:gd name="connsiteX4" fmla="*/ 88751 w 532493"/>
                  <a:gd name="connsiteY4" fmla="*/ 0 h 532493"/>
                  <a:gd name="connsiteX5" fmla="*/ 443742 w 532493"/>
                  <a:gd name="connsiteY5" fmla="*/ 0 h 532493"/>
                  <a:gd name="connsiteX6" fmla="*/ 532493 w 532493"/>
                  <a:gd name="connsiteY6" fmla="*/ 88751 h 532493"/>
                  <a:gd name="connsiteX7" fmla="*/ 532493 w 532493"/>
                  <a:gd name="connsiteY7" fmla="*/ 443742 h 532493"/>
                  <a:gd name="connsiteX8" fmla="*/ 443742 w 532493"/>
                  <a:gd name="connsiteY8" fmla="*/ 532493 h 532493"/>
                  <a:gd name="connsiteX9" fmla="*/ 405275 w 532493"/>
                  <a:gd name="connsiteY9" fmla="*/ 532493 h 53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2493" h="532493">
                    <a:moveTo>
                      <a:pt x="143592" y="532493"/>
                    </a:moveTo>
                    <a:lnTo>
                      <a:pt x="88751" y="532493"/>
                    </a:lnTo>
                    <a:cubicBezTo>
                      <a:pt x="39735" y="532493"/>
                      <a:pt x="0" y="492758"/>
                      <a:pt x="0" y="443742"/>
                    </a:cubicBezTo>
                    <a:lnTo>
                      <a:pt x="0" y="88751"/>
                    </a:lnTo>
                    <a:cubicBezTo>
                      <a:pt x="0" y="39735"/>
                      <a:pt x="39735" y="0"/>
                      <a:pt x="88751" y="0"/>
                    </a:cubicBezTo>
                    <a:lnTo>
                      <a:pt x="443742" y="0"/>
                    </a:lnTo>
                    <a:cubicBezTo>
                      <a:pt x="492758" y="0"/>
                      <a:pt x="532493" y="39735"/>
                      <a:pt x="532493" y="88751"/>
                    </a:cubicBezTo>
                    <a:lnTo>
                      <a:pt x="532493" y="443742"/>
                    </a:lnTo>
                    <a:cubicBezTo>
                      <a:pt x="532493" y="492758"/>
                      <a:pt x="492758" y="532493"/>
                      <a:pt x="443742" y="532493"/>
                    </a:cubicBezTo>
                    <a:lnTo>
                      <a:pt x="405275" y="532493"/>
                    </a:ln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xmlns="" id="{72803DF4-DB4B-4D13-A9E2-3536D9559A16}"/>
                  </a:ext>
                </a:extLst>
              </p:cNvPr>
              <p:cNvGrpSpPr/>
              <p:nvPr/>
            </p:nvGrpSpPr>
            <p:grpSpPr>
              <a:xfrm>
                <a:off x="2376488" y="6409531"/>
                <a:ext cx="176797" cy="491331"/>
                <a:chOff x="2376488" y="6338094"/>
                <a:chExt cx="176797" cy="491331"/>
              </a:xfrm>
            </p:grpSpPr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xmlns="" id="{1E094EC3-1CE8-4C92-A508-6B481709AAD8}"/>
                    </a:ext>
                  </a:extLst>
                </p:cNvPr>
                <p:cNvCxnSpPr/>
                <p:nvPr/>
              </p:nvCxnSpPr>
              <p:spPr>
                <a:xfrm>
                  <a:off x="2463800" y="6338094"/>
                  <a:ext cx="0" cy="48260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xmlns="" id="{4EC0025C-9B5A-4787-BC06-BFA90DB01B4C}"/>
                    </a:ext>
                  </a:extLst>
                </p:cNvPr>
                <p:cNvCxnSpPr/>
                <p:nvPr/>
              </p:nvCxnSpPr>
              <p:spPr>
                <a:xfrm flipH="1" flipV="1">
                  <a:off x="2376488" y="6743700"/>
                  <a:ext cx="85725" cy="85725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xmlns="" id="{461ED9CE-1116-4555-831E-82887CE82D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 flipV="1">
                  <a:off x="2467560" y="6743700"/>
                  <a:ext cx="85725" cy="85725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9F0DF1C1-282A-4F99-BCE8-E727BA210039}"/>
                </a:ext>
              </a:extLst>
            </p:cNvPr>
            <p:cNvGrpSpPr/>
            <p:nvPr/>
          </p:nvGrpSpPr>
          <p:grpSpPr>
            <a:xfrm rot="21424365">
              <a:off x="8553533" y="902848"/>
              <a:ext cx="633078" cy="1137250"/>
              <a:chOff x="8084" y="3559763"/>
              <a:chExt cx="651650" cy="1167650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2321920B-6E21-4A45-9B6D-7F332516FEC9}"/>
                  </a:ext>
                </a:extLst>
              </p:cNvPr>
              <p:cNvGrpSpPr/>
              <p:nvPr/>
            </p:nvGrpSpPr>
            <p:grpSpPr>
              <a:xfrm>
                <a:off x="8084" y="3559763"/>
                <a:ext cx="651650" cy="1059862"/>
                <a:chOff x="8084" y="3559763"/>
                <a:chExt cx="651650" cy="1059862"/>
              </a:xfrm>
            </p:grpSpPr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xmlns="" id="{94C7E8F5-78E9-4D78-A9A0-84438B7F6CE3}"/>
                    </a:ext>
                  </a:extLst>
                </p:cNvPr>
                <p:cNvCxnSpPr/>
                <p:nvPr/>
              </p:nvCxnSpPr>
              <p:spPr>
                <a:xfrm>
                  <a:off x="216915" y="4390102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xmlns="" id="{A5699896-5700-4120-AA09-3BB2AE2E9A22}"/>
                    </a:ext>
                  </a:extLst>
                </p:cNvPr>
                <p:cNvCxnSpPr/>
                <p:nvPr/>
              </p:nvCxnSpPr>
              <p:spPr>
                <a:xfrm>
                  <a:off x="218240" y="4498744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xmlns="" id="{6C8C7288-A43D-4E97-93DE-7FF6878CE5A5}"/>
                    </a:ext>
                  </a:extLst>
                </p:cNvPr>
                <p:cNvCxnSpPr/>
                <p:nvPr/>
              </p:nvCxnSpPr>
              <p:spPr>
                <a:xfrm>
                  <a:off x="229090" y="4610561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xmlns="" id="{424CD003-E066-4152-AA3D-B968D834E0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3477" y="4381500"/>
                  <a:ext cx="0" cy="238125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2D97D56D-9B92-4978-BFC7-E32EDF5AD7C2}"/>
                    </a:ext>
                  </a:extLst>
                </p:cNvPr>
                <p:cNvSpPr/>
                <p:nvPr/>
              </p:nvSpPr>
              <p:spPr>
                <a:xfrm>
                  <a:off x="8084" y="3559763"/>
                  <a:ext cx="651650" cy="829702"/>
                </a:xfrm>
                <a:custGeom>
                  <a:avLst/>
                  <a:gdLst>
                    <a:gd name="connsiteX0" fmla="*/ 600232 w 960108"/>
                    <a:gd name="connsiteY0" fmla="*/ 1318580 h 1318580"/>
                    <a:gd name="connsiteX1" fmla="*/ 628807 w 960108"/>
                    <a:gd name="connsiteY1" fmla="*/ 1051880 h 1318580"/>
                    <a:gd name="connsiteX2" fmla="*/ 914557 w 960108"/>
                    <a:gd name="connsiteY2" fmla="*/ 670880 h 1318580"/>
                    <a:gd name="connsiteX3" fmla="*/ 933607 w 960108"/>
                    <a:gd name="connsiteY3" fmla="*/ 242255 h 1318580"/>
                    <a:gd name="connsiteX4" fmla="*/ 657382 w 960108"/>
                    <a:gd name="connsiteY4" fmla="*/ 23180 h 1318580"/>
                    <a:gd name="connsiteX5" fmla="*/ 181132 w 960108"/>
                    <a:gd name="connsiteY5" fmla="*/ 61280 h 1318580"/>
                    <a:gd name="connsiteX6" fmla="*/ 157 w 960108"/>
                    <a:gd name="connsiteY6" fmla="*/ 508955 h 1318580"/>
                    <a:gd name="connsiteX7" fmla="*/ 152557 w 960108"/>
                    <a:gd name="connsiteY7" fmla="*/ 975680 h 1318580"/>
                    <a:gd name="connsiteX8" fmla="*/ 314482 w 960108"/>
                    <a:gd name="connsiteY8" fmla="*/ 1032830 h 1318580"/>
                    <a:gd name="connsiteX9" fmla="*/ 343057 w 960108"/>
                    <a:gd name="connsiteY9" fmla="*/ 1309055 h 1318580"/>
                    <a:gd name="connsiteX0" fmla="*/ 600319 w 960195"/>
                    <a:gd name="connsiteY0" fmla="*/ 1318580 h 1318580"/>
                    <a:gd name="connsiteX1" fmla="*/ 628894 w 960195"/>
                    <a:gd name="connsiteY1" fmla="*/ 1051880 h 1318580"/>
                    <a:gd name="connsiteX2" fmla="*/ 914644 w 960195"/>
                    <a:gd name="connsiteY2" fmla="*/ 670880 h 1318580"/>
                    <a:gd name="connsiteX3" fmla="*/ 933694 w 960195"/>
                    <a:gd name="connsiteY3" fmla="*/ 242255 h 1318580"/>
                    <a:gd name="connsiteX4" fmla="*/ 657469 w 960195"/>
                    <a:gd name="connsiteY4" fmla="*/ 23180 h 1318580"/>
                    <a:gd name="connsiteX5" fmla="*/ 181219 w 960195"/>
                    <a:gd name="connsiteY5" fmla="*/ 61280 h 1318580"/>
                    <a:gd name="connsiteX6" fmla="*/ 244 w 960195"/>
                    <a:gd name="connsiteY6" fmla="*/ 508955 h 1318580"/>
                    <a:gd name="connsiteX7" fmla="*/ 146294 w 960195"/>
                    <a:gd name="connsiteY7" fmla="*/ 816930 h 1318580"/>
                    <a:gd name="connsiteX8" fmla="*/ 314569 w 960195"/>
                    <a:gd name="connsiteY8" fmla="*/ 1032830 h 1318580"/>
                    <a:gd name="connsiteX9" fmla="*/ 343144 w 960195"/>
                    <a:gd name="connsiteY9" fmla="*/ 1309055 h 1318580"/>
                    <a:gd name="connsiteX0" fmla="*/ 600319 w 937000"/>
                    <a:gd name="connsiteY0" fmla="*/ 1319458 h 1319458"/>
                    <a:gd name="connsiteX1" fmla="*/ 628894 w 937000"/>
                    <a:gd name="connsiteY1" fmla="*/ 1052758 h 1319458"/>
                    <a:gd name="connsiteX2" fmla="*/ 914644 w 937000"/>
                    <a:gd name="connsiteY2" fmla="*/ 671758 h 1319458"/>
                    <a:gd name="connsiteX3" fmla="*/ 889244 w 937000"/>
                    <a:gd name="connsiteY3" fmla="*/ 255833 h 1319458"/>
                    <a:gd name="connsiteX4" fmla="*/ 657469 w 937000"/>
                    <a:gd name="connsiteY4" fmla="*/ 24058 h 1319458"/>
                    <a:gd name="connsiteX5" fmla="*/ 181219 w 937000"/>
                    <a:gd name="connsiteY5" fmla="*/ 62158 h 1319458"/>
                    <a:gd name="connsiteX6" fmla="*/ 244 w 937000"/>
                    <a:gd name="connsiteY6" fmla="*/ 509833 h 1319458"/>
                    <a:gd name="connsiteX7" fmla="*/ 146294 w 937000"/>
                    <a:gd name="connsiteY7" fmla="*/ 817808 h 1319458"/>
                    <a:gd name="connsiteX8" fmla="*/ 314569 w 937000"/>
                    <a:gd name="connsiteY8" fmla="*/ 1033708 h 1319458"/>
                    <a:gd name="connsiteX9" fmla="*/ 343144 w 937000"/>
                    <a:gd name="connsiteY9" fmla="*/ 1309933 h 1319458"/>
                    <a:gd name="connsiteX0" fmla="*/ 651119 w 937000"/>
                    <a:gd name="connsiteY0" fmla="*/ 1300408 h 1309933"/>
                    <a:gd name="connsiteX1" fmla="*/ 628894 w 937000"/>
                    <a:gd name="connsiteY1" fmla="*/ 1052758 h 1309933"/>
                    <a:gd name="connsiteX2" fmla="*/ 914644 w 937000"/>
                    <a:gd name="connsiteY2" fmla="*/ 671758 h 1309933"/>
                    <a:gd name="connsiteX3" fmla="*/ 889244 w 937000"/>
                    <a:gd name="connsiteY3" fmla="*/ 255833 h 1309933"/>
                    <a:gd name="connsiteX4" fmla="*/ 657469 w 937000"/>
                    <a:gd name="connsiteY4" fmla="*/ 24058 h 1309933"/>
                    <a:gd name="connsiteX5" fmla="*/ 181219 w 937000"/>
                    <a:gd name="connsiteY5" fmla="*/ 62158 h 1309933"/>
                    <a:gd name="connsiteX6" fmla="*/ 244 w 937000"/>
                    <a:gd name="connsiteY6" fmla="*/ 509833 h 1309933"/>
                    <a:gd name="connsiteX7" fmla="*/ 146294 w 937000"/>
                    <a:gd name="connsiteY7" fmla="*/ 817808 h 1309933"/>
                    <a:gd name="connsiteX8" fmla="*/ 314569 w 937000"/>
                    <a:gd name="connsiteY8" fmla="*/ 1033708 h 1309933"/>
                    <a:gd name="connsiteX9" fmla="*/ 343144 w 937000"/>
                    <a:gd name="connsiteY9" fmla="*/ 1309933 h 1309933"/>
                    <a:gd name="connsiteX0" fmla="*/ 651119 w 930931"/>
                    <a:gd name="connsiteY0" fmla="*/ 1300408 h 1309933"/>
                    <a:gd name="connsiteX1" fmla="*/ 711444 w 930931"/>
                    <a:gd name="connsiteY1" fmla="*/ 1021008 h 1309933"/>
                    <a:gd name="connsiteX2" fmla="*/ 914644 w 930931"/>
                    <a:gd name="connsiteY2" fmla="*/ 671758 h 1309933"/>
                    <a:gd name="connsiteX3" fmla="*/ 889244 w 930931"/>
                    <a:gd name="connsiteY3" fmla="*/ 255833 h 1309933"/>
                    <a:gd name="connsiteX4" fmla="*/ 657469 w 930931"/>
                    <a:gd name="connsiteY4" fmla="*/ 24058 h 1309933"/>
                    <a:gd name="connsiteX5" fmla="*/ 181219 w 930931"/>
                    <a:gd name="connsiteY5" fmla="*/ 62158 h 1309933"/>
                    <a:gd name="connsiteX6" fmla="*/ 244 w 930931"/>
                    <a:gd name="connsiteY6" fmla="*/ 509833 h 1309933"/>
                    <a:gd name="connsiteX7" fmla="*/ 146294 w 930931"/>
                    <a:gd name="connsiteY7" fmla="*/ 817808 h 1309933"/>
                    <a:gd name="connsiteX8" fmla="*/ 314569 w 930931"/>
                    <a:gd name="connsiteY8" fmla="*/ 1033708 h 1309933"/>
                    <a:gd name="connsiteX9" fmla="*/ 343144 w 930931"/>
                    <a:gd name="connsiteY9" fmla="*/ 1309933 h 1309933"/>
                    <a:gd name="connsiteX0" fmla="*/ 651119 w 930931"/>
                    <a:gd name="connsiteY0" fmla="*/ 1300408 h 1313108"/>
                    <a:gd name="connsiteX1" fmla="*/ 711444 w 930931"/>
                    <a:gd name="connsiteY1" fmla="*/ 1021008 h 1313108"/>
                    <a:gd name="connsiteX2" fmla="*/ 914644 w 930931"/>
                    <a:gd name="connsiteY2" fmla="*/ 671758 h 1313108"/>
                    <a:gd name="connsiteX3" fmla="*/ 889244 w 930931"/>
                    <a:gd name="connsiteY3" fmla="*/ 255833 h 1313108"/>
                    <a:gd name="connsiteX4" fmla="*/ 657469 w 930931"/>
                    <a:gd name="connsiteY4" fmla="*/ 24058 h 1313108"/>
                    <a:gd name="connsiteX5" fmla="*/ 181219 w 930931"/>
                    <a:gd name="connsiteY5" fmla="*/ 62158 h 1313108"/>
                    <a:gd name="connsiteX6" fmla="*/ 244 w 930931"/>
                    <a:gd name="connsiteY6" fmla="*/ 509833 h 1313108"/>
                    <a:gd name="connsiteX7" fmla="*/ 146294 w 930931"/>
                    <a:gd name="connsiteY7" fmla="*/ 817808 h 1313108"/>
                    <a:gd name="connsiteX8" fmla="*/ 314569 w 930931"/>
                    <a:gd name="connsiteY8" fmla="*/ 1033708 h 1313108"/>
                    <a:gd name="connsiteX9" fmla="*/ 276469 w 930931"/>
                    <a:gd name="connsiteY9" fmla="*/ 1313108 h 1313108"/>
                    <a:gd name="connsiteX0" fmla="*/ 651100 w 930912"/>
                    <a:gd name="connsiteY0" fmla="*/ 1300408 h 1313108"/>
                    <a:gd name="connsiteX1" fmla="*/ 711425 w 930912"/>
                    <a:gd name="connsiteY1" fmla="*/ 1021008 h 1313108"/>
                    <a:gd name="connsiteX2" fmla="*/ 914625 w 930912"/>
                    <a:gd name="connsiteY2" fmla="*/ 671758 h 1313108"/>
                    <a:gd name="connsiteX3" fmla="*/ 889225 w 930912"/>
                    <a:gd name="connsiteY3" fmla="*/ 255833 h 1313108"/>
                    <a:gd name="connsiteX4" fmla="*/ 657450 w 930912"/>
                    <a:gd name="connsiteY4" fmla="*/ 24058 h 1313108"/>
                    <a:gd name="connsiteX5" fmla="*/ 181200 w 930912"/>
                    <a:gd name="connsiteY5" fmla="*/ 62158 h 1313108"/>
                    <a:gd name="connsiteX6" fmla="*/ 225 w 930912"/>
                    <a:gd name="connsiteY6" fmla="*/ 509833 h 1313108"/>
                    <a:gd name="connsiteX7" fmla="*/ 146275 w 930912"/>
                    <a:gd name="connsiteY7" fmla="*/ 817808 h 1313108"/>
                    <a:gd name="connsiteX8" fmla="*/ 257400 w 930912"/>
                    <a:gd name="connsiteY8" fmla="*/ 1036883 h 1313108"/>
                    <a:gd name="connsiteX9" fmla="*/ 276450 w 930912"/>
                    <a:gd name="connsiteY9" fmla="*/ 1313108 h 1313108"/>
                    <a:gd name="connsiteX0" fmla="*/ 651272 w 931084"/>
                    <a:gd name="connsiteY0" fmla="*/ 1300408 h 1313108"/>
                    <a:gd name="connsiteX1" fmla="*/ 711597 w 931084"/>
                    <a:gd name="connsiteY1" fmla="*/ 1021008 h 1313108"/>
                    <a:gd name="connsiteX2" fmla="*/ 914797 w 931084"/>
                    <a:gd name="connsiteY2" fmla="*/ 671758 h 1313108"/>
                    <a:gd name="connsiteX3" fmla="*/ 889397 w 931084"/>
                    <a:gd name="connsiteY3" fmla="*/ 255833 h 1313108"/>
                    <a:gd name="connsiteX4" fmla="*/ 657622 w 931084"/>
                    <a:gd name="connsiteY4" fmla="*/ 24058 h 1313108"/>
                    <a:gd name="connsiteX5" fmla="*/ 181372 w 931084"/>
                    <a:gd name="connsiteY5" fmla="*/ 62158 h 1313108"/>
                    <a:gd name="connsiteX6" fmla="*/ 397 w 931084"/>
                    <a:gd name="connsiteY6" fmla="*/ 509833 h 1313108"/>
                    <a:gd name="connsiteX7" fmla="*/ 136347 w 931084"/>
                    <a:gd name="connsiteY7" fmla="*/ 843056 h 1313108"/>
                    <a:gd name="connsiteX8" fmla="*/ 257572 w 931084"/>
                    <a:gd name="connsiteY8" fmla="*/ 1036883 h 1313108"/>
                    <a:gd name="connsiteX9" fmla="*/ 276622 w 931084"/>
                    <a:gd name="connsiteY9" fmla="*/ 1313108 h 1313108"/>
                    <a:gd name="connsiteX0" fmla="*/ 652145 w 931957"/>
                    <a:gd name="connsiteY0" fmla="*/ 1300408 h 1313108"/>
                    <a:gd name="connsiteX1" fmla="*/ 712470 w 931957"/>
                    <a:gd name="connsiteY1" fmla="*/ 1021008 h 1313108"/>
                    <a:gd name="connsiteX2" fmla="*/ 915670 w 931957"/>
                    <a:gd name="connsiteY2" fmla="*/ 671758 h 1313108"/>
                    <a:gd name="connsiteX3" fmla="*/ 890270 w 931957"/>
                    <a:gd name="connsiteY3" fmla="*/ 255833 h 1313108"/>
                    <a:gd name="connsiteX4" fmla="*/ 658495 w 931957"/>
                    <a:gd name="connsiteY4" fmla="*/ 24058 h 1313108"/>
                    <a:gd name="connsiteX5" fmla="*/ 182245 w 931957"/>
                    <a:gd name="connsiteY5" fmla="*/ 62158 h 1313108"/>
                    <a:gd name="connsiteX6" fmla="*/ 1270 w 931957"/>
                    <a:gd name="connsiteY6" fmla="*/ 509833 h 1313108"/>
                    <a:gd name="connsiteX7" fmla="*/ 258445 w 931957"/>
                    <a:gd name="connsiteY7" fmla="*/ 1036883 h 1313108"/>
                    <a:gd name="connsiteX8" fmla="*/ 277495 w 931957"/>
                    <a:gd name="connsiteY8" fmla="*/ 1313108 h 1313108"/>
                    <a:gd name="connsiteX0" fmla="*/ 652260 w 930025"/>
                    <a:gd name="connsiteY0" fmla="*/ 1307234 h 1319934"/>
                    <a:gd name="connsiteX1" fmla="*/ 712585 w 930025"/>
                    <a:gd name="connsiteY1" fmla="*/ 1027834 h 1319934"/>
                    <a:gd name="connsiteX2" fmla="*/ 915785 w 930025"/>
                    <a:gd name="connsiteY2" fmla="*/ 678584 h 1319934"/>
                    <a:gd name="connsiteX3" fmla="*/ 890385 w 930025"/>
                    <a:gd name="connsiteY3" fmla="*/ 262659 h 1319934"/>
                    <a:gd name="connsiteX4" fmla="*/ 709106 w 930025"/>
                    <a:gd name="connsiteY4" fmla="*/ 20785 h 1319934"/>
                    <a:gd name="connsiteX5" fmla="*/ 182360 w 930025"/>
                    <a:gd name="connsiteY5" fmla="*/ 68984 h 1319934"/>
                    <a:gd name="connsiteX6" fmla="*/ 1385 w 930025"/>
                    <a:gd name="connsiteY6" fmla="*/ 516659 h 1319934"/>
                    <a:gd name="connsiteX7" fmla="*/ 258560 w 930025"/>
                    <a:gd name="connsiteY7" fmla="*/ 1043709 h 1319934"/>
                    <a:gd name="connsiteX8" fmla="*/ 277610 w 930025"/>
                    <a:gd name="connsiteY8" fmla="*/ 1319934 h 1319934"/>
                    <a:gd name="connsiteX0" fmla="*/ 652260 w 978747"/>
                    <a:gd name="connsiteY0" fmla="*/ 1310529 h 1323229"/>
                    <a:gd name="connsiteX1" fmla="*/ 712585 w 978747"/>
                    <a:gd name="connsiteY1" fmla="*/ 1031129 h 1323229"/>
                    <a:gd name="connsiteX2" fmla="*/ 915785 w 978747"/>
                    <a:gd name="connsiteY2" fmla="*/ 681879 h 1323229"/>
                    <a:gd name="connsiteX3" fmla="*/ 966130 w 978747"/>
                    <a:gd name="connsiteY3" fmla="*/ 311400 h 1323229"/>
                    <a:gd name="connsiteX4" fmla="*/ 709106 w 978747"/>
                    <a:gd name="connsiteY4" fmla="*/ 24080 h 1323229"/>
                    <a:gd name="connsiteX5" fmla="*/ 182360 w 978747"/>
                    <a:gd name="connsiteY5" fmla="*/ 72279 h 1323229"/>
                    <a:gd name="connsiteX6" fmla="*/ 1385 w 978747"/>
                    <a:gd name="connsiteY6" fmla="*/ 519954 h 1323229"/>
                    <a:gd name="connsiteX7" fmla="*/ 258560 w 978747"/>
                    <a:gd name="connsiteY7" fmla="*/ 1047004 h 1323229"/>
                    <a:gd name="connsiteX8" fmla="*/ 277610 w 978747"/>
                    <a:gd name="connsiteY8" fmla="*/ 1323229 h 1323229"/>
                    <a:gd name="connsiteX0" fmla="*/ 652260 w 979991"/>
                    <a:gd name="connsiteY0" fmla="*/ 1310529 h 1323229"/>
                    <a:gd name="connsiteX1" fmla="*/ 712585 w 979991"/>
                    <a:gd name="connsiteY1" fmla="*/ 1031129 h 1323229"/>
                    <a:gd name="connsiteX2" fmla="*/ 920834 w 979991"/>
                    <a:gd name="connsiteY2" fmla="*/ 732375 h 1323229"/>
                    <a:gd name="connsiteX3" fmla="*/ 966130 w 979991"/>
                    <a:gd name="connsiteY3" fmla="*/ 311400 h 1323229"/>
                    <a:gd name="connsiteX4" fmla="*/ 709106 w 979991"/>
                    <a:gd name="connsiteY4" fmla="*/ 24080 h 1323229"/>
                    <a:gd name="connsiteX5" fmla="*/ 182360 w 979991"/>
                    <a:gd name="connsiteY5" fmla="*/ 72279 h 1323229"/>
                    <a:gd name="connsiteX6" fmla="*/ 1385 w 979991"/>
                    <a:gd name="connsiteY6" fmla="*/ 519954 h 1323229"/>
                    <a:gd name="connsiteX7" fmla="*/ 258560 w 979991"/>
                    <a:gd name="connsiteY7" fmla="*/ 1047004 h 1323229"/>
                    <a:gd name="connsiteX8" fmla="*/ 277610 w 979991"/>
                    <a:gd name="connsiteY8" fmla="*/ 1323229 h 1323229"/>
                    <a:gd name="connsiteX0" fmla="*/ 702311 w 1030041"/>
                    <a:gd name="connsiteY0" fmla="*/ 1310997 h 1323697"/>
                    <a:gd name="connsiteX1" fmla="*/ 762636 w 1030041"/>
                    <a:gd name="connsiteY1" fmla="*/ 1031597 h 1323697"/>
                    <a:gd name="connsiteX2" fmla="*/ 970885 w 1030041"/>
                    <a:gd name="connsiteY2" fmla="*/ 732843 h 1323697"/>
                    <a:gd name="connsiteX3" fmla="*/ 1016181 w 1030041"/>
                    <a:gd name="connsiteY3" fmla="*/ 311868 h 1323697"/>
                    <a:gd name="connsiteX4" fmla="*/ 759157 w 1030041"/>
                    <a:gd name="connsiteY4" fmla="*/ 24548 h 1323697"/>
                    <a:gd name="connsiteX5" fmla="*/ 232411 w 1030041"/>
                    <a:gd name="connsiteY5" fmla="*/ 72747 h 1323697"/>
                    <a:gd name="connsiteX6" fmla="*/ 940 w 1030041"/>
                    <a:gd name="connsiteY6" fmla="*/ 530521 h 1323697"/>
                    <a:gd name="connsiteX7" fmla="*/ 308611 w 1030041"/>
                    <a:gd name="connsiteY7" fmla="*/ 1047472 h 1323697"/>
                    <a:gd name="connsiteX8" fmla="*/ 327661 w 1030041"/>
                    <a:gd name="connsiteY8" fmla="*/ 1323697 h 1323697"/>
                    <a:gd name="connsiteX0" fmla="*/ 702313 w 1030043"/>
                    <a:gd name="connsiteY0" fmla="*/ 1310997 h 1323697"/>
                    <a:gd name="connsiteX1" fmla="*/ 762638 w 1030043"/>
                    <a:gd name="connsiteY1" fmla="*/ 1031597 h 1323697"/>
                    <a:gd name="connsiteX2" fmla="*/ 970887 w 1030043"/>
                    <a:gd name="connsiteY2" fmla="*/ 732843 h 1323697"/>
                    <a:gd name="connsiteX3" fmla="*/ 1016183 w 1030043"/>
                    <a:gd name="connsiteY3" fmla="*/ 311868 h 1323697"/>
                    <a:gd name="connsiteX4" fmla="*/ 759159 w 1030043"/>
                    <a:gd name="connsiteY4" fmla="*/ 24548 h 1323697"/>
                    <a:gd name="connsiteX5" fmla="*/ 232413 w 1030043"/>
                    <a:gd name="connsiteY5" fmla="*/ 72747 h 1323697"/>
                    <a:gd name="connsiteX6" fmla="*/ 942 w 1030043"/>
                    <a:gd name="connsiteY6" fmla="*/ 530521 h 1323697"/>
                    <a:gd name="connsiteX7" fmla="*/ 308613 w 1030043"/>
                    <a:gd name="connsiteY7" fmla="*/ 1047472 h 1323697"/>
                    <a:gd name="connsiteX8" fmla="*/ 327663 w 1030043"/>
                    <a:gd name="connsiteY8" fmla="*/ 1323697 h 1323697"/>
                    <a:gd name="connsiteX0" fmla="*/ 722511 w 1030043"/>
                    <a:gd name="connsiteY0" fmla="*/ 1351395 h 1351395"/>
                    <a:gd name="connsiteX1" fmla="*/ 762638 w 1030043"/>
                    <a:gd name="connsiteY1" fmla="*/ 1031597 h 1351395"/>
                    <a:gd name="connsiteX2" fmla="*/ 970887 w 1030043"/>
                    <a:gd name="connsiteY2" fmla="*/ 732843 h 1351395"/>
                    <a:gd name="connsiteX3" fmla="*/ 1016183 w 1030043"/>
                    <a:gd name="connsiteY3" fmla="*/ 311868 h 1351395"/>
                    <a:gd name="connsiteX4" fmla="*/ 759159 w 1030043"/>
                    <a:gd name="connsiteY4" fmla="*/ 24548 h 1351395"/>
                    <a:gd name="connsiteX5" fmla="*/ 232413 w 1030043"/>
                    <a:gd name="connsiteY5" fmla="*/ 72747 h 1351395"/>
                    <a:gd name="connsiteX6" fmla="*/ 942 w 1030043"/>
                    <a:gd name="connsiteY6" fmla="*/ 530521 h 1351395"/>
                    <a:gd name="connsiteX7" fmla="*/ 308613 w 1030043"/>
                    <a:gd name="connsiteY7" fmla="*/ 1047472 h 1351395"/>
                    <a:gd name="connsiteX8" fmla="*/ 327663 w 1030043"/>
                    <a:gd name="connsiteY8" fmla="*/ 1323697 h 1351395"/>
                    <a:gd name="connsiteX0" fmla="*/ 722511 w 1030043"/>
                    <a:gd name="connsiteY0" fmla="*/ 1351395 h 1351395"/>
                    <a:gd name="connsiteX1" fmla="*/ 762638 w 1030043"/>
                    <a:gd name="connsiteY1" fmla="*/ 1031597 h 1351395"/>
                    <a:gd name="connsiteX2" fmla="*/ 970887 w 1030043"/>
                    <a:gd name="connsiteY2" fmla="*/ 732843 h 1351395"/>
                    <a:gd name="connsiteX3" fmla="*/ 1016183 w 1030043"/>
                    <a:gd name="connsiteY3" fmla="*/ 311868 h 1351395"/>
                    <a:gd name="connsiteX4" fmla="*/ 759159 w 1030043"/>
                    <a:gd name="connsiteY4" fmla="*/ 24548 h 1351395"/>
                    <a:gd name="connsiteX5" fmla="*/ 232413 w 1030043"/>
                    <a:gd name="connsiteY5" fmla="*/ 72747 h 1351395"/>
                    <a:gd name="connsiteX6" fmla="*/ 942 w 1030043"/>
                    <a:gd name="connsiteY6" fmla="*/ 530521 h 1351395"/>
                    <a:gd name="connsiteX7" fmla="*/ 308613 w 1030043"/>
                    <a:gd name="connsiteY7" fmla="*/ 1047472 h 1351395"/>
                    <a:gd name="connsiteX8" fmla="*/ 327663 w 1030043"/>
                    <a:gd name="connsiteY8" fmla="*/ 1323697 h 1351395"/>
                    <a:gd name="connsiteX0" fmla="*/ 722511 w 1035209"/>
                    <a:gd name="connsiteY0" fmla="*/ 1351395 h 1351395"/>
                    <a:gd name="connsiteX1" fmla="*/ 762638 w 1035209"/>
                    <a:gd name="connsiteY1" fmla="*/ 1031597 h 1351395"/>
                    <a:gd name="connsiteX2" fmla="*/ 970887 w 1035209"/>
                    <a:gd name="connsiteY2" fmla="*/ 732843 h 1351395"/>
                    <a:gd name="connsiteX3" fmla="*/ 1016183 w 1035209"/>
                    <a:gd name="connsiteY3" fmla="*/ 311868 h 1351395"/>
                    <a:gd name="connsiteX4" fmla="*/ 759159 w 1035209"/>
                    <a:gd name="connsiteY4" fmla="*/ 24548 h 1351395"/>
                    <a:gd name="connsiteX5" fmla="*/ 232413 w 1035209"/>
                    <a:gd name="connsiteY5" fmla="*/ 72747 h 1351395"/>
                    <a:gd name="connsiteX6" fmla="*/ 942 w 1035209"/>
                    <a:gd name="connsiteY6" fmla="*/ 530521 h 1351395"/>
                    <a:gd name="connsiteX7" fmla="*/ 308613 w 1035209"/>
                    <a:gd name="connsiteY7" fmla="*/ 1047472 h 1351395"/>
                    <a:gd name="connsiteX8" fmla="*/ 327663 w 1035209"/>
                    <a:gd name="connsiteY8" fmla="*/ 1323697 h 1351395"/>
                    <a:gd name="connsiteX0" fmla="*/ 722489 w 1036677"/>
                    <a:gd name="connsiteY0" fmla="*/ 1332284 h 1332284"/>
                    <a:gd name="connsiteX1" fmla="*/ 762616 w 1036677"/>
                    <a:gd name="connsiteY1" fmla="*/ 1012486 h 1332284"/>
                    <a:gd name="connsiteX2" fmla="*/ 970865 w 1036677"/>
                    <a:gd name="connsiteY2" fmla="*/ 713732 h 1332284"/>
                    <a:gd name="connsiteX3" fmla="*/ 1016161 w 1036677"/>
                    <a:gd name="connsiteY3" fmla="*/ 292757 h 1332284"/>
                    <a:gd name="connsiteX4" fmla="*/ 738938 w 1036677"/>
                    <a:gd name="connsiteY4" fmla="*/ 35735 h 1332284"/>
                    <a:gd name="connsiteX5" fmla="*/ 232391 w 1036677"/>
                    <a:gd name="connsiteY5" fmla="*/ 53636 h 1332284"/>
                    <a:gd name="connsiteX6" fmla="*/ 920 w 1036677"/>
                    <a:gd name="connsiteY6" fmla="*/ 511410 h 1332284"/>
                    <a:gd name="connsiteX7" fmla="*/ 308591 w 1036677"/>
                    <a:gd name="connsiteY7" fmla="*/ 1028361 h 1332284"/>
                    <a:gd name="connsiteX8" fmla="*/ 327641 w 1036677"/>
                    <a:gd name="connsiteY8" fmla="*/ 1304586 h 1332284"/>
                    <a:gd name="connsiteX0" fmla="*/ 722227 w 1036415"/>
                    <a:gd name="connsiteY0" fmla="*/ 1319594 h 1319594"/>
                    <a:gd name="connsiteX1" fmla="*/ 762354 w 1036415"/>
                    <a:gd name="connsiteY1" fmla="*/ 999796 h 1319594"/>
                    <a:gd name="connsiteX2" fmla="*/ 970603 w 1036415"/>
                    <a:gd name="connsiteY2" fmla="*/ 701042 h 1319594"/>
                    <a:gd name="connsiteX3" fmla="*/ 1015899 w 1036415"/>
                    <a:gd name="connsiteY3" fmla="*/ 280067 h 1319594"/>
                    <a:gd name="connsiteX4" fmla="*/ 738676 w 1036415"/>
                    <a:gd name="connsiteY4" fmla="*/ 23045 h 1319594"/>
                    <a:gd name="connsiteX5" fmla="*/ 242229 w 1036415"/>
                    <a:gd name="connsiteY5" fmla="*/ 66194 h 1319594"/>
                    <a:gd name="connsiteX6" fmla="*/ 658 w 1036415"/>
                    <a:gd name="connsiteY6" fmla="*/ 498720 h 1319594"/>
                    <a:gd name="connsiteX7" fmla="*/ 308329 w 1036415"/>
                    <a:gd name="connsiteY7" fmla="*/ 1015671 h 1319594"/>
                    <a:gd name="connsiteX8" fmla="*/ 327379 w 1036415"/>
                    <a:gd name="connsiteY8" fmla="*/ 1291896 h 131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6415" h="1319594">
                      <a:moveTo>
                        <a:pt x="722227" y="1319594"/>
                      </a:moveTo>
                      <a:cubicBezTo>
                        <a:pt x="710321" y="1240219"/>
                        <a:pt x="705809" y="1087738"/>
                        <a:pt x="762354" y="999796"/>
                      </a:cubicBezTo>
                      <a:cubicBezTo>
                        <a:pt x="818899" y="911854"/>
                        <a:pt x="903097" y="815947"/>
                        <a:pt x="970603" y="701042"/>
                      </a:cubicBezTo>
                      <a:cubicBezTo>
                        <a:pt x="1038109" y="586137"/>
                        <a:pt x="1054554" y="393067"/>
                        <a:pt x="1015899" y="280067"/>
                      </a:cubicBezTo>
                      <a:cubicBezTo>
                        <a:pt x="977244" y="167067"/>
                        <a:pt x="867621" y="58690"/>
                        <a:pt x="738676" y="23045"/>
                      </a:cubicBezTo>
                      <a:cubicBezTo>
                        <a:pt x="609731" y="-12600"/>
                        <a:pt x="365232" y="-13085"/>
                        <a:pt x="242229" y="66194"/>
                      </a:cubicBezTo>
                      <a:cubicBezTo>
                        <a:pt x="119226" y="145473"/>
                        <a:pt x="-10359" y="340474"/>
                        <a:pt x="658" y="498720"/>
                      </a:cubicBezTo>
                      <a:cubicBezTo>
                        <a:pt x="11675" y="656966"/>
                        <a:pt x="304371" y="913773"/>
                        <a:pt x="308329" y="1015671"/>
                      </a:cubicBezTo>
                      <a:cubicBezTo>
                        <a:pt x="312287" y="1117569"/>
                        <a:pt x="328966" y="1181564"/>
                        <a:pt x="327379" y="1291896"/>
                      </a:cubicBezTo>
                    </a:path>
                  </a:pathLst>
                </a:cu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 dirty="0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xmlns="" id="{463B96FD-ABCF-429A-9A7D-6FD41529391E}"/>
                    </a:ext>
                  </a:extLst>
                </p:cNvPr>
                <p:cNvSpPr/>
                <p:nvPr/>
              </p:nvSpPr>
              <p:spPr>
                <a:xfrm rot="5065362">
                  <a:off x="179052" y="3680106"/>
                  <a:ext cx="122483" cy="193993"/>
                </a:xfrm>
                <a:custGeom>
                  <a:avLst/>
                  <a:gdLst>
                    <a:gd name="connsiteX0" fmla="*/ 16863 w 437777"/>
                    <a:gd name="connsiteY0" fmla="*/ 1665 h 828979"/>
                    <a:gd name="connsiteX1" fmla="*/ 2349 w 437777"/>
                    <a:gd name="connsiteY1" fmla="*/ 59722 h 828979"/>
                    <a:gd name="connsiteX2" fmla="*/ 60406 w 437777"/>
                    <a:gd name="connsiteY2" fmla="*/ 393550 h 828979"/>
                    <a:gd name="connsiteX3" fmla="*/ 437777 w 437777"/>
                    <a:gd name="connsiteY3" fmla="*/ 828979 h 82897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9526 w 516640"/>
                    <a:gd name="connsiteY0" fmla="*/ 6344 h 852708"/>
                    <a:gd name="connsiteX1" fmla="*/ 5012 w 516640"/>
                    <a:gd name="connsiteY1" fmla="*/ 64401 h 852708"/>
                    <a:gd name="connsiteX2" fmla="*/ 101169 w 516640"/>
                    <a:gd name="connsiteY2" fmla="*/ 531579 h 852708"/>
                    <a:gd name="connsiteX3" fmla="*/ 516640 w 516640"/>
                    <a:gd name="connsiteY3" fmla="*/ 852708 h 852708"/>
                    <a:gd name="connsiteX0" fmla="*/ 0 w 497114"/>
                    <a:gd name="connsiteY0" fmla="*/ 0 h 846364"/>
                    <a:gd name="connsiteX1" fmla="*/ 81643 w 497114"/>
                    <a:gd name="connsiteY1" fmla="*/ 525235 h 846364"/>
                    <a:gd name="connsiteX2" fmla="*/ 497114 w 497114"/>
                    <a:gd name="connsiteY2" fmla="*/ 846364 h 846364"/>
                    <a:gd name="connsiteX0" fmla="*/ 5188 w 502302"/>
                    <a:gd name="connsiteY0" fmla="*/ 0 h 846364"/>
                    <a:gd name="connsiteX1" fmla="*/ 86831 w 502302"/>
                    <a:gd name="connsiteY1" fmla="*/ 525235 h 846364"/>
                    <a:gd name="connsiteX2" fmla="*/ 502302 w 502302"/>
                    <a:gd name="connsiteY2" fmla="*/ 846364 h 846364"/>
                    <a:gd name="connsiteX0" fmla="*/ 5188 w 502302"/>
                    <a:gd name="connsiteY0" fmla="*/ 0 h 846364"/>
                    <a:gd name="connsiteX1" fmla="*/ 86831 w 502302"/>
                    <a:gd name="connsiteY1" fmla="*/ 525235 h 846364"/>
                    <a:gd name="connsiteX2" fmla="*/ 502302 w 502302"/>
                    <a:gd name="connsiteY2" fmla="*/ 846364 h 846364"/>
                    <a:gd name="connsiteX0" fmla="*/ 5188 w 502302"/>
                    <a:gd name="connsiteY0" fmla="*/ 0 h 795564"/>
                    <a:gd name="connsiteX1" fmla="*/ 86831 w 502302"/>
                    <a:gd name="connsiteY1" fmla="*/ 525235 h 795564"/>
                    <a:gd name="connsiteX2" fmla="*/ 502302 w 502302"/>
                    <a:gd name="connsiteY2" fmla="*/ 795564 h 795564"/>
                    <a:gd name="connsiteX0" fmla="*/ 5188 w 502302"/>
                    <a:gd name="connsiteY0" fmla="*/ 0 h 795564"/>
                    <a:gd name="connsiteX1" fmla="*/ 86831 w 502302"/>
                    <a:gd name="connsiteY1" fmla="*/ 525235 h 795564"/>
                    <a:gd name="connsiteX2" fmla="*/ 502302 w 502302"/>
                    <a:gd name="connsiteY2" fmla="*/ 795564 h 795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302" h="795564">
                      <a:moveTo>
                        <a:pt x="5188" y="0"/>
                      </a:moveTo>
                      <a:cubicBezTo>
                        <a:pt x="-9553" y="293574"/>
                        <a:pt x="3979" y="392641"/>
                        <a:pt x="86831" y="525235"/>
                      </a:cubicBezTo>
                      <a:cubicBezTo>
                        <a:pt x="169683" y="657829"/>
                        <a:pt x="305452" y="775304"/>
                        <a:pt x="502302" y="795564"/>
                      </a:cubicBezTo>
                    </a:path>
                  </a:pathLst>
                </a:cu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A9ED9597-0578-43FB-B27C-949DC5211885}"/>
                  </a:ext>
                </a:extLst>
              </p:cNvPr>
              <p:cNvSpPr/>
              <p:nvPr/>
            </p:nvSpPr>
            <p:spPr>
              <a:xfrm rot="18000000">
                <a:off x="290363" y="4569175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CBBE371F-B817-4296-8042-E6CCFC9D7A26}"/>
                </a:ext>
              </a:extLst>
            </p:cNvPr>
            <p:cNvGrpSpPr/>
            <p:nvPr/>
          </p:nvGrpSpPr>
          <p:grpSpPr>
            <a:xfrm>
              <a:off x="9364977" y="1622426"/>
              <a:ext cx="1719546" cy="1011675"/>
              <a:chOff x="14848497" y="4232677"/>
              <a:chExt cx="1040284" cy="612039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964409B3-9CA9-45C6-9905-5298FCF3B349}"/>
                  </a:ext>
                </a:extLst>
              </p:cNvPr>
              <p:cNvSpPr/>
              <p:nvPr/>
            </p:nvSpPr>
            <p:spPr>
              <a:xfrm rot="783689">
                <a:off x="14848497" y="4232677"/>
                <a:ext cx="1040284" cy="612039"/>
              </a:xfrm>
              <a:custGeom>
                <a:avLst/>
                <a:gdLst>
                  <a:gd name="connsiteX0" fmla="*/ 174609 w 1214799"/>
                  <a:gd name="connsiteY0" fmla="*/ 0 h 714713"/>
                  <a:gd name="connsiteX1" fmla="*/ 1040190 w 1214799"/>
                  <a:gd name="connsiteY1" fmla="*/ 0 h 714713"/>
                  <a:gd name="connsiteX2" fmla="*/ 1214799 w 1214799"/>
                  <a:gd name="connsiteY2" fmla="*/ 174609 h 714713"/>
                  <a:gd name="connsiteX3" fmla="*/ 1214799 w 1214799"/>
                  <a:gd name="connsiteY3" fmla="*/ 714713 h 714713"/>
                  <a:gd name="connsiteX4" fmla="*/ 0 w 1214799"/>
                  <a:gd name="connsiteY4" fmla="*/ 714713 h 714713"/>
                  <a:gd name="connsiteX5" fmla="*/ 0 w 1214799"/>
                  <a:gd name="connsiteY5" fmla="*/ 174609 h 714713"/>
                  <a:gd name="connsiteX6" fmla="*/ 174609 w 1214799"/>
                  <a:gd name="connsiteY6" fmla="*/ 0 h 714713"/>
                  <a:gd name="connsiteX0" fmla="*/ 174609 w 1214799"/>
                  <a:gd name="connsiteY0" fmla="*/ 0 h 717139"/>
                  <a:gd name="connsiteX1" fmla="*/ 1040190 w 1214799"/>
                  <a:gd name="connsiteY1" fmla="*/ 0 h 717139"/>
                  <a:gd name="connsiteX2" fmla="*/ 1214799 w 1214799"/>
                  <a:gd name="connsiteY2" fmla="*/ 174609 h 717139"/>
                  <a:gd name="connsiteX3" fmla="*/ 1214799 w 1214799"/>
                  <a:gd name="connsiteY3" fmla="*/ 714713 h 717139"/>
                  <a:gd name="connsiteX4" fmla="*/ 558534 w 1214799"/>
                  <a:gd name="connsiteY4" fmla="*/ 717139 h 717139"/>
                  <a:gd name="connsiteX5" fmla="*/ 0 w 1214799"/>
                  <a:gd name="connsiteY5" fmla="*/ 714713 h 717139"/>
                  <a:gd name="connsiteX6" fmla="*/ 0 w 1214799"/>
                  <a:gd name="connsiteY6" fmla="*/ 174609 h 717139"/>
                  <a:gd name="connsiteX7" fmla="*/ 174609 w 1214799"/>
                  <a:gd name="connsiteY7" fmla="*/ 0 h 717139"/>
                  <a:gd name="connsiteX0" fmla="*/ 558534 w 1214799"/>
                  <a:gd name="connsiteY0" fmla="*/ 717139 h 808579"/>
                  <a:gd name="connsiteX1" fmla="*/ 0 w 1214799"/>
                  <a:gd name="connsiteY1" fmla="*/ 714713 h 808579"/>
                  <a:gd name="connsiteX2" fmla="*/ 0 w 1214799"/>
                  <a:gd name="connsiteY2" fmla="*/ 174609 h 808579"/>
                  <a:gd name="connsiteX3" fmla="*/ 174609 w 1214799"/>
                  <a:gd name="connsiteY3" fmla="*/ 0 h 808579"/>
                  <a:gd name="connsiteX4" fmla="*/ 1040190 w 1214799"/>
                  <a:gd name="connsiteY4" fmla="*/ 0 h 808579"/>
                  <a:gd name="connsiteX5" fmla="*/ 1214799 w 1214799"/>
                  <a:gd name="connsiteY5" fmla="*/ 174609 h 808579"/>
                  <a:gd name="connsiteX6" fmla="*/ 1214799 w 1214799"/>
                  <a:gd name="connsiteY6" fmla="*/ 714713 h 808579"/>
                  <a:gd name="connsiteX7" fmla="*/ 649974 w 1214799"/>
                  <a:gd name="connsiteY7" fmla="*/ 808579 h 808579"/>
                  <a:gd name="connsiteX0" fmla="*/ 558534 w 1214799"/>
                  <a:gd name="connsiteY0" fmla="*/ 717139 h 717139"/>
                  <a:gd name="connsiteX1" fmla="*/ 0 w 1214799"/>
                  <a:gd name="connsiteY1" fmla="*/ 714713 h 717139"/>
                  <a:gd name="connsiteX2" fmla="*/ 0 w 1214799"/>
                  <a:gd name="connsiteY2" fmla="*/ 174609 h 717139"/>
                  <a:gd name="connsiteX3" fmla="*/ 174609 w 1214799"/>
                  <a:gd name="connsiteY3" fmla="*/ 0 h 717139"/>
                  <a:gd name="connsiteX4" fmla="*/ 1040190 w 1214799"/>
                  <a:gd name="connsiteY4" fmla="*/ 0 h 717139"/>
                  <a:gd name="connsiteX5" fmla="*/ 1214799 w 1214799"/>
                  <a:gd name="connsiteY5" fmla="*/ 174609 h 717139"/>
                  <a:gd name="connsiteX6" fmla="*/ 1214799 w 1214799"/>
                  <a:gd name="connsiteY6" fmla="*/ 714713 h 717139"/>
                  <a:gd name="connsiteX0" fmla="*/ 0 w 1214799"/>
                  <a:gd name="connsiteY0" fmla="*/ 714713 h 714713"/>
                  <a:gd name="connsiteX1" fmla="*/ 0 w 1214799"/>
                  <a:gd name="connsiteY1" fmla="*/ 174609 h 714713"/>
                  <a:gd name="connsiteX2" fmla="*/ 174609 w 1214799"/>
                  <a:gd name="connsiteY2" fmla="*/ 0 h 714713"/>
                  <a:gd name="connsiteX3" fmla="*/ 1040190 w 1214799"/>
                  <a:gd name="connsiteY3" fmla="*/ 0 h 714713"/>
                  <a:gd name="connsiteX4" fmla="*/ 1214799 w 1214799"/>
                  <a:gd name="connsiteY4" fmla="*/ 174609 h 714713"/>
                  <a:gd name="connsiteX5" fmla="*/ 1214799 w 1214799"/>
                  <a:gd name="connsiteY5" fmla="*/ 714713 h 714713"/>
                  <a:gd name="connsiteX0" fmla="*/ 0 w 1214799"/>
                  <a:gd name="connsiteY0" fmla="*/ 714713 h 714713"/>
                  <a:gd name="connsiteX1" fmla="*/ 0 w 1214799"/>
                  <a:gd name="connsiteY1" fmla="*/ 174609 h 714713"/>
                  <a:gd name="connsiteX2" fmla="*/ 174609 w 1214799"/>
                  <a:gd name="connsiteY2" fmla="*/ 0 h 714713"/>
                  <a:gd name="connsiteX3" fmla="*/ 1040190 w 1214799"/>
                  <a:gd name="connsiteY3" fmla="*/ 0 h 714713"/>
                  <a:gd name="connsiteX4" fmla="*/ 1214799 w 1214799"/>
                  <a:gd name="connsiteY4" fmla="*/ 174609 h 71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799" h="714713">
                    <a:moveTo>
                      <a:pt x="0" y="714713"/>
                    </a:moveTo>
                    <a:lnTo>
                      <a:pt x="0" y="174609"/>
                    </a:lnTo>
                    <a:cubicBezTo>
                      <a:pt x="0" y="78175"/>
                      <a:pt x="78175" y="0"/>
                      <a:pt x="174609" y="0"/>
                    </a:cubicBezTo>
                    <a:lnTo>
                      <a:pt x="1040190" y="0"/>
                    </a:lnTo>
                    <a:cubicBezTo>
                      <a:pt x="1136624" y="0"/>
                      <a:pt x="1214799" y="78175"/>
                      <a:pt x="1214799" y="174609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B416E67D-A35D-4DA1-A601-D98C31D42BBF}"/>
                  </a:ext>
                </a:extLst>
              </p:cNvPr>
              <p:cNvSpPr/>
              <p:nvPr/>
            </p:nvSpPr>
            <p:spPr>
              <a:xfrm rot="783689">
                <a:off x="14982449" y="4346790"/>
                <a:ext cx="769225" cy="452565"/>
              </a:xfrm>
              <a:custGeom>
                <a:avLst/>
                <a:gdLst>
                  <a:gd name="connsiteX0" fmla="*/ 174609 w 1214799"/>
                  <a:gd name="connsiteY0" fmla="*/ 0 h 714713"/>
                  <a:gd name="connsiteX1" fmla="*/ 1040190 w 1214799"/>
                  <a:gd name="connsiteY1" fmla="*/ 0 h 714713"/>
                  <a:gd name="connsiteX2" fmla="*/ 1214799 w 1214799"/>
                  <a:gd name="connsiteY2" fmla="*/ 174609 h 714713"/>
                  <a:gd name="connsiteX3" fmla="*/ 1214799 w 1214799"/>
                  <a:gd name="connsiteY3" fmla="*/ 714713 h 714713"/>
                  <a:gd name="connsiteX4" fmla="*/ 0 w 1214799"/>
                  <a:gd name="connsiteY4" fmla="*/ 714713 h 714713"/>
                  <a:gd name="connsiteX5" fmla="*/ 0 w 1214799"/>
                  <a:gd name="connsiteY5" fmla="*/ 174609 h 714713"/>
                  <a:gd name="connsiteX6" fmla="*/ 174609 w 1214799"/>
                  <a:gd name="connsiteY6" fmla="*/ 0 h 714713"/>
                  <a:gd name="connsiteX0" fmla="*/ 174609 w 1214799"/>
                  <a:gd name="connsiteY0" fmla="*/ 0 h 717139"/>
                  <a:gd name="connsiteX1" fmla="*/ 1040190 w 1214799"/>
                  <a:gd name="connsiteY1" fmla="*/ 0 h 717139"/>
                  <a:gd name="connsiteX2" fmla="*/ 1214799 w 1214799"/>
                  <a:gd name="connsiteY2" fmla="*/ 174609 h 717139"/>
                  <a:gd name="connsiteX3" fmla="*/ 1214799 w 1214799"/>
                  <a:gd name="connsiteY3" fmla="*/ 714713 h 717139"/>
                  <a:gd name="connsiteX4" fmla="*/ 558534 w 1214799"/>
                  <a:gd name="connsiteY4" fmla="*/ 717139 h 717139"/>
                  <a:gd name="connsiteX5" fmla="*/ 0 w 1214799"/>
                  <a:gd name="connsiteY5" fmla="*/ 714713 h 717139"/>
                  <a:gd name="connsiteX6" fmla="*/ 0 w 1214799"/>
                  <a:gd name="connsiteY6" fmla="*/ 174609 h 717139"/>
                  <a:gd name="connsiteX7" fmla="*/ 174609 w 1214799"/>
                  <a:gd name="connsiteY7" fmla="*/ 0 h 717139"/>
                  <a:gd name="connsiteX0" fmla="*/ 558534 w 1214799"/>
                  <a:gd name="connsiteY0" fmla="*/ 717139 h 808579"/>
                  <a:gd name="connsiteX1" fmla="*/ 0 w 1214799"/>
                  <a:gd name="connsiteY1" fmla="*/ 714713 h 808579"/>
                  <a:gd name="connsiteX2" fmla="*/ 0 w 1214799"/>
                  <a:gd name="connsiteY2" fmla="*/ 174609 h 808579"/>
                  <a:gd name="connsiteX3" fmla="*/ 174609 w 1214799"/>
                  <a:gd name="connsiteY3" fmla="*/ 0 h 808579"/>
                  <a:gd name="connsiteX4" fmla="*/ 1040190 w 1214799"/>
                  <a:gd name="connsiteY4" fmla="*/ 0 h 808579"/>
                  <a:gd name="connsiteX5" fmla="*/ 1214799 w 1214799"/>
                  <a:gd name="connsiteY5" fmla="*/ 174609 h 808579"/>
                  <a:gd name="connsiteX6" fmla="*/ 1214799 w 1214799"/>
                  <a:gd name="connsiteY6" fmla="*/ 714713 h 808579"/>
                  <a:gd name="connsiteX7" fmla="*/ 649974 w 1214799"/>
                  <a:gd name="connsiteY7" fmla="*/ 808579 h 808579"/>
                  <a:gd name="connsiteX0" fmla="*/ 558534 w 1214799"/>
                  <a:gd name="connsiteY0" fmla="*/ 717139 h 717139"/>
                  <a:gd name="connsiteX1" fmla="*/ 0 w 1214799"/>
                  <a:gd name="connsiteY1" fmla="*/ 714713 h 717139"/>
                  <a:gd name="connsiteX2" fmla="*/ 0 w 1214799"/>
                  <a:gd name="connsiteY2" fmla="*/ 174609 h 717139"/>
                  <a:gd name="connsiteX3" fmla="*/ 174609 w 1214799"/>
                  <a:gd name="connsiteY3" fmla="*/ 0 h 717139"/>
                  <a:gd name="connsiteX4" fmla="*/ 1040190 w 1214799"/>
                  <a:gd name="connsiteY4" fmla="*/ 0 h 717139"/>
                  <a:gd name="connsiteX5" fmla="*/ 1214799 w 1214799"/>
                  <a:gd name="connsiteY5" fmla="*/ 174609 h 717139"/>
                  <a:gd name="connsiteX6" fmla="*/ 1214799 w 1214799"/>
                  <a:gd name="connsiteY6" fmla="*/ 714713 h 717139"/>
                  <a:gd name="connsiteX0" fmla="*/ 0 w 1214799"/>
                  <a:gd name="connsiteY0" fmla="*/ 714713 h 714713"/>
                  <a:gd name="connsiteX1" fmla="*/ 0 w 1214799"/>
                  <a:gd name="connsiteY1" fmla="*/ 174609 h 714713"/>
                  <a:gd name="connsiteX2" fmla="*/ 174609 w 1214799"/>
                  <a:gd name="connsiteY2" fmla="*/ 0 h 714713"/>
                  <a:gd name="connsiteX3" fmla="*/ 1040190 w 1214799"/>
                  <a:gd name="connsiteY3" fmla="*/ 0 h 714713"/>
                  <a:gd name="connsiteX4" fmla="*/ 1214799 w 1214799"/>
                  <a:gd name="connsiteY4" fmla="*/ 174609 h 714713"/>
                  <a:gd name="connsiteX5" fmla="*/ 1214799 w 1214799"/>
                  <a:gd name="connsiteY5" fmla="*/ 714713 h 714713"/>
                  <a:gd name="connsiteX0" fmla="*/ 0 w 1214799"/>
                  <a:gd name="connsiteY0" fmla="*/ 714713 h 714713"/>
                  <a:gd name="connsiteX1" fmla="*/ 0 w 1214799"/>
                  <a:gd name="connsiteY1" fmla="*/ 174609 h 714713"/>
                  <a:gd name="connsiteX2" fmla="*/ 174609 w 1214799"/>
                  <a:gd name="connsiteY2" fmla="*/ 0 h 714713"/>
                  <a:gd name="connsiteX3" fmla="*/ 1040190 w 1214799"/>
                  <a:gd name="connsiteY3" fmla="*/ 0 h 714713"/>
                  <a:gd name="connsiteX4" fmla="*/ 1214799 w 1214799"/>
                  <a:gd name="connsiteY4" fmla="*/ 174609 h 71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4799" h="714713">
                    <a:moveTo>
                      <a:pt x="0" y="714713"/>
                    </a:moveTo>
                    <a:lnTo>
                      <a:pt x="0" y="174609"/>
                    </a:lnTo>
                    <a:cubicBezTo>
                      <a:pt x="0" y="78175"/>
                      <a:pt x="78175" y="0"/>
                      <a:pt x="174609" y="0"/>
                    </a:cubicBezTo>
                    <a:lnTo>
                      <a:pt x="1040190" y="0"/>
                    </a:lnTo>
                    <a:cubicBezTo>
                      <a:pt x="1136624" y="0"/>
                      <a:pt x="1214799" y="78175"/>
                      <a:pt x="1214799" y="174609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6A1B4BFB-7994-4E7E-8802-3DC4EF9D64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079755" y="4538526"/>
                <a:ext cx="72666" cy="204125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xmlns="" id="{1A0FA99B-AF9F-42B8-B6D3-2B300B9422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128172" y="4406333"/>
                <a:ext cx="130382" cy="366254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xmlns="" id="{3051CA01-65C9-4826-B793-D876084C10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1842" y="4418921"/>
                <a:ext cx="142983" cy="401652"/>
              </a:xfrm>
              <a:prstGeom prst="line">
                <a:avLst/>
              </a:pr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3128E33E-99F9-4658-873D-914898947701}"/>
                </a:ext>
              </a:extLst>
            </p:cNvPr>
            <p:cNvGrpSpPr/>
            <p:nvPr/>
          </p:nvGrpSpPr>
          <p:grpSpPr>
            <a:xfrm rot="972608">
              <a:off x="8364958" y="4406181"/>
              <a:ext cx="606167" cy="1088907"/>
              <a:chOff x="8084" y="3559763"/>
              <a:chExt cx="651650" cy="1167650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xmlns="" id="{582C5C7D-1DC8-45C5-881E-9742941D090B}"/>
                  </a:ext>
                </a:extLst>
              </p:cNvPr>
              <p:cNvGrpSpPr/>
              <p:nvPr/>
            </p:nvGrpSpPr>
            <p:grpSpPr>
              <a:xfrm>
                <a:off x="8084" y="3559763"/>
                <a:ext cx="651650" cy="1059862"/>
                <a:chOff x="8084" y="3559763"/>
                <a:chExt cx="651650" cy="1059862"/>
              </a:xfrm>
            </p:grpSpPr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xmlns="" id="{D1035C5B-77C0-45C0-A79B-025EE3196F34}"/>
                    </a:ext>
                  </a:extLst>
                </p:cNvPr>
                <p:cNvCxnSpPr/>
                <p:nvPr/>
              </p:nvCxnSpPr>
              <p:spPr>
                <a:xfrm>
                  <a:off x="216915" y="4390102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xmlns="" id="{E66F2DA5-C8F2-4BC3-B346-7FF69E91AA95}"/>
                    </a:ext>
                  </a:extLst>
                </p:cNvPr>
                <p:cNvCxnSpPr/>
                <p:nvPr/>
              </p:nvCxnSpPr>
              <p:spPr>
                <a:xfrm>
                  <a:off x="218240" y="4498744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09" name="直接连接符 108">
                  <a:extLst>
                    <a:ext uri="{FF2B5EF4-FFF2-40B4-BE49-F238E27FC236}">
                      <a16:creationId xmlns:a16="http://schemas.microsoft.com/office/drawing/2014/main" xmlns="" id="{89DEF6C2-7CC7-4F25-AF23-9E52B30AA69C}"/>
                    </a:ext>
                  </a:extLst>
                </p:cNvPr>
                <p:cNvCxnSpPr/>
                <p:nvPr/>
              </p:nvCxnSpPr>
              <p:spPr>
                <a:xfrm>
                  <a:off x="229090" y="4610561"/>
                  <a:ext cx="245097" cy="0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xmlns="" id="{6B453B6D-E93B-40BE-BA1D-1A66F6989D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13477" y="4381500"/>
                  <a:ext cx="0" cy="238125"/>
                </a:xfrm>
                <a:prstGeom prst="line">
                  <a:avLst/>
                </a:pr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xmlns="" id="{626B7030-04A2-4D37-8998-A90568DE0184}"/>
                    </a:ext>
                  </a:extLst>
                </p:cNvPr>
                <p:cNvSpPr/>
                <p:nvPr/>
              </p:nvSpPr>
              <p:spPr>
                <a:xfrm>
                  <a:off x="8084" y="3559763"/>
                  <a:ext cx="651650" cy="829702"/>
                </a:xfrm>
                <a:custGeom>
                  <a:avLst/>
                  <a:gdLst>
                    <a:gd name="connsiteX0" fmla="*/ 600232 w 960108"/>
                    <a:gd name="connsiteY0" fmla="*/ 1318580 h 1318580"/>
                    <a:gd name="connsiteX1" fmla="*/ 628807 w 960108"/>
                    <a:gd name="connsiteY1" fmla="*/ 1051880 h 1318580"/>
                    <a:gd name="connsiteX2" fmla="*/ 914557 w 960108"/>
                    <a:gd name="connsiteY2" fmla="*/ 670880 h 1318580"/>
                    <a:gd name="connsiteX3" fmla="*/ 933607 w 960108"/>
                    <a:gd name="connsiteY3" fmla="*/ 242255 h 1318580"/>
                    <a:gd name="connsiteX4" fmla="*/ 657382 w 960108"/>
                    <a:gd name="connsiteY4" fmla="*/ 23180 h 1318580"/>
                    <a:gd name="connsiteX5" fmla="*/ 181132 w 960108"/>
                    <a:gd name="connsiteY5" fmla="*/ 61280 h 1318580"/>
                    <a:gd name="connsiteX6" fmla="*/ 157 w 960108"/>
                    <a:gd name="connsiteY6" fmla="*/ 508955 h 1318580"/>
                    <a:gd name="connsiteX7" fmla="*/ 152557 w 960108"/>
                    <a:gd name="connsiteY7" fmla="*/ 975680 h 1318580"/>
                    <a:gd name="connsiteX8" fmla="*/ 314482 w 960108"/>
                    <a:gd name="connsiteY8" fmla="*/ 1032830 h 1318580"/>
                    <a:gd name="connsiteX9" fmla="*/ 343057 w 960108"/>
                    <a:gd name="connsiteY9" fmla="*/ 1309055 h 1318580"/>
                    <a:gd name="connsiteX0" fmla="*/ 600319 w 960195"/>
                    <a:gd name="connsiteY0" fmla="*/ 1318580 h 1318580"/>
                    <a:gd name="connsiteX1" fmla="*/ 628894 w 960195"/>
                    <a:gd name="connsiteY1" fmla="*/ 1051880 h 1318580"/>
                    <a:gd name="connsiteX2" fmla="*/ 914644 w 960195"/>
                    <a:gd name="connsiteY2" fmla="*/ 670880 h 1318580"/>
                    <a:gd name="connsiteX3" fmla="*/ 933694 w 960195"/>
                    <a:gd name="connsiteY3" fmla="*/ 242255 h 1318580"/>
                    <a:gd name="connsiteX4" fmla="*/ 657469 w 960195"/>
                    <a:gd name="connsiteY4" fmla="*/ 23180 h 1318580"/>
                    <a:gd name="connsiteX5" fmla="*/ 181219 w 960195"/>
                    <a:gd name="connsiteY5" fmla="*/ 61280 h 1318580"/>
                    <a:gd name="connsiteX6" fmla="*/ 244 w 960195"/>
                    <a:gd name="connsiteY6" fmla="*/ 508955 h 1318580"/>
                    <a:gd name="connsiteX7" fmla="*/ 146294 w 960195"/>
                    <a:gd name="connsiteY7" fmla="*/ 816930 h 1318580"/>
                    <a:gd name="connsiteX8" fmla="*/ 314569 w 960195"/>
                    <a:gd name="connsiteY8" fmla="*/ 1032830 h 1318580"/>
                    <a:gd name="connsiteX9" fmla="*/ 343144 w 960195"/>
                    <a:gd name="connsiteY9" fmla="*/ 1309055 h 1318580"/>
                    <a:gd name="connsiteX0" fmla="*/ 600319 w 937000"/>
                    <a:gd name="connsiteY0" fmla="*/ 1319458 h 1319458"/>
                    <a:gd name="connsiteX1" fmla="*/ 628894 w 937000"/>
                    <a:gd name="connsiteY1" fmla="*/ 1052758 h 1319458"/>
                    <a:gd name="connsiteX2" fmla="*/ 914644 w 937000"/>
                    <a:gd name="connsiteY2" fmla="*/ 671758 h 1319458"/>
                    <a:gd name="connsiteX3" fmla="*/ 889244 w 937000"/>
                    <a:gd name="connsiteY3" fmla="*/ 255833 h 1319458"/>
                    <a:gd name="connsiteX4" fmla="*/ 657469 w 937000"/>
                    <a:gd name="connsiteY4" fmla="*/ 24058 h 1319458"/>
                    <a:gd name="connsiteX5" fmla="*/ 181219 w 937000"/>
                    <a:gd name="connsiteY5" fmla="*/ 62158 h 1319458"/>
                    <a:gd name="connsiteX6" fmla="*/ 244 w 937000"/>
                    <a:gd name="connsiteY6" fmla="*/ 509833 h 1319458"/>
                    <a:gd name="connsiteX7" fmla="*/ 146294 w 937000"/>
                    <a:gd name="connsiteY7" fmla="*/ 817808 h 1319458"/>
                    <a:gd name="connsiteX8" fmla="*/ 314569 w 937000"/>
                    <a:gd name="connsiteY8" fmla="*/ 1033708 h 1319458"/>
                    <a:gd name="connsiteX9" fmla="*/ 343144 w 937000"/>
                    <a:gd name="connsiteY9" fmla="*/ 1309933 h 1319458"/>
                    <a:gd name="connsiteX0" fmla="*/ 651119 w 937000"/>
                    <a:gd name="connsiteY0" fmla="*/ 1300408 h 1309933"/>
                    <a:gd name="connsiteX1" fmla="*/ 628894 w 937000"/>
                    <a:gd name="connsiteY1" fmla="*/ 1052758 h 1309933"/>
                    <a:gd name="connsiteX2" fmla="*/ 914644 w 937000"/>
                    <a:gd name="connsiteY2" fmla="*/ 671758 h 1309933"/>
                    <a:gd name="connsiteX3" fmla="*/ 889244 w 937000"/>
                    <a:gd name="connsiteY3" fmla="*/ 255833 h 1309933"/>
                    <a:gd name="connsiteX4" fmla="*/ 657469 w 937000"/>
                    <a:gd name="connsiteY4" fmla="*/ 24058 h 1309933"/>
                    <a:gd name="connsiteX5" fmla="*/ 181219 w 937000"/>
                    <a:gd name="connsiteY5" fmla="*/ 62158 h 1309933"/>
                    <a:gd name="connsiteX6" fmla="*/ 244 w 937000"/>
                    <a:gd name="connsiteY6" fmla="*/ 509833 h 1309933"/>
                    <a:gd name="connsiteX7" fmla="*/ 146294 w 937000"/>
                    <a:gd name="connsiteY7" fmla="*/ 817808 h 1309933"/>
                    <a:gd name="connsiteX8" fmla="*/ 314569 w 937000"/>
                    <a:gd name="connsiteY8" fmla="*/ 1033708 h 1309933"/>
                    <a:gd name="connsiteX9" fmla="*/ 343144 w 937000"/>
                    <a:gd name="connsiteY9" fmla="*/ 1309933 h 1309933"/>
                    <a:gd name="connsiteX0" fmla="*/ 651119 w 930931"/>
                    <a:gd name="connsiteY0" fmla="*/ 1300408 h 1309933"/>
                    <a:gd name="connsiteX1" fmla="*/ 711444 w 930931"/>
                    <a:gd name="connsiteY1" fmla="*/ 1021008 h 1309933"/>
                    <a:gd name="connsiteX2" fmla="*/ 914644 w 930931"/>
                    <a:gd name="connsiteY2" fmla="*/ 671758 h 1309933"/>
                    <a:gd name="connsiteX3" fmla="*/ 889244 w 930931"/>
                    <a:gd name="connsiteY3" fmla="*/ 255833 h 1309933"/>
                    <a:gd name="connsiteX4" fmla="*/ 657469 w 930931"/>
                    <a:gd name="connsiteY4" fmla="*/ 24058 h 1309933"/>
                    <a:gd name="connsiteX5" fmla="*/ 181219 w 930931"/>
                    <a:gd name="connsiteY5" fmla="*/ 62158 h 1309933"/>
                    <a:gd name="connsiteX6" fmla="*/ 244 w 930931"/>
                    <a:gd name="connsiteY6" fmla="*/ 509833 h 1309933"/>
                    <a:gd name="connsiteX7" fmla="*/ 146294 w 930931"/>
                    <a:gd name="connsiteY7" fmla="*/ 817808 h 1309933"/>
                    <a:gd name="connsiteX8" fmla="*/ 314569 w 930931"/>
                    <a:gd name="connsiteY8" fmla="*/ 1033708 h 1309933"/>
                    <a:gd name="connsiteX9" fmla="*/ 343144 w 930931"/>
                    <a:gd name="connsiteY9" fmla="*/ 1309933 h 1309933"/>
                    <a:gd name="connsiteX0" fmla="*/ 651119 w 930931"/>
                    <a:gd name="connsiteY0" fmla="*/ 1300408 h 1313108"/>
                    <a:gd name="connsiteX1" fmla="*/ 711444 w 930931"/>
                    <a:gd name="connsiteY1" fmla="*/ 1021008 h 1313108"/>
                    <a:gd name="connsiteX2" fmla="*/ 914644 w 930931"/>
                    <a:gd name="connsiteY2" fmla="*/ 671758 h 1313108"/>
                    <a:gd name="connsiteX3" fmla="*/ 889244 w 930931"/>
                    <a:gd name="connsiteY3" fmla="*/ 255833 h 1313108"/>
                    <a:gd name="connsiteX4" fmla="*/ 657469 w 930931"/>
                    <a:gd name="connsiteY4" fmla="*/ 24058 h 1313108"/>
                    <a:gd name="connsiteX5" fmla="*/ 181219 w 930931"/>
                    <a:gd name="connsiteY5" fmla="*/ 62158 h 1313108"/>
                    <a:gd name="connsiteX6" fmla="*/ 244 w 930931"/>
                    <a:gd name="connsiteY6" fmla="*/ 509833 h 1313108"/>
                    <a:gd name="connsiteX7" fmla="*/ 146294 w 930931"/>
                    <a:gd name="connsiteY7" fmla="*/ 817808 h 1313108"/>
                    <a:gd name="connsiteX8" fmla="*/ 314569 w 930931"/>
                    <a:gd name="connsiteY8" fmla="*/ 1033708 h 1313108"/>
                    <a:gd name="connsiteX9" fmla="*/ 276469 w 930931"/>
                    <a:gd name="connsiteY9" fmla="*/ 1313108 h 1313108"/>
                    <a:gd name="connsiteX0" fmla="*/ 651100 w 930912"/>
                    <a:gd name="connsiteY0" fmla="*/ 1300408 h 1313108"/>
                    <a:gd name="connsiteX1" fmla="*/ 711425 w 930912"/>
                    <a:gd name="connsiteY1" fmla="*/ 1021008 h 1313108"/>
                    <a:gd name="connsiteX2" fmla="*/ 914625 w 930912"/>
                    <a:gd name="connsiteY2" fmla="*/ 671758 h 1313108"/>
                    <a:gd name="connsiteX3" fmla="*/ 889225 w 930912"/>
                    <a:gd name="connsiteY3" fmla="*/ 255833 h 1313108"/>
                    <a:gd name="connsiteX4" fmla="*/ 657450 w 930912"/>
                    <a:gd name="connsiteY4" fmla="*/ 24058 h 1313108"/>
                    <a:gd name="connsiteX5" fmla="*/ 181200 w 930912"/>
                    <a:gd name="connsiteY5" fmla="*/ 62158 h 1313108"/>
                    <a:gd name="connsiteX6" fmla="*/ 225 w 930912"/>
                    <a:gd name="connsiteY6" fmla="*/ 509833 h 1313108"/>
                    <a:gd name="connsiteX7" fmla="*/ 146275 w 930912"/>
                    <a:gd name="connsiteY7" fmla="*/ 817808 h 1313108"/>
                    <a:gd name="connsiteX8" fmla="*/ 257400 w 930912"/>
                    <a:gd name="connsiteY8" fmla="*/ 1036883 h 1313108"/>
                    <a:gd name="connsiteX9" fmla="*/ 276450 w 930912"/>
                    <a:gd name="connsiteY9" fmla="*/ 1313108 h 1313108"/>
                    <a:gd name="connsiteX0" fmla="*/ 651272 w 931084"/>
                    <a:gd name="connsiteY0" fmla="*/ 1300408 h 1313108"/>
                    <a:gd name="connsiteX1" fmla="*/ 711597 w 931084"/>
                    <a:gd name="connsiteY1" fmla="*/ 1021008 h 1313108"/>
                    <a:gd name="connsiteX2" fmla="*/ 914797 w 931084"/>
                    <a:gd name="connsiteY2" fmla="*/ 671758 h 1313108"/>
                    <a:gd name="connsiteX3" fmla="*/ 889397 w 931084"/>
                    <a:gd name="connsiteY3" fmla="*/ 255833 h 1313108"/>
                    <a:gd name="connsiteX4" fmla="*/ 657622 w 931084"/>
                    <a:gd name="connsiteY4" fmla="*/ 24058 h 1313108"/>
                    <a:gd name="connsiteX5" fmla="*/ 181372 w 931084"/>
                    <a:gd name="connsiteY5" fmla="*/ 62158 h 1313108"/>
                    <a:gd name="connsiteX6" fmla="*/ 397 w 931084"/>
                    <a:gd name="connsiteY6" fmla="*/ 509833 h 1313108"/>
                    <a:gd name="connsiteX7" fmla="*/ 136347 w 931084"/>
                    <a:gd name="connsiteY7" fmla="*/ 843056 h 1313108"/>
                    <a:gd name="connsiteX8" fmla="*/ 257572 w 931084"/>
                    <a:gd name="connsiteY8" fmla="*/ 1036883 h 1313108"/>
                    <a:gd name="connsiteX9" fmla="*/ 276622 w 931084"/>
                    <a:gd name="connsiteY9" fmla="*/ 1313108 h 1313108"/>
                    <a:gd name="connsiteX0" fmla="*/ 652145 w 931957"/>
                    <a:gd name="connsiteY0" fmla="*/ 1300408 h 1313108"/>
                    <a:gd name="connsiteX1" fmla="*/ 712470 w 931957"/>
                    <a:gd name="connsiteY1" fmla="*/ 1021008 h 1313108"/>
                    <a:gd name="connsiteX2" fmla="*/ 915670 w 931957"/>
                    <a:gd name="connsiteY2" fmla="*/ 671758 h 1313108"/>
                    <a:gd name="connsiteX3" fmla="*/ 890270 w 931957"/>
                    <a:gd name="connsiteY3" fmla="*/ 255833 h 1313108"/>
                    <a:gd name="connsiteX4" fmla="*/ 658495 w 931957"/>
                    <a:gd name="connsiteY4" fmla="*/ 24058 h 1313108"/>
                    <a:gd name="connsiteX5" fmla="*/ 182245 w 931957"/>
                    <a:gd name="connsiteY5" fmla="*/ 62158 h 1313108"/>
                    <a:gd name="connsiteX6" fmla="*/ 1270 w 931957"/>
                    <a:gd name="connsiteY6" fmla="*/ 509833 h 1313108"/>
                    <a:gd name="connsiteX7" fmla="*/ 258445 w 931957"/>
                    <a:gd name="connsiteY7" fmla="*/ 1036883 h 1313108"/>
                    <a:gd name="connsiteX8" fmla="*/ 277495 w 931957"/>
                    <a:gd name="connsiteY8" fmla="*/ 1313108 h 1313108"/>
                    <a:gd name="connsiteX0" fmla="*/ 652260 w 930025"/>
                    <a:gd name="connsiteY0" fmla="*/ 1307234 h 1319934"/>
                    <a:gd name="connsiteX1" fmla="*/ 712585 w 930025"/>
                    <a:gd name="connsiteY1" fmla="*/ 1027834 h 1319934"/>
                    <a:gd name="connsiteX2" fmla="*/ 915785 w 930025"/>
                    <a:gd name="connsiteY2" fmla="*/ 678584 h 1319934"/>
                    <a:gd name="connsiteX3" fmla="*/ 890385 w 930025"/>
                    <a:gd name="connsiteY3" fmla="*/ 262659 h 1319934"/>
                    <a:gd name="connsiteX4" fmla="*/ 709106 w 930025"/>
                    <a:gd name="connsiteY4" fmla="*/ 20785 h 1319934"/>
                    <a:gd name="connsiteX5" fmla="*/ 182360 w 930025"/>
                    <a:gd name="connsiteY5" fmla="*/ 68984 h 1319934"/>
                    <a:gd name="connsiteX6" fmla="*/ 1385 w 930025"/>
                    <a:gd name="connsiteY6" fmla="*/ 516659 h 1319934"/>
                    <a:gd name="connsiteX7" fmla="*/ 258560 w 930025"/>
                    <a:gd name="connsiteY7" fmla="*/ 1043709 h 1319934"/>
                    <a:gd name="connsiteX8" fmla="*/ 277610 w 930025"/>
                    <a:gd name="connsiteY8" fmla="*/ 1319934 h 1319934"/>
                    <a:gd name="connsiteX0" fmla="*/ 652260 w 978747"/>
                    <a:gd name="connsiteY0" fmla="*/ 1310529 h 1323229"/>
                    <a:gd name="connsiteX1" fmla="*/ 712585 w 978747"/>
                    <a:gd name="connsiteY1" fmla="*/ 1031129 h 1323229"/>
                    <a:gd name="connsiteX2" fmla="*/ 915785 w 978747"/>
                    <a:gd name="connsiteY2" fmla="*/ 681879 h 1323229"/>
                    <a:gd name="connsiteX3" fmla="*/ 966130 w 978747"/>
                    <a:gd name="connsiteY3" fmla="*/ 311400 h 1323229"/>
                    <a:gd name="connsiteX4" fmla="*/ 709106 w 978747"/>
                    <a:gd name="connsiteY4" fmla="*/ 24080 h 1323229"/>
                    <a:gd name="connsiteX5" fmla="*/ 182360 w 978747"/>
                    <a:gd name="connsiteY5" fmla="*/ 72279 h 1323229"/>
                    <a:gd name="connsiteX6" fmla="*/ 1385 w 978747"/>
                    <a:gd name="connsiteY6" fmla="*/ 519954 h 1323229"/>
                    <a:gd name="connsiteX7" fmla="*/ 258560 w 978747"/>
                    <a:gd name="connsiteY7" fmla="*/ 1047004 h 1323229"/>
                    <a:gd name="connsiteX8" fmla="*/ 277610 w 978747"/>
                    <a:gd name="connsiteY8" fmla="*/ 1323229 h 1323229"/>
                    <a:gd name="connsiteX0" fmla="*/ 652260 w 979991"/>
                    <a:gd name="connsiteY0" fmla="*/ 1310529 h 1323229"/>
                    <a:gd name="connsiteX1" fmla="*/ 712585 w 979991"/>
                    <a:gd name="connsiteY1" fmla="*/ 1031129 h 1323229"/>
                    <a:gd name="connsiteX2" fmla="*/ 920834 w 979991"/>
                    <a:gd name="connsiteY2" fmla="*/ 732375 h 1323229"/>
                    <a:gd name="connsiteX3" fmla="*/ 966130 w 979991"/>
                    <a:gd name="connsiteY3" fmla="*/ 311400 h 1323229"/>
                    <a:gd name="connsiteX4" fmla="*/ 709106 w 979991"/>
                    <a:gd name="connsiteY4" fmla="*/ 24080 h 1323229"/>
                    <a:gd name="connsiteX5" fmla="*/ 182360 w 979991"/>
                    <a:gd name="connsiteY5" fmla="*/ 72279 h 1323229"/>
                    <a:gd name="connsiteX6" fmla="*/ 1385 w 979991"/>
                    <a:gd name="connsiteY6" fmla="*/ 519954 h 1323229"/>
                    <a:gd name="connsiteX7" fmla="*/ 258560 w 979991"/>
                    <a:gd name="connsiteY7" fmla="*/ 1047004 h 1323229"/>
                    <a:gd name="connsiteX8" fmla="*/ 277610 w 979991"/>
                    <a:gd name="connsiteY8" fmla="*/ 1323229 h 1323229"/>
                    <a:gd name="connsiteX0" fmla="*/ 702311 w 1030041"/>
                    <a:gd name="connsiteY0" fmla="*/ 1310997 h 1323697"/>
                    <a:gd name="connsiteX1" fmla="*/ 762636 w 1030041"/>
                    <a:gd name="connsiteY1" fmla="*/ 1031597 h 1323697"/>
                    <a:gd name="connsiteX2" fmla="*/ 970885 w 1030041"/>
                    <a:gd name="connsiteY2" fmla="*/ 732843 h 1323697"/>
                    <a:gd name="connsiteX3" fmla="*/ 1016181 w 1030041"/>
                    <a:gd name="connsiteY3" fmla="*/ 311868 h 1323697"/>
                    <a:gd name="connsiteX4" fmla="*/ 759157 w 1030041"/>
                    <a:gd name="connsiteY4" fmla="*/ 24548 h 1323697"/>
                    <a:gd name="connsiteX5" fmla="*/ 232411 w 1030041"/>
                    <a:gd name="connsiteY5" fmla="*/ 72747 h 1323697"/>
                    <a:gd name="connsiteX6" fmla="*/ 940 w 1030041"/>
                    <a:gd name="connsiteY6" fmla="*/ 530521 h 1323697"/>
                    <a:gd name="connsiteX7" fmla="*/ 308611 w 1030041"/>
                    <a:gd name="connsiteY7" fmla="*/ 1047472 h 1323697"/>
                    <a:gd name="connsiteX8" fmla="*/ 327661 w 1030041"/>
                    <a:gd name="connsiteY8" fmla="*/ 1323697 h 1323697"/>
                    <a:gd name="connsiteX0" fmla="*/ 702313 w 1030043"/>
                    <a:gd name="connsiteY0" fmla="*/ 1310997 h 1323697"/>
                    <a:gd name="connsiteX1" fmla="*/ 762638 w 1030043"/>
                    <a:gd name="connsiteY1" fmla="*/ 1031597 h 1323697"/>
                    <a:gd name="connsiteX2" fmla="*/ 970887 w 1030043"/>
                    <a:gd name="connsiteY2" fmla="*/ 732843 h 1323697"/>
                    <a:gd name="connsiteX3" fmla="*/ 1016183 w 1030043"/>
                    <a:gd name="connsiteY3" fmla="*/ 311868 h 1323697"/>
                    <a:gd name="connsiteX4" fmla="*/ 759159 w 1030043"/>
                    <a:gd name="connsiteY4" fmla="*/ 24548 h 1323697"/>
                    <a:gd name="connsiteX5" fmla="*/ 232413 w 1030043"/>
                    <a:gd name="connsiteY5" fmla="*/ 72747 h 1323697"/>
                    <a:gd name="connsiteX6" fmla="*/ 942 w 1030043"/>
                    <a:gd name="connsiteY6" fmla="*/ 530521 h 1323697"/>
                    <a:gd name="connsiteX7" fmla="*/ 308613 w 1030043"/>
                    <a:gd name="connsiteY7" fmla="*/ 1047472 h 1323697"/>
                    <a:gd name="connsiteX8" fmla="*/ 327663 w 1030043"/>
                    <a:gd name="connsiteY8" fmla="*/ 1323697 h 1323697"/>
                    <a:gd name="connsiteX0" fmla="*/ 722511 w 1030043"/>
                    <a:gd name="connsiteY0" fmla="*/ 1351395 h 1351395"/>
                    <a:gd name="connsiteX1" fmla="*/ 762638 w 1030043"/>
                    <a:gd name="connsiteY1" fmla="*/ 1031597 h 1351395"/>
                    <a:gd name="connsiteX2" fmla="*/ 970887 w 1030043"/>
                    <a:gd name="connsiteY2" fmla="*/ 732843 h 1351395"/>
                    <a:gd name="connsiteX3" fmla="*/ 1016183 w 1030043"/>
                    <a:gd name="connsiteY3" fmla="*/ 311868 h 1351395"/>
                    <a:gd name="connsiteX4" fmla="*/ 759159 w 1030043"/>
                    <a:gd name="connsiteY4" fmla="*/ 24548 h 1351395"/>
                    <a:gd name="connsiteX5" fmla="*/ 232413 w 1030043"/>
                    <a:gd name="connsiteY5" fmla="*/ 72747 h 1351395"/>
                    <a:gd name="connsiteX6" fmla="*/ 942 w 1030043"/>
                    <a:gd name="connsiteY6" fmla="*/ 530521 h 1351395"/>
                    <a:gd name="connsiteX7" fmla="*/ 308613 w 1030043"/>
                    <a:gd name="connsiteY7" fmla="*/ 1047472 h 1351395"/>
                    <a:gd name="connsiteX8" fmla="*/ 327663 w 1030043"/>
                    <a:gd name="connsiteY8" fmla="*/ 1323697 h 1351395"/>
                    <a:gd name="connsiteX0" fmla="*/ 722511 w 1030043"/>
                    <a:gd name="connsiteY0" fmla="*/ 1351395 h 1351395"/>
                    <a:gd name="connsiteX1" fmla="*/ 762638 w 1030043"/>
                    <a:gd name="connsiteY1" fmla="*/ 1031597 h 1351395"/>
                    <a:gd name="connsiteX2" fmla="*/ 970887 w 1030043"/>
                    <a:gd name="connsiteY2" fmla="*/ 732843 h 1351395"/>
                    <a:gd name="connsiteX3" fmla="*/ 1016183 w 1030043"/>
                    <a:gd name="connsiteY3" fmla="*/ 311868 h 1351395"/>
                    <a:gd name="connsiteX4" fmla="*/ 759159 w 1030043"/>
                    <a:gd name="connsiteY4" fmla="*/ 24548 h 1351395"/>
                    <a:gd name="connsiteX5" fmla="*/ 232413 w 1030043"/>
                    <a:gd name="connsiteY5" fmla="*/ 72747 h 1351395"/>
                    <a:gd name="connsiteX6" fmla="*/ 942 w 1030043"/>
                    <a:gd name="connsiteY6" fmla="*/ 530521 h 1351395"/>
                    <a:gd name="connsiteX7" fmla="*/ 308613 w 1030043"/>
                    <a:gd name="connsiteY7" fmla="*/ 1047472 h 1351395"/>
                    <a:gd name="connsiteX8" fmla="*/ 327663 w 1030043"/>
                    <a:gd name="connsiteY8" fmla="*/ 1323697 h 1351395"/>
                    <a:gd name="connsiteX0" fmla="*/ 722511 w 1035209"/>
                    <a:gd name="connsiteY0" fmla="*/ 1351395 h 1351395"/>
                    <a:gd name="connsiteX1" fmla="*/ 762638 w 1035209"/>
                    <a:gd name="connsiteY1" fmla="*/ 1031597 h 1351395"/>
                    <a:gd name="connsiteX2" fmla="*/ 970887 w 1035209"/>
                    <a:gd name="connsiteY2" fmla="*/ 732843 h 1351395"/>
                    <a:gd name="connsiteX3" fmla="*/ 1016183 w 1035209"/>
                    <a:gd name="connsiteY3" fmla="*/ 311868 h 1351395"/>
                    <a:gd name="connsiteX4" fmla="*/ 759159 w 1035209"/>
                    <a:gd name="connsiteY4" fmla="*/ 24548 h 1351395"/>
                    <a:gd name="connsiteX5" fmla="*/ 232413 w 1035209"/>
                    <a:gd name="connsiteY5" fmla="*/ 72747 h 1351395"/>
                    <a:gd name="connsiteX6" fmla="*/ 942 w 1035209"/>
                    <a:gd name="connsiteY6" fmla="*/ 530521 h 1351395"/>
                    <a:gd name="connsiteX7" fmla="*/ 308613 w 1035209"/>
                    <a:gd name="connsiteY7" fmla="*/ 1047472 h 1351395"/>
                    <a:gd name="connsiteX8" fmla="*/ 327663 w 1035209"/>
                    <a:gd name="connsiteY8" fmla="*/ 1323697 h 1351395"/>
                    <a:gd name="connsiteX0" fmla="*/ 722489 w 1036677"/>
                    <a:gd name="connsiteY0" fmla="*/ 1332284 h 1332284"/>
                    <a:gd name="connsiteX1" fmla="*/ 762616 w 1036677"/>
                    <a:gd name="connsiteY1" fmla="*/ 1012486 h 1332284"/>
                    <a:gd name="connsiteX2" fmla="*/ 970865 w 1036677"/>
                    <a:gd name="connsiteY2" fmla="*/ 713732 h 1332284"/>
                    <a:gd name="connsiteX3" fmla="*/ 1016161 w 1036677"/>
                    <a:gd name="connsiteY3" fmla="*/ 292757 h 1332284"/>
                    <a:gd name="connsiteX4" fmla="*/ 738938 w 1036677"/>
                    <a:gd name="connsiteY4" fmla="*/ 35735 h 1332284"/>
                    <a:gd name="connsiteX5" fmla="*/ 232391 w 1036677"/>
                    <a:gd name="connsiteY5" fmla="*/ 53636 h 1332284"/>
                    <a:gd name="connsiteX6" fmla="*/ 920 w 1036677"/>
                    <a:gd name="connsiteY6" fmla="*/ 511410 h 1332284"/>
                    <a:gd name="connsiteX7" fmla="*/ 308591 w 1036677"/>
                    <a:gd name="connsiteY7" fmla="*/ 1028361 h 1332284"/>
                    <a:gd name="connsiteX8" fmla="*/ 327641 w 1036677"/>
                    <a:gd name="connsiteY8" fmla="*/ 1304586 h 1332284"/>
                    <a:gd name="connsiteX0" fmla="*/ 722227 w 1036415"/>
                    <a:gd name="connsiteY0" fmla="*/ 1319594 h 1319594"/>
                    <a:gd name="connsiteX1" fmla="*/ 762354 w 1036415"/>
                    <a:gd name="connsiteY1" fmla="*/ 999796 h 1319594"/>
                    <a:gd name="connsiteX2" fmla="*/ 970603 w 1036415"/>
                    <a:gd name="connsiteY2" fmla="*/ 701042 h 1319594"/>
                    <a:gd name="connsiteX3" fmla="*/ 1015899 w 1036415"/>
                    <a:gd name="connsiteY3" fmla="*/ 280067 h 1319594"/>
                    <a:gd name="connsiteX4" fmla="*/ 738676 w 1036415"/>
                    <a:gd name="connsiteY4" fmla="*/ 23045 h 1319594"/>
                    <a:gd name="connsiteX5" fmla="*/ 242229 w 1036415"/>
                    <a:gd name="connsiteY5" fmla="*/ 66194 h 1319594"/>
                    <a:gd name="connsiteX6" fmla="*/ 658 w 1036415"/>
                    <a:gd name="connsiteY6" fmla="*/ 498720 h 1319594"/>
                    <a:gd name="connsiteX7" fmla="*/ 308329 w 1036415"/>
                    <a:gd name="connsiteY7" fmla="*/ 1015671 h 1319594"/>
                    <a:gd name="connsiteX8" fmla="*/ 327379 w 1036415"/>
                    <a:gd name="connsiteY8" fmla="*/ 1291896 h 131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6415" h="1319594">
                      <a:moveTo>
                        <a:pt x="722227" y="1319594"/>
                      </a:moveTo>
                      <a:cubicBezTo>
                        <a:pt x="710321" y="1240219"/>
                        <a:pt x="705809" y="1087738"/>
                        <a:pt x="762354" y="999796"/>
                      </a:cubicBezTo>
                      <a:cubicBezTo>
                        <a:pt x="818899" y="911854"/>
                        <a:pt x="903097" y="815947"/>
                        <a:pt x="970603" y="701042"/>
                      </a:cubicBezTo>
                      <a:cubicBezTo>
                        <a:pt x="1038109" y="586137"/>
                        <a:pt x="1054554" y="393067"/>
                        <a:pt x="1015899" y="280067"/>
                      </a:cubicBezTo>
                      <a:cubicBezTo>
                        <a:pt x="977244" y="167067"/>
                        <a:pt x="867621" y="58690"/>
                        <a:pt x="738676" y="23045"/>
                      </a:cubicBezTo>
                      <a:cubicBezTo>
                        <a:pt x="609731" y="-12600"/>
                        <a:pt x="365232" y="-13085"/>
                        <a:pt x="242229" y="66194"/>
                      </a:cubicBezTo>
                      <a:cubicBezTo>
                        <a:pt x="119226" y="145473"/>
                        <a:pt x="-10359" y="340474"/>
                        <a:pt x="658" y="498720"/>
                      </a:cubicBezTo>
                      <a:cubicBezTo>
                        <a:pt x="11675" y="656966"/>
                        <a:pt x="304371" y="913773"/>
                        <a:pt x="308329" y="1015671"/>
                      </a:cubicBezTo>
                      <a:cubicBezTo>
                        <a:pt x="312287" y="1117569"/>
                        <a:pt x="328966" y="1181564"/>
                        <a:pt x="327379" y="1291896"/>
                      </a:cubicBezTo>
                    </a:path>
                  </a:pathLst>
                </a:cu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 dirty="0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xmlns="" id="{ACA97E24-5598-4B52-A120-70AC38C16ECE}"/>
                    </a:ext>
                  </a:extLst>
                </p:cNvPr>
                <p:cNvSpPr/>
                <p:nvPr/>
              </p:nvSpPr>
              <p:spPr>
                <a:xfrm rot="5065362">
                  <a:off x="179052" y="3680106"/>
                  <a:ext cx="122483" cy="193993"/>
                </a:xfrm>
                <a:custGeom>
                  <a:avLst/>
                  <a:gdLst>
                    <a:gd name="connsiteX0" fmla="*/ 16863 w 437777"/>
                    <a:gd name="connsiteY0" fmla="*/ 1665 h 828979"/>
                    <a:gd name="connsiteX1" fmla="*/ 2349 w 437777"/>
                    <a:gd name="connsiteY1" fmla="*/ 59722 h 828979"/>
                    <a:gd name="connsiteX2" fmla="*/ 60406 w 437777"/>
                    <a:gd name="connsiteY2" fmla="*/ 393550 h 828979"/>
                    <a:gd name="connsiteX3" fmla="*/ 437777 w 437777"/>
                    <a:gd name="connsiteY3" fmla="*/ 828979 h 82897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6863 w 513977"/>
                    <a:gd name="connsiteY0" fmla="*/ 1665 h 848029"/>
                    <a:gd name="connsiteX1" fmla="*/ 2349 w 513977"/>
                    <a:gd name="connsiteY1" fmla="*/ 59722 h 848029"/>
                    <a:gd name="connsiteX2" fmla="*/ 60406 w 513977"/>
                    <a:gd name="connsiteY2" fmla="*/ 393550 h 848029"/>
                    <a:gd name="connsiteX3" fmla="*/ 513977 w 513977"/>
                    <a:gd name="connsiteY3" fmla="*/ 848029 h 848029"/>
                    <a:gd name="connsiteX0" fmla="*/ 19526 w 516640"/>
                    <a:gd name="connsiteY0" fmla="*/ 6344 h 852708"/>
                    <a:gd name="connsiteX1" fmla="*/ 5012 w 516640"/>
                    <a:gd name="connsiteY1" fmla="*/ 64401 h 852708"/>
                    <a:gd name="connsiteX2" fmla="*/ 101169 w 516640"/>
                    <a:gd name="connsiteY2" fmla="*/ 531579 h 852708"/>
                    <a:gd name="connsiteX3" fmla="*/ 516640 w 516640"/>
                    <a:gd name="connsiteY3" fmla="*/ 852708 h 852708"/>
                    <a:gd name="connsiteX0" fmla="*/ 0 w 497114"/>
                    <a:gd name="connsiteY0" fmla="*/ 0 h 846364"/>
                    <a:gd name="connsiteX1" fmla="*/ 81643 w 497114"/>
                    <a:gd name="connsiteY1" fmla="*/ 525235 h 846364"/>
                    <a:gd name="connsiteX2" fmla="*/ 497114 w 497114"/>
                    <a:gd name="connsiteY2" fmla="*/ 846364 h 846364"/>
                    <a:gd name="connsiteX0" fmla="*/ 5188 w 502302"/>
                    <a:gd name="connsiteY0" fmla="*/ 0 h 846364"/>
                    <a:gd name="connsiteX1" fmla="*/ 86831 w 502302"/>
                    <a:gd name="connsiteY1" fmla="*/ 525235 h 846364"/>
                    <a:gd name="connsiteX2" fmla="*/ 502302 w 502302"/>
                    <a:gd name="connsiteY2" fmla="*/ 846364 h 846364"/>
                    <a:gd name="connsiteX0" fmla="*/ 5188 w 502302"/>
                    <a:gd name="connsiteY0" fmla="*/ 0 h 846364"/>
                    <a:gd name="connsiteX1" fmla="*/ 86831 w 502302"/>
                    <a:gd name="connsiteY1" fmla="*/ 525235 h 846364"/>
                    <a:gd name="connsiteX2" fmla="*/ 502302 w 502302"/>
                    <a:gd name="connsiteY2" fmla="*/ 846364 h 846364"/>
                    <a:gd name="connsiteX0" fmla="*/ 5188 w 502302"/>
                    <a:gd name="connsiteY0" fmla="*/ 0 h 795564"/>
                    <a:gd name="connsiteX1" fmla="*/ 86831 w 502302"/>
                    <a:gd name="connsiteY1" fmla="*/ 525235 h 795564"/>
                    <a:gd name="connsiteX2" fmla="*/ 502302 w 502302"/>
                    <a:gd name="connsiteY2" fmla="*/ 795564 h 795564"/>
                    <a:gd name="connsiteX0" fmla="*/ 5188 w 502302"/>
                    <a:gd name="connsiteY0" fmla="*/ 0 h 795564"/>
                    <a:gd name="connsiteX1" fmla="*/ 86831 w 502302"/>
                    <a:gd name="connsiteY1" fmla="*/ 525235 h 795564"/>
                    <a:gd name="connsiteX2" fmla="*/ 502302 w 502302"/>
                    <a:gd name="connsiteY2" fmla="*/ 795564 h 795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2302" h="795564">
                      <a:moveTo>
                        <a:pt x="5188" y="0"/>
                      </a:moveTo>
                      <a:cubicBezTo>
                        <a:pt x="-9553" y="293574"/>
                        <a:pt x="3979" y="392641"/>
                        <a:pt x="86831" y="525235"/>
                      </a:cubicBezTo>
                      <a:cubicBezTo>
                        <a:pt x="169683" y="657829"/>
                        <a:pt x="305452" y="775304"/>
                        <a:pt x="502302" y="795564"/>
                      </a:cubicBezTo>
                    </a:path>
                  </a:pathLst>
                </a:custGeom>
                <a:noFill/>
                <a:ln w="38100" cap="rnd">
                  <a:gradFill>
                    <a:gsLst>
                      <a:gs pos="0">
                        <a:srgbClr val="11C1FF"/>
                      </a:gs>
                      <a:gs pos="100000">
                        <a:srgbClr val="00B0F0"/>
                      </a:gs>
                    </a:gsLst>
                    <a:lin ang="5400000" scaled="1"/>
                  </a:gradFill>
                </a:ln>
                <a:effectLst>
                  <a:glow rad="254000">
                    <a:schemeClr val="accent1">
                      <a:satMod val="175000"/>
                      <a:alpha val="12000"/>
                    </a:schemeClr>
                  </a:glow>
                  <a:outerShdw blurRad="50800" dist="127000" dir="5400000" algn="t" rotWithShape="0">
                    <a:srgbClr val="00B0F0">
                      <a:alpha val="40000"/>
                    </a:srgbClr>
                  </a:outerShdw>
                  <a:softEdge rad="0"/>
                </a:effectLst>
                <a:scene3d>
                  <a:camera prst="orthographicFront"/>
                  <a:lightRig rig="threePt" dir="t"/>
                </a:scene3d>
                <a:sp3d extrusionH="889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2ADDD46F-EB87-40E6-A16B-15BA99D63A2C}"/>
                  </a:ext>
                </a:extLst>
              </p:cNvPr>
              <p:cNvSpPr/>
              <p:nvPr/>
            </p:nvSpPr>
            <p:spPr>
              <a:xfrm rot="18000000">
                <a:off x="290363" y="4569175"/>
                <a:ext cx="122483" cy="193993"/>
              </a:xfrm>
              <a:custGeom>
                <a:avLst/>
                <a:gdLst>
                  <a:gd name="connsiteX0" fmla="*/ 16863 w 437777"/>
                  <a:gd name="connsiteY0" fmla="*/ 1665 h 828979"/>
                  <a:gd name="connsiteX1" fmla="*/ 2349 w 437777"/>
                  <a:gd name="connsiteY1" fmla="*/ 59722 h 828979"/>
                  <a:gd name="connsiteX2" fmla="*/ 60406 w 437777"/>
                  <a:gd name="connsiteY2" fmla="*/ 393550 h 828979"/>
                  <a:gd name="connsiteX3" fmla="*/ 437777 w 437777"/>
                  <a:gd name="connsiteY3" fmla="*/ 828979 h 82897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6863 w 513977"/>
                  <a:gd name="connsiteY0" fmla="*/ 1665 h 848029"/>
                  <a:gd name="connsiteX1" fmla="*/ 2349 w 513977"/>
                  <a:gd name="connsiteY1" fmla="*/ 59722 h 848029"/>
                  <a:gd name="connsiteX2" fmla="*/ 60406 w 513977"/>
                  <a:gd name="connsiteY2" fmla="*/ 393550 h 848029"/>
                  <a:gd name="connsiteX3" fmla="*/ 513977 w 513977"/>
                  <a:gd name="connsiteY3" fmla="*/ 848029 h 848029"/>
                  <a:gd name="connsiteX0" fmla="*/ 19526 w 516640"/>
                  <a:gd name="connsiteY0" fmla="*/ 6344 h 852708"/>
                  <a:gd name="connsiteX1" fmla="*/ 5012 w 516640"/>
                  <a:gd name="connsiteY1" fmla="*/ 64401 h 852708"/>
                  <a:gd name="connsiteX2" fmla="*/ 101169 w 516640"/>
                  <a:gd name="connsiteY2" fmla="*/ 531579 h 852708"/>
                  <a:gd name="connsiteX3" fmla="*/ 516640 w 516640"/>
                  <a:gd name="connsiteY3" fmla="*/ 852708 h 852708"/>
                  <a:gd name="connsiteX0" fmla="*/ 0 w 497114"/>
                  <a:gd name="connsiteY0" fmla="*/ 0 h 846364"/>
                  <a:gd name="connsiteX1" fmla="*/ 81643 w 497114"/>
                  <a:gd name="connsiteY1" fmla="*/ 525235 h 846364"/>
                  <a:gd name="connsiteX2" fmla="*/ 497114 w 497114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846364"/>
                  <a:gd name="connsiteX1" fmla="*/ 86831 w 502302"/>
                  <a:gd name="connsiteY1" fmla="*/ 525235 h 846364"/>
                  <a:gd name="connsiteX2" fmla="*/ 502302 w 502302"/>
                  <a:gd name="connsiteY2" fmla="*/ 846364 h 8463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  <a:gd name="connsiteX0" fmla="*/ 5188 w 502302"/>
                  <a:gd name="connsiteY0" fmla="*/ 0 h 795564"/>
                  <a:gd name="connsiteX1" fmla="*/ 86831 w 502302"/>
                  <a:gd name="connsiteY1" fmla="*/ 525235 h 795564"/>
                  <a:gd name="connsiteX2" fmla="*/ 502302 w 502302"/>
                  <a:gd name="connsiteY2" fmla="*/ 795564 h 79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2302" h="795564">
                    <a:moveTo>
                      <a:pt x="5188" y="0"/>
                    </a:moveTo>
                    <a:cubicBezTo>
                      <a:pt x="-9553" y="293574"/>
                      <a:pt x="3979" y="392641"/>
                      <a:pt x="86831" y="525235"/>
                    </a:cubicBezTo>
                    <a:cubicBezTo>
                      <a:pt x="169683" y="657829"/>
                      <a:pt x="305452" y="775304"/>
                      <a:pt x="502302" y="795564"/>
                    </a:cubicBezTo>
                  </a:path>
                </a:pathLst>
              </a:custGeom>
              <a:noFill/>
              <a:ln w="38100" cap="rnd">
                <a:gradFill>
                  <a:gsLst>
                    <a:gs pos="0">
                      <a:srgbClr val="11C1FF"/>
                    </a:gs>
                    <a:gs pos="100000">
                      <a:srgbClr val="00B0F0"/>
                    </a:gs>
                  </a:gsLst>
                  <a:lin ang="5400000" scaled="1"/>
                </a:gradFill>
              </a:ln>
              <a:effectLst>
                <a:glow rad="254000">
                  <a:schemeClr val="accent1">
                    <a:satMod val="175000"/>
                    <a:alpha val="12000"/>
                  </a:schemeClr>
                </a:glow>
                <a:outerShdw blurRad="50800" dist="127000" dir="5400000" algn="t" rotWithShape="0">
                  <a:srgbClr val="00B0F0">
                    <a:alpha val="40000"/>
                  </a:srgbClr>
                </a:outerShdw>
                <a:softEdge rad="0"/>
              </a:effectLst>
              <a:scene3d>
                <a:camera prst="orthographicFront"/>
                <a:lightRig rig="threePt" dir="t"/>
              </a:scene3d>
              <a:sp3d extrusionH="889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/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D361C009-37CA-4A4F-8481-80025B233EE7}"/>
              </a:ext>
            </a:extLst>
          </p:cNvPr>
          <p:cNvGrpSpPr/>
          <p:nvPr/>
        </p:nvGrpSpPr>
        <p:grpSpPr>
          <a:xfrm>
            <a:off x="1365251" y="1158197"/>
            <a:ext cx="606058" cy="557085"/>
            <a:chOff x="1221009" y="2088368"/>
            <a:chExt cx="327110" cy="300678"/>
          </a:xfrm>
        </p:grpSpPr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FB914AD1-5BD3-46AB-9D93-B692E65E8427}"/>
                </a:ext>
              </a:extLst>
            </p:cNvPr>
            <p:cNvCxnSpPr>
              <a:cxnSpLocks/>
            </p:cNvCxnSpPr>
            <p:nvPr/>
          </p:nvCxnSpPr>
          <p:spPr>
            <a:xfrm>
              <a:off x="1221009" y="2347496"/>
              <a:ext cx="80223" cy="41550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D5926530-9ED3-4C6B-BDF5-B670F3D8DC0B}"/>
                </a:ext>
              </a:extLst>
            </p:cNvPr>
            <p:cNvCxnSpPr>
              <a:cxnSpLocks/>
            </p:cNvCxnSpPr>
            <p:nvPr/>
          </p:nvCxnSpPr>
          <p:spPr>
            <a:xfrm>
              <a:off x="1299837" y="2254958"/>
              <a:ext cx="72698" cy="47778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54155B44-CDB7-48C2-927D-DBF6C78148D9}"/>
                </a:ext>
              </a:extLst>
            </p:cNvPr>
            <p:cNvCxnSpPr>
              <a:cxnSpLocks/>
            </p:cNvCxnSpPr>
            <p:nvPr/>
          </p:nvCxnSpPr>
          <p:spPr>
            <a:xfrm rot="19080000">
              <a:off x="1430336" y="2160345"/>
              <a:ext cx="0" cy="85553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xmlns="" id="{54CE54D8-E3FF-4C2F-B51B-268726887035}"/>
                </a:ext>
              </a:extLst>
            </p:cNvPr>
            <p:cNvCxnSpPr>
              <a:cxnSpLocks/>
            </p:cNvCxnSpPr>
            <p:nvPr/>
          </p:nvCxnSpPr>
          <p:spPr>
            <a:xfrm>
              <a:off x="1500206" y="2088368"/>
              <a:ext cx="47913" cy="77926"/>
            </a:xfrm>
            <a:prstGeom prst="line">
              <a:avLst/>
            </a:prstGeom>
            <a:noFill/>
            <a:ln w="38100" cap="rnd">
              <a:gradFill>
                <a:gsLst>
                  <a:gs pos="100000">
                    <a:srgbClr val="EEB500"/>
                  </a:gs>
                  <a:gs pos="0">
                    <a:srgbClr val="FFC000"/>
                  </a:gs>
                </a:gsLst>
                <a:lin ang="5400000" scaled="1"/>
              </a:gradFill>
            </a:ln>
            <a:effectLst>
              <a:glow rad="254000">
                <a:srgbClr val="FFC000">
                  <a:alpha val="12000"/>
                </a:srgbClr>
              </a:glow>
              <a:outerShdw blurRad="50800" dist="127000" dir="5400000" algn="t" rotWithShape="0">
                <a:srgbClr val="EEB500">
                  <a:alpha val="40000"/>
                </a:srgbClr>
              </a:outerShdw>
              <a:softEdge rad="0"/>
            </a:effectLst>
            <a:scene3d>
              <a:camera prst="orthographicFront"/>
              <a:lightRig rig="threePt" dir="t"/>
            </a:scene3d>
            <a:sp3d extrusionH="889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xmlns="" id="{39835175-A0B9-4B2B-A2C9-D68B67B84FF4}"/>
              </a:ext>
            </a:extLst>
          </p:cNvPr>
          <p:cNvSpPr/>
          <p:nvPr/>
        </p:nvSpPr>
        <p:spPr>
          <a:xfrm>
            <a:off x="6321969" y="2083085"/>
            <a:ext cx="1022260" cy="1051670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xmlns="" id="{9D81DA1A-729C-4FBA-B670-2F4A28450086}"/>
              </a:ext>
            </a:extLst>
          </p:cNvPr>
          <p:cNvSpPr/>
          <p:nvPr/>
        </p:nvSpPr>
        <p:spPr>
          <a:xfrm>
            <a:off x="7905107" y="2083085"/>
            <a:ext cx="1022260" cy="1051670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xmlns="" id="{EEF5ED2E-7FAC-4E48-9F0A-194325BB1114}"/>
              </a:ext>
            </a:extLst>
          </p:cNvPr>
          <p:cNvSpPr/>
          <p:nvPr/>
        </p:nvSpPr>
        <p:spPr>
          <a:xfrm>
            <a:off x="9488245" y="2083085"/>
            <a:ext cx="1022260" cy="1051670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47657" h="4818743">
                <a:moveTo>
                  <a:pt x="5510575" y="0"/>
                </a:moveTo>
                <a:cubicBezTo>
                  <a:pt x="5641512" y="0"/>
                  <a:pt x="5747657" y="106145"/>
                  <a:pt x="5747657" y="237082"/>
                </a:cubicBezTo>
                <a:lnTo>
                  <a:pt x="5747657" y="4581661"/>
                </a:lnTo>
                <a:cubicBezTo>
                  <a:pt x="5747657" y="4712598"/>
                  <a:pt x="5641512" y="4818743"/>
                  <a:pt x="5510575" y="4818743"/>
                </a:cubicBezTo>
                <a:lnTo>
                  <a:pt x="237082" y="4818743"/>
                </a:lnTo>
                <a:cubicBezTo>
                  <a:pt x="106145" y="4818743"/>
                  <a:pt x="0" y="4712598"/>
                  <a:pt x="0" y="4581661"/>
                </a:cubicBezTo>
                <a:lnTo>
                  <a:pt x="0" y="237082"/>
                </a:lnTo>
                <a:cubicBezTo>
                  <a:pt x="0" y="106145"/>
                  <a:pt x="106145" y="0"/>
                  <a:pt x="237082" y="0"/>
                </a:cubicBezTo>
                <a:lnTo>
                  <a:pt x="4455887" y="0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F346301B-7709-44F4-ABE8-0C6BD516067B}"/>
              </a:ext>
            </a:extLst>
          </p:cNvPr>
          <p:cNvSpPr/>
          <p:nvPr/>
        </p:nvSpPr>
        <p:spPr>
          <a:xfrm>
            <a:off x="6226038" y="2239602"/>
            <a:ext cx="980093" cy="999928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747657 w 5747657"/>
              <a:gd name="connsiteY0" fmla="*/ 237082 h 4818743"/>
              <a:gd name="connsiteX1" fmla="*/ 5747657 w 5747657"/>
              <a:gd name="connsiteY1" fmla="*/ 4581661 h 4818743"/>
              <a:gd name="connsiteX2" fmla="*/ 5510575 w 5747657"/>
              <a:gd name="connsiteY2" fmla="*/ 4818743 h 4818743"/>
              <a:gd name="connsiteX3" fmla="*/ 237082 w 5747657"/>
              <a:gd name="connsiteY3" fmla="*/ 4818743 h 4818743"/>
              <a:gd name="connsiteX4" fmla="*/ 0 w 5747657"/>
              <a:gd name="connsiteY4" fmla="*/ 4581661 h 4818743"/>
              <a:gd name="connsiteX5" fmla="*/ 0 w 5747657"/>
              <a:gd name="connsiteY5" fmla="*/ 237082 h 4818743"/>
              <a:gd name="connsiteX6" fmla="*/ 237082 w 5747657"/>
              <a:gd name="connsiteY6" fmla="*/ 0 h 4818743"/>
              <a:gd name="connsiteX7" fmla="*/ 4455887 w 5747657"/>
              <a:gd name="connsiteY7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6" fmla="*/ 4455887 w 5747657"/>
              <a:gd name="connsiteY6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0" fmla="*/ 5747657 w 5747657"/>
              <a:gd name="connsiteY0" fmla="*/ 4344580 h 4581662"/>
              <a:gd name="connsiteX1" fmla="*/ 5510575 w 5747657"/>
              <a:gd name="connsiteY1" fmla="*/ 4581662 h 4581662"/>
              <a:gd name="connsiteX2" fmla="*/ 237082 w 5747657"/>
              <a:gd name="connsiteY2" fmla="*/ 4581662 h 4581662"/>
              <a:gd name="connsiteX3" fmla="*/ 0 w 5747657"/>
              <a:gd name="connsiteY3" fmla="*/ 4344580 h 4581662"/>
              <a:gd name="connsiteX4" fmla="*/ 0 w 5747657"/>
              <a:gd name="connsiteY4" fmla="*/ 1 h 4581662"/>
              <a:gd name="connsiteX0" fmla="*/ 5510575 w 5510573"/>
              <a:gd name="connsiteY0" fmla="*/ 4581662 h 4581662"/>
              <a:gd name="connsiteX1" fmla="*/ 237082 w 5510573"/>
              <a:gd name="connsiteY1" fmla="*/ 4581662 h 4581662"/>
              <a:gd name="connsiteX2" fmla="*/ 0 w 5510573"/>
              <a:gd name="connsiteY2" fmla="*/ 4344580 h 4581662"/>
              <a:gd name="connsiteX3" fmla="*/ 0 w 5510573"/>
              <a:gd name="connsiteY3" fmla="*/ 1 h 458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0573" h="4581662">
                <a:moveTo>
                  <a:pt x="5510575" y="4581662"/>
                </a:moveTo>
                <a:lnTo>
                  <a:pt x="237082" y="4581662"/>
                </a:lnTo>
                <a:cubicBezTo>
                  <a:pt x="106145" y="4581662"/>
                  <a:pt x="0" y="4475517"/>
                  <a:pt x="0" y="4344580"/>
                </a:cubicBezTo>
                <a:lnTo>
                  <a:pt x="0" y="1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xmlns="" id="{0900BD18-7417-4754-B8D1-6CFD1DE2C1A7}"/>
              </a:ext>
            </a:extLst>
          </p:cNvPr>
          <p:cNvSpPr/>
          <p:nvPr/>
        </p:nvSpPr>
        <p:spPr>
          <a:xfrm>
            <a:off x="7806639" y="2239602"/>
            <a:ext cx="980093" cy="999928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747657 w 5747657"/>
              <a:gd name="connsiteY0" fmla="*/ 237082 h 4818743"/>
              <a:gd name="connsiteX1" fmla="*/ 5747657 w 5747657"/>
              <a:gd name="connsiteY1" fmla="*/ 4581661 h 4818743"/>
              <a:gd name="connsiteX2" fmla="*/ 5510575 w 5747657"/>
              <a:gd name="connsiteY2" fmla="*/ 4818743 h 4818743"/>
              <a:gd name="connsiteX3" fmla="*/ 237082 w 5747657"/>
              <a:gd name="connsiteY3" fmla="*/ 4818743 h 4818743"/>
              <a:gd name="connsiteX4" fmla="*/ 0 w 5747657"/>
              <a:gd name="connsiteY4" fmla="*/ 4581661 h 4818743"/>
              <a:gd name="connsiteX5" fmla="*/ 0 w 5747657"/>
              <a:gd name="connsiteY5" fmla="*/ 237082 h 4818743"/>
              <a:gd name="connsiteX6" fmla="*/ 237082 w 5747657"/>
              <a:gd name="connsiteY6" fmla="*/ 0 h 4818743"/>
              <a:gd name="connsiteX7" fmla="*/ 4455887 w 5747657"/>
              <a:gd name="connsiteY7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6" fmla="*/ 4455887 w 5747657"/>
              <a:gd name="connsiteY6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0" fmla="*/ 5747657 w 5747657"/>
              <a:gd name="connsiteY0" fmla="*/ 4344580 h 4581662"/>
              <a:gd name="connsiteX1" fmla="*/ 5510575 w 5747657"/>
              <a:gd name="connsiteY1" fmla="*/ 4581662 h 4581662"/>
              <a:gd name="connsiteX2" fmla="*/ 237082 w 5747657"/>
              <a:gd name="connsiteY2" fmla="*/ 4581662 h 4581662"/>
              <a:gd name="connsiteX3" fmla="*/ 0 w 5747657"/>
              <a:gd name="connsiteY3" fmla="*/ 4344580 h 4581662"/>
              <a:gd name="connsiteX4" fmla="*/ 0 w 5747657"/>
              <a:gd name="connsiteY4" fmla="*/ 1 h 4581662"/>
              <a:gd name="connsiteX0" fmla="*/ 5510575 w 5510573"/>
              <a:gd name="connsiteY0" fmla="*/ 4581662 h 4581662"/>
              <a:gd name="connsiteX1" fmla="*/ 237082 w 5510573"/>
              <a:gd name="connsiteY1" fmla="*/ 4581662 h 4581662"/>
              <a:gd name="connsiteX2" fmla="*/ 0 w 5510573"/>
              <a:gd name="connsiteY2" fmla="*/ 4344580 h 4581662"/>
              <a:gd name="connsiteX3" fmla="*/ 0 w 5510573"/>
              <a:gd name="connsiteY3" fmla="*/ 1 h 458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0573" h="4581662">
                <a:moveTo>
                  <a:pt x="5510575" y="4581662"/>
                </a:moveTo>
                <a:lnTo>
                  <a:pt x="237082" y="4581662"/>
                </a:lnTo>
                <a:cubicBezTo>
                  <a:pt x="106145" y="4581662"/>
                  <a:pt x="0" y="4475517"/>
                  <a:pt x="0" y="4344580"/>
                </a:cubicBezTo>
                <a:lnTo>
                  <a:pt x="0" y="1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xmlns="" id="{06C0986A-9188-427D-8011-408FBB3EFB6A}"/>
              </a:ext>
            </a:extLst>
          </p:cNvPr>
          <p:cNvSpPr/>
          <p:nvPr/>
        </p:nvSpPr>
        <p:spPr>
          <a:xfrm>
            <a:off x="9387240" y="2239602"/>
            <a:ext cx="980093" cy="999928"/>
          </a:xfrm>
          <a:custGeom>
            <a:avLst/>
            <a:gdLst>
              <a:gd name="connsiteX0" fmla="*/ 237082 w 5747657"/>
              <a:gd name="connsiteY0" fmla="*/ 0 h 4818743"/>
              <a:gd name="connsiteX1" fmla="*/ 4455887 w 5747657"/>
              <a:gd name="connsiteY1" fmla="*/ 0 h 4818743"/>
              <a:gd name="connsiteX2" fmla="*/ 4455887 w 5747657"/>
              <a:gd name="connsiteY2" fmla="*/ 533400 h 4818743"/>
              <a:gd name="connsiteX3" fmla="*/ 5268687 w 5747657"/>
              <a:gd name="connsiteY3" fmla="*/ 533400 h 4818743"/>
              <a:gd name="connsiteX4" fmla="*/ 5268687 w 5747657"/>
              <a:gd name="connsiteY4" fmla="*/ 0 h 4818743"/>
              <a:gd name="connsiteX5" fmla="*/ 5510575 w 5747657"/>
              <a:gd name="connsiteY5" fmla="*/ 0 h 4818743"/>
              <a:gd name="connsiteX6" fmla="*/ 5747657 w 5747657"/>
              <a:gd name="connsiteY6" fmla="*/ 237082 h 4818743"/>
              <a:gd name="connsiteX7" fmla="*/ 5747657 w 5747657"/>
              <a:gd name="connsiteY7" fmla="*/ 4581661 h 4818743"/>
              <a:gd name="connsiteX8" fmla="*/ 5510575 w 5747657"/>
              <a:gd name="connsiteY8" fmla="*/ 4818743 h 4818743"/>
              <a:gd name="connsiteX9" fmla="*/ 237082 w 5747657"/>
              <a:gd name="connsiteY9" fmla="*/ 4818743 h 4818743"/>
              <a:gd name="connsiteX10" fmla="*/ 0 w 5747657"/>
              <a:gd name="connsiteY10" fmla="*/ 4581661 h 4818743"/>
              <a:gd name="connsiteX11" fmla="*/ 0 w 5747657"/>
              <a:gd name="connsiteY11" fmla="*/ 237082 h 4818743"/>
              <a:gd name="connsiteX12" fmla="*/ 237082 w 5747657"/>
              <a:gd name="connsiteY12" fmla="*/ 0 h 4818743"/>
              <a:gd name="connsiteX0" fmla="*/ 4455887 w 5747657"/>
              <a:gd name="connsiteY0" fmla="*/ 533400 h 4818743"/>
              <a:gd name="connsiteX1" fmla="*/ 5268687 w 5747657"/>
              <a:gd name="connsiteY1" fmla="*/ 533400 h 4818743"/>
              <a:gd name="connsiteX2" fmla="*/ 5268687 w 5747657"/>
              <a:gd name="connsiteY2" fmla="*/ 0 h 4818743"/>
              <a:gd name="connsiteX3" fmla="*/ 5510575 w 5747657"/>
              <a:gd name="connsiteY3" fmla="*/ 0 h 4818743"/>
              <a:gd name="connsiteX4" fmla="*/ 5747657 w 5747657"/>
              <a:gd name="connsiteY4" fmla="*/ 237082 h 4818743"/>
              <a:gd name="connsiteX5" fmla="*/ 5747657 w 5747657"/>
              <a:gd name="connsiteY5" fmla="*/ 4581661 h 4818743"/>
              <a:gd name="connsiteX6" fmla="*/ 5510575 w 5747657"/>
              <a:gd name="connsiteY6" fmla="*/ 4818743 h 4818743"/>
              <a:gd name="connsiteX7" fmla="*/ 237082 w 5747657"/>
              <a:gd name="connsiteY7" fmla="*/ 4818743 h 4818743"/>
              <a:gd name="connsiteX8" fmla="*/ 0 w 5747657"/>
              <a:gd name="connsiteY8" fmla="*/ 4581661 h 4818743"/>
              <a:gd name="connsiteX9" fmla="*/ 0 w 5747657"/>
              <a:gd name="connsiteY9" fmla="*/ 237082 h 4818743"/>
              <a:gd name="connsiteX10" fmla="*/ 237082 w 5747657"/>
              <a:gd name="connsiteY10" fmla="*/ 0 h 4818743"/>
              <a:gd name="connsiteX11" fmla="*/ 4455887 w 5747657"/>
              <a:gd name="connsiteY11" fmla="*/ 0 h 4818743"/>
              <a:gd name="connsiteX12" fmla="*/ 4547327 w 5747657"/>
              <a:gd name="connsiteY12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11" fmla="*/ 4547327 w 5747657"/>
              <a:gd name="connsiteY11" fmla="*/ 624840 h 4818743"/>
              <a:gd name="connsiteX0" fmla="*/ 4455887 w 5747657"/>
              <a:gd name="connsiteY0" fmla="*/ 533400 h 4818743"/>
              <a:gd name="connsiteX1" fmla="*/ 5268687 w 5747657"/>
              <a:gd name="connsiteY1" fmla="*/ 0 h 4818743"/>
              <a:gd name="connsiteX2" fmla="*/ 5510575 w 5747657"/>
              <a:gd name="connsiteY2" fmla="*/ 0 h 4818743"/>
              <a:gd name="connsiteX3" fmla="*/ 5747657 w 5747657"/>
              <a:gd name="connsiteY3" fmla="*/ 237082 h 4818743"/>
              <a:gd name="connsiteX4" fmla="*/ 5747657 w 5747657"/>
              <a:gd name="connsiteY4" fmla="*/ 4581661 h 4818743"/>
              <a:gd name="connsiteX5" fmla="*/ 5510575 w 5747657"/>
              <a:gd name="connsiteY5" fmla="*/ 4818743 h 4818743"/>
              <a:gd name="connsiteX6" fmla="*/ 237082 w 5747657"/>
              <a:gd name="connsiteY6" fmla="*/ 4818743 h 4818743"/>
              <a:gd name="connsiteX7" fmla="*/ 0 w 5747657"/>
              <a:gd name="connsiteY7" fmla="*/ 4581661 h 4818743"/>
              <a:gd name="connsiteX8" fmla="*/ 0 w 5747657"/>
              <a:gd name="connsiteY8" fmla="*/ 237082 h 4818743"/>
              <a:gd name="connsiteX9" fmla="*/ 237082 w 5747657"/>
              <a:gd name="connsiteY9" fmla="*/ 0 h 4818743"/>
              <a:gd name="connsiteX10" fmla="*/ 4455887 w 5747657"/>
              <a:gd name="connsiteY10" fmla="*/ 0 h 4818743"/>
              <a:gd name="connsiteX0" fmla="*/ 5268687 w 5747657"/>
              <a:gd name="connsiteY0" fmla="*/ 0 h 4818743"/>
              <a:gd name="connsiteX1" fmla="*/ 5510575 w 5747657"/>
              <a:gd name="connsiteY1" fmla="*/ 0 h 4818743"/>
              <a:gd name="connsiteX2" fmla="*/ 5747657 w 5747657"/>
              <a:gd name="connsiteY2" fmla="*/ 237082 h 4818743"/>
              <a:gd name="connsiteX3" fmla="*/ 5747657 w 5747657"/>
              <a:gd name="connsiteY3" fmla="*/ 4581661 h 4818743"/>
              <a:gd name="connsiteX4" fmla="*/ 5510575 w 5747657"/>
              <a:gd name="connsiteY4" fmla="*/ 4818743 h 4818743"/>
              <a:gd name="connsiteX5" fmla="*/ 237082 w 5747657"/>
              <a:gd name="connsiteY5" fmla="*/ 4818743 h 4818743"/>
              <a:gd name="connsiteX6" fmla="*/ 0 w 5747657"/>
              <a:gd name="connsiteY6" fmla="*/ 4581661 h 4818743"/>
              <a:gd name="connsiteX7" fmla="*/ 0 w 5747657"/>
              <a:gd name="connsiteY7" fmla="*/ 237082 h 4818743"/>
              <a:gd name="connsiteX8" fmla="*/ 237082 w 5747657"/>
              <a:gd name="connsiteY8" fmla="*/ 0 h 4818743"/>
              <a:gd name="connsiteX9" fmla="*/ 4455887 w 5747657"/>
              <a:gd name="connsiteY9" fmla="*/ 0 h 4818743"/>
              <a:gd name="connsiteX0" fmla="*/ 5510575 w 5747657"/>
              <a:gd name="connsiteY0" fmla="*/ 0 h 4818743"/>
              <a:gd name="connsiteX1" fmla="*/ 5747657 w 5747657"/>
              <a:gd name="connsiteY1" fmla="*/ 237082 h 4818743"/>
              <a:gd name="connsiteX2" fmla="*/ 5747657 w 5747657"/>
              <a:gd name="connsiteY2" fmla="*/ 4581661 h 4818743"/>
              <a:gd name="connsiteX3" fmla="*/ 5510575 w 5747657"/>
              <a:gd name="connsiteY3" fmla="*/ 4818743 h 4818743"/>
              <a:gd name="connsiteX4" fmla="*/ 237082 w 5747657"/>
              <a:gd name="connsiteY4" fmla="*/ 4818743 h 4818743"/>
              <a:gd name="connsiteX5" fmla="*/ 0 w 5747657"/>
              <a:gd name="connsiteY5" fmla="*/ 4581661 h 4818743"/>
              <a:gd name="connsiteX6" fmla="*/ 0 w 5747657"/>
              <a:gd name="connsiteY6" fmla="*/ 237082 h 4818743"/>
              <a:gd name="connsiteX7" fmla="*/ 237082 w 5747657"/>
              <a:gd name="connsiteY7" fmla="*/ 0 h 4818743"/>
              <a:gd name="connsiteX8" fmla="*/ 4455887 w 5747657"/>
              <a:gd name="connsiteY8" fmla="*/ 0 h 4818743"/>
              <a:gd name="connsiteX0" fmla="*/ 5747657 w 5747657"/>
              <a:gd name="connsiteY0" fmla="*/ 237082 h 4818743"/>
              <a:gd name="connsiteX1" fmla="*/ 5747657 w 5747657"/>
              <a:gd name="connsiteY1" fmla="*/ 4581661 h 4818743"/>
              <a:gd name="connsiteX2" fmla="*/ 5510575 w 5747657"/>
              <a:gd name="connsiteY2" fmla="*/ 4818743 h 4818743"/>
              <a:gd name="connsiteX3" fmla="*/ 237082 w 5747657"/>
              <a:gd name="connsiteY3" fmla="*/ 4818743 h 4818743"/>
              <a:gd name="connsiteX4" fmla="*/ 0 w 5747657"/>
              <a:gd name="connsiteY4" fmla="*/ 4581661 h 4818743"/>
              <a:gd name="connsiteX5" fmla="*/ 0 w 5747657"/>
              <a:gd name="connsiteY5" fmla="*/ 237082 h 4818743"/>
              <a:gd name="connsiteX6" fmla="*/ 237082 w 5747657"/>
              <a:gd name="connsiteY6" fmla="*/ 0 h 4818743"/>
              <a:gd name="connsiteX7" fmla="*/ 4455887 w 5747657"/>
              <a:gd name="connsiteY7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6" fmla="*/ 4455887 w 5747657"/>
              <a:gd name="connsiteY6" fmla="*/ 0 h 4818743"/>
              <a:gd name="connsiteX0" fmla="*/ 5747657 w 5747657"/>
              <a:gd name="connsiteY0" fmla="*/ 4581661 h 4818743"/>
              <a:gd name="connsiteX1" fmla="*/ 5510575 w 5747657"/>
              <a:gd name="connsiteY1" fmla="*/ 4818743 h 4818743"/>
              <a:gd name="connsiteX2" fmla="*/ 237082 w 5747657"/>
              <a:gd name="connsiteY2" fmla="*/ 4818743 h 4818743"/>
              <a:gd name="connsiteX3" fmla="*/ 0 w 5747657"/>
              <a:gd name="connsiteY3" fmla="*/ 4581661 h 4818743"/>
              <a:gd name="connsiteX4" fmla="*/ 0 w 5747657"/>
              <a:gd name="connsiteY4" fmla="*/ 237082 h 4818743"/>
              <a:gd name="connsiteX5" fmla="*/ 237082 w 5747657"/>
              <a:gd name="connsiteY5" fmla="*/ 0 h 4818743"/>
              <a:gd name="connsiteX0" fmla="*/ 5747657 w 5747657"/>
              <a:gd name="connsiteY0" fmla="*/ 4344580 h 4581662"/>
              <a:gd name="connsiteX1" fmla="*/ 5510575 w 5747657"/>
              <a:gd name="connsiteY1" fmla="*/ 4581662 h 4581662"/>
              <a:gd name="connsiteX2" fmla="*/ 237082 w 5747657"/>
              <a:gd name="connsiteY2" fmla="*/ 4581662 h 4581662"/>
              <a:gd name="connsiteX3" fmla="*/ 0 w 5747657"/>
              <a:gd name="connsiteY3" fmla="*/ 4344580 h 4581662"/>
              <a:gd name="connsiteX4" fmla="*/ 0 w 5747657"/>
              <a:gd name="connsiteY4" fmla="*/ 1 h 4581662"/>
              <a:gd name="connsiteX0" fmla="*/ 5510575 w 5510573"/>
              <a:gd name="connsiteY0" fmla="*/ 4581662 h 4581662"/>
              <a:gd name="connsiteX1" fmla="*/ 237082 w 5510573"/>
              <a:gd name="connsiteY1" fmla="*/ 4581662 h 4581662"/>
              <a:gd name="connsiteX2" fmla="*/ 0 w 5510573"/>
              <a:gd name="connsiteY2" fmla="*/ 4344580 h 4581662"/>
              <a:gd name="connsiteX3" fmla="*/ 0 w 5510573"/>
              <a:gd name="connsiteY3" fmla="*/ 1 h 458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0573" h="4581662">
                <a:moveTo>
                  <a:pt x="5510575" y="4581662"/>
                </a:moveTo>
                <a:lnTo>
                  <a:pt x="237082" y="4581662"/>
                </a:lnTo>
                <a:cubicBezTo>
                  <a:pt x="106145" y="4581662"/>
                  <a:pt x="0" y="4475517"/>
                  <a:pt x="0" y="4344580"/>
                </a:cubicBezTo>
                <a:lnTo>
                  <a:pt x="0" y="1"/>
                </a:lnTo>
              </a:path>
            </a:pathLst>
          </a:custGeom>
          <a:noFill/>
          <a:ln w="38100" cap="rnd">
            <a:gradFill>
              <a:gsLst>
                <a:gs pos="0">
                  <a:srgbClr val="EEB500"/>
                </a:gs>
                <a:gs pos="100000">
                  <a:srgbClr val="FFC000"/>
                </a:gs>
              </a:gsLst>
              <a:lin ang="5400000" scaled="1"/>
            </a:gradFill>
          </a:ln>
          <a:effectLst>
            <a:glow rad="254000">
              <a:srgbClr val="EEB500">
                <a:alpha val="12000"/>
              </a:srgbClr>
            </a:glow>
            <a:outerShdw blurRad="50800" dist="127000" dir="5400000" algn="t" rotWithShape="0">
              <a:srgbClr val="EEB500">
                <a:alpha val="40000"/>
              </a:srgbClr>
            </a:outerShdw>
            <a:softEdge rad="0"/>
          </a:effectLst>
          <a:scene3d>
            <a:camera prst="orthographicFront"/>
            <a:lightRig rig="threePt" dir="t"/>
          </a:scene3d>
          <a:sp3d extrusionH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00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1B4AD807-EA64-4813-9E28-5165FC233A7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125553" y="4370100"/>
            <a:ext cx="5037186" cy="614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 magna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dolore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581CFF41-20BD-431D-9404-70B1C2E691E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125553" y="5061858"/>
            <a:ext cx="5037186" cy="43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do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eiusmod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ut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labore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dolore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magna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aliqua</a:t>
            </a:r>
            <a:r>
              <a:rPr kumimoji="0" lang="en-US" altLang="zh-CN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lorem ipsum dolor sit </a:t>
            </a:r>
            <a:r>
              <a:rPr kumimoji="0" lang="en-US" altLang="zh-CN" sz="9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tempor</a:t>
            </a:r>
            <a:r>
              <a:rPr lang="en-US" altLang="zh-CN" sz="9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incididunt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BC407284-FAC5-49AA-BF54-AEEDB46D26D4}"/>
              </a:ext>
            </a:extLst>
          </p:cNvPr>
          <p:cNvSpPr txBox="1"/>
          <p:nvPr/>
        </p:nvSpPr>
        <p:spPr>
          <a:xfrm>
            <a:off x="6169374" y="1977051"/>
            <a:ext cx="1330271" cy="1200329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300" dirty="0">
                <a:ln w="254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5</a:t>
            </a:r>
            <a:endParaRPr lang="zh-CN" altLang="en-US" sz="7200" spc="300" dirty="0">
              <a:ln w="254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B5FCD91C-1451-4962-8954-5FBAD91C6EB6}"/>
              </a:ext>
            </a:extLst>
          </p:cNvPr>
          <p:cNvSpPr txBox="1"/>
          <p:nvPr/>
        </p:nvSpPr>
        <p:spPr>
          <a:xfrm>
            <a:off x="7751101" y="1977051"/>
            <a:ext cx="1330271" cy="1200329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300" dirty="0">
                <a:ln w="254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3</a:t>
            </a:r>
            <a:endParaRPr lang="zh-CN" altLang="en-US" sz="7200" spc="300" dirty="0">
              <a:ln w="254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CAF9792E-21C9-4D98-9CF2-C91417A7E081}"/>
              </a:ext>
            </a:extLst>
          </p:cNvPr>
          <p:cNvSpPr txBox="1"/>
          <p:nvPr/>
        </p:nvSpPr>
        <p:spPr>
          <a:xfrm>
            <a:off x="9332828" y="1977051"/>
            <a:ext cx="1330271" cy="1200329"/>
          </a:xfrm>
          <a:prstGeom prst="rect">
            <a:avLst/>
          </a:prstGeom>
          <a:effectLst>
            <a:glow rad="228600">
              <a:srgbClr val="FFC000">
                <a:alpha val="12000"/>
              </a:srgb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300" dirty="0">
                <a:ln w="25400">
                  <a:solidFill>
                    <a:srgbClr val="FFC000"/>
                  </a:solidFill>
                </a:ln>
                <a:noFill/>
                <a:effectLst>
                  <a:outerShdw blurRad="50800" dist="63500" dir="5400000" algn="t" rotWithShape="0">
                    <a:srgbClr val="EAB200">
                      <a:alpha val="50000"/>
                    </a:srgbClr>
                  </a:outerShdw>
                </a:effectLst>
                <a:latin typeface="CargoD" panose="04020705030B02020402" pitchFamily="82" charset="0"/>
                <a:ea typeface="Gen Jyuu Gothic Monospace Ligh" panose="02070309020205020404" pitchFamily="49" charset="-128"/>
                <a:cs typeface="Gen Jyuu Gothic Monospace Ligh" panose="02070309020205020404" pitchFamily="49" charset="-128"/>
              </a:rPr>
              <a:t>6</a:t>
            </a:r>
            <a:endParaRPr lang="zh-CN" altLang="en-US" sz="7200" spc="300" dirty="0">
              <a:ln w="25400">
                <a:solidFill>
                  <a:srgbClr val="FFC000"/>
                </a:solidFill>
              </a:ln>
              <a:noFill/>
              <a:effectLst>
                <a:outerShdw blurRad="50800" dist="63500" dir="5400000" algn="t" rotWithShape="0">
                  <a:srgbClr val="EAB200">
                    <a:alpha val="50000"/>
                  </a:srgbClr>
                </a:outerShdw>
              </a:effectLst>
              <a:latin typeface="CargoD" panose="04020705030B02020402" pitchFamily="82" charset="0"/>
              <a:ea typeface="Gen Jyuu Gothic Monospace Ligh" panose="02070309020205020404" pitchFamily="49" charset="-128"/>
              <a:cs typeface="Gen Jyuu Gothic Monospace Ligh" panose="020703090202050204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10354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2168</Words>
  <Application>Microsoft Office PowerPoint</Application>
  <PresentationFormat>宽屏</PresentationFormat>
  <Paragraphs>195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Calibri</vt:lpstr>
      <vt:lpstr>等线 Light</vt:lpstr>
      <vt:lpstr>等线</vt:lpstr>
      <vt:lpstr>苹方 常规</vt:lpstr>
      <vt:lpstr>微软雅黑</vt:lpstr>
      <vt:lpstr>Arial</vt:lpstr>
      <vt:lpstr>CargoD</vt:lpstr>
      <vt:lpstr>Calibri Light</vt:lpstr>
      <vt:lpstr>Gen Jyuu Gothic Monospace Ligh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观海PPT</dc:creator>
  <cp:keywords>51PPT模板网</cp:keywords>
  <cp:lastModifiedBy>阳光 男孩</cp:lastModifiedBy>
  <cp:revision>78</cp:revision>
  <dcterms:created xsi:type="dcterms:W3CDTF">2019-06-05T06:31:03Z</dcterms:created>
  <dcterms:modified xsi:type="dcterms:W3CDTF">2019-06-14T13:56:47Z</dcterms:modified>
</cp:coreProperties>
</file>