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947" r:id="rId2"/>
  </p:sldMasterIdLst>
  <p:notesMasterIdLst>
    <p:notesMasterId r:id="rId21"/>
  </p:notesMasterIdLst>
  <p:handoutMasterIdLst>
    <p:handoutMasterId r:id="rId22"/>
  </p:handoutMasterIdLst>
  <p:sldIdLst>
    <p:sldId id="285" r:id="rId3"/>
    <p:sldId id="257" r:id="rId4"/>
    <p:sldId id="310" r:id="rId5"/>
    <p:sldId id="317" r:id="rId6"/>
    <p:sldId id="316" r:id="rId7"/>
    <p:sldId id="329" r:id="rId8"/>
    <p:sldId id="312" r:id="rId9"/>
    <p:sldId id="315" r:id="rId10"/>
    <p:sldId id="323" r:id="rId11"/>
    <p:sldId id="325" r:id="rId12"/>
    <p:sldId id="326" r:id="rId13"/>
    <p:sldId id="327" r:id="rId14"/>
    <p:sldId id="332" r:id="rId15"/>
    <p:sldId id="540" r:id="rId16"/>
    <p:sldId id="541" r:id="rId17"/>
    <p:sldId id="542" r:id="rId18"/>
    <p:sldId id="543" r:id="rId19"/>
    <p:sldId id="544" r:id="rId20"/>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644D"/>
    <a:srgbClr val="D32F2F"/>
    <a:srgbClr val="FC43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33" autoAdjust="0"/>
    <p:restoredTop sz="94660"/>
  </p:normalViewPr>
  <p:slideViewPr>
    <p:cSldViewPr snapToGrid="0" showGuides="1">
      <p:cViewPr varScale="1">
        <p:scale>
          <a:sx n="107" d="100"/>
          <a:sy n="107" d="100"/>
        </p:scale>
        <p:origin x="378" y="12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86" d="100"/>
          <a:sy n="86" d="100"/>
        </p:scale>
        <p:origin x="38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0"/>
    </mc:Choice>
    <mc:Fallback>
      <c:style val="20"/>
    </mc:Fallback>
  </mc:AlternateContent>
  <c:chart>
    <c:autoTitleDeleted val="0"/>
    <c:plotArea>
      <c:layout/>
      <c:barChart>
        <c:barDir val="bar"/>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270-44D9-8758-D4E8A2BDA3A2}"/>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270-44D9-8758-D4E8A2BDA3A2}"/>
            </c:ext>
          </c:extLst>
        </c:ser>
        <c:dLbls>
          <c:showLegendKey val="0"/>
          <c:showVal val="0"/>
          <c:showCatName val="0"/>
          <c:showSerName val="0"/>
          <c:showPercent val="0"/>
          <c:showBubbleSize val="0"/>
        </c:dLbls>
        <c:gapWidth val="150"/>
        <c:axId val="1621507392"/>
        <c:axId val="1621512832"/>
      </c:barChart>
      <c:catAx>
        <c:axId val="1621507392"/>
        <c:scaling>
          <c:orientation val="minMax"/>
        </c:scaling>
        <c:delete val="1"/>
        <c:axPos val="l"/>
        <c:numFmt formatCode="General" sourceLinked="0"/>
        <c:majorTickMark val="out"/>
        <c:minorTickMark val="none"/>
        <c:tickLblPos val="nextTo"/>
        <c:crossAx val="1621512832"/>
        <c:crosses val="autoZero"/>
        <c:auto val="1"/>
        <c:lblAlgn val="ctr"/>
        <c:lblOffset val="100"/>
        <c:noMultiLvlLbl val="0"/>
      </c:catAx>
      <c:valAx>
        <c:axId val="1621512832"/>
        <c:scaling>
          <c:orientation val="minMax"/>
        </c:scaling>
        <c:delete val="0"/>
        <c:axPos val="b"/>
        <c:majorGridlines/>
        <c:numFmt formatCode="General" sourceLinked="1"/>
        <c:majorTickMark val="out"/>
        <c:minorTickMark val="none"/>
        <c:tickLblPos val="nextTo"/>
        <c:crossAx val="1621507392"/>
        <c:crosses val="autoZero"/>
        <c:crossBetween val="between"/>
      </c:valAx>
    </c:plotArea>
    <c:plotVisOnly val="1"/>
    <c:dispBlanksAs val="gap"/>
    <c:showDLblsOverMax val="0"/>
  </c:chart>
  <c:txPr>
    <a:bodyPr/>
    <a:lstStyle/>
    <a:p>
      <a:pPr>
        <a:defRPr sz="1800">
          <a:latin typeface="Calibri" panose="020F0502020204030204" pitchFamily="34" charset="0"/>
          <a:ea typeface="微软雅黑" panose="020B0503020204020204" pitchFamily="34" charset="-122"/>
          <a:sym typeface="Calibri" panose="020F050202020403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1"/>
    </mc:Choice>
    <mc:Fallback>
      <c:style val="21"/>
    </mc:Fallback>
  </mc:AlternateContent>
  <c:chart>
    <c:autoTitleDeleted val="0"/>
    <c:plotArea>
      <c:layout/>
      <c:barChart>
        <c:barDir val="bar"/>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2.5</c:v>
                </c:pt>
                <c:pt idx="2">
                  <c:v>3.5</c:v>
                </c:pt>
                <c:pt idx="3">
                  <c:v>4.5</c:v>
                </c:pt>
              </c:numCache>
            </c:numRef>
          </c:val>
          <c:extLst xmlns:c16r2="http://schemas.microsoft.com/office/drawing/2015/06/chart">
            <c:ext xmlns:c16="http://schemas.microsoft.com/office/drawing/2014/chart" uri="{C3380CC4-5D6E-409C-BE32-E72D297353CC}">
              <c16:uniqueId val="{00000000-E0A6-454B-97BF-0D665B30F927}"/>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0A6-454B-97BF-0D665B30F927}"/>
            </c:ext>
          </c:extLst>
        </c:ser>
        <c:dLbls>
          <c:showLegendKey val="0"/>
          <c:showVal val="0"/>
          <c:showCatName val="0"/>
          <c:showSerName val="0"/>
          <c:showPercent val="0"/>
          <c:showBubbleSize val="0"/>
        </c:dLbls>
        <c:gapWidth val="150"/>
        <c:axId val="1621514464"/>
        <c:axId val="1621515008"/>
      </c:barChart>
      <c:catAx>
        <c:axId val="1621514464"/>
        <c:scaling>
          <c:orientation val="minMax"/>
        </c:scaling>
        <c:delete val="1"/>
        <c:axPos val="l"/>
        <c:numFmt formatCode="General" sourceLinked="0"/>
        <c:majorTickMark val="out"/>
        <c:minorTickMark val="none"/>
        <c:tickLblPos val="nextTo"/>
        <c:crossAx val="1621515008"/>
        <c:crosses val="autoZero"/>
        <c:auto val="1"/>
        <c:lblAlgn val="ctr"/>
        <c:lblOffset val="100"/>
        <c:noMultiLvlLbl val="0"/>
      </c:catAx>
      <c:valAx>
        <c:axId val="1621515008"/>
        <c:scaling>
          <c:orientation val="minMax"/>
        </c:scaling>
        <c:delete val="0"/>
        <c:axPos val="b"/>
        <c:majorGridlines/>
        <c:numFmt formatCode="General" sourceLinked="1"/>
        <c:majorTickMark val="out"/>
        <c:minorTickMark val="none"/>
        <c:tickLblPos val="nextTo"/>
        <c:crossAx val="1621514464"/>
        <c:crosses val="autoZero"/>
        <c:crossBetween val="between"/>
      </c:valAx>
    </c:plotArea>
    <c:plotVisOnly val="1"/>
    <c:dispBlanksAs val="gap"/>
    <c:showDLblsOverMax val="0"/>
  </c:chart>
  <c:txPr>
    <a:bodyPr/>
    <a:lstStyle/>
    <a:p>
      <a:pPr>
        <a:defRPr sz="1800">
          <a:latin typeface="Calibri" panose="020F0502020204030204" pitchFamily="34" charset="0"/>
          <a:ea typeface="微软雅黑" panose="020B0503020204020204" pitchFamily="34" charset="-122"/>
          <a:sym typeface="Calibri" panose="020F050202020403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2"/>
    </mc:Choice>
    <mc:Fallback>
      <c:style val="22"/>
    </mc:Fallback>
  </mc:AlternateContent>
  <c:chart>
    <c:autoTitleDeleted val="0"/>
    <c:plotArea>
      <c:layout/>
      <c:barChart>
        <c:barDir val="bar"/>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3</c:v>
                </c:pt>
                <c:pt idx="2">
                  <c:v>3.5</c:v>
                </c:pt>
                <c:pt idx="3">
                  <c:v>4.5</c:v>
                </c:pt>
              </c:numCache>
            </c:numRef>
          </c:val>
          <c:extLst xmlns:c16r2="http://schemas.microsoft.com/office/drawing/2015/06/chart">
            <c:ext xmlns:c16="http://schemas.microsoft.com/office/drawing/2014/chart" uri="{C3380CC4-5D6E-409C-BE32-E72D297353CC}">
              <c16:uniqueId val="{00000000-93AF-4BE3-B36D-19524BB47A7F}"/>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1.8</c:v>
                </c:pt>
                <c:pt idx="3">
                  <c:v>2.8</c:v>
                </c:pt>
              </c:numCache>
            </c:numRef>
          </c:val>
          <c:extLst xmlns:c16r2="http://schemas.microsoft.com/office/drawing/2015/06/chart">
            <c:ext xmlns:c16="http://schemas.microsoft.com/office/drawing/2014/chart" uri="{C3380CC4-5D6E-409C-BE32-E72D297353CC}">
              <c16:uniqueId val="{00000001-93AF-4BE3-B36D-19524BB47A7F}"/>
            </c:ext>
          </c:extLst>
        </c:ser>
        <c:dLbls>
          <c:showLegendKey val="0"/>
          <c:showVal val="0"/>
          <c:showCatName val="0"/>
          <c:showSerName val="0"/>
          <c:showPercent val="0"/>
          <c:showBubbleSize val="0"/>
        </c:dLbls>
        <c:gapWidth val="150"/>
        <c:axId val="1621515552"/>
        <c:axId val="1621516096"/>
      </c:barChart>
      <c:catAx>
        <c:axId val="1621515552"/>
        <c:scaling>
          <c:orientation val="minMax"/>
        </c:scaling>
        <c:delete val="1"/>
        <c:axPos val="l"/>
        <c:numFmt formatCode="General" sourceLinked="0"/>
        <c:majorTickMark val="out"/>
        <c:minorTickMark val="none"/>
        <c:tickLblPos val="nextTo"/>
        <c:crossAx val="1621516096"/>
        <c:crosses val="autoZero"/>
        <c:auto val="1"/>
        <c:lblAlgn val="ctr"/>
        <c:lblOffset val="100"/>
        <c:noMultiLvlLbl val="0"/>
      </c:catAx>
      <c:valAx>
        <c:axId val="1621516096"/>
        <c:scaling>
          <c:orientation val="minMax"/>
        </c:scaling>
        <c:delete val="0"/>
        <c:axPos val="b"/>
        <c:majorGridlines/>
        <c:numFmt formatCode="General" sourceLinked="1"/>
        <c:majorTickMark val="out"/>
        <c:minorTickMark val="none"/>
        <c:tickLblPos val="nextTo"/>
        <c:crossAx val="1621515552"/>
        <c:crosses val="autoZero"/>
        <c:crossBetween val="between"/>
      </c:valAx>
    </c:plotArea>
    <c:plotVisOnly val="1"/>
    <c:dispBlanksAs val="gap"/>
    <c:showDLblsOverMax val="0"/>
  </c:chart>
  <c:txPr>
    <a:bodyPr/>
    <a:lstStyle/>
    <a:p>
      <a:pPr>
        <a:defRPr sz="1800">
          <a:latin typeface="Calibri" panose="020F0502020204030204" pitchFamily="34" charset="0"/>
          <a:ea typeface="微软雅黑" panose="020B0503020204020204" pitchFamily="34" charset="-122"/>
          <a:sym typeface="Calibri" panose="020F050202020403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93BC161A-486F-46C9-853A-502D14F1C5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E06A3861-095F-4322-B857-5F3E1F9AB5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D9B88D-7661-468A-9E2F-91D22DA825D4}" type="datetimeFigureOut">
              <a:rPr lang="zh-CN" altLang="en-US" smtClean="0"/>
              <a:t>2019/6/16</a:t>
            </a:fld>
            <a:endParaRPr lang="zh-CN" altLang="en-US"/>
          </a:p>
        </p:txBody>
      </p:sp>
      <p:sp>
        <p:nvSpPr>
          <p:cNvPr id="4" name="页脚占位符 3">
            <a:extLst>
              <a:ext uri="{FF2B5EF4-FFF2-40B4-BE49-F238E27FC236}">
                <a16:creationId xmlns:a16="http://schemas.microsoft.com/office/drawing/2014/main" xmlns="" id="{9EFAA371-3151-4CC6-A824-E0267FC93DC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9DC15AF1-6D8E-4628-9B95-03C78056C0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9D95E73-6E3B-4A39-964F-E6E2DC744867}" type="slidenum">
              <a:rPr lang="zh-CN" altLang="en-US" smtClean="0"/>
              <a:t>‹#›</a:t>
            </a:fld>
            <a:endParaRPr lang="zh-CN" altLang="en-US"/>
          </a:p>
        </p:txBody>
      </p:sp>
    </p:spTree>
    <p:extLst>
      <p:ext uri="{BB962C8B-B14F-4D97-AF65-F5344CB8AC3E}">
        <p14:creationId xmlns:p14="http://schemas.microsoft.com/office/powerpoint/2010/main" val="20013694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3013EF-AA46-41D5-93C2-36F7A5EF5D89}" type="datetimeFigureOut">
              <a:rPr lang="zh-CN" altLang="en-US" smtClean="0"/>
              <a:t>2019/6/16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104242-42E4-462F-B9A6-468AC33D61A2}" type="slidenum">
              <a:rPr lang="zh-CN" altLang="en-US" smtClean="0"/>
              <a:t>‹#›</a:t>
            </a:fld>
            <a:endParaRPr lang="zh-CN" altLang="en-US"/>
          </a:p>
        </p:txBody>
      </p:sp>
    </p:spTree>
    <p:extLst>
      <p:ext uri="{BB962C8B-B14F-4D97-AF65-F5344CB8AC3E}">
        <p14:creationId xmlns:p14="http://schemas.microsoft.com/office/powerpoint/2010/main" val="924361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3104242-42E4-462F-B9A6-468AC33D61A2}" type="slidenum">
              <a:rPr lang="zh-CN" altLang="en-US" smtClean="0"/>
              <a:t>1</a:t>
            </a:fld>
            <a:endParaRPr lang="zh-CN" altLang="en-US"/>
          </a:p>
        </p:txBody>
      </p:sp>
    </p:spTree>
    <p:extLst>
      <p:ext uri="{BB962C8B-B14F-4D97-AF65-F5344CB8AC3E}">
        <p14:creationId xmlns:p14="http://schemas.microsoft.com/office/powerpoint/2010/main" val="1514020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2</a:t>
            </a:fld>
            <a:endParaRPr lang="zh-CN" altLang="en-US"/>
          </a:p>
        </p:txBody>
      </p:sp>
    </p:spTree>
    <p:extLst>
      <p:ext uri="{BB962C8B-B14F-4D97-AF65-F5344CB8AC3E}">
        <p14:creationId xmlns:p14="http://schemas.microsoft.com/office/powerpoint/2010/main" val="989418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6</a:t>
            </a:fld>
            <a:endParaRPr lang="zh-CN" altLang="en-US"/>
          </a:p>
        </p:txBody>
      </p:sp>
    </p:spTree>
    <p:extLst>
      <p:ext uri="{BB962C8B-B14F-4D97-AF65-F5344CB8AC3E}">
        <p14:creationId xmlns:p14="http://schemas.microsoft.com/office/powerpoint/2010/main" val="1159234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13</a:t>
            </a:fld>
            <a:endParaRPr lang="zh-CN" altLang="en-US"/>
          </a:p>
        </p:txBody>
      </p:sp>
    </p:spTree>
    <p:extLst>
      <p:ext uri="{BB962C8B-B14F-4D97-AF65-F5344CB8AC3E}">
        <p14:creationId xmlns:p14="http://schemas.microsoft.com/office/powerpoint/2010/main" val="12251446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pic>
        <p:nvPicPr>
          <p:cNvPr id="1161" name="图片 1160">
            <a:extLst>
              <a:ext uri="{FF2B5EF4-FFF2-40B4-BE49-F238E27FC236}">
                <a16:creationId xmlns:a16="http://schemas.microsoft.com/office/drawing/2014/main" xmlns="" id="{76F7EC0E-51DC-4D4C-9480-4A0EEFE53ECF}"/>
              </a:ext>
            </a:extLst>
          </p:cNvPr>
          <p:cNvPicPr>
            <a:picLocks noChangeAspect="1"/>
          </p:cNvPicPr>
          <p:nvPr userDrawn="1"/>
        </p:nvPicPr>
        <p:blipFill>
          <a:blip r:embed="rId2"/>
          <a:stretch>
            <a:fillRect/>
          </a:stretch>
        </p:blipFill>
        <p:spPr>
          <a:xfrm>
            <a:off x="1" y="4680065"/>
            <a:ext cx="2160372" cy="2177935"/>
          </a:xfrm>
          <a:prstGeom prst="rect">
            <a:avLst/>
          </a:prstGeom>
        </p:spPr>
      </p:pic>
      <p:grpSp>
        <p:nvGrpSpPr>
          <p:cNvPr id="2" name="组合 1">
            <a:extLst>
              <a:ext uri="{FF2B5EF4-FFF2-40B4-BE49-F238E27FC236}">
                <a16:creationId xmlns:a16="http://schemas.microsoft.com/office/drawing/2014/main" xmlns="" id="{168788C4-1691-4E08-9C56-18F8FE17E587}"/>
              </a:ext>
            </a:extLst>
          </p:cNvPr>
          <p:cNvGrpSpPr/>
          <p:nvPr userDrawn="1"/>
        </p:nvGrpSpPr>
        <p:grpSpPr>
          <a:xfrm>
            <a:off x="8068887" y="343038"/>
            <a:ext cx="4123113" cy="6514962"/>
            <a:chOff x="8068887" y="343038"/>
            <a:chExt cx="4123113" cy="6514962"/>
          </a:xfrm>
        </p:grpSpPr>
        <p:pic>
          <p:nvPicPr>
            <p:cNvPr id="1155" name="图片 1154">
              <a:extLst>
                <a:ext uri="{FF2B5EF4-FFF2-40B4-BE49-F238E27FC236}">
                  <a16:creationId xmlns:a16="http://schemas.microsoft.com/office/drawing/2014/main" xmlns="" id="{251B186D-2ED3-4280-B34F-CE129CA30D8D}"/>
                </a:ext>
              </a:extLst>
            </p:cNvPr>
            <p:cNvPicPr>
              <a:picLocks noChangeAspect="1"/>
            </p:cNvPicPr>
            <p:nvPr userDrawn="1"/>
          </p:nvPicPr>
          <p:blipFill>
            <a:blip r:embed="rId3"/>
            <a:stretch>
              <a:fillRect/>
            </a:stretch>
          </p:blipFill>
          <p:spPr>
            <a:xfrm rot="10800000">
              <a:off x="11051510" y="2245186"/>
              <a:ext cx="1140490" cy="2302625"/>
            </a:xfrm>
            <a:prstGeom prst="rect">
              <a:avLst/>
            </a:prstGeom>
          </p:spPr>
        </p:pic>
        <p:pic>
          <p:nvPicPr>
            <p:cNvPr id="1159" name="图片 1158">
              <a:extLst>
                <a:ext uri="{FF2B5EF4-FFF2-40B4-BE49-F238E27FC236}">
                  <a16:creationId xmlns:a16="http://schemas.microsoft.com/office/drawing/2014/main" xmlns="" id="{02FE2194-D66B-476B-AD37-208B49DFF779}"/>
                </a:ext>
              </a:extLst>
            </p:cNvPr>
            <p:cNvPicPr>
              <a:picLocks noChangeAspect="1"/>
            </p:cNvPicPr>
            <p:nvPr userDrawn="1"/>
          </p:nvPicPr>
          <p:blipFill>
            <a:blip r:embed="rId4"/>
            <a:stretch>
              <a:fillRect/>
            </a:stretch>
          </p:blipFill>
          <p:spPr>
            <a:xfrm>
              <a:off x="8068887" y="3396499"/>
              <a:ext cx="4123113" cy="3461501"/>
            </a:xfrm>
            <a:prstGeom prst="rect">
              <a:avLst/>
            </a:prstGeom>
          </p:spPr>
        </p:pic>
        <p:pic>
          <p:nvPicPr>
            <p:cNvPr id="1165" name="图片 1164">
              <a:extLst>
                <a:ext uri="{FF2B5EF4-FFF2-40B4-BE49-F238E27FC236}">
                  <a16:creationId xmlns:a16="http://schemas.microsoft.com/office/drawing/2014/main" xmlns="" id="{1A5ADBCA-000F-4368-A4FE-814A5666147A}"/>
                </a:ext>
              </a:extLst>
            </p:cNvPr>
            <p:cNvPicPr>
              <a:picLocks noChangeAspect="1"/>
            </p:cNvPicPr>
            <p:nvPr userDrawn="1"/>
          </p:nvPicPr>
          <p:blipFill>
            <a:blip r:embed="rId5"/>
            <a:stretch>
              <a:fillRect/>
            </a:stretch>
          </p:blipFill>
          <p:spPr>
            <a:xfrm>
              <a:off x="10130443" y="2255585"/>
              <a:ext cx="1858032" cy="2203462"/>
            </a:xfrm>
            <a:prstGeom prst="rect">
              <a:avLst/>
            </a:prstGeom>
          </p:spPr>
        </p:pic>
        <p:pic>
          <p:nvPicPr>
            <p:cNvPr id="1164" name="图片 1163">
              <a:extLst>
                <a:ext uri="{FF2B5EF4-FFF2-40B4-BE49-F238E27FC236}">
                  <a16:creationId xmlns:a16="http://schemas.microsoft.com/office/drawing/2014/main" xmlns="" id="{4552275E-24FF-4639-A43D-0B42F67C4076}"/>
                </a:ext>
              </a:extLst>
            </p:cNvPr>
            <p:cNvPicPr>
              <a:picLocks noChangeAspect="1"/>
            </p:cNvPicPr>
            <p:nvPr userDrawn="1"/>
          </p:nvPicPr>
          <p:blipFill>
            <a:blip r:embed="rId6"/>
            <a:stretch>
              <a:fillRect/>
            </a:stretch>
          </p:blipFill>
          <p:spPr>
            <a:xfrm rot="9474068">
              <a:off x="10998698" y="343038"/>
              <a:ext cx="1107701" cy="986609"/>
            </a:xfrm>
            <a:prstGeom prst="rect">
              <a:avLst/>
            </a:prstGeom>
          </p:spPr>
        </p:pic>
      </p:grpSp>
    </p:spTree>
    <p:extLst>
      <p:ext uri="{BB962C8B-B14F-4D97-AF65-F5344CB8AC3E}">
        <p14:creationId xmlns:p14="http://schemas.microsoft.com/office/powerpoint/2010/main" val="2913556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2398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stretch>
            <a:fillRect/>
          </a:stretch>
        </p:blipFill>
        <p:spPr>
          <a:xfrm>
            <a:off x="-529" y="-297"/>
            <a:ext cx="12193057" cy="6858594"/>
          </a:xfrm>
          <a:prstGeom prst="rect">
            <a:avLst/>
          </a:prstGeom>
        </p:spPr>
      </p:pic>
    </p:spTree>
    <p:extLst>
      <p:ext uri="{BB962C8B-B14F-4D97-AF65-F5344CB8AC3E}">
        <p14:creationId xmlns:p14="http://schemas.microsoft.com/office/powerpoint/2010/main" val="19929612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39056110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11061990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D6CB5A1-393C-4149-8F3E-2E5C116DBFE5}" type="datetimeFigureOut">
              <a:rPr lang="zh-CN" altLang="en-US" smtClean="0"/>
              <a:pPr/>
              <a:t>2019/6/16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1478235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D6CB5A1-393C-4149-8F3E-2E5C116DBFE5}" type="datetimeFigureOut">
              <a:rPr lang="zh-CN" altLang="en-US" smtClean="0"/>
              <a:pPr/>
              <a:t>2019/6/16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22120924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D6CB5A1-393C-4149-8F3E-2E5C116DBFE5}" type="datetimeFigureOut">
              <a:rPr lang="zh-CN" altLang="en-US" smtClean="0"/>
              <a:pPr/>
              <a:t>2019/6/16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40978284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6CB5A1-393C-4149-8F3E-2E5C116DBFE5}" type="datetimeFigureOut">
              <a:rPr lang="zh-CN" altLang="en-US" smtClean="0"/>
              <a:pPr/>
              <a:t>2019/6/16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8979915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D6CB5A1-393C-4149-8F3E-2E5C116DBFE5}" type="datetimeFigureOut">
              <a:rPr lang="zh-CN" altLang="en-US" smtClean="0"/>
              <a:pPr/>
              <a:t>2019/6/16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3373750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D6CB5A1-393C-4149-8F3E-2E5C116DBFE5}" type="datetimeFigureOut">
              <a:rPr lang="zh-CN" altLang="en-US" smtClean="0"/>
              <a:pPr/>
              <a:t>2019/6/16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33415719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63D67E4-08FD-48DA-8FF5-980527FDBB7D}"/>
              </a:ext>
            </a:extLst>
          </p:cNvPr>
          <p:cNvGrpSpPr/>
          <p:nvPr userDrawn="1"/>
        </p:nvGrpSpPr>
        <p:grpSpPr>
          <a:xfrm flipH="1">
            <a:off x="0" y="343038"/>
            <a:ext cx="4123113" cy="6514962"/>
            <a:chOff x="8068887" y="343038"/>
            <a:chExt cx="4123113" cy="6514962"/>
          </a:xfrm>
        </p:grpSpPr>
        <p:pic>
          <p:nvPicPr>
            <p:cNvPr id="5" name="图片 4">
              <a:extLst>
                <a:ext uri="{FF2B5EF4-FFF2-40B4-BE49-F238E27FC236}">
                  <a16:creationId xmlns:a16="http://schemas.microsoft.com/office/drawing/2014/main" xmlns="" id="{3082401D-56DC-40DD-82D5-597D7F6919DA}"/>
                </a:ext>
              </a:extLst>
            </p:cNvPr>
            <p:cNvPicPr>
              <a:picLocks noChangeAspect="1"/>
            </p:cNvPicPr>
            <p:nvPr userDrawn="1"/>
          </p:nvPicPr>
          <p:blipFill>
            <a:blip r:embed="rId2"/>
            <a:stretch>
              <a:fillRect/>
            </a:stretch>
          </p:blipFill>
          <p:spPr>
            <a:xfrm rot="10800000">
              <a:off x="11051510" y="2245186"/>
              <a:ext cx="1140490" cy="2302625"/>
            </a:xfrm>
            <a:prstGeom prst="rect">
              <a:avLst/>
            </a:prstGeom>
          </p:spPr>
        </p:pic>
        <p:pic>
          <p:nvPicPr>
            <p:cNvPr id="6" name="图片 5">
              <a:extLst>
                <a:ext uri="{FF2B5EF4-FFF2-40B4-BE49-F238E27FC236}">
                  <a16:creationId xmlns:a16="http://schemas.microsoft.com/office/drawing/2014/main" xmlns="" id="{C88FC28A-1046-4ABD-B940-2AC739670908}"/>
                </a:ext>
              </a:extLst>
            </p:cNvPr>
            <p:cNvPicPr>
              <a:picLocks noChangeAspect="1"/>
            </p:cNvPicPr>
            <p:nvPr userDrawn="1"/>
          </p:nvPicPr>
          <p:blipFill>
            <a:blip r:embed="rId3"/>
            <a:stretch>
              <a:fillRect/>
            </a:stretch>
          </p:blipFill>
          <p:spPr>
            <a:xfrm>
              <a:off x="8068887" y="3396499"/>
              <a:ext cx="4123113" cy="3461501"/>
            </a:xfrm>
            <a:prstGeom prst="rect">
              <a:avLst/>
            </a:prstGeom>
          </p:spPr>
        </p:pic>
        <p:pic>
          <p:nvPicPr>
            <p:cNvPr id="7" name="图片 6">
              <a:extLst>
                <a:ext uri="{FF2B5EF4-FFF2-40B4-BE49-F238E27FC236}">
                  <a16:creationId xmlns:a16="http://schemas.microsoft.com/office/drawing/2014/main" xmlns="" id="{2044D4CF-F46F-4D19-A5E9-10E7FA4358C4}"/>
                </a:ext>
              </a:extLst>
            </p:cNvPr>
            <p:cNvPicPr>
              <a:picLocks noChangeAspect="1"/>
            </p:cNvPicPr>
            <p:nvPr userDrawn="1"/>
          </p:nvPicPr>
          <p:blipFill>
            <a:blip r:embed="rId4"/>
            <a:stretch>
              <a:fillRect/>
            </a:stretch>
          </p:blipFill>
          <p:spPr>
            <a:xfrm>
              <a:off x="10130443" y="2255585"/>
              <a:ext cx="1858032" cy="2203462"/>
            </a:xfrm>
            <a:prstGeom prst="rect">
              <a:avLst/>
            </a:prstGeom>
          </p:spPr>
        </p:pic>
        <p:pic>
          <p:nvPicPr>
            <p:cNvPr id="8" name="图片 7">
              <a:extLst>
                <a:ext uri="{FF2B5EF4-FFF2-40B4-BE49-F238E27FC236}">
                  <a16:creationId xmlns:a16="http://schemas.microsoft.com/office/drawing/2014/main" xmlns="" id="{587AAE16-6ED3-4BB0-8330-2905562465AF}"/>
                </a:ext>
              </a:extLst>
            </p:cNvPr>
            <p:cNvPicPr>
              <a:picLocks noChangeAspect="1"/>
            </p:cNvPicPr>
            <p:nvPr userDrawn="1"/>
          </p:nvPicPr>
          <p:blipFill>
            <a:blip r:embed="rId5"/>
            <a:stretch>
              <a:fillRect/>
            </a:stretch>
          </p:blipFill>
          <p:spPr>
            <a:xfrm rot="9474068">
              <a:off x="10998698" y="343038"/>
              <a:ext cx="1107701" cy="986609"/>
            </a:xfrm>
            <a:prstGeom prst="rect">
              <a:avLst/>
            </a:prstGeom>
          </p:spPr>
        </p:pic>
      </p:grpSp>
    </p:spTree>
    <p:extLst>
      <p:ext uri="{BB962C8B-B14F-4D97-AF65-F5344CB8AC3E}">
        <p14:creationId xmlns:p14="http://schemas.microsoft.com/office/powerpoint/2010/main" val="5656068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1312414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8741285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185698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4_Diseño personalizado">
    <p:spTree>
      <p:nvGrpSpPr>
        <p:cNvPr id="1" name=""/>
        <p:cNvGrpSpPr/>
        <p:nvPr/>
      </p:nvGrpSpPr>
      <p:grpSpPr>
        <a:xfrm>
          <a:off x="0" y="0"/>
          <a:ext cx="0" cy="0"/>
          <a:chOff x="0" y="0"/>
          <a:chExt cx="0" cy="0"/>
        </a:xfrm>
      </p:grpSpPr>
      <p:sp>
        <p:nvSpPr>
          <p:cNvPr id="6" name="Rectángulo 5"/>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 name="Marcador de posición de imagen 7"/>
          <p:cNvSpPr>
            <a:spLocks noGrp="1"/>
          </p:cNvSpPr>
          <p:nvPr>
            <p:ph type="pic" sz="quarter" idx="10"/>
          </p:nvPr>
        </p:nvSpPr>
        <p:spPr>
          <a:xfrm>
            <a:off x="0" y="0"/>
            <a:ext cx="12192000" cy="6858000"/>
          </a:xfrm>
        </p:spPr>
        <p:txBody>
          <a:bodyPr/>
          <a:lstStyle/>
          <a:p>
            <a:endParaRPr lang="es-ES" dirty="0"/>
          </a:p>
        </p:txBody>
      </p:sp>
    </p:spTree>
    <p:extLst>
      <p:ext uri="{BB962C8B-B14F-4D97-AF65-F5344CB8AC3E}">
        <p14:creationId xmlns:p14="http://schemas.microsoft.com/office/powerpoint/2010/main" val="1348530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C4573E1-5158-415C-919C-38B5CD2FEFB3}"/>
              </a:ext>
            </a:extLst>
          </p:cNvPr>
          <p:cNvGrpSpPr/>
          <p:nvPr userDrawn="1"/>
        </p:nvGrpSpPr>
        <p:grpSpPr>
          <a:xfrm>
            <a:off x="8068887" y="343038"/>
            <a:ext cx="4123113" cy="6514962"/>
            <a:chOff x="8068887" y="343038"/>
            <a:chExt cx="4123113" cy="6514962"/>
          </a:xfrm>
        </p:grpSpPr>
        <p:pic>
          <p:nvPicPr>
            <p:cNvPr id="5" name="图片 4">
              <a:extLst>
                <a:ext uri="{FF2B5EF4-FFF2-40B4-BE49-F238E27FC236}">
                  <a16:creationId xmlns:a16="http://schemas.microsoft.com/office/drawing/2014/main" xmlns="" id="{B5B78FFA-DDA4-4C07-B064-F83DC889BD0F}"/>
                </a:ext>
              </a:extLst>
            </p:cNvPr>
            <p:cNvPicPr>
              <a:picLocks noChangeAspect="1"/>
            </p:cNvPicPr>
            <p:nvPr userDrawn="1"/>
          </p:nvPicPr>
          <p:blipFill>
            <a:blip r:embed="rId2"/>
            <a:stretch>
              <a:fillRect/>
            </a:stretch>
          </p:blipFill>
          <p:spPr>
            <a:xfrm rot="10800000">
              <a:off x="11051510" y="2245186"/>
              <a:ext cx="1140490" cy="2302625"/>
            </a:xfrm>
            <a:prstGeom prst="rect">
              <a:avLst/>
            </a:prstGeom>
          </p:spPr>
        </p:pic>
        <p:pic>
          <p:nvPicPr>
            <p:cNvPr id="6" name="图片 5">
              <a:extLst>
                <a:ext uri="{FF2B5EF4-FFF2-40B4-BE49-F238E27FC236}">
                  <a16:creationId xmlns:a16="http://schemas.microsoft.com/office/drawing/2014/main" xmlns="" id="{7DB036C0-9FFB-443F-9F6C-F5743A338647}"/>
                </a:ext>
              </a:extLst>
            </p:cNvPr>
            <p:cNvPicPr>
              <a:picLocks noChangeAspect="1"/>
            </p:cNvPicPr>
            <p:nvPr userDrawn="1"/>
          </p:nvPicPr>
          <p:blipFill>
            <a:blip r:embed="rId3"/>
            <a:stretch>
              <a:fillRect/>
            </a:stretch>
          </p:blipFill>
          <p:spPr>
            <a:xfrm>
              <a:off x="8068887" y="3396499"/>
              <a:ext cx="4123113" cy="3461501"/>
            </a:xfrm>
            <a:prstGeom prst="rect">
              <a:avLst/>
            </a:prstGeom>
          </p:spPr>
        </p:pic>
        <p:pic>
          <p:nvPicPr>
            <p:cNvPr id="7" name="图片 6">
              <a:extLst>
                <a:ext uri="{FF2B5EF4-FFF2-40B4-BE49-F238E27FC236}">
                  <a16:creationId xmlns:a16="http://schemas.microsoft.com/office/drawing/2014/main" xmlns="" id="{8A1CF803-074F-4E8D-9FB9-C55C50F5E70D}"/>
                </a:ext>
              </a:extLst>
            </p:cNvPr>
            <p:cNvPicPr>
              <a:picLocks noChangeAspect="1"/>
            </p:cNvPicPr>
            <p:nvPr userDrawn="1"/>
          </p:nvPicPr>
          <p:blipFill>
            <a:blip r:embed="rId4"/>
            <a:stretch>
              <a:fillRect/>
            </a:stretch>
          </p:blipFill>
          <p:spPr>
            <a:xfrm>
              <a:off x="10130443" y="2255585"/>
              <a:ext cx="1858032" cy="2203462"/>
            </a:xfrm>
            <a:prstGeom prst="rect">
              <a:avLst/>
            </a:prstGeom>
          </p:spPr>
        </p:pic>
        <p:pic>
          <p:nvPicPr>
            <p:cNvPr id="8" name="图片 7">
              <a:extLst>
                <a:ext uri="{FF2B5EF4-FFF2-40B4-BE49-F238E27FC236}">
                  <a16:creationId xmlns:a16="http://schemas.microsoft.com/office/drawing/2014/main" xmlns="" id="{E5CCAD9B-7C39-4383-9CAC-8BFE923C58F4}"/>
                </a:ext>
              </a:extLst>
            </p:cNvPr>
            <p:cNvPicPr>
              <a:picLocks noChangeAspect="1"/>
            </p:cNvPicPr>
            <p:nvPr userDrawn="1"/>
          </p:nvPicPr>
          <p:blipFill>
            <a:blip r:embed="rId5"/>
            <a:stretch>
              <a:fillRect/>
            </a:stretch>
          </p:blipFill>
          <p:spPr>
            <a:xfrm rot="9474068">
              <a:off x="10998698" y="343038"/>
              <a:ext cx="1107701" cy="986609"/>
            </a:xfrm>
            <a:prstGeom prst="rect">
              <a:avLst/>
            </a:prstGeom>
          </p:spPr>
        </p:pic>
      </p:grpSp>
    </p:spTree>
    <p:extLst>
      <p:ext uri="{BB962C8B-B14F-4D97-AF65-F5344CB8AC3E}">
        <p14:creationId xmlns:p14="http://schemas.microsoft.com/office/powerpoint/2010/main" val="3938340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810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698623" y="2746373"/>
            <a:ext cx="2187580" cy="2187580"/>
          </a:xfrm>
          <a:custGeom>
            <a:avLst/>
            <a:gdLst>
              <a:gd name="connsiteX0" fmla="*/ 1093790 w 2187580"/>
              <a:gd name="connsiteY0" fmla="*/ 0 h 2187580"/>
              <a:gd name="connsiteX1" fmla="*/ 2187580 w 2187580"/>
              <a:gd name="connsiteY1" fmla="*/ 1093790 h 2187580"/>
              <a:gd name="connsiteX2" fmla="*/ 1093790 w 2187580"/>
              <a:gd name="connsiteY2" fmla="*/ 2187580 h 2187580"/>
              <a:gd name="connsiteX3" fmla="*/ 0 w 2187580"/>
              <a:gd name="connsiteY3" fmla="*/ 1093790 h 2187580"/>
              <a:gd name="connsiteX4" fmla="*/ 1093790 w 2187580"/>
              <a:gd name="connsiteY4" fmla="*/ 0 h 2187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580" h="2187580">
                <a:moveTo>
                  <a:pt x="1093790" y="0"/>
                </a:moveTo>
                <a:cubicBezTo>
                  <a:pt x="1697874" y="0"/>
                  <a:pt x="2187580" y="489706"/>
                  <a:pt x="2187580" y="1093790"/>
                </a:cubicBezTo>
                <a:cubicBezTo>
                  <a:pt x="2187580" y="1697874"/>
                  <a:pt x="1697874" y="2187580"/>
                  <a:pt x="1093790" y="2187580"/>
                </a:cubicBezTo>
                <a:cubicBezTo>
                  <a:pt x="489706" y="2187580"/>
                  <a:pt x="0" y="1697874"/>
                  <a:pt x="0" y="1093790"/>
                </a:cubicBezTo>
                <a:cubicBezTo>
                  <a:pt x="0" y="489706"/>
                  <a:pt x="489706" y="0"/>
                  <a:pt x="109379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24564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Meet_the_team1">
    <p:spTree>
      <p:nvGrpSpPr>
        <p:cNvPr id="1" name=""/>
        <p:cNvGrpSpPr/>
        <p:nvPr/>
      </p:nvGrpSpPr>
      <p:grpSpPr>
        <a:xfrm>
          <a:off x="0" y="0"/>
          <a:ext cx="0" cy="0"/>
          <a:chOff x="0" y="0"/>
          <a:chExt cx="0" cy="0"/>
        </a:xfrm>
      </p:grpSpPr>
      <p:sp>
        <p:nvSpPr>
          <p:cNvPr id="5" name="Picture Placeholder 22"/>
          <p:cNvSpPr>
            <a:spLocks noGrp="1" noChangeAspect="1"/>
          </p:cNvSpPr>
          <p:nvPr>
            <p:ph type="pic" sz="quarter" idx="14"/>
          </p:nvPr>
        </p:nvSpPr>
        <p:spPr>
          <a:xfrm>
            <a:off x="1290292" y="2132954"/>
            <a:ext cx="1822449" cy="1824566"/>
          </a:xfrm>
          <a:prstGeom prst="rect">
            <a:avLst/>
          </a:prstGeom>
        </p:spPr>
        <p:txBody>
          <a:bodyPr>
            <a:normAutofit/>
          </a:bodyPr>
          <a:lstStyle>
            <a:lvl1pPr marL="0" indent="0">
              <a:buNone/>
              <a:defRPr sz="1600">
                <a:solidFill>
                  <a:schemeClr val="bg1"/>
                </a:solidFill>
                <a:latin typeface="Lato Light"/>
                <a:cs typeface="Lato Light"/>
              </a:defRPr>
            </a:lvl1pPr>
          </a:lstStyle>
          <a:p>
            <a:endParaRPr lang="id-ID" dirty="0"/>
          </a:p>
        </p:txBody>
      </p:sp>
      <p:sp>
        <p:nvSpPr>
          <p:cNvPr id="18" name="Picture Placeholder 22"/>
          <p:cNvSpPr>
            <a:spLocks noGrp="1" noChangeAspect="1"/>
          </p:cNvSpPr>
          <p:nvPr>
            <p:ph type="pic" sz="quarter" idx="15"/>
          </p:nvPr>
        </p:nvSpPr>
        <p:spPr>
          <a:xfrm>
            <a:off x="3896747" y="2132954"/>
            <a:ext cx="1822449" cy="1824566"/>
          </a:xfrm>
          <a:prstGeom prst="rect">
            <a:avLst/>
          </a:prstGeom>
        </p:spPr>
        <p:txBody>
          <a:bodyPr>
            <a:normAutofit/>
          </a:bodyPr>
          <a:lstStyle>
            <a:lvl1pPr marL="0" indent="0">
              <a:buNone/>
              <a:defRPr sz="1600">
                <a:solidFill>
                  <a:schemeClr val="bg1"/>
                </a:solidFill>
                <a:latin typeface="Lato Light"/>
                <a:cs typeface="Lato Light"/>
              </a:defRPr>
            </a:lvl1pPr>
          </a:lstStyle>
          <a:p>
            <a:endParaRPr lang="id-ID" dirty="0"/>
          </a:p>
        </p:txBody>
      </p:sp>
      <p:sp>
        <p:nvSpPr>
          <p:cNvPr id="19" name="Picture Placeholder 22"/>
          <p:cNvSpPr>
            <a:spLocks noGrp="1" noChangeAspect="1"/>
          </p:cNvSpPr>
          <p:nvPr>
            <p:ph type="pic" sz="quarter" idx="16"/>
          </p:nvPr>
        </p:nvSpPr>
        <p:spPr>
          <a:xfrm>
            <a:off x="6549859" y="2132954"/>
            <a:ext cx="1822449" cy="1824566"/>
          </a:xfrm>
          <a:prstGeom prst="rect">
            <a:avLst/>
          </a:prstGeom>
        </p:spPr>
        <p:txBody>
          <a:bodyPr>
            <a:normAutofit/>
          </a:bodyPr>
          <a:lstStyle>
            <a:lvl1pPr marL="0" indent="0">
              <a:buNone/>
              <a:defRPr sz="1600">
                <a:solidFill>
                  <a:schemeClr val="bg1"/>
                </a:solidFill>
                <a:latin typeface="Lato Light"/>
                <a:cs typeface="Lato Light"/>
              </a:defRPr>
            </a:lvl1pPr>
          </a:lstStyle>
          <a:p>
            <a:endParaRPr lang="id-ID" dirty="0"/>
          </a:p>
        </p:txBody>
      </p:sp>
      <p:sp>
        <p:nvSpPr>
          <p:cNvPr id="20" name="Picture Placeholder 22"/>
          <p:cNvSpPr>
            <a:spLocks noGrp="1" noChangeAspect="1"/>
          </p:cNvSpPr>
          <p:nvPr>
            <p:ph type="pic" sz="quarter" idx="17"/>
          </p:nvPr>
        </p:nvSpPr>
        <p:spPr>
          <a:xfrm>
            <a:off x="9135071" y="2132954"/>
            <a:ext cx="1822449" cy="1824566"/>
          </a:xfrm>
          <a:prstGeom prst="rect">
            <a:avLst/>
          </a:prstGeom>
        </p:spPr>
        <p:txBody>
          <a:bodyPr>
            <a:normAutofit/>
          </a:bodyPr>
          <a:lstStyle>
            <a:lvl1pPr marL="0" indent="0">
              <a:buNone/>
              <a:defRPr sz="1600">
                <a:solidFill>
                  <a:schemeClr val="bg1"/>
                </a:solidFill>
                <a:latin typeface="Lato Light"/>
                <a:cs typeface="Lato Light"/>
              </a:defRPr>
            </a:lvl1pPr>
          </a:lstStyle>
          <a:p>
            <a:endParaRPr lang="id-ID" dirty="0"/>
          </a:p>
        </p:txBody>
      </p:sp>
    </p:spTree>
    <p:extLst>
      <p:ext uri="{BB962C8B-B14F-4D97-AF65-F5344CB8AC3E}">
        <p14:creationId xmlns:p14="http://schemas.microsoft.com/office/powerpoint/2010/main" val="1389534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orftfolio-1">
    <p:spTree>
      <p:nvGrpSpPr>
        <p:cNvPr id="1" name=""/>
        <p:cNvGrpSpPr/>
        <p:nvPr/>
      </p:nvGrpSpPr>
      <p:grpSpPr>
        <a:xfrm>
          <a:off x="0" y="0"/>
          <a:ext cx="0" cy="0"/>
          <a:chOff x="0" y="0"/>
          <a:chExt cx="0" cy="0"/>
        </a:xfrm>
      </p:grpSpPr>
      <p:sp>
        <p:nvSpPr>
          <p:cNvPr id="9" name="Picture Placeholder 2"/>
          <p:cNvSpPr>
            <a:spLocks noGrp="1" noChangeAspect="1"/>
          </p:cNvSpPr>
          <p:nvPr>
            <p:ph type="pic" sz="quarter" idx="11"/>
          </p:nvPr>
        </p:nvSpPr>
        <p:spPr>
          <a:xfrm>
            <a:off x="4500563" y="1779589"/>
            <a:ext cx="3194049" cy="2266950"/>
          </a:xfrm>
          <a:prstGeom prst="rect">
            <a:avLst/>
          </a:prstGeom>
        </p:spPr>
        <p:txBody>
          <a:bodyPr>
            <a:normAutofit/>
          </a:bodyPr>
          <a:lstStyle>
            <a:lvl1pPr marL="0" indent="0">
              <a:buNone/>
              <a:defRPr sz="2000">
                <a:solidFill>
                  <a:schemeClr val="accent1"/>
                </a:solidFill>
              </a:defRPr>
            </a:lvl1pPr>
          </a:lstStyle>
          <a:p>
            <a:endParaRPr lang="id-ID" dirty="0"/>
          </a:p>
        </p:txBody>
      </p:sp>
      <p:sp>
        <p:nvSpPr>
          <p:cNvPr id="10" name="Picture Placeholder 2"/>
          <p:cNvSpPr>
            <a:spLocks noGrp="1" noChangeAspect="1"/>
          </p:cNvSpPr>
          <p:nvPr>
            <p:ph type="pic" sz="quarter" idx="12"/>
          </p:nvPr>
        </p:nvSpPr>
        <p:spPr>
          <a:xfrm>
            <a:off x="7808913" y="1779589"/>
            <a:ext cx="3216275" cy="2266950"/>
          </a:xfrm>
          <a:prstGeom prst="rect">
            <a:avLst/>
          </a:prstGeom>
        </p:spPr>
        <p:txBody>
          <a:bodyPr>
            <a:normAutofit/>
          </a:bodyPr>
          <a:lstStyle>
            <a:lvl1pPr marL="0" indent="0">
              <a:buNone/>
              <a:defRPr sz="2000">
                <a:solidFill>
                  <a:schemeClr val="accent1"/>
                </a:solidFill>
              </a:defRPr>
            </a:lvl1pPr>
          </a:lstStyle>
          <a:p>
            <a:endParaRPr lang="id-ID" dirty="0"/>
          </a:p>
        </p:txBody>
      </p:sp>
      <p:sp>
        <p:nvSpPr>
          <p:cNvPr id="11" name="Picture Placeholder 2"/>
          <p:cNvSpPr>
            <a:spLocks noGrp="1" noChangeAspect="1"/>
          </p:cNvSpPr>
          <p:nvPr>
            <p:ph type="pic" sz="quarter" idx="15"/>
          </p:nvPr>
        </p:nvSpPr>
        <p:spPr>
          <a:xfrm>
            <a:off x="1210109" y="1795468"/>
            <a:ext cx="3201554" cy="2251071"/>
          </a:xfrm>
          <a:prstGeom prst="rect">
            <a:avLst/>
          </a:prstGeom>
        </p:spPr>
        <p:txBody>
          <a:bodyPr>
            <a:normAutofit/>
          </a:bodyPr>
          <a:lstStyle>
            <a:lvl1pPr marL="0" indent="0">
              <a:buNone/>
              <a:defRPr sz="2000">
                <a:solidFill>
                  <a:schemeClr val="accent1"/>
                </a:solidFill>
              </a:defRPr>
            </a:lvl1pPr>
          </a:lstStyle>
          <a:p>
            <a:endParaRPr lang="id-ID" dirty="0"/>
          </a:p>
        </p:txBody>
      </p:sp>
    </p:spTree>
    <p:extLst>
      <p:ext uri="{BB962C8B-B14F-4D97-AF65-F5344CB8AC3E}">
        <p14:creationId xmlns:p14="http://schemas.microsoft.com/office/powerpoint/2010/main" val="302633136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481508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920804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框 2"/>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pic>
        <p:nvPicPr>
          <p:cNvPr id="9" name="图片 8">
            <a:extLst>
              <a:ext uri="{FF2B5EF4-FFF2-40B4-BE49-F238E27FC236}">
                <a16:creationId xmlns:a16="http://schemas.microsoft.com/office/drawing/2014/main" xmlns="" id="{4666B0DF-B3FA-4159-A74E-04550279EF18}"/>
              </a:ext>
            </a:extLst>
          </p:cNvPr>
          <p:cNvPicPr>
            <a:picLocks noChangeAspect="1"/>
          </p:cNvPicPr>
          <p:nvPr userDrawn="1"/>
        </p:nvPicPr>
        <p:blipFill>
          <a:blip r:embed="rId12"/>
          <a:stretch>
            <a:fillRect/>
          </a:stretch>
        </p:blipFill>
        <p:spPr>
          <a:xfrm rot="5400000">
            <a:off x="3446" y="506343"/>
            <a:ext cx="847792" cy="854684"/>
          </a:xfrm>
          <a:prstGeom prst="rect">
            <a:avLst/>
          </a:prstGeom>
        </p:spPr>
      </p:pic>
    </p:spTree>
    <p:extLst>
      <p:ext uri="{BB962C8B-B14F-4D97-AF65-F5344CB8AC3E}">
        <p14:creationId xmlns:p14="http://schemas.microsoft.com/office/powerpoint/2010/main" val="464241476"/>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3" r:id="rId3"/>
    <p:sldLayoutId id="2147483662" r:id="rId4"/>
    <p:sldLayoutId id="2147483670" r:id="rId5"/>
    <p:sldLayoutId id="2147483674" r:id="rId6"/>
    <p:sldLayoutId id="2147483676" r:id="rId7"/>
    <p:sldLayoutId id="2147483679" r:id="rId8"/>
    <p:sldLayoutId id="2147483680" r:id="rId9"/>
    <p:sldLayoutId id="214748368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6CB5A1-393C-4149-8F3E-2E5C116DBFE5}" type="datetimeFigureOut">
              <a:rPr lang="zh-CN" altLang="en-US" smtClean="0"/>
              <a:pPr/>
              <a:t>2019/6/16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1723882285"/>
      </p:ext>
    </p:extLst>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William Joseph - Radioactive">
            <a:hlinkClick r:id="" action="ppaction://media"/>
            <a:extLst>
              <a:ext uri="{FF2B5EF4-FFF2-40B4-BE49-F238E27FC236}">
                <a16:creationId xmlns:a16="http://schemas.microsoft.com/office/drawing/2014/main" xmlns="" id="{74606A9D-B362-448E-BAAC-A60B438E8DB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733425"/>
            <a:ext cx="609600" cy="609600"/>
          </a:xfrm>
          <a:prstGeom prst="rect">
            <a:avLst/>
          </a:prstGeom>
        </p:spPr>
      </p:pic>
      <p:sp>
        <p:nvSpPr>
          <p:cNvPr id="27" name="文本框 26">
            <a:extLst>
              <a:ext uri="{FF2B5EF4-FFF2-40B4-BE49-F238E27FC236}">
                <a16:creationId xmlns:a16="http://schemas.microsoft.com/office/drawing/2014/main" xmlns="" id="{A13AD9BF-1DB4-431C-BF7A-CEA9DE6474C5}"/>
              </a:ext>
            </a:extLst>
          </p:cNvPr>
          <p:cNvSpPr txBox="1"/>
          <p:nvPr/>
        </p:nvSpPr>
        <p:spPr>
          <a:xfrm>
            <a:off x="4834278" y="1759672"/>
            <a:ext cx="2523448" cy="1446550"/>
          </a:xfrm>
          <a:prstGeom prst="rect">
            <a:avLst/>
          </a:prstGeom>
          <a:noFill/>
        </p:spPr>
        <p:txBody>
          <a:bodyPr wrap="none" rtlCol="0">
            <a:spAutoFit/>
          </a:bodyPr>
          <a:lstStyle/>
          <a:p>
            <a:pPr algn="ctr"/>
            <a:r>
              <a:rPr lang="en-US" altLang="zh-CN" sz="8800" b="1" dirty="0">
                <a:solidFill>
                  <a:schemeClr val="accent1"/>
                </a:solidFill>
                <a:latin typeface="Calibri" panose="020F0502020204030204" pitchFamily="34" charset="0"/>
                <a:ea typeface="微软雅黑" panose="020B0503020204020204" pitchFamily="34" charset="-122"/>
                <a:sym typeface="Calibri" panose="020F0502020204030204" pitchFamily="34" charset="0"/>
              </a:rPr>
              <a:t>201X</a:t>
            </a:r>
            <a:endParaRPr lang="zh-CN" altLang="en-US" sz="8800" b="1" dirty="0">
              <a:solidFill>
                <a:schemeClr val="accent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 name="文本框 27">
            <a:extLst>
              <a:ext uri="{FF2B5EF4-FFF2-40B4-BE49-F238E27FC236}">
                <a16:creationId xmlns:a16="http://schemas.microsoft.com/office/drawing/2014/main" xmlns="" id="{9E3F562F-67CB-4C9E-8336-D2A29F61D759}"/>
              </a:ext>
            </a:extLst>
          </p:cNvPr>
          <p:cNvSpPr txBox="1"/>
          <p:nvPr/>
        </p:nvSpPr>
        <p:spPr>
          <a:xfrm>
            <a:off x="2984128" y="2985541"/>
            <a:ext cx="6223755" cy="830997"/>
          </a:xfrm>
          <a:prstGeom prst="rect">
            <a:avLst/>
          </a:prstGeom>
          <a:noFill/>
        </p:spPr>
        <p:txBody>
          <a:bodyPr wrap="none" rtlCol="0">
            <a:spAutoFit/>
          </a:bodyPr>
          <a:lstStyle/>
          <a:p>
            <a:pPr algn="ctr"/>
            <a:r>
              <a:rPr lang="en-US" altLang="zh-CN" sz="4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Business Annual Report</a:t>
            </a:r>
            <a:endParaRPr lang="zh-CN" altLang="en-US" sz="48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 name="矩形 2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5F1E8555-9D43-43AB-AA42-1D29B748CFD6}"/>
              </a:ext>
            </a:extLst>
          </p:cNvPr>
          <p:cNvSpPr/>
          <p:nvPr/>
        </p:nvSpPr>
        <p:spPr>
          <a:xfrm>
            <a:off x="2181727" y="3847315"/>
            <a:ext cx="7828548" cy="698717"/>
          </a:xfrm>
          <a:prstGeom prst="rect">
            <a:avLst/>
          </a:prstGeom>
        </p:spPr>
        <p:txBody>
          <a:bodyPr wrap="square">
            <a:spAutoFit/>
          </a:bodyPr>
          <a:lstStyle/>
          <a:p>
            <a:pPr algn="ctr">
              <a:lnSpc>
                <a:spcPct val="150000"/>
              </a:lnSpc>
            </a:pP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Ut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tortor</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accumsan</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 pulvinar lorem lacinia.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Donec</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eu</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arcu</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justo</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Fusce</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eget</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consequat</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risus</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t>
            </a:r>
            <a:endParaRPr lang="zh-CN" altLang="en-US"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Tree>
    <p:extLst>
      <p:ext uri="{BB962C8B-B14F-4D97-AF65-F5344CB8AC3E}">
        <p14:creationId xmlns:p14="http://schemas.microsoft.com/office/powerpoint/2010/main" val="367136365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1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p:cNvGrpSpPr/>
          <p:nvPr/>
        </p:nvGrpSpPr>
        <p:grpSpPr>
          <a:xfrm>
            <a:off x="7924392" y="1451619"/>
            <a:ext cx="1848956" cy="5510292"/>
            <a:chOff x="6738144" y="3465939"/>
            <a:chExt cx="1849437" cy="5510292"/>
          </a:xfrm>
        </p:grpSpPr>
        <p:sp>
          <p:nvSpPr>
            <p:cNvPr id="42" name="Freeform 17"/>
            <p:cNvSpPr>
              <a:spLocks/>
            </p:cNvSpPr>
            <p:nvPr/>
          </p:nvSpPr>
          <p:spPr bwMode="auto">
            <a:xfrm>
              <a:off x="7591425" y="6007527"/>
              <a:ext cx="141288" cy="2968704"/>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4">
                <a:lumMod val="75000"/>
              </a:schemeClr>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3" name="Freeform 5"/>
            <p:cNvSpPr>
              <a:spLocks/>
            </p:cNvSpPr>
            <p:nvPr/>
          </p:nvSpPr>
          <p:spPr bwMode="auto">
            <a:xfrm>
              <a:off x="6738144"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4"/>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4" name="Freeform 6"/>
            <p:cNvSpPr>
              <a:spLocks/>
            </p:cNvSpPr>
            <p:nvPr/>
          </p:nvSpPr>
          <p:spPr bwMode="auto">
            <a:xfrm>
              <a:off x="7662069"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4">
                <a:lumMod val="75000"/>
              </a:schemeClr>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45" name="Group 44"/>
            <p:cNvGrpSpPr/>
            <p:nvPr/>
          </p:nvGrpSpPr>
          <p:grpSpPr>
            <a:xfrm>
              <a:off x="7014369" y="3958064"/>
              <a:ext cx="1296987" cy="1885951"/>
              <a:chOff x="4360863" y="3244850"/>
              <a:chExt cx="1296987" cy="1885951"/>
            </a:xfrm>
            <a:solidFill>
              <a:srgbClr val="FFFFFF">
                <a:alpha val="10000"/>
              </a:srgbClr>
            </a:solidFill>
          </p:grpSpPr>
          <p:sp>
            <p:nvSpPr>
              <p:cNvPr id="46" name="Freeform 7"/>
              <p:cNvSpPr>
                <a:spLocks/>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7" name="Freeform 8"/>
              <p:cNvSpPr>
                <a:spLocks/>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8" name="Freeform 9"/>
              <p:cNvSpPr>
                <a:spLocks/>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9" name="Freeform 10"/>
              <p:cNvSpPr>
                <a:spLocks/>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 name="Freeform 11"/>
              <p:cNvSpPr>
                <a:spLocks/>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 name="Freeform 12"/>
              <p:cNvSpPr>
                <a:spLocks/>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grpSp>
        <p:nvGrpSpPr>
          <p:cNvPr id="52" name="Group 51"/>
          <p:cNvGrpSpPr/>
          <p:nvPr/>
        </p:nvGrpSpPr>
        <p:grpSpPr>
          <a:xfrm>
            <a:off x="5828647" y="1451619"/>
            <a:ext cx="1848956" cy="5510292"/>
            <a:chOff x="5171283" y="3465939"/>
            <a:chExt cx="1849437" cy="5510292"/>
          </a:xfrm>
        </p:grpSpPr>
        <p:sp>
          <p:nvSpPr>
            <p:cNvPr id="53" name="Freeform 17"/>
            <p:cNvSpPr>
              <a:spLocks/>
            </p:cNvSpPr>
            <p:nvPr/>
          </p:nvSpPr>
          <p:spPr bwMode="auto">
            <a:xfrm>
              <a:off x="6024564" y="6007527"/>
              <a:ext cx="141288" cy="2968704"/>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3">
                <a:lumMod val="75000"/>
              </a:schemeClr>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4" name="Freeform 5"/>
            <p:cNvSpPr>
              <a:spLocks/>
            </p:cNvSpPr>
            <p:nvPr/>
          </p:nvSpPr>
          <p:spPr bwMode="auto">
            <a:xfrm>
              <a:off x="5171283"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3"/>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5" name="Freeform 6"/>
            <p:cNvSpPr>
              <a:spLocks/>
            </p:cNvSpPr>
            <p:nvPr/>
          </p:nvSpPr>
          <p:spPr bwMode="auto">
            <a:xfrm>
              <a:off x="6095208"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3">
                <a:lumMod val="75000"/>
              </a:schemeClr>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56" name="Group 55"/>
            <p:cNvGrpSpPr/>
            <p:nvPr/>
          </p:nvGrpSpPr>
          <p:grpSpPr>
            <a:xfrm>
              <a:off x="5447508" y="3958064"/>
              <a:ext cx="1296987" cy="1885951"/>
              <a:chOff x="4360863" y="3244850"/>
              <a:chExt cx="1296987" cy="1885951"/>
            </a:xfrm>
            <a:solidFill>
              <a:srgbClr val="FFFFFF">
                <a:alpha val="10000"/>
              </a:srgbClr>
            </a:solidFill>
          </p:grpSpPr>
          <p:sp>
            <p:nvSpPr>
              <p:cNvPr id="57" name="Freeform 7"/>
              <p:cNvSpPr>
                <a:spLocks/>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8" name="Freeform 8"/>
              <p:cNvSpPr>
                <a:spLocks/>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9" name="Freeform 9"/>
              <p:cNvSpPr>
                <a:spLocks/>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0" name="Freeform 10"/>
              <p:cNvSpPr>
                <a:spLocks/>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 name="Freeform 11"/>
              <p:cNvSpPr>
                <a:spLocks/>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2" name="Freeform 12"/>
              <p:cNvSpPr>
                <a:spLocks/>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grpSp>
        <p:nvGrpSpPr>
          <p:cNvPr id="63" name="Group 62"/>
          <p:cNvGrpSpPr/>
          <p:nvPr/>
        </p:nvGrpSpPr>
        <p:grpSpPr>
          <a:xfrm>
            <a:off x="3651953" y="1451619"/>
            <a:ext cx="1848956" cy="5625746"/>
            <a:chOff x="3602834" y="3465939"/>
            <a:chExt cx="1849437" cy="5625746"/>
          </a:xfrm>
        </p:grpSpPr>
        <p:sp>
          <p:nvSpPr>
            <p:cNvPr id="64" name="Freeform 6"/>
            <p:cNvSpPr>
              <a:spLocks/>
            </p:cNvSpPr>
            <p:nvPr/>
          </p:nvSpPr>
          <p:spPr bwMode="auto">
            <a:xfrm>
              <a:off x="4526759"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2">
                <a:lumMod val="75000"/>
              </a:schemeClr>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5" name="Freeform 17"/>
            <p:cNvSpPr>
              <a:spLocks/>
            </p:cNvSpPr>
            <p:nvPr/>
          </p:nvSpPr>
          <p:spPr bwMode="auto">
            <a:xfrm>
              <a:off x="4456115" y="6007527"/>
              <a:ext cx="141288" cy="3084158"/>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2">
                <a:lumMod val="75000"/>
              </a:schemeClr>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6" name="Freeform 5"/>
            <p:cNvSpPr>
              <a:spLocks/>
            </p:cNvSpPr>
            <p:nvPr/>
          </p:nvSpPr>
          <p:spPr bwMode="auto">
            <a:xfrm>
              <a:off x="3602834"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2"/>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67" name="Group 66"/>
            <p:cNvGrpSpPr/>
            <p:nvPr/>
          </p:nvGrpSpPr>
          <p:grpSpPr>
            <a:xfrm>
              <a:off x="3879059" y="3958064"/>
              <a:ext cx="1296987" cy="1885951"/>
              <a:chOff x="4360863" y="3244850"/>
              <a:chExt cx="1296987" cy="1885951"/>
            </a:xfrm>
            <a:solidFill>
              <a:srgbClr val="FFFFFF">
                <a:alpha val="10000"/>
              </a:srgbClr>
            </a:solidFill>
          </p:grpSpPr>
          <p:sp>
            <p:nvSpPr>
              <p:cNvPr id="68" name="Freeform 7"/>
              <p:cNvSpPr>
                <a:spLocks/>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9" name="Freeform 8"/>
              <p:cNvSpPr>
                <a:spLocks/>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0" name="Freeform 9"/>
              <p:cNvSpPr>
                <a:spLocks/>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 name="Freeform 10"/>
              <p:cNvSpPr>
                <a:spLocks/>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2" name="Freeform 11"/>
              <p:cNvSpPr>
                <a:spLocks/>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3" name="Freeform 12"/>
              <p:cNvSpPr>
                <a:spLocks/>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grpSp>
        <p:nvGrpSpPr>
          <p:cNvPr id="74" name="Group 73"/>
          <p:cNvGrpSpPr/>
          <p:nvPr/>
        </p:nvGrpSpPr>
        <p:grpSpPr>
          <a:xfrm>
            <a:off x="1441125" y="1451620"/>
            <a:ext cx="1848956" cy="5568019"/>
            <a:chOff x="2031209" y="3465939"/>
            <a:chExt cx="1849437" cy="5568019"/>
          </a:xfrm>
        </p:grpSpPr>
        <p:sp>
          <p:nvSpPr>
            <p:cNvPr id="75" name="Freeform 17"/>
            <p:cNvSpPr>
              <a:spLocks/>
            </p:cNvSpPr>
            <p:nvPr/>
          </p:nvSpPr>
          <p:spPr bwMode="auto">
            <a:xfrm>
              <a:off x="2884490" y="6007527"/>
              <a:ext cx="141288" cy="3026431"/>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1">
                <a:lumMod val="75000"/>
              </a:schemeClr>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6" name="Freeform 5"/>
            <p:cNvSpPr>
              <a:spLocks/>
            </p:cNvSpPr>
            <p:nvPr/>
          </p:nvSpPr>
          <p:spPr bwMode="auto">
            <a:xfrm>
              <a:off x="2031209"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1"/>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7" name="Freeform 6"/>
            <p:cNvSpPr>
              <a:spLocks/>
            </p:cNvSpPr>
            <p:nvPr/>
          </p:nvSpPr>
          <p:spPr bwMode="auto">
            <a:xfrm>
              <a:off x="2955134"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1">
                <a:lumMod val="75000"/>
              </a:schemeClr>
            </a:solidFill>
            <a:ln>
              <a:noFill/>
            </a:ln>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78" name="Group 77"/>
            <p:cNvGrpSpPr/>
            <p:nvPr/>
          </p:nvGrpSpPr>
          <p:grpSpPr>
            <a:xfrm>
              <a:off x="2307434" y="3958064"/>
              <a:ext cx="1296987" cy="1885951"/>
              <a:chOff x="4360863" y="3244850"/>
              <a:chExt cx="1296987" cy="1885951"/>
            </a:xfrm>
            <a:solidFill>
              <a:srgbClr val="FFFFFF">
                <a:alpha val="10000"/>
              </a:srgbClr>
            </a:solidFill>
          </p:grpSpPr>
          <p:sp>
            <p:nvSpPr>
              <p:cNvPr id="79" name="Freeform 7"/>
              <p:cNvSpPr>
                <a:spLocks/>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0" name="Freeform 8"/>
              <p:cNvSpPr>
                <a:spLocks/>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1" name="Freeform 9"/>
              <p:cNvSpPr>
                <a:spLocks/>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 name="Freeform 10"/>
              <p:cNvSpPr>
                <a:spLocks/>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3" name="Freeform 11"/>
              <p:cNvSpPr>
                <a:spLocks/>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4" name="Freeform 12"/>
              <p:cNvSpPr>
                <a:spLocks/>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grpSp>
        <p:nvGrpSpPr>
          <p:cNvPr id="117" name="Group 116"/>
          <p:cNvGrpSpPr/>
          <p:nvPr/>
        </p:nvGrpSpPr>
        <p:grpSpPr>
          <a:xfrm>
            <a:off x="2593304" y="4158287"/>
            <a:ext cx="1732392" cy="1623321"/>
            <a:chOff x="2055907" y="4177632"/>
            <a:chExt cx="1732843" cy="1732844"/>
          </a:xfrm>
        </p:grpSpPr>
        <p:sp>
          <p:nvSpPr>
            <p:cNvPr id="118"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solidFill>
              <a:schemeClr val="accent1"/>
            </a:solidFill>
            <a:ln>
              <a:noFill/>
            </a:ln>
            <a:effectLst/>
          </p:spPr>
          <p:txBody>
            <a:bodyPr wrap="none" lIns="60959" tIns="30479" rIns="60959" bIns="30479"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9" name="TextBox 118"/>
            <p:cNvSpPr txBox="1"/>
            <p:nvPr/>
          </p:nvSpPr>
          <p:spPr>
            <a:xfrm>
              <a:off x="2310727" y="4216011"/>
              <a:ext cx="1203712" cy="739218"/>
            </a:xfrm>
            <a:prstGeom prst="rect">
              <a:avLst/>
            </a:prstGeom>
            <a:noFill/>
          </p:spPr>
          <p:txBody>
            <a:bodyPr wrap="square" lIns="0" tIns="30479" rIns="0" bIns="0" rtlCol="0">
              <a:spAutoFit/>
            </a:bodyPr>
            <a:lstStyle/>
            <a:p>
              <a:pPr algn="ctr" defTabSz="914217"/>
              <a:r>
                <a:rPr lang="en-US" sz="4300" b="1" dirty="0">
                  <a:solidFill>
                    <a:prstClr val="white"/>
                  </a:solidFill>
                  <a:latin typeface="Calibri" panose="020F0502020204030204" pitchFamily="34" charset="0"/>
                  <a:ea typeface="微软雅黑" panose="020B0503020204020204" pitchFamily="34" charset="-122"/>
                  <a:cs typeface="Lato Black"/>
                  <a:sym typeface="Calibri" panose="020F0502020204030204" pitchFamily="34" charset="0"/>
                </a:rPr>
                <a:t>3M</a:t>
              </a:r>
              <a:endParaRPr lang="en-US" b="1" dirty="0">
                <a:solidFill>
                  <a:prstClr val="white"/>
                </a:solidFill>
                <a:latin typeface="Calibri" panose="020F0502020204030204" pitchFamily="34" charset="0"/>
                <a:ea typeface="微软雅黑" panose="020B0503020204020204" pitchFamily="34" charset="-122"/>
                <a:cs typeface="Lato Black"/>
                <a:sym typeface="Calibri" panose="020F0502020204030204" pitchFamily="34" charset="0"/>
              </a:endParaRPr>
            </a:p>
          </p:txBody>
        </p:sp>
        <p:sp>
          <p:nvSpPr>
            <p:cNvPr id="120" name="TextBox 119"/>
            <p:cNvSpPr txBox="1"/>
            <p:nvPr/>
          </p:nvSpPr>
          <p:spPr>
            <a:xfrm>
              <a:off x="2206891" y="4953687"/>
              <a:ext cx="1458532" cy="624228"/>
            </a:xfrm>
            <a:prstGeom prst="rect">
              <a:avLst/>
            </a:prstGeom>
            <a:noFill/>
          </p:spPr>
          <p:txBody>
            <a:bodyPr wrap="square" lIns="0" tIns="30479" rIns="0" bIns="0" rtlCol="0">
              <a:spAutoFit/>
            </a:bodyPr>
            <a:lstStyle/>
            <a:p>
              <a:pPr defTabSz="914217"/>
              <a:r>
                <a:rPr lang="pt-BR" sz="1200" dirty="0">
                  <a:solidFill>
                    <a:prstClr val="white"/>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a:t>
              </a:r>
              <a:endParaRPr lang="en-US" sz="1200" b="1" dirty="0">
                <a:solidFill>
                  <a:prstClr val="white"/>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grpSp>
      <p:grpSp>
        <p:nvGrpSpPr>
          <p:cNvPr id="122" name="Group 121"/>
          <p:cNvGrpSpPr/>
          <p:nvPr/>
        </p:nvGrpSpPr>
        <p:grpSpPr>
          <a:xfrm>
            <a:off x="4788510" y="4156511"/>
            <a:ext cx="1732392" cy="1625097"/>
            <a:chOff x="2055907" y="4177632"/>
            <a:chExt cx="1732843" cy="1732844"/>
          </a:xfrm>
          <a:solidFill>
            <a:schemeClr val="accent2"/>
          </a:solidFill>
        </p:grpSpPr>
        <p:sp>
          <p:nvSpPr>
            <p:cNvPr id="123"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60959" tIns="30479" rIns="60959" bIns="30479"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4" name="TextBox 123"/>
            <p:cNvSpPr txBox="1"/>
            <p:nvPr/>
          </p:nvSpPr>
          <p:spPr>
            <a:xfrm>
              <a:off x="2310727" y="4216011"/>
              <a:ext cx="1203712" cy="738410"/>
            </a:xfrm>
            <a:prstGeom prst="rect">
              <a:avLst/>
            </a:prstGeom>
            <a:grpFill/>
          </p:spPr>
          <p:txBody>
            <a:bodyPr wrap="square" lIns="0" tIns="30479" rIns="0" bIns="0" rtlCol="0">
              <a:spAutoFit/>
            </a:bodyPr>
            <a:lstStyle/>
            <a:p>
              <a:pPr algn="ctr" defTabSz="914217"/>
              <a:r>
                <a:rPr lang="en-US" sz="4300" b="1" dirty="0">
                  <a:solidFill>
                    <a:prstClr val="white"/>
                  </a:solidFill>
                  <a:latin typeface="Calibri" panose="020F0502020204030204" pitchFamily="34" charset="0"/>
                  <a:ea typeface="微软雅黑" panose="020B0503020204020204" pitchFamily="34" charset="-122"/>
                  <a:cs typeface="Lato Black"/>
                  <a:sym typeface="Calibri" panose="020F0502020204030204" pitchFamily="34" charset="0"/>
                </a:rPr>
                <a:t>6M</a:t>
              </a:r>
              <a:endParaRPr lang="en-US" b="1" dirty="0">
                <a:solidFill>
                  <a:prstClr val="white"/>
                </a:solidFill>
                <a:latin typeface="Calibri" panose="020F0502020204030204" pitchFamily="34" charset="0"/>
                <a:ea typeface="微软雅黑" panose="020B0503020204020204" pitchFamily="34" charset="-122"/>
                <a:cs typeface="Lato Black"/>
                <a:sym typeface="Calibri" panose="020F0502020204030204" pitchFamily="34" charset="0"/>
              </a:endParaRPr>
            </a:p>
          </p:txBody>
        </p:sp>
        <p:sp>
          <p:nvSpPr>
            <p:cNvPr id="125" name="TextBox 124"/>
            <p:cNvSpPr txBox="1"/>
            <p:nvPr/>
          </p:nvSpPr>
          <p:spPr>
            <a:xfrm>
              <a:off x="2206891" y="4953454"/>
              <a:ext cx="1458532" cy="623546"/>
            </a:xfrm>
            <a:prstGeom prst="rect">
              <a:avLst/>
            </a:prstGeom>
            <a:noFill/>
          </p:spPr>
          <p:txBody>
            <a:bodyPr wrap="square" lIns="0" tIns="30479" rIns="0" bIns="0" rtlCol="0">
              <a:spAutoFit/>
            </a:bodyPr>
            <a:lstStyle/>
            <a:p>
              <a:pPr defTabSz="914217"/>
              <a:r>
                <a:rPr lang="pt-BR" sz="1200" dirty="0">
                  <a:solidFill>
                    <a:prstClr val="white"/>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a:t>
              </a:r>
              <a:endParaRPr lang="en-US" sz="1200" b="1" dirty="0">
                <a:solidFill>
                  <a:prstClr val="white"/>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grpSp>
      <p:grpSp>
        <p:nvGrpSpPr>
          <p:cNvPr id="126" name="Group 125"/>
          <p:cNvGrpSpPr/>
          <p:nvPr/>
        </p:nvGrpSpPr>
        <p:grpSpPr>
          <a:xfrm>
            <a:off x="6944579" y="4158288"/>
            <a:ext cx="1732392" cy="1623320"/>
            <a:chOff x="2055907" y="4177632"/>
            <a:chExt cx="1732843" cy="1732844"/>
          </a:xfrm>
          <a:solidFill>
            <a:schemeClr val="accent3"/>
          </a:solidFill>
        </p:grpSpPr>
        <p:sp>
          <p:nvSpPr>
            <p:cNvPr id="127"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60959" tIns="30479" rIns="60959" bIns="30479"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8" name="TextBox 127"/>
            <p:cNvSpPr txBox="1"/>
            <p:nvPr/>
          </p:nvSpPr>
          <p:spPr>
            <a:xfrm>
              <a:off x="2310727" y="4216011"/>
              <a:ext cx="1203712" cy="739218"/>
            </a:xfrm>
            <a:prstGeom prst="rect">
              <a:avLst/>
            </a:prstGeom>
            <a:grpFill/>
          </p:spPr>
          <p:txBody>
            <a:bodyPr wrap="square" lIns="0" tIns="30479" rIns="0" bIns="0" rtlCol="0">
              <a:spAutoFit/>
            </a:bodyPr>
            <a:lstStyle/>
            <a:p>
              <a:pPr algn="ctr" defTabSz="914217"/>
              <a:r>
                <a:rPr lang="en-US" sz="4300" b="1" dirty="0">
                  <a:solidFill>
                    <a:prstClr val="white"/>
                  </a:solidFill>
                  <a:latin typeface="Calibri" panose="020F0502020204030204" pitchFamily="34" charset="0"/>
                  <a:ea typeface="微软雅黑" panose="020B0503020204020204" pitchFamily="34" charset="-122"/>
                  <a:cs typeface="Lato Black"/>
                  <a:sym typeface="Calibri" panose="020F0502020204030204" pitchFamily="34" charset="0"/>
                </a:rPr>
                <a:t>7M</a:t>
              </a:r>
              <a:endParaRPr lang="en-US" b="1" dirty="0">
                <a:solidFill>
                  <a:prstClr val="white"/>
                </a:solidFill>
                <a:latin typeface="Calibri" panose="020F0502020204030204" pitchFamily="34" charset="0"/>
                <a:ea typeface="微软雅黑" panose="020B0503020204020204" pitchFamily="34" charset="-122"/>
                <a:cs typeface="Lato Black"/>
                <a:sym typeface="Calibri" panose="020F0502020204030204" pitchFamily="34" charset="0"/>
              </a:endParaRPr>
            </a:p>
          </p:txBody>
        </p:sp>
        <p:sp>
          <p:nvSpPr>
            <p:cNvPr id="129" name="TextBox 128"/>
            <p:cNvSpPr txBox="1"/>
            <p:nvPr/>
          </p:nvSpPr>
          <p:spPr>
            <a:xfrm>
              <a:off x="2206891" y="4953690"/>
              <a:ext cx="1458532" cy="624228"/>
            </a:xfrm>
            <a:prstGeom prst="rect">
              <a:avLst/>
            </a:prstGeom>
            <a:grpFill/>
          </p:spPr>
          <p:txBody>
            <a:bodyPr wrap="square" lIns="0" tIns="30479" rIns="0" bIns="0" rtlCol="0">
              <a:spAutoFit/>
            </a:bodyPr>
            <a:lstStyle/>
            <a:p>
              <a:pPr defTabSz="914217"/>
              <a:r>
                <a:rPr lang="pt-BR" sz="1200" dirty="0">
                  <a:solidFill>
                    <a:prstClr val="white"/>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a:t>
              </a:r>
              <a:endParaRPr lang="en-US" sz="1200" b="1" dirty="0">
                <a:solidFill>
                  <a:prstClr val="white"/>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grpSp>
      <p:grpSp>
        <p:nvGrpSpPr>
          <p:cNvPr id="130" name="Group 129"/>
          <p:cNvGrpSpPr/>
          <p:nvPr/>
        </p:nvGrpSpPr>
        <p:grpSpPr>
          <a:xfrm>
            <a:off x="9062064" y="4158288"/>
            <a:ext cx="1732392" cy="1623388"/>
            <a:chOff x="2055907" y="4177632"/>
            <a:chExt cx="1732843" cy="1732844"/>
          </a:xfrm>
          <a:solidFill>
            <a:schemeClr val="accent4"/>
          </a:solidFill>
        </p:grpSpPr>
        <p:sp>
          <p:nvSpPr>
            <p:cNvPr id="131"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60959" tIns="30479" rIns="60959" bIns="30479"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2" name="TextBox 131"/>
            <p:cNvSpPr txBox="1"/>
            <p:nvPr/>
          </p:nvSpPr>
          <p:spPr>
            <a:xfrm>
              <a:off x="2310727" y="4216011"/>
              <a:ext cx="1203712" cy="739187"/>
            </a:xfrm>
            <a:prstGeom prst="rect">
              <a:avLst/>
            </a:prstGeom>
            <a:grpFill/>
          </p:spPr>
          <p:txBody>
            <a:bodyPr wrap="square" lIns="0" tIns="30479" rIns="0" bIns="0" rtlCol="0">
              <a:spAutoFit/>
            </a:bodyPr>
            <a:lstStyle/>
            <a:p>
              <a:pPr algn="ctr" defTabSz="914217"/>
              <a:r>
                <a:rPr lang="en-US" sz="4300" b="1" dirty="0">
                  <a:solidFill>
                    <a:prstClr val="white"/>
                  </a:solidFill>
                  <a:latin typeface="Calibri" panose="020F0502020204030204" pitchFamily="34" charset="0"/>
                  <a:ea typeface="微软雅黑" panose="020B0503020204020204" pitchFamily="34" charset="-122"/>
                  <a:cs typeface="Lato Black"/>
                  <a:sym typeface="Calibri" panose="020F0502020204030204" pitchFamily="34" charset="0"/>
                </a:rPr>
                <a:t>9M</a:t>
              </a:r>
              <a:endParaRPr lang="en-US" b="1" dirty="0">
                <a:solidFill>
                  <a:prstClr val="white"/>
                </a:solidFill>
                <a:latin typeface="Calibri" panose="020F0502020204030204" pitchFamily="34" charset="0"/>
                <a:ea typeface="微软雅黑" panose="020B0503020204020204" pitchFamily="34" charset="-122"/>
                <a:cs typeface="Lato Black"/>
                <a:sym typeface="Calibri" panose="020F0502020204030204" pitchFamily="34" charset="0"/>
              </a:endParaRPr>
            </a:p>
          </p:txBody>
        </p:sp>
        <p:sp>
          <p:nvSpPr>
            <p:cNvPr id="133" name="TextBox 132"/>
            <p:cNvSpPr txBox="1"/>
            <p:nvPr/>
          </p:nvSpPr>
          <p:spPr>
            <a:xfrm>
              <a:off x="2206891" y="4941787"/>
              <a:ext cx="1458532" cy="624202"/>
            </a:xfrm>
            <a:prstGeom prst="rect">
              <a:avLst/>
            </a:prstGeom>
            <a:grpFill/>
          </p:spPr>
          <p:txBody>
            <a:bodyPr wrap="square" lIns="0" tIns="30479" rIns="0" bIns="0" rtlCol="0">
              <a:spAutoFit/>
            </a:bodyPr>
            <a:lstStyle/>
            <a:p>
              <a:pPr defTabSz="914217"/>
              <a:r>
                <a:rPr lang="pt-BR" sz="1200" dirty="0">
                  <a:solidFill>
                    <a:prstClr val="white"/>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a:t>
              </a:r>
              <a:endParaRPr lang="en-US" sz="1200" b="1" dirty="0">
                <a:solidFill>
                  <a:prstClr val="white"/>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grpSp>
      <p:sp>
        <p:nvSpPr>
          <p:cNvPr id="134" name="AutoShape 64"/>
          <p:cNvSpPr>
            <a:spLocks/>
          </p:cNvSpPr>
          <p:nvPr/>
        </p:nvSpPr>
        <p:spPr bwMode="auto">
          <a:xfrm>
            <a:off x="4309249" y="2494397"/>
            <a:ext cx="603923" cy="5915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bg1"/>
          </a:solidFill>
          <a:ln>
            <a:noFill/>
          </a:ln>
          <a:effectLst/>
        </p:spPr>
        <p:txBody>
          <a:bodyPr lIns="50789" tIns="50789" rIns="50789" bIns="50789" anchor="ctr"/>
          <a:lstStyle/>
          <a:p>
            <a:pPr defTabSz="457098">
              <a:defRPr/>
            </a:pPr>
            <a:endParaRPr lang="es-ES" sz="2900" dirty="0">
              <a:solidFill>
                <a:srgbClr val="44CEB9"/>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sp>
        <p:nvSpPr>
          <p:cNvPr id="136" name="AutoShape 85"/>
          <p:cNvSpPr>
            <a:spLocks/>
          </p:cNvSpPr>
          <p:nvPr/>
        </p:nvSpPr>
        <p:spPr bwMode="auto">
          <a:xfrm>
            <a:off x="8546115" y="2505942"/>
            <a:ext cx="603923" cy="5939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chemeClr val="bg1"/>
          </a:solidFill>
          <a:ln>
            <a:noFill/>
          </a:ln>
          <a:effectLst/>
        </p:spPr>
        <p:txBody>
          <a:bodyPr lIns="50789" tIns="50789" rIns="50789" bIns="50789" anchor="ctr"/>
          <a:lstStyle/>
          <a:p>
            <a:pPr defTabSz="457098">
              <a:defRPr/>
            </a:pPr>
            <a:endParaRPr lang="es-ES" sz="2900" dirty="0">
              <a:solidFill>
                <a:srgbClr val="44CEB9"/>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sp>
        <p:nvSpPr>
          <p:cNvPr id="137" name="AutoShape 121"/>
          <p:cNvSpPr>
            <a:spLocks/>
          </p:cNvSpPr>
          <p:nvPr/>
        </p:nvSpPr>
        <p:spPr bwMode="auto">
          <a:xfrm>
            <a:off x="2068169" y="2494398"/>
            <a:ext cx="601509" cy="650759"/>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bg1"/>
          </a:solidFill>
          <a:ln>
            <a:noFill/>
          </a:ln>
          <a:effectLst/>
        </p:spPr>
        <p:txBody>
          <a:bodyPr lIns="50789" tIns="50789" rIns="50789" bIns="50789" anchor="ctr"/>
          <a:lstStyle/>
          <a:p>
            <a:pPr defTabSz="457098">
              <a:defRPr/>
            </a:pPr>
            <a:endParaRPr lang="es-ES" sz="2900" dirty="0">
              <a:solidFill>
                <a:srgbClr val="44CEB9"/>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sp>
        <p:nvSpPr>
          <p:cNvPr id="138" name="AutoShape 123"/>
          <p:cNvSpPr>
            <a:spLocks/>
          </p:cNvSpPr>
          <p:nvPr/>
        </p:nvSpPr>
        <p:spPr bwMode="auto">
          <a:xfrm>
            <a:off x="6464454" y="2507969"/>
            <a:ext cx="601509" cy="6507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50789" tIns="50789" rIns="50789" bIns="50789" anchor="ctr"/>
          <a:lstStyle/>
          <a:p>
            <a:pPr defTabSz="457098">
              <a:defRPr/>
            </a:pPr>
            <a:endParaRPr lang="es-ES" sz="2900" dirty="0">
              <a:solidFill>
                <a:srgbClr val="44CEB9"/>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spTree>
    <p:extLst>
      <p:ext uri="{BB962C8B-B14F-4D97-AF65-F5344CB8AC3E}">
        <p14:creationId xmlns:p14="http://schemas.microsoft.com/office/powerpoint/2010/main" val="14592794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7"/>
                                        </p:tgtEl>
                                        <p:attrNameLst>
                                          <p:attrName>style.visibility</p:attrName>
                                        </p:attrNameLst>
                                      </p:cBhvr>
                                      <p:to>
                                        <p:strVal val="visible"/>
                                      </p:to>
                                    </p:set>
                                    <p:anim calcmode="lin" valueType="num">
                                      <p:cBhvr>
                                        <p:cTn id="12" dur="500" fill="hold"/>
                                        <p:tgtEl>
                                          <p:spTgt spid="137"/>
                                        </p:tgtEl>
                                        <p:attrNameLst>
                                          <p:attrName>ppt_w</p:attrName>
                                        </p:attrNameLst>
                                      </p:cBhvr>
                                      <p:tavLst>
                                        <p:tav tm="0">
                                          <p:val>
                                            <p:fltVal val="0"/>
                                          </p:val>
                                        </p:tav>
                                        <p:tav tm="100000">
                                          <p:val>
                                            <p:strVal val="#ppt_w"/>
                                          </p:val>
                                        </p:tav>
                                      </p:tavLst>
                                    </p:anim>
                                    <p:anim calcmode="lin" valueType="num">
                                      <p:cBhvr>
                                        <p:cTn id="13" dur="500" fill="hold"/>
                                        <p:tgtEl>
                                          <p:spTgt spid="137"/>
                                        </p:tgtEl>
                                        <p:attrNameLst>
                                          <p:attrName>ppt_h</p:attrName>
                                        </p:attrNameLst>
                                      </p:cBhvr>
                                      <p:tavLst>
                                        <p:tav tm="0">
                                          <p:val>
                                            <p:fltVal val="0"/>
                                          </p:val>
                                        </p:tav>
                                        <p:tav tm="100000">
                                          <p:val>
                                            <p:strVal val="#ppt_h"/>
                                          </p:val>
                                        </p:tav>
                                      </p:tavLst>
                                    </p:anim>
                                    <p:animEffect transition="in" filter="fade">
                                      <p:cBhvr>
                                        <p:cTn id="14" dur="500"/>
                                        <p:tgtEl>
                                          <p:spTgt spid="137"/>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ppt_x"/>
                                          </p:val>
                                        </p:tav>
                                        <p:tav tm="100000">
                                          <p:val>
                                            <p:strVal val="#ppt_x"/>
                                          </p:val>
                                        </p:tav>
                                      </p:tavLst>
                                    </p:anim>
                                    <p:anim calcmode="lin" valueType="num">
                                      <p:cBhvr additive="base">
                                        <p:cTn id="19" dur="500" fill="hold"/>
                                        <p:tgtEl>
                                          <p:spTgt spid="6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34"/>
                                        </p:tgtEl>
                                        <p:attrNameLst>
                                          <p:attrName>style.visibility</p:attrName>
                                        </p:attrNameLst>
                                      </p:cBhvr>
                                      <p:to>
                                        <p:strVal val="visible"/>
                                      </p:to>
                                    </p:set>
                                    <p:anim calcmode="lin" valueType="num">
                                      <p:cBhvr>
                                        <p:cTn id="23" dur="500" fill="hold"/>
                                        <p:tgtEl>
                                          <p:spTgt spid="134"/>
                                        </p:tgtEl>
                                        <p:attrNameLst>
                                          <p:attrName>ppt_w</p:attrName>
                                        </p:attrNameLst>
                                      </p:cBhvr>
                                      <p:tavLst>
                                        <p:tav tm="0">
                                          <p:val>
                                            <p:fltVal val="0"/>
                                          </p:val>
                                        </p:tav>
                                        <p:tav tm="100000">
                                          <p:val>
                                            <p:strVal val="#ppt_w"/>
                                          </p:val>
                                        </p:tav>
                                      </p:tavLst>
                                    </p:anim>
                                    <p:anim calcmode="lin" valueType="num">
                                      <p:cBhvr>
                                        <p:cTn id="24" dur="500" fill="hold"/>
                                        <p:tgtEl>
                                          <p:spTgt spid="134"/>
                                        </p:tgtEl>
                                        <p:attrNameLst>
                                          <p:attrName>ppt_h</p:attrName>
                                        </p:attrNameLst>
                                      </p:cBhvr>
                                      <p:tavLst>
                                        <p:tav tm="0">
                                          <p:val>
                                            <p:fltVal val="0"/>
                                          </p:val>
                                        </p:tav>
                                        <p:tav tm="100000">
                                          <p:val>
                                            <p:strVal val="#ppt_h"/>
                                          </p:val>
                                        </p:tav>
                                      </p:tavLst>
                                    </p:anim>
                                    <p:animEffect transition="in" filter="fade">
                                      <p:cBhvr>
                                        <p:cTn id="25" dur="500"/>
                                        <p:tgtEl>
                                          <p:spTgt spid="134"/>
                                        </p:tgtEl>
                                      </p:cBhvr>
                                    </p:animEffect>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fill="hold"/>
                                        <p:tgtEl>
                                          <p:spTgt spid="52"/>
                                        </p:tgtEl>
                                        <p:attrNameLst>
                                          <p:attrName>ppt_x</p:attrName>
                                        </p:attrNameLst>
                                      </p:cBhvr>
                                      <p:tavLst>
                                        <p:tav tm="0">
                                          <p:val>
                                            <p:strVal val="#ppt_x"/>
                                          </p:val>
                                        </p:tav>
                                        <p:tav tm="100000">
                                          <p:val>
                                            <p:strVal val="#ppt_x"/>
                                          </p:val>
                                        </p:tav>
                                      </p:tavLst>
                                    </p:anim>
                                    <p:anim calcmode="lin" valueType="num">
                                      <p:cBhvr additive="base">
                                        <p:cTn id="30" dur="500" fill="hold"/>
                                        <p:tgtEl>
                                          <p:spTgt spid="52"/>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38"/>
                                        </p:tgtEl>
                                        <p:attrNameLst>
                                          <p:attrName>style.visibility</p:attrName>
                                        </p:attrNameLst>
                                      </p:cBhvr>
                                      <p:to>
                                        <p:strVal val="visible"/>
                                      </p:to>
                                    </p:set>
                                    <p:anim calcmode="lin" valueType="num">
                                      <p:cBhvr>
                                        <p:cTn id="34" dur="500" fill="hold"/>
                                        <p:tgtEl>
                                          <p:spTgt spid="138"/>
                                        </p:tgtEl>
                                        <p:attrNameLst>
                                          <p:attrName>ppt_w</p:attrName>
                                        </p:attrNameLst>
                                      </p:cBhvr>
                                      <p:tavLst>
                                        <p:tav tm="0">
                                          <p:val>
                                            <p:fltVal val="0"/>
                                          </p:val>
                                        </p:tav>
                                        <p:tav tm="100000">
                                          <p:val>
                                            <p:strVal val="#ppt_w"/>
                                          </p:val>
                                        </p:tav>
                                      </p:tavLst>
                                    </p:anim>
                                    <p:anim calcmode="lin" valueType="num">
                                      <p:cBhvr>
                                        <p:cTn id="35" dur="500" fill="hold"/>
                                        <p:tgtEl>
                                          <p:spTgt spid="138"/>
                                        </p:tgtEl>
                                        <p:attrNameLst>
                                          <p:attrName>ppt_h</p:attrName>
                                        </p:attrNameLst>
                                      </p:cBhvr>
                                      <p:tavLst>
                                        <p:tav tm="0">
                                          <p:val>
                                            <p:fltVal val="0"/>
                                          </p:val>
                                        </p:tav>
                                        <p:tav tm="100000">
                                          <p:val>
                                            <p:strVal val="#ppt_h"/>
                                          </p:val>
                                        </p:tav>
                                      </p:tavLst>
                                    </p:anim>
                                    <p:animEffect transition="in" filter="fade">
                                      <p:cBhvr>
                                        <p:cTn id="36" dur="500"/>
                                        <p:tgtEl>
                                          <p:spTgt spid="138"/>
                                        </p:tgtEl>
                                      </p:cBhvr>
                                    </p:animEffect>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fill="hold"/>
                                        <p:tgtEl>
                                          <p:spTgt spid="41"/>
                                        </p:tgtEl>
                                        <p:attrNameLst>
                                          <p:attrName>ppt_x</p:attrName>
                                        </p:attrNameLst>
                                      </p:cBhvr>
                                      <p:tavLst>
                                        <p:tav tm="0">
                                          <p:val>
                                            <p:strVal val="#ppt_x"/>
                                          </p:val>
                                        </p:tav>
                                        <p:tav tm="100000">
                                          <p:val>
                                            <p:strVal val="#ppt_x"/>
                                          </p:val>
                                        </p:tav>
                                      </p:tavLst>
                                    </p:anim>
                                    <p:anim calcmode="lin" valueType="num">
                                      <p:cBhvr additive="base">
                                        <p:cTn id="41" dur="500" fill="hold"/>
                                        <p:tgtEl>
                                          <p:spTgt spid="41"/>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36"/>
                                        </p:tgtEl>
                                        <p:attrNameLst>
                                          <p:attrName>style.visibility</p:attrName>
                                        </p:attrNameLst>
                                      </p:cBhvr>
                                      <p:to>
                                        <p:strVal val="visible"/>
                                      </p:to>
                                    </p:set>
                                    <p:anim calcmode="lin" valueType="num">
                                      <p:cBhvr>
                                        <p:cTn id="45" dur="500" fill="hold"/>
                                        <p:tgtEl>
                                          <p:spTgt spid="136"/>
                                        </p:tgtEl>
                                        <p:attrNameLst>
                                          <p:attrName>ppt_w</p:attrName>
                                        </p:attrNameLst>
                                      </p:cBhvr>
                                      <p:tavLst>
                                        <p:tav tm="0">
                                          <p:val>
                                            <p:fltVal val="0"/>
                                          </p:val>
                                        </p:tav>
                                        <p:tav tm="100000">
                                          <p:val>
                                            <p:strVal val="#ppt_w"/>
                                          </p:val>
                                        </p:tav>
                                      </p:tavLst>
                                    </p:anim>
                                    <p:anim calcmode="lin" valueType="num">
                                      <p:cBhvr>
                                        <p:cTn id="46" dur="500" fill="hold"/>
                                        <p:tgtEl>
                                          <p:spTgt spid="136"/>
                                        </p:tgtEl>
                                        <p:attrNameLst>
                                          <p:attrName>ppt_h</p:attrName>
                                        </p:attrNameLst>
                                      </p:cBhvr>
                                      <p:tavLst>
                                        <p:tav tm="0">
                                          <p:val>
                                            <p:fltVal val="0"/>
                                          </p:val>
                                        </p:tav>
                                        <p:tav tm="100000">
                                          <p:val>
                                            <p:strVal val="#ppt_h"/>
                                          </p:val>
                                        </p:tav>
                                      </p:tavLst>
                                    </p:anim>
                                    <p:animEffect transition="in" filter="fade">
                                      <p:cBhvr>
                                        <p:cTn id="47" dur="500"/>
                                        <p:tgtEl>
                                          <p:spTgt spid="136"/>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117"/>
                                        </p:tgtEl>
                                        <p:attrNameLst>
                                          <p:attrName>style.visibility</p:attrName>
                                        </p:attrNameLst>
                                      </p:cBhvr>
                                      <p:to>
                                        <p:strVal val="visible"/>
                                      </p:to>
                                    </p:set>
                                    <p:animEffect transition="in" filter="fade">
                                      <p:cBhvr>
                                        <p:cTn id="51" dur="500"/>
                                        <p:tgtEl>
                                          <p:spTgt spid="117"/>
                                        </p:tgtEl>
                                      </p:cBhvr>
                                    </p:animEffect>
                                  </p:childTnLst>
                                </p:cTn>
                              </p:par>
                              <p:par>
                                <p:cTn id="52" presetID="10" presetClass="entr" presetSubtype="0" fill="hold"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par>
                                <p:cTn id="55" presetID="10" presetClass="entr" presetSubtype="0" fill="hold" nodeType="withEffect">
                                  <p:stCondLst>
                                    <p:cond delay="0"/>
                                  </p:stCondLst>
                                  <p:childTnLst>
                                    <p:set>
                                      <p:cBhvr>
                                        <p:cTn id="56" dur="1" fill="hold">
                                          <p:stCondLst>
                                            <p:cond delay="0"/>
                                          </p:stCondLst>
                                        </p:cTn>
                                        <p:tgtEl>
                                          <p:spTgt spid="126"/>
                                        </p:tgtEl>
                                        <p:attrNameLst>
                                          <p:attrName>style.visibility</p:attrName>
                                        </p:attrNameLst>
                                      </p:cBhvr>
                                      <p:to>
                                        <p:strVal val="visible"/>
                                      </p:to>
                                    </p:set>
                                    <p:animEffect transition="in" filter="fade">
                                      <p:cBhvr>
                                        <p:cTn id="57" dur="500"/>
                                        <p:tgtEl>
                                          <p:spTgt spid="126"/>
                                        </p:tgtEl>
                                      </p:cBhvr>
                                    </p:animEffect>
                                  </p:childTnLst>
                                </p:cTn>
                              </p:par>
                              <p:par>
                                <p:cTn id="58" presetID="10" presetClass="entr" presetSubtype="0" fill="hold" nodeType="withEffect">
                                  <p:stCondLst>
                                    <p:cond delay="0"/>
                                  </p:stCondLst>
                                  <p:childTnLst>
                                    <p:set>
                                      <p:cBhvr>
                                        <p:cTn id="59" dur="1" fill="hold">
                                          <p:stCondLst>
                                            <p:cond delay="0"/>
                                          </p:stCondLst>
                                        </p:cTn>
                                        <p:tgtEl>
                                          <p:spTgt spid="130"/>
                                        </p:tgtEl>
                                        <p:attrNameLst>
                                          <p:attrName>style.visibility</p:attrName>
                                        </p:attrNameLst>
                                      </p:cBhvr>
                                      <p:to>
                                        <p:strVal val="visible"/>
                                      </p:to>
                                    </p:set>
                                    <p:animEffect transition="in" filter="fade">
                                      <p:cBhvr>
                                        <p:cTn id="60"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6" grpId="0" animBg="1"/>
      <p:bldP spid="137" grpId="0" animBg="1"/>
      <p:bldP spid="13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Chart 19"/>
          <p:cNvGraphicFramePr/>
          <p:nvPr/>
        </p:nvGraphicFramePr>
        <p:xfrm>
          <a:off x="1262621" y="2312330"/>
          <a:ext cx="2920605" cy="194757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1" name="Chart 20"/>
          <p:cNvGraphicFramePr/>
          <p:nvPr/>
        </p:nvGraphicFramePr>
        <p:xfrm>
          <a:off x="4626065" y="2298329"/>
          <a:ext cx="2920605" cy="194757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Chart 21"/>
          <p:cNvGraphicFramePr/>
          <p:nvPr/>
        </p:nvGraphicFramePr>
        <p:xfrm>
          <a:off x="8047615" y="2298329"/>
          <a:ext cx="2920605" cy="1947578"/>
        </p:xfrm>
        <a:graphic>
          <a:graphicData uri="http://schemas.openxmlformats.org/drawingml/2006/chart">
            <c:chart xmlns:c="http://schemas.openxmlformats.org/drawingml/2006/chart" xmlns:r="http://schemas.openxmlformats.org/officeDocument/2006/relationships" r:id="rId4"/>
          </a:graphicData>
        </a:graphic>
      </p:graphicFrame>
      <p:sp>
        <p:nvSpPr>
          <p:cNvPr id="24" name="TextBox 23"/>
          <p:cNvSpPr txBox="1"/>
          <p:nvPr/>
        </p:nvSpPr>
        <p:spPr>
          <a:xfrm>
            <a:off x="5088399" y="4267749"/>
            <a:ext cx="2061968" cy="292388"/>
          </a:xfrm>
          <a:prstGeom prst="rect">
            <a:avLst/>
          </a:prstGeom>
          <a:noFill/>
        </p:spPr>
        <p:txBody>
          <a:bodyPr wrap="square" lIns="0" rIns="0" bIns="0" rtlCol="0">
            <a:spAutoFit/>
          </a:bodyPr>
          <a:lstStyle/>
          <a:p>
            <a:pPr algn="ctr" defTabSz="914217">
              <a:tabLst>
                <a:tab pos="1367128" algn="l"/>
              </a:tabLst>
            </a:pPr>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Cinematography</a:t>
            </a:r>
          </a:p>
        </p:txBody>
      </p:sp>
      <p:sp>
        <p:nvSpPr>
          <p:cNvPr id="25" name="TextBox 24"/>
          <p:cNvSpPr txBox="1"/>
          <p:nvPr/>
        </p:nvSpPr>
        <p:spPr>
          <a:xfrm>
            <a:off x="4701346" y="4541420"/>
            <a:ext cx="2817570" cy="669414"/>
          </a:xfrm>
          <a:prstGeom prst="rect">
            <a:avLst/>
          </a:prstGeom>
          <a:noFill/>
        </p:spPr>
        <p:txBody>
          <a:bodyPr wrap="square" lIns="0" rIns="0" bIns="0" rtlCol="0">
            <a:spAutoFit/>
          </a:bodyPr>
          <a:lstStyle/>
          <a:p>
            <a:pPr algn="ctr" defTabSz="914217"/>
            <a:r>
              <a:rPr lang="en-US" sz="135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amet,consectetur adipisicing elit, sed do eiusmod tempor incididunt ut.</a:t>
            </a:r>
          </a:p>
        </p:txBody>
      </p:sp>
      <p:sp>
        <p:nvSpPr>
          <p:cNvPr id="27" name="TextBox 26"/>
          <p:cNvSpPr txBox="1"/>
          <p:nvPr/>
        </p:nvSpPr>
        <p:spPr>
          <a:xfrm>
            <a:off x="1701980" y="4267749"/>
            <a:ext cx="2061968" cy="292388"/>
          </a:xfrm>
          <a:prstGeom prst="rect">
            <a:avLst/>
          </a:prstGeom>
          <a:noFill/>
        </p:spPr>
        <p:txBody>
          <a:bodyPr wrap="square" lIns="0" rIns="0" bIns="0" rtlCol="0">
            <a:spAutoFit/>
          </a:bodyPr>
          <a:lstStyle/>
          <a:p>
            <a:pPr algn="ctr" defTabSz="914217">
              <a:tabLst>
                <a:tab pos="1367128" algn="l"/>
              </a:tabLst>
            </a:pPr>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Photography</a:t>
            </a:r>
          </a:p>
        </p:txBody>
      </p:sp>
      <p:sp>
        <p:nvSpPr>
          <p:cNvPr id="28" name="TextBox 27"/>
          <p:cNvSpPr txBox="1"/>
          <p:nvPr/>
        </p:nvSpPr>
        <p:spPr>
          <a:xfrm>
            <a:off x="1317921" y="4549436"/>
            <a:ext cx="2817570" cy="669414"/>
          </a:xfrm>
          <a:prstGeom prst="rect">
            <a:avLst/>
          </a:prstGeom>
          <a:noFill/>
        </p:spPr>
        <p:txBody>
          <a:bodyPr wrap="square" lIns="0" rIns="0" bIns="0" rtlCol="0">
            <a:spAutoFit/>
          </a:bodyPr>
          <a:lstStyle/>
          <a:p>
            <a:pPr algn="ctr" defTabSz="914217"/>
            <a:r>
              <a:rPr lang="en-US" sz="135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amet,consectetur adipisicing elit, sed do eiusmod tempor incididunt ut.</a:t>
            </a:r>
          </a:p>
        </p:txBody>
      </p:sp>
      <p:sp>
        <p:nvSpPr>
          <p:cNvPr id="30" name="TextBox 29"/>
          <p:cNvSpPr txBox="1"/>
          <p:nvPr/>
        </p:nvSpPr>
        <p:spPr>
          <a:xfrm>
            <a:off x="8528061" y="4267748"/>
            <a:ext cx="2061968" cy="292388"/>
          </a:xfrm>
          <a:prstGeom prst="rect">
            <a:avLst/>
          </a:prstGeom>
          <a:noFill/>
        </p:spPr>
        <p:txBody>
          <a:bodyPr wrap="square" lIns="0" rIns="0" bIns="0" rtlCol="0">
            <a:spAutoFit/>
          </a:bodyPr>
          <a:lstStyle/>
          <a:p>
            <a:pPr algn="ctr" defTabSz="914217">
              <a:tabLst>
                <a:tab pos="1367128" algn="l"/>
              </a:tabLst>
            </a:pPr>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Investments</a:t>
            </a:r>
          </a:p>
        </p:txBody>
      </p:sp>
      <p:sp>
        <p:nvSpPr>
          <p:cNvPr id="31" name="TextBox 30"/>
          <p:cNvSpPr txBox="1"/>
          <p:nvPr/>
        </p:nvSpPr>
        <p:spPr>
          <a:xfrm>
            <a:off x="8159901" y="4563546"/>
            <a:ext cx="2817570" cy="669414"/>
          </a:xfrm>
          <a:prstGeom prst="rect">
            <a:avLst/>
          </a:prstGeom>
          <a:noFill/>
        </p:spPr>
        <p:txBody>
          <a:bodyPr wrap="square" lIns="0" rIns="0" bIns="0" rtlCol="0">
            <a:spAutoFit/>
          </a:bodyPr>
          <a:lstStyle/>
          <a:p>
            <a:pPr algn="ctr" defTabSz="914217"/>
            <a:r>
              <a:rPr lang="en-US" sz="135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amet,consectetur adipisicing elit, sed do eiusmod tempor incididunt ut.</a:t>
            </a:r>
          </a:p>
        </p:txBody>
      </p:sp>
      <p:sp>
        <p:nvSpPr>
          <p:cNvPr id="11" name="文本框 6">
            <a:extLst>
              <a:ext uri="{FF2B5EF4-FFF2-40B4-BE49-F238E27FC236}">
                <a16:creationId xmlns:a16="http://schemas.microsoft.com/office/drawing/2014/main" xmlns="" id="{6DDE3731-D4C0-4FB8-9694-7503242D4D13}"/>
              </a:ext>
            </a:extLst>
          </p:cNvPr>
          <p:cNvSpPr txBox="1">
            <a:spLocks noChangeArrowheads="1"/>
          </p:cNvSpPr>
          <p:nvPr/>
        </p:nvSpPr>
        <p:spPr bwMode="auto">
          <a:xfrm>
            <a:off x="1020675" y="661137"/>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lang="en-US" altLang="zh-CN"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2" name="文本框 6">
            <a:extLst>
              <a:ext uri="{FF2B5EF4-FFF2-40B4-BE49-F238E27FC236}">
                <a16:creationId xmlns:a16="http://schemas.microsoft.com/office/drawing/2014/main" xmlns="" id="{EF7D27C7-1D60-4340-BC81-09F29FF01525}"/>
              </a:ext>
            </a:extLst>
          </p:cNvPr>
          <p:cNvSpPr txBox="1">
            <a:spLocks noChangeArrowheads="1"/>
          </p:cNvSpPr>
          <p:nvPr/>
        </p:nvSpPr>
        <p:spPr bwMode="auto">
          <a:xfrm>
            <a:off x="1020675" y="1095849"/>
            <a:ext cx="45012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217"/>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关注刘匠公众号，免费获取</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1000</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元</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PPT</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素材模板大礼包</a:t>
            </a:r>
            <a:endParaRPr lang="en-US" altLang="zh-CN" sz="1200" b="1" dirty="0">
              <a:latin typeface="Calibri" panose="020F0502020204030204" pitchFamily="34" charset="0"/>
              <a:ea typeface="微软雅黑" panose="020B0503020204020204" pitchFamily="34" charset="-122"/>
              <a:cs typeface="Lato Light"/>
              <a:sym typeface="Calibri" panose="020F0502020204030204" pitchFamily="34" charset="0"/>
            </a:endParaRPr>
          </a:p>
        </p:txBody>
      </p:sp>
    </p:spTree>
    <p:extLst>
      <p:ext uri="{BB962C8B-B14F-4D97-AF65-F5344CB8AC3E}">
        <p14:creationId xmlns:p14="http://schemas.microsoft.com/office/powerpoint/2010/main" val="6048441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graphicEl>
                                              <a:chart seriesIdx="-3" categoryIdx="-3" bldStep="gridLegend"/>
                                            </p:graphicEl>
                                          </p:spTgt>
                                        </p:tgtEl>
                                        <p:attrNameLst>
                                          <p:attrName>style.visibility</p:attrName>
                                        </p:attrNameLst>
                                      </p:cBhvr>
                                      <p:to>
                                        <p:strVal val="visible"/>
                                      </p:to>
                                    </p:set>
                                    <p:animEffect transition="in" filter="wipe(left)">
                                      <p:cBhvr>
                                        <p:cTn id="7" dur="500"/>
                                        <p:tgtEl>
                                          <p:spTgt spid="20">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graphicEl>
                                              <a:chart seriesIdx="-4" categoryIdx="0" bldStep="category"/>
                                            </p:graphicEl>
                                          </p:spTgt>
                                        </p:tgtEl>
                                        <p:attrNameLst>
                                          <p:attrName>style.visibility</p:attrName>
                                        </p:attrNameLst>
                                      </p:cBhvr>
                                      <p:to>
                                        <p:strVal val="visible"/>
                                      </p:to>
                                    </p:set>
                                    <p:animEffect transition="in" filter="wipe(left)">
                                      <p:cBhvr>
                                        <p:cTn id="12" dur="500"/>
                                        <p:tgtEl>
                                          <p:spTgt spid="20">
                                            <p:graphicEl>
                                              <a:chart seriesIdx="-4" categoryIdx="0" bldStep="category"/>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graphicEl>
                                              <a:chart seriesIdx="-4" categoryIdx="1" bldStep="category"/>
                                            </p:graphicEl>
                                          </p:spTgt>
                                        </p:tgtEl>
                                        <p:attrNameLst>
                                          <p:attrName>style.visibility</p:attrName>
                                        </p:attrNameLst>
                                      </p:cBhvr>
                                      <p:to>
                                        <p:strVal val="visible"/>
                                      </p:to>
                                    </p:set>
                                    <p:animEffect transition="in" filter="wipe(left)">
                                      <p:cBhvr>
                                        <p:cTn id="17" dur="500"/>
                                        <p:tgtEl>
                                          <p:spTgt spid="20">
                                            <p:graphicEl>
                                              <a:chart seriesIdx="-4" categoryIdx="1"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graphicEl>
                                              <a:chart seriesIdx="-4" categoryIdx="2" bldStep="category"/>
                                            </p:graphicEl>
                                          </p:spTgt>
                                        </p:tgtEl>
                                        <p:attrNameLst>
                                          <p:attrName>style.visibility</p:attrName>
                                        </p:attrNameLst>
                                      </p:cBhvr>
                                      <p:to>
                                        <p:strVal val="visible"/>
                                      </p:to>
                                    </p:set>
                                    <p:animEffect transition="in" filter="wipe(left)">
                                      <p:cBhvr>
                                        <p:cTn id="22" dur="500"/>
                                        <p:tgtEl>
                                          <p:spTgt spid="20">
                                            <p:graphicEl>
                                              <a:chart seriesIdx="-4" categoryIdx="2" bldStep="category"/>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graphicEl>
                                              <a:chart seriesIdx="-4" categoryIdx="3" bldStep="category"/>
                                            </p:graphicEl>
                                          </p:spTgt>
                                        </p:tgtEl>
                                        <p:attrNameLst>
                                          <p:attrName>style.visibility</p:attrName>
                                        </p:attrNameLst>
                                      </p:cBhvr>
                                      <p:to>
                                        <p:strVal val="visible"/>
                                      </p:to>
                                    </p:set>
                                    <p:animEffect transition="in" filter="wipe(left)">
                                      <p:cBhvr>
                                        <p:cTn id="27" dur="500"/>
                                        <p:tgtEl>
                                          <p:spTgt spid="20">
                                            <p:graphicEl>
                                              <a:chart seriesIdx="-4" categoryIdx="3" bldStep="category"/>
                                            </p:graphicEl>
                                          </p:spTgt>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21">
                                            <p:graphicEl>
                                              <a:chart seriesIdx="-3" categoryIdx="-3" bldStep="gridLegend"/>
                                            </p:graphicEl>
                                          </p:spTgt>
                                        </p:tgtEl>
                                        <p:attrNameLst>
                                          <p:attrName>style.visibility</p:attrName>
                                        </p:attrNameLst>
                                      </p:cBhvr>
                                      <p:to>
                                        <p:strVal val="visible"/>
                                      </p:to>
                                    </p:set>
                                    <p:animEffect transition="in" filter="wipe(left)">
                                      <p:cBhvr>
                                        <p:cTn id="31" dur="500"/>
                                        <p:tgtEl>
                                          <p:spTgt spid="21">
                                            <p:graphicEl>
                                              <a:chart seriesIdx="-3" categoryIdx="-3" bldStep="gridLegend"/>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1">
                                            <p:graphicEl>
                                              <a:chart seriesIdx="-4" categoryIdx="0" bldStep="category"/>
                                            </p:graphicEl>
                                          </p:spTgt>
                                        </p:tgtEl>
                                        <p:attrNameLst>
                                          <p:attrName>style.visibility</p:attrName>
                                        </p:attrNameLst>
                                      </p:cBhvr>
                                      <p:to>
                                        <p:strVal val="visible"/>
                                      </p:to>
                                    </p:set>
                                    <p:animEffect transition="in" filter="wipe(left)">
                                      <p:cBhvr>
                                        <p:cTn id="36" dur="500"/>
                                        <p:tgtEl>
                                          <p:spTgt spid="21">
                                            <p:graphicEl>
                                              <a:chart seriesIdx="-4" categoryIdx="0" bldStep="category"/>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1">
                                            <p:graphicEl>
                                              <a:chart seriesIdx="-4" categoryIdx="1" bldStep="category"/>
                                            </p:graphicEl>
                                          </p:spTgt>
                                        </p:tgtEl>
                                        <p:attrNameLst>
                                          <p:attrName>style.visibility</p:attrName>
                                        </p:attrNameLst>
                                      </p:cBhvr>
                                      <p:to>
                                        <p:strVal val="visible"/>
                                      </p:to>
                                    </p:set>
                                    <p:animEffect transition="in" filter="wipe(left)">
                                      <p:cBhvr>
                                        <p:cTn id="41" dur="500"/>
                                        <p:tgtEl>
                                          <p:spTgt spid="21">
                                            <p:graphicEl>
                                              <a:chart seriesIdx="-4" categoryIdx="1" bldStep="category"/>
                                            </p:graphic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1">
                                            <p:graphicEl>
                                              <a:chart seriesIdx="-4" categoryIdx="2" bldStep="category"/>
                                            </p:graphicEl>
                                          </p:spTgt>
                                        </p:tgtEl>
                                        <p:attrNameLst>
                                          <p:attrName>style.visibility</p:attrName>
                                        </p:attrNameLst>
                                      </p:cBhvr>
                                      <p:to>
                                        <p:strVal val="visible"/>
                                      </p:to>
                                    </p:set>
                                    <p:animEffect transition="in" filter="wipe(left)">
                                      <p:cBhvr>
                                        <p:cTn id="46" dur="500"/>
                                        <p:tgtEl>
                                          <p:spTgt spid="21">
                                            <p:graphicEl>
                                              <a:chart seriesIdx="-4" categoryIdx="2" bldStep="category"/>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1">
                                            <p:graphicEl>
                                              <a:chart seriesIdx="-4" categoryIdx="3" bldStep="category"/>
                                            </p:graphicEl>
                                          </p:spTgt>
                                        </p:tgtEl>
                                        <p:attrNameLst>
                                          <p:attrName>style.visibility</p:attrName>
                                        </p:attrNameLst>
                                      </p:cBhvr>
                                      <p:to>
                                        <p:strVal val="visible"/>
                                      </p:to>
                                    </p:set>
                                    <p:animEffect transition="in" filter="wipe(left)">
                                      <p:cBhvr>
                                        <p:cTn id="51" dur="500"/>
                                        <p:tgtEl>
                                          <p:spTgt spid="21">
                                            <p:graphicEl>
                                              <a:chart seriesIdx="-4" categoryIdx="3" bldStep="category"/>
                                            </p:graphicEl>
                                          </p:spTgt>
                                        </p:tgtEl>
                                      </p:cBhvr>
                                    </p:animEffec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ipe(left)">
                                      <p:cBhvr>
                                        <p:cTn id="55" dur="500"/>
                                        <p:tgtEl>
                                          <p:spTgt spid="22">
                                            <p:graphicEl>
                                              <a:chart seriesIdx="-3" categoryIdx="-3" bldStep="gridLegend"/>
                                            </p:graphicEl>
                                          </p:spTgt>
                                        </p:tgtEl>
                                      </p:cBhvr>
                                    </p:animEffect>
                                  </p:childTnLst>
                                </p:cTn>
                              </p:par>
                            </p:childTnLst>
                          </p:cTn>
                        </p:par>
                        <p:par>
                          <p:cTn id="56" fill="hold">
                            <p:stCondLst>
                              <p:cond delay="1000"/>
                            </p:stCondLst>
                            <p:childTnLst>
                              <p:par>
                                <p:cTn id="57" presetID="22" presetClass="entr" presetSubtype="8" fill="hold" grpId="0" nodeType="afterEffect">
                                  <p:stCondLst>
                                    <p:cond delay="0"/>
                                  </p:stCondLst>
                                  <p:childTnLst>
                                    <p:set>
                                      <p:cBhvr>
                                        <p:cTn id="58" dur="1" fill="hold">
                                          <p:stCondLst>
                                            <p:cond delay="0"/>
                                          </p:stCondLst>
                                        </p:cTn>
                                        <p:tgtEl>
                                          <p:spTgt spid="22">
                                            <p:graphicEl>
                                              <a:chart seriesIdx="-4" categoryIdx="0" bldStep="category"/>
                                            </p:graphicEl>
                                          </p:spTgt>
                                        </p:tgtEl>
                                        <p:attrNameLst>
                                          <p:attrName>style.visibility</p:attrName>
                                        </p:attrNameLst>
                                      </p:cBhvr>
                                      <p:to>
                                        <p:strVal val="visible"/>
                                      </p:to>
                                    </p:set>
                                    <p:animEffect transition="in" filter="wipe(left)">
                                      <p:cBhvr>
                                        <p:cTn id="59" dur="500"/>
                                        <p:tgtEl>
                                          <p:spTgt spid="22">
                                            <p:graphicEl>
                                              <a:chart seriesIdx="-4" categoryIdx="0" bldStep="category"/>
                                            </p:graphicEl>
                                          </p:spTgt>
                                        </p:tgtEl>
                                      </p:cBhvr>
                                    </p:animEffect>
                                  </p:childTnLst>
                                </p:cTn>
                              </p:par>
                            </p:childTnLst>
                          </p:cTn>
                        </p:par>
                        <p:par>
                          <p:cTn id="60" fill="hold">
                            <p:stCondLst>
                              <p:cond delay="1500"/>
                            </p:stCondLst>
                            <p:childTnLst>
                              <p:par>
                                <p:cTn id="61" presetID="22" presetClass="entr" presetSubtype="8" fill="hold" grpId="0" nodeType="afterEffect">
                                  <p:stCondLst>
                                    <p:cond delay="0"/>
                                  </p:stCondLst>
                                  <p:childTnLst>
                                    <p:set>
                                      <p:cBhvr>
                                        <p:cTn id="62" dur="1" fill="hold">
                                          <p:stCondLst>
                                            <p:cond delay="0"/>
                                          </p:stCondLst>
                                        </p:cTn>
                                        <p:tgtEl>
                                          <p:spTgt spid="22">
                                            <p:graphicEl>
                                              <a:chart seriesIdx="-4" categoryIdx="1" bldStep="category"/>
                                            </p:graphicEl>
                                          </p:spTgt>
                                        </p:tgtEl>
                                        <p:attrNameLst>
                                          <p:attrName>style.visibility</p:attrName>
                                        </p:attrNameLst>
                                      </p:cBhvr>
                                      <p:to>
                                        <p:strVal val="visible"/>
                                      </p:to>
                                    </p:set>
                                    <p:animEffect transition="in" filter="wipe(left)">
                                      <p:cBhvr>
                                        <p:cTn id="63" dur="500"/>
                                        <p:tgtEl>
                                          <p:spTgt spid="22">
                                            <p:graphicEl>
                                              <a:chart seriesIdx="-4" categoryIdx="1" bldStep="category"/>
                                            </p:graphicEl>
                                          </p:spTgt>
                                        </p:tgtEl>
                                      </p:cBhvr>
                                    </p:animEffect>
                                  </p:childTnLst>
                                </p:cTn>
                              </p:par>
                            </p:childTnLst>
                          </p:cTn>
                        </p:par>
                        <p:par>
                          <p:cTn id="64" fill="hold">
                            <p:stCondLst>
                              <p:cond delay="2000"/>
                            </p:stCondLst>
                            <p:childTnLst>
                              <p:par>
                                <p:cTn id="65" presetID="22" presetClass="entr" presetSubtype="8" fill="hold" grpId="0" nodeType="afterEffect">
                                  <p:stCondLst>
                                    <p:cond delay="0"/>
                                  </p:stCondLst>
                                  <p:childTnLst>
                                    <p:set>
                                      <p:cBhvr>
                                        <p:cTn id="66" dur="1" fill="hold">
                                          <p:stCondLst>
                                            <p:cond delay="0"/>
                                          </p:stCondLst>
                                        </p:cTn>
                                        <p:tgtEl>
                                          <p:spTgt spid="22">
                                            <p:graphicEl>
                                              <a:chart seriesIdx="-4" categoryIdx="2" bldStep="category"/>
                                            </p:graphicEl>
                                          </p:spTgt>
                                        </p:tgtEl>
                                        <p:attrNameLst>
                                          <p:attrName>style.visibility</p:attrName>
                                        </p:attrNameLst>
                                      </p:cBhvr>
                                      <p:to>
                                        <p:strVal val="visible"/>
                                      </p:to>
                                    </p:set>
                                    <p:animEffect transition="in" filter="wipe(left)">
                                      <p:cBhvr>
                                        <p:cTn id="67" dur="500"/>
                                        <p:tgtEl>
                                          <p:spTgt spid="22">
                                            <p:graphicEl>
                                              <a:chart seriesIdx="-4" categoryIdx="2" bldStep="category"/>
                                            </p:graphicEl>
                                          </p:spTgt>
                                        </p:tgtEl>
                                      </p:cBhvr>
                                    </p:animEffect>
                                  </p:childTnLst>
                                </p:cTn>
                              </p:par>
                            </p:childTnLst>
                          </p:cTn>
                        </p:par>
                        <p:par>
                          <p:cTn id="68" fill="hold">
                            <p:stCondLst>
                              <p:cond delay="2500"/>
                            </p:stCondLst>
                            <p:childTnLst>
                              <p:par>
                                <p:cTn id="69" presetID="22" presetClass="entr" presetSubtype="8" fill="hold" grpId="0" nodeType="afterEffect">
                                  <p:stCondLst>
                                    <p:cond delay="0"/>
                                  </p:stCondLst>
                                  <p:childTnLst>
                                    <p:set>
                                      <p:cBhvr>
                                        <p:cTn id="70" dur="1" fill="hold">
                                          <p:stCondLst>
                                            <p:cond delay="0"/>
                                          </p:stCondLst>
                                        </p:cTn>
                                        <p:tgtEl>
                                          <p:spTgt spid="22">
                                            <p:graphicEl>
                                              <a:chart seriesIdx="-4" categoryIdx="3" bldStep="category"/>
                                            </p:graphicEl>
                                          </p:spTgt>
                                        </p:tgtEl>
                                        <p:attrNameLst>
                                          <p:attrName>style.visibility</p:attrName>
                                        </p:attrNameLst>
                                      </p:cBhvr>
                                      <p:to>
                                        <p:strVal val="visible"/>
                                      </p:to>
                                    </p:set>
                                    <p:animEffect transition="in" filter="wipe(left)">
                                      <p:cBhvr>
                                        <p:cTn id="71" dur="500"/>
                                        <p:tgtEl>
                                          <p:spTgt spid="22">
                                            <p:graphicEl>
                                              <a:chart seriesIdx="-4" categoryIdx="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Sub>
          <a:bldChart bld="category"/>
        </p:bldSub>
      </p:bldGraphic>
      <p:bldGraphic spid="21" grpId="0">
        <p:bldSub>
          <a:bldChart bld="category"/>
        </p:bldSub>
      </p:bldGraphic>
      <p:bldGraphic spid="22" grpId="0">
        <p:bldSub>
          <a:bldChart bld="category"/>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L-Shape 58"/>
          <p:cNvSpPr/>
          <p:nvPr/>
        </p:nvSpPr>
        <p:spPr bwMode="auto">
          <a:xfrm rot="5400000">
            <a:off x="1918251" y="1306465"/>
            <a:ext cx="1390952" cy="2310994"/>
          </a:xfrm>
          <a:prstGeom prst="corner">
            <a:avLst>
              <a:gd name="adj1" fmla="val 16120"/>
              <a:gd name="adj2" fmla="val 16110"/>
            </a:avLst>
          </a:prstGeom>
          <a:solidFill>
            <a:schemeClr val="accent1"/>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61" name="L-Shape 60"/>
          <p:cNvSpPr/>
          <p:nvPr/>
        </p:nvSpPr>
        <p:spPr bwMode="auto">
          <a:xfrm rot="5400000">
            <a:off x="4242131" y="2266630"/>
            <a:ext cx="1390951" cy="2310994"/>
          </a:xfrm>
          <a:prstGeom prst="corner">
            <a:avLst>
              <a:gd name="adj1" fmla="val 16120"/>
              <a:gd name="adj2" fmla="val 16110"/>
            </a:avLst>
          </a:prstGeom>
          <a:solidFill>
            <a:schemeClr val="accent2"/>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63" name="L-Shape 62"/>
          <p:cNvSpPr/>
          <p:nvPr/>
        </p:nvSpPr>
        <p:spPr bwMode="auto">
          <a:xfrm rot="5400000">
            <a:off x="8864117" y="4266740"/>
            <a:ext cx="1390952" cy="2310994"/>
          </a:xfrm>
          <a:prstGeom prst="corner">
            <a:avLst>
              <a:gd name="adj1" fmla="val 16120"/>
              <a:gd name="adj2" fmla="val 16110"/>
            </a:avLst>
          </a:prstGeom>
          <a:solidFill>
            <a:schemeClr val="accent4"/>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65" name="Freeform 64"/>
          <p:cNvSpPr/>
          <p:nvPr/>
        </p:nvSpPr>
        <p:spPr bwMode="auto">
          <a:xfrm>
            <a:off x="2048678" y="2492694"/>
            <a:ext cx="1191410" cy="378188"/>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60946" tIns="60946" rIns="60946" bIns="60946" spcCol="3385"/>
          <a:lstStyle/>
          <a:p>
            <a:pPr algn="ctr" defTabSz="711040">
              <a:lnSpc>
                <a:spcPct val="90000"/>
              </a:lnSpc>
              <a:spcAft>
                <a:spcPct val="35000"/>
              </a:spcAft>
              <a:defRPr/>
            </a:pPr>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Success</a:t>
            </a:r>
          </a:p>
        </p:txBody>
      </p:sp>
      <p:sp>
        <p:nvSpPr>
          <p:cNvPr id="66" name="Content Placeholder 2"/>
          <p:cNvSpPr txBox="1">
            <a:spLocks/>
          </p:cNvSpPr>
          <p:nvPr/>
        </p:nvSpPr>
        <p:spPr bwMode="auto">
          <a:xfrm>
            <a:off x="1738430" y="2753649"/>
            <a:ext cx="1796453" cy="6481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21893" tIns="60946" rIns="121893" bIns="60946"/>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217">
              <a:spcBef>
                <a:spcPct val="20000"/>
              </a:spcBef>
            </a:pPr>
            <a:r>
              <a:rPr lang="en-US" sz="12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a:t>
            </a:r>
          </a:p>
        </p:txBody>
      </p:sp>
      <p:sp>
        <p:nvSpPr>
          <p:cNvPr id="67" name="Freeform 66"/>
          <p:cNvSpPr/>
          <p:nvPr/>
        </p:nvSpPr>
        <p:spPr bwMode="auto">
          <a:xfrm>
            <a:off x="4336050" y="3459234"/>
            <a:ext cx="1191410" cy="378188"/>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60946" tIns="60946" rIns="60946" bIns="60946" spcCol="3385"/>
          <a:lstStyle/>
          <a:p>
            <a:pPr algn="ctr" defTabSz="711040">
              <a:lnSpc>
                <a:spcPct val="90000"/>
              </a:lnSpc>
              <a:spcAft>
                <a:spcPct val="35000"/>
              </a:spcAft>
              <a:defRPr/>
            </a:pPr>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Marketing</a:t>
            </a:r>
          </a:p>
        </p:txBody>
      </p:sp>
      <p:sp>
        <p:nvSpPr>
          <p:cNvPr id="68" name="Content Placeholder 2"/>
          <p:cNvSpPr txBox="1">
            <a:spLocks/>
          </p:cNvSpPr>
          <p:nvPr/>
        </p:nvSpPr>
        <p:spPr bwMode="auto">
          <a:xfrm>
            <a:off x="4025802" y="3720189"/>
            <a:ext cx="1796453" cy="6481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21893" tIns="60946" rIns="121893" bIns="60946"/>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217">
              <a:spcBef>
                <a:spcPct val="20000"/>
              </a:spcBef>
            </a:pPr>
            <a:r>
              <a:rPr lang="en-US" sz="12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a:t>
            </a:r>
          </a:p>
        </p:txBody>
      </p:sp>
      <p:sp>
        <p:nvSpPr>
          <p:cNvPr id="69" name="L-Shape 68"/>
          <p:cNvSpPr/>
          <p:nvPr/>
        </p:nvSpPr>
        <p:spPr bwMode="auto">
          <a:xfrm rot="5400000">
            <a:off x="6553125" y="3265804"/>
            <a:ext cx="1390951" cy="2310994"/>
          </a:xfrm>
          <a:prstGeom prst="corner">
            <a:avLst>
              <a:gd name="adj1" fmla="val 16120"/>
              <a:gd name="adj2" fmla="val 16110"/>
            </a:avLst>
          </a:prstGeom>
          <a:solidFill>
            <a:schemeClr val="accent3"/>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70" name="Freeform 16"/>
          <p:cNvSpPr>
            <a:spLocks noChangeArrowheads="1"/>
          </p:cNvSpPr>
          <p:nvPr/>
        </p:nvSpPr>
        <p:spPr bwMode="auto">
          <a:xfrm>
            <a:off x="7085124" y="4020461"/>
            <a:ext cx="271253" cy="426105"/>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accent3"/>
          </a:solidFill>
          <a:ln>
            <a:noFill/>
          </a:ln>
          <a:effectLst/>
        </p:spPr>
        <p:txBody>
          <a:bodyPr wrap="none" lIns="121893" tIns="60946" rIns="121893" bIns="60946" anchor="ctr"/>
          <a:lstStyle/>
          <a:p>
            <a:pPr defTabSz="914217">
              <a:defRPr/>
            </a:pPr>
            <a:endParaRPr lang="en-US" dirty="0">
              <a:solidFill>
                <a:srgbClr val="216AA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 name="Freeform 70"/>
          <p:cNvSpPr/>
          <p:nvPr/>
        </p:nvSpPr>
        <p:spPr bwMode="auto">
          <a:xfrm>
            <a:off x="6640275" y="4450621"/>
            <a:ext cx="1191410" cy="378188"/>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60946" tIns="60946" rIns="60946" bIns="60946" spcCol="3385"/>
          <a:lstStyle/>
          <a:p>
            <a:pPr algn="ctr" defTabSz="711040">
              <a:lnSpc>
                <a:spcPct val="90000"/>
              </a:lnSpc>
              <a:spcAft>
                <a:spcPct val="35000"/>
              </a:spcAft>
              <a:defRPr/>
            </a:pPr>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Great Idea</a:t>
            </a:r>
          </a:p>
        </p:txBody>
      </p:sp>
      <p:sp>
        <p:nvSpPr>
          <p:cNvPr id="72" name="Content Placeholder 2"/>
          <p:cNvSpPr txBox="1">
            <a:spLocks/>
          </p:cNvSpPr>
          <p:nvPr/>
        </p:nvSpPr>
        <p:spPr bwMode="auto">
          <a:xfrm>
            <a:off x="6330028" y="4711576"/>
            <a:ext cx="1796453" cy="6481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21893" tIns="60946" rIns="121893" bIns="60946"/>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217">
              <a:spcBef>
                <a:spcPct val="20000"/>
              </a:spcBef>
            </a:pPr>
            <a:r>
              <a:rPr lang="en-US" sz="12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a:t>
            </a:r>
          </a:p>
        </p:txBody>
      </p:sp>
      <p:sp>
        <p:nvSpPr>
          <p:cNvPr id="73" name="Freeform 72"/>
          <p:cNvSpPr/>
          <p:nvPr/>
        </p:nvSpPr>
        <p:spPr bwMode="auto">
          <a:xfrm>
            <a:off x="8965432" y="5454195"/>
            <a:ext cx="1191410" cy="378188"/>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60946" tIns="60946" rIns="60946" bIns="60946" spcCol="3385"/>
          <a:lstStyle/>
          <a:p>
            <a:pPr algn="ctr" defTabSz="711040">
              <a:lnSpc>
                <a:spcPct val="90000"/>
              </a:lnSpc>
              <a:spcAft>
                <a:spcPct val="35000"/>
              </a:spcAft>
              <a:defRPr/>
            </a:pPr>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Keynote</a:t>
            </a:r>
          </a:p>
        </p:txBody>
      </p:sp>
      <p:sp>
        <p:nvSpPr>
          <p:cNvPr id="74" name="Content Placeholder 2"/>
          <p:cNvSpPr txBox="1">
            <a:spLocks/>
          </p:cNvSpPr>
          <p:nvPr/>
        </p:nvSpPr>
        <p:spPr bwMode="auto">
          <a:xfrm>
            <a:off x="8655184" y="5716028"/>
            <a:ext cx="1796453" cy="6481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21893" tIns="60946" rIns="121893" bIns="60946"/>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217">
              <a:spcBef>
                <a:spcPct val="20000"/>
              </a:spcBef>
            </a:pPr>
            <a:r>
              <a:rPr lang="en-US" sz="12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a:t>
            </a:r>
          </a:p>
        </p:txBody>
      </p:sp>
      <p:sp>
        <p:nvSpPr>
          <p:cNvPr id="20" name="AutoShape 12"/>
          <p:cNvSpPr>
            <a:spLocks/>
          </p:cNvSpPr>
          <p:nvPr/>
        </p:nvSpPr>
        <p:spPr bwMode="auto">
          <a:xfrm>
            <a:off x="4768419" y="3107800"/>
            <a:ext cx="311844" cy="343118"/>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accent2"/>
          </a:solidFill>
          <a:ln>
            <a:noFill/>
          </a:ln>
          <a:effectLst/>
        </p:spPr>
        <p:txBody>
          <a:bodyPr lIns="50789" tIns="50789" rIns="50789" bIns="50789" anchor="ctr"/>
          <a:lstStyle/>
          <a:p>
            <a:pPr defTabSz="457098">
              <a:defRPr/>
            </a:pPr>
            <a:endParaRPr lang="es-ES" sz="2900" dirty="0">
              <a:solidFill>
                <a:srgbClr val="44CEB9"/>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sp>
        <p:nvSpPr>
          <p:cNvPr id="21" name="AutoShape 96"/>
          <p:cNvSpPr>
            <a:spLocks/>
          </p:cNvSpPr>
          <p:nvPr/>
        </p:nvSpPr>
        <p:spPr bwMode="auto">
          <a:xfrm>
            <a:off x="9424525" y="5102665"/>
            <a:ext cx="337330" cy="3374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accent4"/>
          </a:solidFill>
          <a:ln>
            <a:noFill/>
          </a:ln>
          <a:effectLst/>
        </p:spPr>
        <p:txBody>
          <a:bodyPr lIns="50789" tIns="50789" rIns="50789" bIns="50789" anchor="ctr"/>
          <a:lstStyle/>
          <a:p>
            <a:pPr defTabSz="457098">
              <a:defRPr/>
            </a:pPr>
            <a:endParaRPr lang="es-ES" sz="2900" dirty="0">
              <a:solidFill>
                <a:srgbClr val="44CEB9"/>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sp>
        <p:nvSpPr>
          <p:cNvPr id="22" name="AutoShape 39"/>
          <p:cNvSpPr>
            <a:spLocks/>
          </p:cNvSpPr>
          <p:nvPr/>
        </p:nvSpPr>
        <p:spPr bwMode="auto">
          <a:xfrm>
            <a:off x="2503912" y="2189532"/>
            <a:ext cx="300999" cy="301077"/>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accent1"/>
          </a:solidFill>
          <a:ln>
            <a:noFill/>
          </a:ln>
          <a:effectLst/>
        </p:spPr>
        <p:txBody>
          <a:bodyPr lIns="50789" tIns="50789" rIns="50789" bIns="50789" anchor="ctr"/>
          <a:lstStyle/>
          <a:p>
            <a:pPr defTabSz="457098">
              <a:defRPr/>
            </a:pPr>
            <a:endParaRPr lang="es-ES" sz="2900" dirty="0">
              <a:solidFill>
                <a:srgbClr val="44CEB9"/>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sp>
        <p:nvSpPr>
          <p:cNvPr id="18" name="文本框 6">
            <a:extLst>
              <a:ext uri="{FF2B5EF4-FFF2-40B4-BE49-F238E27FC236}">
                <a16:creationId xmlns:a16="http://schemas.microsoft.com/office/drawing/2014/main" xmlns="" id="{7823DA5C-BA28-4365-9F42-6CFE21767D95}"/>
              </a:ext>
            </a:extLst>
          </p:cNvPr>
          <p:cNvSpPr txBox="1">
            <a:spLocks noChangeArrowheads="1"/>
          </p:cNvSpPr>
          <p:nvPr/>
        </p:nvSpPr>
        <p:spPr bwMode="auto">
          <a:xfrm>
            <a:off x="1020675" y="661137"/>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lang="en-US" altLang="zh-CN"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9" name="文本框 6">
            <a:extLst>
              <a:ext uri="{FF2B5EF4-FFF2-40B4-BE49-F238E27FC236}">
                <a16:creationId xmlns:a16="http://schemas.microsoft.com/office/drawing/2014/main" xmlns="" id="{D8283621-A253-4C0A-A029-925B50DBFD1C}"/>
              </a:ext>
            </a:extLst>
          </p:cNvPr>
          <p:cNvSpPr txBox="1">
            <a:spLocks noChangeArrowheads="1"/>
          </p:cNvSpPr>
          <p:nvPr/>
        </p:nvSpPr>
        <p:spPr bwMode="auto">
          <a:xfrm>
            <a:off x="1020675" y="1095849"/>
            <a:ext cx="40595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a:defRPr/>
            </a:pPr>
            <a:r>
              <a:rPr lang="zh-CN" altLang="en-US" sz="1200" dirty="0">
                <a:latin typeface="Calibri" panose="020F0502020204030204" pitchFamily="34" charset="0"/>
                <a:ea typeface="微软雅黑" panose="020B0503020204020204" pitchFamily="34" charset="-122"/>
                <a:sym typeface="Calibri" panose="020F0502020204030204" pitchFamily="34" charset="0"/>
              </a:rPr>
              <a:t>关注刘匠公众号，免费获取</a:t>
            </a:r>
            <a:r>
              <a:rPr lang="en-US" altLang="zh-CN" sz="1200" dirty="0">
                <a:latin typeface="Calibri" panose="020F0502020204030204" pitchFamily="34" charset="0"/>
                <a:ea typeface="微软雅黑" panose="020B0503020204020204" pitchFamily="34" charset="-122"/>
                <a:sym typeface="Calibri" panose="020F0502020204030204" pitchFamily="34" charset="0"/>
              </a:rPr>
              <a:t>1000</a:t>
            </a:r>
            <a:r>
              <a:rPr lang="zh-CN" altLang="en-US" sz="1200" dirty="0">
                <a:latin typeface="Calibri" panose="020F0502020204030204" pitchFamily="34" charset="0"/>
                <a:ea typeface="微软雅黑" panose="020B0503020204020204" pitchFamily="34" charset="-122"/>
                <a:sym typeface="Calibri" panose="020F0502020204030204" pitchFamily="34" charset="0"/>
              </a:rPr>
              <a:t>元</a:t>
            </a:r>
            <a:r>
              <a:rPr lang="en-US" altLang="zh-CN" sz="1200" dirty="0">
                <a:latin typeface="Calibri" panose="020F0502020204030204" pitchFamily="34" charset="0"/>
                <a:ea typeface="微软雅黑" panose="020B0503020204020204" pitchFamily="34" charset="-122"/>
                <a:sym typeface="Calibri" panose="020F0502020204030204" pitchFamily="34" charset="0"/>
              </a:rPr>
              <a:t>PPT</a:t>
            </a:r>
            <a:r>
              <a:rPr lang="zh-CN" altLang="en-US" sz="1200" dirty="0">
                <a:latin typeface="Calibri" panose="020F0502020204030204" pitchFamily="34" charset="0"/>
                <a:ea typeface="微软雅黑" panose="020B0503020204020204" pitchFamily="34" charset="-122"/>
                <a:sym typeface="Calibri" panose="020F0502020204030204" pitchFamily="34" charset="0"/>
              </a:rPr>
              <a:t>素材模板大礼包</a:t>
            </a:r>
          </a:p>
        </p:txBody>
      </p:sp>
    </p:spTree>
    <p:extLst>
      <p:ext uri="{BB962C8B-B14F-4D97-AF65-F5344CB8AC3E}">
        <p14:creationId xmlns:p14="http://schemas.microsoft.com/office/powerpoint/2010/main" val="12874923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500"/>
                                        <p:tgtEl>
                                          <p:spTgt spid="6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500"/>
                                        <p:tgtEl>
                                          <p:spTgt spid="6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500"/>
                                        <p:tgtEl>
                                          <p:spTgt spid="6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500"/>
                                        <p:tgtEl>
                                          <p:spTgt spid="7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500"/>
                                        <p:tgtEl>
                                          <p:spTgt spid="73"/>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70" grpId="0" animBg="1"/>
      <p:bldP spid="71" grpId="0"/>
      <p:bldP spid="72" grpId="0"/>
      <p:bldP spid="73" grpId="0"/>
      <p:bldP spid="74" grpId="0"/>
      <p:bldP spid="20" grpId="0" animBg="1"/>
      <p:bldP spid="21"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William Joseph - Radioactive">
            <a:hlinkClick r:id="" action="ppaction://media"/>
            <a:extLst>
              <a:ext uri="{FF2B5EF4-FFF2-40B4-BE49-F238E27FC236}">
                <a16:creationId xmlns:a16="http://schemas.microsoft.com/office/drawing/2014/main" xmlns="" id="{74606A9D-B362-448E-BAAC-A60B438E8DB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733425"/>
            <a:ext cx="609600" cy="609600"/>
          </a:xfrm>
          <a:prstGeom prst="rect">
            <a:avLst/>
          </a:prstGeom>
        </p:spPr>
      </p:pic>
      <p:sp>
        <p:nvSpPr>
          <p:cNvPr id="27" name="文本框 26">
            <a:extLst>
              <a:ext uri="{FF2B5EF4-FFF2-40B4-BE49-F238E27FC236}">
                <a16:creationId xmlns:a16="http://schemas.microsoft.com/office/drawing/2014/main" xmlns="" id="{A13AD9BF-1DB4-431C-BF7A-CEA9DE6474C5}"/>
              </a:ext>
            </a:extLst>
          </p:cNvPr>
          <p:cNvSpPr txBox="1"/>
          <p:nvPr/>
        </p:nvSpPr>
        <p:spPr>
          <a:xfrm>
            <a:off x="4834278" y="1759672"/>
            <a:ext cx="2523448" cy="1446550"/>
          </a:xfrm>
          <a:prstGeom prst="rect">
            <a:avLst/>
          </a:prstGeom>
          <a:noFill/>
        </p:spPr>
        <p:txBody>
          <a:bodyPr wrap="none" rtlCol="0">
            <a:spAutoFit/>
          </a:bodyPr>
          <a:lstStyle/>
          <a:p>
            <a:pPr algn="ctr"/>
            <a:r>
              <a:rPr lang="en-US" altLang="zh-CN" sz="8800" b="1" dirty="0">
                <a:solidFill>
                  <a:schemeClr val="accent1"/>
                </a:solidFill>
                <a:latin typeface="Calibri" panose="020F0502020204030204" pitchFamily="34" charset="0"/>
                <a:ea typeface="微软雅黑" panose="020B0503020204020204" pitchFamily="34" charset="-122"/>
                <a:sym typeface="Calibri" panose="020F0502020204030204" pitchFamily="34" charset="0"/>
              </a:rPr>
              <a:t>201X</a:t>
            </a:r>
            <a:endParaRPr lang="zh-CN" altLang="en-US" sz="8800" b="1" dirty="0">
              <a:solidFill>
                <a:schemeClr val="accent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 name="文本框 27">
            <a:extLst>
              <a:ext uri="{FF2B5EF4-FFF2-40B4-BE49-F238E27FC236}">
                <a16:creationId xmlns:a16="http://schemas.microsoft.com/office/drawing/2014/main" xmlns="" id="{9E3F562F-67CB-4C9E-8336-D2A29F61D759}"/>
              </a:ext>
            </a:extLst>
          </p:cNvPr>
          <p:cNvSpPr txBox="1"/>
          <p:nvPr/>
        </p:nvSpPr>
        <p:spPr>
          <a:xfrm>
            <a:off x="3655434" y="2985541"/>
            <a:ext cx="4881144" cy="830997"/>
          </a:xfrm>
          <a:prstGeom prst="rect">
            <a:avLst/>
          </a:prstGeom>
          <a:noFill/>
        </p:spPr>
        <p:txBody>
          <a:bodyPr wrap="none" rtlCol="0">
            <a:spAutoFit/>
          </a:bodyPr>
          <a:lstStyle/>
          <a:p>
            <a:pPr algn="ctr"/>
            <a:r>
              <a:rPr lang="en-US" altLang="zh-CN" sz="4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Thanks Very Much</a:t>
            </a:r>
            <a:endParaRPr lang="zh-CN" altLang="en-US" sz="48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 name="矩形 2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5F1E8555-9D43-43AB-AA42-1D29B748CFD6}"/>
              </a:ext>
            </a:extLst>
          </p:cNvPr>
          <p:cNvSpPr/>
          <p:nvPr/>
        </p:nvSpPr>
        <p:spPr>
          <a:xfrm>
            <a:off x="2181727" y="3847315"/>
            <a:ext cx="7828548" cy="698717"/>
          </a:xfrm>
          <a:prstGeom prst="rect">
            <a:avLst/>
          </a:prstGeom>
        </p:spPr>
        <p:txBody>
          <a:bodyPr wrap="square">
            <a:spAutoFit/>
          </a:bodyPr>
          <a:lstStyle/>
          <a:p>
            <a:pPr algn="ctr">
              <a:lnSpc>
                <a:spcPct val="150000"/>
              </a:lnSpc>
            </a:pP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Ut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tortor</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accumsan</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 pulvinar lorem lacinia.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Donec</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eu</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arcu</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justo</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Fusce</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eget</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consequat</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risus</a:t>
            </a:r>
            <a:r>
              <a:rPr lang="en-US" altLang="zh-CN"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t>
            </a:r>
            <a:endParaRPr lang="zh-CN" altLang="en-US" sz="14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Tree>
    <p:extLst>
      <p:ext uri="{BB962C8B-B14F-4D97-AF65-F5344CB8AC3E}">
        <p14:creationId xmlns:p14="http://schemas.microsoft.com/office/powerpoint/2010/main" val="262773482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1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xmlns="" id="{EE6C8341-9836-43EA-B7D2-F7CE8081FEA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p:spPr>
      </p:pic>
    </p:spTree>
    <p:extLst>
      <p:ext uri="{BB962C8B-B14F-4D97-AF65-F5344CB8AC3E}">
        <p14:creationId xmlns:p14="http://schemas.microsoft.com/office/powerpoint/2010/main" val="34201107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A5648650-FE21-4DD8-A289-D42DC30EAEF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2023956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7CEAA2F1-F8BB-46AD-815A-90AAFA8BB06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2" name="文本框 1">
            <a:extLst>
              <a:ext uri="{FF2B5EF4-FFF2-40B4-BE49-F238E27FC236}">
                <a16:creationId xmlns:a16="http://schemas.microsoft.com/office/drawing/2014/main" xmlns="" id="{9A8EE332-ECF5-43BB-B211-29DA59C1D1B2}"/>
              </a:ext>
            </a:extLst>
          </p:cNvPr>
          <p:cNvSpPr txBox="1"/>
          <p:nvPr/>
        </p:nvSpPr>
        <p:spPr>
          <a:xfrm>
            <a:off x="2532185" y="4123592"/>
            <a:ext cx="4985238" cy="378070"/>
          </a:xfrm>
          <a:prstGeom prst="rect">
            <a:avLst/>
          </a:prstGeom>
          <a:solidFill>
            <a:schemeClr val="bg1"/>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EF644D"/>
                </a:solidFill>
                <a:effectLst/>
                <a:uLnTx/>
                <a:uFillTx/>
                <a:latin typeface="Calibri" panose="020F0502020204030204" pitchFamily="34" charset="0"/>
                <a:ea typeface="微软雅黑" panose="020B0503020204020204" pitchFamily="34" charset="-122"/>
                <a:sym typeface="Calibri" panose="020F0502020204030204" pitchFamily="34" charset="0"/>
              </a:rPr>
              <a:t>201906</a:t>
            </a:r>
            <a:r>
              <a:rPr kumimoji="0" lang="zh-CN" altLang="en-US" sz="1800" b="1" i="0" u="none" strike="noStrike" kern="1200" cap="none" spc="0" normalizeH="0" baseline="0" noProof="0" dirty="0">
                <a:ln>
                  <a:noFill/>
                </a:ln>
                <a:solidFill>
                  <a:srgbClr val="EF644D"/>
                </a:solidFill>
                <a:effectLst/>
                <a:uLnTx/>
                <a:uFillTx/>
                <a:latin typeface="Calibri" panose="020F0502020204030204" pitchFamily="34" charset="0"/>
                <a:ea typeface="微软雅黑" panose="020B0503020204020204" pitchFamily="34" charset="-122"/>
                <a:sym typeface="Calibri" panose="020F0502020204030204" pitchFamily="34" charset="0"/>
              </a:rPr>
              <a:t>，</a:t>
            </a:r>
            <a:r>
              <a:rPr kumimoji="0" lang="zh-CN" altLang="en-US" sz="1800" b="1" i="0" u="none" strike="noStrike" kern="1200" cap="none" spc="0" normalizeH="0" baseline="0" noProof="0" dirty="0">
                <a:ln>
                  <a:noFill/>
                </a:ln>
                <a:effectLst/>
                <a:uLnTx/>
                <a:uFillTx/>
                <a:latin typeface="Calibri" panose="020F0502020204030204" pitchFamily="34" charset="0"/>
                <a:ea typeface="微软雅黑" panose="020B0503020204020204" pitchFamily="34" charset="-122"/>
                <a:sym typeface="Calibri" panose="020F0502020204030204" pitchFamily="34" charset="0"/>
              </a:rPr>
              <a:t>免费获取</a:t>
            </a:r>
            <a:r>
              <a:rPr kumimoji="0" lang="en-US" altLang="zh-CN" sz="1800" b="1" i="0" u="none" strike="noStrike" kern="1200" cap="none" spc="0" normalizeH="0" baseline="0" noProof="0" dirty="0">
                <a:ln>
                  <a:noFill/>
                </a:ln>
                <a:solidFill>
                  <a:srgbClr val="EF644D"/>
                </a:solidFill>
                <a:effectLst/>
                <a:uLnTx/>
                <a:uFillTx/>
                <a:latin typeface="Calibri" panose="020F0502020204030204" pitchFamily="34" charset="0"/>
                <a:ea typeface="微软雅黑" panose="020B0503020204020204" pitchFamily="34" charset="-122"/>
                <a:sym typeface="Calibri" panose="020F0502020204030204" pitchFamily="34" charset="0"/>
              </a:rPr>
              <a:t>30</a:t>
            </a:r>
            <a:r>
              <a:rPr kumimoji="0" lang="zh-CN" altLang="en-US" sz="1800" b="1" i="0" u="none" strike="noStrike" kern="1200" cap="none" spc="0" normalizeH="0" baseline="0" noProof="0" dirty="0">
                <a:ln>
                  <a:noFill/>
                </a:ln>
                <a:solidFill>
                  <a:srgbClr val="EF644D"/>
                </a:solidFill>
                <a:effectLst/>
                <a:uLnTx/>
                <a:uFillTx/>
                <a:latin typeface="Calibri" panose="020F0502020204030204" pitchFamily="34" charset="0"/>
                <a:ea typeface="微软雅黑" panose="020B0503020204020204" pitchFamily="34" charset="-122"/>
                <a:sym typeface="Calibri" panose="020F0502020204030204" pitchFamily="34" charset="0"/>
              </a:rPr>
              <a:t>页完整</a:t>
            </a:r>
            <a:r>
              <a:rPr kumimoji="0" lang="en-US" altLang="zh-CN" sz="1800" b="1" i="0" u="none" strike="noStrike" kern="1200" cap="none" spc="0" normalizeH="0" baseline="0" noProof="0" dirty="0">
                <a:ln>
                  <a:noFill/>
                </a:ln>
                <a:solidFill>
                  <a:srgbClr val="EF644D"/>
                </a:solidFill>
                <a:effectLst/>
                <a:uLnTx/>
                <a:uFillTx/>
                <a:latin typeface="Calibri" panose="020F0502020204030204" pitchFamily="34" charset="0"/>
                <a:ea typeface="微软雅黑" panose="020B0503020204020204" pitchFamily="34" charset="-122"/>
                <a:sym typeface="Calibri" panose="020F0502020204030204" pitchFamily="34" charset="0"/>
              </a:rPr>
              <a:t>PPT</a:t>
            </a:r>
            <a:r>
              <a:rPr kumimoji="0" lang="zh-CN" altLang="en-US" sz="1800" b="1" i="0" u="none" strike="noStrike" kern="1200" cap="none" spc="0" normalizeH="0" baseline="0" noProof="0" dirty="0">
                <a:ln>
                  <a:noFill/>
                </a:ln>
                <a:solidFill>
                  <a:srgbClr val="EF644D"/>
                </a:solidFill>
                <a:effectLst/>
                <a:uLnTx/>
                <a:uFillTx/>
                <a:latin typeface="Calibri" panose="020F0502020204030204" pitchFamily="34" charset="0"/>
                <a:ea typeface="微软雅黑" panose="020B0503020204020204" pitchFamily="34" charset="-122"/>
                <a:sym typeface="Calibri" panose="020F0502020204030204" pitchFamily="34" charset="0"/>
              </a:rPr>
              <a:t>模板</a:t>
            </a:r>
          </a:p>
        </p:txBody>
      </p:sp>
    </p:spTree>
    <p:extLst>
      <p:ext uri="{BB962C8B-B14F-4D97-AF65-F5344CB8AC3E}">
        <p14:creationId xmlns:p14="http://schemas.microsoft.com/office/powerpoint/2010/main" val="35936294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63DAC526-9120-48B8-8595-7A8C4C81B70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p:spPr>
      </p:pic>
    </p:spTree>
    <p:extLst>
      <p:ext uri="{BB962C8B-B14F-4D97-AF65-F5344CB8AC3E}">
        <p14:creationId xmlns:p14="http://schemas.microsoft.com/office/powerpoint/2010/main" val="29092998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矩形 2"/>
          <p:cNvSpPr/>
          <p:nvPr/>
        </p:nvSpPr>
        <p:spPr>
          <a:xfrm>
            <a:off x="519517" y="4840051"/>
            <a:ext cx="4967129" cy="1477328"/>
          </a:xfrm>
          <a:prstGeom prst="rect">
            <a:avLst/>
          </a:prstGeom>
        </p:spPr>
        <p:txBody>
          <a:bodyPr wrap="none">
            <a:spAutoFit/>
          </a:bodyPr>
          <a:lstStyle/>
          <a:p>
            <a:r>
              <a:rPr lang="zh-CN" altLang="en-US" dirty="0"/>
              <a:t>刘</a:t>
            </a:r>
            <a:r>
              <a:rPr lang="zh-CN" altLang="en-US" dirty="0" smtClean="0"/>
              <a:t>匠    </a:t>
            </a:r>
            <a:r>
              <a:rPr lang="zh-CN" altLang="en-US" dirty="0"/>
              <a:t>作</a:t>
            </a:r>
            <a:r>
              <a:rPr lang="zh-CN" altLang="en-US" dirty="0" smtClean="0"/>
              <a:t>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428385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32947" y="2208402"/>
            <a:ext cx="800219" cy="2308324"/>
          </a:xfrm>
          <a:prstGeom prst="rect">
            <a:avLst/>
          </a:prstGeom>
          <a:noFill/>
        </p:spPr>
        <p:txBody>
          <a:bodyPr wrap="none" rtlCol="0">
            <a:spAutoFit/>
            <a:scene3d>
              <a:camera prst="orthographicFront"/>
              <a:lightRig rig="threePt" dir="t"/>
            </a:scene3d>
            <a:sp3d contourW="12700"/>
          </a:bodyPr>
          <a:lstStyle/>
          <a:p>
            <a:pPr algn="ctr"/>
            <a:r>
              <a:rPr lang="zh-CN" altLang="en-US" sz="4800" b="1"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目</a:t>
            </a:r>
            <a:endParaRPr lang="en-US" altLang="zh-CN" sz="4800" b="1"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a:p>
            <a:pPr algn="ctr"/>
            <a:endParaRPr lang="en-US" altLang="zh-CN" sz="4800" b="1"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a:p>
            <a:pPr algn="ctr"/>
            <a:r>
              <a:rPr lang="zh-CN" altLang="en-US" sz="4800" b="1"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录</a:t>
            </a:r>
          </a:p>
        </p:txBody>
      </p:sp>
      <p:sp>
        <p:nvSpPr>
          <p:cNvPr id="41" name="文本框 40">
            <a:extLst>
              <a:ext uri="{FF2B5EF4-FFF2-40B4-BE49-F238E27FC236}">
                <a16:creationId xmlns:a16="http://schemas.microsoft.com/office/drawing/2014/main" xmlns="" id="{BEC4E717-CE5A-4723-9154-4C9A5E013984}"/>
              </a:ext>
            </a:extLst>
          </p:cNvPr>
          <p:cNvSpPr txBox="1"/>
          <p:nvPr/>
        </p:nvSpPr>
        <p:spPr>
          <a:xfrm>
            <a:off x="7764113" y="1063653"/>
            <a:ext cx="2031325" cy="461665"/>
          </a:xfrm>
          <a:prstGeom prst="rect">
            <a:avLst/>
          </a:prstGeom>
          <a:noFill/>
        </p:spPr>
        <p:txBody>
          <a:bodyPr wrap="none" rtlCol="0">
            <a:spAutoFit/>
          </a:bodyPr>
          <a:lstStyle/>
          <a:p>
            <a:r>
              <a:rPr lang="zh-CN" altLang="en-US" sz="24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输入你的文本</a:t>
            </a:r>
          </a:p>
        </p:txBody>
      </p:sp>
      <p:sp>
        <p:nvSpPr>
          <p:cNvPr id="42" name="矩形 41">
            <a:extLst>
              <a:ext uri="{FF2B5EF4-FFF2-40B4-BE49-F238E27FC236}">
                <a16:creationId xmlns:a16="http://schemas.microsoft.com/office/drawing/2014/main" xmlns="" id="{FD79E26C-FBFC-41C2-A25E-3E921508446F}"/>
              </a:ext>
            </a:extLst>
          </p:cNvPr>
          <p:cNvSpPr/>
          <p:nvPr/>
        </p:nvSpPr>
        <p:spPr>
          <a:xfrm>
            <a:off x="7764112" y="1507968"/>
            <a:ext cx="2633285" cy="338554"/>
          </a:xfrm>
          <a:prstGeom prst="rect">
            <a:avLst/>
          </a:prstGeom>
        </p:spPr>
        <p:txBody>
          <a:bodyPr wrap="none">
            <a:spAutoFit/>
          </a:bodyPr>
          <a:lstStyle/>
          <a:p>
            <a:r>
              <a:rPr lang="en-US" altLang="zh-CN" sz="1600" dirty="0">
                <a:latin typeface="Calibri" panose="020F0502020204030204" pitchFamily="34" charset="0"/>
                <a:ea typeface="微软雅黑" panose="020B0503020204020204" pitchFamily="34" charset="-122"/>
                <a:sym typeface="Calibri" panose="020F0502020204030204" pitchFamily="34" charset="0"/>
              </a:rPr>
              <a:t>PLEASE PUT YOUR TEXT HERE</a:t>
            </a:r>
          </a:p>
        </p:txBody>
      </p:sp>
      <p:sp>
        <p:nvSpPr>
          <p:cNvPr id="43" name="矩形 42">
            <a:extLst>
              <a:ext uri="{FF2B5EF4-FFF2-40B4-BE49-F238E27FC236}">
                <a16:creationId xmlns:a16="http://schemas.microsoft.com/office/drawing/2014/main" xmlns="" id="{F54DEBA6-A290-4C0D-B11A-C4830CF40A49}"/>
              </a:ext>
            </a:extLst>
          </p:cNvPr>
          <p:cNvSpPr/>
          <p:nvPr/>
        </p:nvSpPr>
        <p:spPr>
          <a:xfrm>
            <a:off x="6842289" y="1018032"/>
            <a:ext cx="837537" cy="8375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Calibri" panose="020F0502020204030204" pitchFamily="34" charset="0"/>
                <a:ea typeface="微软雅黑" panose="020B0503020204020204" pitchFamily="34" charset="-122"/>
                <a:sym typeface="Calibri" panose="020F0502020204030204" pitchFamily="34" charset="0"/>
              </a:rPr>
              <a:t>一</a:t>
            </a:r>
          </a:p>
        </p:txBody>
      </p:sp>
      <p:sp>
        <p:nvSpPr>
          <p:cNvPr id="44" name="文本框 43">
            <a:extLst>
              <a:ext uri="{FF2B5EF4-FFF2-40B4-BE49-F238E27FC236}">
                <a16:creationId xmlns:a16="http://schemas.microsoft.com/office/drawing/2014/main" xmlns="" id="{46E0E84B-EF98-4AAC-9A8C-84B5B367E83A}"/>
              </a:ext>
            </a:extLst>
          </p:cNvPr>
          <p:cNvSpPr txBox="1"/>
          <p:nvPr/>
        </p:nvSpPr>
        <p:spPr>
          <a:xfrm>
            <a:off x="7764113" y="2362654"/>
            <a:ext cx="2031325" cy="461665"/>
          </a:xfrm>
          <a:prstGeom prst="rect">
            <a:avLst/>
          </a:prstGeom>
          <a:noFill/>
        </p:spPr>
        <p:txBody>
          <a:bodyPr wrap="none" rtlCol="0">
            <a:spAutoFit/>
          </a:bodyPr>
          <a:lstStyle/>
          <a:p>
            <a:r>
              <a:rPr lang="zh-CN" altLang="en-US" sz="24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输入你的文本</a:t>
            </a:r>
          </a:p>
        </p:txBody>
      </p:sp>
      <p:sp>
        <p:nvSpPr>
          <p:cNvPr id="45" name="矩形 44">
            <a:extLst>
              <a:ext uri="{FF2B5EF4-FFF2-40B4-BE49-F238E27FC236}">
                <a16:creationId xmlns:a16="http://schemas.microsoft.com/office/drawing/2014/main" xmlns="" id="{4E6ABCAA-BE9B-42FA-9079-A66BFAE693B6}"/>
              </a:ext>
            </a:extLst>
          </p:cNvPr>
          <p:cNvSpPr/>
          <p:nvPr/>
        </p:nvSpPr>
        <p:spPr>
          <a:xfrm>
            <a:off x="7764112" y="2806970"/>
            <a:ext cx="2633285" cy="338554"/>
          </a:xfrm>
          <a:prstGeom prst="rect">
            <a:avLst/>
          </a:prstGeom>
        </p:spPr>
        <p:txBody>
          <a:bodyPr wrap="none">
            <a:spAutoFit/>
          </a:bodyPr>
          <a:lstStyle/>
          <a:p>
            <a:r>
              <a:rPr lang="en-US" altLang="zh-CN" sz="1600" dirty="0">
                <a:latin typeface="Calibri" panose="020F0502020204030204" pitchFamily="34" charset="0"/>
                <a:ea typeface="微软雅黑" panose="020B0503020204020204" pitchFamily="34" charset="-122"/>
                <a:sym typeface="Calibri" panose="020F0502020204030204" pitchFamily="34" charset="0"/>
              </a:rPr>
              <a:t>PLEASE PUT YOUR TEXT HERE</a:t>
            </a:r>
          </a:p>
        </p:txBody>
      </p:sp>
      <p:sp>
        <p:nvSpPr>
          <p:cNvPr id="46" name="矩形 45">
            <a:extLst>
              <a:ext uri="{FF2B5EF4-FFF2-40B4-BE49-F238E27FC236}">
                <a16:creationId xmlns:a16="http://schemas.microsoft.com/office/drawing/2014/main" xmlns="" id="{A48F4693-BDB0-4395-9976-A5511C927D8A}"/>
              </a:ext>
            </a:extLst>
          </p:cNvPr>
          <p:cNvSpPr/>
          <p:nvPr/>
        </p:nvSpPr>
        <p:spPr>
          <a:xfrm>
            <a:off x="6842289" y="2317033"/>
            <a:ext cx="837537" cy="8375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Calibri" panose="020F0502020204030204" pitchFamily="34" charset="0"/>
                <a:ea typeface="微软雅黑" panose="020B0503020204020204" pitchFamily="34" charset="-122"/>
                <a:sym typeface="Calibri" panose="020F0502020204030204" pitchFamily="34" charset="0"/>
              </a:rPr>
              <a:t>二</a:t>
            </a:r>
          </a:p>
        </p:txBody>
      </p:sp>
      <p:sp>
        <p:nvSpPr>
          <p:cNvPr id="47" name="文本框 46">
            <a:extLst>
              <a:ext uri="{FF2B5EF4-FFF2-40B4-BE49-F238E27FC236}">
                <a16:creationId xmlns:a16="http://schemas.microsoft.com/office/drawing/2014/main" xmlns="" id="{35DECA06-DEE7-4ACE-9510-32723150182C}"/>
              </a:ext>
            </a:extLst>
          </p:cNvPr>
          <p:cNvSpPr txBox="1"/>
          <p:nvPr/>
        </p:nvSpPr>
        <p:spPr>
          <a:xfrm>
            <a:off x="7764113" y="3724425"/>
            <a:ext cx="2031325" cy="461665"/>
          </a:xfrm>
          <a:prstGeom prst="rect">
            <a:avLst/>
          </a:prstGeom>
          <a:noFill/>
        </p:spPr>
        <p:txBody>
          <a:bodyPr wrap="none" rtlCol="0">
            <a:spAutoFit/>
          </a:bodyPr>
          <a:lstStyle/>
          <a:p>
            <a:r>
              <a:rPr lang="zh-CN" altLang="en-US" sz="24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输入你的文本</a:t>
            </a:r>
          </a:p>
        </p:txBody>
      </p:sp>
      <p:sp>
        <p:nvSpPr>
          <p:cNvPr id="48" name="矩形 47">
            <a:extLst>
              <a:ext uri="{FF2B5EF4-FFF2-40B4-BE49-F238E27FC236}">
                <a16:creationId xmlns:a16="http://schemas.microsoft.com/office/drawing/2014/main" xmlns="" id="{941BE8F2-DD17-4294-88C8-C8EF8F6FA337}"/>
              </a:ext>
            </a:extLst>
          </p:cNvPr>
          <p:cNvSpPr/>
          <p:nvPr/>
        </p:nvSpPr>
        <p:spPr>
          <a:xfrm>
            <a:off x="7764112" y="4168740"/>
            <a:ext cx="2633285" cy="338554"/>
          </a:xfrm>
          <a:prstGeom prst="rect">
            <a:avLst/>
          </a:prstGeom>
        </p:spPr>
        <p:txBody>
          <a:bodyPr wrap="none">
            <a:spAutoFit/>
          </a:bodyPr>
          <a:lstStyle/>
          <a:p>
            <a:r>
              <a:rPr lang="en-US" altLang="zh-CN" sz="1600" dirty="0">
                <a:latin typeface="Calibri" panose="020F0502020204030204" pitchFamily="34" charset="0"/>
                <a:ea typeface="微软雅黑" panose="020B0503020204020204" pitchFamily="34" charset="-122"/>
                <a:sym typeface="Calibri" panose="020F0502020204030204" pitchFamily="34" charset="0"/>
              </a:rPr>
              <a:t>PLEASE PUT YOUR TEXT HERE</a:t>
            </a:r>
          </a:p>
        </p:txBody>
      </p:sp>
      <p:sp>
        <p:nvSpPr>
          <p:cNvPr id="49" name="矩形 48">
            <a:extLst>
              <a:ext uri="{FF2B5EF4-FFF2-40B4-BE49-F238E27FC236}">
                <a16:creationId xmlns:a16="http://schemas.microsoft.com/office/drawing/2014/main" xmlns="" id="{571F0E16-69C4-46A3-BBBB-1416D8AB132E}"/>
              </a:ext>
            </a:extLst>
          </p:cNvPr>
          <p:cNvSpPr/>
          <p:nvPr/>
        </p:nvSpPr>
        <p:spPr>
          <a:xfrm>
            <a:off x="6842289" y="3678804"/>
            <a:ext cx="837537" cy="8375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Calibri" panose="020F0502020204030204" pitchFamily="34" charset="0"/>
                <a:ea typeface="微软雅黑" panose="020B0503020204020204" pitchFamily="34" charset="-122"/>
                <a:sym typeface="Calibri" panose="020F0502020204030204" pitchFamily="34" charset="0"/>
              </a:rPr>
              <a:t>三</a:t>
            </a:r>
          </a:p>
        </p:txBody>
      </p:sp>
      <p:sp>
        <p:nvSpPr>
          <p:cNvPr id="50" name="文本框 49">
            <a:extLst>
              <a:ext uri="{FF2B5EF4-FFF2-40B4-BE49-F238E27FC236}">
                <a16:creationId xmlns:a16="http://schemas.microsoft.com/office/drawing/2014/main" xmlns="" id="{C4E74F7D-C24C-4492-938E-38B4E0AA901F}"/>
              </a:ext>
            </a:extLst>
          </p:cNvPr>
          <p:cNvSpPr txBox="1"/>
          <p:nvPr/>
        </p:nvSpPr>
        <p:spPr>
          <a:xfrm>
            <a:off x="7764113" y="5023426"/>
            <a:ext cx="2031325" cy="461665"/>
          </a:xfrm>
          <a:prstGeom prst="rect">
            <a:avLst/>
          </a:prstGeom>
          <a:noFill/>
        </p:spPr>
        <p:txBody>
          <a:bodyPr wrap="none" rtlCol="0">
            <a:spAutoFit/>
          </a:bodyPr>
          <a:lstStyle/>
          <a:p>
            <a:r>
              <a:rPr lang="zh-CN" altLang="en-US" sz="24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输入你的文本</a:t>
            </a:r>
          </a:p>
        </p:txBody>
      </p:sp>
      <p:sp>
        <p:nvSpPr>
          <p:cNvPr id="51" name="矩形 50">
            <a:extLst>
              <a:ext uri="{FF2B5EF4-FFF2-40B4-BE49-F238E27FC236}">
                <a16:creationId xmlns:a16="http://schemas.microsoft.com/office/drawing/2014/main" xmlns="" id="{F93E7991-1DE7-4033-9C5F-4DBA433C5E0E}"/>
              </a:ext>
            </a:extLst>
          </p:cNvPr>
          <p:cNvSpPr/>
          <p:nvPr/>
        </p:nvSpPr>
        <p:spPr>
          <a:xfrm>
            <a:off x="7764112" y="5467742"/>
            <a:ext cx="2633285" cy="338554"/>
          </a:xfrm>
          <a:prstGeom prst="rect">
            <a:avLst/>
          </a:prstGeom>
        </p:spPr>
        <p:txBody>
          <a:bodyPr wrap="none">
            <a:spAutoFit/>
          </a:bodyPr>
          <a:lstStyle/>
          <a:p>
            <a:r>
              <a:rPr lang="en-US" altLang="zh-CN" sz="1600" dirty="0">
                <a:latin typeface="Calibri" panose="020F0502020204030204" pitchFamily="34" charset="0"/>
                <a:ea typeface="微软雅黑" panose="020B0503020204020204" pitchFamily="34" charset="-122"/>
                <a:sym typeface="Calibri" panose="020F0502020204030204" pitchFamily="34" charset="0"/>
              </a:rPr>
              <a:t>PLEASE PUT YOUR TEXT HERE</a:t>
            </a:r>
          </a:p>
        </p:txBody>
      </p:sp>
      <p:sp>
        <p:nvSpPr>
          <p:cNvPr id="52" name="矩形 51">
            <a:extLst>
              <a:ext uri="{FF2B5EF4-FFF2-40B4-BE49-F238E27FC236}">
                <a16:creationId xmlns:a16="http://schemas.microsoft.com/office/drawing/2014/main" xmlns="" id="{8C1C3705-E90D-4D82-966B-75A7175BAC90}"/>
              </a:ext>
            </a:extLst>
          </p:cNvPr>
          <p:cNvSpPr/>
          <p:nvPr/>
        </p:nvSpPr>
        <p:spPr>
          <a:xfrm>
            <a:off x="6842289" y="4977805"/>
            <a:ext cx="837537" cy="8375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Calibri" panose="020F0502020204030204" pitchFamily="34" charset="0"/>
                <a:ea typeface="微软雅黑" panose="020B0503020204020204" pitchFamily="34" charset="-122"/>
                <a:sym typeface="Calibri" panose="020F0502020204030204" pitchFamily="34" charset="0"/>
              </a:rPr>
              <a:t>四</a:t>
            </a:r>
          </a:p>
        </p:txBody>
      </p:sp>
    </p:spTree>
    <p:extLst>
      <p:ext uri="{BB962C8B-B14F-4D97-AF65-F5344CB8AC3E}">
        <p14:creationId xmlns:p14="http://schemas.microsoft.com/office/powerpoint/2010/main" val="3369158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ontent Placeholder 2"/>
          <p:cNvSpPr txBox="1">
            <a:spLocks/>
          </p:cNvSpPr>
          <p:nvPr/>
        </p:nvSpPr>
        <p:spPr bwMode="auto">
          <a:xfrm>
            <a:off x="1569155" y="3999077"/>
            <a:ext cx="1277336" cy="338554"/>
          </a:xfrm>
          <a:prstGeom prst="rect">
            <a:avLst/>
          </a:prstGeom>
        </p:spPr>
        <p:txBody>
          <a:bodyPr wrap="none">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Angel Binder</a:t>
            </a:r>
          </a:p>
        </p:txBody>
      </p:sp>
      <p:sp>
        <p:nvSpPr>
          <p:cNvPr id="32" name="Content Placeholder 2"/>
          <p:cNvSpPr txBox="1">
            <a:spLocks/>
          </p:cNvSpPr>
          <p:nvPr/>
        </p:nvSpPr>
        <p:spPr bwMode="auto">
          <a:xfrm>
            <a:off x="1232853" y="4457613"/>
            <a:ext cx="1972219" cy="25555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2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Marketing</a:t>
            </a:r>
          </a:p>
        </p:txBody>
      </p:sp>
      <p:grpSp>
        <p:nvGrpSpPr>
          <p:cNvPr id="71" name="Group 70"/>
          <p:cNvGrpSpPr/>
          <p:nvPr/>
        </p:nvGrpSpPr>
        <p:grpSpPr>
          <a:xfrm>
            <a:off x="1797549" y="4748312"/>
            <a:ext cx="820546" cy="250609"/>
            <a:chOff x="3988146" y="9821053"/>
            <a:chExt cx="1641092" cy="501217"/>
          </a:xfrm>
          <a:solidFill>
            <a:schemeClr val="accent2"/>
          </a:solidFill>
        </p:grpSpPr>
        <p:sp>
          <p:nvSpPr>
            <p:cNvPr id="72" name="Freeform 78"/>
            <p:cNvSpPr>
              <a:spLocks noChangeArrowheads="1"/>
            </p:cNvSpPr>
            <p:nvPr/>
          </p:nvSpPr>
          <p:spPr bwMode="auto">
            <a:xfrm>
              <a:off x="5127536" y="9821053"/>
              <a:ext cx="501702" cy="49249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3" name="Freeform 79"/>
            <p:cNvSpPr>
              <a:spLocks noChangeArrowheads="1"/>
            </p:cNvSpPr>
            <p:nvPr/>
          </p:nvSpPr>
          <p:spPr bwMode="auto">
            <a:xfrm>
              <a:off x="4552157" y="9829775"/>
              <a:ext cx="501704" cy="49249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4" name="Freeform 86"/>
            <p:cNvSpPr>
              <a:spLocks noChangeArrowheads="1"/>
            </p:cNvSpPr>
            <p:nvPr/>
          </p:nvSpPr>
          <p:spPr bwMode="auto">
            <a:xfrm>
              <a:off x="3988146" y="9829775"/>
              <a:ext cx="501702" cy="49249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80" name="Group 79"/>
          <p:cNvGrpSpPr/>
          <p:nvPr/>
        </p:nvGrpSpPr>
        <p:grpSpPr>
          <a:xfrm>
            <a:off x="1524489" y="4413816"/>
            <a:ext cx="1369406" cy="36575"/>
            <a:chOff x="1775295" y="2028842"/>
            <a:chExt cx="3631535" cy="45719"/>
          </a:xfrm>
        </p:grpSpPr>
        <p:sp>
          <p:nvSpPr>
            <p:cNvPr id="81" name="Rectangle 80"/>
            <p:cNvSpPr/>
            <p:nvPr/>
          </p:nvSpPr>
          <p:spPr>
            <a:xfrm flipV="1">
              <a:off x="1775295" y="2028842"/>
              <a:ext cx="540353"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 name="Rectangle 81"/>
            <p:cNvSpPr/>
            <p:nvPr/>
          </p:nvSpPr>
          <p:spPr>
            <a:xfrm flipV="1">
              <a:off x="2390858" y="2028842"/>
              <a:ext cx="540353"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3" name="Rectangle 82"/>
            <p:cNvSpPr/>
            <p:nvPr/>
          </p:nvSpPr>
          <p:spPr>
            <a:xfrm flipV="1">
              <a:off x="3025596" y="2028842"/>
              <a:ext cx="540353"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4" name="Rectangle 83"/>
            <p:cNvSpPr/>
            <p:nvPr/>
          </p:nvSpPr>
          <p:spPr>
            <a:xfrm flipV="1">
              <a:off x="3641289" y="2028842"/>
              <a:ext cx="540353"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5" name="Rectangle 84"/>
            <p:cNvSpPr/>
            <p:nvPr/>
          </p:nvSpPr>
          <p:spPr>
            <a:xfrm flipV="1">
              <a:off x="4256852" y="2028842"/>
              <a:ext cx="540353"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6" name="Rectangle 85"/>
            <p:cNvSpPr/>
            <p:nvPr/>
          </p:nvSpPr>
          <p:spPr>
            <a:xfrm flipV="1">
              <a:off x="4866477" y="2028842"/>
              <a:ext cx="540353" cy="4571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06" name="Content Placeholder 2"/>
          <p:cNvSpPr txBox="1">
            <a:spLocks/>
          </p:cNvSpPr>
          <p:nvPr/>
        </p:nvSpPr>
        <p:spPr bwMode="auto">
          <a:xfrm>
            <a:off x="4153807" y="3999077"/>
            <a:ext cx="1294522" cy="338554"/>
          </a:xfrm>
          <a:prstGeom prst="rect">
            <a:avLst/>
          </a:prstGeom>
        </p:spPr>
        <p:txBody>
          <a:bodyPr wrap="none">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Pedro Binder</a:t>
            </a:r>
          </a:p>
        </p:txBody>
      </p:sp>
      <p:sp>
        <p:nvSpPr>
          <p:cNvPr id="107" name="Content Placeholder 2"/>
          <p:cNvSpPr txBox="1">
            <a:spLocks/>
          </p:cNvSpPr>
          <p:nvPr/>
        </p:nvSpPr>
        <p:spPr bwMode="auto">
          <a:xfrm>
            <a:off x="3826098" y="4457613"/>
            <a:ext cx="1972219" cy="25555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2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Marketing</a:t>
            </a:r>
          </a:p>
        </p:txBody>
      </p:sp>
      <p:grpSp>
        <p:nvGrpSpPr>
          <p:cNvPr id="108" name="Group 107"/>
          <p:cNvGrpSpPr/>
          <p:nvPr/>
        </p:nvGrpSpPr>
        <p:grpSpPr>
          <a:xfrm>
            <a:off x="4390794" y="4748312"/>
            <a:ext cx="820546" cy="250609"/>
            <a:chOff x="3988146" y="9821053"/>
            <a:chExt cx="1641092" cy="501217"/>
          </a:xfrm>
          <a:solidFill>
            <a:schemeClr val="accent2"/>
          </a:solidFill>
        </p:grpSpPr>
        <p:sp>
          <p:nvSpPr>
            <p:cNvPr id="116" name="Freeform 78"/>
            <p:cNvSpPr>
              <a:spLocks noChangeArrowheads="1"/>
            </p:cNvSpPr>
            <p:nvPr/>
          </p:nvSpPr>
          <p:spPr bwMode="auto">
            <a:xfrm>
              <a:off x="5127536" y="9821053"/>
              <a:ext cx="501702" cy="49249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7" name="Freeform 79"/>
            <p:cNvSpPr>
              <a:spLocks noChangeArrowheads="1"/>
            </p:cNvSpPr>
            <p:nvPr/>
          </p:nvSpPr>
          <p:spPr bwMode="auto">
            <a:xfrm>
              <a:off x="4552157" y="9829775"/>
              <a:ext cx="501704" cy="49249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8" name="Freeform 86"/>
            <p:cNvSpPr>
              <a:spLocks noChangeArrowheads="1"/>
            </p:cNvSpPr>
            <p:nvPr/>
          </p:nvSpPr>
          <p:spPr bwMode="auto">
            <a:xfrm>
              <a:off x="3988146" y="9829775"/>
              <a:ext cx="501702" cy="49249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09" name="Group 108"/>
          <p:cNvGrpSpPr/>
          <p:nvPr/>
        </p:nvGrpSpPr>
        <p:grpSpPr>
          <a:xfrm>
            <a:off x="4117734" y="4413816"/>
            <a:ext cx="1369406" cy="36575"/>
            <a:chOff x="1775295" y="2028842"/>
            <a:chExt cx="3631535" cy="45719"/>
          </a:xfrm>
        </p:grpSpPr>
        <p:sp>
          <p:nvSpPr>
            <p:cNvPr id="110" name="Rectangle 109"/>
            <p:cNvSpPr/>
            <p:nvPr/>
          </p:nvSpPr>
          <p:spPr>
            <a:xfrm flipV="1">
              <a:off x="1775295" y="2028842"/>
              <a:ext cx="540353"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1" name="Rectangle 110"/>
            <p:cNvSpPr/>
            <p:nvPr/>
          </p:nvSpPr>
          <p:spPr>
            <a:xfrm flipV="1">
              <a:off x="2390858" y="2028842"/>
              <a:ext cx="540353"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2" name="Rectangle 111"/>
            <p:cNvSpPr/>
            <p:nvPr/>
          </p:nvSpPr>
          <p:spPr>
            <a:xfrm flipV="1">
              <a:off x="3025596" y="2028842"/>
              <a:ext cx="540353"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 name="Rectangle 112"/>
            <p:cNvSpPr/>
            <p:nvPr/>
          </p:nvSpPr>
          <p:spPr>
            <a:xfrm flipV="1">
              <a:off x="3641289" y="2028842"/>
              <a:ext cx="540353"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4" name="Rectangle 113"/>
            <p:cNvSpPr/>
            <p:nvPr/>
          </p:nvSpPr>
          <p:spPr>
            <a:xfrm flipV="1">
              <a:off x="4256852" y="2028842"/>
              <a:ext cx="540353"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5" name="Rectangle 114"/>
            <p:cNvSpPr/>
            <p:nvPr/>
          </p:nvSpPr>
          <p:spPr>
            <a:xfrm flipV="1">
              <a:off x="4866477" y="2028842"/>
              <a:ext cx="540353" cy="4571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20" name="Content Placeholder 2"/>
          <p:cNvSpPr txBox="1">
            <a:spLocks/>
          </p:cNvSpPr>
          <p:nvPr/>
        </p:nvSpPr>
        <p:spPr bwMode="auto">
          <a:xfrm>
            <a:off x="6756053" y="3979796"/>
            <a:ext cx="1415067" cy="338554"/>
          </a:xfrm>
          <a:prstGeom prst="rect">
            <a:avLst/>
          </a:prstGeom>
        </p:spPr>
        <p:txBody>
          <a:bodyPr wrap="none">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Andrea Binder</a:t>
            </a:r>
          </a:p>
        </p:txBody>
      </p:sp>
      <p:sp>
        <p:nvSpPr>
          <p:cNvPr id="121" name="Content Placeholder 2"/>
          <p:cNvSpPr txBox="1">
            <a:spLocks/>
          </p:cNvSpPr>
          <p:nvPr/>
        </p:nvSpPr>
        <p:spPr bwMode="auto">
          <a:xfrm>
            <a:off x="6466337" y="4438332"/>
            <a:ext cx="1972219" cy="25555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2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Marketing</a:t>
            </a:r>
          </a:p>
        </p:txBody>
      </p:sp>
      <p:grpSp>
        <p:nvGrpSpPr>
          <p:cNvPr id="122" name="Group 121"/>
          <p:cNvGrpSpPr/>
          <p:nvPr/>
        </p:nvGrpSpPr>
        <p:grpSpPr>
          <a:xfrm>
            <a:off x="7031033" y="4729031"/>
            <a:ext cx="820546" cy="250609"/>
            <a:chOff x="3988146" y="9821053"/>
            <a:chExt cx="1641092" cy="501217"/>
          </a:xfrm>
          <a:solidFill>
            <a:schemeClr val="accent2"/>
          </a:solidFill>
        </p:grpSpPr>
        <p:sp>
          <p:nvSpPr>
            <p:cNvPr id="130" name="Freeform 78"/>
            <p:cNvSpPr>
              <a:spLocks noChangeArrowheads="1"/>
            </p:cNvSpPr>
            <p:nvPr/>
          </p:nvSpPr>
          <p:spPr bwMode="auto">
            <a:xfrm>
              <a:off x="5127536" y="9821053"/>
              <a:ext cx="501702" cy="49249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1" name="Freeform 79"/>
            <p:cNvSpPr>
              <a:spLocks noChangeArrowheads="1"/>
            </p:cNvSpPr>
            <p:nvPr/>
          </p:nvSpPr>
          <p:spPr bwMode="auto">
            <a:xfrm>
              <a:off x="4552157" y="9829775"/>
              <a:ext cx="501704" cy="49249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2" name="Freeform 86"/>
            <p:cNvSpPr>
              <a:spLocks noChangeArrowheads="1"/>
            </p:cNvSpPr>
            <p:nvPr/>
          </p:nvSpPr>
          <p:spPr bwMode="auto">
            <a:xfrm>
              <a:off x="3988146" y="9829775"/>
              <a:ext cx="501702" cy="49249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23" name="Group 122"/>
          <p:cNvGrpSpPr/>
          <p:nvPr/>
        </p:nvGrpSpPr>
        <p:grpSpPr>
          <a:xfrm>
            <a:off x="6757973" y="4394535"/>
            <a:ext cx="1369406" cy="36575"/>
            <a:chOff x="1775295" y="2028842"/>
            <a:chExt cx="3631535" cy="45719"/>
          </a:xfrm>
        </p:grpSpPr>
        <p:sp>
          <p:nvSpPr>
            <p:cNvPr id="124" name="Rectangle 123"/>
            <p:cNvSpPr/>
            <p:nvPr/>
          </p:nvSpPr>
          <p:spPr>
            <a:xfrm flipV="1">
              <a:off x="1775295" y="2028842"/>
              <a:ext cx="540353"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5" name="Rectangle 124"/>
            <p:cNvSpPr/>
            <p:nvPr/>
          </p:nvSpPr>
          <p:spPr>
            <a:xfrm flipV="1">
              <a:off x="2390858" y="2028842"/>
              <a:ext cx="540353"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6" name="Rectangle 125"/>
            <p:cNvSpPr/>
            <p:nvPr/>
          </p:nvSpPr>
          <p:spPr>
            <a:xfrm flipV="1">
              <a:off x="3025596" y="2028842"/>
              <a:ext cx="540353"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7" name="Rectangle 126"/>
            <p:cNvSpPr/>
            <p:nvPr/>
          </p:nvSpPr>
          <p:spPr>
            <a:xfrm flipV="1">
              <a:off x="3641289" y="2028842"/>
              <a:ext cx="540353"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8" name="Rectangle 127"/>
            <p:cNvSpPr/>
            <p:nvPr/>
          </p:nvSpPr>
          <p:spPr>
            <a:xfrm flipV="1">
              <a:off x="4256852" y="2028842"/>
              <a:ext cx="540353"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9" name="Rectangle 128"/>
            <p:cNvSpPr/>
            <p:nvPr/>
          </p:nvSpPr>
          <p:spPr>
            <a:xfrm flipV="1">
              <a:off x="4866477" y="2028842"/>
              <a:ext cx="540353" cy="4571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34" name="Content Placeholder 2"/>
          <p:cNvSpPr txBox="1">
            <a:spLocks/>
          </p:cNvSpPr>
          <p:nvPr/>
        </p:nvSpPr>
        <p:spPr bwMode="auto">
          <a:xfrm>
            <a:off x="9510959" y="3983576"/>
            <a:ext cx="1074333" cy="338554"/>
          </a:xfrm>
          <a:prstGeom prst="rect">
            <a:avLst/>
          </a:prstGeom>
        </p:spPr>
        <p:txBody>
          <a:bodyPr wrap="none">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Joe Binder</a:t>
            </a:r>
          </a:p>
        </p:txBody>
      </p:sp>
      <p:sp>
        <p:nvSpPr>
          <p:cNvPr id="135" name="Content Placeholder 2"/>
          <p:cNvSpPr txBox="1">
            <a:spLocks/>
          </p:cNvSpPr>
          <p:nvPr/>
        </p:nvSpPr>
        <p:spPr bwMode="auto">
          <a:xfrm>
            <a:off x="9073156" y="4442112"/>
            <a:ext cx="1972219" cy="25555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None/>
              <a:defRPr/>
            </a:pPr>
            <a:r>
              <a:rPr lang="en-US" sz="12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Marketing</a:t>
            </a:r>
          </a:p>
        </p:txBody>
      </p:sp>
      <p:grpSp>
        <p:nvGrpSpPr>
          <p:cNvPr id="136" name="Group 135"/>
          <p:cNvGrpSpPr/>
          <p:nvPr/>
        </p:nvGrpSpPr>
        <p:grpSpPr>
          <a:xfrm>
            <a:off x="9637852" y="4732811"/>
            <a:ext cx="820546" cy="250609"/>
            <a:chOff x="3988146" y="9821053"/>
            <a:chExt cx="1641092" cy="501217"/>
          </a:xfrm>
          <a:solidFill>
            <a:schemeClr val="accent2"/>
          </a:solidFill>
        </p:grpSpPr>
        <p:sp>
          <p:nvSpPr>
            <p:cNvPr id="144" name="Freeform 78"/>
            <p:cNvSpPr>
              <a:spLocks noChangeArrowheads="1"/>
            </p:cNvSpPr>
            <p:nvPr/>
          </p:nvSpPr>
          <p:spPr bwMode="auto">
            <a:xfrm>
              <a:off x="5127536" y="9821053"/>
              <a:ext cx="501702" cy="49249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5" name="Freeform 79"/>
            <p:cNvSpPr>
              <a:spLocks noChangeArrowheads="1"/>
            </p:cNvSpPr>
            <p:nvPr/>
          </p:nvSpPr>
          <p:spPr bwMode="auto">
            <a:xfrm>
              <a:off x="4552157" y="9829775"/>
              <a:ext cx="501704" cy="49249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6" name="Freeform 86"/>
            <p:cNvSpPr>
              <a:spLocks noChangeArrowheads="1"/>
            </p:cNvSpPr>
            <p:nvPr/>
          </p:nvSpPr>
          <p:spPr bwMode="auto">
            <a:xfrm>
              <a:off x="3988146" y="9829775"/>
              <a:ext cx="501702" cy="49249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37" name="Group 136"/>
          <p:cNvGrpSpPr/>
          <p:nvPr/>
        </p:nvGrpSpPr>
        <p:grpSpPr>
          <a:xfrm>
            <a:off x="9364792" y="4398315"/>
            <a:ext cx="1369406" cy="36575"/>
            <a:chOff x="1775295" y="2028842"/>
            <a:chExt cx="3631535" cy="45719"/>
          </a:xfrm>
        </p:grpSpPr>
        <p:sp>
          <p:nvSpPr>
            <p:cNvPr id="138" name="Rectangle 137"/>
            <p:cNvSpPr/>
            <p:nvPr/>
          </p:nvSpPr>
          <p:spPr>
            <a:xfrm flipV="1">
              <a:off x="1775295" y="2028842"/>
              <a:ext cx="540353"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9" name="Rectangle 138"/>
            <p:cNvSpPr/>
            <p:nvPr/>
          </p:nvSpPr>
          <p:spPr>
            <a:xfrm flipV="1">
              <a:off x="2390858" y="2028842"/>
              <a:ext cx="540353"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0" name="Rectangle 139"/>
            <p:cNvSpPr/>
            <p:nvPr/>
          </p:nvSpPr>
          <p:spPr>
            <a:xfrm flipV="1">
              <a:off x="3025596" y="2028842"/>
              <a:ext cx="540353"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1" name="Rectangle 140"/>
            <p:cNvSpPr/>
            <p:nvPr/>
          </p:nvSpPr>
          <p:spPr>
            <a:xfrm flipV="1">
              <a:off x="3641289" y="2028842"/>
              <a:ext cx="540353"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2" name="Rectangle 141"/>
            <p:cNvSpPr/>
            <p:nvPr/>
          </p:nvSpPr>
          <p:spPr>
            <a:xfrm flipV="1">
              <a:off x="4256852" y="2028842"/>
              <a:ext cx="540353"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 name="Rectangle 142"/>
            <p:cNvSpPr/>
            <p:nvPr/>
          </p:nvSpPr>
          <p:spPr>
            <a:xfrm flipV="1">
              <a:off x="4866477" y="2028842"/>
              <a:ext cx="540353" cy="4571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grpSp>
      <p:pic>
        <p:nvPicPr>
          <p:cNvPr id="8" name="图片占位符 7">
            <a:extLst>
              <a:ext uri="{FF2B5EF4-FFF2-40B4-BE49-F238E27FC236}">
                <a16:creationId xmlns:a16="http://schemas.microsoft.com/office/drawing/2014/main" xmlns="" id="{6FC05F80-418F-4828-9964-8DB79EC05840}"/>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6912" r="16912"/>
          <a:stretch>
            <a:fillRect/>
          </a:stretch>
        </p:blipFill>
        <p:spPr/>
      </p:pic>
      <p:pic>
        <p:nvPicPr>
          <p:cNvPr id="10" name="图片占位符 9">
            <a:extLst>
              <a:ext uri="{FF2B5EF4-FFF2-40B4-BE49-F238E27FC236}">
                <a16:creationId xmlns:a16="http://schemas.microsoft.com/office/drawing/2014/main" xmlns="" id="{E1A5EF6F-CACA-4727-A528-9D6732E778C8}"/>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l="13982" r="13982"/>
          <a:stretch>
            <a:fillRect/>
          </a:stretch>
        </p:blipFill>
        <p:spPr/>
      </p:pic>
      <p:pic>
        <p:nvPicPr>
          <p:cNvPr id="12" name="图片占位符 11">
            <a:extLst>
              <a:ext uri="{FF2B5EF4-FFF2-40B4-BE49-F238E27FC236}">
                <a16:creationId xmlns:a16="http://schemas.microsoft.com/office/drawing/2014/main" xmlns="" id="{ABA07DA1-1342-4221-93D8-E072C2AB3CDA}"/>
              </a:ext>
            </a:extLst>
          </p:cNvPr>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16801" r="16801"/>
          <a:stretch>
            <a:fillRect/>
          </a:stretch>
        </p:blipFill>
        <p:spPr/>
      </p:pic>
      <p:pic>
        <p:nvPicPr>
          <p:cNvPr id="14" name="图片占位符 13">
            <a:extLst>
              <a:ext uri="{FF2B5EF4-FFF2-40B4-BE49-F238E27FC236}">
                <a16:creationId xmlns:a16="http://schemas.microsoft.com/office/drawing/2014/main" xmlns="" id="{B7C842F2-92FF-4E35-BEAA-8099566A86A1}"/>
              </a:ext>
            </a:extLst>
          </p:cNvPr>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l="16696" r="16696"/>
          <a:stretch>
            <a:fillRect/>
          </a:stretch>
        </p:blipFill>
        <p:spPr/>
      </p:pic>
      <p:sp>
        <p:nvSpPr>
          <p:cNvPr id="69" name="文本框 6">
            <a:extLst>
              <a:ext uri="{FF2B5EF4-FFF2-40B4-BE49-F238E27FC236}">
                <a16:creationId xmlns:a16="http://schemas.microsoft.com/office/drawing/2014/main" xmlns="" id="{E825ACE8-BE25-45B0-AEF4-34A0E62B4660}"/>
              </a:ext>
            </a:extLst>
          </p:cNvPr>
          <p:cNvSpPr txBox="1">
            <a:spLocks noChangeArrowheads="1"/>
          </p:cNvSpPr>
          <p:nvPr/>
        </p:nvSpPr>
        <p:spPr bwMode="auto">
          <a:xfrm>
            <a:off x="1020675" y="661137"/>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lang="en-US" altLang="zh-CN"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70" name="文本框 6">
            <a:extLst>
              <a:ext uri="{FF2B5EF4-FFF2-40B4-BE49-F238E27FC236}">
                <a16:creationId xmlns:a16="http://schemas.microsoft.com/office/drawing/2014/main" xmlns="" id="{042B88EE-FD56-4E7D-8E38-8E46A441F659}"/>
              </a:ext>
            </a:extLst>
          </p:cNvPr>
          <p:cNvSpPr txBox="1">
            <a:spLocks noChangeArrowheads="1"/>
          </p:cNvSpPr>
          <p:nvPr/>
        </p:nvSpPr>
        <p:spPr bwMode="auto">
          <a:xfrm>
            <a:off x="1020675" y="1095849"/>
            <a:ext cx="45012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217"/>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关注刘匠公众号，免费获取</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1000</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元</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PPT</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素材模板大礼包</a:t>
            </a:r>
            <a:endParaRPr lang="en-US" altLang="zh-CN" sz="1200" b="1" dirty="0">
              <a:latin typeface="Calibri" panose="020F0502020204030204" pitchFamily="34" charset="0"/>
              <a:ea typeface="微软雅黑" panose="020B0503020204020204" pitchFamily="34" charset="-122"/>
              <a:cs typeface="Lato Light"/>
              <a:sym typeface="Calibri" panose="020F0502020204030204" pitchFamily="34" charset="0"/>
            </a:endParaRPr>
          </a:p>
        </p:txBody>
      </p:sp>
    </p:spTree>
    <p:extLst>
      <p:ext uri="{BB962C8B-B14F-4D97-AF65-F5344CB8AC3E}">
        <p14:creationId xmlns:p14="http://schemas.microsoft.com/office/powerpoint/2010/main" val="180921334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6935157" y="2420466"/>
            <a:ext cx="773349" cy="773550"/>
            <a:chOff x="5222775" y="1833299"/>
            <a:chExt cx="618294" cy="618294"/>
          </a:xfrm>
        </p:grpSpPr>
        <p:sp>
          <p:nvSpPr>
            <p:cNvPr id="22" name="Oval 21"/>
            <p:cNvSpPr/>
            <p:nvPr/>
          </p:nvSpPr>
          <p:spPr>
            <a:xfrm>
              <a:off x="5222775" y="1833299"/>
              <a:ext cx="618294" cy="618294"/>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45710" tIns="22855" rIns="45710" bIns="22855"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 name="TextBox 22"/>
            <p:cNvSpPr txBox="1"/>
            <p:nvPr/>
          </p:nvSpPr>
          <p:spPr>
            <a:xfrm>
              <a:off x="5283586" y="1856521"/>
              <a:ext cx="436880" cy="430499"/>
            </a:xfrm>
            <a:prstGeom prst="rect">
              <a:avLst/>
            </a:prstGeom>
            <a:noFill/>
          </p:spPr>
          <p:txBody>
            <a:bodyPr wrap="square" lIns="45710" tIns="22855" rIns="45710" bIns="22855" rtlCol="0">
              <a:spAutoFit/>
            </a:bodyPr>
            <a:lstStyle/>
            <a:p>
              <a:pPr algn="ctr" defTabSz="914217"/>
              <a:r>
                <a:rPr lang="tr-TR" sz="3200" dirty="0">
                  <a:solidFill>
                    <a:prstClr val="white"/>
                  </a:solidFill>
                  <a:latin typeface="Calibri" panose="020F0502020204030204" pitchFamily="34" charset="0"/>
                  <a:ea typeface="微软雅黑" panose="020B0503020204020204" pitchFamily="34" charset="-122"/>
                  <a:cs typeface="Sosa Regular"/>
                  <a:sym typeface="Calibri" panose="020F0502020204030204" pitchFamily="34" charset="0"/>
                </a:rPr>
                <a:t>Ý</a:t>
              </a:r>
              <a:endParaRPr lang="en-US" sz="3200"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6" name="Freeform 1"/>
          <p:cNvSpPr>
            <a:spLocks noChangeArrowheads="1"/>
          </p:cNvSpPr>
          <p:nvPr/>
        </p:nvSpPr>
        <p:spPr bwMode="auto">
          <a:xfrm rot="5400000">
            <a:off x="9239145" y="1882769"/>
            <a:ext cx="1376296" cy="1616905"/>
          </a:xfrm>
          <a:custGeom>
            <a:avLst/>
            <a:gdLst>
              <a:gd name="T0" fmla="*/ 1782 w 2658"/>
              <a:gd name="T1" fmla="*/ 0 h 2470"/>
              <a:gd name="T2" fmla="*/ 1782 w 2658"/>
              <a:gd name="T3" fmla="*/ 0 h 2470"/>
              <a:gd name="T4" fmla="*/ 1782 w 2658"/>
              <a:gd name="T5" fmla="*/ 438 h 2470"/>
              <a:gd name="T6" fmla="*/ 1469 w 2658"/>
              <a:gd name="T7" fmla="*/ 438 h 2470"/>
              <a:gd name="T8" fmla="*/ 375 w 2658"/>
              <a:gd name="T9" fmla="*/ 1219 h 2470"/>
              <a:gd name="T10" fmla="*/ 1469 w 2658"/>
              <a:gd name="T11" fmla="*/ 2032 h 2470"/>
              <a:gd name="T12" fmla="*/ 2188 w 2658"/>
              <a:gd name="T13" fmla="*/ 2032 h 2470"/>
              <a:gd name="T14" fmla="*/ 2188 w 2658"/>
              <a:gd name="T15" fmla="*/ 2469 h 2470"/>
              <a:gd name="T16" fmla="*/ 2657 w 2658"/>
              <a:gd name="T17" fmla="*/ 2469 h 2470"/>
              <a:gd name="T18" fmla="*/ 1500 w 2658"/>
              <a:gd name="T19" fmla="*/ 2469 h 2470"/>
              <a:gd name="T20" fmla="*/ 0 w 2658"/>
              <a:gd name="T21" fmla="*/ 1219 h 2470"/>
              <a:gd name="T22" fmla="*/ 1469 w 2658"/>
              <a:gd name="T23" fmla="*/ 0 h 2470"/>
              <a:gd name="T24" fmla="*/ 1782 w 2658"/>
              <a:gd name="T25" fmla="*/ 0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8" h="2470">
                <a:moveTo>
                  <a:pt x="1782" y="0"/>
                </a:moveTo>
                <a:lnTo>
                  <a:pt x="1782" y="0"/>
                </a:lnTo>
                <a:cubicBezTo>
                  <a:pt x="1782" y="438"/>
                  <a:pt x="1782" y="438"/>
                  <a:pt x="1782" y="438"/>
                </a:cubicBezTo>
                <a:cubicBezTo>
                  <a:pt x="1469" y="438"/>
                  <a:pt x="1469" y="438"/>
                  <a:pt x="1469" y="438"/>
                </a:cubicBezTo>
                <a:cubicBezTo>
                  <a:pt x="688" y="438"/>
                  <a:pt x="375" y="781"/>
                  <a:pt x="375" y="1219"/>
                </a:cubicBezTo>
                <a:cubicBezTo>
                  <a:pt x="375" y="1719"/>
                  <a:pt x="719" y="2032"/>
                  <a:pt x="1469" y="2032"/>
                </a:cubicBezTo>
                <a:cubicBezTo>
                  <a:pt x="2188" y="2032"/>
                  <a:pt x="2188" y="2032"/>
                  <a:pt x="2188" y="2032"/>
                </a:cubicBezTo>
                <a:cubicBezTo>
                  <a:pt x="2188" y="2469"/>
                  <a:pt x="2188" y="2469"/>
                  <a:pt x="2188" y="2469"/>
                </a:cubicBezTo>
                <a:cubicBezTo>
                  <a:pt x="2657" y="2469"/>
                  <a:pt x="2657" y="2469"/>
                  <a:pt x="2657" y="2469"/>
                </a:cubicBezTo>
                <a:cubicBezTo>
                  <a:pt x="1500" y="2469"/>
                  <a:pt x="1500" y="2469"/>
                  <a:pt x="1500" y="2469"/>
                </a:cubicBezTo>
                <a:cubicBezTo>
                  <a:pt x="438" y="2469"/>
                  <a:pt x="0" y="1938"/>
                  <a:pt x="0" y="1219"/>
                </a:cubicBezTo>
                <a:cubicBezTo>
                  <a:pt x="0" y="532"/>
                  <a:pt x="407" y="0"/>
                  <a:pt x="1469" y="0"/>
                </a:cubicBezTo>
                <a:lnTo>
                  <a:pt x="1782" y="0"/>
                </a:lnTo>
              </a:path>
            </a:pathLst>
          </a:custGeom>
          <a:solidFill>
            <a:schemeClr val="bg1">
              <a:lumMod val="8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93" tIns="60946" rIns="121893" bIns="60946"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 name="Freeform 2"/>
          <p:cNvSpPr>
            <a:spLocks noChangeArrowheads="1"/>
          </p:cNvSpPr>
          <p:nvPr/>
        </p:nvSpPr>
        <p:spPr bwMode="auto">
          <a:xfrm rot="5400000">
            <a:off x="8043188" y="2905124"/>
            <a:ext cx="1132078" cy="1596694"/>
          </a:xfrm>
          <a:custGeom>
            <a:avLst/>
            <a:gdLst>
              <a:gd name="T0" fmla="*/ 750 w 2187"/>
              <a:gd name="T1" fmla="*/ 0 h 2438"/>
              <a:gd name="T2" fmla="*/ 750 w 2187"/>
              <a:gd name="T3" fmla="*/ 0 h 2438"/>
              <a:gd name="T4" fmla="*/ 2186 w 2187"/>
              <a:gd name="T5" fmla="*/ 1187 h 2438"/>
              <a:gd name="T6" fmla="*/ 719 w 2187"/>
              <a:gd name="T7" fmla="*/ 2437 h 2438"/>
              <a:gd name="T8" fmla="*/ 0 w 2187"/>
              <a:gd name="T9" fmla="*/ 2437 h 2438"/>
              <a:gd name="T10" fmla="*/ 469 w 2187"/>
              <a:gd name="T11" fmla="*/ 2437 h 2438"/>
              <a:gd name="T12" fmla="*/ 469 w 2187"/>
              <a:gd name="T13" fmla="*/ 2031 h 2438"/>
              <a:gd name="T14" fmla="*/ 750 w 2187"/>
              <a:gd name="T15" fmla="*/ 2031 h 2438"/>
              <a:gd name="T16" fmla="*/ 1843 w 2187"/>
              <a:gd name="T17" fmla="*/ 1218 h 2438"/>
              <a:gd name="T18" fmla="*/ 750 w 2187"/>
              <a:gd name="T19" fmla="*/ 437 h 2438"/>
              <a:gd name="T20" fmla="*/ 469 w 2187"/>
              <a:gd name="T21" fmla="*/ 437 h 2438"/>
              <a:gd name="T22" fmla="*/ 0 w 2187"/>
              <a:gd name="T23" fmla="*/ 437 h 2438"/>
              <a:gd name="T24" fmla="*/ 0 w 2187"/>
              <a:gd name="T25" fmla="*/ 0 h 2438"/>
              <a:gd name="T26" fmla="*/ 750 w 2187"/>
              <a:gd name="T27" fmla="*/ 0 h 2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7" h="2438">
                <a:moveTo>
                  <a:pt x="750" y="0"/>
                </a:moveTo>
                <a:lnTo>
                  <a:pt x="750" y="0"/>
                </a:lnTo>
                <a:cubicBezTo>
                  <a:pt x="1780" y="0"/>
                  <a:pt x="2186" y="500"/>
                  <a:pt x="2186" y="1187"/>
                </a:cubicBezTo>
                <a:cubicBezTo>
                  <a:pt x="2186" y="1906"/>
                  <a:pt x="1749" y="2437"/>
                  <a:pt x="719" y="2437"/>
                </a:cubicBezTo>
                <a:cubicBezTo>
                  <a:pt x="0" y="2437"/>
                  <a:pt x="0" y="2437"/>
                  <a:pt x="0" y="2437"/>
                </a:cubicBezTo>
                <a:cubicBezTo>
                  <a:pt x="469" y="2437"/>
                  <a:pt x="469" y="2437"/>
                  <a:pt x="469" y="2437"/>
                </a:cubicBezTo>
                <a:cubicBezTo>
                  <a:pt x="469" y="2031"/>
                  <a:pt x="469" y="2031"/>
                  <a:pt x="469" y="2031"/>
                </a:cubicBezTo>
                <a:cubicBezTo>
                  <a:pt x="750" y="2031"/>
                  <a:pt x="750" y="2031"/>
                  <a:pt x="750" y="2031"/>
                </a:cubicBezTo>
                <a:cubicBezTo>
                  <a:pt x="1499" y="2031"/>
                  <a:pt x="1843" y="1687"/>
                  <a:pt x="1843" y="1218"/>
                </a:cubicBezTo>
                <a:cubicBezTo>
                  <a:pt x="1843" y="750"/>
                  <a:pt x="1499" y="437"/>
                  <a:pt x="750" y="437"/>
                </a:cubicBezTo>
                <a:cubicBezTo>
                  <a:pt x="469" y="437"/>
                  <a:pt x="469" y="437"/>
                  <a:pt x="469" y="437"/>
                </a:cubicBezTo>
                <a:cubicBezTo>
                  <a:pt x="0" y="437"/>
                  <a:pt x="0" y="437"/>
                  <a:pt x="0" y="437"/>
                </a:cubicBezTo>
                <a:cubicBezTo>
                  <a:pt x="0" y="0"/>
                  <a:pt x="0" y="0"/>
                  <a:pt x="0" y="0"/>
                </a:cubicBezTo>
                <a:lnTo>
                  <a:pt x="750" y="0"/>
                </a:lnTo>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93" tIns="60946" rIns="121893" bIns="60946" anchor="ctr"/>
          <a:lstStyle/>
          <a:p>
            <a:pPr defTabSz="914217"/>
            <a:endParaRPr lang="en-US"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 name="Freeform 3"/>
          <p:cNvSpPr>
            <a:spLocks noChangeArrowheads="1"/>
          </p:cNvSpPr>
          <p:nvPr/>
        </p:nvSpPr>
        <p:spPr bwMode="auto">
          <a:xfrm rot="5400000">
            <a:off x="6364061" y="2118835"/>
            <a:ext cx="1828213" cy="1596693"/>
          </a:xfrm>
          <a:custGeom>
            <a:avLst/>
            <a:gdLst>
              <a:gd name="T0" fmla="*/ 2657 w 3532"/>
              <a:gd name="T1" fmla="*/ 0 h 2437"/>
              <a:gd name="T2" fmla="*/ 2657 w 3532"/>
              <a:gd name="T3" fmla="*/ 0 h 2437"/>
              <a:gd name="T4" fmla="*/ 2657 w 3532"/>
              <a:gd name="T5" fmla="*/ 406 h 2437"/>
              <a:gd name="T6" fmla="*/ 2188 w 3532"/>
              <a:gd name="T7" fmla="*/ 406 h 2437"/>
              <a:gd name="T8" fmla="*/ 1469 w 3532"/>
              <a:gd name="T9" fmla="*/ 406 h 2437"/>
              <a:gd name="T10" fmla="*/ 375 w 3532"/>
              <a:gd name="T11" fmla="*/ 1187 h 2437"/>
              <a:gd name="T12" fmla="*/ 1469 w 3532"/>
              <a:gd name="T13" fmla="*/ 2000 h 2437"/>
              <a:gd name="T14" fmla="*/ 1750 w 3532"/>
              <a:gd name="T15" fmla="*/ 2000 h 2437"/>
              <a:gd name="T16" fmla="*/ 1750 w 3532"/>
              <a:gd name="T17" fmla="*/ 2436 h 2437"/>
              <a:gd name="T18" fmla="*/ 3531 w 3532"/>
              <a:gd name="T19" fmla="*/ 2436 h 2437"/>
              <a:gd name="T20" fmla="*/ 1500 w 3532"/>
              <a:gd name="T21" fmla="*/ 2436 h 2437"/>
              <a:gd name="T22" fmla="*/ 0 w 3532"/>
              <a:gd name="T23" fmla="*/ 1187 h 2437"/>
              <a:gd name="T24" fmla="*/ 1469 w 3532"/>
              <a:gd name="T25" fmla="*/ 0 h 2437"/>
              <a:gd name="T26" fmla="*/ 2657 w 3532"/>
              <a:gd name="T27" fmla="*/ 0 h 2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32" h="2437">
                <a:moveTo>
                  <a:pt x="2657" y="0"/>
                </a:moveTo>
                <a:lnTo>
                  <a:pt x="2657" y="0"/>
                </a:lnTo>
                <a:cubicBezTo>
                  <a:pt x="2657" y="406"/>
                  <a:pt x="2657" y="406"/>
                  <a:pt x="2657" y="406"/>
                </a:cubicBezTo>
                <a:cubicBezTo>
                  <a:pt x="2188" y="406"/>
                  <a:pt x="2188" y="406"/>
                  <a:pt x="2188" y="406"/>
                </a:cubicBezTo>
                <a:cubicBezTo>
                  <a:pt x="1469" y="406"/>
                  <a:pt x="1469" y="406"/>
                  <a:pt x="1469" y="406"/>
                </a:cubicBezTo>
                <a:cubicBezTo>
                  <a:pt x="688" y="406"/>
                  <a:pt x="375" y="750"/>
                  <a:pt x="375" y="1187"/>
                </a:cubicBezTo>
                <a:cubicBezTo>
                  <a:pt x="375" y="1687"/>
                  <a:pt x="719" y="2000"/>
                  <a:pt x="1469" y="2000"/>
                </a:cubicBezTo>
                <a:cubicBezTo>
                  <a:pt x="1750" y="2000"/>
                  <a:pt x="1750" y="2000"/>
                  <a:pt x="1750" y="2000"/>
                </a:cubicBezTo>
                <a:cubicBezTo>
                  <a:pt x="1750" y="2436"/>
                  <a:pt x="1750" y="2436"/>
                  <a:pt x="1750" y="2436"/>
                </a:cubicBezTo>
                <a:cubicBezTo>
                  <a:pt x="3531" y="2436"/>
                  <a:pt x="3531" y="2436"/>
                  <a:pt x="3531" y="2436"/>
                </a:cubicBezTo>
                <a:cubicBezTo>
                  <a:pt x="1500" y="2436"/>
                  <a:pt x="1500" y="2436"/>
                  <a:pt x="1500" y="2436"/>
                </a:cubicBezTo>
                <a:cubicBezTo>
                  <a:pt x="438" y="2436"/>
                  <a:pt x="0" y="1906"/>
                  <a:pt x="0" y="1187"/>
                </a:cubicBezTo>
                <a:cubicBezTo>
                  <a:pt x="0" y="500"/>
                  <a:pt x="407" y="0"/>
                  <a:pt x="1469" y="0"/>
                </a:cubicBezTo>
                <a:lnTo>
                  <a:pt x="2657" y="0"/>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93" tIns="60946" rIns="121893" bIns="60946"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 name="Freeform 4"/>
          <p:cNvSpPr>
            <a:spLocks noChangeArrowheads="1"/>
          </p:cNvSpPr>
          <p:nvPr/>
        </p:nvSpPr>
        <p:spPr bwMode="auto">
          <a:xfrm rot="5400000">
            <a:off x="5051095" y="3006859"/>
            <a:ext cx="1812237" cy="1616905"/>
          </a:xfrm>
          <a:custGeom>
            <a:avLst/>
            <a:gdLst>
              <a:gd name="T0" fmla="*/ 2062 w 3500"/>
              <a:gd name="T1" fmla="*/ 0 h 2469"/>
              <a:gd name="T2" fmla="*/ 2062 w 3500"/>
              <a:gd name="T3" fmla="*/ 0 h 2469"/>
              <a:gd name="T4" fmla="*/ 3499 w 3500"/>
              <a:gd name="T5" fmla="*/ 1186 h 2469"/>
              <a:gd name="T6" fmla="*/ 2031 w 3500"/>
              <a:gd name="T7" fmla="*/ 2468 h 2469"/>
              <a:gd name="T8" fmla="*/ 0 w 3500"/>
              <a:gd name="T9" fmla="*/ 2468 h 2469"/>
              <a:gd name="T10" fmla="*/ 1781 w 3500"/>
              <a:gd name="T11" fmla="*/ 2468 h 2469"/>
              <a:gd name="T12" fmla="*/ 1781 w 3500"/>
              <a:gd name="T13" fmla="*/ 2030 h 2469"/>
              <a:gd name="T14" fmla="*/ 2062 w 3500"/>
              <a:gd name="T15" fmla="*/ 2030 h 2469"/>
              <a:gd name="T16" fmla="*/ 3156 w 3500"/>
              <a:gd name="T17" fmla="*/ 1218 h 2469"/>
              <a:gd name="T18" fmla="*/ 2062 w 3500"/>
              <a:gd name="T19" fmla="*/ 436 h 2469"/>
              <a:gd name="T20" fmla="*/ 1781 w 3500"/>
              <a:gd name="T21" fmla="*/ 436 h 2469"/>
              <a:gd name="T22" fmla="*/ 0 w 3500"/>
              <a:gd name="T23" fmla="*/ 436 h 2469"/>
              <a:gd name="T24" fmla="*/ 0 w 3500"/>
              <a:gd name="T25" fmla="*/ 0 h 2469"/>
              <a:gd name="T26" fmla="*/ 2062 w 3500"/>
              <a:gd name="T27" fmla="*/ 0 h 2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00" h="2469">
                <a:moveTo>
                  <a:pt x="2062" y="0"/>
                </a:moveTo>
                <a:lnTo>
                  <a:pt x="2062" y="0"/>
                </a:lnTo>
                <a:cubicBezTo>
                  <a:pt x="3093" y="0"/>
                  <a:pt x="3499" y="530"/>
                  <a:pt x="3499" y="1186"/>
                </a:cubicBezTo>
                <a:cubicBezTo>
                  <a:pt x="3499" y="1905"/>
                  <a:pt x="3062" y="2468"/>
                  <a:pt x="2031" y="2468"/>
                </a:cubicBezTo>
                <a:cubicBezTo>
                  <a:pt x="0" y="2468"/>
                  <a:pt x="0" y="2468"/>
                  <a:pt x="0" y="2468"/>
                </a:cubicBezTo>
                <a:cubicBezTo>
                  <a:pt x="1781" y="2468"/>
                  <a:pt x="1781" y="2468"/>
                  <a:pt x="1781" y="2468"/>
                </a:cubicBezTo>
                <a:cubicBezTo>
                  <a:pt x="1781" y="2030"/>
                  <a:pt x="1781" y="2030"/>
                  <a:pt x="1781" y="2030"/>
                </a:cubicBezTo>
                <a:cubicBezTo>
                  <a:pt x="2062" y="2030"/>
                  <a:pt x="2062" y="2030"/>
                  <a:pt x="2062" y="2030"/>
                </a:cubicBezTo>
                <a:cubicBezTo>
                  <a:pt x="2812" y="2030"/>
                  <a:pt x="3156" y="1718"/>
                  <a:pt x="3156" y="1218"/>
                </a:cubicBezTo>
                <a:cubicBezTo>
                  <a:pt x="3156" y="780"/>
                  <a:pt x="2812" y="436"/>
                  <a:pt x="2062" y="436"/>
                </a:cubicBezTo>
                <a:cubicBezTo>
                  <a:pt x="1781" y="436"/>
                  <a:pt x="1781" y="436"/>
                  <a:pt x="1781" y="436"/>
                </a:cubicBezTo>
                <a:cubicBezTo>
                  <a:pt x="0" y="436"/>
                  <a:pt x="0" y="436"/>
                  <a:pt x="0" y="436"/>
                </a:cubicBezTo>
                <a:cubicBezTo>
                  <a:pt x="0" y="0"/>
                  <a:pt x="0" y="0"/>
                  <a:pt x="0" y="0"/>
                </a:cubicBezTo>
                <a:lnTo>
                  <a:pt x="2062" y="0"/>
                </a:ln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93" tIns="60946" rIns="121893" bIns="60946"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 name="Freeform 5"/>
          <p:cNvSpPr>
            <a:spLocks noChangeArrowheads="1"/>
          </p:cNvSpPr>
          <p:nvPr/>
        </p:nvSpPr>
        <p:spPr bwMode="auto">
          <a:xfrm rot="5400000">
            <a:off x="3402080" y="2441798"/>
            <a:ext cx="2474138" cy="1596693"/>
          </a:xfrm>
          <a:custGeom>
            <a:avLst/>
            <a:gdLst>
              <a:gd name="T0" fmla="*/ 1750 w 4782"/>
              <a:gd name="T1" fmla="*/ 2438 h 2439"/>
              <a:gd name="T2" fmla="*/ 1750 w 4782"/>
              <a:gd name="T3" fmla="*/ 2438 h 2439"/>
              <a:gd name="T4" fmla="*/ 1750 w 4782"/>
              <a:gd name="T5" fmla="*/ 2000 h 2439"/>
              <a:gd name="T6" fmla="*/ 1469 w 4782"/>
              <a:gd name="T7" fmla="*/ 2000 h 2439"/>
              <a:gd name="T8" fmla="*/ 375 w 4782"/>
              <a:gd name="T9" fmla="*/ 1188 h 2439"/>
              <a:gd name="T10" fmla="*/ 1469 w 4782"/>
              <a:gd name="T11" fmla="*/ 438 h 2439"/>
              <a:gd name="T12" fmla="*/ 1750 w 4782"/>
              <a:gd name="T13" fmla="*/ 438 h 2439"/>
              <a:gd name="T14" fmla="*/ 3531 w 4782"/>
              <a:gd name="T15" fmla="*/ 438 h 2439"/>
              <a:gd name="T16" fmla="*/ 3531 w 4782"/>
              <a:gd name="T17" fmla="*/ 0 h 2439"/>
              <a:gd name="T18" fmla="*/ 1469 w 4782"/>
              <a:gd name="T19" fmla="*/ 0 h 2439"/>
              <a:gd name="T20" fmla="*/ 0 w 4782"/>
              <a:gd name="T21" fmla="*/ 1188 h 2439"/>
              <a:gd name="T22" fmla="*/ 1500 w 4782"/>
              <a:gd name="T23" fmla="*/ 2438 h 2439"/>
              <a:gd name="T24" fmla="*/ 4781 w 4782"/>
              <a:gd name="T25" fmla="*/ 2438 h 2439"/>
              <a:gd name="T26" fmla="*/ 1750 w 4782"/>
              <a:gd name="T27" fmla="*/ 2438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82" h="2439">
                <a:moveTo>
                  <a:pt x="1750" y="2438"/>
                </a:moveTo>
                <a:lnTo>
                  <a:pt x="1750" y="2438"/>
                </a:lnTo>
                <a:cubicBezTo>
                  <a:pt x="1750" y="2000"/>
                  <a:pt x="1750" y="2000"/>
                  <a:pt x="1750" y="2000"/>
                </a:cubicBezTo>
                <a:cubicBezTo>
                  <a:pt x="1469" y="2000"/>
                  <a:pt x="1469" y="2000"/>
                  <a:pt x="1469" y="2000"/>
                </a:cubicBezTo>
                <a:cubicBezTo>
                  <a:pt x="719" y="2000"/>
                  <a:pt x="375" y="1688"/>
                  <a:pt x="375" y="1188"/>
                </a:cubicBezTo>
                <a:cubicBezTo>
                  <a:pt x="375" y="750"/>
                  <a:pt x="688" y="438"/>
                  <a:pt x="1469" y="438"/>
                </a:cubicBezTo>
                <a:cubicBezTo>
                  <a:pt x="1750" y="438"/>
                  <a:pt x="1750" y="438"/>
                  <a:pt x="1750" y="438"/>
                </a:cubicBezTo>
                <a:cubicBezTo>
                  <a:pt x="3531" y="438"/>
                  <a:pt x="3531" y="438"/>
                  <a:pt x="3531" y="438"/>
                </a:cubicBezTo>
                <a:cubicBezTo>
                  <a:pt x="3531" y="0"/>
                  <a:pt x="3531" y="0"/>
                  <a:pt x="3531" y="0"/>
                </a:cubicBezTo>
                <a:cubicBezTo>
                  <a:pt x="1469" y="0"/>
                  <a:pt x="1469" y="0"/>
                  <a:pt x="1469" y="0"/>
                </a:cubicBezTo>
                <a:cubicBezTo>
                  <a:pt x="407" y="0"/>
                  <a:pt x="0" y="500"/>
                  <a:pt x="0" y="1188"/>
                </a:cubicBezTo>
                <a:cubicBezTo>
                  <a:pt x="0" y="1906"/>
                  <a:pt x="438" y="2438"/>
                  <a:pt x="1500" y="2438"/>
                </a:cubicBezTo>
                <a:cubicBezTo>
                  <a:pt x="4781" y="2438"/>
                  <a:pt x="4781" y="2438"/>
                  <a:pt x="4781" y="2438"/>
                </a:cubicBezTo>
                <a:lnTo>
                  <a:pt x="1750" y="2438"/>
                </a:lnTo>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93" tIns="60946" rIns="121893" bIns="60946"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 name="Freeform 6"/>
          <p:cNvSpPr>
            <a:spLocks noChangeArrowheads="1"/>
          </p:cNvSpPr>
          <p:nvPr/>
        </p:nvSpPr>
        <p:spPr bwMode="auto">
          <a:xfrm rot="5400000">
            <a:off x="1630953" y="2884750"/>
            <a:ext cx="3380256" cy="1616905"/>
          </a:xfrm>
          <a:custGeom>
            <a:avLst/>
            <a:gdLst>
              <a:gd name="T0" fmla="*/ 5062 w 6532"/>
              <a:gd name="T1" fmla="*/ 0 h 2470"/>
              <a:gd name="T2" fmla="*/ 5062 w 6532"/>
              <a:gd name="T3" fmla="*/ 0 h 2470"/>
              <a:gd name="T4" fmla="*/ 6531 w 6532"/>
              <a:gd name="T5" fmla="*/ 1219 h 2470"/>
              <a:gd name="T6" fmla="*/ 5062 w 6532"/>
              <a:gd name="T7" fmla="*/ 2469 h 2470"/>
              <a:gd name="T8" fmla="*/ 0 w 6532"/>
              <a:gd name="T9" fmla="*/ 2469 h 2470"/>
              <a:gd name="T10" fmla="*/ 0 w 6532"/>
              <a:gd name="T11" fmla="*/ 2031 h 2470"/>
              <a:gd name="T12" fmla="*/ 5062 w 6532"/>
              <a:gd name="T13" fmla="*/ 2031 h 2470"/>
              <a:gd name="T14" fmla="*/ 6156 w 6532"/>
              <a:gd name="T15" fmla="*/ 1219 h 2470"/>
              <a:gd name="T16" fmla="*/ 5062 w 6532"/>
              <a:gd name="T17" fmla="*/ 438 h 2470"/>
              <a:gd name="T18" fmla="*/ 4781 w 6532"/>
              <a:gd name="T19" fmla="*/ 438 h 2470"/>
              <a:gd name="T20" fmla="*/ 1750 w 6532"/>
              <a:gd name="T21" fmla="*/ 438 h 2470"/>
              <a:gd name="T22" fmla="*/ 1750 w 6532"/>
              <a:gd name="T23" fmla="*/ 0 h 2470"/>
              <a:gd name="T24" fmla="*/ 5062 w 6532"/>
              <a:gd name="T25" fmla="*/ 0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2" h="2470">
                <a:moveTo>
                  <a:pt x="5062" y="0"/>
                </a:moveTo>
                <a:lnTo>
                  <a:pt x="5062" y="0"/>
                </a:lnTo>
                <a:cubicBezTo>
                  <a:pt x="6124" y="0"/>
                  <a:pt x="6531" y="531"/>
                  <a:pt x="6531" y="1219"/>
                </a:cubicBezTo>
                <a:cubicBezTo>
                  <a:pt x="6531" y="1937"/>
                  <a:pt x="6093" y="2469"/>
                  <a:pt x="5062" y="2469"/>
                </a:cubicBezTo>
                <a:cubicBezTo>
                  <a:pt x="0" y="2469"/>
                  <a:pt x="0" y="2469"/>
                  <a:pt x="0" y="2469"/>
                </a:cubicBezTo>
                <a:cubicBezTo>
                  <a:pt x="0" y="2031"/>
                  <a:pt x="0" y="2031"/>
                  <a:pt x="0" y="2031"/>
                </a:cubicBezTo>
                <a:cubicBezTo>
                  <a:pt x="5062" y="2031"/>
                  <a:pt x="5062" y="2031"/>
                  <a:pt x="5062" y="2031"/>
                </a:cubicBezTo>
                <a:cubicBezTo>
                  <a:pt x="5843" y="2031"/>
                  <a:pt x="6156" y="1719"/>
                  <a:pt x="6156" y="1219"/>
                </a:cubicBezTo>
                <a:cubicBezTo>
                  <a:pt x="6156" y="781"/>
                  <a:pt x="5843" y="438"/>
                  <a:pt x="5062" y="438"/>
                </a:cubicBezTo>
                <a:cubicBezTo>
                  <a:pt x="4781" y="438"/>
                  <a:pt x="4781" y="438"/>
                  <a:pt x="4781" y="438"/>
                </a:cubicBezTo>
                <a:cubicBezTo>
                  <a:pt x="1750" y="438"/>
                  <a:pt x="1750" y="438"/>
                  <a:pt x="1750" y="438"/>
                </a:cubicBezTo>
                <a:cubicBezTo>
                  <a:pt x="1750" y="0"/>
                  <a:pt x="1750" y="0"/>
                  <a:pt x="1750" y="0"/>
                </a:cubicBezTo>
                <a:lnTo>
                  <a:pt x="5062" y="0"/>
                </a:ln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93" tIns="60946" rIns="121893" bIns="60946"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 name="Oval 12"/>
          <p:cNvSpPr/>
          <p:nvPr/>
        </p:nvSpPr>
        <p:spPr>
          <a:xfrm>
            <a:off x="2975689" y="4213304"/>
            <a:ext cx="773349" cy="7735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02" tIns="45700" rIns="91402" bIns="4570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 name="Oval 15"/>
          <p:cNvSpPr/>
          <p:nvPr/>
        </p:nvSpPr>
        <p:spPr>
          <a:xfrm>
            <a:off x="4297311" y="2420466"/>
            <a:ext cx="773349" cy="77355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02" tIns="45700" rIns="91402" bIns="4570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 name="Oval 18"/>
          <p:cNvSpPr/>
          <p:nvPr/>
        </p:nvSpPr>
        <p:spPr>
          <a:xfrm>
            <a:off x="5617572" y="3627450"/>
            <a:ext cx="773349" cy="77355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02" tIns="45700" rIns="91402" bIns="45700" rtlCol="0" anchor="ctr"/>
          <a:lstStyle/>
          <a:p>
            <a:pPr algn="ctr" defTabSz="914217"/>
            <a:endParaRPr lang="en-US"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Oval 24"/>
          <p:cNvSpPr/>
          <p:nvPr/>
        </p:nvSpPr>
        <p:spPr>
          <a:xfrm>
            <a:off x="9578403" y="2420466"/>
            <a:ext cx="773349" cy="77355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91402" tIns="45700" rIns="91402" bIns="4570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 name="Oval 27"/>
          <p:cNvSpPr/>
          <p:nvPr/>
        </p:nvSpPr>
        <p:spPr>
          <a:xfrm>
            <a:off x="8276767" y="3184603"/>
            <a:ext cx="773349" cy="77355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402" tIns="45700" rIns="91402" bIns="45700" rtlCol="0" anchor="ctr"/>
          <a:lstStyle/>
          <a:p>
            <a:pPr algn="ctr" defTabSz="914217"/>
            <a:endParaRPr lang="en-US"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 name="Oval 30"/>
          <p:cNvSpPr/>
          <p:nvPr/>
        </p:nvSpPr>
        <p:spPr>
          <a:xfrm>
            <a:off x="1641359" y="2034432"/>
            <a:ext cx="773349" cy="7735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02" tIns="45700" rIns="91402" bIns="45700" rtlCol="0" anchor="ctr"/>
          <a:lstStyle/>
          <a:p>
            <a:pPr algn="ctr" defTabSz="914217"/>
            <a:endParaRPr lang="en-US"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3" name="TextBox 32"/>
          <p:cNvSpPr txBox="1"/>
          <p:nvPr/>
        </p:nvSpPr>
        <p:spPr>
          <a:xfrm>
            <a:off x="1501012" y="2849115"/>
            <a:ext cx="1043131" cy="338498"/>
          </a:xfrm>
          <a:prstGeom prst="rect">
            <a:avLst/>
          </a:prstGeom>
          <a:noFill/>
        </p:spPr>
        <p:txBody>
          <a:bodyPr vert="horz" wrap="square" lIns="121866" tIns="60932" rIns="121866" bIns="60932" rtlCol="0">
            <a:spAutoFit/>
          </a:bodyPr>
          <a:lstStyle/>
          <a:p>
            <a:pPr algn="ctr" defTabSz="914217"/>
            <a:r>
              <a:rPr lang="en-US" sz="14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START</a:t>
            </a:r>
          </a:p>
        </p:txBody>
      </p:sp>
      <p:sp>
        <p:nvSpPr>
          <p:cNvPr id="34" name="TextBox 33"/>
          <p:cNvSpPr txBox="1"/>
          <p:nvPr/>
        </p:nvSpPr>
        <p:spPr>
          <a:xfrm>
            <a:off x="2758470" y="3807232"/>
            <a:ext cx="1161523" cy="338498"/>
          </a:xfrm>
          <a:prstGeom prst="rect">
            <a:avLst/>
          </a:prstGeom>
          <a:noFill/>
        </p:spPr>
        <p:txBody>
          <a:bodyPr vert="horz" wrap="square" lIns="121866" tIns="60932" rIns="121866" bIns="60932" rtlCol="0">
            <a:spAutoFit/>
          </a:bodyPr>
          <a:lstStyle/>
          <a:p>
            <a:pPr algn="ctr" defTabSz="914217"/>
            <a:r>
              <a:rPr lang="en-US" sz="14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RESEARCH</a:t>
            </a:r>
          </a:p>
        </p:txBody>
      </p:sp>
      <p:sp>
        <p:nvSpPr>
          <p:cNvPr id="35" name="TextBox 34"/>
          <p:cNvSpPr txBox="1"/>
          <p:nvPr/>
        </p:nvSpPr>
        <p:spPr>
          <a:xfrm>
            <a:off x="5478260" y="3261160"/>
            <a:ext cx="1042327" cy="338498"/>
          </a:xfrm>
          <a:prstGeom prst="rect">
            <a:avLst/>
          </a:prstGeom>
          <a:noFill/>
        </p:spPr>
        <p:txBody>
          <a:bodyPr vert="horz" wrap="square" lIns="121866" tIns="60932" rIns="121866" bIns="60932" rtlCol="0">
            <a:spAutoFit/>
          </a:bodyPr>
          <a:lstStyle/>
          <a:p>
            <a:pPr algn="ctr" defTabSz="914217"/>
            <a:r>
              <a:rPr lang="en-US" sz="14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DEVELOP</a:t>
            </a:r>
          </a:p>
        </p:txBody>
      </p:sp>
      <p:sp>
        <p:nvSpPr>
          <p:cNvPr id="36" name="TextBox 35"/>
          <p:cNvSpPr txBox="1"/>
          <p:nvPr/>
        </p:nvSpPr>
        <p:spPr>
          <a:xfrm>
            <a:off x="4170313" y="3261160"/>
            <a:ext cx="1019226" cy="338498"/>
          </a:xfrm>
          <a:prstGeom prst="rect">
            <a:avLst/>
          </a:prstGeom>
          <a:noFill/>
        </p:spPr>
        <p:txBody>
          <a:bodyPr vert="horz" wrap="square" lIns="121866" tIns="60932" rIns="121866" bIns="60932" rtlCol="0">
            <a:spAutoFit/>
          </a:bodyPr>
          <a:lstStyle/>
          <a:p>
            <a:pPr algn="ctr" defTabSz="914217"/>
            <a:r>
              <a:rPr lang="en-US" sz="14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DESIGN</a:t>
            </a:r>
          </a:p>
        </p:txBody>
      </p:sp>
      <p:sp>
        <p:nvSpPr>
          <p:cNvPr id="37" name="TextBox 36"/>
          <p:cNvSpPr txBox="1"/>
          <p:nvPr/>
        </p:nvSpPr>
        <p:spPr>
          <a:xfrm>
            <a:off x="6806441" y="3258510"/>
            <a:ext cx="1045212" cy="338498"/>
          </a:xfrm>
          <a:prstGeom prst="rect">
            <a:avLst/>
          </a:prstGeom>
          <a:noFill/>
        </p:spPr>
        <p:txBody>
          <a:bodyPr vert="horz" wrap="square" lIns="121866" tIns="60932" rIns="121866" bIns="60932" rtlCol="0">
            <a:spAutoFit/>
          </a:bodyPr>
          <a:lstStyle/>
          <a:p>
            <a:pPr algn="ctr" defTabSz="914217"/>
            <a:r>
              <a:rPr lang="en-US" sz="14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TEAM</a:t>
            </a:r>
          </a:p>
        </p:txBody>
      </p:sp>
      <p:sp>
        <p:nvSpPr>
          <p:cNvPr id="38" name="TextBox 37"/>
          <p:cNvSpPr txBox="1"/>
          <p:nvPr/>
        </p:nvSpPr>
        <p:spPr>
          <a:xfrm>
            <a:off x="8113048" y="2790982"/>
            <a:ext cx="1042328" cy="338498"/>
          </a:xfrm>
          <a:prstGeom prst="rect">
            <a:avLst/>
          </a:prstGeom>
          <a:noFill/>
        </p:spPr>
        <p:txBody>
          <a:bodyPr vert="horz" wrap="square" lIns="121866" tIns="60932" rIns="121866" bIns="60932" rtlCol="0">
            <a:spAutoFit/>
          </a:bodyPr>
          <a:lstStyle/>
          <a:p>
            <a:pPr algn="ctr" defTabSz="914217"/>
            <a:r>
              <a:rPr lang="en-US" sz="14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TIME</a:t>
            </a:r>
          </a:p>
        </p:txBody>
      </p:sp>
      <p:sp>
        <p:nvSpPr>
          <p:cNvPr id="39" name="TextBox 38"/>
          <p:cNvSpPr txBox="1"/>
          <p:nvPr/>
        </p:nvSpPr>
        <p:spPr>
          <a:xfrm>
            <a:off x="9448348" y="3303394"/>
            <a:ext cx="1132373" cy="338498"/>
          </a:xfrm>
          <a:prstGeom prst="rect">
            <a:avLst/>
          </a:prstGeom>
          <a:noFill/>
        </p:spPr>
        <p:txBody>
          <a:bodyPr vert="horz" wrap="square" lIns="121866" tIns="60932" rIns="121866" bIns="60932" rtlCol="0">
            <a:spAutoFit/>
          </a:bodyPr>
          <a:lstStyle/>
          <a:p>
            <a:pPr algn="ctr" defTabSz="914217"/>
            <a:r>
              <a:rPr lang="en-US" sz="14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END</a:t>
            </a:r>
          </a:p>
        </p:txBody>
      </p:sp>
      <p:sp>
        <p:nvSpPr>
          <p:cNvPr id="40" name="AutoShape 82"/>
          <p:cNvSpPr>
            <a:spLocks/>
          </p:cNvSpPr>
          <p:nvPr/>
        </p:nvSpPr>
        <p:spPr bwMode="auto">
          <a:xfrm>
            <a:off x="7172166" y="2660397"/>
            <a:ext cx="294116" cy="29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50789" tIns="50789" rIns="50789" bIns="50789" anchor="ctr"/>
          <a:lstStyle/>
          <a:p>
            <a:pPr defTabSz="457098">
              <a:defRPr/>
            </a:pPr>
            <a:endParaRPr lang="es-ES" sz="2800" b="1" dirty="0">
              <a:solidFill>
                <a:schemeClr val="tx2"/>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sp>
        <p:nvSpPr>
          <p:cNvPr id="41" name="AutoShape 29"/>
          <p:cNvSpPr>
            <a:spLocks/>
          </p:cNvSpPr>
          <p:nvPr/>
        </p:nvSpPr>
        <p:spPr bwMode="auto">
          <a:xfrm>
            <a:off x="1873726" y="2247506"/>
            <a:ext cx="356054" cy="356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p:spPr>
        <p:txBody>
          <a:bodyPr lIns="50789" tIns="50789" rIns="50789" bIns="50789" anchor="ctr"/>
          <a:lstStyle/>
          <a:p>
            <a:pPr defTabSz="457098">
              <a:defRPr/>
            </a:pPr>
            <a:endParaRPr lang="es-ES" sz="2900" dirty="0">
              <a:solidFill>
                <a:srgbClr val="44CEB9"/>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sp>
        <p:nvSpPr>
          <p:cNvPr id="42" name="AutoShape 115"/>
          <p:cNvSpPr>
            <a:spLocks/>
          </p:cNvSpPr>
          <p:nvPr/>
        </p:nvSpPr>
        <p:spPr bwMode="auto">
          <a:xfrm>
            <a:off x="3196735" y="4377582"/>
            <a:ext cx="345138" cy="3797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50789" tIns="50789" rIns="50789" bIns="50789" anchor="ctr"/>
          <a:lstStyle/>
          <a:p>
            <a:pPr defTabSz="457098">
              <a:defRPr/>
            </a:pPr>
            <a:endParaRPr lang="es-ES" sz="2900" dirty="0">
              <a:solidFill>
                <a:srgbClr val="44CEB9"/>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sp>
        <p:nvSpPr>
          <p:cNvPr id="44" name="AutoShape 66"/>
          <p:cNvSpPr>
            <a:spLocks/>
          </p:cNvSpPr>
          <p:nvPr/>
        </p:nvSpPr>
        <p:spPr bwMode="auto">
          <a:xfrm>
            <a:off x="9823001" y="2649048"/>
            <a:ext cx="294116" cy="294192"/>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lIns="50789" tIns="50789" rIns="50789" bIns="50789" anchor="ctr"/>
          <a:lstStyle/>
          <a:p>
            <a:pPr defTabSz="457098">
              <a:defRPr/>
            </a:pPr>
            <a:endParaRPr lang="es-ES" sz="2800" b="1" dirty="0">
              <a:solidFill>
                <a:schemeClr val="tx2"/>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grpSp>
        <p:nvGrpSpPr>
          <p:cNvPr id="45" name="Group 44"/>
          <p:cNvGrpSpPr/>
          <p:nvPr/>
        </p:nvGrpSpPr>
        <p:grpSpPr>
          <a:xfrm>
            <a:off x="8534250" y="3356672"/>
            <a:ext cx="268137" cy="393087"/>
            <a:chOff x="1559893" y="2241774"/>
            <a:chExt cx="174947" cy="256404"/>
          </a:xfrm>
          <a:solidFill>
            <a:schemeClr val="bg1"/>
          </a:solidFill>
        </p:grpSpPr>
        <p:sp>
          <p:nvSpPr>
            <p:cNvPr id="46" name="Oval 49"/>
            <p:cNvSpPr>
              <a:spLocks noChangeArrowheads="1"/>
            </p:cNvSpPr>
            <p:nvPr/>
          </p:nvSpPr>
          <p:spPr bwMode="auto">
            <a:xfrm>
              <a:off x="1630705" y="2313975"/>
              <a:ext cx="16662" cy="16662"/>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7" name="Oval 50"/>
            <p:cNvSpPr>
              <a:spLocks noChangeArrowheads="1"/>
            </p:cNvSpPr>
            <p:nvPr/>
          </p:nvSpPr>
          <p:spPr bwMode="auto">
            <a:xfrm>
              <a:off x="1630705" y="2410242"/>
              <a:ext cx="16662" cy="15273"/>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8" name="Oval 51"/>
            <p:cNvSpPr>
              <a:spLocks noChangeArrowheads="1"/>
            </p:cNvSpPr>
            <p:nvPr/>
          </p:nvSpPr>
          <p:spPr bwMode="auto">
            <a:xfrm>
              <a:off x="1583960" y="2362108"/>
              <a:ext cx="15273" cy="15273"/>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9" name="Oval 52"/>
            <p:cNvSpPr>
              <a:spLocks noChangeArrowheads="1"/>
            </p:cNvSpPr>
            <p:nvPr/>
          </p:nvSpPr>
          <p:spPr bwMode="auto">
            <a:xfrm>
              <a:off x="1679301" y="2362108"/>
              <a:ext cx="16199" cy="15273"/>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 name="Freeform 53"/>
            <p:cNvSpPr>
              <a:spLocks/>
            </p:cNvSpPr>
            <p:nvPr/>
          </p:nvSpPr>
          <p:spPr bwMode="auto">
            <a:xfrm>
              <a:off x="1596919"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 name="Freeform 54"/>
            <p:cNvSpPr>
              <a:spLocks/>
            </p:cNvSpPr>
            <p:nvPr/>
          </p:nvSpPr>
          <p:spPr bwMode="auto">
            <a:xfrm>
              <a:off x="1596919" y="2326934"/>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2" name="Freeform 55"/>
            <p:cNvSpPr>
              <a:spLocks/>
            </p:cNvSpPr>
            <p:nvPr/>
          </p:nvSpPr>
          <p:spPr bwMode="auto">
            <a:xfrm>
              <a:off x="1664953"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3" name="Freeform 56"/>
            <p:cNvSpPr>
              <a:spLocks noEditPoints="1"/>
            </p:cNvSpPr>
            <p:nvPr/>
          </p:nvSpPr>
          <p:spPr bwMode="auto">
            <a:xfrm>
              <a:off x="1559893" y="2241774"/>
              <a:ext cx="174947" cy="256404"/>
            </a:xfrm>
            <a:custGeom>
              <a:avLst/>
              <a:gdLst>
                <a:gd name="T0" fmla="*/ 146 w 160"/>
                <a:gd name="T1" fmla="*/ 103 h 234"/>
                <a:gd name="T2" fmla="*/ 144 w 160"/>
                <a:gd name="T3" fmla="*/ 103 h 234"/>
                <a:gd name="T4" fmla="*/ 128 w 160"/>
                <a:gd name="T5" fmla="*/ 69 h 234"/>
                <a:gd name="T6" fmla="*/ 117 w 160"/>
                <a:gd name="T7" fmla="*/ 12 h 234"/>
                <a:gd name="T8" fmla="*/ 103 w 160"/>
                <a:gd name="T9" fmla="*/ 0 h 234"/>
                <a:gd name="T10" fmla="*/ 44 w 160"/>
                <a:gd name="T11" fmla="*/ 0 h 234"/>
                <a:gd name="T12" fmla="*/ 30 w 160"/>
                <a:gd name="T13" fmla="*/ 12 h 234"/>
                <a:gd name="T14" fmla="*/ 20 w 160"/>
                <a:gd name="T15" fmla="*/ 67 h 234"/>
                <a:gd name="T16" fmla="*/ 0 w 160"/>
                <a:gd name="T17" fmla="*/ 117 h 234"/>
                <a:gd name="T18" fmla="*/ 19 w 160"/>
                <a:gd name="T19" fmla="*/ 166 h 234"/>
                <a:gd name="T20" fmla="*/ 29 w 160"/>
                <a:gd name="T21" fmla="*/ 222 h 234"/>
                <a:gd name="T22" fmla="*/ 44 w 160"/>
                <a:gd name="T23" fmla="*/ 234 h 234"/>
                <a:gd name="T24" fmla="*/ 102 w 160"/>
                <a:gd name="T25" fmla="*/ 234 h 234"/>
                <a:gd name="T26" fmla="*/ 116 w 160"/>
                <a:gd name="T27" fmla="*/ 222 h 234"/>
                <a:gd name="T28" fmla="*/ 127 w 160"/>
                <a:gd name="T29" fmla="*/ 166 h 234"/>
                <a:gd name="T30" fmla="*/ 144 w 160"/>
                <a:gd name="T31" fmla="*/ 131 h 234"/>
                <a:gd name="T32" fmla="*/ 146 w 160"/>
                <a:gd name="T33" fmla="*/ 132 h 234"/>
                <a:gd name="T34" fmla="*/ 160 w 160"/>
                <a:gd name="T35" fmla="*/ 117 h 234"/>
                <a:gd name="T36" fmla="*/ 146 w 160"/>
                <a:gd name="T37" fmla="*/ 103 h 234"/>
                <a:gd name="T38" fmla="*/ 44 w 160"/>
                <a:gd name="T39" fmla="*/ 15 h 234"/>
                <a:gd name="T40" fmla="*/ 103 w 160"/>
                <a:gd name="T41" fmla="*/ 15 h 234"/>
                <a:gd name="T42" fmla="*/ 110 w 160"/>
                <a:gd name="T43" fmla="*/ 54 h 234"/>
                <a:gd name="T44" fmla="*/ 73 w 160"/>
                <a:gd name="T45" fmla="*/ 44 h 234"/>
                <a:gd name="T46" fmla="*/ 37 w 160"/>
                <a:gd name="T47" fmla="*/ 54 h 234"/>
                <a:gd name="T48" fmla="*/ 44 w 160"/>
                <a:gd name="T49" fmla="*/ 15 h 234"/>
                <a:gd name="T50" fmla="*/ 102 w 160"/>
                <a:gd name="T51" fmla="*/ 219 h 234"/>
                <a:gd name="T52" fmla="*/ 44 w 160"/>
                <a:gd name="T53" fmla="*/ 219 h 234"/>
                <a:gd name="T54" fmla="*/ 36 w 160"/>
                <a:gd name="T55" fmla="*/ 180 h 234"/>
                <a:gd name="T56" fmla="*/ 73 w 160"/>
                <a:gd name="T57" fmla="*/ 190 h 234"/>
                <a:gd name="T58" fmla="*/ 109 w 160"/>
                <a:gd name="T59" fmla="*/ 180 h 234"/>
                <a:gd name="T60" fmla="*/ 102 w 160"/>
                <a:gd name="T61" fmla="*/ 219 h 234"/>
                <a:gd name="T62" fmla="*/ 73 w 160"/>
                <a:gd name="T63" fmla="*/ 176 h 234"/>
                <a:gd name="T64" fmla="*/ 14 w 160"/>
                <a:gd name="T65" fmla="*/ 117 h 234"/>
                <a:gd name="T66" fmla="*/ 73 w 160"/>
                <a:gd name="T67" fmla="*/ 59 h 234"/>
                <a:gd name="T68" fmla="*/ 131 w 160"/>
                <a:gd name="T69" fmla="*/ 117 h 234"/>
                <a:gd name="T70" fmla="*/ 73 w 160"/>
                <a:gd name="T71" fmla="*/ 17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234">
                  <a:moveTo>
                    <a:pt x="146" y="103"/>
                  </a:moveTo>
                  <a:cubicBezTo>
                    <a:pt x="145" y="103"/>
                    <a:pt x="145" y="103"/>
                    <a:pt x="144" y="103"/>
                  </a:cubicBezTo>
                  <a:cubicBezTo>
                    <a:pt x="142" y="90"/>
                    <a:pt x="136" y="79"/>
                    <a:pt x="128" y="69"/>
                  </a:cubicBezTo>
                  <a:cubicBezTo>
                    <a:pt x="117" y="12"/>
                    <a:pt x="117" y="12"/>
                    <a:pt x="117" y="12"/>
                  </a:cubicBezTo>
                  <a:cubicBezTo>
                    <a:pt x="116" y="5"/>
                    <a:pt x="110" y="0"/>
                    <a:pt x="103" y="0"/>
                  </a:cubicBezTo>
                  <a:cubicBezTo>
                    <a:pt x="44" y="0"/>
                    <a:pt x="44" y="0"/>
                    <a:pt x="44" y="0"/>
                  </a:cubicBezTo>
                  <a:cubicBezTo>
                    <a:pt x="37" y="0"/>
                    <a:pt x="31" y="5"/>
                    <a:pt x="30" y="12"/>
                  </a:cubicBezTo>
                  <a:cubicBezTo>
                    <a:pt x="20" y="67"/>
                    <a:pt x="20" y="67"/>
                    <a:pt x="20" y="67"/>
                  </a:cubicBezTo>
                  <a:cubicBezTo>
                    <a:pt x="7" y="80"/>
                    <a:pt x="0" y="98"/>
                    <a:pt x="0" y="117"/>
                  </a:cubicBezTo>
                  <a:cubicBezTo>
                    <a:pt x="0" y="136"/>
                    <a:pt x="7" y="153"/>
                    <a:pt x="19" y="166"/>
                  </a:cubicBezTo>
                  <a:cubicBezTo>
                    <a:pt x="29" y="222"/>
                    <a:pt x="29" y="222"/>
                    <a:pt x="29" y="222"/>
                  </a:cubicBezTo>
                  <a:cubicBezTo>
                    <a:pt x="30" y="229"/>
                    <a:pt x="36" y="234"/>
                    <a:pt x="44" y="234"/>
                  </a:cubicBezTo>
                  <a:cubicBezTo>
                    <a:pt x="102" y="234"/>
                    <a:pt x="102" y="234"/>
                    <a:pt x="102" y="234"/>
                  </a:cubicBezTo>
                  <a:cubicBezTo>
                    <a:pt x="109" y="234"/>
                    <a:pt x="115" y="229"/>
                    <a:pt x="116" y="222"/>
                  </a:cubicBezTo>
                  <a:cubicBezTo>
                    <a:pt x="127" y="166"/>
                    <a:pt x="127" y="166"/>
                    <a:pt x="127" y="166"/>
                  </a:cubicBezTo>
                  <a:cubicBezTo>
                    <a:pt x="135" y="156"/>
                    <a:pt x="142" y="145"/>
                    <a:pt x="144" y="131"/>
                  </a:cubicBezTo>
                  <a:cubicBezTo>
                    <a:pt x="145" y="132"/>
                    <a:pt x="145" y="132"/>
                    <a:pt x="146" y="132"/>
                  </a:cubicBezTo>
                  <a:cubicBezTo>
                    <a:pt x="154" y="132"/>
                    <a:pt x="160" y="125"/>
                    <a:pt x="160" y="117"/>
                  </a:cubicBezTo>
                  <a:cubicBezTo>
                    <a:pt x="160" y="109"/>
                    <a:pt x="154" y="103"/>
                    <a:pt x="146" y="103"/>
                  </a:cubicBezTo>
                  <a:close/>
                  <a:moveTo>
                    <a:pt x="44" y="15"/>
                  </a:moveTo>
                  <a:cubicBezTo>
                    <a:pt x="103" y="15"/>
                    <a:pt x="103" y="15"/>
                    <a:pt x="103" y="15"/>
                  </a:cubicBezTo>
                  <a:cubicBezTo>
                    <a:pt x="110" y="54"/>
                    <a:pt x="110" y="54"/>
                    <a:pt x="110" y="54"/>
                  </a:cubicBezTo>
                  <a:cubicBezTo>
                    <a:pt x="99" y="48"/>
                    <a:pt x="87" y="44"/>
                    <a:pt x="73" y="44"/>
                  </a:cubicBezTo>
                  <a:cubicBezTo>
                    <a:pt x="60" y="44"/>
                    <a:pt x="48" y="48"/>
                    <a:pt x="37" y="54"/>
                  </a:cubicBezTo>
                  <a:lnTo>
                    <a:pt x="44" y="15"/>
                  </a:lnTo>
                  <a:close/>
                  <a:moveTo>
                    <a:pt x="102" y="219"/>
                  </a:moveTo>
                  <a:cubicBezTo>
                    <a:pt x="44" y="219"/>
                    <a:pt x="44" y="219"/>
                    <a:pt x="44" y="219"/>
                  </a:cubicBezTo>
                  <a:cubicBezTo>
                    <a:pt x="36" y="180"/>
                    <a:pt x="36" y="180"/>
                    <a:pt x="36" y="180"/>
                  </a:cubicBezTo>
                  <a:cubicBezTo>
                    <a:pt x="47" y="186"/>
                    <a:pt x="59" y="190"/>
                    <a:pt x="73" y="190"/>
                  </a:cubicBezTo>
                  <a:cubicBezTo>
                    <a:pt x="86" y="190"/>
                    <a:pt x="98" y="186"/>
                    <a:pt x="109" y="180"/>
                  </a:cubicBezTo>
                  <a:lnTo>
                    <a:pt x="102" y="219"/>
                  </a:lnTo>
                  <a:close/>
                  <a:moveTo>
                    <a:pt x="73" y="176"/>
                  </a:moveTo>
                  <a:cubicBezTo>
                    <a:pt x="40" y="176"/>
                    <a:pt x="14" y="149"/>
                    <a:pt x="14" y="117"/>
                  </a:cubicBezTo>
                  <a:cubicBezTo>
                    <a:pt x="14" y="85"/>
                    <a:pt x="40" y="59"/>
                    <a:pt x="73" y="59"/>
                  </a:cubicBezTo>
                  <a:cubicBezTo>
                    <a:pt x="105" y="59"/>
                    <a:pt x="131" y="85"/>
                    <a:pt x="131" y="117"/>
                  </a:cubicBezTo>
                  <a:cubicBezTo>
                    <a:pt x="131" y="149"/>
                    <a:pt x="105" y="176"/>
                    <a:pt x="73" y="17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4" name="Freeform 57"/>
            <p:cNvSpPr>
              <a:spLocks/>
            </p:cNvSpPr>
            <p:nvPr/>
          </p:nvSpPr>
          <p:spPr bwMode="auto">
            <a:xfrm>
              <a:off x="1630705" y="2329248"/>
              <a:ext cx="49522" cy="48134"/>
            </a:xfrm>
            <a:custGeom>
              <a:avLst/>
              <a:gdLst>
                <a:gd name="T0" fmla="*/ 44 w 45"/>
                <a:gd name="T1" fmla="*/ 1 h 44"/>
                <a:gd name="T2" fmla="*/ 40 w 45"/>
                <a:gd name="T3" fmla="*/ 1 h 44"/>
                <a:gd name="T4" fmla="*/ 3 w 45"/>
                <a:gd name="T5" fmla="*/ 32 h 44"/>
                <a:gd name="T6" fmla="*/ 0 w 45"/>
                <a:gd name="T7" fmla="*/ 37 h 44"/>
                <a:gd name="T8" fmla="*/ 3 w 45"/>
                <a:gd name="T9" fmla="*/ 42 h 44"/>
                <a:gd name="T10" fmla="*/ 8 w 45"/>
                <a:gd name="T11" fmla="*/ 44 h 44"/>
                <a:gd name="T12" fmla="*/ 13 w 45"/>
                <a:gd name="T13" fmla="*/ 42 h 44"/>
                <a:gd name="T14" fmla="*/ 26 w 45"/>
                <a:gd name="T15" fmla="*/ 26 h 44"/>
                <a:gd name="T16" fmla="*/ 44 w 45"/>
                <a:gd name="T17" fmla="*/ 4 h 44"/>
                <a:gd name="T18" fmla="*/ 44 w 45"/>
                <a:gd name="T1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4">
                  <a:moveTo>
                    <a:pt x="44" y="1"/>
                  </a:moveTo>
                  <a:cubicBezTo>
                    <a:pt x="43" y="0"/>
                    <a:pt x="41" y="0"/>
                    <a:pt x="40" y="1"/>
                  </a:cubicBezTo>
                  <a:cubicBezTo>
                    <a:pt x="3" y="32"/>
                    <a:pt x="3" y="32"/>
                    <a:pt x="3" y="32"/>
                  </a:cubicBezTo>
                  <a:cubicBezTo>
                    <a:pt x="1" y="33"/>
                    <a:pt x="0" y="35"/>
                    <a:pt x="0" y="37"/>
                  </a:cubicBezTo>
                  <a:cubicBezTo>
                    <a:pt x="0" y="39"/>
                    <a:pt x="1" y="41"/>
                    <a:pt x="3" y="42"/>
                  </a:cubicBezTo>
                  <a:cubicBezTo>
                    <a:pt x="4" y="44"/>
                    <a:pt x="6" y="44"/>
                    <a:pt x="8" y="44"/>
                  </a:cubicBezTo>
                  <a:cubicBezTo>
                    <a:pt x="10" y="44"/>
                    <a:pt x="11" y="44"/>
                    <a:pt x="13" y="42"/>
                  </a:cubicBezTo>
                  <a:cubicBezTo>
                    <a:pt x="26" y="26"/>
                    <a:pt x="26" y="26"/>
                    <a:pt x="26" y="26"/>
                  </a:cubicBezTo>
                  <a:cubicBezTo>
                    <a:pt x="44" y="4"/>
                    <a:pt x="44" y="4"/>
                    <a:pt x="44" y="4"/>
                  </a:cubicBezTo>
                  <a:cubicBezTo>
                    <a:pt x="45" y="3"/>
                    <a:pt x="45" y="2"/>
                    <a:pt x="44"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55" name="Freeform 78"/>
          <p:cNvSpPr>
            <a:spLocks noEditPoints="1"/>
          </p:cNvSpPr>
          <p:nvPr/>
        </p:nvSpPr>
        <p:spPr bwMode="auto">
          <a:xfrm>
            <a:off x="4486685" y="2593774"/>
            <a:ext cx="405044" cy="393087"/>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91422" tIns="45711" rIns="91422" bIns="45711"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56" name="Group 55"/>
          <p:cNvGrpSpPr/>
          <p:nvPr/>
        </p:nvGrpSpPr>
        <p:grpSpPr>
          <a:xfrm>
            <a:off x="5816368" y="3815643"/>
            <a:ext cx="392985" cy="367543"/>
            <a:chOff x="998489" y="2241774"/>
            <a:chExt cx="256404" cy="239742"/>
          </a:xfrm>
          <a:solidFill>
            <a:schemeClr val="bg1"/>
          </a:solidFill>
        </p:grpSpPr>
        <p:sp>
          <p:nvSpPr>
            <p:cNvPr id="57" name="Freeform 58"/>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8" name="Freeform 59"/>
            <p:cNvSpPr>
              <a:spLocks/>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9" name="Freeform 60"/>
            <p:cNvSpPr>
              <a:spLocks/>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0" name="Freeform 61"/>
            <p:cNvSpPr>
              <a:spLocks/>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 name="Freeform 62"/>
            <p:cNvSpPr>
              <a:spLocks/>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2" name="Freeform 63"/>
            <p:cNvSpPr>
              <a:spLocks/>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3" name="Freeform 64"/>
            <p:cNvSpPr>
              <a:spLocks/>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4" name="Freeform 65"/>
            <p:cNvSpPr>
              <a:spLocks/>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5" name="Freeform 66"/>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b="1">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66" name="文本框 6">
            <a:extLst>
              <a:ext uri="{FF2B5EF4-FFF2-40B4-BE49-F238E27FC236}">
                <a16:creationId xmlns:a16="http://schemas.microsoft.com/office/drawing/2014/main" xmlns="" id="{74D0267F-7955-4BF6-90E1-8A8A341AD334}"/>
              </a:ext>
            </a:extLst>
          </p:cNvPr>
          <p:cNvSpPr txBox="1">
            <a:spLocks noChangeArrowheads="1"/>
          </p:cNvSpPr>
          <p:nvPr/>
        </p:nvSpPr>
        <p:spPr bwMode="auto">
          <a:xfrm>
            <a:off x="1020675" y="661137"/>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lang="en-US" altLang="zh-CN"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67" name="文本框 6">
            <a:extLst>
              <a:ext uri="{FF2B5EF4-FFF2-40B4-BE49-F238E27FC236}">
                <a16:creationId xmlns:a16="http://schemas.microsoft.com/office/drawing/2014/main" xmlns="" id="{1C42F826-CF56-49A7-95C2-4CB8FF1D3449}"/>
              </a:ext>
            </a:extLst>
          </p:cNvPr>
          <p:cNvSpPr txBox="1">
            <a:spLocks noChangeArrowheads="1"/>
          </p:cNvSpPr>
          <p:nvPr/>
        </p:nvSpPr>
        <p:spPr bwMode="auto">
          <a:xfrm>
            <a:off x="1020675" y="1095849"/>
            <a:ext cx="45012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217"/>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关注刘匠公众号，免费获取</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1000</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元</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PPT</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素材模板大礼包</a:t>
            </a:r>
            <a:endParaRPr lang="en-US" altLang="zh-CN" sz="1200" b="1" dirty="0">
              <a:latin typeface="Calibri" panose="020F0502020204030204" pitchFamily="34" charset="0"/>
              <a:ea typeface="微软雅黑" panose="020B0503020204020204" pitchFamily="34" charset="-122"/>
              <a:cs typeface="Lato Light"/>
              <a:sym typeface="Calibri" panose="020F0502020204030204" pitchFamily="34" charset="0"/>
            </a:endParaRPr>
          </a:p>
        </p:txBody>
      </p:sp>
    </p:spTree>
    <p:extLst>
      <p:ext uri="{BB962C8B-B14F-4D97-AF65-F5344CB8AC3E}">
        <p14:creationId xmlns:p14="http://schemas.microsoft.com/office/powerpoint/2010/main" val="1075287356"/>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Effect transition="in" filter="fade">
                                      <p:cBhvr>
                                        <p:cTn id="13" dur="500"/>
                                        <p:tgtEl>
                                          <p:spTgt spid="4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up)">
                                      <p:cBhvr>
                                        <p:cTn id="22" dur="500"/>
                                        <p:tgtEl>
                                          <p:spTgt spid="1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childTnLst>
                          </p:cTn>
                        </p:par>
                        <p:par>
                          <p:cTn id="37" fill="hold">
                            <p:stCondLst>
                              <p:cond delay="3500"/>
                            </p:stCondLst>
                            <p:childTnLst>
                              <p:par>
                                <p:cTn id="38" presetID="12" presetClass="entr" presetSubtype="1"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p:tgtEl>
                                          <p:spTgt spid="10"/>
                                        </p:tgtEl>
                                        <p:attrNameLst>
                                          <p:attrName>ppt_y</p:attrName>
                                        </p:attrNameLst>
                                      </p:cBhvr>
                                      <p:tavLst>
                                        <p:tav tm="0">
                                          <p:val>
                                            <p:strVal val="#ppt_y-#ppt_h*1.125000"/>
                                          </p:val>
                                        </p:tav>
                                        <p:tav tm="100000">
                                          <p:val>
                                            <p:strVal val="#ppt_y"/>
                                          </p:val>
                                        </p:tav>
                                      </p:tavLst>
                                    </p:anim>
                                    <p:animEffect transition="in" filter="wipe(down)">
                                      <p:cBhvr>
                                        <p:cTn id="41" dur="500"/>
                                        <p:tgtEl>
                                          <p:spTgt spid="10"/>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fill="hold"/>
                                        <p:tgtEl>
                                          <p:spTgt spid="55"/>
                                        </p:tgtEl>
                                        <p:attrNameLst>
                                          <p:attrName>ppt_w</p:attrName>
                                        </p:attrNameLst>
                                      </p:cBhvr>
                                      <p:tavLst>
                                        <p:tav tm="0">
                                          <p:val>
                                            <p:fltVal val="0"/>
                                          </p:val>
                                        </p:tav>
                                        <p:tav tm="100000">
                                          <p:val>
                                            <p:strVal val="#ppt_w"/>
                                          </p:val>
                                        </p:tav>
                                      </p:tavLst>
                                    </p:anim>
                                    <p:anim calcmode="lin" valueType="num">
                                      <p:cBhvr>
                                        <p:cTn id="50" dur="500" fill="hold"/>
                                        <p:tgtEl>
                                          <p:spTgt spid="55"/>
                                        </p:tgtEl>
                                        <p:attrNameLst>
                                          <p:attrName>ppt_h</p:attrName>
                                        </p:attrNameLst>
                                      </p:cBhvr>
                                      <p:tavLst>
                                        <p:tav tm="0">
                                          <p:val>
                                            <p:fltVal val="0"/>
                                          </p:val>
                                        </p:tav>
                                        <p:tav tm="100000">
                                          <p:val>
                                            <p:strVal val="#ppt_h"/>
                                          </p:val>
                                        </p:tav>
                                      </p:tavLst>
                                    </p:anim>
                                    <p:animEffect transition="in" filter="fade">
                                      <p:cBhvr>
                                        <p:cTn id="51" dur="500"/>
                                        <p:tgtEl>
                                          <p:spTgt spid="55"/>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par>
                          <p:cTn id="56" fill="hold">
                            <p:stCondLst>
                              <p:cond delay="5500"/>
                            </p:stCondLst>
                            <p:childTnLst>
                              <p:par>
                                <p:cTn id="57" presetID="1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p:tgtEl>
                                          <p:spTgt spid="9"/>
                                        </p:tgtEl>
                                        <p:attrNameLst>
                                          <p:attrName>ppt_y</p:attrName>
                                        </p:attrNameLst>
                                      </p:cBhvr>
                                      <p:tavLst>
                                        <p:tav tm="0">
                                          <p:val>
                                            <p:strVal val="#ppt_y+#ppt_h*1.125000"/>
                                          </p:val>
                                        </p:tav>
                                        <p:tav tm="100000">
                                          <p:val>
                                            <p:strVal val="#ppt_y"/>
                                          </p:val>
                                        </p:tav>
                                      </p:tavLst>
                                    </p:anim>
                                    <p:animEffect transition="in" filter="wipe(up)">
                                      <p:cBhvr>
                                        <p:cTn id="60" dur="500"/>
                                        <p:tgtEl>
                                          <p:spTgt spid="9"/>
                                        </p:tgtEl>
                                      </p:cBhvr>
                                    </p:animEffect>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childTnLst>
                          </p:cTn>
                        </p:par>
                        <p:par>
                          <p:cTn id="65" fill="hold">
                            <p:stCondLst>
                              <p:cond delay="6500"/>
                            </p:stCondLst>
                            <p:childTnLst>
                              <p:par>
                                <p:cTn id="66" presetID="53" presetClass="entr" presetSubtype="16" fill="hold"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p:cTn id="68" dur="500" fill="hold"/>
                                        <p:tgtEl>
                                          <p:spTgt spid="56"/>
                                        </p:tgtEl>
                                        <p:attrNameLst>
                                          <p:attrName>ppt_w</p:attrName>
                                        </p:attrNameLst>
                                      </p:cBhvr>
                                      <p:tavLst>
                                        <p:tav tm="0">
                                          <p:val>
                                            <p:fltVal val="0"/>
                                          </p:val>
                                        </p:tav>
                                        <p:tav tm="100000">
                                          <p:val>
                                            <p:strVal val="#ppt_w"/>
                                          </p:val>
                                        </p:tav>
                                      </p:tavLst>
                                    </p:anim>
                                    <p:anim calcmode="lin" valueType="num">
                                      <p:cBhvr>
                                        <p:cTn id="69" dur="500" fill="hold"/>
                                        <p:tgtEl>
                                          <p:spTgt spid="56"/>
                                        </p:tgtEl>
                                        <p:attrNameLst>
                                          <p:attrName>ppt_h</p:attrName>
                                        </p:attrNameLst>
                                      </p:cBhvr>
                                      <p:tavLst>
                                        <p:tav tm="0">
                                          <p:val>
                                            <p:fltVal val="0"/>
                                          </p:val>
                                        </p:tav>
                                        <p:tav tm="100000">
                                          <p:val>
                                            <p:strVal val="#ppt_h"/>
                                          </p:val>
                                        </p:tav>
                                      </p:tavLst>
                                    </p:anim>
                                    <p:animEffect transition="in" filter="fade">
                                      <p:cBhvr>
                                        <p:cTn id="70" dur="500"/>
                                        <p:tgtEl>
                                          <p:spTgt spid="56"/>
                                        </p:tgtEl>
                                      </p:cBhvr>
                                    </p:animEffect>
                                  </p:childTnLst>
                                </p:cTn>
                              </p:par>
                            </p:childTnLst>
                          </p:cTn>
                        </p:par>
                        <p:par>
                          <p:cTn id="71" fill="hold">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500"/>
                                        <p:tgtEl>
                                          <p:spTgt spid="35"/>
                                        </p:tgtEl>
                                      </p:cBhvr>
                                    </p:animEffect>
                                  </p:childTnLst>
                                </p:cTn>
                              </p:par>
                            </p:childTnLst>
                          </p:cTn>
                        </p:par>
                        <p:par>
                          <p:cTn id="75" fill="hold">
                            <p:stCondLst>
                              <p:cond delay="7500"/>
                            </p:stCondLst>
                            <p:childTnLst>
                              <p:par>
                                <p:cTn id="76" presetID="12" presetClass="entr" presetSubtype="1" fill="hold" grpId="0" nodeType="afterEffect">
                                  <p:stCondLst>
                                    <p:cond delay="0"/>
                                  </p:stCondLst>
                                  <p:childTnLst>
                                    <p:set>
                                      <p:cBhvr>
                                        <p:cTn id="77" dur="1" fill="hold">
                                          <p:stCondLst>
                                            <p:cond delay="0"/>
                                          </p:stCondLst>
                                        </p:cTn>
                                        <p:tgtEl>
                                          <p:spTgt spid="8"/>
                                        </p:tgtEl>
                                        <p:attrNameLst>
                                          <p:attrName>style.visibility</p:attrName>
                                        </p:attrNameLst>
                                      </p:cBhvr>
                                      <p:to>
                                        <p:strVal val="visible"/>
                                      </p:to>
                                    </p:set>
                                    <p:anim calcmode="lin" valueType="num">
                                      <p:cBhvr additive="base">
                                        <p:cTn id="78" dur="500"/>
                                        <p:tgtEl>
                                          <p:spTgt spid="8"/>
                                        </p:tgtEl>
                                        <p:attrNameLst>
                                          <p:attrName>ppt_y</p:attrName>
                                        </p:attrNameLst>
                                      </p:cBhvr>
                                      <p:tavLst>
                                        <p:tav tm="0">
                                          <p:val>
                                            <p:strVal val="#ppt_y-#ppt_h*1.125000"/>
                                          </p:val>
                                        </p:tav>
                                        <p:tav tm="100000">
                                          <p:val>
                                            <p:strVal val="#ppt_y"/>
                                          </p:val>
                                        </p:tav>
                                      </p:tavLst>
                                    </p:anim>
                                    <p:animEffect transition="in" filter="wipe(down)">
                                      <p:cBhvr>
                                        <p:cTn id="79" dur="500"/>
                                        <p:tgtEl>
                                          <p:spTgt spid="8"/>
                                        </p:tgtEl>
                                      </p:cBhvr>
                                    </p:animEffect>
                                  </p:childTnLst>
                                </p:cTn>
                              </p:par>
                            </p:childTnLst>
                          </p:cTn>
                        </p:par>
                        <p:par>
                          <p:cTn id="80" fill="hold">
                            <p:stCondLst>
                              <p:cond delay="8000"/>
                            </p:stCondLst>
                            <p:childTnLst>
                              <p:par>
                                <p:cTn id="81" presetID="10" presetClass="entr" presetSubtype="0"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childTnLst>
                                </p:cTn>
                              </p:par>
                            </p:childTnLst>
                          </p:cTn>
                        </p:par>
                        <p:par>
                          <p:cTn id="84" fill="hold">
                            <p:stCondLst>
                              <p:cond delay="8500"/>
                            </p:stCondLst>
                            <p:childTnLst>
                              <p:par>
                                <p:cTn id="85" presetID="53" presetClass="entr" presetSubtype="16"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 calcmode="lin" valueType="num">
                                      <p:cBhvr>
                                        <p:cTn id="87" dur="500" fill="hold"/>
                                        <p:tgtEl>
                                          <p:spTgt spid="40"/>
                                        </p:tgtEl>
                                        <p:attrNameLst>
                                          <p:attrName>ppt_w</p:attrName>
                                        </p:attrNameLst>
                                      </p:cBhvr>
                                      <p:tavLst>
                                        <p:tav tm="0">
                                          <p:val>
                                            <p:fltVal val="0"/>
                                          </p:val>
                                        </p:tav>
                                        <p:tav tm="100000">
                                          <p:val>
                                            <p:strVal val="#ppt_w"/>
                                          </p:val>
                                        </p:tav>
                                      </p:tavLst>
                                    </p:anim>
                                    <p:anim calcmode="lin" valueType="num">
                                      <p:cBhvr>
                                        <p:cTn id="88" dur="500" fill="hold"/>
                                        <p:tgtEl>
                                          <p:spTgt spid="40"/>
                                        </p:tgtEl>
                                        <p:attrNameLst>
                                          <p:attrName>ppt_h</p:attrName>
                                        </p:attrNameLst>
                                      </p:cBhvr>
                                      <p:tavLst>
                                        <p:tav tm="0">
                                          <p:val>
                                            <p:fltVal val="0"/>
                                          </p:val>
                                        </p:tav>
                                        <p:tav tm="100000">
                                          <p:val>
                                            <p:strVal val="#ppt_h"/>
                                          </p:val>
                                        </p:tav>
                                      </p:tavLst>
                                    </p:anim>
                                    <p:animEffect transition="in" filter="fade">
                                      <p:cBhvr>
                                        <p:cTn id="89" dur="500"/>
                                        <p:tgtEl>
                                          <p:spTgt spid="40"/>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fade">
                                      <p:cBhvr>
                                        <p:cTn id="93" dur="500"/>
                                        <p:tgtEl>
                                          <p:spTgt spid="37"/>
                                        </p:tgtEl>
                                      </p:cBhvr>
                                    </p:animEffect>
                                  </p:childTnLst>
                                </p:cTn>
                              </p:par>
                            </p:childTnLst>
                          </p:cTn>
                        </p:par>
                        <p:par>
                          <p:cTn id="94" fill="hold">
                            <p:stCondLst>
                              <p:cond delay="9500"/>
                            </p:stCondLst>
                            <p:childTnLst>
                              <p:par>
                                <p:cTn id="95" presetID="12" presetClass="entr" presetSubtype="4" fill="hold" grpId="0" nodeType="after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additive="base">
                                        <p:cTn id="97" dur="500"/>
                                        <p:tgtEl>
                                          <p:spTgt spid="7"/>
                                        </p:tgtEl>
                                        <p:attrNameLst>
                                          <p:attrName>ppt_y</p:attrName>
                                        </p:attrNameLst>
                                      </p:cBhvr>
                                      <p:tavLst>
                                        <p:tav tm="0">
                                          <p:val>
                                            <p:strVal val="#ppt_y+#ppt_h*1.125000"/>
                                          </p:val>
                                        </p:tav>
                                        <p:tav tm="100000">
                                          <p:val>
                                            <p:strVal val="#ppt_y"/>
                                          </p:val>
                                        </p:tav>
                                      </p:tavLst>
                                    </p:anim>
                                    <p:animEffect transition="in" filter="wipe(up)">
                                      <p:cBhvr>
                                        <p:cTn id="98" dur="500"/>
                                        <p:tgtEl>
                                          <p:spTgt spid="7"/>
                                        </p:tgtEl>
                                      </p:cBhvr>
                                    </p:animEffect>
                                  </p:childTnLst>
                                </p:cTn>
                              </p:par>
                            </p:childTnLst>
                          </p:cTn>
                        </p:par>
                        <p:par>
                          <p:cTn id="99" fill="hold">
                            <p:stCondLst>
                              <p:cond delay="10000"/>
                            </p:stCondLst>
                            <p:childTnLst>
                              <p:par>
                                <p:cTn id="100" presetID="10" presetClass="entr" presetSubtype="0" fill="hold" grpId="0" nodeType="after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fade">
                                      <p:cBhvr>
                                        <p:cTn id="102" dur="500"/>
                                        <p:tgtEl>
                                          <p:spTgt spid="28"/>
                                        </p:tgtEl>
                                      </p:cBhvr>
                                    </p:animEffect>
                                  </p:childTnLst>
                                </p:cTn>
                              </p:par>
                            </p:childTnLst>
                          </p:cTn>
                        </p:par>
                        <p:par>
                          <p:cTn id="103" fill="hold">
                            <p:stCondLst>
                              <p:cond delay="10500"/>
                            </p:stCondLst>
                            <p:childTnLst>
                              <p:par>
                                <p:cTn id="104" presetID="53" presetClass="entr" presetSubtype="16" fill="hold" nodeType="afterEffect">
                                  <p:stCondLst>
                                    <p:cond delay="0"/>
                                  </p:stCondLst>
                                  <p:childTnLst>
                                    <p:set>
                                      <p:cBhvr>
                                        <p:cTn id="105" dur="1" fill="hold">
                                          <p:stCondLst>
                                            <p:cond delay="0"/>
                                          </p:stCondLst>
                                        </p:cTn>
                                        <p:tgtEl>
                                          <p:spTgt spid="45"/>
                                        </p:tgtEl>
                                        <p:attrNameLst>
                                          <p:attrName>style.visibility</p:attrName>
                                        </p:attrNameLst>
                                      </p:cBhvr>
                                      <p:to>
                                        <p:strVal val="visible"/>
                                      </p:to>
                                    </p:set>
                                    <p:anim calcmode="lin" valueType="num">
                                      <p:cBhvr>
                                        <p:cTn id="106" dur="500" fill="hold"/>
                                        <p:tgtEl>
                                          <p:spTgt spid="45"/>
                                        </p:tgtEl>
                                        <p:attrNameLst>
                                          <p:attrName>ppt_w</p:attrName>
                                        </p:attrNameLst>
                                      </p:cBhvr>
                                      <p:tavLst>
                                        <p:tav tm="0">
                                          <p:val>
                                            <p:fltVal val="0"/>
                                          </p:val>
                                        </p:tav>
                                        <p:tav tm="100000">
                                          <p:val>
                                            <p:strVal val="#ppt_w"/>
                                          </p:val>
                                        </p:tav>
                                      </p:tavLst>
                                    </p:anim>
                                    <p:anim calcmode="lin" valueType="num">
                                      <p:cBhvr>
                                        <p:cTn id="107" dur="500" fill="hold"/>
                                        <p:tgtEl>
                                          <p:spTgt spid="45"/>
                                        </p:tgtEl>
                                        <p:attrNameLst>
                                          <p:attrName>ppt_h</p:attrName>
                                        </p:attrNameLst>
                                      </p:cBhvr>
                                      <p:tavLst>
                                        <p:tav tm="0">
                                          <p:val>
                                            <p:fltVal val="0"/>
                                          </p:val>
                                        </p:tav>
                                        <p:tav tm="100000">
                                          <p:val>
                                            <p:strVal val="#ppt_h"/>
                                          </p:val>
                                        </p:tav>
                                      </p:tavLst>
                                    </p:anim>
                                    <p:animEffect transition="in" filter="fade">
                                      <p:cBhvr>
                                        <p:cTn id="108" dur="500"/>
                                        <p:tgtEl>
                                          <p:spTgt spid="45"/>
                                        </p:tgtEl>
                                      </p:cBhvr>
                                    </p:animEffect>
                                  </p:childTnLst>
                                </p:cTn>
                              </p:par>
                            </p:childTnLst>
                          </p:cTn>
                        </p:par>
                        <p:par>
                          <p:cTn id="109" fill="hold">
                            <p:stCondLst>
                              <p:cond delay="11000"/>
                            </p:stCondLst>
                            <p:childTnLst>
                              <p:par>
                                <p:cTn id="110" presetID="10" presetClass="entr" presetSubtype="0" fill="hold" grpId="0" nodeType="after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fade">
                                      <p:cBhvr>
                                        <p:cTn id="112" dur="500"/>
                                        <p:tgtEl>
                                          <p:spTgt spid="38"/>
                                        </p:tgtEl>
                                      </p:cBhvr>
                                    </p:animEffect>
                                  </p:childTnLst>
                                </p:cTn>
                              </p:par>
                            </p:childTnLst>
                          </p:cTn>
                        </p:par>
                        <p:par>
                          <p:cTn id="113" fill="hold">
                            <p:stCondLst>
                              <p:cond delay="11500"/>
                            </p:stCondLst>
                            <p:childTnLst>
                              <p:par>
                                <p:cTn id="114" presetID="12" presetClass="entr" presetSubtype="4" fill="hold" grpId="0" nodeType="afterEffect">
                                  <p:stCondLst>
                                    <p:cond delay="0"/>
                                  </p:stCondLst>
                                  <p:childTnLst>
                                    <p:set>
                                      <p:cBhvr>
                                        <p:cTn id="115" dur="1" fill="hold">
                                          <p:stCondLst>
                                            <p:cond delay="0"/>
                                          </p:stCondLst>
                                        </p:cTn>
                                        <p:tgtEl>
                                          <p:spTgt spid="6"/>
                                        </p:tgtEl>
                                        <p:attrNameLst>
                                          <p:attrName>style.visibility</p:attrName>
                                        </p:attrNameLst>
                                      </p:cBhvr>
                                      <p:to>
                                        <p:strVal val="visible"/>
                                      </p:to>
                                    </p:set>
                                    <p:anim calcmode="lin" valueType="num">
                                      <p:cBhvr additive="base">
                                        <p:cTn id="116" dur="500"/>
                                        <p:tgtEl>
                                          <p:spTgt spid="6"/>
                                        </p:tgtEl>
                                        <p:attrNameLst>
                                          <p:attrName>ppt_y</p:attrName>
                                        </p:attrNameLst>
                                      </p:cBhvr>
                                      <p:tavLst>
                                        <p:tav tm="0">
                                          <p:val>
                                            <p:strVal val="#ppt_y+#ppt_h*1.125000"/>
                                          </p:val>
                                        </p:tav>
                                        <p:tav tm="100000">
                                          <p:val>
                                            <p:strVal val="#ppt_y"/>
                                          </p:val>
                                        </p:tav>
                                      </p:tavLst>
                                    </p:anim>
                                    <p:animEffect transition="in" filter="wipe(up)">
                                      <p:cBhvr>
                                        <p:cTn id="117" dur="500"/>
                                        <p:tgtEl>
                                          <p:spTgt spid="6"/>
                                        </p:tgtEl>
                                      </p:cBhvr>
                                    </p:animEffect>
                                  </p:childTnLst>
                                </p:cTn>
                              </p:par>
                            </p:childTnLst>
                          </p:cTn>
                        </p:par>
                        <p:par>
                          <p:cTn id="118" fill="hold">
                            <p:stCondLst>
                              <p:cond delay="12000"/>
                            </p:stCondLst>
                            <p:childTnLst>
                              <p:par>
                                <p:cTn id="119" presetID="10" presetClass="entr" presetSubtype="0" fill="hold" grpId="0" nodeType="afterEffect">
                                  <p:stCondLst>
                                    <p:cond delay="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500"/>
                                        <p:tgtEl>
                                          <p:spTgt spid="25"/>
                                        </p:tgtEl>
                                      </p:cBhvr>
                                    </p:animEffect>
                                  </p:childTnLst>
                                </p:cTn>
                              </p:par>
                            </p:childTnLst>
                          </p:cTn>
                        </p:par>
                        <p:par>
                          <p:cTn id="122" fill="hold">
                            <p:stCondLst>
                              <p:cond delay="12500"/>
                            </p:stCondLst>
                            <p:childTnLst>
                              <p:par>
                                <p:cTn id="123" presetID="53" presetClass="entr" presetSubtype="16" fill="hold" grpId="0" nodeType="afterEffect">
                                  <p:stCondLst>
                                    <p:cond delay="0"/>
                                  </p:stCondLst>
                                  <p:childTnLst>
                                    <p:set>
                                      <p:cBhvr>
                                        <p:cTn id="124" dur="1" fill="hold">
                                          <p:stCondLst>
                                            <p:cond delay="0"/>
                                          </p:stCondLst>
                                        </p:cTn>
                                        <p:tgtEl>
                                          <p:spTgt spid="44"/>
                                        </p:tgtEl>
                                        <p:attrNameLst>
                                          <p:attrName>style.visibility</p:attrName>
                                        </p:attrNameLst>
                                      </p:cBhvr>
                                      <p:to>
                                        <p:strVal val="visible"/>
                                      </p:to>
                                    </p:set>
                                    <p:anim calcmode="lin" valueType="num">
                                      <p:cBhvr>
                                        <p:cTn id="125" dur="500" fill="hold"/>
                                        <p:tgtEl>
                                          <p:spTgt spid="44"/>
                                        </p:tgtEl>
                                        <p:attrNameLst>
                                          <p:attrName>ppt_w</p:attrName>
                                        </p:attrNameLst>
                                      </p:cBhvr>
                                      <p:tavLst>
                                        <p:tav tm="0">
                                          <p:val>
                                            <p:fltVal val="0"/>
                                          </p:val>
                                        </p:tav>
                                        <p:tav tm="100000">
                                          <p:val>
                                            <p:strVal val="#ppt_w"/>
                                          </p:val>
                                        </p:tav>
                                      </p:tavLst>
                                    </p:anim>
                                    <p:anim calcmode="lin" valueType="num">
                                      <p:cBhvr>
                                        <p:cTn id="126" dur="500" fill="hold"/>
                                        <p:tgtEl>
                                          <p:spTgt spid="44"/>
                                        </p:tgtEl>
                                        <p:attrNameLst>
                                          <p:attrName>ppt_h</p:attrName>
                                        </p:attrNameLst>
                                      </p:cBhvr>
                                      <p:tavLst>
                                        <p:tav tm="0">
                                          <p:val>
                                            <p:fltVal val="0"/>
                                          </p:val>
                                        </p:tav>
                                        <p:tav tm="100000">
                                          <p:val>
                                            <p:strVal val="#ppt_h"/>
                                          </p:val>
                                        </p:tav>
                                      </p:tavLst>
                                    </p:anim>
                                    <p:animEffect transition="in" filter="fade">
                                      <p:cBhvr>
                                        <p:cTn id="127" dur="500"/>
                                        <p:tgtEl>
                                          <p:spTgt spid="44"/>
                                        </p:tgtEl>
                                      </p:cBhvr>
                                    </p:animEffect>
                                  </p:childTnLst>
                                </p:cTn>
                              </p:par>
                            </p:childTnLst>
                          </p:cTn>
                        </p:par>
                        <p:par>
                          <p:cTn id="128" fill="hold">
                            <p:stCondLst>
                              <p:cond delay="13000"/>
                            </p:stCondLst>
                            <p:childTnLst>
                              <p:par>
                                <p:cTn id="129" presetID="10" presetClass="entr" presetSubtype="0" fill="hold" grpId="0" nodeType="after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fade">
                                      <p:cBhvr>
                                        <p:cTn id="13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3" grpId="0" animBg="1"/>
      <p:bldP spid="16" grpId="0" animBg="1"/>
      <p:bldP spid="19" grpId="0" animBg="1"/>
      <p:bldP spid="25" grpId="0" animBg="1"/>
      <p:bldP spid="28" grpId="0" animBg="1"/>
      <p:bldP spid="31" grpId="0" animBg="1"/>
      <p:bldP spid="33" grpId="0"/>
      <p:bldP spid="34" grpId="0"/>
      <p:bldP spid="35" grpId="0"/>
      <p:bldP spid="36" grpId="0"/>
      <p:bldP spid="37" grpId="0"/>
      <p:bldP spid="38" grpId="0"/>
      <p:bldP spid="39" grpId="0"/>
      <p:bldP spid="40" grpId="0" animBg="1"/>
      <p:bldP spid="41" grpId="0" animBg="1"/>
      <p:bldP spid="42" grpId="0" animBg="1"/>
      <p:bldP spid="44" grpId="0" animBg="1"/>
      <p:bldP spid="5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Bent Arrow 70"/>
          <p:cNvSpPr/>
          <p:nvPr/>
        </p:nvSpPr>
        <p:spPr>
          <a:xfrm rot="5400000" flipH="1">
            <a:off x="7270803" y="3460875"/>
            <a:ext cx="561915" cy="550736"/>
          </a:xfrm>
          <a:prstGeom prst="bentArrow">
            <a:avLst>
              <a:gd name="adj1" fmla="val 11812"/>
              <a:gd name="adj2" fmla="val 11928"/>
              <a:gd name="adj3" fmla="val 22809"/>
              <a:gd name="adj4" fmla="val 79194"/>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sz="240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4" name="Round Diagonal Corner Rectangle 53"/>
          <p:cNvSpPr/>
          <p:nvPr/>
        </p:nvSpPr>
        <p:spPr>
          <a:xfrm>
            <a:off x="2801861" y="2324690"/>
            <a:ext cx="1051286" cy="1051560"/>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7" name="TextBox 66"/>
          <p:cNvSpPr txBox="1"/>
          <p:nvPr/>
        </p:nvSpPr>
        <p:spPr>
          <a:xfrm>
            <a:off x="2986023" y="2893418"/>
            <a:ext cx="659182" cy="333919"/>
          </a:xfrm>
          <a:prstGeom prst="rect">
            <a:avLst/>
          </a:prstGeom>
          <a:noFill/>
        </p:spPr>
        <p:txBody>
          <a:bodyPr wrap="none" lIns="109710" tIns="54855" rIns="109710" bIns="54855" rtlCol="0">
            <a:spAutoFit/>
          </a:bodyPr>
          <a:lstStyle/>
          <a:p>
            <a:pPr algn="ctr" defTabSz="914217"/>
            <a:r>
              <a:rPr lang="en-US"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rPr>
              <a:t>Social</a:t>
            </a:r>
            <a:endParaRPr lang="bg-BG"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endParaRPr>
          </a:p>
        </p:txBody>
      </p:sp>
      <p:sp>
        <p:nvSpPr>
          <p:cNvPr id="90" name="Bent Arrow 89"/>
          <p:cNvSpPr/>
          <p:nvPr/>
        </p:nvSpPr>
        <p:spPr>
          <a:xfrm rot="10800000" flipH="1">
            <a:off x="4399273" y="3455285"/>
            <a:ext cx="561915" cy="550736"/>
          </a:xfrm>
          <a:prstGeom prst="bentArrow">
            <a:avLst>
              <a:gd name="adj1" fmla="val 11812"/>
              <a:gd name="adj2" fmla="val 11928"/>
              <a:gd name="adj3" fmla="val 22809"/>
              <a:gd name="adj4" fmla="val 79194"/>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sz="240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9" name="Freeform 49"/>
          <p:cNvSpPr>
            <a:spLocks noChangeArrowheads="1"/>
          </p:cNvSpPr>
          <p:nvPr/>
        </p:nvSpPr>
        <p:spPr bwMode="auto">
          <a:xfrm>
            <a:off x="3157712" y="2581444"/>
            <a:ext cx="347311" cy="340941"/>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338 h 471"/>
              <a:gd name="T14" fmla="*/ 177 w 479"/>
              <a:gd name="T15" fmla="*/ 338 h 471"/>
              <a:gd name="T16" fmla="*/ 133 w 479"/>
              <a:gd name="T17" fmla="*/ 338 h 471"/>
              <a:gd name="T18" fmla="*/ 133 w 479"/>
              <a:gd name="T19" fmla="*/ 178 h 471"/>
              <a:gd name="T20" fmla="*/ 177 w 479"/>
              <a:gd name="T21" fmla="*/ 178 h 471"/>
              <a:gd name="T22" fmla="*/ 177 w 479"/>
              <a:gd name="T23" fmla="*/ 338 h 471"/>
              <a:gd name="T24" fmla="*/ 159 w 479"/>
              <a:gd name="T25" fmla="*/ 160 h 471"/>
              <a:gd name="T26" fmla="*/ 159 w 479"/>
              <a:gd name="T27" fmla="*/ 160 h 471"/>
              <a:gd name="T28" fmla="*/ 133 w 479"/>
              <a:gd name="T29" fmla="*/ 134 h 471"/>
              <a:gd name="T30" fmla="*/ 159 w 479"/>
              <a:gd name="T31" fmla="*/ 107 h 471"/>
              <a:gd name="T32" fmla="*/ 186 w 479"/>
              <a:gd name="T33" fmla="*/ 134 h 471"/>
              <a:gd name="T34" fmla="*/ 159 w 479"/>
              <a:gd name="T35" fmla="*/ 160 h 471"/>
              <a:gd name="T36" fmla="*/ 354 w 479"/>
              <a:gd name="T37" fmla="*/ 338 h 471"/>
              <a:gd name="T38" fmla="*/ 354 w 479"/>
              <a:gd name="T39" fmla="*/ 338 h 471"/>
              <a:gd name="T40" fmla="*/ 310 w 479"/>
              <a:gd name="T41" fmla="*/ 338 h 471"/>
              <a:gd name="T42" fmla="*/ 310 w 479"/>
              <a:gd name="T43" fmla="*/ 249 h 471"/>
              <a:gd name="T44" fmla="*/ 284 w 479"/>
              <a:gd name="T45" fmla="*/ 213 h 471"/>
              <a:gd name="T46" fmla="*/ 256 w 479"/>
              <a:gd name="T47" fmla="*/ 231 h 471"/>
              <a:gd name="T48" fmla="*/ 256 w 479"/>
              <a:gd name="T49" fmla="*/ 240 h 471"/>
              <a:gd name="T50" fmla="*/ 256 w 479"/>
              <a:gd name="T51" fmla="*/ 338 h 471"/>
              <a:gd name="T52" fmla="*/ 212 w 479"/>
              <a:gd name="T53" fmla="*/ 338 h 471"/>
              <a:gd name="T54" fmla="*/ 212 w 479"/>
              <a:gd name="T55" fmla="*/ 231 h 471"/>
              <a:gd name="T56" fmla="*/ 203 w 479"/>
              <a:gd name="T57" fmla="*/ 178 h 471"/>
              <a:gd name="T58" fmla="*/ 247 w 479"/>
              <a:gd name="T59" fmla="*/ 178 h 471"/>
              <a:gd name="T60" fmla="*/ 247 w 479"/>
              <a:gd name="T61" fmla="*/ 196 h 471"/>
              <a:gd name="T62" fmla="*/ 256 w 479"/>
              <a:gd name="T63" fmla="*/ 196 h 471"/>
              <a:gd name="T64" fmla="*/ 300 w 479"/>
              <a:gd name="T65" fmla="*/ 178 h 471"/>
              <a:gd name="T66" fmla="*/ 354 w 479"/>
              <a:gd name="T67" fmla="*/ 240 h 471"/>
              <a:gd name="T68" fmla="*/ 354 w 479"/>
              <a:gd name="T69"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177" y="338"/>
                </a:moveTo>
                <a:lnTo>
                  <a:pt x="177" y="338"/>
                </a:lnTo>
                <a:cubicBezTo>
                  <a:pt x="133" y="338"/>
                  <a:pt x="133" y="338"/>
                  <a:pt x="133" y="338"/>
                </a:cubicBezTo>
                <a:cubicBezTo>
                  <a:pt x="133" y="178"/>
                  <a:pt x="133" y="178"/>
                  <a:pt x="133" y="178"/>
                </a:cubicBezTo>
                <a:cubicBezTo>
                  <a:pt x="177" y="178"/>
                  <a:pt x="177" y="178"/>
                  <a:pt x="177" y="178"/>
                </a:cubicBezTo>
                <a:lnTo>
                  <a:pt x="177" y="338"/>
                </a:lnTo>
                <a:close/>
                <a:moveTo>
                  <a:pt x="159" y="160"/>
                </a:moveTo>
                <a:lnTo>
                  <a:pt x="159" y="160"/>
                </a:lnTo>
                <a:cubicBezTo>
                  <a:pt x="141" y="160"/>
                  <a:pt x="133" y="151"/>
                  <a:pt x="133" y="134"/>
                </a:cubicBezTo>
                <a:cubicBezTo>
                  <a:pt x="133" y="125"/>
                  <a:pt x="141" y="107"/>
                  <a:pt x="159" y="107"/>
                </a:cubicBezTo>
                <a:cubicBezTo>
                  <a:pt x="168" y="107"/>
                  <a:pt x="177" y="125"/>
                  <a:pt x="186" y="134"/>
                </a:cubicBezTo>
                <a:cubicBezTo>
                  <a:pt x="186" y="151"/>
                  <a:pt x="168" y="160"/>
                  <a:pt x="159" y="160"/>
                </a:cubicBezTo>
                <a:close/>
                <a:moveTo>
                  <a:pt x="354" y="338"/>
                </a:moveTo>
                <a:lnTo>
                  <a:pt x="354" y="338"/>
                </a:lnTo>
                <a:cubicBezTo>
                  <a:pt x="310" y="338"/>
                  <a:pt x="310" y="338"/>
                  <a:pt x="310" y="338"/>
                </a:cubicBezTo>
                <a:cubicBezTo>
                  <a:pt x="310" y="249"/>
                  <a:pt x="310" y="249"/>
                  <a:pt x="310" y="249"/>
                </a:cubicBezTo>
                <a:cubicBezTo>
                  <a:pt x="310" y="231"/>
                  <a:pt x="300" y="213"/>
                  <a:pt x="284" y="213"/>
                </a:cubicBezTo>
                <a:cubicBezTo>
                  <a:pt x="275" y="213"/>
                  <a:pt x="265" y="222"/>
                  <a:pt x="256" y="231"/>
                </a:cubicBezTo>
                <a:lnTo>
                  <a:pt x="256" y="240"/>
                </a:lnTo>
                <a:cubicBezTo>
                  <a:pt x="256" y="338"/>
                  <a:pt x="256" y="338"/>
                  <a:pt x="256" y="338"/>
                </a:cubicBezTo>
                <a:cubicBezTo>
                  <a:pt x="212" y="338"/>
                  <a:pt x="212" y="338"/>
                  <a:pt x="212" y="338"/>
                </a:cubicBezTo>
                <a:cubicBezTo>
                  <a:pt x="212" y="231"/>
                  <a:pt x="212" y="231"/>
                  <a:pt x="212" y="231"/>
                </a:cubicBezTo>
                <a:cubicBezTo>
                  <a:pt x="212" y="205"/>
                  <a:pt x="212" y="196"/>
                  <a:pt x="203" y="178"/>
                </a:cubicBezTo>
                <a:cubicBezTo>
                  <a:pt x="247" y="178"/>
                  <a:pt x="247" y="178"/>
                  <a:pt x="247" y="178"/>
                </a:cubicBezTo>
                <a:cubicBezTo>
                  <a:pt x="247" y="196"/>
                  <a:pt x="247" y="196"/>
                  <a:pt x="247" y="196"/>
                </a:cubicBezTo>
                <a:cubicBezTo>
                  <a:pt x="256" y="196"/>
                  <a:pt x="256" y="196"/>
                  <a:pt x="256" y="196"/>
                </a:cubicBezTo>
                <a:cubicBezTo>
                  <a:pt x="256" y="187"/>
                  <a:pt x="275" y="178"/>
                  <a:pt x="300" y="178"/>
                </a:cubicBezTo>
                <a:cubicBezTo>
                  <a:pt x="337" y="178"/>
                  <a:pt x="354" y="196"/>
                  <a:pt x="354" y="240"/>
                </a:cubicBezTo>
                <a:lnTo>
                  <a:pt x="354" y="338"/>
                </a:lnTo>
                <a:close/>
              </a:path>
            </a:pathLst>
          </a:custGeom>
          <a:solidFill>
            <a:schemeClr val="bg1"/>
          </a:solidFill>
          <a:ln>
            <a:noFill/>
          </a:ln>
          <a:effec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2" name="Group 1"/>
          <p:cNvGrpSpPr/>
          <p:nvPr/>
        </p:nvGrpSpPr>
        <p:grpSpPr>
          <a:xfrm>
            <a:off x="3910283" y="2324690"/>
            <a:ext cx="1051286" cy="1051560"/>
            <a:chOff x="7817390" y="4649380"/>
            <a:chExt cx="2102572" cy="2103120"/>
          </a:xfrm>
        </p:grpSpPr>
        <p:sp>
          <p:nvSpPr>
            <p:cNvPr id="53" name="Round Diagonal Corner Rectangle 52"/>
            <p:cNvSpPr/>
            <p:nvPr/>
          </p:nvSpPr>
          <p:spPr>
            <a:xfrm rot="5400000">
              <a:off x="7817116" y="4649654"/>
              <a:ext cx="2103120" cy="2102572"/>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2" name="TextBox 61"/>
            <p:cNvSpPr txBox="1"/>
            <p:nvPr/>
          </p:nvSpPr>
          <p:spPr>
            <a:xfrm>
              <a:off x="8219270" y="5786836"/>
              <a:ext cx="1318364" cy="667838"/>
            </a:xfrm>
            <a:prstGeom prst="rect">
              <a:avLst/>
            </a:prstGeom>
            <a:noFill/>
          </p:spPr>
          <p:txBody>
            <a:bodyPr wrap="none" lIns="109710" tIns="54855" rIns="109710" bIns="54855" rtlCol="0">
              <a:spAutoFit/>
            </a:bodyPr>
            <a:lstStyle/>
            <a:p>
              <a:pPr algn="ctr" defTabSz="914217"/>
              <a:r>
                <a:rPr lang="en-US"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rPr>
                <a:t>Social</a:t>
              </a:r>
              <a:endParaRPr lang="bg-BG"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endParaRPr>
            </a:p>
          </p:txBody>
        </p:sp>
        <p:sp>
          <p:nvSpPr>
            <p:cNvPr id="100" name="Freeform 86"/>
            <p:cNvSpPr>
              <a:spLocks noChangeArrowheads="1"/>
            </p:cNvSpPr>
            <p:nvPr/>
          </p:nvSpPr>
          <p:spPr bwMode="auto">
            <a:xfrm>
              <a:off x="850219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7" name="Group 6"/>
          <p:cNvGrpSpPr/>
          <p:nvPr/>
        </p:nvGrpSpPr>
        <p:grpSpPr>
          <a:xfrm>
            <a:off x="8321823" y="2313550"/>
            <a:ext cx="1051286" cy="1051560"/>
            <a:chOff x="16640470" y="4627100"/>
            <a:chExt cx="2102572" cy="2103120"/>
          </a:xfrm>
        </p:grpSpPr>
        <p:sp>
          <p:nvSpPr>
            <p:cNvPr id="101" name="Round Diagonal Corner Rectangle 100"/>
            <p:cNvSpPr/>
            <p:nvPr/>
          </p:nvSpPr>
          <p:spPr>
            <a:xfrm rot="5400000">
              <a:off x="16640196" y="4627374"/>
              <a:ext cx="2103120" cy="2102572"/>
            </a:xfrm>
            <a:prstGeom prst="round2DiagRect">
              <a:avLst>
                <a:gd name="adj1" fmla="val 18841"/>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2" name="TextBox 101"/>
            <p:cNvSpPr txBox="1"/>
            <p:nvPr/>
          </p:nvSpPr>
          <p:spPr>
            <a:xfrm>
              <a:off x="17042350" y="5786836"/>
              <a:ext cx="1318364" cy="667838"/>
            </a:xfrm>
            <a:prstGeom prst="rect">
              <a:avLst/>
            </a:prstGeom>
            <a:noFill/>
          </p:spPr>
          <p:txBody>
            <a:bodyPr wrap="none" lIns="109710" tIns="54855" rIns="109710" bIns="54855" rtlCol="0">
              <a:spAutoFit/>
            </a:bodyPr>
            <a:lstStyle/>
            <a:p>
              <a:pPr algn="ctr" defTabSz="914217"/>
              <a:r>
                <a:rPr lang="en-US"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rPr>
                <a:t>Social</a:t>
              </a:r>
              <a:endParaRPr lang="bg-BG"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endParaRPr>
            </a:p>
          </p:txBody>
        </p:sp>
        <p:sp>
          <p:nvSpPr>
            <p:cNvPr id="103" name="Freeform 86"/>
            <p:cNvSpPr>
              <a:spLocks noChangeArrowheads="1"/>
            </p:cNvSpPr>
            <p:nvPr/>
          </p:nvSpPr>
          <p:spPr bwMode="auto">
            <a:xfrm>
              <a:off x="1732527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6" name="Group 5"/>
          <p:cNvGrpSpPr/>
          <p:nvPr/>
        </p:nvGrpSpPr>
        <p:grpSpPr>
          <a:xfrm>
            <a:off x="7223724" y="2312231"/>
            <a:ext cx="1051286" cy="1051560"/>
            <a:chOff x="14444272" y="4624462"/>
            <a:chExt cx="2102572" cy="2103120"/>
          </a:xfrm>
        </p:grpSpPr>
        <p:sp>
          <p:nvSpPr>
            <p:cNvPr id="45" name="Round Diagonal Corner Rectangle 44"/>
            <p:cNvSpPr/>
            <p:nvPr/>
          </p:nvSpPr>
          <p:spPr>
            <a:xfrm>
              <a:off x="14444272" y="4624462"/>
              <a:ext cx="2102572" cy="2103120"/>
            </a:xfrm>
            <a:prstGeom prst="round2DiagRect">
              <a:avLst>
                <a:gd name="adj1" fmla="val 18841"/>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4" name="TextBox 103"/>
            <p:cNvSpPr txBox="1"/>
            <p:nvPr/>
          </p:nvSpPr>
          <p:spPr>
            <a:xfrm>
              <a:off x="14846122" y="5778210"/>
              <a:ext cx="1318364" cy="667838"/>
            </a:xfrm>
            <a:prstGeom prst="rect">
              <a:avLst/>
            </a:prstGeom>
            <a:noFill/>
          </p:spPr>
          <p:txBody>
            <a:bodyPr wrap="none" lIns="109710" tIns="54855" rIns="109710" bIns="54855" rtlCol="0">
              <a:spAutoFit/>
            </a:bodyPr>
            <a:lstStyle/>
            <a:p>
              <a:pPr algn="ctr" defTabSz="914217"/>
              <a:r>
                <a:rPr lang="en-US"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rPr>
                <a:t>Social</a:t>
              </a:r>
              <a:endParaRPr lang="bg-BG"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endParaRPr>
            </a:p>
          </p:txBody>
        </p:sp>
        <p:sp>
          <p:nvSpPr>
            <p:cNvPr id="110" name="Freeform 78"/>
            <p:cNvSpPr>
              <a:spLocks noChangeArrowheads="1"/>
            </p:cNvSpPr>
            <p:nvPr/>
          </p:nvSpPr>
          <p:spPr bwMode="auto">
            <a:xfrm>
              <a:off x="15189499" y="5162893"/>
              <a:ext cx="694622" cy="681876"/>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bg1"/>
            </a:solidFill>
            <a:ln>
              <a:noFill/>
            </a:ln>
            <a:effec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4" name="Group 3"/>
          <p:cNvGrpSpPr/>
          <p:nvPr/>
        </p:nvGrpSpPr>
        <p:grpSpPr>
          <a:xfrm>
            <a:off x="5008317" y="3376250"/>
            <a:ext cx="1051286" cy="1051560"/>
            <a:chOff x="10013458" y="6752500"/>
            <a:chExt cx="2102572" cy="2103120"/>
          </a:xfrm>
        </p:grpSpPr>
        <p:sp>
          <p:nvSpPr>
            <p:cNvPr id="55" name="Round Diagonal Corner Rectangle 54"/>
            <p:cNvSpPr/>
            <p:nvPr/>
          </p:nvSpPr>
          <p:spPr>
            <a:xfrm>
              <a:off x="10013458" y="6752500"/>
              <a:ext cx="2102572" cy="2103120"/>
            </a:xfrm>
            <a:prstGeom prst="round2DiagRect">
              <a:avLst>
                <a:gd name="adj1" fmla="val 18841"/>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4" name="TextBox 113"/>
            <p:cNvSpPr txBox="1"/>
            <p:nvPr/>
          </p:nvSpPr>
          <p:spPr>
            <a:xfrm>
              <a:off x="10385772" y="7858858"/>
              <a:ext cx="1318364" cy="667838"/>
            </a:xfrm>
            <a:prstGeom prst="rect">
              <a:avLst/>
            </a:prstGeom>
            <a:noFill/>
          </p:spPr>
          <p:txBody>
            <a:bodyPr wrap="none" lIns="109710" tIns="54855" rIns="109710" bIns="54855" rtlCol="0">
              <a:spAutoFit/>
            </a:bodyPr>
            <a:lstStyle/>
            <a:p>
              <a:pPr algn="ctr" defTabSz="914217"/>
              <a:r>
                <a:rPr lang="en-US"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rPr>
                <a:t>Social</a:t>
              </a:r>
              <a:endParaRPr lang="bg-BG"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endParaRPr>
            </a:p>
          </p:txBody>
        </p:sp>
        <p:sp>
          <p:nvSpPr>
            <p:cNvPr id="117" name="Freeform 79"/>
            <p:cNvSpPr>
              <a:spLocks noChangeArrowheads="1"/>
            </p:cNvSpPr>
            <p:nvPr/>
          </p:nvSpPr>
          <p:spPr bwMode="auto">
            <a:xfrm>
              <a:off x="10715993" y="7234910"/>
              <a:ext cx="694625" cy="681876"/>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bg1"/>
            </a:solidFill>
            <a:ln>
              <a:noFill/>
            </a:ln>
            <a:effec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5" name="Group 4"/>
          <p:cNvGrpSpPr/>
          <p:nvPr/>
        </p:nvGrpSpPr>
        <p:grpSpPr>
          <a:xfrm>
            <a:off x="6116738" y="3376250"/>
            <a:ext cx="1051286" cy="1051560"/>
            <a:chOff x="12230300" y="6752500"/>
            <a:chExt cx="2102572" cy="2103120"/>
          </a:xfrm>
        </p:grpSpPr>
        <p:sp>
          <p:nvSpPr>
            <p:cNvPr id="46" name="Round Diagonal Corner Rectangle 45"/>
            <p:cNvSpPr/>
            <p:nvPr/>
          </p:nvSpPr>
          <p:spPr>
            <a:xfrm rot="16200000">
              <a:off x="12230026" y="6752774"/>
              <a:ext cx="2103120" cy="2102572"/>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 name="TextBox 112"/>
            <p:cNvSpPr txBox="1"/>
            <p:nvPr/>
          </p:nvSpPr>
          <p:spPr>
            <a:xfrm>
              <a:off x="12636172" y="7858858"/>
              <a:ext cx="1318364" cy="667838"/>
            </a:xfrm>
            <a:prstGeom prst="rect">
              <a:avLst/>
            </a:prstGeom>
            <a:noFill/>
          </p:spPr>
          <p:txBody>
            <a:bodyPr wrap="none" lIns="109710" tIns="54855" rIns="109710" bIns="54855" rtlCol="0">
              <a:spAutoFit/>
            </a:bodyPr>
            <a:lstStyle/>
            <a:p>
              <a:pPr algn="ctr" defTabSz="914217"/>
              <a:r>
                <a:rPr lang="en-US"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rPr>
                <a:t>Social</a:t>
              </a:r>
              <a:endParaRPr lang="bg-BG" sz="1450" dirty="0">
                <a:solidFill>
                  <a:prstClr val="white"/>
                </a:solidFill>
                <a:latin typeface="Calibri" panose="020F0502020204030204" pitchFamily="34" charset="0"/>
                <a:ea typeface="微软雅黑" panose="020B0503020204020204" pitchFamily="34" charset="-122"/>
                <a:cs typeface="Lato Regular"/>
                <a:sym typeface="Calibri" panose="020F0502020204030204" pitchFamily="34" charset="0"/>
              </a:endParaRPr>
            </a:p>
          </p:txBody>
        </p:sp>
        <p:sp>
          <p:nvSpPr>
            <p:cNvPr id="118" name="Freeform 87"/>
            <p:cNvSpPr>
              <a:spLocks noChangeArrowheads="1"/>
            </p:cNvSpPr>
            <p:nvPr/>
          </p:nvSpPr>
          <p:spPr bwMode="auto">
            <a:xfrm>
              <a:off x="12973285" y="7251613"/>
              <a:ext cx="618153" cy="630895"/>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bg1"/>
            </a:solidFill>
            <a:ln>
              <a:noFill/>
            </a:ln>
            <a:effectLst/>
          </p:spPr>
          <p:txBody>
            <a:bodyPr wrap="none"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19" name="TextBox 118"/>
          <p:cNvSpPr txBox="1"/>
          <p:nvPr/>
        </p:nvSpPr>
        <p:spPr>
          <a:xfrm>
            <a:off x="1211218" y="4825850"/>
            <a:ext cx="9763518" cy="692497"/>
          </a:xfrm>
          <a:prstGeom prst="rect">
            <a:avLst/>
          </a:prstGeom>
          <a:noFill/>
        </p:spPr>
        <p:txBody>
          <a:bodyPr wrap="square" rtlCol="0">
            <a:spAutoFit/>
          </a:bodyPr>
          <a:lstStyle/>
          <a:p>
            <a:pPr defTabSz="914217">
              <a:lnSpc>
                <a:spcPct val="130000"/>
              </a:lnSpc>
            </a:pPr>
            <a:r>
              <a:rPr lang="pt-BR" sz="1000" b="1"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a:t>
            </a:r>
            <a:r>
              <a:rPr lang="pt-BR" sz="10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sit amet, eos numquam accommodare et. In cibo graeco dicunt sea. Augue zril sapientem ne mei, ad suas voluptatibus eum. Tempor mediocrem imperdiet no usu, tractatos salutatus ut est. Eu vel detraxit laboramus. Cu nam unum liber audiam, sed an graeci prompta invenire, in gubergren percipitur scribentur nam. Sale omnis indoctum has ei, ne sed ludus tamquam urbanitas. Vis id illud iusto, id omnium percipitur duo.</a:t>
            </a:r>
            <a:endParaRPr lang="en-US" sz="10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sp>
        <p:nvSpPr>
          <p:cNvPr id="28" name="文本框 6">
            <a:extLst>
              <a:ext uri="{FF2B5EF4-FFF2-40B4-BE49-F238E27FC236}">
                <a16:creationId xmlns:a16="http://schemas.microsoft.com/office/drawing/2014/main" xmlns="" id="{C06E08A6-7001-47EC-85FE-7C4A44B4C913}"/>
              </a:ext>
            </a:extLst>
          </p:cNvPr>
          <p:cNvSpPr txBox="1">
            <a:spLocks noChangeArrowheads="1"/>
          </p:cNvSpPr>
          <p:nvPr/>
        </p:nvSpPr>
        <p:spPr bwMode="auto">
          <a:xfrm>
            <a:off x="1020675" y="661137"/>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lang="en-US" altLang="zh-CN"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29" name="文本框 6">
            <a:extLst>
              <a:ext uri="{FF2B5EF4-FFF2-40B4-BE49-F238E27FC236}">
                <a16:creationId xmlns:a16="http://schemas.microsoft.com/office/drawing/2014/main" xmlns="" id="{D9702887-65A9-4BCA-B4F5-3B4887FD7393}"/>
              </a:ext>
            </a:extLst>
          </p:cNvPr>
          <p:cNvSpPr txBox="1">
            <a:spLocks noChangeArrowheads="1"/>
          </p:cNvSpPr>
          <p:nvPr/>
        </p:nvSpPr>
        <p:spPr bwMode="auto">
          <a:xfrm>
            <a:off x="1020675" y="1095849"/>
            <a:ext cx="45012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217"/>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关注刘匠公众号，免费获取</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1000</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元</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PPT</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素材模板大礼包</a:t>
            </a:r>
            <a:endParaRPr lang="en-US" altLang="zh-CN" sz="1200" b="1" dirty="0">
              <a:latin typeface="Calibri" panose="020F0502020204030204" pitchFamily="34" charset="0"/>
              <a:ea typeface="微软雅黑" panose="020B0503020204020204" pitchFamily="34" charset="-122"/>
              <a:cs typeface="Lato Light"/>
              <a:sym typeface="Calibri" panose="020F0502020204030204" pitchFamily="34" charset="0"/>
            </a:endParaRPr>
          </a:p>
        </p:txBody>
      </p:sp>
    </p:spTree>
    <p:extLst>
      <p:ext uri="{BB962C8B-B14F-4D97-AF65-F5344CB8AC3E}">
        <p14:creationId xmlns:p14="http://schemas.microsoft.com/office/powerpoint/2010/main" val="399797999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9"/>
                                        </p:tgtEl>
                                        <p:attrNameLst>
                                          <p:attrName>style.visibility</p:attrName>
                                        </p:attrNameLst>
                                      </p:cBhvr>
                                      <p:to>
                                        <p:strVal val="visible"/>
                                      </p:to>
                                    </p:set>
                                    <p:animEffect transition="in" filter="fade">
                                      <p:cBhvr>
                                        <p:cTn id="10" dur="500"/>
                                        <p:tgtEl>
                                          <p:spTgt spid="9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wipe(left)">
                                      <p:cBhvr>
                                        <p:cTn id="21" dur="500"/>
                                        <p:tgtEl>
                                          <p:spTgt spid="90"/>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wipe(down)">
                                      <p:cBhvr>
                                        <p:cTn id="33" dur="500"/>
                                        <p:tgtEl>
                                          <p:spTgt spid="71"/>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119">
                                            <p:txEl>
                                              <p:pRg st="0" end="0"/>
                                            </p:txEl>
                                          </p:spTgt>
                                        </p:tgtEl>
                                        <p:attrNameLst>
                                          <p:attrName>style.visibility</p:attrName>
                                        </p:attrNameLst>
                                      </p:cBhvr>
                                      <p:to>
                                        <p:strVal val="visible"/>
                                      </p:to>
                                    </p:set>
                                    <p:animEffect transition="in" filter="fade">
                                      <p:cBhvr>
                                        <p:cTn id="45" dur="500"/>
                                        <p:tgtEl>
                                          <p:spTgt spid="1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54" grpId="0" animBg="1"/>
      <p:bldP spid="67" grpId="0"/>
      <p:bldP spid="90" grpId="0" animBg="1"/>
      <p:bldP spid="9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76997072-F77B-4729-B227-8030134A7C2A}"/>
              </a:ext>
            </a:extLst>
          </p:cNvPr>
          <p:cNvSpPr/>
          <p:nvPr/>
        </p:nvSpPr>
        <p:spPr>
          <a:xfrm>
            <a:off x="1601188" y="1519724"/>
            <a:ext cx="2024608" cy="38185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267" b="1" dirty="0">
                <a:latin typeface="Calibri" panose="020F0502020204030204" pitchFamily="34" charset="0"/>
                <a:ea typeface="微软雅黑" panose="020B0503020204020204" pitchFamily="34" charset="-122"/>
                <a:sym typeface="Calibri" panose="020F0502020204030204" pitchFamily="34" charset="0"/>
              </a:rPr>
              <a:t>第二章</a:t>
            </a:r>
            <a:endParaRPr lang="en-US" altLang="zh-CN" sz="4267" b="1" dirty="0">
              <a:latin typeface="Calibri" panose="020F0502020204030204" pitchFamily="34" charset="0"/>
              <a:ea typeface="微软雅黑" panose="020B0503020204020204" pitchFamily="34" charset="-122"/>
              <a:sym typeface="Calibri" panose="020F0502020204030204" pitchFamily="34" charset="0"/>
            </a:endParaRPr>
          </a:p>
        </p:txBody>
      </p:sp>
      <p:sp>
        <p:nvSpPr>
          <p:cNvPr id="10" name="矩形 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3A6BF8C6-9CFF-4D0F-A4ED-3CF94487E594}"/>
              </a:ext>
            </a:extLst>
          </p:cNvPr>
          <p:cNvSpPr/>
          <p:nvPr/>
        </p:nvSpPr>
        <p:spPr>
          <a:xfrm>
            <a:off x="4031588" y="3307959"/>
            <a:ext cx="5422232" cy="785343"/>
          </a:xfrm>
          <a:prstGeom prst="rect">
            <a:avLst/>
          </a:prstGeom>
        </p:spPr>
        <p:txBody>
          <a:bodyPr wrap="square">
            <a:spAutoFit/>
          </a:bodyPr>
          <a:lstStyle/>
          <a:p>
            <a:pPr>
              <a:lnSpc>
                <a:spcPct val="150000"/>
              </a:lnSpc>
            </a:pPr>
            <a:r>
              <a:rPr lang="en-US" altLang="zh-CN" sz="16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6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6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6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6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6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6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6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6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Ut </a:t>
            </a:r>
            <a:r>
              <a:rPr lang="en-US" altLang="zh-CN" sz="16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6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16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tortor</a:t>
            </a:r>
            <a:r>
              <a:rPr lang="en-US" altLang="zh-CN" sz="16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60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accumsan</a:t>
            </a:r>
            <a:endParaRPr lang="zh-CN" altLang="en-US" sz="160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1" name="文本框 10">
            <a:extLst>
              <a:ext uri="{FF2B5EF4-FFF2-40B4-BE49-F238E27FC236}">
                <a16:creationId xmlns:a16="http://schemas.microsoft.com/office/drawing/2014/main" xmlns="" id="{D118F081-2DDD-4668-8241-97540FEF1CCF}"/>
              </a:ext>
            </a:extLst>
          </p:cNvPr>
          <p:cNvSpPr txBox="1"/>
          <p:nvPr/>
        </p:nvSpPr>
        <p:spPr>
          <a:xfrm>
            <a:off x="4031589" y="2610332"/>
            <a:ext cx="3060453" cy="666786"/>
          </a:xfrm>
          <a:prstGeom prst="rect">
            <a:avLst/>
          </a:prstGeom>
          <a:noFill/>
        </p:spPr>
        <p:txBody>
          <a:bodyPr wrap="none" rtlCol="0">
            <a:spAutoFit/>
          </a:bodyPr>
          <a:lstStyle/>
          <a:p>
            <a:r>
              <a:rPr lang="zh-CN" altLang="en-US" sz="3733"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输入你的文本</a:t>
            </a:r>
          </a:p>
        </p:txBody>
      </p:sp>
    </p:spTree>
    <p:extLst>
      <p:ext uri="{BB962C8B-B14F-4D97-AF65-F5344CB8AC3E}">
        <p14:creationId xmlns:p14="http://schemas.microsoft.com/office/powerpoint/2010/main" val="12533064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362156" y="4063212"/>
            <a:ext cx="2841291" cy="338536"/>
          </a:xfrm>
          <a:prstGeom prst="rect">
            <a:avLst/>
          </a:prstGeom>
          <a:noFill/>
        </p:spPr>
        <p:txBody>
          <a:bodyPr wrap="square" lIns="91422" tIns="45711" rIns="91422" bIns="45711" rtlCol="0">
            <a:spAutoFit/>
          </a:bodyPr>
          <a:lstStyle/>
          <a:p>
            <a:pPr algn="ctr" defTabSz="914217"/>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Showcase 1</a:t>
            </a:r>
          </a:p>
        </p:txBody>
      </p:sp>
      <p:sp>
        <p:nvSpPr>
          <p:cNvPr id="11" name="TextBox 10"/>
          <p:cNvSpPr txBox="1"/>
          <p:nvPr/>
        </p:nvSpPr>
        <p:spPr>
          <a:xfrm>
            <a:off x="1362156" y="4387504"/>
            <a:ext cx="2841291" cy="246203"/>
          </a:xfrm>
          <a:prstGeom prst="rect">
            <a:avLst/>
          </a:prstGeom>
          <a:noFill/>
        </p:spPr>
        <p:txBody>
          <a:bodyPr wrap="square" lIns="91422" tIns="45711" rIns="91422" bIns="45711" rtlCol="0">
            <a:spAutoFit/>
          </a:bodyPr>
          <a:lstStyle/>
          <a:p>
            <a:pPr algn="ctr" defTabSz="914217"/>
            <a:r>
              <a:rPr lang="en-US" sz="1000" i="1" dirty="0">
                <a:solidFill>
                  <a:prstClr val="white">
                    <a:lumMod val="65000"/>
                  </a:prstClr>
                </a:solidFill>
                <a:latin typeface="Calibri" panose="020F0502020204030204" pitchFamily="34" charset="0"/>
                <a:ea typeface="微软雅黑" panose="020B0503020204020204" pitchFamily="34" charset="-122"/>
                <a:cs typeface="Lato Regular"/>
                <a:sym typeface="Calibri" panose="020F0502020204030204" pitchFamily="34" charset="0"/>
              </a:rPr>
              <a:t>Put your subtitle here</a:t>
            </a:r>
          </a:p>
        </p:txBody>
      </p:sp>
      <p:sp>
        <p:nvSpPr>
          <p:cNvPr id="12" name="TextBox 11"/>
          <p:cNvSpPr txBox="1"/>
          <p:nvPr/>
        </p:nvSpPr>
        <p:spPr>
          <a:xfrm>
            <a:off x="1123689" y="4574136"/>
            <a:ext cx="3228970" cy="938700"/>
          </a:xfrm>
          <a:prstGeom prst="rect">
            <a:avLst/>
          </a:prstGeom>
          <a:noFill/>
        </p:spPr>
        <p:txBody>
          <a:bodyPr wrap="square" lIns="91422" tIns="45711" rIns="91422" bIns="45711" rtlCol="0">
            <a:spAutoFit/>
          </a:bodyPr>
          <a:lstStyle/>
          <a:p>
            <a:pPr algn="just" defTabSz="914217"/>
            <a:r>
              <a:rPr lang="en-US"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Lorem ipsum dolor sit amet. Curabitur elementum posuere pretium. Curabitur elementum posuere pretium. Quisque nibh dolor, dignissim ac dignissim ut, luctus ac urna. Aliquam aliquet non massa quis.</a:t>
            </a:r>
          </a:p>
        </p:txBody>
      </p:sp>
      <p:sp>
        <p:nvSpPr>
          <p:cNvPr id="23" name="TextBox 22"/>
          <p:cNvSpPr txBox="1"/>
          <p:nvPr/>
        </p:nvSpPr>
        <p:spPr>
          <a:xfrm>
            <a:off x="4675161" y="4065527"/>
            <a:ext cx="2841291" cy="338536"/>
          </a:xfrm>
          <a:prstGeom prst="rect">
            <a:avLst/>
          </a:prstGeom>
          <a:noFill/>
        </p:spPr>
        <p:txBody>
          <a:bodyPr wrap="square" lIns="91422" tIns="45711" rIns="91422" bIns="45711" rtlCol="0">
            <a:spAutoFit/>
          </a:bodyPr>
          <a:lstStyle/>
          <a:p>
            <a:pPr algn="ctr" defTabSz="914217"/>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Showcase 2</a:t>
            </a:r>
          </a:p>
        </p:txBody>
      </p:sp>
      <p:sp>
        <p:nvSpPr>
          <p:cNvPr id="24" name="TextBox 23"/>
          <p:cNvSpPr txBox="1"/>
          <p:nvPr/>
        </p:nvSpPr>
        <p:spPr>
          <a:xfrm>
            <a:off x="4675161" y="4389819"/>
            <a:ext cx="2841291" cy="246203"/>
          </a:xfrm>
          <a:prstGeom prst="rect">
            <a:avLst/>
          </a:prstGeom>
          <a:noFill/>
        </p:spPr>
        <p:txBody>
          <a:bodyPr wrap="square" lIns="91422" tIns="45711" rIns="91422" bIns="45711" rtlCol="0">
            <a:spAutoFit/>
          </a:bodyPr>
          <a:lstStyle/>
          <a:p>
            <a:pPr algn="ctr" defTabSz="914217"/>
            <a:r>
              <a:rPr lang="en-US" sz="1000" i="1" dirty="0">
                <a:solidFill>
                  <a:prstClr val="white">
                    <a:lumMod val="65000"/>
                  </a:prstClr>
                </a:solidFill>
                <a:latin typeface="Calibri" panose="020F0502020204030204" pitchFamily="34" charset="0"/>
                <a:ea typeface="微软雅黑" panose="020B0503020204020204" pitchFamily="34" charset="-122"/>
                <a:cs typeface="Lato Regular"/>
                <a:sym typeface="Calibri" panose="020F0502020204030204" pitchFamily="34" charset="0"/>
              </a:rPr>
              <a:t>Put your subtitle here</a:t>
            </a:r>
          </a:p>
        </p:txBody>
      </p:sp>
      <p:sp>
        <p:nvSpPr>
          <p:cNvPr id="25" name="TextBox 24"/>
          <p:cNvSpPr txBox="1"/>
          <p:nvPr/>
        </p:nvSpPr>
        <p:spPr>
          <a:xfrm>
            <a:off x="4436694" y="4576451"/>
            <a:ext cx="3228970" cy="938700"/>
          </a:xfrm>
          <a:prstGeom prst="rect">
            <a:avLst/>
          </a:prstGeom>
          <a:noFill/>
        </p:spPr>
        <p:txBody>
          <a:bodyPr wrap="square" lIns="91422" tIns="45711" rIns="91422" bIns="45711" rtlCol="0">
            <a:spAutoFit/>
          </a:bodyPr>
          <a:lstStyle/>
          <a:p>
            <a:pPr algn="just" defTabSz="914217"/>
            <a:r>
              <a:rPr lang="en-US"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Lorem ipsum dolor sit amet. Curabitur elementum posuere pretium. Curabitur elementum posuere pretium. Quisque nibh dolor, dignissim ac dignissim ut, luctus ac urna. Aliquam aliquet non massa quis.</a:t>
            </a:r>
          </a:p>
        </p:txBody>
      </p:sp>
      <p:sp>
        <p:nvSpPr>
          <p:cNvPr id="26" name="TextBox 25"/>
          <p:cNvSpPr txBox="1"/>
          <p:nvPr/>
        </p:nvSpPr>
        <p:spPr>
          <a:xfrm>
            <a:off x="8020100" y="4059652"/>
            <a:ext cx="2841291" cy="338536"/>
          </a:xfrm>
          <a:prstGeom prst="rect">
            <a:avLst/>
          </a:prstGeom>
          <a:noFill/>
        </p:spPr>
        <p:txBody>
          <a:bodyPr wrap="square" lIns="91422" tIns="45711" rIns="91422" bIns="45711" rtlCol="0">
            <a:spAutoFit/>
          </a:bodyPr>
          <a:lstStyle/>
          <a:p>
            <a:pPr algn="ctr" defTabSz="914217"/>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Showcase 3</a:t>
            </a:r>
          </a:p>
        </p:txBody>
      </p:sp>
      <p:sp>
        <p:nvSpPr>
          <p:cNvPr id="27" name="TextBox 26"/>
          <p:cNvSpPr txBox="1"/>
          <p:nvPr/>
        </p:nvSpPr>
        <p:spPr>
          <a:xfrm>
            <a:off x="8020100" y="4383944"/>
            <a:ext cx="2841291" cy="246203"/>
          </a:xfrm>
          <a:prstGeom prst="rect">
            <a:avLst/>
          </a:prstGeom>
          <a:noFill/>
        </p:spPr>
        <p:txBody>
          <a:bodyPr wrap="square" lIns="91422" tIns="45711" rIns="91422" bIns="45711" rtlCol="0">
            <a:spAutoFit/>
          </a:bodyPr>
          <a:lstStyle/>
          <a:p>
            <a:pPr algn="ctr" defTabSz="914217"/>
            <a:r>
              <a:rPr lang="en-US" sz="1000" i="1" dirty="0">
                <a:solidFill>
                  <a:prstClr val="white">
                    <a:lumMod val="65000"/>
                  </a:prstClr>
                </a:solidFill>
                <a:latin typeface="Calibri" panose="020F0502020204030204" pitchFamily="34" charset="0"/>
                <a:ea typeface="微软雅黑" panose="020B0503020204020204" pitchFamily="34" charset="-122"/>
                <a:cs typeface="Lato Regular"/>
                <a:sym typeface="Calibri" panose="020F0502020204030204" pitchFamily="34" charset="0"/>
              </a:rPr>
              <a:t>Put your subtitle here</a:t>
            </a:r>
          </a:p>
        </p:txBody>
      </p:sp>
      <p:sp>
        <p:nvSpPr>
          <p:cNvPr id="28" name="TextBox 27"/>
          <p:cNvSpPr txBox="1"/>
          <p:nvPr/>
        </p:nvSpPr>
        <p:spPr>
          <a:xfrm>
            <a:off x="7781635" y="4570576"/>
            <a:ext cx="3228970" cy="938700"/>
          </a:xfrm>
          <a:prstGeom prst="rect">
            <a:avLst/>
          </a:prstGeom>
          <a:noFill/>
        </p:spPr>
        <p:txBody>
          <a:bodyPr wrap="square" lIns="91422" tIns="45711" rIns="91422" bIns="45711" rtlCol="0">
            <a:spAutoFit/>
          </a:bodyPr>
          <a:lstStyle/>
          <a:p>
            <a:pPr algn="just" defTabSz="914217"/>
            <a:r>
              <a:rPr lang="en-US"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Lorem ipsum dolor sit amet. Curabitur elementum posuere pretium. Curabitur elementum posuere pretium. Quisque nibh dolor, dignissim ac dignissim ut, luctus ac urna. Aliquam aliquet non massa quis.</a:t>
            </a:r>
          </a:p>
        </p:txBody>
      </p:sp>
      <p:pic>
        <p:nvPicPr>
          <p:cNvPr id="6" name="图片占位符 5">
            <a:extLst>
              <a:ext uri="{FF2B5EF4-FFF2-40B4-BE49-F238E27FC236}">
                <a16:creationId xmlns:a16="http://schemas.microsoft.com/office/drawing/2014/main" xmlns="" id="{BDD2DF56-E3D7-45A6-B0A6-3BFCE380AD43}"/>
              </a:ext>
            </a:extLst>
          </p:cNvPr>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l="2586" r="2586"/>
          <a:stretch>
            <a:fillRect/>
          </a:stretch>
        </p:blipFill>
        <p:spPr/>
      </p:pic>
      <p:pic>
        <p:nvPicPr>
          <p:cNvPr id="8" name="图片占位符 7">
            <a:extLst>
              <a:ext uri="{FF2B5EF4-FFF2-40B4-BE49-F238E27FC236}">
                <a16:creationId xmlns:a16="http://schemas.microsoft.com/office/drawing/2014/main" xmlns="" id="{F2E24110-C909-4C98-9037-B7E171080E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3035" r="3035"/>
          <a:stretch>
            <a:fillRect/>
          </a:stretch>
        </p:blipFill>
        <p:spPr/>
      </p:pic>
      <p:pic>
        <p:nvPicPr>
          <p:cNvPr id="13" name="图片占位符 12">
            <a:extLst>
              <a:ext uri="{FF2B5EF4-FFF2-40B4-BE49-F238E27FC236}">
                <a16:creationId xmlns:a16="http://schemas.microsoft.com/office/drawing/2014/main" xmlns="" id="{AAD79851-C694-4F8E-8695-D0EFC1DDC273}"/>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2666" r="2666"/>
          <a:stretch>
            <a:fillRect/>
          </a:stretch>
        </p:blipFill>
        <p:spPr/>
      </p:pic>
      <p:sp>
        <p:nvSpPr>
          <p:cNvPr id="14" name="文本框 6">
            <a:extLst>
              <a:ext uri="{FF2B5EF4-FFF2-40B4-BE49-F238E27FC236}">
                <a16:creationId xmlns:a16="http://schemas.microsoft.com/office/drawing/2014/main" xmlns="" id="{0432F0C6-8F6D-4E93-BE8E-28236D597C70}"/>
              </a:ext>
            </a:extLst>
          </p:cNvPr>
          <p:cNvSpPr txBox="1">
            <a:spLocks noChangeArrowheads="1"/>
          </p:cNvSpPr>
          <p:nvPr/>
        </p:nvSpPr>
        <p:spPr bwMode="auto">
          <a:xfrm>
            <a:off x="1020675" y="661137"/>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lang="en-US" altLang="zh-CN"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5" name="文本框 6">
            <a:extLst>
              <a:ext uri="{FF2B5EF4-FFF2-40B4-BE49-F238E27FC236}">
                <a16:creationId xmlns:a16="http://schemas.microsoft.com/office/drawing/2014/main" xmlns="" id="{C15D4B09-BD28-4A75-8550-00440DD4BD86}"/>
              </a:ext>
            </a:extLst>
          </p:cNvPr>
          <p:cNvSpPr txBox="1">
            <a:spLocks noChangeArrowheads="1"/>
          </p:cNvSpPr>
          <p:nvPr/>
        </p:nvSpPr>
        <p:spPr bwMode="auto">
          <a:xfrm>
            <a:off x="1020675" y="1095849"/>
            <a:ext cx="45012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217"/>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关注刘匠公众号，免费获取</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1000</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元</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PPT</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素材模板大礼包</a:t>
            </a:r>
            <a:endParaRPr lang="en-US" altLang="zh-CN" sz="1200" b="1" dirty="0">
              <a:latin typeface="Calibri" panose="020F0502020204030204" pitchFamily="34" charset="0"/>
              <a:ea typeface="微软雅黑" panose="020B0503020204020204" pitchFamily="34" charset="-122"/>
              <a:cs typeface="Lato Light"/>
              <a:sym typeface="Calibri" panose="020F0502020204030204" pitchFamily="34" charset="0"/>
            </a:endParaRPr>
          </a:p>
        </p:txBody>
      </p:sp>
    </p:spTree>
    <p:extLst>
      <p:ext uri="{BB962C8B-B14F-4D97-AF65-F5344CB8AC3E}">
        <p14:creationId xmlns:p14="http://schemas.microsoft.com/office/powerpoint/2010/main" val="3184834025"/>
      </p:ext>
    </p:extLst>
  </p:cSld>
  <p:clrMapOvr>
    <a:masterClrMapping/>
  </p:clrMapOvr>
  <mc:AlternateContent xmlns:mc="http://schemas.openxmlformats.org/markup-compatibility/2006">
    <mc:Choice xmlns:p14="http://schemas.microsoft.com/office/powerpoint/2010/main" Requires="p14">
      <p:transition spd="slow" p14:dur="1600">
        <p14:gallery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23" grpId="0"/>
      <p:bldP spid="24" grpId="0"/>
      <p:bldP spid="25" grpId="0"/>
      <p:bldP spid="26"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1548900" y="3885360"/>
            <a:ext cx="1141926" cy="369314"/>
          </a:xfrm>
          <a:prstGeom prst="rect">
            <a:avLst/>
          </a:prstGeom>
          <a:noFill/>
        </p:spPr>
        <p:txBody>
          <a:bodyPr wrap="square" lIns="91422" tIns="45711" rIns="91422" bIns="45711" rtlCol="0">
            <a:spAutoFit/>
          </a:bodyPr>
          <a:lstStyle/>
          <a:p>
            <a:pPr algn="ctr" defTabSz="914217"/>
            <a:r>
              <a:rPr lang="id-ID"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Default</a:t>
            </a:r>
          </a:p>
        </p:txBody>
      </p:sp>
      <p:sp>
        <p:nvSpPr>
          <p:cNvPr id="36" name="TextBox 35"/>
          <p:cNvSpPr txBox="1"/>
          <p:nvPr/>
        </p:nvSpPr>
        <p:spPr>
          <a:xfrm>
            <a:off x="873162" y="4256252"/>
            <a:ext cx="2476500" cy="892534"/>
          </a:xfrm>
          <a:prstGeom prst="rect">
            <a:avLst/>
          </a:prstGeom>
          <a:noFill/>
        </p:spPr>
        <p:txBody>
          <a:bodyPr wrap="square" lIns="91422" tIns="45711" rIns="91422" bIns="45711" rtlCol="0">
            <a:spAutoFit/>
          </a:bodyPr>
          <a:lstStyle/>
          <a:p>
            <a:pPr algn="ctr" defTabSz="914217"/>
            <a:r>
              <a:rPr lang="en-US" sz="13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In in tortor in urna pulvinar blandit. Aliquam dolor nulla.</a:t>
            </a:r>
            <a:endParaRPr lang="en-US" sz="1300" b="1"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sp>
        <p:nvSpPr>
          <p:cNvPr id="37" name="TextBox 36"/>
          <p:cNvSpPr txBox="1"/>
          <p:nvPr/>
        </p:nvSpPr>
        <p:spPr>
          <a:xfrm>
            <a:off x="3811588" y="3890646"/>
            <a:ext cx="2082800" cy="369314"/>
          </a:xfrm>
          <a:prstGeom prst="rect">
            <a:avLst/>
          </a:prstGeom>
          <a:noFill/>
        </p:spPr>
        <p:txBody>
          <a:bodyPr wrap="square" lIns="91422" tIns="45711" rIns="91422" bIns="45711" rtlCol="0">
            <a:spAutoFit/>
          </a:bodyPr>
          <a:lstStyle/>
          <a:p>
            <a:pPr algn="ctr" defTabSz="914217"/>
            <a:r>
              <a:rPr lang="id-ID"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Business</a:t>
            </a:r>
          </a:p>
        </p:txBody>
      </p:sp>
      <p:sp>
        <p:nvSpPr>
          <p:cNvPr id="38" name="TextBox 37"/>
          <p:cNvSpPr txBox="1"/>
          <p:nvPr/>
        </p:nvSpPr>
        <p:spPr>
          <a:xfrm>
            <a:off x="3608388" y="4261538"/>
            <a:ext cx="2476500" cy="892534"/>
          </a:xfrm>
          <a:prstGeom prst="rect">
            <a:avLst/>
          </a:prstGeom>
          <a:noFill/>
        </p:spPr>
        <p:txBody>
          <a:bodyPr wrap="square" lIns="91422" tIns="45711" rIns="91422" bIns="45711" rtlCol="0">
            <a:spAutoFit/>
          </a:bodyPr>
          <a:lstStyle/>
          <a:p>
            <a:pPr algn="ctr" defTabSz="914217"/>
            <a:r>
              <a:rPr lang="en-US" sz="13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In in tortor in urna pulvinar blandit. Aliquam dolor nulla.</a:t>
            </a:r>
            <a:endParaRPr lang="en-US" sz="1300" b="1"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sp>
        <p:nvSpPr>
          <p:cNvPr id="39" name="TextBox 38"/>
          <p:cNvSpPr txBox="1"/>
          <p:nvPr/>
        </p:nvSpPr>
        <p:spPr>
          <a:xfrm>
            <a:off x="6351588" y="3880433"/>
            <a:ext cx="2057400" cy="369314"/>
          </a:xfrm>
          <a:prstGeom prst="rect">
            <a:avLst/>
          </a:prstGeom>
          <a:noFill/>
        </p:spPr>
        <p:txBody>
          <a:bodyPr wrap="square" lIns="91422" tIns="45711" rIns="91422" bIns="45711" rtlCol="0">
            <a:spAutoFit/>
          </a:bodyPr>
          <a:lstStyle/>
          <a:p>
            <a:pPr algn="ctr" defTabSz="914217"/>
            <a:r>
              <a:rPr lang="id-ID"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Contact</a:t>
            </a:r>
          </a:p>
        </p:txBody>
      </p:sp>
      <p:sp>
        <p:nvSpPr>
          <p:cNvPr id="40" name="TextBox 39"/>
          <p:cNvSpPr txBox="1"/>
          <p:nvPr/>
        </p:nvSpPr>
        <p:spPr>
          <a:xfrm>
            <a:off x="6146309" y="4251325"/>
            <a:ext cx="2476500" cy="892534"/>
          </a:xfrm>
          <a:prstGeom prst="rect">
            <a:avLst/>
          </a:prstGeom>
          <a:noFill/>
        </p:spPr>
        <p:txBody>
          <a:bodyPr wrap="square" lIns="91422" tIns="45711" rIns="91422" bIns="45711" rtlCol="0">
            <a:spAutoFit/>
          </a:bodyPr>
          <a:lstStyle/>
          <a:p>
            <a:pPr algn="ctr" defTabSz="914217"/>
            <a:r>
              <a:rPr lang="en-US" sz="13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In in tortor in urna pulvinar blandit. Aliquam dolor nulla.</a:t>
            </a:r>
            <a:endParaRPr lang="en-US" sz="1300" b="1"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sp>
        <p:nvSpPr>
          <p:cNvPr id="41" name="TextBox 40"/>
          <p:cNvSpPr txBox="1"/>
          <p:nvPr/>
        </p:nvSpPr>
        <p:spPr>
          <a:xfrm>
            <a:off x="8969292" y="3885916"/>
            <a:ext cx="2329768" cy="369314"/>
          </a:xfrm>
          <a:prstGeom prst="rect">
            <a:avLst/>
          </a:prstGeom>
          <a:noFill/>
        </p:spPr>
        <p:txBody>
          <a:bodyPr wrap="square" lIns="91422" tIns="45711" rIns="91422" bIns="45711" rtlCol="0">
            <a:spAutoFit/>
          </a:bodyPr>
          <a:lstStyle/>
          <a:p>
            <a:pPr algn="ctr" defTabSz="914217"/>
            <a:r>
              <a:rPr lang="id-ID"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Advertising</a:t>
            </a:r>
          </a:p>
        </p:txBody>
      </p:sp>
      <p:sp>
        <p:nvSpPr>
          <p:cNvPr id="42" name="TextBox 41"/>
          <p:cNvSpPr txBox="1"/>
          <p:nvPr/>
        </p:nvSpPr>
        <p:spPr>
          <a:xfrm>
            <a:off x="8926313" y="4256808"/>
            <a:ext cx="2476500" cy="892534"/>
          </a:xfrm>
          <a:prstGeom prst="rect">
            <a:avLst/>
          </a:prstGeom>
          <a:noFill/>
        </p:spPr>
        <p:txBody>
          <a:bodyPr wrap="square" lIns="91422" tIns="45711" rIns="91422" bIns="45711" rtlCol="0">
            <a:spAutoFit/>
          </a:bodyPr>
          <a:lstStyle/>
          <a:p>
            <a:pPr algn="ctr" defTabSz="914217"/>
            <a:r>
              <a:rPr lang="en-US" sz="13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In in tortor in urna pulvinar blandit. Aliquam dolor nulla.</a:t>
            </a:r>
            <a:endParaRPr lang="en-US" sz="1300" b="1"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sp>
        <p:nvSpPr>
          <p:cNvPr id="54" name="Round Diagonal Corner Rectangle 53"/>
          <p:cNvSpPr/>
          <p:nvPr/>
        </p:nvSpPr>
        <p:spPr>
          <a:xfrm>
            <a:off x="1447300" y="2369082"/>
            <a:ext cx="1300879" cy="1301218"/>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3" name="Round Diagonal Corner Rectangle 52"/>
          <p:cNvSpPr/>
          <p:nvPr/>
        </p:nvSpPr>
        <p:spPr>
          <a:xfrm rot="5400000">
            <a:off x="4171622" y="2369252"/>
            <a:ext cx="1301218" cy="1300879"/>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5" name="Round Diagonal Corner Rectangle 54"/>
          <p:cNvSpPr/>
          <p:nvPr/>
        </p:nvSpPr>
        <p:spPr>
          <a:xfrm>
            <a:off x="6739373" y="2366365"/>
            <a:ext cx="1300879" cy="1301218"/>
          </a:xfrm>
          <a:prstGeom prst="round2DiagRect">
            <a:avLst>
              <a:gd name="adj1" fmla="val 18841"/>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6" name="Round Diagonal Corner Rectangle 45"/>
          <p:cNvSpPr/>
          <p:nvPr/>
        </p:nvSpPr>
        <p:spPr>
          <a:xfrm rot="16200000">
            <a:off x="9465768" y="2365025"/>
            <a:ext cx="1301218" cy="1300879"/>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914217"/>
            <a:endParaRPr lang="bg-BG">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43" name="Group 588"/>
          <p:cNvGrpSpPr>
            <a:grpSpLocks/>
          </p:cNvGrpSpPr>
          <p:nvPr/>
        </p:nvGrpSpPr>
        <p:grpSpPr bwMode="auto">
          <a:xfrm>
            <a:off x="1778840" y="2709598"/>
            <a:ext cx="630881" cy="564996"/>
            <a:chOff x="2061431" y="5656262"/>
            <a:chExt cx="583344" cy="522287"/>
          </a:xfrm>
          <a:solidFill>
            <a:schemeClr val="bg1"/>
          </a:solidFill>
        </p:grpSpPr>
        <p:sp>
          <p:nvSpPr>
            <p:cNvPr id="44" name="Freeform 539"/>
            <p:cNvSpPr>
              <a:spLocks noChangeArrowheads="1"/>
            </p:cNvSpPr>
            <p:nvPr/>
          </p:nvSpPr>
          <p:spPr bwMode="auto">
            <a:xfrm>
              <a:off x="2403475" y="5656262"/>
              <a:ext cx="241300" cy="238125"/>
            </a:xfrm>
            <a:custGeom>
              <a:avLst/>
              <a:gdLst>
                <a:gd name="T0" fmla="*/ 159 w 670"/>
                <a:gd name="T1" fmla="*/ 660 h 661"/>
                <a:gd name="T2" fmla="*/ 259 w 670"/>
                <a:gd name="T3" fmla="*/ 635 h 661"/>
                <a:gd name="T4" fmla="*/ 669 w 670"/>
                <a:gd name="T5" fmla="*/ 225 h 661"/>
                <a:gd name="T6" fmla="*/ 435 w 670"/>
                <a:gd name="T7" fmla="*/ 0 h 661"/>
                <a:gd name="T8" fmla="*/ 33 w 670"/>
                <a:gd name="T9" fmla="*/ 409 h 661"/>
                <a:gd name="T10" fmla="*/ 0 w 670"/>
                <a:gd name="T11" fmla="*/ 510 h 661"/>
                <a:gd name="T12" fmla="*/ 159 w 670"/>
                <a:gd name="T13" fmla="*/ 660 h 661"/>
                <a:gd name="T14" fmla="*/ 159 w 670"/>
                <a:gd name="T15" fmla="*/ 660 h 661"/>
                <a:gd name="T16" fmla="*/ 159 w 670"/>
                <a:gd name="T17" fmla="*/ 66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0" h="661">
                  <a:moveTo>
                    <a:pt x="159" y="660"/>
                  </a:moveTo>
                  <a:cubicBezTo>
                    <a:pt x="184" y="643"/>
                    <a:pt x="226" y="635"/>
                    <a:pt x="259" y="635"/>
                  </a:cubicBezTo>
                  <a:cubicBezTo>
                    <a:pt x="669" y="225"/>
                    <a:pt x="669" y="225"/>
                    <a:pt x="669" y="225"/>
                  </a:cubicBezTo>
                  <a:cubicBezTo>
                    <a:pt x="435" y="0"/>
                    <a:pt x="435" y="0"/>
                    <a:pt x="435" y="0"/>
                  </a:cubicBezTo>
                  <a:cubicBezTo>
                    <a:pt x="33" y="409"/>
                    <a:pt x="33" y="409"/>
                    <a:pt x="33" y="409"/>
                  </a:cubicBezTo>
                  <a:cubicBezTo>
                    <a:pt x="33" y="443"/>
                    <a:pt x="25" y="485"/>
                    <a:pt x="0" y="510"/>
                  </a:cubicBezTo>
                  <a:lnTo>
                    <a:pt x="159" y="660"/>
                  </a:lnTo>
                  <a:close/>
                  <a:moveTo>
                    <a:pt x="159" y="660"/>
                  </a:moveTo>
                  <a:lnTo>
                    <a:pt x="159" y="66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7" name="Freeform 540"/>
            <p:cNvSpPr>
              <a:spLocks noChangeArrowheads="1"/>
            </p:cNvSpPr>
            <p:nvPr/>
          </p:nvSpPr>
          <p:spPr bwMode="auto">
            <a:xfrm>
              <a:off x="2124075" y="5981699"/>
              <a:ext cx="196850" cy="195263"/>
            </a:xfrm>
            <a:custGeom>
              <a:avLst/>
              <a:gdLst>
                <a:gd name="T0" fmla="*/ 226 w 545"/>
                <a:gd name="T1" fmla="*/ 259 h 544"/>
                <a:gd name="T2" fmla="*/ 209 w 545"/>
                <a:gd name="T3" fmla="*/ 242 h 544"/>
                <a:gd name="T4" fmla="*/ 134 w 545"/>
                <a:gd name="T5" fmla="*/ 301 h 544"/>
                <a:gd name="T6" fmla="*/ 0 w 545"/>
                <a:gd name="T7" fmla="*/ 510 h 544"/>
                <a:gd name="T8" fmla="*/ 34 w 545"/>
                <a:gd name="T9" fmla="*/ 543 h 544"/>
                <a:gd name="T10" fmla="*/ 243 w 545"/>
                <a:gd name="T11" fmla="*/ 409 h 544"/>
                <a:gd name="T12" fmla="*/ 301 w 545"/>
                <a:gd name="T13" fmla="*/ 334 h 544"/>
                <a:gd name="T14" fmla="*/ 285 w 545"/>
                <a:gd name="T15" fmla="*/ 317 h 544"/>
                <a:gd name="T16" fmla="*/ 544 w 545"/>
                <a:gd name="T17" fmla="*/ 58 h 544"/>
                <a:gd name="T18" fmla="*/ 485 w 545"/>
                <a:gd name="T19" fmla="*/ 0 h 544"/>
                <a:gd name="T20" fmla="*/ 226 w 545"/>
                <a:gd name="T21" fmla="*/ 259 h 544"/>
                <a:gd name="T22" fmla="*/ 226 w 545"/>
                <a:gd name="T23" fmla="*/ 259 h 544"/>
                <a:gd name="T24" fmla="*/ 226 w 545"/>
                <a:gd name="T25" fmla="*/ 2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5" h="544">
                  <a:moveTo>
                    <a:pt x="226" y="259"/>
                  </a:moveTo>
                  <a:lnTo>
                    <a:pt x="209" y="242"/>
                  </a:lnTo>
                  <a:lnTo>
                    <a:pt x="134" y="301"/>
                  </a:lnTo>
                  <a:lnTo>
                    <a:pt x="0" y="510"/>
                  </a:lnTo>
                  <a:lnTo>
                    <a:pt x="34" y="543"/>
                  </a:lnTo>
                  <a:lnTo>
                    <a:pt x="243" y="409"/>
                  </a:lnTo>
                  <a:lnTo>
                    <a:pt x="301" y="334"/>
                  </a:lnTo>
                  <a:lnTo>
                    <a:pt x="285" y="317"/>
                  </a:lnTo>
                  <a:lnTo>
                    <a:pt x="544" y="58"/>
                  </a:lnTo>
                  <a:lnTo>
                    <a:pt x="485" y="0"/>
                  </a:lnTo>
                  <a:lnTo>
                    <a:pt x="226" y="259"/>
                  </a:lnTo>
                  <a:close/>
                  <a:moveTo>
                    <a:pt x="226" y="259"/>
                  </a:moveTo>
                  <a:lnTo>
                    <a:pt x="226" y="259"/>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8" name="Freeform 541"/>
            <p:cNvSpPr>
              <a:spLocks noChangeArrowheads="1"/>
            </p:cNvSpPr>
            <p:nvPr/>
          </p:nvSpPr>
          <p:spPr bwMode="auto">
            <a:xfrm>
              <a:off x="2124075" y="5981699"/>
              <a:ext cx="196850" cy="195263"/>
            </a:xfrm>
            <a:custGeom>
              <a:avLst/>
              <a:gdLst>
                <a:gd name="T0" fmla="*/ 226 w 545"/>
                <a:gd name="T1" fmla="*/ 259 h 544"/>
                <a:gd name="T2" fmla="*/ 209 w 545"/>
                <a:gd name="T3" fmla="*/ 242 h 544"/>
                <a:gd name="T4" fmla="*/ 134 w 545"/>
                <a:gd name="T5" fmla="*/ 301 h 544"/>
                <a:gd name="T6" fmla="*/ 0 w 545"/>
                <a:gd name="T7" fmla="*/ 510 h 544"/>
                <a:gd name="T8" fmla="*/ 34 w 545"/>
                <a:gd name="T9" fmla="*/ 543 h 544"/>
                <a:gd name="T10" fmla="*/ 243 w 545"/>
                <a:gd name="T11" fmla="*/ 409 h 544"/>
                <a:gd name="T12" fmla="*/ 301 w 545"/>
                <a:gd name="T13" fmla="*/ 334 h 544"/>
                <a:gd name="T14" fmla="*/ 285 w 545"/>
                <a:gd name="T15" fmla="*/ 317 h 544"/>
                <a:gd name="T16" fmla="*/ 544 w 545"/>
                <a:gd name="T17" fmla="*/ 58 h 544"/>
                <a:gd name="T18" fmla="*/ 485 w 545"/>
                <a:gd name="T19" fmla="*/ 0 h 544"/>
                <a:gd name="T20" fmla="*/ 226 w 545"/>
                <a:gd name="T21" fmla="*/ 2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5" h="544">
                  <a:moveTo>
                    <a:pt x="226" y="259"/>
                  </a:moveTo>
                  <a:lnTo>
                    <a:pt x="209" y="242"/>
                  </a:lnTo>
                  <a:lnTo>
                    <a:pt x="134" y="301"/>
                  </a:lnTo>
                  <a:lnTo>
                    <a:pt x="0" y="510"/>
                  </a:lnTo>
                  <a:lnTo>
                    <a:pt x="34" y="543"/>
                  </a:lnTo>
                  <a:lnTo>
                    <a:pt x="243" y="409"/>
                  </a:lnTo>
                  <a:lnTo>
                    <a:pt x="301" y="334"/>
                  </a:lnTo>
                  <a:lnTo>
                    <a:pt x="285" y="317"/>
                  </a:lnTo>
                  <a:lnTo>
                    <a:pt x="544" y="58"/>
                  </a:lnTo>
                  <a:lnTo>
                    <a:pt x="485" y="0"/>
                  </a:lnTo>
                  <a:lnTo>
                    <a:pt x="226" y="259"/>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9" name="Freeform 542"/>
            <p:cNvSpPr>
              <a:spLocks noChangeArrowheads="1"/>
            </p:cNvSpPr>
            <p:nvPr/>
          </p:nvSpPr>
          <p:spPr bwMode="auto">
            <a:xfrm>
              <a:off x="2205038" y="6075362"/>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 name="Freeform 543"/>
            <p:cNvSpPr>
              <a:spLocks noChangeArrowheads="1"/>
            </p:cNvSpPr>
            <p:nvPr/>
          </p:nvSpPr>
          <p:spPr bwMode="auto">
            <a:xfrm>
              <a:off x="2061431" y="5662612"/>
              <a:ext cx="520701" cy="515937"/>
            </a:xfrm>
            <a:custGeom>
              <a:avLst/>
              <a:gdLst>
                <a:gd name="T0" fmla="*/ 644 w 1448"/>
                <a:gd name="T1" fmla="*/ 427 h 1431"/>
                <a:gd name="T2" fmla="*/ 561 w 1448"/>
                <a:gd name="T3" fmla="*/ 117 h 1431"/>
                <a:gd name="T4" fmla="*/ 251 w 1448"/>
                <a:gd name="T5" fmla="*/ 34 h 1431"/>
                <a:gd name="T6" fmla="*/ 435 w 1448"/>
                <a:gd name="T7" fmla="*/ 209 h 1431"/>
                <a:gd name="T8" fmla="*/ 385 w 1448"/>
                <a:gd name="T9" fmla="*/ 385 h 1431"/>
                <a:gd name="T10" fmla="*/ 210 w 1448"/>
                <a:gd name="T11" fmla="*/ 435 h 1431"/>
                <a:gd name="T12" fmla="*/ 34 w 1448"/>
                <a:gd name="T13" fmla="*/ 251 h 1431"/>
                <a:gd name="T14" fmla="*/ 109 w 1448"/>
                <a:gd name="T15" fmla="*/ 561 h 1431"/>
                <a:gd name="T16" fmla="*/ 435 w 1448"/>
                <a:gd name="T17" fmla="*/ 644 h 1431"/>
                <a:gd name="T18" fmla="*/ 1179 w 1448"/>
                <a:gd name="T19" fmla="*/ 1380 h 1431"/>
                <a:gd name="T20" fmla="*/ 1288 w 1448"/>
                <a:gd name="T21" fmla="*/ 1430 h 1431"/>
                <a:gd name="T22" fmla="*/ 1388 w 1448"/>
                <a:gd name="T23" fmla="*/ 1380 h 1431"/>
                <a:gd name="T24" fmla="*/ 1388 w 1448"/>
                <a:gd name="T25" fmla="*/ 1171 h 1431"/>
                <a:gd name="T26" fmla="*/ 644 w 1448"/>
                <a:gd name="T27" fmla="*/ 427 h 1431"/>
                <a:gd name="T28" fmla="*/ 1296 w 1448"/>
                <a:gd name="T29" fmla="*/ 1355 h 1431"/>
                <a:gd name="T30" fmla="*/ 1238 w 1448"/>
                <a:gd name="T31" fmla="*/ 1305 h 1431"/>
                <a:gd name="T32" fmla="*/ 1296 w 1448"/>
                <a:gd name="T33" fmla="*/ 1246 h 1431"/>
                <a:gd name="T34" fmla="*/ 1355 w 1448"/>
                <a:gd name="T35" fmla="*/ 1305 h 1431"/>
                <a:gd name="T36" fmla="*/ 1296 w 1448"/>
                <a:gd name="T37" fmla="*/ 1355 h 1431"/>
                <a:gd name="T38" fmla="*/ 1296 w 1448"/>
                <a:gd name="T39" fmla="*/ 1355 h 1431"/>
                <a:gd name="T40" fmla="*/ 1296 w 1448"/>
                <a:gd name="T41" fmla="*/ 1355 h 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8" h="1431">
                  <a:moveTo>
                    <a:pt x="644" y="427"/>
                  </a:moveTo>
                  <a:cubicBezTo>
                    <a:pt x="678" y="318"/>
                    <a:pt x="644" y="201"/>
                    <a:pt x="561" y="117"/>
                  </a:cubicBezTo>
                  <a:cubicBezTo>
                    <a:pt x="477" y="34"/>
                    <a:pt x="360" y="0"/>
                    <a:pt x="251" y="34"/>
                  </a:cubicBezTo>
                  <a:cubicBezTo>
                    <a:pt x="435" y="209"/>
                    <a:pt x="435" y="209"/>
                    <a:pt x="435" y="209"/>
                  </a:cubicBezTo>
                  <a:cubicBezTo>
                    <a:pt x="385" y="385"/>
                    <a:pt x="385" y="385"/>
                    <a:pt x="385" y="385"/>
                  </a:cubicBezTo>
                  <a:cubicBezTo>
                    <a:pt x="210" y="435"/>
                    <a:pt x="210" y="435"/>
                    <a:pt x="210" y="435"/>
                  </a:cubicBezTo>
                  <a:cubicBezTo>
                    <a:pt x="34" y="251"/>
                    <a:pt x="34" y="251"/>
                    <a:pt x="34" y="251"/>
                  </a:cubicBezTo>
                  <a:cubicBezTo>
                    <a:pt x="0" y="360"/>
                    <a:pt x="25" y="477"/>
                    <a:pt x="109" y="561"/>
                  </a:cubicBezTo>
                  <a:cubicBezTo>
                    <a:pt x="201" y="653"/>
                    <a:pt x="326" y="677"/>
                    <a:pt x="435" y="644"/>
                  </a:cubicBezTo>
                  <a:cubicBezTo>
                    <a:pt x="1179" y="1380"/>
                    <a:pt x="1179" y="1380"/>
                    <a:pt x="1179" y="1380"/>
                  </a:cubicBezTo>
                  <a:cubicBezTo>
                    <a:pt x="1204" y="1413"/>
                    <a:pt x="1246" y="1430"/>
                    <a:pt x="1288" y="1430"/>
                  </a:cubicBezTo>
                  <a:cubicBezTo>
                    <a:pt x="1321" y="1430"/>
                    <a:pt x="1363" y="1413"/>
                    <a:pt x="1388" y="1380"/>
                  </a:cubicBezTo>
                  <a:cubicBezTo>
                    <a:pt x="1447" y="1321"/>
                    <a:pt x="1447" y="1229"/>
                    <a:pt x="1388" y="1171"/>
                  </a:cubicBezTo>
                  <a:lnTo>
                    <a:pt x="644" y="427"/>
                  </a:lnTo>
                  <a:close/>
                  <a:moveTo>
                    <a:pt x="1296" y="1355"/>
                  </a:moveTo>
                  <a:cubicBezTo>
                    <a:pt x="1263" y="1355"/>
                    <a:pt x="1238" y="1330"/>
                    <a:pt x="1238" y="1305"/>
                  </a:cubicBezTo>
                  <a:cubicBezTo>
                    <a:pt x="1238" y="1271"/>
                    <a:pt x="1263" y="1246"/>
                    <a:pt x="1296" y="1246"/>
                  </a:cubicBezTo>
                  <a:cubicBezTo>
                    <a:pt x="1330" y="1246"/>
                    <a:pt x="1355" y="1271"/>
                    <a:pt x="1355" y="1305"/>
                  </a:cubicBezTo>
                  <a:cubicBezTo>
                    <a:pt x="1355" y="1330"/>
                    <a:pt x="1330" y="1355"/>
                    <a:pt x="1296" y="1355"/>
                  </a:cubicBezTo>
                  <a:close/>
                  <a:moveTo>
                    <a:pt x="1296" y="1355"/>
                  </a:moveTo>
                  <a:lnTo>
                    <a:pt x="1296" y="1355"/>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51" name="Freeform 290"/>
          <p:cNvSpPr>
            <a:spLocks noChangeArrowheads="1"/>
          </p:cNvSpPr>
          <p:nvPr/>
        </p:nvSpPr>
        <p:spPr bwMode="auto">
          <a:xfrm>
            <a:off x="4483061" y="2747672"/>
            <a:ext cx="713160" cy="552371"/>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p:spPr>
        <p:txBody>
          <a:bodyPr wrap="none" lIns="121893" tIns="60946" rIns="121893" bIns="60946" anchor="ctr"/>
          <a:lstStyle/>
          <a:p>
            <a:pPr defTabSz="914217">
              <a:defRPr/>
            </a:pPr>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2" name="Freeform 237"/>
          <p:cNvSpPr>
            <a:spLocks noChangeArrowheads="1"/>
          </p:cNvSpPr>
          <p:nvPr/>
        </p:nvSpPr>
        <p:spPr bwMode="auto">
          <a:xfrm>
            <a:off x="7095594" y="2777898"/>
            <a:ext cx="584330" cy="429260"/>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wrap="none" lIns="121893" tIns="60946" rIns="121893" bIns="60946" anchor="ctr"/>
          <a:lstStyle/>
          <a:p>
            <a:pPr defTabSz="914217">
              <a:defRPr/>
            </a:pPr>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 name="AutoShape 19"/>
          <p:cNvSpPr>
            <a:spLocks/>
          </p:cNvSpPr>
          <p:nvPr/>
        </p:nvSpPr>
        <p:spPr bwMode="auto">
          <a:xfrm>
            <a:off x="9896981" y="2744279"/>
            <a:ext cx="476143" cy="47626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50789" tIns="50789" rIns="50789" bIns="50789" anchor="ctr"/>
          <a:lstStyle/>
          <a:p>
            <a:pPr defTabSz="457098">
              <a:defRPr/>
            </a:pPr>
            <a:endParaRPr lang="es-ES" sz="2900" dirty="0">
              <a:solidFill>
                <a:prstClr val="white"/>
              </a:solidFill>
              <a:effectLst>
                <a:outerShdw blurRad="38100" dist="38100" dir="2700000" algn="tl">
                  <a:srgbClr val="000000"/>
                </a:outerShdw>
              </a:effectLst>
              <a:latin typeface="Calibri" panose="020F0502020204030204" pitchFamily="34" charset="0"/>
              <a:ea typeface="微软雅黑" panose="020B0503020204020204" pitchFamily="34" charset="-122"/>
              <a:cs typeface="Gill Sans" charset="0"/>
              <a:sym typeface="Calibri" panose="020F0502020204030204" pitchFamily="34" charset="0"/>
            </a:endParaRPr>
          </a:p>
        </p:txBody>
      </p:sp>
      <p:sp>
        <p:nvSpPr>
          <p:cNvPr id="23" name="文本框 6">
            <a:extLst>
              <a:ext uri="{FF2B5EF4-FFF2-40B4-BE49-F238E27FC236}">
                <a16:creationId xmlns:a16="http://schemas.microsoft.com/office/drawing/2014/main" xmlns="" id="{F8D66D91-228F-48E2-9D97-A3E88AE93B60}"/>
              </a:ext>
            </a:extLst>
          </p:cNvPr>
          <p:cNvSpPr txBox="1">
            <a:spLocks noChangeArrowheads="1"/>
          </p:cNvSpPr>
          <p:nvPr/>
        </p:nvSpPr>
        <p:spPr bwMode="auto">
          <a:xfrm>
            <a:off x="1020675" y="661137"/>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lang="en-US" altLang="zh-CN"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24" name="文本框 6">
            <a:extLst>
              <a:ext uri="{FF2B5EF4-FFF2-40B4-BE49-F238E27FC236}">
                <a16:creationId xmlns:a16="http://schemas.microsoft.com/office/drawing/2014/main" xmlns="" id="{9323A9F0-1A08-4C8C-820A-78EC273D8527}"/>
              </a:ext>
            </a:extLst>
          </p:cNvPr>
          <p:cNvSpPr txBox="1">
            <a:spLocks noChangeArrowheads="1"/>
          </p:cNvSpPr>
          <p:nvPr/>
        </p:nvSpPr>
        <p:spPr bwMode="auto">
          <a:xfrm>
            <a:off x="1020675" y="1095849"/>
            <a:ext cx="45012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217"/>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关注刘匠公众号，免费获取</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1000</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元</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PPT</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素材模板大礼包</a:t>
            </a:r>
            <a:endParaRPr lang="en-US" altLang="zh-CN" sz="1200" b="1" dirty="0">
              <a:latin typeface="Calibri" panose="020F0502020204030204" pitchFamily="34" charset="0"/>
              <a:ea typeface="微软雅黑" panose="020B0503020204020204" pitchFamily="34" charset="-122"/>
              <a:cs typeface="Lato Light"/>
              <a:sym typeface="Calibri" panose="020F0502020204030204" pitchFamily="34" charset="0"/>
            </a:endParaRPr>
          </a:p>
        </p:txBody>
      </p:sp>
    </p:spTree>
    <p:extLst>
      <p:ext uri="{BB962C8B-B14F-4D97-AF65-F5344CB8AC3E}">
        <p14:creationId xmlns:p14="http://schemas.microsoft.com/office/powerpoint/2010/main" val="3696956583"/>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500"/>
                                        <p:tgtEl>
                                          <p:spTgt spid="5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P spid="41" grpId="0"/>
      <p:bldP spid="42" grpId="0"/>
      <p:bldP spid="54" grpId="0" animBg="1"/>
      <p:bldP spid="53" grpId="0" animBg="1"/>
      <p:bldP spid="55" grpId="0" animBg="1"/>
      <p:bldP spid="46" grpId="0" animBg="1"/>
      <p:bldP spid="51" grpId="0" animBg="1"/>
      <p:bldP spid="52" grpId="0" animBg="1"/>
      <p:bldP spid="5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ountains.png"/>
          <p:cNvPicPr>
            <a:picLocks noChangeAspect="1"/>
          </p:cNvPicPr>
          <p:nvPr/>
        </p:nvPicPr>
        <p:blipFill>
          <a:blip r:embed="rId2">
            <a:alphaModFix amt="86000"/>
            <a:extLst>
              <a:ext uri="{28A0092B-C50C-407E-A947-70E740481C1C}">
                <a14:useLocalDpi xmlns:a14="http://schemas.microsoft.com/office/drawing/2010/main" val="0"/>
              </a:ext>
            </a:extLst>
          </a:blip>
          <a:stretch>
            <a:fillRect/>
          </a:stretch>
        </p:blipFill>
        <p:spPr>
          <a:xfrm>
            <a:off x="-64201" y="4529117"/>
            <a:ext cx="12322903" cy="2478995"/>
          </a:xfrm>
          <a:prstGeom prst="rect">
            <a:avLst/>
          </a:prstGeom>
        </p:spPr>
      </p:pic>
      <p:cxnSp>
        <p:nvCxnSpPr>
          <p:cNvPr id="7" name="Straight Connector 6"/>
          <p:cNvCxnSpPr/>
          <p:nvPr/>
        </p:nvCxnSpPr>
        <p:spPr>
          <a:xfrm flipV="1">
            <a:off x="1723873" y="3050555"/>
            <a:ext cx="0" cy="2098718"/>
          </a:xfrm>
          <a:prstGeom prst="line">
            <a:avLst/>
          </a:prstGeom>
          <a:ln w="9525" cmpd="sng">
            <a:solidFill>
              <a:srgbClr val="D1D1D1"/>
            </a:solidFill>
            <a:tailEnd type="ova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602141" y="3417456"/>
            <a:ext cx="246231" cy="400081"/>
          </a:xfrm>
          <a:prstGeom prst="rect">
            <a:avLst/>
          </a:prstGeom>
          <a:noFill/>
        </p:spPr>
        <p:txBody>
          <a:bodyPr wrap="none" lIns="121893" tIns="60946" rIns="121893" bIns="60946" rtlCol="0">
            <a:spAutoFit/>
          </a:bodyP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 name="Title 20"/>
          <p:cNvSpPr txBox="1">
            <a:spLocks/>
          </p:cNvSpPr>
          <p:nvPr/>
        </p:nvSpPr>
        <p:spPr>
          <a:xfrm>
            <a:off x="802769" y="1803786"/>
            <a:ext cx="1816498" cy="269304"/>
          </a:xfrm>
          <a:prstGeom prst="rect">
            <a:avLst/>
          </a:prstGeom>
        </p:spPr>
        <p:txBody>
          <a:bodyPr vert="horz" wrap="squar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First Step</a:t>
            </a:r>
          </a:p>
        </p:txBody>
      </p:sp>
      <p:sp>
        <p:nvSpPr>
          <p:cNvPr id="11" name="Title 20"/>
          <p:cNvSpPr txBox="1">
            <a:spLocks/>
          </p:cNvSpPr>
          <p:nvPr/>
        </p:nvSpPr>
        <p:spPr>
          <a:xfrm>
            <a:off x="627127" y="2028975"/>
            <a:ext cx="2193492" cy="880241"/>
          </a:xfrm>
          <a:prstGeom prst="rect">
            <a:avLst/>
          </a:prstGeom>
        </p:spPr>
        <p:txBody>
          <a:bodyPr vert="horz" wrap="square" lIns="4572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30000"/>
              </a:lnSpc>
            </a:pPr>
            <a:r>
              <a:rPr lang="pt-BR"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Aliquam tincidunt ante nec sem congue convallis.. </a:t>
            </a:r>
            <a:endParaRPr lang="en-US"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cxnSp>
        <p:nvCxnSpPr>
          <p:cNvPr id="12" name="Straight Connector 11"/>
          <p:cNvCxnSpPr/>
          <p:nvPr/>
        </p:nvCxnSpPr>
        <p:spPr>
          <a:xfrm flipV="1">
            <a:off x="3866562" y="4125579"/>
            <a:ext cx="0" cy="889617"/>
          </a:xfrm>
          <a:prstGeom prst="line">
            <a:avLst/>
          </a:prstGeom>
          <a:ln w="9525" cmpd="sng">
            <a:solidFill>
              <a:srgbClr val="D1D1D1"/>
            </a:solidFill>
            <a:tailEnd type="oval"/>
          </a:ln>
          <a:effectLst/>
        </p:spPr>
        <p:style>
          <a:lnRef idx="2">
            <a:schemeClr val="accent1"/>
          </a:lnRef>
          <a:fillRef idx="0">
            <a:schemeClr val="accent1"/>
          </a:fillRef>
          <a:effectRef idx="1">
            <a:schemeClr val="accent1"/>
          </a:effectRef>
          <a:fontRef idx="minor">
            <a:schemeClr val="tx1"/>
          </a:fontRef>
        </p:style>
      </p:cxnSp>
      <p:sp>
        <p:nvSpPr>
          <p:cNvPr id="14" name="Title 20"/>
          <p:cNvSpPr txBox="1">
            <a:spLocks/>
          </p:cNvSpPr>
          <p:nvPr/>
        </p:nvSpPr>
        <p:spPr>
          <a:xfrm>
            <a:off x="2945459" y="2750476"/>
            <a:ext cx="1816498" cy="269304"/>
          </a:xfrm>
          <a:prstGeom prst="rect">
            <a:avLst/>
          </a:prstGeom>
        </p:spPr>
        <p:txBody>
          <a:bodyPr vert="horz" wrap="squar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Second Step</a:t>
            </a:r>
          </a:p>
        </p:txBody>
      </p:sp>
      <p:sp>
        <p:nvSpPr>
          <p:cNvPr id="15" name="Title 20"/>
          <p:cNvSpPr txBox="1">
            <a:spLocks/>
          </p:cNvSpPr>
          <p:nvPr/>
        </p:nvSpPr>
        <p:spPr>
          <a:xfrm>
            <a:off x="2769817" y="2975665"/>
            <a:ext cx="2193492" cy="880241"/>
          </a:xfrm>
          <a:prstGeom prst="rect">
            <a:avLst/>
          </a:prstGeom>
        </p:spPr>
        <p:txBody>
          <a:bodyPr vert="horz" wrap="square" lIns="4572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30000"/>
              </a:lnSpc>
            </a:pPr>
            <a:r>
              <a:rPr lang="pt-BR"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Aliquam tincidunt ante nec sem congue convallis.. </a:t>
            </a:r>
            <a:endParaRPr lang="en-US"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cxnSp>
        <p:nvCxnSpPr>
          <p:cNvPr id="16" name="Straight Connector 15"/>
          <p:cNvCxnSpPr/>
          <p:nvPr/>
        </p:nvCxnSpPr>
        <p:spPr>
          <a:xfrm flipH="1" flipV="1">
            <a:off x="6344725" y="3034908"/>
            <a:ext cx="28315" cy="2299093"/>
          </a:xfrm>
          <a:prstGeom prst="line">
            <a:avLst/>
          </a:prstGeom>
          <a:ln w="9525" cmpd="sng">
            <a:solidFill>
              <a:srgbClr val="D1D1D1"/>
            </a:solidFill>
            <a:tailEnd type="ova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7536993" y="3367170"/>
            <a:ext cx="246231" cy="400081"/>
          </a:xfrm>
          <a:prstGeom prst="rect">
            <a:avLst/>
          </a:prstGeom>
          <a:noFill/>
        </p:spPr>
        <p:txBody>
          <a:bodyPr wrap="none" lIns="121893" tIns="60946" rIns="121893" bIns="60946" rtlCol="0">
            <a:spAutoFit/>
          </a:bodyP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 name="Title 20"/>
          <p:cNvSpPr txBox="1">
            <a:spLocks/>
          </p:cNvSpPr>
          <p:nvPr/>
        </p:nvSpPr>
        <p:spPr>
          <a:xfrm>
            <a:off x="5423620" y="1788136"/>
            <a:ext cx="1816498" cy="269304"/>
          </a:xfrm>
          <a:prstGeom prst="rect">
            <a:avLst/>
          </a:prstGeom>
        </p:spPr>
        <p:txBody>
          <a:bodyPr vert="horz" wrap="squar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Third Step</a:t>
            </a:r>
          </a:p>
        </p:txBody>
      </p:sp>
      <p:sp>
        <p:nvSpPr>
          <p:cNvPr id="20" name="Title 20"/>
          <p:cNvSpPr txBox="1">
            <a:spLocks/>
          </p:cNvSpPr>
          <p:nvPr/>
        </p:nvSpPr>
        <p:spPr>
          <a:xfrm>
            <a:off x="5247978" y="2013325"/>
            <a:ext cx="2193492" cy="880241"/>
          </a:xfrm>
          <a:prstGeom prst="rect">
            <a:avLst/>
          </a:prstGeom>
        </p:spPr>
        <p:txBody>
          <a:bodyPr vert="horz" wrap="square" lIns="4572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30000"/>
              </a:lnSpc>
            </a:pPr>
            <a:r>
              <a:rPr lang="pt-BR"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Aliquam tincidunt ante nec sem congue convallis.. </a:t>
            </a:r>
            <a:endParaRPr lang="en-US"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cxnSp>
        <p:nvCxnSpPr>
          <p:cNvPr id="21" name="Straight Connector 20"/>
          <p:cNvCxnSpPr/>
          <p:nvPr/>
        </p:nvCxnSpPr>
        <p:spPr>
          <a:xfrm flipV="1">
            <a:off x="10401568" y="4029113"/>
            <a:ext cx="0" cy="837315"/>
          </a:xfrm>
          <a:prstGeom prst="line">
            <a:avLst/>
          </a:prstGeom>
          <a:ln w="9525" cmpd="sng">
            <a:solidFill>
              <a:srgbClr val="D1D1D1"/>
            </a:solidFill>
            <a:tailEnd type="oval"/>
          </a:ln>
          <a:effectLst/>
        </p:spPr>
        <p:style>
          <a:lnRef idx="2">
            <a:schemeClr val="accent1"/>
          </a:lnRef>
          <a:fillRef idx="0">
            <a:schemeClr val="accent1"/>
          </a:fillRef>
          <a:effectRef idx="1">
            <a:schemeClr val="accent1"/>
          </a:effectRef>
          <a:fontRef idx="minor">
            <a:schemeClr val="tx1"/>
          </a:fontRef>
        </p:style>
      </p:cxnSp>
      <p:sp>
        <p:nvSpPr>
          <p:cNvPr id="23" name="Title 20"/>
          <p:cNvSpPr txBox="1">
            <a:spLocks/>
          </p:cNvSpPr>
          <p:nvPr/>
        </p:nvSpPr>
        <p:spPr>
          <a:xfrm>
            <a:off x="9480465" y="2700191"/>
            <a:ext cx="1816498" cy="269304"/>
          </a:xfrm>
          <a:prstGeom prst="rect">
            <a:avLst/>
          </a:prstGeom>
        </p:spPr>
        <p:txBody>
          <a:bodyPr vert="horz" wrap="squar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Fifth Step</a:t>
            </a:r>
          </a:p>
        </p:txBody>
      </p:sp>
      <p:sp>
        <p:nvSpPr>
          <p:cNvPr id="24" name="Title 20"/>
          <p:cNvSpPr txBox="1">
            <a:spLocks/>
          </p:cNvSpPr>
          <p:nvPr/>
        </p:nvSpPr>
        <p:spPr>
          <a:xfrm>
            <a:off x="9304823" y="2925380"/>
            <a:ext cx="2193492" cy="880241"/>
          </a:xfrm>
          <a:prstGeom prst="rect">
            <a:avLst/>
          </a:prstGeom>
        </p:spPr>
        <p:txBody>
          <a:bodyPr vert="horz" wrap="square" lIns="4572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30000"/>
              </a:lnSpc>
            </a:pPr>
            <a:r>
              <a:rPr lang="pt-BR"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Aliquam tincidunt ante nec sem congue convallis.. </a:t>
            </a:r>
            <a:endParaRPr lang="en-US"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cxnSp>
        <p:nvCxnSpPr>
          <p:cNvPr id="25" name="Straight Connector 24"/>
          <p:cNvCxnSpPr/>
          <p:nvPr/>
        </p:nvCxnSpPr>
        <p:spPr>
          <a:xfrm flipV="1">
            <a:off x="8168870" y="4285439"/>
            <a:ext cx="0" cy="729756"/>
          </a:xfrm>
          <a:prstGeom prst="line">
            <a:avLst/>
          </a:prstGeom>
          <a:ln w="9525" cmpd="sng">
            <a:solidFill>
              <a:srgbClr val="D1D1D1"/>
            </a:solidFill>
            <a:tailEnd type="oval"/>
          </a:ln>
          <a:effectLst/>
        </p:spPr>
        <p:style>
          <a:lnRef idx="2">
            <a:schemeClr val="accent1"/>
          </a:lnRef>
          <a:fillRef idx="0">
            <a:schemeClr val="accent1"/>
          </a:fillRef>
          <a:effectRef idx="1">
            <a:schemeClr val="accent1"/>
          </a:effectRef>
          <a:fontRef idx="minor">
            <a:schemeClr val="tx1"/>
          </a:fontRef>
        </p:style>
      </p:cxnSp>
      <p:sp>
        <p:nvSpPr>
          <p:cNvPr id="27" name="Title 20"/>
          <p:cNvSpPr txBox="1">
            <a:spLocks/>
          </p:cNvSpPr>
          <p:nvPr/>
        </p:nvSpPr>
        <p:spPr>
          <a:xfrm>
            <a:off x="7247768" y="2910338"/>
            <a:ext cx="1816498" cy="269304"/>
          </a:xfrm>
          <a:prstGeom prst="rect">
            <a:avLst/>
          </a:prstGeom>
        </p:spPr>
        <p:txBody>
          <a:bodyPr vert="horz" wrap="squar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en-US" sz="1600" b="1" dirty="0">
                <a:solidFill>
                  <a:schemeClr val="tx2"/>
                </a:solidFill>
                <a:latin typeface="Calibri" panose="020F0502020204030204" pitchFamily="34" charset="0"/>
                <a:ea typeface="微软雅黑" panose="020B0503020204020204" pitchFamily="34" charset="-122"/>
                <a:cs typeface="Lato Regular"/>
                <a:sym typeface="Calibri" panose="020F0502020204030204" pitchFamily="34" charset="0"/>
              </a:rPr>
              <a:t>Fourth Step</a:t>
            </a:r>
          </a:p>
        </p:txBody>
      </p:sp>
      <p:sp>
        <p:nvSpPr>
          <p:cNvPr id="28" name="Title 20"/>
          <p:cNvSpPr txBox="1">
            <a:spLocks/>
          </p:cNvSpPr>
          <p:nvPr/>
        </p:nvSpPr>
        <p:spPr>
          <a:xfrm>
            <a:off x="7072126" y="3135527"/>
            <a:ext cx="2193492" cy="880241"/>
          </a:xfrm>
          <a:prstGeom prst="rect">
            <a:avLst/>
          </a:prstGeom>
        </p:spPr>
        <p:txBody>
          <a:bodyPr vert="horz" wrap="square" lIns="4572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30000"/>
              </a:lnSpc>
            </a:pPr>
            <a:r>
              <a:rPr lang="pt-BR"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rPr>
              <a:t>Lorem ipsum dolor sit amet, consectetur adipiscing elit. Aliquam tincidunt ante nec sem congue convallis.. </a:t>
            </a:r>
            <a:endParaRPr lang="en-US" sz="1100" dirty="0">
              <a:solidFill>
                <a:srgbClr val="A1A1A1"/>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sp>
        <p:nvSpPr>
          <p:cNvPr id="29" name="Freeform 1"/>
          <p:cNvSpPr>
            <a:spLocks noChangeArrowheads="1"/>
          </p:cNvSpPr>
          <p:nvPr/>
        </p:nvSpPr>
        <p:spPr bwMode="auto">
          <a:xfrm>
            <a:off x="1930991" y="3853693"/>
            <a:ext cx="1014469" cy="543769"/>
          </a:xfrm>
          <a:custGeom>
            <a:avLst/>
            <a:gdLst>
              <a:gd name="T0" fmla="*/ 13499 w 14813"/>
              <a:gd name="T1" fmla="*/ 3719 h 7938"/>
              <a:gd name="T2" fmla="*/ 13499 w 14813"/>
              <a:gd name="T3" fmla="*/ 3719 h 7938"/>
              <a:gd name="T4" fmla="*/ 12874 w 14813"/>
              <a:gd name="T5" fmla="*/ 3876 h 7938"/>
              <a:gd name="T6" fmla="*/ 12874 w 14813"/>
              <a:gd name="T7" fmla="*/ 3782 h 7938"/>
              <a:gd name="T8" fmla="*/ 10718 w 14813"/>
              <a:gd name="T9" fmla="*/ 1657 h 7938"/>
              <a:gd name="T10" fmla="*/ 10499 w 14813"/>
              <a:gd name="T11" fmla="*/ 1657 h 7938"/>
              <a:gd name="T12" fmla="*/ 8499 w 14813"/>
              <a:gd name="T13" fmla="*/ 0 h 7938"/>
              <a:gd name="T14" fmla="*/ 6563 w 14813"/>
              <a:gd name="T15" fmla="*/ 1563 h 7938"/>
              <a:gd name="T16" fmla="*/ 6156 w 14813"/>
              <a:gd name="T17" fmla="*/ 1501 h 7938"/>
              <a:gd name="T18" fmla="*/ 5031 w 14813"/>
              <a:gd name="T19" fmla="*/ 2376 h 7938"/>
              <a:gd name="T20" fmla="*/ 4594 w 14813"/>
              <a:gd name="T21" fmla="*/ 2532 h 7938"/>
              <a:gd name="T22" fmla="*/ 3594 w 14813"/>
              <a:gd name="T23" fmla="*/ 2001 h 7938"/>
              <a:gd name="T24" fmla="*/ 2438 w 14813"/>
              <a:gd name="T25" fmla="*/ 3157 h 7938"/>
              <a:gd name="T26" fmla="*/ 2438 w 14813"/>
              <a:gd name="T27" fmla="*/ 3313 h 7938"/>
              <a:gd name="T28" fmla="*/ 1688 w 14813"/>
              <a:gd name="T29" fmla="*/ 4031 h 7938"/>
              <a:gd name="T30" fmla="*/ 1188 w 14813"/>
              <a:gd name="T31" fmla="*/ 3938 h 7938"/>
              <a:gd name="T32" fmla="*/ 0 w 14813"/>
              <a:gd name="T33" fmla="*/ 5093 h 7938"/>
              <a:gd name="T34" fmla="*/ 1156 w 14813"/>
              <a:gd name="T35" fmla="*/ 6281 h 7938"/>
              <a:gd name="T36" fmla="*/ 2281 w 14813"/>
              <a:gd name="T37" fmla="*/ 7125 h 7938"/>
              <a:gd name="T38" fmla="*/ 3125 w 14813"/>
              <a:gd name="T39" fmla="*/ 6781 h 7938"/>
              <a:gd name="T40" fmla="*/ 4719 w 14813"/>
              <a:gd name="T41" fmla="*/ 7656 h 7938"/>
              <a:gd name="T42" fmla="*/ 6000 w 14813"/>
              <a:gd name="T43" fmla="*/ 7156 h 7938"/>
              <a:gd name="T44" fmla="*/ 7624 w 14813"/>
              <a:gd name="T45" fmla="*/ 7937 h 7938"/>
              <a:gd name="T46" fmla="*/ 9405 w 14813"/>
              <a:gd name="T47" fmla="*/ 6937 h 7938"/>
              <a:gd name="T48" fmla="*/ 10937 w 14813"/>
              <a:gd name="T49" fmla="*/ 7812 h 7938"/>
              <a:gd name="T50" fmla="*/ 12718 w 14813"/>
              <a:gd name="T51" fmla="*/ 6093 h 7938"/>
              <a:gd name="T52" fmla="*/ 13499 w 14813"/>
              <a:gd name="T53" fmla="*/ 6343 h 7938"/>
              <a:gd name="T54" fmla="*/ 14812 w 14813"/>
              <a:gd name="T55" fmla="*/ 5031 h 7938"/>
              <a:gd name="T56" fmla="*/ 13499 w 14813"/>
              <a:gd name="T57" fmla="*/ 3719 h 7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813" h="7938">
                <a:moveTo>
                  <a:pt x="13499" y="3719"/>
                </a:moveTo>
                <a:lnTo>
                  <a:pt x="13499" y="3719"/>
                </a:lnTo>
                <a:cubicBezTo>
                  <a:pt x="13280" y="3719"/>
                  <a:pt x="13062" y="3782"/>
                  <a:pt x="12874" y="3876"/>
                </a:cubicBezTo>
                <a:cubicBezTo>
                  <a:pt x="12874" y="3844"/>
                  <a:pt x="12874" y="3813"/>
                  <a:pt x="12874" y="3782"/>
                </a:cubicBezTo>
                <a:cubicBezTo>
                  <a:pt x="12874" y="2594"/>
                  <a:pt x="11905" y="1657"/>
                  <a:pt x="10718" y="1657"/>
                </a:cubicBezTo>
                <a:cubicBezTo>
                  <a:pt x="10655" y="1657"/>
                  <a:pt x="10561" y="1657"/>
                  <a:pt x="10499" y="1657"/>
                </a:cubicBezTo>
                <a:cubicBezTo>
                  <a:pt x="10343" y="719"/>
                  <a:pt x="9499" y="0"/>
                  <a:pt x="8499" y="0"/>
                </a:cubicBezTo>
                <a:cubicBezTo>
                  <a:pt x="7562" y="0"/>
                  <a:pt x="6750" y="657"/>
                  <a:pt x="6563" y="1563"/>
                </a:cubicBezTo>
                <a:cubicBezTo>
                  <a:pt x="6438" y="1532"/>
                  <a:pt x="6313" y="1501"/>
                  <a:pt x="6156" y="1501"/>
                </a:cubicBezTo>
                <a:cubicBezTo>
                  <a:pt x="5625" y="1501"/>
                  <a:pt x="5156" y="1876"/>
                  <a:pt x="5031" y="2376"/>
                </a:cubicBezTo>
                <a:cubicBezTo>
                  <a:pt x="4875" y="2407"/>
                  <a:pt x="4719" y="2469"/>
                  <a:pt x="4594" y="2532"/>
                </a:cubicBezTo>
                <a:cubicBezTo>
                  <a:pt x="4375" y="2219"/>
                  <a:pt x="4031" y="2001"/>
                  <a:pt x="3594" y="2001"/>
                </a:cubicBezTo>
                <a:cubicBezTo>
                  <a:pt x="2969" y="2001"/>
                  <a:pt x="2438" y="2532"/>
                  <a:pt x="2438" y="3157"/>
                </a:cubicBezTo>
                <a:cubicBezTo>
                  <a:pt x="2438" y="3219"/>
                  <a:pt x="2438" y="3282"/>
                  <a:pt x="2438" y="3313"/>
                </a:cubicBezTo>
                <a:cubicBezTo>
                  <a:pt x="2125" y="3469"/>
                  <a:pt x="1844" y="3719"/>
                  <a:pt x="1688" y="4031"/>
                </a:cubicBezTo>
                <a:cubicBezTo>
                  <a:pt x="1531" y="3969"/>
                  <a:pt x="1375" y="3938"/>
                  <a:pt x="1188" y="3938"/>
                </a:cubicBezTo>
                <a:cubicBezTo>
                  <a:pt x="531" y="3938"/>
                  <a:pt x="0" y="4468"/>
                  <a:pt x="0" y="5093"/>
                </a:cubicBezTo>
                <a:cubicBezTo>
                  <a:pt x="0" y="5750"/>
                  <a:pt x="531" y="6281"/>
                  <a:pt x="1156" y="6281"/>
                </a:cubicBezTo>
                <a:cubicBezTo>
                  <a:pt x="1313" y="6750"/>
                  <a:pt x="1750" y="7125"/>
                  <a:pt x="2281" y="7125"/>
                </a:cubicBezTo>
                <a:cubicBezTo>
                  <a:pt x="2625" y="7125"/>
                  <a:pt x="2906" y="6968"/>
                  <a:pt x="3125" y="6781"/>
                </a:cubicBezTo>
                <a:cubicBezTo>
                  <a:pt x="3438" y="7312"/>
                  <a:pt x="4031" y="7656"/>
                  <a:pt x="4719" y="7656"/>
                </a:cubicBezTo>
                <a:cubicBezTo>
                  <a:pt x="5219" y="7656"/>
                  <a:pt x="5656" y="7468"/>
                  <a:pt x="6000" y="7156"/>
                </a:cubicBezTo>
                <a:cubicBezTo>
                  <a:pt x="6375" y="7625"/>
                  <a:pt x="6969" y="7937"/>
                  <a:pt x="7624" y="7937"/>
                </a:cubicBezTo>
                <a:cubicBezTo>
                  <a:pt x="8374" y="7937"/>
                  <a:pt x="9030" y="7531"/>
                  <a:pt x="9405" y="6937"/>
                </a:cubicBezTo>
                <a:cubicBezTo>
                  <a:pt x="9718" y="7468"/>
                  <a:pt x="10280" y="7812"/>
                  <a:pt x="10937" y="7812"/>
                </a:cubicBezTo>
                <a:cubicBezTo>
                  <a:pt x="11905" y="7812"/>
                  <a:pt x="12687" y="7062"/>
                  <a:pt x="12718" y="6093"/>
                </a:cubicBezTo>
                <a:cubicBezTo>
                  <a:pt x="12937" y="6250"/>
                  <a:pt x="13218" y="6343"/>
                  <a:pt x="13499" y="6343"/>
                </a:cubicBezTo>
                <a:cubicBezTo>
                  <a:pt x="14218" y="6343"/>
                  <a:pt x="14812" y="5750"/>
                  <a:pt x="14812" y="5031"/>
                </a:cubicBezTo>
                <a:cubicBezTo>
                  <a:pt x="14812" y="4312"/>
                  <a:pt x="14218" y="3719"/>
                  <a:pt x="13499" y="3719"/>
                </a:cubicBezTo>
              </a:path>
            </a:pathLst>
          </a:custGeom>
          <a:solidFill>
            <a:schemeClr val="accent1">
              <a:lumMod val="60000"/>
              <a:lumOff val="40000"/>
            </a:schemeClr>
          </a:solidFill>
          <a:ln>
            <a:noFill/>
          </a:ln>
          <a:effectLst/>
        </p:spPr>
        <p:txBody>
          <a:bodyPr wrap="none" lIns="121893" tIns="60946" rIns="121893" bIns="60946"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 name="Freeform 1"/>
          <p:cNvSpPr>
            <a:spLocks noChangeArrowheads="1"/>
          </p:cNvSpPr>
          <p:nvPr/>
        </p:nvSpPr>
        <p:spPr bwMode="auto">
          <a:xfrm>
            <a:off x="4775370" y="2510061"/>
            <a:ext cx="507235" cy="271884"/>
          </a:xfrm>
          <a:custGeom>
            <a:avLst/>
            <a:gdLst>
              <a:gd name="T0" fmla="*/ 13499 w 14813"/>
              <a:gd name="T1" fmla="*/ 3719 h 7938"/>
              <a:gd name="T2" fmla="*/ 13499 w 14813"/>
              <a:gd name="T3" fmla="*/ 3719 h 7938"/>
              <a:gd name="T4" fmla="*/ 12874 w 14813"/>
              <a:gd name="T5" fmla="*/ 3876 h 7938"/>
              <a:gd name="T6" fmla="*/ 12874 w 14813"/>
              <a:gd name="T7" fmla="*/ 3782 h 7938"/>
              <a:gd name="T8" fmla="*/ 10718 w 14813"/>
              <a:gd name="T9" fmla="*/ 1657 h 7938"/>
              <a:gd name="T10" fmla="*/ 10499 w 14813"/>
              <a:gd name="T11" fmla="*/ 1657 h 7938"/>
              <a:gd name="T12" fmla="*/ 8499 w 14813"/>
              <a:gd name="T13" fmla="*/ 0 h 7938"/>
              <a:gd name="T14" fmla="*/ 6563 w 14813"/>
              <a:gd name="T15" fmla="*/ 1563 h 7938"/>
              <a:gd name="T16" fmla="*/ 6156 w 14813"/>
              <a:gd name="T17" fmla="*/ 1501 h 7938"/>
              <a:gd name="T18" fmla="*/ 5031 w 14813"/>
              <a:gd name="T19" fmla="*/ 2376 h 7938"/>
              <a:gd name="T20" fmla="*/ 4594 w 14813"/>
              <a:gd name="T21" fmla="*/ 2532 h 7938"/>
              <a:gd name="T22" fmla="*/ 3594 w 14813"/>
              <a:gd name="T23" fmla="*/ 2001 h 7938"/>
              <a:gd name="T24" fmla="*/ 2438 w 14813"/>
              <a:gd name="T25" fmla="*/ 3157 h 7938"/>
              <a:gd name="T26" fmla="*/ 2438 w 14813"/>
              <a:gd name="T27" fmla="*/ 3313 h 7938"/>
              <a:gd name="T28" fmla="*/ 1688 w 14813"/>
              <a:gd name="T29" fmla="*/ 4031 h 7938"/>
              <a:gd name="T30" fmla="*/ 1188 w 14813"/>
              <a:gd name="T31" fmla="*/ 3938 h 7938"/>
              <a:gd name="T32" fmla="*/ 0 w 14813"/>
              <a:gd name="T33" fmla="*/ 5093 h 7938"/>
              <a:gd name="T34" fmla="*/ 1156 w 14813"/>
              <a:gd name="T35" fmla="*/ 6281 h 7938"/>
              <a:gd name="T36" fmla="*/ 2281 w 14813"/>
              <a:gd name="T37" fmla="*/ 7125 h 7938"/>
              <a:gd name="T38" fmla="*/ 3125 w 14813"/>
              <a:gd name="T39" fmla="*/ 6781 h 7938"/>
              <a:gd name="T40" fmla="*/ 4719 w 14813"/>
              <a:gd name="T41" fmla="*/ 7656 h 7938"/>
              <a:gd name="T42" fmla="*/ 6000 w 14813"/>
              <a:gd name="T43" fmla="*/ 7156 h 7938"/>
              <a:gd name="T44" fmla="*/ 7624 w 14813"/>
              <a:gd name="T45" fmla="*/ 7937 h 7938"/>
              <a:gd name="T46" fmla="*/ 9405 w 14813"/>
              <a:gd name="T47" fmla="*/ 6937 h 7938"/>
              <a:gd name="T48" fmla="*/ 10937 w 14813"/>
              <a:gd name="T49" fmla="*/ 7812 h 7938"/>
              <a:gd name="T50" fmla="*/ 12718 w 14813"/>
              <a:gd name="T51" fmla="*/ 6093 h 7938"/>
              <a:gd name="T52" fmla="*/ 13499 w 14813"/>
              <a:gd name="T53" fmla="*/ 6343 h 7938"/>
              <a:gd name="T54" fmla="*/ 14812 w 14813"/>
              <a:gd name="T55" fmla="*/ 5031 h 7938"/>
              <a:gd name="T56" fmla="*/ 13499 w 14813"/>
              <a:gd name="T57" fmla="*/ 3719 h 7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813" h="7938">
                <a:moveTo>
                  <a:pt x="13499" y="3719"/>
                </a:moveTo>
                <a:lnTo>
                  <a:pt x="13499" y="3719"/>
                </a:lnTo>
                <a:cubicBezTo>
                  <a:pt x="13280" y="3719"/>
                  <a:pt x="13062" y="3782"/>
                  <a:pt x="12874" y="3876"/>
                </a:cubicBezTo>
                <a:cubicBezTo>
                  <a:pt x="12874" y="3844"/>
                  <a:pt x="12874" y="3813"/>
                  <a:pt x="12874" y="3782"/>
                </a:cubicBezTo>
                <a:cubicBezTo>
                  <a:pt x="12874" y="2594"/>
                  <a:pt x="11905" y="1657"/>
                  <a:pt x="10718" y="1657"/>
                </a:cubicBezTo>
                <a:cubicBezTo>
                  <a:pt x="10655" y="1657"/>
                  <a:pt x="10561" y="1657"/>
                  <a:pt x="10499" y="1657"/>
                </a:cubicBezTo>
                <a:cubicBezTo>
                  <a:pt x="10343" y="719"/>
                  <a:pt x="9499" y="0"/>
                  <a:pt x="8499" y="0"/>
                </a:cubicBezTo>
                <a:cubicBezTo>
                  <a:pt x="7562" y="0"/>
                  <a:pt x="6750" y="657"/>
                  <a:pt x="6563" y="1563"/>
                </a:cubicBezTo>
                <a:cubicBezTo>
                  <a:pt x="6438" y="1532"/>
                  <a:pt x="6313" y="1501"/>
                  <a:pt x="6156" y="1501"/>
                </a:cubicBezTo>
                <a:cubicBezTo>
                  <a:pt x="5625" y="1501"/>
                  <a:pt x="5156" y="1876"/>
                  <a:pt x="5031" y="2376"/>
                </a:cubicBezTo>
                <a:cubicBezTo>
                  <a:pt x="4875" y="2407"/>
                  <a:pt x="4719" y="2469"/>
                  <a:pt x="4594" y="2532"/>
                </a:cubicBezTo>
                <a:cubicBezTo>
                  <a:pt x="4375" y="2219"/>
                  <a:pt x="4031" y="2001"/>
                  <a:pt x="3594" y="2001"/>
                </a:cubicBezTo>
                <a:cubicBezTo>
                  <a:pt x="2969" y="2001"/>
                  <a:pt x="2438" y="2532"/>
                  <a:pt x="2438" y="3157"/>
                </a:cubicBezTo>
                <a:cubicBezTo>
                  <a:pt x="2438" y="3219"/>
                  <a:pt x="2438" y="3282"/>
                  <a:pt x="2438" y="3313"/>
                </a:cubicBezTo>
                <a:cubicBezTo>
                  <a:pt x="2125" y="3469"/>
                  <a:pt x="1844" y="3719"/>
                  <a:pt x="1688" y="4031"/>
                </a:cubicBezTo>
                <a:cubicBezTo>
                  <a:pt x="1531" y="3969"/>
                  <a:pt x="1375" y="3938"/>
                  <a:pt x="1188" y="3938"/>
                </a:cubicBezTo>
                <a:cubicBezTo>
                  <a:pt x="531" y="3938"/>
                  <a:pt x="0" y="4468"/>
                  <a:pt x="0" y="5093"/>
                </a:cubicBezTo>
                <a:cubicBezTo>
                  <a:pt x="0" y="5750"/>
                  <a:pt x="531" y="6281"/>
                  <a:pt x="1156" y="6281"/>
                </a:cubicBezTo>
                <a:cubicBezTo>
                  <a:pt x="1313" y="6750"/>
                  <a:pt x="1750" y="7125"/>
                  <a:pt x="2281" y="7125"/>
                </a:cubicBezTo>
                <a:cubicBezTo>
                  <a:pt x="2625" y="7125"/>
                  <a:pt x="2906" y="6968"/>
                  <a:pt x="3125" y="6781"/>
                </a:cubicBezTo>
                <a:cubicBezTo>
                  <a:pt x="3438" y="7312"/>
                  <a:pt x="4031" y="7656"/>
                  <a:pt x="4719" y="7656"/>
                </a:cubicBezTo>
                <a:cubicBezTo>
                  <a:pt x="5219" y="7656"/>
                  <a:pt x="5656" y="7468"/>
                  <a:pt x="6000" y="7156"/>
                </a:cubicBezTo>
                <a:cubicBezTo>
                  <a:pt x="6375" y="7625"/>
                  <a:pt x="6969" y="7937"/>
                  <a:pt x="7624" y="7937"/>
                </a:cubicBezTo>
                <a:cubicBezTo>
                  <a:pt x="8374" y="7937"/>
                  <a:pt x="9030" y="7531"/>
                  <a:pt x="9405" y="6937"/>
                </a:cubicBezTo>
                <a:cubicBezTo>
                  <a:pt x="9718" y="7468"/>
                  <a:pt x="10280" y="7812"/>
                  <a:pt x="10937" y="7812"/>
                </a:cubicBezTo>
                <a:cubicBezTo>
                  <a:pt x="11905" y="7812"/>
                  <a:pt x="12687" y="7062"/>
                  <a:pt x="12718" y="6093"/>
                </a:cubicBezTo>
                <a:cubicBezTo>
                  <a:pt x="12937" y="6250"/>
                  <a:pt x="13218" y="6343"/>
                  <a:pt x="13499" y="6343"/>
                </a:cubicBezTo>
                <a:cubicBezTo>
                  <a:pt x="14218" y="6343"/>
                  <a:pt x="14812" y="5750"/>
                  <a:pt x="14812" y="5031"/>
                </a:cubicBezTo>
                <a:cubicBezTo>
                  <a:pt x="14812" y="4312"/>
                  <a:pt x="14218" y="3719"/>
                  <a:pt x="13499" y="3719"/>
                </a:cubicBezTo>
              </a:path>
            </a:pathLst>
          </a:custGeom>
          <a:solidFill>
            <a:schemeClr val="accent2">
              <a:lumMod val="60000"/>
              <a:lumOff val="40000"/>
            </a:schemeClr>
          </a:solidFill>
          <a:ln>
            <a:noFill/>
          </a:ln>
          <a:effectLst/>
        </p:spPr>
        <p:txBody>
          <a:bodyPr wrap="none" lIns="121893" tIns="60946" rIns="121893" bIns="60946"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 name="Freeform 1"/>
          <p:cNvSpPr>
            <a:spLocks noChangeArrowheads="1"/>
          </p:cNvSpPr>
          <p:nvPr/>
        </p:nvSpPr>
        <p:spPr bwMode="auto">
          <a:xfrm>
            <a:off x="6780781" y="3900755"/>
            <a:ext cx="779173" cy="417647"/>
          </a:xfrm>
          <a:custGeom>
            <a:avLst/>
            <a:gdLst>
              <a:gd name="T0" fmla="*/ 13499 w 14813"/>
              <a:gd name="T1" fmla="*/ 3719 h 7938"/>
              <a:gd name="T2" fmla="*/ 13499 w 14813"/>
              <a:gd name="T3" fmla="*/ 3719 h 7938"/>
              <a:gd name="T4" fmla="*/ 12874 w 14813"/>
              <a:gd name="T5" fmla="*/ 3876 h 7938"/>
              <a:gd name="T6" fmla="*/ 12874 w 14813"/>
              <a:gd name="T7" fmla="*/ 3782 h 7938"/>
              <a:gd name="T8" fmla="*/ 10718 w 14813"/>
              <a:gd name="T9" fmla="*/ 1657 h 7938"/>
              <a:gd name="T10" fmla="*/ 10499 w 14813"/>
              <a:gd name="T11" fmla="*/ 1657 h 7938"/>
              <a:gd name="T12" fmla="*/ 8499 w 14813"/>
              <a:gd name="T13" fmla="*/ 0 h 7938"/>
              <a:gd name="T14" fmla="*/ 6563 w 14813"/>
              <a:gd name="T15" fmla="*/ 1563 h 7938"/>
              <a:gd name="T16" fmla="*/ 6156 w 14813"/>
              <a:gd name="T17" fmla="*/ 1501 h 7938"/>
              <a:gd name="T18" fmla="*/ 5031 w 14813"/>
              <a:gd name="T19" fmla="*/ 2376 h 7938"/>
              <a:gd name="T20" fmla="*/ 4594 w 14813"/>
              <a:gd name="T21" fmla="*/ 2532 h 7938"/>
              <a:gd name="T22" fmla="*/ 3594 w 14813"/>
              <a:gd name="T23" fmla="*/ 2001 h 7938"/>
              <a:gd name="T24" fmla="*/ 2438 w 14813"/>
              <a:gd name="T25" fmla="*/ 3157 h 7938"/>
              <a:gd name="T26" fmla="*/ 2438 w 14813"/>
              <a:gd name="T27" fmla="*/ 3313 h 7938"/>
              <a:gd name="T28" fmla="*/ 1688 w 14813"/>
              <a:gd name="T29" fmla="*/ 4031 h 7938"/>
              <a:gd name="T30" fmla="*/ 1188 w 14813"/>
              <a:gd name="T31" fmla="*/ 3938 h 7938"/>
              <a:gd name="T32" fmla="*/ 0 w 14813"/>
              <a:gd name="T33" fmla="*/ 5093 h 7938"/>
              <a:gd name="T34" fmla="*/ 1156 w 14813"/>
              <a:gd name="T35" fmla="*/ 6281 h 7938"/>
              <a:gd name="T36" fmla="*/ 2281 w 14813"/>
              <a:gd name="T37" fmla="*/ 7125 h 7938"/>
              <a:gd name="T38" fmla="*/ 3125 w 14813"/>
              <a:gd name="T39" fmla="*/ 6781 h 7938"/>
              <a:gd name="T40" fmla="*/ 4719 w 14813"/>
              <a:gd name="T41" fmla="*/ 7656 h 7938"/>
              <a:gd name="T42" fmla="*/ 6000 w 14813"/>
              <a:gd name="T43" fmla="*/ 7156 h 7938"/>
              <a:gd name="T44" fmla="*/ 7624 w 14813"/>
              <a:gd name="T45" fmla="*/ 7937 h 7938"/>
              <a:gd name="T46" fmla="*/ 9405 w 14813"/>
              <a:gd name="T47" fmla="*/ 6937 h 7938"/>
              <a:gd name="T48" fmla="*/ 10937 w 14813"/>
              <a:gd name="T49" fmla="*/ 7812 h 7938"/>
              <a:gd name="T50" fmla="*/ 12718 w 14813"/>
              <a:gd name="T51" fmla="*/ 6093 h 7938"/>
              <a:gd name="T52" fmla="*/ 13499 w 14813"/>
              <a:gd name="T53" fmla="*/ 6343 h 7938"/>
              <a:gd name="T54" fmla="*/ 14812 w 14813"/>
              <a:gd name="T55" fmla="*/ 5031 h 7938"/>
              <a:gd name="T56" fmla="*/ 13499 w 14813"/>
              <a:gd name="T57" fmla="*/ 3719 h 7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813" h="7938">
                <a:moveTo>
                  <a:pt x="13499" y="3719"/>
                </a:moveTo>
                <a:lnTo>
                  <a:pt x="13499" y="3719"/>
                </a:lnTo>
                <a:cubicBezTo>
                  <a:pt x="13280" y="3719"/>
                  <a:pt x="13062" y="3782"/>
                  <a:pt x="12874" y="3876"/>
                </a:cubicBezTo>
                <a:cubicBezTo>
                  <a:pt x="12874" y="3844"/>
                  <a:pt x="12874" y="3813"/>
                  <a:pt x="12874" y="3782"/>
                </a:cubicBezTo>
                <a:cubicBezTo>
                  <a:pt x="12874" y="2594"/>
                  <a:pt x="11905" y="1657"/>
                  <a:pt x="10718" y="1657"/>
                </a:cubicBezTo>
                <a:cubicBezTo>
                  <a:pt x="10655" y="1657"/>
                  <a:pt x="10561" y="1657"/>
                  <a:pt x="10499" y="1657"/>
                </a:cubicBezTo>
                <a:cubicBezTo>
                  <a:pt x="10343" y="719"/>
                  <a:pt x="9499" y="0"/>
                  <a:pt x="8499" y="0"/>
                </a:cubicBezTo>
                <a:cubicBezTo>
                  <a:pt x="7562" y="0"/>
                  <a:pt x="6750" y="657"/>
                  <a:pt x="6563" y="1563"/>
                </a:cubicBezTo>
                <a:cubicBezTo>
                  <a:pt x="6438" y="1532"/>
                  <a:pt x="6313" y="1501"/>
                  <a:pt x="6156" y="1501"/>
                </a:cubicBezTo>
                <a:cubicBezTo>
                  <a:pt x="5625" y="1501"/>
                  <a:pt x="5156" y="1876"/>
                  <a:pt x="5031" y="2376"/>
                </a:cubicBezTo>
                <a:cubicBezTo>
                  <a:pt x="4875" y="2407"/>
                  <a:pt x="4719" y="2469"/>
                  <a:pt x="4594" y="2532"/>
                </a:cubicBezTo>
                <a:cubicBezTo>
                  <a:pt x="4375" y="2219"/>
                  <a:pt x="4031" y="2001"/>
                  <a:pt x="3594" y="2001"/>
                </a:cubicBezTo>
                <a:cubicBezTo>
                  <a:pt x="2969" y="2001"/>
                  <a:pt x="2438" y="2532"/>
                  <a:pt x="2438" y="3157"/>
                </a:cubicBezTo>
                <a:cubicBezTo>
                  <a:pt x="2438" y="3219"/>
                  <a:pt x="2438" y="3282"/>
                  <a:pt x="2438" y="3313"/>
                </a:cubicBezTo>
                <a:cubicBezTo>
                  <a:pt x="2125" y="3469"/>
                  <a:pt x="1844" y="3719"/>
                  <a:pt x="1688" y="4031"/>
                </a:cubicBezTo>
                <a:cubicBezTo>
                  <a:pt x="1531" y="3969"/>
                  <a:pt x="1375" y="3938"/>
                  <a:pt x="1188" y="3938"/>
                </a:cubicBezTo>
                <a:cubicBezTo>
                  <a:pt x="531" y="3938"/>
                  <a:pt x="0" y="4468"/>
                  <a:pt x="0" y="5093"/>
                </a:cubicBezTo>
                <a:cubicBezTo>
                  <a:pt x="0" y="5750"/>
                  <a:pt x="531" y="6281"/>
                  <a:pt x="1156" y="6281"/>
                </a:cubicBezTo>
                <a:cubicBezTo>
                  <a:pt x="1313" y="6750"/>
                  <a:pt x="1750" y="7125"/>
                  <a:pt x="2281" y="7125"/>
                </a:cubicBezTo>
                <a:cubicBezTo>
                  <a:pt x="2625" y="7125"/>
                  <a:pt x="2906" y="6968"/>
                  <a:pt x="3125" y="6781"/>
                </a:cubicBezTo>
                <a:cubicBezTo>
                  <a:pt x="3438" y="7312"/>
                  <a:pt x="4031" y="7656"/>
                  <a:pt x="4719" y="7656"/>
                </a:cubicBezTo>
                <a:cubicBezTo>
                  <a:pt x="5219" y="7656"/>
                  <a:pt x="5656" y="7468"/>
                  <a:pt x="6000" y="7156"/>
                </a:cubicBezTo>
                <a:cubicBezTo>
                  <a:pt x="6375" y="7625"/>
                  <a:pt x="6969" y="7937"/>
                  <a:pt x="7624" y="7937"/>
                </a:cubicBezTo>
                <a:cubicBezTo>
                  <a:pt x="8374" y="7937"/>
                  <a:pt x="9030" y="7531"/>
                  <a:pt x="9405" y="6937"/>
                </a:cubicBezTo>
                <a:cubicBezTo>
                  <a:pt x="9718" y="7468"/>
                  <a:pt x="10280" y="7812"/>
                  <a:pt x="10937" y="7812"/>
                </a:cubicBezTo>
                <a:cubicBezTo>
                  <a:pt x="11905" y="7812"/>
                  <a:pt x="12687" y="7062"/>
                  <a:pt x="12718" y="6093"/>
                </a:cubicBezTo>
                <a:cubicBezTo>
                  <a:pt x="12937" y="6250"/>
                  <a:pt x="13218" y="6343"/>
                  <a:pt x="13499" y="6343"/>
                </a:cubicBezTo>
                <a:cubicBezTo>
                  <a:pt x="14218" y="6343"/>
                  <a:pt x="14812" y="5750"/>
                  <a:pt x="14812" y="5031"/>
                </a:cubicBezTo>
                <a:cubicBezTo>
                  <a:pt x="14812" y="4312"/>
                  <a:pt x="14218" y="3719"/>
                  <a:pt x="13499" y="3719"/>
                </a:cubicBezTo>
              </a:path>
            </a:pathLst>
          </a:custGeom>
          <a:solidFill>
            <a:schemeClr val="accent3">
              <a:lumMod val="60000"/>
              <a:lumOff val="40000"/>
            </a:schemeClr>
          </a:solidFill>
          <a:ln>
            <a:noFill/>
          </a:ln>
          <a:effectLst/>
        </p:spPr>
        <p:txBody>
          <a:bodyPr wrap="none" lIns="121893" tIns="60946" rIns="121893" bIns="60946"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 name="Freeform 1"/>
          <p:cNvSpPr>
            <a:spLocks noChangeArrowheads="1"/>
          </p:cNvSpPr>
          <p:nvPr/>
        </p:nvSpPr>
        <p:spPr bwMode="auto">
          <a:xfrm>
            <a:off x="9180701" y="2130546"/>
            <a:ext cx="657632" cy="352499"/>
          </a:xfrm>
          <a:custGeom>
            <a:avLst/>
            <a:gdLst>
              <a:gd name="T0" fmla="*/ 13499 w 14813"/>
              <a:gd name="T1" fmla="*/ 3719 h 7938"/>
              <a:gd name="T2" fmla="*/ 13499 w 14813"/>
              <a:gd name="T3" fmla="*/ 3719 h 7938"/>
              <a:gd name="T4" fmla="*/ 12874 w 14813"/>
              <a:gd name="T5" fmla="*/ 3876 h 7938"/>
              <a:gd name="T6" fmla="*/ 12874 w 14813"/>
              <a:gd name="T7" fmla="*/ 3782 h 7938"/>
              <a:gd name="T8" fmla="*/ 10718 w 14813"/>
              <a:gd name="T9" fmla="*/ 1657 h 7938"/>
              <a:gd name="T10" fmla="*/ 10499 w 14813"/>
              <a:gd name="T11" fmla="*/ 1657 h 7938"/>
              <a:gd name="T12" fmla="*/ 8499 w 14813"/>
              <a:gd name="T13" fmla="*/ 0 h 7938"/>
              <a:gd name="T14" fmla="*/ 6563 w 14813"/>
              <a:gd name="T15" fmla="*/ 1563 h 7938"/>
              <a:gd name="T16" fmla="*/ 6156 w 14813"/>
              <a:gd name="T17" fmla="*/ 1501 h 7938"/>
              <a:gd name="T18" fmla="*/ 5031 w 14813"/>
              <a:gd name="T19" fmla="*/ 2376 h 7938"/>
              <a:gd name="T20" fmla="*/ 4594 w 14813"/>
              <a:gd name="T21" fmla="*/ 2532 h 7938"/>
              <a:gd name="T22" fmla="*/ 3594 w 14813"/>
              <a:gd name="T23" fmla="*/ 2001 h 7938"/>
              <a:gd name="T24" fmla="*/ 2438 w 14813"/>
              <a:gd name="T25" fmla="*/ 3157 h 7938"/>
              <a:gd name="T26" fmla="*/ 2438 w 14813"/>
              <a:gd name="T27" fmla="*/ 3313 h 7938"/>
              <a:gd name="T28" fmla="*/ 1688 w 14813"/>
              <a:gd name="T29" fmla="*/ 4031 h 7938"/>
              <a:gd name="T30" fmla="*/ 1188 w 14813"/>
              <a:gd name="T31" fmla="*/ 3938 h 7938"/>
              <a:gd name="T32" fmla="*/ 0 w 14813"/>
              <a:gd name="T33" fmla="*/ 5093 h 7938"/>
              <a:gd name="T34" fmla="*/ 1156 w 14813"/>
              <a:gd name="T35" fmla="*/ 6281 h 7938"/>
              <a:gd name="T36" fmla="*/ 2281 w 14813"/>
              <a:gd name="T37" fmla="*/ 7125 h 7938"/>
              <a:gd name="T38" fmla="*/ 3125 w 14813"/>
              <a:gd name="T39" fmla="*/ 6781 h 7938"/>
              <a:gd name="T40" fmla="*/ 4719 w 14813"/>
              <a:gd name="T41" fmla="*/ 7656 h 7938"/>
              <a:gd name="T42" fmla="*/ 6000 w 14813"/>
              <a:gd name="T43" fmla="*/ 7156 h 7938"/>
              <a:gd name="T44" fmla="*/ 7624 w 14813"/>
              <a:gd name="T45" fmla="*/ 7937 h 7938"/>
              <a:gd name="T46" fmla="*/ 9405 w 14813"/>
              <a:gd name="T47" fmla="*/ 6937 h 7938"/>
              <a:gd name="T48" fmla="*/ 10937 w 14813"/>
              <a:gd name="T49" fmla="*/ 7812 h 7938"/>
              <a:gd name="T50" fmla="*/ 12718 w 14813"/>
              <a:gd name="T51" fmla="*/ 6093 h 7938"/>
              <a:gd name="T52" fmla="*/ 13499 w 14813"/>
              <a:gd name="T53" fmla="*/ 6343 h 7938"/>
              <a:gd name="T54" fmla="*/ 14812 w 14813"/>
              <a:gd name="T55" fmla="*/ 5031 h 7938"/>
              <a:gd name="T56" fmla="*/ 13499 w 14813"/>
              <a:gd name="T57" fmla="*/ 3719 h 7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813" h="7938">
                <a:moveTo>
                  <a:pt x="13499" y="3719"/>
                </a:moveTo>
                <a:lnTo>
                  <a:pt x="13499" y="3719"/>
                </a:lnTo>
                <a:cubicBezTo>
                  <a:pt x="13280" y="3719"/>
                  <a:pt x="13062" y="3782"/>
                  <a:pt x="12874" y="3876"/>
                </a:cubicBezTo>
                <a:cubicBezTo>
                  <a:pt x="12874" y="3844"/>
                  <a:pt x="12874" y="3813"/>
                  <a:pt x="12874" y="3782"/>
                </a:cubicBezTo>
                <a:cubicBezTo>
                  <a:pt x="12874" y="2594"/>
                  <a:pt x="11905" y="1657"/>
                  <a:pt x="10718" y="1657"/>
                </a:cubicBezTo>
                <a:cubicBezTo>
                  <a:pt x="10655" y="1657"/>
                  <a:pt x="10561" y="1657"/>
                  <a:pt x="10499" y="1657"/>
                </a:cubicBezTo>
                <a:cubicBezTo>
                  <a:pt x="10343" y="719"/>
                  <a:pt x="9499" y="0"/>
                  <a:pt x="8499" y="0"/>
                </a:cubicBezTo>
                <a:cubicBezTo>
                  <a:pt x="7562" y="0"/>
                  <a:pt x="6750" y="657"/>
                  <a:pt x="6563" y="1563"/>
                </a:cubicBezTo>
                <a:cubicBezTo>
                  <a:pt x="6438" y="1532"/>
                  <a:pt x="6313" y="1501"/>
                  <a:pt x="6156" y="1501"/>
                </a:cubicBezTo>
                <a:cubicBezTo>
                  <a:pt x="5625" y="1501"/>
                  <a:pt x="5156" y="1876"/>
                  <a:pt x="5031" y="2376"/>
                </a:cubicBezTo>
                <a:cubicBezTo>
                  <a:pt x="4875" y="2407"/>
                  <a:pt x="4719" y="2469"/>
                  <a:pt x="4594" y="2532"/>
                </a:cubicBezTo>
                <a:cubicBezTo>
                  <a:pt x="4375" y="2219"/>
                  <a:pt x="4031" y="2001"/>
                  <a:pt x="3594" y="2001"/>
                </a:cubicBezTo>
                <a:cubicBezTo>
                  <a:pt x="2969" y="2001"/>
                  <a:pt x="2438" y="2532"/>
                  <a:pt x="2438" y="3157"/>
                </a:cubicBezTo>
                <a:cubicBezTo>
                  <a:pt x="2438" y="3219"/>
                  <a:pt x="2438" y="3282"/>
                  <a:pt x="2438" y="3313"/>
                </a:cubicBezTo>
                <a:cubicBezTo>
                  <a:pt x="2125" y="3469"/>
                  <a:pt x="1844" y="3719"/>
                  <a:pt x="1688" y="4031"/>
                </a:cubicBezTo>
                <a:cubicBezTo>
                  <a:pt x="1531" y="3969"/>
                  <a:pt x="1375" y="3938"/>
                  <a:pt x="1188" y="3938"/>
                </a:cubicBezTo>
                <a:cubicBezTo>
                  <a:pt x="531" y="3938"/>
                  <a:pt x="0" y="4468"/>
                  <a:pt x="0" y="5093"/>
                </a:cubicBezTo>
                <a:cubicBezTo>
                  <a:pt x="0" y="5750"/>
                  <a:pt x="531" y="6281"/>
                  <a:pt x="1156" y="6281"/>
                </a:cubicBezTo>
                <a:cubicBezTo>
                  <a:pt x="1313" y="6750"/>
                  <a:pt x="1750" y="7125"/>
                  <a:pt x="2281" y="7125"/>
                </a:cubicBezTo>
                <a:cubicBezTo>
                  <a:pt x="2625" y="7125"/>
                  <a:pt x="2906" y="6968"/>
                  <a:pt x="3125" y="6781"/>
                </a:cubicBezTo>
                <a:cubicBezTo>
                  <a:pt x="3438" y="7312"/>
                  <a:pt x="4031" y="7656"/>
                  <a:pt x="4719" y="7656"/>
                </a:cubicBezTo>
                <a:cubicBezTo>
                  <a:pt x="5219" y="7656"/>
                  <a:pt x="5656" y="7468"/>
                  <a:pt x="6000" y="7156"/>
                </a:cubicBezTo>
                <a:cubicBezTo>
                  <a:pt x="6375" y="7625"/>
                  <a:pt x="6969" y="7937"/>
                  <a:pt x="7624" y="7937"/>
                </a:cubicBezTo>
                <a:cubicBezTo>
                  <a:pt x="8374" y="7937"/>
                  <a:pt x="9030" y="7531"/>
                  <a:pt x="9405" y="6937"/>
                </a:cubicBezTo>
                <a:cubicBezTo>
                  <a:pt x="9718" y="7468"/>
                  <a:pt x="10280" y="7812"/>
                  <a:pt x="10937" y="7812"/>
                </a:cubicBezTo>
                <a:cubicBezTo>
                  <a:pt x="11905" y="7812"/>
                  <a:pt x="12687" y="7062"/>
                  <a:pt x="12718" y="6093"/>
                </a:cubicBezTo>
                <a:cubicBezTo>
                  <a:pt x="12937" y="6250"/>
                  <a:pt x="13218" y="6343"/>
                  <a:pt x="13499" y="6343"/>
                </a:cubicBezTo>
                <a:cubicBezTo>
                  <a:pt x="14218" y="6343"/>
                  <a:pt x="14812" y="5750"/>
                  <a:pt x="14812" y="5031"/>
                </a:cubicBezTo>
                <a:cubicBezTo>
                  <a:pt x="14812" y="4312"/>
                  <a:pt x="14218" y="3719"/>
                  <a:pt x="13499" y="3719"/>
                </a:cubicBezTo>
              </a:path>
            </a:pathLst>
          </a:custGeom>
          <a:solidFill>
            <a:schemeClr val="accent4">
              <a:lumMod val="60000"/>
              <a:lumOff val="40000"/>
            </a:schemeClr>
          </a:solidFill>
          <a:ln>
            <a:noFill/>
          </a:ln>
          <a:effectLst/>
        </p:spPr>
        <p:txBody>
          <a:bodyPr wrap="none" lIns="121893" tIns="60946" rIns="121893" bIns="60946" anchor="ctr"/>
          <a:lstStyle/>
          <a:p>
            <a:pPr defTabSz="914217"/>
            <a:endParaRPr lang="en-US" dirty="0">
              <a:solidFill>
                <a:srgbClr val="A1A1A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 name="文本框 6">
            <a:extLst>
              <a:ext uri="{FF2B5EF4-FFF2-40B4-BE49-F238E27FC236}">
                <a16:creationId xmlns:a16="http://schemas.microsoft.com/office/drawing/2014/main" xmlns="" id="{2BAF4361-E56E-4B2B-8F4D-FDA97BABE2A5}"/>
              </a:ext>
            </a:extLst>
          </p:cNvPr>
          <p:cNvSpPr txBox="1">
            <a:spLocks noChangeArrowheads="1"/>
          </p:cNvSpPr>
          <p:nvPr/>
        </p:nvSpPr>
        <p:spPr bwMode="auto">
          <a:xfrm>
            <a:off x="1020675" y="661137"/>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lang="en-US" altLang="zh-CN" sz="2400" b="1"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33" name="文本框 6">
            <a:extLst>
              <a:ext uri="{FF2B5EF4-FFF2-40B4-BE49-F238E27FC236}">
                <a16:creationId xmlns:a16="http://schemas.microsoft.com/office/drawing/2014/main" xmlns="" id="{C7E80D72-3F10-4321-8AFB-9F69FD393B24}"/>
              </a:ext>
            </a:extLst>
          </p:cNvPr>
          <p:cNvSpPr txBox="1">
            <a:spLocks noChangeArrowheads="1"/>
          </p:cNvSpPr>
          <p:nvPr/>
        </p:nvSpPr>
        <p:spPr bwMode="auto">
          <a:xfrm>
            <a:off x="1020675" y="1095849"/>
            <a:ext cx="45012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217"/>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关注刘匠公众号，免费获取</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1000</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元</a:t>
            </a:r>
            <a:r>
              <a:rPr lang="en-US" altLang="zh-CN" sz="1200" dirty="0">
                <a:latin typeface="Calibri" panose="020F0502020204030204" pitchFamily="34" charset="0"/>
                <a:ea typeface="微软雅黑" panose="020B0503020204020204" pitchFamily="34" charset="-122"/>
                <a:cs typeface="Lato Light"/>
                <a:sym typeface="Calibri" panose="020F0502020204030204" pitchFamily="34" charset="0"/>
              </a:rPr>
              <a:t>PPT</a:t>
            </a:r>
            <a:r>
              <a:rPr lang="zh-CN" altLang="en-US" sz="1200" dirty="0">
                <a:latin typeface="Calibri" panose="020F0502020204030204" pitchFamily="34" charset="0"/>
                <a:ea typeface="微软雅黑" panose="020B0503020204020204" pitchFamily="34" charset="-122"/>
                <a:cs typeface="Lato Light"/>
                <a:sym typeface="Calibri" panose="020F0502020204030204" pitchFamily="34" charset="0"/>
              </a:rPr>
              <a:t>素材模板大礼包</a:t>
            </a:r>
            <a:endParaRPr lang="en-US" altLang="zh-CN" sz="1200" b="1" dirty="0">
              <a:latin typeface="Calibri" panose="020F0502020204030204" pitchFamily="34" charset="0"/>
              <a:ea typeface="微软雅黑" panose="020B0503020204020204" pitchFamily="34" charset="-122"/>
              <a:cs typeface="Lato Light"/>
              <a:sym typeface="Calibri" panose="020F0502020204030204" pitchFamily="34" charset="0"/>
            </a:endParaRPr>
          </a:p>
        </p:txBody>
      </p:sp>
    </p:spTree>
    <p:extLst>
      <p:ext uri="{BB962C8B-B14F-4D97-AF65-F5344CB8AC3E}">
        <p14:creationId xmlns:p14="http://schemas.microsoft.com/office/powerpoint/2010/main" val="23021635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up)">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单色系">
      <a:dk1>
        <a:srgbClr val="7F7F7F"/>
      </a:dk1>
      <a:lt1>
        <a:srgbClr val="FFFFFF"/>
      </a:lt1>
      <a:dk2>
        <a:srgbClr val="000000"/>
      </a:dk2>
      <a:lt2>
        <a:srgbClr val="FFFFFF"/>
      </a:lt2>
      <a:accent1>
        <a:srgbClr val="D2101A"/>
      </a:accent1>
      <a:accent2>
        <a:srgbClr val="000000"/>
      </a:accent2>
      <a:accent3>
        <a:srgbClr val="4B5050"/>
      </a:accent3>
      <a:accent4>
        <a:srgbClr val="91969B"/>
      </a:accent4>
      <a:accent5>
        <a:srgbClr val="4B5050"/>
      </a:accent5>
      <a:accent6>
        <a:srgbClr val="91969B"/>
      </a:accent6>
      <a:hlink>
        <a:srgbClr val="F33B48"/>
      </a:hlink>
      <a:folHlink>
        <a:srgbClr val="FFC00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2205</TotalTime>
  <Words>990</Words>
  <Application>Microsoft Office PowerPoint</Application>
  <PresentationFormat>宽屏</PresentationFormat>
  <Paragraphs>122</Paragraphs>
  <Slides>18</Slides>
  <Notes>4</Notes>
  <HiddenSlides>0</HiddenSlides>
  <MMClips>2</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18</vt:i4>
      </vt:variant>
    </vt:vector>
  </HeadingPairs>
  <TitlesOfParts>
    <vt:vector size="32" baseType="lpstr">
      <vt:lpstr>Gill Sans</vt:lpstr>
      <vt:lpstr>Lato Black</vt:lpstr>
      <vt:lpstr>Lato Light</vt:lpstr>
      <vt:lpstr>Lato Regular</vt:lpstr>
      <vt:lpstr>Sosa Regular</vt:lpstr>
      <vt:lpstr>等线</vt:lpstr>
      <vt:lpstr>经典综艺体简</vt:lpstr>
      <vt:lpstr>宋体</vt:lpstr>
      <vt:lpstr>微软雅黑</vt:lpstr>
      <vt:lpstr>Arial</vt:lpstr>
      <vt:lpstr>Calibri</vt:lpstr>
      <vt:lpstr>Calibri Light</vt:lpstr>
      <vt:lpstr>包图主题2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刘匠</dc:creator>
  <cp:keywords>51PPT模板网</cp:keywords>
  <cp:lastModifiedBy>阳光 男孩</cp:lastModifiedBy>
  <cp:revision>93</cp:revision>
  <dcterms:created xsi:type="dcterms:W3CDTF">2017-09-22T08:16:39Z</dcterms:created>
  <dcterms:modified xsi:type="dcterms:W3CDTF">2019-06-16T13:25:03Z</dcterms:modified>
</cp:coreProperties>
</file>