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8" r:id="rId2"/>
  </p:sldMasterIdLst>
  <p:notesMasterIdLst>
    <p:notesMasterId r:id="rId20"/>
  </p:notesMasterIdLst>
  <p:sldIdLst>
    <p:sldId id="282" r:id="rId3"/>
    <p:sldId id="283" r:id="rId4"/>
    <p:sldId id="284" r:id="rId5"/>
    <p:sldId id="259" r:id="rId6"/>
    <p:sldId id="260" r:id="rId7"/>
    <p:sldId id="275" r:id="rId8"/>
    <p:sldId id="276" r:id="rId9"/>
    <p:sldId id="277" r:id="rId10"/>
    <p:sldId id="264" r:id="rId11"/>
    <p:sldId id="265" r:id="rId12"/>
    <p:sldId id="266" r:id="rId13"/>
    <p:sldId id="267" r:id="rId14"/>
    <p:sldId id="272" r:id="rId15"/>
    <p:sldId id="288" r:id="rId16"/>
    <p:sldId id="360" r:id="rId17"/>
    <p:sldId id="370" r:id="rId18"/>
    <p:sldId id="37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D7900-1F6E-4A9A-AFB4-E9CA918412FC}" type="datetimeFigureOut">
              <a:rPr lang="zh-CN" altLang="en-US" smtClean="0"/>
              <a:t>2019/6/16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3A6C93-B43C-4A24-9B1E-5D339D863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902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565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929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715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0384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96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406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637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807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408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776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77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45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890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A6C93-B43C-4A24-9B1E-5D339D863A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45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006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8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6040" userDrawn="1">
          <p15:clr>
            <a:srgbClr val="FBAE40"/>
          </p15:clr>
        </p15:guide>
        <p15:guide id="4" orient="horz" pos="27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8719" y="-1706340"/>
            <a:ext cx="4191860" cy="34349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1" y="4662376"/>
            <a:ext cx="4191860" cy="343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672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1C7EA-A73E-43A9-911B-451D2BED6E5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6/16/2019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62360" y="396240"/>
            <a:ext cx="64008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19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853439" y="1668463"/>
            <a:ext cx="3207600" cy="4500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/>
          <a:lstStyle/>
          <a:p>
            <a:endParaRPr lang="en-US" dirty="0"/>
          </a:p>
        </p:txBody>
      </p:sp>
      <p:sp>
        <p:nvSpPr>
          <p:cNvPr id="12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139085" y="1668607"/>
            <a:ext cx="3207600" cy="1625158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7424730" y="1657911"/>
            <a:ext cx="3929069" cy="280425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4131466" y="3369918"/>
            <a:ext cx="3215220" cy="280425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7424733" y="4543666"/>
            <a:ext cx="3929066" cy="1625158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93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C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3F5A41-92CA-43CB-B1EA-0962BEF8BDF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6/16/2019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34061" y="2163128"/>
            <a:ext cx="4686724" cy="2832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5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Picture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8D5949-31D7-4033-A9F4-AA683F91DF2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6/16/2019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38200" y="2479040"/>
            <a:ext cx="1609725" cy="2895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49639" y="2479040"/>
            <a:ext cx="1609725" cy="2895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53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1A2839-FE38-40AE-A156-1408EA0A37A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6/16/2019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Picture Placeholder 41"/>
          <p:cNvSpPr>
            <a:spLocks noGrp="1"/>
          </p:cNvSpPr>
          <p:nvPr>
            <p:ph type="pic" sz="quarter" idx="14"/>
          </p:nvPr>
        </p:nvSpPr>
        <p:spPr>
          <a:xfrm>
            <a:off x="1055687" y="1989138"/>
            <a:ext cx="4679951" cy="2952750"/>
          </a:xfrm>
          <a:custGeom>
            <a:avLst/>
            <a:gdLst>
              <a:gd name="connsiteX0" fmla="*/ 0 w 4679951"/>
              <a:gd name="connsiteY0" fmla="*/ 0 h 2952750"/>
              <a:gd name="connsiteX1" fmla="*/ 4679951 w 4679951"/>
              <a:gd name="connsiteY1" fmla="*/ 0 h 2952750"/>
              <a:gd name="connsiteX2" fmla="*/ 4679951 w 4679951"/>
              <a:gd name="connsiteY2" fmla="*/ 2952750 h 2952750"/>
              <a:gd name="connsiteX3" fmla="*/ 0 w 4679951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9951" h="2952750">
                <a:moveTo>
                  <a:pt x="0" y="0"/>
                </a:moveTo>
                <a:lnTo>
                  <a:pt x="4679951" y="0"/>
                </a:lnTo>
                <a:lnTo>
                  <a:pt x="4679951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42"/>
          <p:cNvSpPr>
            <a:spLocks noGrp="1"/>
          </p:cNvSpPr>
          <p:nvPr>
            <p:ph type="pic" sz="quarter" idx="15"/>
          </p:nvPr>
        </p:nvSpPr>
        <p:spPr>
          <a:xfrm>
            <a:off x="6456363" y="1989138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43"/>
          <p:cNvSpPr>
            <a:spLocks noGrp="1"/>
          </p:cNvSpPr>
          <p:nvPr>
            <p:ph type="pic" sz="quarter" idx="16"/>
          </p:nvPr>
        </p:nvSpPr>
        <p:spPr>
          <a:xfrm>
            <a:off x="8796338" y="1989138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44"/>
          <p:cNvSpPr>
            <a:spLocks noGrp="1"/>
          </p:cNvSpPr>
          <p:nvPr>
            <p:ph type="pic" sz="quarter" idx="17"/>
          </p:nvPr>
        </p:nvSpPr>
        <p:spPr>
          <a:xfrm>
            <a:off x="6456364" y="3465513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45"/>
          <p:cNvSpPr>
            <a:spLocks noGrp="1"/>
          </p:cNvSpPr>
          <p:nvPr>
            <p:ph type="pic" sz="quarter" idx="18"/>
          </p:nvPr>
        </p:nvSpPr>
        <p:spPr>
          <a:xfrm>
            <a:off x="8796338" y="3465513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179706"/>
            <a:ext cx="10515600" cy="859789"/>
          </a:xfrm>
        </p:spPr>
        <p:txBody>
          <a:bodyPr>
            <a:normAutofit/>
          </a:bodyPr>
          <a:lstStyle>
            <a:lvl1pPr algn="ct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rot="16200000">
            <a:off x="6096000" y="678055"/>
            <a:ext cx="0" cy="540000"/>
          </a:xfrm>
          <a:prstGeom prst="line">
            <a:avLst/>
          </a:prstGeom>
          <a:ln w="25400"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95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9" grpId="0"/>
          <p:bldP spid="10" grpId="0"/>
          <p:bldP spid="13" grpId="0"/>
        </p:bldLst>
      </p:timing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efaul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028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88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198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78" r:id="rId2"/>
    <p:sldLayoutId id="2147483653" r:id="rId3"/>
    <p:sldLayoutId id="2147483675" r:id="rId4"/>
    <p:sldLayoutId id="2147483676" r:id="rId5"/>
    <p:sldLayoutId id="2147483677" r:id="rId6"/>
    <p:sldLayoutId id="2147483654" r:id="rId7"/>
    <p:sldLayoutId id="2147483679" r:id="rId8"/>
    <p:sldLayoutId id="2147483680" r:id="rId9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6A586C-0232-40B1-BB5C-192C57B78B8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6/16/2019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C104B-A10B-485A-870B-A1BCCCA3BF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2488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329113"/>
            <a:ext cx="12192000" cy="17196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4172" y="3128784"/>
            <a:ext cx="2097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cs typeface="+mn-ea"/>
                <a:sym typeface="+mn-lt"/>
              </a:rPr>
              <a:t>201X</a:t>
            </a:r>
            <a:endParaRPr lang="zh-CN" altLang="en-US" sz="7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9209" y="4617795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2"/>
                </a:solidFill>
                <a:cs typeface="+mn-ea"/>
                <a:sym typeface="+mn-lt"/>
              </a:rPr>
              <a:t>简约大气工作总结模板</a:t>
            </a:r>
          </a:p>
        </p:txBody>
      </p: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919209" y="5244187"/>
            <a:ext cx="58582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zh-CN" altLang="en-US" sz="105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9935">
            <a:off x="5403876" y="-3276112"/>
            <a:ext cx="8369247" cy="6858000"/>
          </a:xfrm>
          <a:prstGeom prst="rect">
            <a:avLst/>
          </a:prstGeom>
        </p:spPr>
      </p:pic>
      <p:pic>
        <p:nvPicPr>
          <p:cNvPr id="6" name="Angela Ammons - Always Getting Over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02105" y="60487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6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6111663" y="2247314"/>
            <a:ext cx="1141091" cy="988660"/>
          </a:xfrm>
          <a:custGeom>
            <a:avLst/>
            <a:gdLst>
              <a:gd name="T0" fmla="*/ 607 w 689"/>
              <a:gd name="T1" fmla="*/ 375 h 597"/>
              <a:gd name="T2" fmla="*/ 689 w 689"/>
              <a:gd name="T3" fmla="*/ 293 h 597"/>
              <a:gd name="T4" fmla="*/ 0 w 689"/>
              <a:gd name="T5" fmla="*/ 0 h 597"/>
              <a:gd name="T6" fmla="*/ 0 w 689"/>
              <a:gd name="T7" fmla="*/ 74 h 597"/>
              <a:gd name="T8" fmla="*/ 123 w 689"/>
              <a:gd name="T9" fmla="*/ 206 h 597"/>
              <a:gd name="T10" fmla="*/ 0 w 689"/>
              <a:gd name="T11" fmla="*/ 338 h 597"/>
              <a:gd name="T12" fmla="*/ 0 w 689"/>
              <a:gd name="T13" fmla="*/ 427 h 597"/>
              <a:gd name="T14" fmla="*/ 386 w 689"/>
              <a:gd name="T15" fmla="*/ 597 h 597"/>
              <a:gd name="T16" fmla="*/ 453 w 689"/>
              <a:gd name="T17" fmla="*/ 530 h 597"/>
              <a:gd name="T18" fmla="*/ 545 w 689"/>
              <a:gd name="T19" fmla="*/ 576 h 597"/>
              <a:gd name="T20" fmla="*/ 658 w 689"/>
              <a:gd name="T21" fmla="*/ 463 h 597"/>
              <a:gd name="T22" fmla="*/ 607 w 689"/>
              <a:gd name="T23" fmla="*/ 375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9" h="597">
                <a:moveTo>
                  <a:pt x="607" y="375"/>
                </a:moveTo>
                <a:cubicBezTo>
                  <a:pt x="689" y="293"/>
                  <a:pt x="689" y="293"/>
                  <a:pt x="689" y="293"/>
                </a:cubicBezTo>
                <a:cubicBezTo>
                  <a:pt x="513" y="117"/>
                  <a:pt x="269" y="5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68" y="77"/>
                  <a:pt x="123" y="135"/>
                  <a:pt x="123" y="206"/>
                </a:cubicBezTo>
                <a:cubicBezTo>
                  <a:pt x="123" y="276"/>
                  <a:pt x="68" y="334"/>
                  <a:pt x="0" y="338"/>
                </a:cubicBezTo>
                <a:cubicBezTo>
                  <a:pt x="0" y="427"/>
                  <a:pt x="0" y="427"/>
                  <a:pt x="0" y="427"/>
                </a:cubicBezTo>
                <a:cubicBezTo>
                  <a:pt x="151" y="432"/>
                  <a:pt x="288" y="498"/>
                  <a:pt x="386" y="597"/>
                </a:cubicBezTo>
                <a:cubicBezTo>
                  <a:pt x="453" y="530"/>
                  <a:pt x="453" y="530"/>
                  <a:pt x="453" y="530"/>
                </a:cubicBezTo>
                <a:cubicBezTo>
                  <a:pt x="473" y="561"/>
                  <a:pt x="504" y="576"/>
                  <a:pt x="545" y="576"/>
                </a:cubicBezTo>
                <a:cubicBezTo>
                  <a:pt x="607" y="576"/>
                  <a:pt x="658" y="530"/>
                  <a:pt x="658" y="463"/>
                </a:cubicBezTo>
                <a:cubicBezTo>
                  <a:pt x="658" y="427"/>
                  <a:pt x="637" y="396"/>
                  <a:pt x="607" y="3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6774095" y="2755890"/>
            <a:ext cx="963018" cy="1357628"/>
          </a:xfrm>
          <a:custGeom>
            <a:avLst/>
            <a:gdLst>
              <a:gd name="T0" fmla="*/ 302 w 581"/>
              <a:gd name="T1" fmla="*/ 0 h 820"/>
              <a:gd name="T2" fmla="*/ 235 w 581"/>
              <a:gd name="T3" fmla="*/ 67 h 820"/>
              <a:gd name="T4" fmla="*/ 277 w 581"/>
              <a:gd name="T5" fmla="*/ 156 h 820"/>
              <a:gd name="T6" fmla="*/ 238 w 581"/>
              <a:gd name="T7" fmla="*/ 251 h 820"/>
              <a:gd name="T8" fmla="*/ 145 w 581"/>
              <a:gd name="T9" fmla="*/ 288 h 820"/>
              <a:gd name="T10" fmla="*/ 51 w 581"/>
              <a:gd name="T11" fmla="*/ 251 h 820"/>
              <a:gd name="T12" fmla="*/ 0 w 581"/>
              <a:gd name="T13" fmla="*/ 303 h 820"/>
              <a:gd name="T14" fmla="*/ 156 w 581"/>
              <a:gd name="T15" fmla="*/ 696 h 820"/>
              <a:gd name="T16" fmla="*/ 259 w 581"/>
              <a:gd name="T17" fmla="*/ 696 h 820"/>
              <a:gd name="T18" fmla="*/ 259 w 581"/>
              <a:gd name="T19" fmla="*/ 712 h 820"/>
              <a:gd name="T20" fmla="*/ 366 w 581"/>
              <a:gd name="T21" fmla="*/ 820 h 820"/>
              <a:gd name="T22" fmla="*/ 479 w 581"/>
              <a:gd name="T23" fmla="*/ 712 h 820"/>
              <a:gd name="T24" fmla="*/ 479 w 581"/>
              <a:gd name="T25" fmla="*/ 696 h 820"/>
              <a:gd name="T26" fmla="*/ 581 w 581"/>
              <a:gd name="T27" fmla="*/ 696 h 820"/>
              <a:gd name="T28" fmla="*/ 302 w 581"/>
              <a:gd name="T29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1" h="820">
                <a:moveTo>
                  <a:pt x="302" y="0"/>
                </a:moveTo>
                <a:cubicBezTo>
                  <a:pt x="235" y="67"/>
                  <a:pt x="235" y="67"/>
                  <a:pt x="235" y="67"/>
                </a:cubicBezTo>
                <a:cubicBezTo>
                  <a:pt x="262" y="91"/>
                  <a:pt x="277" y="122"/>
                  <a:pt x="277" y="156"/>
                </a:cubicBezTo>
                <a:cubicBezTo>
                  <a:pt x="277" y="193"/>
                  <a:pt x="263" y="227"/>
                  <a:pt x="238" y="251"/>
                </a:cubicBezTo>
                <a:cubicBezTo>
                  <a:pt x="213" y="275"/>
                  <a:pt x="180" y="288"/>
                  <a:pt x="145" y="288"/>
                </a:cubicBezTo>
                <a:cubicBezTo>
                  <a:pt x="106" y="288"/>
                  <a:pt x="75" y="276"/>
                  <a:pt x="51" y="251"/>
                </a:cubicBezTo>
                <a:cubicBezTo>
                  <a:pt x="0" y="303"/>
                  <a:pt x="0" y="303"/>
                  <a:pt x="0" y="303"/>
                </a:cubicBezTo>
                <a:cubicBezTo>
                  <a:pt x="95" y="405"/>
                  <a:pt x="156" y="543"/>
                  <a:pt x="156" y="696"/>
                </a:cubicBezTo>
                <a:cubicBezTo>
                  <a:pt x="259" y="696"/>
                  <a:pt x="259" y="696"/>
                  <a:pt x="259" y="696"/>
                </a:cubicBezTo>
                <a:cubicBezTo>
                  <a:pt x="259" y="701"/>
                  <a:pt x="259" y="707"/>
                  <a:pt x="259" y="712"/>
                </a:cubicBezTo>
                <a:cubicBezTo>
                  <a:pt x="259" y="773"/>
                  <a:pt x="305" y="820"/>
                  <a:pt x="366" y="820"/>
                </a:cubicBezTo>
                <a:cubicBezTo>
                  <a:pt x="433" y="820"/>
                  <a:pt x="479" y="773"/>
                  <a:pt x="479" y="712"/>
                </a:cubicBezTo>
                <a:cubicBezTo>
                  <a:pt x="479" y="707"/>
                  <a:pt x="479" y="701"/>
                  <a:pt x="479" y="696"/>
                </a:cubicBezTo>
                <a:cubicBezTo>
                  <a:pt x="581" y="696"/>
                  <a:pt x="581" y="696"/>
                  <a:pt x="581" y="696"/>
                </a:cubicBezTo>
                <a:cubicBezTo>
                  <a:pt x="581" y="425"/>
                  <a:pt x="474" y="183"/>
                  <a:pt x="30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739905" y="3939718"/>
            <a:ext cx="994359" cy="1148214"/>
          </a:xfrm>
          <a:custGeom>
            <a:avLst/>
            <a:gdLst>
              <a:gd name="T0" fmla="*/ 519 w 600"/>
              <a:gd name="T1" fmla="*/ 0 h 693"/>
              <a:gd name="T2" fmla="*/ 387 w 600"/>
              <a:gd name="T3" fmla="*/ 124 h 693"/>
              <a:gd name="T4" fmla="*/ 261 w 600"/>
              <a:gd name="T5" fmla="*/ 0 h 693"/>
              <a:gd name="T6" fmla="*/ 174 w 600"/>
              <a:gd name="T7" fmla="*/ 0 h 693"/>
              <a:gd name="T8" fmla="*/ 0 w 600"/>
              <a:gd name="T9" fmla="*/ 389 h 693"/>
              <a:gd name="T10" fmla="*/ 82 w 600"/>
              <a:gd name="T11" fmla="*/ 472 h 693"/>
              <a:gd name="T12" fmla="*/ 25 w 600"/>
              <a:gd name="T13" fmla="*/ 565 h 693"/>
              <a:gd name="T14" fmla="*/ 138 w 600"/>
              <a:gd name="T15" fmla="*/ 678 h 693"/>
              <a:gd name="T16" fmla="*/ 236 w 600"/>
              <a:gd name="T17" fmla="*/ 626 h 693"/>
              <a:gd name="T18" fmla="*/ 302 w 600"/>
              <a:gd name="T19" fmla="*/ 693 h 693"/>
              <a:gd name="T20" fmla="*/ 600 w 600"/>
              <a:gd name="T21" fmla="*/ 0 h 693"/>
              <a:gd name="T22" fmla="*/ 519 w 600"/>
              <a:gd name="T2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0" h="693">
                <a:moveTo>
                  <a:pt x="519" y="0"/>
                </a:moveTo>
                <a:cubicBezTo>
                  <a:pt x="517" y="72"/>
                  <a:pt x="462" y="124"/>
                  <a:pt x="387" y="124"/>
                </a:cubicBezTo>
                <a:cubicBezTo>
                  <a:pt x="316" y="124"/>
                  <a:pt x="262" y="71"/>
                  <a:pt x="261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68" y="151"/>
                  <a:pt x="102" y="291"/>
                  <a:pt x="0" y="389"/>
                </a:cubicBezTo>
                <a:cubicBezTo>
                  <a:pt x="82" y="472"/>
                  <a:pt x="82" y="472"/>
                  <a:pt x="82" y="472"/>
                </a:cubicBezTo>
                <a:cubicBezTo>
                  <a:pt x="46" y="487"/>
                  <a:pt x="25" y="523"/>
                  <a:pt x="25" y="565"/>
                </a:cubicBezTo>
                <a:cubicBezTo>
                  <a:pt x="25" y="626"/>
                  <a:pt x="77" y="678"/>
                  <a:pt x="138" y="678"/>
                </a:cubicBezTo>
                <a:cubicBezTo>
                  <a:pt x="179" y="678"/>
                  <a:pt x="215" y="657"/>
                  <a:pt x="236" y="626"/>
                </a:cubicBezTo>
                <a:cubicBezTo>
                  <a:pt x="302" y="693"/>
                  <a:pt x="302" y="693"/>
                  <a:pt x="302" y="693"/>
                </a:cubicBezTo>
                <a:cubicBezTo>
                  <a:pt x="482" y="513"/>
                  <a:pt x="594" y="269"/>
                  <a:pt x="600" y="0"/>
                </a:cubicBezTo>
                <a:lnTo>
                  <a:pt x="51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873758" y="4607847"/>
            <a:ext cx="1344806" cy="958745"/>
          </a:xfrm>
          <a:custGeom>
            <a:avLst/>
            <a:gdLst>
              <a:gd name="T0" fmla="*/ 812 w 812"/>
              <a:gd name="T1" fmla="*/ 304 h 579"/>
              <a:gd name="T2" fmla="*/ 760 w 812"/>
              <a:gd name="T3" fmla="*/ 252 h 579"/>
              <a:gd name="T4" fmla="*/ 661 w 812"/>
              <a:gd name="T5" fmla="*/ 294 h 579"/>
              <a:gd name="T6" fmla="*/ 568 w 812"/>
              <a:gd name="T7" fmla="*/ 255 h 579"/>
              <a:gd name="T8" fmla="*/ 529 w 812"/>
              <a:gd name="T9" fmla="*/ 162 h 579"/>
              <a:gd name="T10" fmla="*/ 574 w 812"/>
              <a:gd name="T11" fmla="*/ 65 h 579"/>
              <a:gd name="T12" fmla="*/ 509 w 812"/>
              <a:gd name="T13" fmla="*/ 0 h 579"/>
              <a:gd name="T14" fmla="*/ 123 w 812"/>
              <a:gd name="T15" fmla="*/ 152 h 579"/>
              <a:gd name="T16" fmla="*/ 123 w 812"/>
              <a:gd name="T17" fmla="*/ 250 h 579"/>
              <a:gd name="T18" fmla="*/ 113 w 812"/>
              <a:gd name="T19" fmla="*/ 250 h 579"/>
              <a:gd name="T20" fmla="*/ 0 w 812"/>
              <a:gd name="T21" fmla="*/ 363 h 579"/>
              <a:gd name="T22" fmla="*/ 113 w 812"/>
              <a:gd name="T23" fmla="*/ 476 h 579"/>
              <a:gd name="T24" fmla="*/ 123 w 812"/>
              <a:gd name="T25" fmla="*/ 476 h 579"/>
              <a:gd name="T26" fmla="*/ 123 w 812"/>
              <a:gd name="T27" fmla="*/ 579 h 579"/>
              <a:gd name="T28" fmla="*/ 812 w 812"/>
              <a:gd name="T29" fmla="*/ 304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12" h="579">
                <a:moveTo>
                  <a:pt x="812" y="304"/>
                </a:moveTo>
                <a:cubicBezTo>
                  <a:pt x="760" y="252"/>
                  <a:pt x="760" y="252"/>
                  <a:pt x="760" y="252"/>
                </a:cubicBezTo>
                <a:cubicBezTo>
                  <a:pt x="735" y="279"/>
                  <a:pt x="699" y="294"/>
                  <a:pt x="661" y="294"/>
                </a:cubicBezTo>
                <a:cubicBezTo>
                  <a:pt x="626" y="294"/>
                  <a:pt x="593" y="280"/>
                  <a:pt x="568" y="255"/>
                </a:cubicBezTo>
                <a:cubicBezTo>
                  <a:pt x="543" y="230"/>
                  <a:pt x="529" y="197"/>
                  <a:pt x="529" y="162"/>
                </a:cubicBezTo>
                <a:cubicBezTo>
                  <a:pt x="529" y="122"/>
                  <a:pt x="546" y="87"/>
                  <a:pt x="574" y="65"/>
                </a:cubicBezTo>
                <a:cubicBezTo>
                  <a:pt x="509" y="0"/>
                  <a:pt x="509" y="0"/>
                  <a:pt x="509" y="0"/>
                </a:cubicBezTo>
                <a:cubicBezTo>
                  <a:pt x="408" y="95"/>
                  <a:pt x="275" y="152"/>
                  <a:pt x="123" y="152"/>
                </a:cubicBezTo>
                <a:cubicBezTo>
                  <a:pt x="123" y="250"/>
                  <a:pt x="123" y="250"/>
                  <a:pt x="123" y="250"/>
                </a:cubicBezTo>
                <a:cubicBezTo>
                  <a:pt x="123" y="250"/>
                  <a:pt x="118" y="250"/>
                  <a:pt x="113" y="250"/>
                </a:cubicBezTo>
                <a:cubicBezTo>
                  <a:pt x="51" y="250"/>
                  <a:pt x="0" y="301"/>
                  <a:pt x="0" y="363"/>
                </a:cubicBezTo>
                <a:cubicBezTo>
                  <a:pt x="0" y="425"/>
                  <a:pt x="51" y="476"/>
                  <a:pt x="113" y="476"/>
                </a:cubicBezTo>
                <a:cubicBezTo>
                  <a:pt x="118" y="476"/>
                  <a:pt x="123" y="476"/>
                  <a:pt x="123" y="476"/>
                </a:cubicBezTo>
                <a:cubicBezTo>
                  <a:pt x="123" y="579"/>
                  <a:pt x="123" y="579"/>
                  <a:pt x="123" y="579"/>
                </a:cubicBezTo>
                <a:cubicBezTo>
                  <a:pt x="393" y="579"/>
                  <a:pt x="634" y="471"/>
                  <a:pt x="812" y="30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dirty="0"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912165" y="4576506"/>
            <a:ext cx="1133968" cy="990086"/>
          </a:xfrm>
          <a:custGeom>
            <a:avLst/>
            <a:gdLst>
              <a:gd name="T0" fmla="*/ 684 w 684"/>
              <a:gd name="T1" fmla="*/ 598 h 598"/>
              <a:gd name="T2" fmla="*/ 684 w 684"/>
              <a:gd name="T3" fmla="*/ 514 h 598"/>
              <a:gd name="T4" fmla="*/ 600 w 684"/>
              <a:gd name="T5" fmla="*/ 475 h 598"/>
              <a:gd name="T6" fmla="*/ 561 w 684"/>
              <a:gd name="T7" fmla="*/ 382 h 598"/>
              <a:gd name="T8" fmla="*/ 600 w 684"/>
              <a:gd name="T9" fmla="*/ 289 h 598"/>
              <a:gd name="T10" fmla="*/ 684 w 684"/>
              <a:gd name="T11" fmla="*/ 250 h 598"/>
              <a:gd name="T12" fmla="*/ 684 w 684"/>
              <a:gd name="T13" fmla="*/ 170 h 598"/>
              <a:gd name="T14" fmla="*/ 297 w 684"/>
              <a:gd name="T15" fmla="*/ 0 h 598"/>
              <a:gd name="T16" fmla="*/ 220 w 684"/>
              <a:gd name="T17" fmla="*/ 78 h 598"/>
              <a:gd name="T18" fmla="*/ 143 w 684"/>
              <a:gd name="T19" fmla="*/ 42 h 598"/>
              <a:gd name="T20" fmla="*/ 30 w 684"/>
              <a:gd name="T21" fmla="*/ 155 h 598"/>
              <a:gd name="T22" fmla="*/ 61 w 684"/>
              <a:gd name="T23" fmla="*/ 237 h 598"/>
              <a:gd name="T24" fmla="*/ 0 w 684"/>
              <a:gd name="T25" fmla="*/ 304 h 598"/>
              <a:gd name="T26" fmla="*/ 684 w 684"/>
              <a:gd name="T27" fmla="*/ 59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4" h="598">
                <a:moveTo>
                  <a:pt x="684" y="598"/>
                </a:moveTo>
                <a:cubicBezTo>
                  <a:pt x="684" y="514"/>
                  <a:pt x="684" y="514"/>
                  <a:pt x="684" y="514"/>
                </a:cubicBezTo>
                <a:cubicBezTo>
                  <a:pt x="652" y="512"/>
                  <a:pt x="623" y="498"/>
                  <a:pt x="600" y="475"/>
                </a:cubicBezTo>
                <a:cubicBezTo>
                  <a:pt x="575" y="450"/>
                  <a:pt x="561" y="417"/>
                  <a:pt x="561" y="382"/>
                </a:cubicBezTo>
                <a:cubicBezTo>
                  <a:pt x="561" y="347"/>
                  <a:pt x="575" y="314"/>
                  <a:pt x="600" y="289"/>
                </a:cubicBezTo>
                <a:cubicBezTo>
                  <a:pt x="623" y="266"/>
                  <a:pt x="652" y="252"/>
                  <a:pt x="684" y="250"/>
                </a:cubicBezTo>
                <a:cubicBezTo>
                  <a:pt x="684" y="170"/>
                  <a:pt x="684" y="170"/>
                  <a:pt x="684" y="170"/>
                </a:cubicBezTo>
                <a:cubicBezTo>
                  <a:pt x="537" y="165"/>
                  <a:pt x="401" y="99"/>
                  <a:pt x="297" y="0"/>
                </a:cubicBezTo>
                <a:cubicBezTo>
                  <a:pt x="220" y="78"/>
                  <a:pt x="220" y="78"/>
                  <a:pt x="220" y="78"/>
                </a:cubicBezTo>
                <a:cubicBezTo>
                  <a:pt x="200" y="57"/>
                  <a:pt x="174" y="42"/>
                  <a:pt x="143" y="42"/>
                </a:cubicBezTo>
                <a:cubicBezTo>
                  <a:pt x="82" y="42"/>
                  <a:pt x="30" y="93"/>
                  <a:pt x="30" y="155"/>
                </a:cubicBezTo>
                <a:cubicBezTo>
                  <a:pt x="30" y="186"/>
                  <a:pt x="41" y="217"/>
                  <a:pt x="61" y="237"/>
                </a:cubicBezTo>
                <a:cubicBezTo>
                  <a:pt x="0" y="304"/>
                  <a:pt x="0" y="304"/>
                  <a:pt x="0" y="304"/>
                </a:cubicBezTo>
                <a:cubicBezTo>
                  <a:pt x="175" y="481"/>
                  <a:pt x="419" y="593"/>
                  <a:pt x="684" y="598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4429231" y="3733153"/>
            <a:ext cx="953046" cy="1323438"/>
          </a:xfrm>
          <a:custGeom>
            <a:avLst/>
            <a:gdLst>
              <a:gd name="T0" fmla="*/ 328 w 576"/>
              <a:gd name="T1" fmla="*/ 746 h 799"/>
              <a:gd name="T2" fmla="*/ 303 w 576"/>
              <a:gd name="T3" fmla="*/ 664 h 799"/>
              <a:gd name="T4" fmla="*/ 342 w 576"/>
              <a:gd name="T5" fmla="*/ 571 h 799"/>
              <a:gd name="T6" fmla="*/ 435 w 576"/>
              <a:gd name="T7" fmla="*/ 532 h 799"/>
              <a:gd name="T8" fmla="*/ 511 w 576"/>
              <a:gd name="T9" fmla="*/ 560 h 799"/>
              <a:gd name="T10" fmla="*/ 576 w 576"/>
              <a:gd name="T11" fmla="*/ 495 h 799"/>
              <a:gd name="T12" fmla="*/ 421 w 576"/>
              <a:gd name="T13" fmla="*/ 103 h 799"/>
              <a:gd name="T14" fmla="*/ 323 w 576"/>
              <a:gd name="T15" fmla="*/ 103 h 799"/>
              <a:gd name="T16" fmla="*/ 210 w 576"/>
              <a:gd name="T17" fmla="*/ 0 h 799"/>
              <a:gd name="T18" fmla="*/ 97 w 576"/>
              <a:gd name="T19" fmla="*/ 103 h 799"/>
              <a:gd name="T20" fmla="*/ 0 w 576"/>
              <a:gd name="T21" fmla="*/ 103 h 799"/>
              <a:gd name="T22" fmla="*/ 279 w 576"/>
              <a:gd name="T23" fmla="*/ 799 h 799"/>
              <a:gd name="T24" fmla="*/ 328 w 576"/>
              <a:gd name="T25" fmla="*/ 746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6" h="799">
                <a:moveTo>
                  <a:pt x="328" y="746"/>
                </a:moveTo>
                <a:cubicBezTo>
                  <a:pt x="312" y="724"/>
                  <a:pt x="303" y="695"/>
                  <a:pt x="303" y="664"/>
                </a:cubicBezTo>
                <a:cubicBezTo>
                  <a:pt x="303" y="629"/>
                  <a:pt x="317" y="596"/>
                  <a:pt x="342" y="571"/>
                </a:cubicBezTo>
                <a:cubicBezTo>
                  <a:pt x="367" y="545"/>
                  <a:pt x="400" y="532"/>
                  <a:pt x="435" y="532"/>
                </a:cubicBezTo>
                <a:cubicBezTo>
                  <a:pt x="462" y="532"/>
                  <a:pt x="488" y="541"/>
                  <a:pt x="511" y="560"/>
                </a:cubicBezTo>
                <a:cubicBezTo>
                  <a:pt x="576" y="495"/>
                  <a:pt x="576" y="495"/>
                  <a:pt x="576" y="495"/>
                </a:cubicBezTo>
                <a:cubicBezTo>
                  <a:pt x="481" y="393"/>
                  <a:pt x="421" y="255"/>
                  <a:pt x="421" y="103"/>
                </a:cubicBezTo>
                <a:cubicBezTo>
                  <a:pt x="323" y="103"/>
                  <a:pt x="323" y="103"/>
                  <a:pt x="323" y="103"/>
                </a:cubicBezTo>
                <a:cubicBezTo>
                  <a:pt x="318" y="46"/>
                  <a:pt x="267" y="0"/>
                  <a:pt x="210" y="0"/>
                </a:cubicBezTo>
                <a:cubicBezTo>
                  <a:pt x="154" y="0"/>
                  <a:pt x="107" y="46"/>
                  <a:pt x="97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374"/>
                  <a:pt x="107" y="615"/>
                  <a:pt x="279" y="799"/>
                </a:cubicBezTo>
                <a:lnTo>
                  <a:pt x="328" y="74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423533" y="2751616"/>
            <a:ext cx="977264" cy="1121147"/>
          </a:xfrm>
          <a:custGeom>
            <a:avLst/>
            <a:gdLst>
              <a:gd name="T0" fmla="*/ 85 w 590"/>
              <a:gd name="T1" fmla="*/ 677 h 677"/>
              <a:gd name="T2" fmla="*/ 126 w 590"/>
              <a:gd name="T3" fmla="*/ 609 h 677"/>
              <a:gd name="T4" fmla="*/ 213 w 590"/>
              <a:gd name="T5" fmla="*/ 574 h 677"/>
              <a:gd name="T6" fmla="*/ 342 w 590"/>
              <a:gd name="T7" fmla="*/ 677 h 677"/>
              <a:gd name="T8" fmla="*/ 426 w 590"/>
              <a:gd name="T9" fmla="*/ 677 h 677"/>
              <a:gd name="T10" fmla="*/ 590 w 590"/>
              <a:gd name="T11" fmla="*/ 298 h 677"/>
              <a:gd name="T12" fmla="*/ 513 w 590"/>
              <a:gd name="T13" fmla="*/ 221 h 677"/>
              <a:gd name="T14" fmla="*/ 549 w 590"/>
              <a:gd name="T15" fmla="*/ 139 h 677"/>
              <a:gd name="T16" fmla="*/ 441 w 590"/>
              <a:gd name="T17" fmla="*/ 26 h 677"/>
              <a:gd name="T18" fmla="*/ 354 w 590"/>
              <a:gd name="T19" fmla="*/ 62 h 677"/>
              <a:gd name="T20" fmla="*/ 287 w 590"/>
              <a:gd name="T21" fmla="*/ 0 h 677"/>
              <a:gd name="T22" fmla="*/ 0 w 590"/>
              <a:gd name="T23" fmla="*/ 677 h 677"/>
              <a:gd name="T24" fmla="*/ 85 w 590"/>
              <a:gd name="T25" fmla="*/ 677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0" h="677">
                <a:moveTo>
                  <a:pt x="85" y="677"/>
                </a:moveTo>
                <a:cubicBezTo>
                  <a:pt x="93" y="651"/>
                  <a:pt x="107" y="627"/>
                  <a:pt x="126" y="609"/>
                </a:cubicBezTo>
                <a:cubicBezTo>
                  <a:pt x="151" y="586"/>
                  <a:pt x="181" y="574"/>
                  <a:pt x="213" y="574"/>
                </a:cubicBezTo>
                <a:cubicBezTo>
                  <a:pt x="274" y="574"/>
                  <a:pt x="328" y="618"/>
                  <a:pt x="342" y="677"/>
                </a:cubicBezTo>
                <a:cubicBezTo>
                  <a:pt x="426" y="677"/>
                  <a:pt x="426" y="677"/>
                  <a:pt x="426" y="677"/>
                </a:cubicBezTo>
                <a:cubicBezTo>
                  <a:pt x="432" y="531"/>
                  <a:pt x="492" y="396"/>
                  <a:pt x="590" y="298"/>
                </a:cubicBezTo>
                <a:cubicBezTo>
                  <a:pt x="513" y="221"/>
                  <a:pt x="513" y="221"/>
                  <a:pt x="513" y="221"/>
                </a:cubicBezTo>
                <a:cubicBezTo>
                  <a:pt x="533" y="201"/>
                  <a:pt x="549" y="170"/>
                  <a:pt x="549" y="139"/>
                </a:cubicBezTo>
                <a:cubicBezTo>
                  <a:pt x="549" y="72"/>
                  <a:pt x="502" y="26"/>
                  <a:pt x="441" y="26"/>
                </a:cubicBezTo>
                <a:cubicBezTo>
                  <a:pt x="405" y="26"/>
                  <a:pt x="374" y="41"/>
                  <a:pt x="354" y="62"/>
                </a:cubicBezTo>
                <a:cubicBezTo>
                  <a:pt x="287" y="0"/>
                  <a:pt x="287" y="0"/>
                  <a:pt x="287" y="0"/>
                </a:cubicBezTo>
                <a:cubicBezTo>
                  <a:pt x="117" y="175"/>
                  <a:pt x="6" y="413"/>
                  <a:pt x="0" y="677"/>
                </a:cubicBezTo>
                <a:lnTo>
                  <a:pt x="85" y="6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4920712" y="2247314"/>
            <a:ext cx="1363325" cy="975840"/>
          </a:xfrm>
          <a:custGeom>
            <a:avLst/>
            <a:gdLst>
              <a:gd name="T0" fmla="*/ 713 w 823"/>
              <a:gd name="T1" fmla="*/ 93 h 589"/>
              <a:gd name="T2" fmla="*/ 700 w 823"/>
              <a:gd name="T3" fmla="*/ 93 h 589"/>
              <a:gd name="T4" fmla="*/ 700 w 823"/>
              <a:gd name="T5" fmla="*/ 0 h 589"/>
              <a:gd name="T6" fmla="*/ 0 w 823"/>
              <a:gd name="T7" fmla="*/ 291 h 589"/>
              <a:gd name="T8" fmla="*/ 54 w 823"/>
              <a:gd name="T9" fmla="*/ 340 h 589"/>
              <a:gd name="T10" fmla="*/ 141 w 823"/>
              <a:gd name="T11" fmla="*/ 311 h 589"/>
              <a:gd name="T12" fmla="*/ 268 w 823"/>
              <a:gd name="T13" fmla="*/ 443 h 589"/>
              <a:gd name="T14" fmla="*/ 239 w 823"/>
              <a:gd name="T15" fmla="*/ 524 h 589"/>
              <a:gd name="T16" fmla="*/ 303 w 823"/>
              <a:gd name="T17" fmla="*/ 589 h 589"/>
              <a:gd name="T18" fmla="*/ 700 w 823"/>
              <a:gd name="T19" fmla="*/ 427 h 589"/>
              <a:gd name="T20" fmla="*/ 700 w 823"/>
              <a:gd name="T21" fmla="*/ 318 h 589"/>
              <a:gd name="T22" fmla="*/ 713 w 823"/>
              <a:gd name="T23" fmla="*/ 319 h 589"/>
              <a:gd name="T24" fmla="*/ 823 w 823"/>
              <a:gd name="T25" fmla="*/ 206 h 589"/>
              <a:gd name="T26" fmla="*/ 713 w 823"/>
              <a:gd name="T27" fmla="*/ 93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3" h="589">
                <a:moveTo>
                  <a:pt x="713" y="93"/>
                </a:moveTo>
                <a:cubicBezTo>
                  <a:pt x="709" y="93"/>
                  <a:pt x="704" y="93"/>
                  <a:pt x="700" y="93"/>
                </a:cubicBezTo>
                <a:cubicBezTo>
                  <a:pt x="700" y="0"/>
                  <a:pt x="700" y="0"/>
                  <a:pt x="700" y="0"/>
                </a:cubicBezTo>
                <a:cubicBezTo>
                  <a:pt x="430" y="0"/>
                  <a:pt x="184" y="113"/>
                  <a:pt x="0" y="291"/>
                </a:cubicBezTo>
                <a:cubicBezTo>
                  <a:pt x="54" y="340"/>
                  <a:pt x="54" y="340"/>
                  <a:pt x="54" y="340"/>
                </a:cubicBezTo>
                <a:cubicBezTo>
                  <a:pt x="79" y="321"/>
                  <a:pt x="109" y="311"/>
                  <a:pt x="141" y="311"/>
                </a:cubicBezTo>
                <a:cubicBezTo>
                  <a:pt x="214" y="311"/>
                  <a:pt x="268" y="366"/>
                  <a:pt x="268" y="443"/>
                </a:cubicBezTo>
                <a:cubicBezTo>
                  <a:pt x="268" y="471"/>
                  <a:pt x="257" y="500"/>
                  <a:pt x="239" y="524"/>
                </a:cubicBezTo>
                <a:cubicBezTo>
                  <a:pt x="303" y="589"/>
                  <a:pt x="303" y="589"/>
                  <a:pt x="303" y="589"/>
                </a:cubicBezTo>
                <a:cubicBezTo>
                  <a:pt x="405" y="489"/>
                  <a:pt x="548" y="427"/>
                  <a:pt x="700" y="427"/>
                </a:cubicBezTo>
                <a:cubicBezTo>
                  <a:pt x="700" y="387"/>
                  <a:pt x="700" y="351"/>
                  <a:pt x="700" y="318"/>
                </a:cubicBezTo>
                <a:cubicBezTo>
                  <a:pt x="704" y="318"/>
                  <a:pt x="709" y="319"/>
                  <a:pt x="713" y="319"/>
                </a:cubicBezTo>
                <a:cubicBezTo>
                  <a:pt x="774" y="319"/>
                  <a:pt x="823" y="268"/>
                  <a:pt x="823" y="206"/>
                </a:cubicBezTo>
                <a:cubicBezTo>
                  <a:pt x="823" y="143"/>
                  <a:pt x="774" y="93"/>
                  <a:pt x="713" y="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6297" y="3453601"/>
            <a:ext cx="902811" cy="1165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cs typeface="+mn-ea"/>
                <a:sym typeface="+mn-lt"/>
              </a:rPr>
              <a:t>输入</a:t>
            </a:r>
            <a:endParaRPr lang="en-US" altLang="zh-CN" sz="2800" b="1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>
                <a:cs typeface="+mn-ea"/>
                <a:sym typeface="+mn-lt"/>
              </a:rPr>
              <a:t>标题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512097" y="2594861"/>
            <a:ext cx="326103" cy="285071"/>
            <a:chOff x="4054476" y="5502276"/>
            <a:chExt cx="239712" cy="209550"/>
          </a:xfrm>
          <a:solidFill>
            <a:schemeClr val="bg1"/>
          </a:solidFill>
        </p:grpSpPr>
        <p:sp>
          <p:nvSpPr>
            <p:cNvPr id="13" name="Freeform 323"/>
            <p:cNvSpPr>
              <a:spLocks/>
            </p:cNvSpPr>
            <p:nvPr/>
          </p:nvSpPr>
          <p:spPr bwMode="auto">
            <a:xfrm>
              <a:off x="4054476" y="5546726"/>
              <a:ext cx="30163" cy="165100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6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324"/>
            <p:cNvSpPr>
              <a:spLocks noEditPoints="1"/>
            </p:cNvSpPr>
            <p:nvPr/>
          </p:nvSpPr>
          <p:spPr bwMode="auto">
            <a:xfrm>
              <a:off x="4098926" y="5502276"/>
              <a:ext cx="150813" cy="209550"/>
            </a:xfrm>
            <a:custGeom>
              <a:avLst/>
              <a:gdLst>
                <a:gd name="T0" fmla="*/ 32 w 40"/>
                <a:gd name="T1" fmla="*/ 4 h 56"/>
                <a:gd name="T2" fmla="*/ 28 w 40"/>
                <a:gd name="T3" fmla="*/ 0 h 56"/>
                <a:gd name="T4" fmla="*/ 12 w 40"/>
                <a:gd name="T5" fmla="*/ 0 h 56"/>
                <a:gd name="T6" fmla="*/ 8 w 40"/>
                <a:gd name="T7" fmla="*/ 4 h 56"/>
                <a:gd name="T8" fmla="*/ 8 w 40"/>
                <a:gd name="T9" fmla="*/ 12 h 56"/>
                <a:gd name="T10" fmla="*/ 0 w 40"/>
                <a:gd name="T11" fmla="*/ 12 h 56"/>
                <a:gd name="T12" fmla="*/ 0 w 40"/>
                <a:gd name="T13" fmla="*/ 56 h 56"/>
                <a:gd name="T14" fmla="*/ 40 w 40"/>
                <a:gd name="T15" fmla="*/ 56 h 56"/>
                <a:gd name="T16" fmla="*/ 40 w 40"/>
                <a:gd name="T17" fmla="*/ 12 h 56"/>
                <a:gd name="T18" fmla="*/ 32 w 40"/>
                <a:gd name="T19" fmla="*/ 12 h 56"/>
                <a:gd name="T20" fmla="*/ 32 w 40"/>
                <a:gd name="T21" fmla="*/ 4 h 56"/>
                <a:gd name="T22" fmla="*/ 28 w 40"/>
                <a:gd name="T23" fmla="*/ 12 h 56"/>
                <a:gd name="T24" fmla="*/ 12 w 40"/>
                <a:gd name="T25" fmla="*/ 12 h 56"/>
                <a:gd name="T26" fmla="*/ 12 w 40"/>
                <a:gd name="T27" fmla="*/ 4 h 56"/>
                <a:gd name="T28" fmla="*/ 28 w 40"/>
                <a:gd name="T29" fmla="*/ 4 h 56"/>
                <a:gd name="T30" fmla="*/ 28 w 40"/>
                <a:gd name="T3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6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2"/>
                    <a:pt x="8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2" y="12"/>
                    <a:pt x="32" y="12"/>
                    <a:pt x="32" y="12"/>
                  </a:cubicBezTo>
                  <a:lnTo>
                    <a:pt x="32" y="4"/>
                  </a:lnTo>
                  <a:close/>
                  <a:moveTo>
                    <a:pt x="28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28" y="4"/>
                    <a:pt x="28" y="4"/>
                    <a:pt x="28" y="4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Freeform 325"/>
            <p:cNvSpPr>
              <a:spLocks/>
            </p:cNvSpPr>
            <p:nvPr/>
          </p:nvSpPr>
          <p:spPr bwMode="auto">
            <a:xfrm>
              <a:off x="4265613" y="5546726"/>
              <a:ext cx="28575" cy="165100"/>
            </a:xfrm>
            <a:custGeom>
              <a:avLst/>
              <a:gdLst>
                <a:gd name="T0" fmla="*/ 0 w 8"/>
                <a:gd name="T1" fmla="*/ 0 h 44"/>
                <a:gd name="T2" fmla="*/ 0 w 8"/>
                <a:gd name="T3" fmla="*/ 44 h 44"/>
                <a:gd name="T4" fmla="*/ 8 w 8"/>
                <a:gd name="T5" fmla="*/ 36 h 44"/>
                <a:gd name="T6" fmla="*/ 8 w 8"/>
                <a:gd name="T7" fmla="*/ 8 h 44"/>
                <a:gd name="T8" fmla="*/ 0 w 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4" y="44"/>
                    <a:pt x="8" y="40"/>
                    <a:pt x="8" y="3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6" name="Freeform 5"/>
          <p:cNvSpPr>
            <a:spLocks/>
          </p:cNvSpPr>
          <p:nvPr/>
        </p:nvSpPr>
        <p:spPr bwMode="auto">
          <a:xfrm>
            <a:off x="5528926" y="2557285"/>
            <a:ext cx="317765" cy="319387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159620" y="3341205"/>
            <a:ext cx="339588" cy="339588"/>
            <a:chOff x="5492751" y="2584451"/>
            <a:chExt cx="244475" cy="244475"/>
          </a:xfrm>
          <a:solidFill>
            <a:schemeClr val="bg1"/>
          </a:solidFill>
        </p:grpSpPr>
        <p:sp>
          <p:nvSpPr>
            <p:cNvPr id="18" name="Freeform 167"/>
            <p:cNvSpPr>
              <a:spLocks/>
            </p:cNvSpPr>
            <p:nvPr/>
          </p:nvSpPr>
          <p:spPr bwMode="auto">
            <a:xfrm>
              <a:off x="5519738" y="2700338"/>
              <a:ext cx="217488" cy="128588"/>
            </a:xfrm>
            <a:custGeom>
              <a:avLst/>
              <a:gdLst>
                <a:gd name="T0" fmla="*/ 39 w 58"/>
                <a:gd name="T1" fmla="*/ 23 h 34"/>
                <a:gd name="T2" fmla="*/ 25 w 58"/>
                <a:gd name="T3" fmla="*/ 0 h 34"/>
                <a:gd name="T4" fmla="*/ 17 w 58"/>
                <a:gd name="T5" fmla="*/ 0 h 34"/>
                <a:gd name="T6" fmla="*/ 29 w 58"/>
                <a:gd name="T7" fmla="*/ 22 h 34"/>
                <a:gd name="T8" fmla="*/ 0 w 58"/>
                <a:gd name="T9" fmla="*/ 34 h 34"/>
                <a:gd name="T10" fmla="*/ 58 w 58"/>
                <a:gd name="T11" fmla="*/ 34 h 34"/>
                <a:gd name="T12" fmla="*/ 39 w 58"/>
                <a:gd name="T13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4">
                  <a:moveTo>
                    <a:pt x="39" y="23"/>
                  </a:moveTo>
                  <a:cubicBezTo>
                    <a:pt x="37" y="18"/>
                    <a:pt x="31" y="8"/>
                    <a:pt x="25" y="0"/>
                  </a:cubicBezTo>
                  <a:cubicBezTo>
                    <a:pt x="25" y="0"/>
                    <a:pt x="17" y="0"/>
                    <a:pt x="17" y="0"/>
                  </a:cubicBezTo>
                  <a:cubicBezTo>
                    <a:pt x="22" y="6"/>
                    <a:pt x="27" y="15"/>
                    <a:pt x="29" y="22"/>
                  </a:cubicBezTo>
                  <a:cubicBezTo>
                    <a:pt x="16" y="23"/>
                    <a:pt x="5" y="27"/>
                    <a:pt x="0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4" y="28"/>
                    <a:pt x="48" y="24"/>
                    <a:pt x="3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Freeform 168"/>
            <p:cNvSpPr>
              <a:spLocks/>
            </p:cNvSpPr>
            <p:nvPr/>
          </p:nvSpPr>
          <p:spPr bwMode="auto">
            <a:xfrm>
              <a:off x="5492751" y="2584451"/>
              <a:ext cx="165100" cy="168275"/>
            </a:xfrm>
            <a:custGeom>
              <a:avLst/>
              <a:gdLst>
                <a:gd name="T0" fmla="*/ 11 w 44"/>
                <a:gd name="T1" fmla="*/ 21 h 45"/>
                <a:gd name="T2" fmla="*/ 12 w 44"/>
                <a:gd name="T3" fmla="*/ 45 h 45"/>
                <a:gd name="T4" fmla="*/ 20 w 44"/>
                <a:gd name="T5" fmla="*/ 25 h 45"/>
                <a:gd name="T6" fmla="*/ 28 w 44"/>
                <a:gd name="T7" fmla="*/ 29 h 45"/>
                <a:gd name="T8" fmla="*/ 26 w 44"/>
                <a:gd name="T9" fmla="*/ 20 h 45"/>
                <a:gd name="T10" fmla="*/ 44 w 44"/>
                <a:gd name="T11" fmla="*/ 29 h 45"/>
                <a:gd name="T12" fmla="*/ 28 w 44"/>
                <a:gd name="T13" fmla="*/ 13 h 45"/>
                <a:gd name="T14" fmla="*/ 40 w 44"/>
                <a:gd name="T15" fmla="*/ 9 h 45"/>
                <a:gd name="T16" fmla="*/ 17 w 44"/>
                <a:gd name="T17" fmla="*/ 11 h 45"/>
                <a:gd name="T18" fmla="*/ 16 w 44"/>
                <a:gd name="T19" fmla="*/ 1 h 45"/>
                <a:gd name="T20" fmla="*/ 11 w 44"/>
                <a:gd name="T21" fmla="*/ 10 h 45"/>
                <a:gd name="T22" fmla="*/ 1 w 44"/>
                <a:gd name="T23" fmla="*/ 5 h 45"/>
                <a:gd name="T24" fmla="*/ 7 w 44"/>
                <a:gd name="T25" fmla="*/ 14 h 45"/>
                <a:gd name="T26" fmla="*/ 1 w 44"/>
                <a:gd name="T27" fmla="*/ 33 h 45"/>
                <a:gd name="T28" fmla="*/ 11 w 44"/>
                <a:gd name="T2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5">
                  <a:moveTo>
                    <a:pt x="11" y="21"/>
                  </a:moveTo>
                  <a:cubicBezTo>
                    <a:pt x="8" y="26"/>
                    <a:pt x="7" y="32"/>
                    <a:pt x="12" y="45"/>
                  </a:cubicBezTo>
                  <a:cubicBezTo>
                    <a:pt x="12" y="38"/>
                    <a:pt x="17" y="28"/>
                    <a:pt x="20" y="25"/>
                  </a:cubicBezTo>
                  <a:cubicBezTo>
                    <a:pt x="24" y="25"/>
                    <a:pt x="28" y="29"/>
                    <a:pt x="28" y="29"/>
                  </a:cubicBezTo>
                  <a:cubicBezTo>
                    <a:pt x="28" y="25"/>
                    <a:pt x="27" y="23"/>
                    <a:pt x="26" y="20"/>
                  </a:cubicBezTo>
                  <a:cubicBezTo>
                    <a:pt x="32" y="20"/>
                    <a:pt x="41" y="21"/>
                    <a:pt x="44" y="29"/>
                  </a:cubicBezTo>
                  <a:cubicBezTo>
                    <a:pt x="40" y="17"/>
                    <a:pt x="32" y="13"/>
                    <a:pt x="28" y="13"/>
                  </a:cubicBezTo>
                  <a:cubicBezTo>
                    <a:pt x="32" y="9"/>
                    <a:pt x="32" y="9"/>
                    <a:pt x="40" y="9"/>
                  </a:cubicBezTo>
                  <a:cubicBezTo>
                    <a:pt x="28" y="0"/>
                    <a:pt x="20" y="7"/>
                    <a:pt x="17" y="11"/>
                  </a:cubicBezTo>
                  <a:cubicBezTo>
                    <a:pt x="16" y="8"/>
                    <a:pt x="16" y="4"/>
                    <a:pt x="16" y="1"/>
                  </a:cubicBezTo>
                  <a:cubicBezTo>
                    <a:pt x="16" y="1"/>
                    <a:pt x="12" y="5"/>
                    <a:pt x="11" y="10"/>
                  </a:cubicBezTo>
                  <a:cubicBezTo>
                    <a:pt x="6" y="9"/>
                    <a:pt x="1" y="5"/>
                    <a:pt x="1" y="5"/>
                  </a:cubicBezTo>
                  <a:cubicBezTo>
                    <a:pt x="3" y="7"/>
                    <a:pt x="5" y="13"/>
                    <a:pt x="7" y="14"/>
                  </a:cubicBezTo>
                  <a:cubicBezTo>
                    <a:pt x="0" y="19"/>
                    <a:pt x="1" y="33"/>
                    <a:pt x="1" y="33"/>
                  </a:cubicBezTo>
                  <a:cubicBezTo>
                    <a:pt x="5" y="26"/>
                    <a:pt x="7" y="22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335781" y="4977465"/>
            <a:ext cx="269323" cy="30577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4" name="Freeform 249"/>
          <p:cNvSpPr>
            <a:spLocks noEditPoints="1"/>
          </p:cNvSpPr>
          <p:nvPr/>
        </p:nvSpPr>
        <p:spPr bwMode="auto">
          <a:xfrm>
            <a:off x="7095217" y="4399768"/>
            <a:ext cx="308623" cy="262214"/>
          </a:xfrm>
          <a:custGeom>
            <a:avLst/>
            <a:gdLst>
              <a:gd name="T0" fmla="*/ 51 w 56"/>
              <a:gd name="T1" fmla="*/ 20 h 48"/>
              <a:gd name="T2" fmla="*/ 54 w 56"/>
              <a:gd name="T3" fmla="*/ 16 h 48"/>
              <a:gd name="T4" fmla="*/ 54 w 56"/>
              <a:gd name="T5" fmla="*/ 12 h 48"/>
              <a:gd name="T6" fmla="*/ 45 w 56"/>
              <a:gd name="T7" fmla="*/ 4 h 48"/>
              <a:gd name="T8" fmla="*/ 16 w 56"/>
              <a:gd name="T9" fmla="*/ 0 h 48"/>
              <a:gd name="T10" fmla="*/ 8 w 56"/>
              <a:gd name="T11" fmla="*/ 12 h 48"/>
              <a:gd name="T12" fmla="*/ 0 w 56"/>
              <a:gd name="T13" fmla="*/ 14 h 48"/>
              <a:gd name="T14" fmla="*/ 7 w 56"/>
              <a:gd name="T15" fmla="*/ 16 h 48"/>
              <a:gd name="T16" fmla="*/ 2 w 56"/>
              <a:gd name="T17" fmla="*/ 20 h 48"/>
              <a:gd name="T18" fmla="*/ 0 w 56"/>
              <a:gd name="T19" fmla="*/ 34 h 48"/>
              <a:gd name="T20" fmla="*/ 4 w 56"/>
              <a:gd name="T21" fmla="*/ 36 h 48"/>
              <a:gd name="T22" fmla="*/ 8 w 56"/>
              <a:gd name="T23" fmla="*/ 48 h 48"/>
              <a:gd name="T24" fmla="*/ 16 w 56"/>
              <a:gd name="T25" fmla="*/ 44 h 48"/>
              <a:gd name="T26" fmla="*/ 40 w 56"/>
              <a:gd name="T27" fmla="*/ 36 h 48"/>
              <a:gd name="T28" fmla="*/ 44 w 56"/>
              <a:gd name="T29" fmla="*/ 48 h 48"/>
              <a:gd name="T30" fmla="*/ 52 w 56"/>
              <a:gd name="T31" fmla="*/ 44 h 48"/>
              <a:gd name="T32" fmla="*/ 54 w 56"/>
              <a:gd name="T33" fmla="*/ 36 h 48"/>
              <a:gd name="T34" fmla="*/ 56 w 56"/>
              <a:gd name="T35" fmla="*/ 22 h 48"/>
              <a:gd name="T36" fmla="*/ 15 w 56"/>
              <a:gd name="T37" fmla="*/ 5 h 48"/>
              <a:gd name="T38" fmla="*/ 24 w 56"/>
              <a:gd name="T39" fmla="*/ 4 h 48"/>
              <a:gd name="T40" fmla="*/ 26 w 56"/>
              <a:gd name="T41" fmla="*/ 8 h 48"/>
              <a:gd name="T42" fmla="*/ 32 w 56"/>
              <a:gd name="T43" fmla="*/ 6 h 48"/>
              <a:gd name="T44" fmla="*/ 40 w 56"/>
              <a:gd name="T45" fmla="*/ 4 h 48"/>
              <a:gd name="T46" fmla="*/ 46 w 56"/>
              <a:gd name="T47" fmla="*/ 20 h 48"/>
              <a:gd name="T48" fmla="*/ 15 w 56"/>
              <a:gd name="T49" fmla="*/ 5 h 48"/>
              <a:gd name="T50" fmla="*/ 8 w 56"/>
              <a:gd name="T51" fmla="*/ 28 h 48"/>
              <a:gd name="T52" fmla="*/ 16 w 56"/>
              <a:gd name="T53" fmla="*/ 28 h 48"/>
              <a:gd name="T54" fmla="*/ 36 w 56"/>
              <a:gd name="T55" fmla="*/ 32 h 48"/>
              <a:gd name="T56" fmla="*/ 20 w 56"/>
              <a:gd name="T57" fmla="*/ 28 h 48"/>
              <a:gd name="T58" fmla="*/ 36 w 56"/>
              <a:gd name="T59" fmla="*/ 32 h 48"/>
              <a:gd name="T60" fmla="*/ 40 w 56"/>
              <a:gd name="T61" fmla="*/ 28 h 48"/>
              <a:gd name="T62" fmla="*/ 48 w 56"/>
              <a:gd name="T63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48">
                <a:moveTo>
                  <a:pt x="54" y="20"/>
                </a:moveTo>
                <a:cubicBezTo>
                  <a:pt x="51" y="20"/>
                  <a:pt x="51" y="20"/>
                  <a:pt x="51" y="20"/>
                </a:cubicBezTo>
                <a:cubicBezTo>
                  <a:pt x="49" y="16"/>
                  <a:pt x="49" y="16"/>
                  <a:pt x="49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5" y="16"/>
                  <a:pt x="56" y="15"/>
                  <a:pt x="56" y="14"/>
                </a:cubicBezTo>
                <a:cubicBezTo>
                  <a:pt x="56" y="13"/>
                  <a:pt x="55" y="12"/>
                  <a:pt x="54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1" y="2"/>
                  <a:pt x="11" y="4"/>
                </a:cubicBezTo>
                <a:cubicBezTo>
                  <a:pt x="8" y="12"/>
                  <a:pt x="8" y="12"/>
                  <a:pt x="8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0" y="2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6"/>
                  <a:pt x="2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6"/>
                  <a:pt x="6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8"/>
                  <a:pt x="16" y="46"/>
                  <a:pt x="16" y="44"/>
                </a:cubicBezTo>
                <a:cubicBezTo>
                  <a:pt x="16" y="36"/>
                  <a:pt x="16" y="36"/>
                  <a:pt x="16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6"/>
                  <a:pt x="42" y="48"/>
                  <a:pt x="44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6"/>
                  <a:pt x="56" y="35"/>
                  <a:pt x="56" y="34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4" y="20"/>
                </a:cubicBezTo>
                <a:close/>
                <a:moveTo>
                  <a:pt x="15" y="5"/>
                </a:moveTo>
                <a:cubicBezTo>
                  <a:pt x="15" y="5"/>
                  <a:pt x="16" y="4"/>
                  <a:pt x="1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7"/>
                  <a:pt x="25" y="8"/>
                  <a:pt x="26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1" y="8"/>
                  <a:pt x="32" y="7"/>
                  <a:pt x="32" y="6"/>
                </a:cubicBezTo>
                <a:cubicBezTo>
                  <a:pt x="32" y="4"/>
                  <a:pt x="32" y="4"/>
                  <a:pt x="32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1" y="5"/>
                  <a:pt x="41" y="5"/>
                </a:cubicBezTo>
                <a:cubicBezTo>
                  <a:pt x="46" y="20"/>
                  <a:pt x="46" y="20"/>
                  <a:pt x="46" y="20"/>
                </a:cubicBezTo>
                <a:cubicBezTo>
                  <a:pt x="10" y="20"/>
                  <a:pt x="10" y="20"/>
                  <a:pt x="10" y="20"/>
                </a:cubicBezTo>
                <a:lnTo>
                  <a:pt x="15" y="5"/>
                </a:lnTo>
                <a:close/>
                <a:moveTo>
                  <a:pt x="12" y="32"/>
                </a:moveTo>
                <a:cubicBezTo>
                  <a:pt x="10" y="32"/>
                  <a:pt x="8" y="30"/>
                  <a:pt x="8" y="28"/>
                </a:cubicBezTo>
                <a:cubicBezTo>
                  <a:pt x="8" y="26"/>
                  <a:pt x="10" y="24"/>
                  <a:pt x="12" y="24"/>
                </a:cubicBezTo>
                <a:cubicBezTo>
                  <a:pt x="14" y="24"/>
                  <a:pt x="16" y="26"/>
                  <a:pt x="16" y="28"/>
                </a:cubicBezTo>
                <a:cubicBezTo>
                  <a:pt x="16" y="30"/>
                  <a:pt x="14" y="32"/>
                  <a:pt x="12" y="32"/>
                </a:cubicBezTo>
                <a:close/>
                <a:moveTo>
                  <a:pt x="36" y="32"/>
                </a:moveTo>
                <a:cubicBezTo>
                  <a:pt x="20" y="32"/>
                  <a:pt x="20" y="32"/>
                  <a:pt x="20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32"/>
                </a:lnTo>
                <a:close/>
                <a:moveTo>
                  <a:pt x="44" y="32"/>
                </a:moveTo>
                <a:cubicBezTo>
                  <a:pt x="42" y="32"/>
                  <a:pt x="40" y="30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30"/>
                  <a:pt x="46" y="32"/>
                  <a:pt x="44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5345222" y="4911509"/>
            <a:ext cx="290213" cy="239074"/>
            <a:chOff x="9120188" y="247650"/>
            <a:chExt cx="720725" cy="593725"/>
          </a:xfrm>
          <a:solidFill>
            <a:schemeClr val="bg1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9120188" y="247650"/>
              <a:ext cx="720725" cy="593725"/>
            </a:xfrm>
            <a:custGeom>
              <a:avLst/>
              <a:gdLst>
                <a:gd name="T0" fmla="*/ 1401 w 1518"/>
                <a:gd name="T1" fmla="*/ 273 h 1251"/>
                <a:gd name="T2" fmla="*/ 1066 w 1518"/>
                <a:gd name="T3" fmla="*/ 273 h 1251"/>
                <a:gd name="T4" fmla="*/ 1014 w 1518"/>
                <a:gd name="T5" fmla="*/ 38 h 1251"/>
                <a:gd name="T6" fmla="*/ 974 w 1518"/>
                <a:gd name="T7" fmla="*/ 0 h 1251"/>
                <a:gd name="T8" fmla="*/ 558 w 1518"/>
                <a:gd name="T9" fmla="*/ 0 h 1251"/>
                <a:gd name="T10" fmla="*/ 518 w 1518"/>
                <a:gd name="T11" fmla="*/ 37 h 1251"/>
                <a:gd name="T12" fmla="*/ 466 w 1518"/>
                <a:gd name="T13" fmla="*/ 273 h 1251"/>
                <a:gd name="T14" fmla="*/ 118 w 1518"/>
                <a:gd name="T15" fmla="*/ 273 h 1251"/>
                <a:gd name="T16" fmla="*/ 0 w 1518"/>
                <a:gd name="T17" fmla="*/ 381 h 1251"/>
                <a:gd name="T18" fmla="*/ 0 w 1518"/>
                <a:gd name="T19" fmla="*/ 1127 h 1251"/>
                <a:gd name="T20" fmla="*/ 118 w 1518"/>
                <a:gd name="T21" fmla="*/ 1251 h 1251"/>
                <a:gd name="T22" fmla="*/ 1401 w 1518"/>
                <a:gd name="T23" fmla="*/ 1251 h 1251"/>
                <a:gd name="T24" fmla="*/ 1518 w 1518"/>
                <a:gd name="T25" fmla="*/ 1127 h 1251"/>
                <a:gd name="T26" fmla="*/ 1518 w 1518"/>
                <a:gd name="T27" fmla="*/ 381 h 1251"/>
                <a:gd name="T28" fmla="*/ 1401 w 1518"/>
                <a:gd name="T29" fmla="*/ 273 h 1251"/>
                <a:gd name="T30" fmla="*/ 766 w 1518"/>
                <a:gd name="T31" fmla="*/ 1127 h 1251"/>
                <a:gd name="T32" fmla="*/ 380 w 1518"/>
                <a:gd name="T33" fmla="*/ 740 h 1251"/>
                <a:gd name="T34" fmla="*/ 766 w 1518"/>
                <a:gd name="T35" fmla="*/ 354 h 1251"/>
                <a:gd name="T36" fmla="*/ 1153 w 1518"/>
                <a:gd name="T37" fmla="*/ 740 h 1251"/>
                <a:gd name="T38" fmla="*/ 766 w 1518"/>
                <a:gd name="T39" fmla="*/ 1127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18" h="1251">
                  <a:moveTo>
                    <a:pt x="1401" y="273"/>
                  </a:moveTo>
                  <a:cubicBezTo>
                    <a:pt x="1066" y="273"/>
                    <a:pt x="1066" y="273"/>
                    <a:pt x="1066" y="273"/>
                  </a:cubicBezTo>
                  <a:cubicBezTo>
                    <a:pt x="1014" y="38"/>
                    <a:pt x="1014" y="38"/>
                    <a:pt x="1014" y="38"/>
                  </a:cubicBezTo>
                  <a:cubicBezTo>
                    <a:pt x="1010" y="20"/>
                    <a:pt x="992" y="0"/>
                    <a:pt x="974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40" y="0"/>
                    <a:pt x="522" y="19"/>
                    <a:pt x="518" y="37"/>
                  </a:cubicBezTo>
                  <a:cubicBezTo>
                    <a:pt x="466" y="273"/>
                    <a:pt x="466" y="273"/>
                    <a:pt x="466" y="273"/>
                  </a:cubicBezTo>
                  <a:cubicBezTo>
                    <a:pt x="118" y="273"/>
                    <a:pt x="118" y="273"/>
                    <a:pt x="118" y="273"/>
                  </a:cubicBezTo>
                  <a:cubicBezTo>
                    <a:pt x="53" y="273"/>
                    <a:pt x="0" y="317"/>
                    <a:pt x="0" y="381"/>
                  </a:cubicBezTo>
                  <a:cubicBezTo>
                    <a:pt x="0" y="1127"/>
                    <a:pt x="0" y="1127"/>
                    <a:pt x="0" y="1127"/>
                  </a:cubicBezTo>
                  <a:cubicBezTo>
                    <a:pt x="0" y="1191"/>
                    <a:pt x="53" y="1251"/>
                    <a:pt x="118" y="1251"/>
                  </a:cubicBezTo>
                  <a:cubicBezTo>
                    <a:pt x="1401" y="1251"/>
                    <a:pt x="1401" y="1251"/>
                    <a:pt x="1401" y="1251"/>
                  </a:cubicBezTo>
                  <a:cubicBezTo>
                    <a:pt x="1466" y="1251"/>
                    <a:pt x="1518" y="1191"/>
                    <a:pt x="1518" y="1127"/>
                  </a:cubicBezTo>
                  <a:cubicBezTo>
                    <a:pt x="1518" y="381"/>
                    <a:pt x="1518" y="381"/>
                    <a:pt x="1518" y="381"/>
                  </a:cubicBezTo>
                  <a:cubicBezTo>
                    <a:pt x="1518" y="317"/>
                    <a:pt x="1466" y="273"/>
                    <a:pt x="1401" y="273"/>
                  </a:cubicBezTo>
                  <a:close/>
                  <a:moveTo>
                    <a:pt x="766" y="1127"/>
                  </a:moveTo>
                  <a:cubicBezTo>
                    <a:pt x="553" y="1127"/>
                    <a:pt x="380" y="954"/>
                    <a:pt x="380" y="740"/>
                  </a:cubicBezTo>
                  <a:cubicBezTo>
                    <a:pt x="380" y="527"/>
                    <a:pt x="553" y="354"/>
                    <a:pt x="766" y="354"/>
                  </a:cubicBezTo>
                  <a:cubicBezTo>
                    <a:pt x="980" y="354"/>
                    <a:pt x="1153" y="527"/>
                    <a:pt x="1153" y="740"/>
                  </a:cubicBezTo>
                  <a:cubicBezTo>
                    <a:pt x="1153" y="954"/>
                    <a:pt x="980" y="1127"/>
                    <a:pt x="766" y="1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9356726" y="471488"/>
              <a:ext cx="254000" cy="254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778879" y="3158085"/>
            <a:ext cx="296801" cy="372271"/>
            <a:chOff x="9985375" y="3051175"/>
            <a:chExt cx="649288" cy="814388"/>
          </a:xfrm>
          <a:solidFill>
            <a:schemeClr val="bg1"/>
          </a:solidFill>
        </p:grpSpPr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26368" y="4123301"/>
            <a:ext cx="265061" cy="301423"/>
            <a:chOff x="9805987" y="1155701"/>
            <a:chExt cx="439738" cy="500062"/>
          </a:xfrm>
          <a:solidFill>
            <a:schemeClr val="bg1"/>
          </a:solidFill>
        </p:grpSpPr>
        <p:sp>
          <p:nvSpPr>
            <p:cNvPr id="32" name="Freeform 108"/>
            <p:cNvSpPr>
              <a:spLocks noEditPoints="1"/>
            </p:cNvSpPr>
            <p:nvPr/>
          </p:nvSpPr>
          <p:spPr bwMode="auto">
            <a:xfrm>
              <a:off x="9899650" y="1155701"/>
              <a:ext cx="252413" cy="12541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109"/>
            <p:cNvSpPr>
              <a:spLocks noEditPoints="1"/>
            </p:cNvSpPr>
            <p:nvPr/>
          </p:nvSpPr>
          <p:spPr bwMode="auto">
            <a:xfrm>
              <a:off x="9805987" y="1217613"/>
              <a:ext cx="439738" cy="438150"/>
            </a:xfrm>
            <a:custGeom>
              <a:avLst/>
              <a:gdLst>
                <a:gd name="T0" fmla="*/ 237 w 277"/>
                <a:gd name="T1" fmla="*/ 0 h 276"/>
                <a:gd name="T2" fmla="*/ 237 w 277"/>
                <a:gd name="T3" fmla="*/ 59 h 276"/>
                <a:gd name="T4" fmla="*/ 40 w 277"/>
                <a:gd name="T5" fmla="*/ 59 h 276"/>
                <a:gd name="T6" fmla="*/ 40 w 277"/>
                <a:gd name="T7" fmla="*/ 0 h 276"/>
                <a:gd name="T8" fmla="*/ 0 w 277"/>
                <a:gd name="T9" fmla="*/ 0 h 276"/>
                <a:gd name="T10" fmla="*/ 0 w 277"/>
                <a:gd name="T11" fmla="*/ 276 h 276"/>
                <a:gd name="T12" fmla="*/ 277 w 277"/>
                <a:gd name="T13" fmla="*/ 276 h 276"/>
                <a:gd name="T14" fmla="*/ 277 w 277"/>
                <a:gd name="T15" fmla="*/ 0 h 276"/>
                <a:gd name="T16" fmla="*/ 237 w 277"/>
                <a:gd name="T17" fmla="*/ 0 h 276"/>
                <a:gd name="T18" fmla="*/ 129 w 277"/>
                <a:gd name="T19" fmla="*/ 232 h 276"/>
                <a:gd name="T20" fmla="*/ 114 w 277"/>
                <a:gd name="T21" fmla="*/ 222 h 276"/>
                <a:gd name="T22" fmla="*/ 59 w 277"/>
                <a:gd name="T23" fmla="*/ 163 h 276"/>
                <a:gd name="T24" fmla="*/ 89 w 277"/>
                <a:gd name="T25" fmla="*/ 138 h 276"/>
                <a:gd name="T26" fmla="*/ 129 w 277"/>
                <a:gd name="T27" fmla="*/ 178 h 276"/>
                <a:gd name="T28" fmla="*/ 208 w 277"/>
                <a:gd name="T29" fmla="*/ 99 h 276"/>
                <a:gd name="T30" fmla="*/ 237 w 277"/>
                <a:gd name="T31" fmla="*/ 128 h 276"/>
                <a:gd name="T32" fmla="*/ 129 w 277"/>
                <a:gd name="T33" fmla="*/ 23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76">
                  <a:moveTo>
                    <a:pt x="237" y="0"/>
                  </a:moveTo>
                  <a:lnTo>
                    <a:pt x="237" y="59"/>
                  </a:lnTo>
                  <a:lnTo>
                    <a:pt x="40" y="59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76"/>
                  </a:lnTo>
                  <a:lnTo>
                    <a:pt x="277" y="276"/>
                  </a:lnTo>
                  <a:lnTo>
                    <a:pt x="277" y="0"/>
                  </a:lnTo>
                  <a:lnTo>
                    <a:pt x="237" y="0"/>
                  </a:lnTo>
                  <a:close/>
                  <a:moveTo>
                    <a:pt x="129" y="232"/>
                  </a:moveTo>
                  <a:lnTo>
                    <a:pt x="114" y="222"/>
                  </a:lnTo>
                  <a:lnTo>
                    <a:pt x="59" y="163"/>
                  </a:lnTo>
                  <a:lnTo>
                    <a:pt x="89" y="138"/>
                  </a:lnTo>
                  <a:lnTo>
                    <a:pt x="129" y="178"/>
                  </a:lnTo>
                  <a:lnTo>
                    <a:pt x="208" y="99"/>
                  </a:lnTo>
                  <a:lnTo>
                    <a:pt x="237" y="128"/>
                  </a:lnTo>
                  <a:lnTo>
                    <a:pt x="129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3104199" y="1740701"/>
            <a:ext cx="1210588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880803" y="2028132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752553" y="2956743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323972" y="3244174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699638" y="4149077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271057" y="4436508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223754" y="5445525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795173" y="5732956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962843" y="1730981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7962843" y="2018412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445254" y="2947023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445254" y="3234454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445254" y="4139357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445254" y="4426788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921287" y="5445109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921287" y="5732540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grpSp>
        <p:nvGrpSpPr>
          <p:cNvPr id="83" name="Group 82"/>
          <p:cNvGrpSpPr/>
          <p:nvPr/>
        </p:nvGrpSpPr>
        <p:grpSpPr>
          <a:xfrm flipH="1">
            <a:off x="6946444" y="2028038"/>
            <a:ext cx="882188" cy="293356"/>
            <a:chOff x="3231020" y="2095999"/>
            <a:chExt cx="1031518" cy="343013"/>
          </a:xfrm>
        </p:grpSpPr>
        <p:cxnSp>
          <p:nvCxnSpPr>
            <p:cNvPr id="84" name="Straight Connector 83"/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4385529" y="2016453"/>
            <a:ext cx="882188" cy="293356"/>
            <a:chOff x="3231020" y="2095999"/>
            <a:chExt cx="1031518" cy="343013"/>
          </a:xfrm>
        </p:grpSpPr>
        <p:cxnSp>
          <p:nvCxnSpPr>
            <p:cNvPr id="87" name="Straight Connector 86"/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/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9" name="Straight Arrow Connector 88"/>
          <p:cNvCxnSpPr/>
          <p:nvPr/>
        </p:nvCxnSpPr>
        <p:spPr>
          <a:xfrm flipH="1">
            <a:off x="3795960" y="3211900"/>
            <a:ext cx="589569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7796815" y="3211900"/>
            <a:ext cx="589569" cy="0"/>
          </a:xfrm>
          <a:prstGeom prst="straightConnector1">
            <a:avLst/>
          </a:prstGeom>
          <a:ln w="1270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H="1">
            <a:off x="3757956" y="4433437"/>
            <a:ext cx="589569" cy="0"/>
          </a:xfrm>
          <a:prstGeom prst="straightConnector1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7796815" y="4433437"/>
            <a:ext cx="589569" cy="0"/>
          </a:xfrm>
          <a:prstGeom prst="straightConnector1">
            <a:avLst/>
          </a:prstGeom>
          <a:ln w="12700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/>
          <p:cNvGrpSpPr/>
          <p:nvPr/>
        </p:nvGrpSpPr>
        <p:grpSpPr>
          <a:xfrm rot="10800000" flipH="1">
            <a:off x="4356862" y="5445109"/>
            <a:ext cx="882188" cy="293356"/>
            <a:chOff x="3231020" y="2095999"/>
            <a:chExt cx="1031518" cy="343013"/>
          </a:xfrm>
        </p:grpSpPr>
        <p:cxnSp>
          <p:nvCxnSpPr>
            <p:cNvPr id="94" name="Straight Connector 93"/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Arrow Connector 94"/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/>
        </p:nvGrpSpPr>
        <p:grpSpPr>
          <a:xfrm rot="10800000">
            <a:off x="6917777" y="5456694"/>
            <a:ext cx="882188" cy="293356"/>
            <a:chOff x="3231020" y="2095999"/>
            <a:chExt cx="1031518" cy="343013"/>
          </a:xfrm>
        </p:grpSpPr>
        <p:cxnSp>
          <p:nvCxnSpPr>
            <p:cNvPr id="97" name="Straight Connector 96"/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10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903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6" grpId="0" animBg="1"/>
      <p:bldP spid="24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2"/>
          <p:cNvSpPr>
            <a:spLocks/>
          </p:cNvSpPr>
          <p:nvPr/>
        </p:nvSpPr>
        <p:spPr bwMode="auto">
          <a:xfrm>
            <a:off x="4148477" y="1706448"/>
            <a:ext cx="1321290" cy="1400020"/>
          </a:xfrm>
          <a:custGeom>
            <a:avLst/>
            <a:gdLst>
              <a:gd name="T0" fmla="*/ 134 w 150"/>
              <a:gd name="T1" fmla="*/ 55 h 159"/>
              <a:gd name="T2" fmla="*/ 136 w 150"/>
              <a:gd name="T3" fmla="*/ 55 h 159"/>
              <a:gd name="T4" fmla="*/ 147 w 150"/>
              <a:gd name="T5" fmla="*/ 34 h 159"/>
              <a:gd name="T6" fmla="*/ 127 w 150"/>
              <a:gd name="T7" fmla="*/ 23 h 159"/>
              <a:gd name="T8" fmla="*/ 125 w 150"/>
              <a:gd name="T9" fmla="*/ 23 h 159"/>
              <a:gd name="T10" fmla="*/ 124 w 150"/>
              <a:gd name="T11" fmla="*/ 21 h 159"/>
              <a:gd name="T12" fmla="*/ 118 w 150"/>
              <a:gd name="T13" fmla="*/ 0 h 159"/>
              <a:gd name="T14" fmla="*/ 56 w 150"/>
              <a:gd name="T15" fmla="*/ 36 h 159"/>
              <a:gd name="T16" fmla="*/ 0 w 150"/>
              <a:gd name="T17" fmla="*/ 147 h 159"/>
              <a:gd name="T18" fmla="*/ 95 w 150"/>
              <a:gd name="T19" fmla="*/ 159 h 159"/>
              <a:gd name="T20" fmla="*/ 131 w 150"/>
              <a:gd name="T21" fmla="*/ 91 h 159"/>
              <a:gd name="T22" fmla="*/ 142 w 150"/>
              <a:gd name="T23" fmla="*/ 83 h 159"/>
              <a:gd name="T24" fmla="*/ 134 w 150"/>
              <a:gd name="T2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0" h="159">
                <a:moveTo>
                  <a:pt x="134" y="55"/>
                </a:moveTo>
                <a:cubicBezTo>
                  <a:pt x="136" y="55"/>
                  <a:pt x="136" y="55"/>
                  <a:pt x="136" y="55"/>
                </a:cubicBezTo>
                <a:cubicBezTo>
                  <a:pt x="145" y="52"/>
                  <a:pt x="150" y="43"/>
                  <a:pt x="147" y="34"/>
                </a:cubicBezTo>
                <a:cubicBezTo>
                  <a:pt x="145" y="25"/>
                  <a:pt x="136" y="20"/>
                  <a:pt x="127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18" y="0"/>
                  <a:pt x="118" y="0"/>
                  <a:pt x="118" y="0"/>
                </a:cubicBezTo>
                <a:cubicBezTo>
                  <a:pt x="95" y="8"/>
                  <a:pt x="74" y="20"/>
                  <a:pt x="56" y="36"/>
                </a:cubicBezTo>
                <a:cubicBezTo>
                  <a:pt x="21" y="66"/>
                  <a:pt x="2" y="103"/>
                  <a:pt x="0" y="147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101" y="128"/>
                  <a:pt x="113" y="106"/>
                  <a:pt x="131" y="91"/>
                </a:cubicBezTo>
                <a:cubicBezTo>
                  <a:pt x="134" y="88"/>
                  <a:pt x="138" y="85"/>
                  <a:pt x="142" y="83"/>
                </a:cubicBezTo>
                <a:lnTo>
                  <a:pt x="134" y="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5223309" y="1619161"/>
            <a:ext cx="1622517" cy="800990"/>
          </a:xfrm>
          <a:custGeom>
            <a:avLst/>
            <a:gdLst>
              <a:gd name="T0" fmla="*/ 6 w 184"/>
              <a:gd name="T1" fmla="*/ 29 h 91"/>
              <a:gd name="T2" fmla="*/ 29 w 184"/>
              <a:gd name="T3" fmla="*/ 43 h 91"/>
              <a:gd name="T4" fmla="*/ 17 w 184"/>
              <a:gd name="T5" fmla="*/ 68 h 91"/>
              <a:gd name="T6" fmla="*/ 23 w 184"/>
              <a:gd name="T7" fmla="*/ 91 h 91"/>
              <a:gd name="T8" fmla="*/ 75 w 184"/>
              <a:gd name="T9" fmla="*/ 78 h 91"/>
              <a:gd name="T10" fmla="*/ 124 w 184"/>
              <a:gd name="T11" fmla="*/ 89 h 91"/>
              <a:gd name="T12" fmla="*/ 143 w 184"/>
              <a:gd name="T13" fmla="*/ 69 h 91"/>
              <a:gd name="T14" fmla="*/ 145 w 184"/>
              <a:gd name="T15" fmla="*/ 70 h 91"/>
              <a:gd name="T16" fmla="*/ 157 w 184"/>
              <a:gd name="T17" fmla="*/ 75 h 91"/>
              <a:gd name="T18" fmla="*/ 168 w 184"/>
              <a:gd name="T19" fmla="*/ 70 h 91"/>
              <a:gd name="T20" fmla="*/ 173 w 184"/>
              <a:gd name="T21" fmla="*/ 58 h 91"/>
              <a:gd name="T22" fmla="*/ 168 w 184"/>
              <a:gd name="T23" fmla="*/ 46 h 91"/>
              <a:gd name="T24" fmla="*/ 166 w 184"/>
              <a:gd name="T25" fmla="*/ 45 h 91"/>
              <a:gd name="T26" fmla="*/ 168 w 184"/>
              <a:gd name="T27" fmla="*/ 43 h 91"/>
              <a:gd name="T28" fmla="*/ 184 w 184"/>
              <a:gd name="T29" fmla="*/ 26 h 91"/>
              <a:gd name="T30" fmla="*/ 70 w 184"/>
              <a:gd name="T31" fmla="*/ 0 h 91"/>
              <a:gd name="T32" fmla="*/ 0 w 184"/>
              <a:gd name="T33" fmla="*/ 9 h 91"/>
              <a:gd name="T34" fmla="*/ 6 w 184"/>
              <a:gd name="T35" fmla="*/ 2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91">
                <a:moveTo>
                  <a:pt x="6" y="29"/>
                </a:moveTo>
                <a:cubicBezTo>
                  <a:pt x="16" y="27"/>
                  <a:pt x="26" y="33"/>
                  <a:pt x="29" y="43"/>
                </a:cubicBezTo>
                <a:cubicBezTo>
                  <a:pt x="32" y="53"/>
                  <a:pt x="27" y="64"/>
                  <a:pt x="17" y="68"/>
                </a:cubicBezTo>
                <a:cubicBezTo>
                  <a:pt x="23" y="91"/>
                  <a:pt x="23" y="91"/>
                  <a:pt x="23" y="91"/>
                </a:cubicBezTo>
                <a:cubicBezTo>
                  <a:pt x="38" y="82"/>
                  <a:pt x="55" y="78"/>
                  <a:pt x="75" y="78"/>
                </a:cubicBezTo>
                <a:cubicBezTo>
                  <a:pt x="94" y="78"/>
                  <a:pt x="110" y="82"/>
                  <a:pt x="124" y="8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8" y="73"/>
                  <a:pt x="152" y="75"/>
                  <a:pt x="157" y="75"/>
                </a:cubicBezTo>
                <a:cubicBezTo>
                  <a:pt x="161" y="75"/>
                  <a:pt x="165" y="73"/>
                  <a:pt x="168" y="70"/>
                </a:cubicBezTo>
                <a:cubicBezTo>
                  <a:pt x="171" y="67"/>
                  <a:pt x="173" y="62"/>
                  <a:pt x="173" y="58"/>
                </a:cubicBezTo>
                <a:cubicBezTo>
                  <a:pt x="173" y="54"/>
                  <a:pt x="171" y="49"/>
                  <a:pt x="168" y="46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53" y="9"/>
                  <a:pt x="115" y="0"/>
                  <a:pt x="70" y="0"/>
                </a:cubicBezTo>
                <a:cubicBezTo>
                  <a:pt x="45" y="0"/>
                  <a:pt x="21" y="3"/>
                  <a:pt x="0" y="9"/>
                </a:cubicBezTo>
                <a:lnTo>
                  <a:pt x="6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342641" y="1865619"/>
            <a:ext cx="1208330" cy="1574595"/>
          </a:xfrm>
          <a:custGeom>
            <a:avLst/>
            <a:gdLst>
              <a:gd name="T0" fmla="*/ 45 w 137"/>
              <a:gd name="T1" fmla="*/ 17 h 179"/>
              <a:gd name="T2" fmla="*/ 50 w 137"/>
              <a:gd name="T3" fmla="*/ 30 h 179"/>
              <a:gd name="T4" fmla="*/ 44 w 137"/>
              <a:gd name="T5" fmla="*/ 45 h 179"/>
              <a:gd name="T6" fmla="*/ 30 w 137"/>
              <a:gd name="T7" fmla="*/ 51 h 179"/>
              <a:gd name="T8" fmla="*/ 16 w 137"/>
              <a:gd name="T9" fmla="*/ 46 h 179"/>
              <a:gd name="T10" fmla="*/ 0 w 137"/>
              <a:gd name="T11" fmla="*/ 63 h 179"/>
              <a:gd name="T12" fmla="*/ 13 w 137"/>
              <a:gd name="T13" fmla="*/ 72 h 179"/>
              <a:gd name="T14" fmla="*/ 37 w 137"/>
              <a:gd name="T15" fmla="*/ 123 h 179"/>
              <a:gd name="T16" fmla="*/ 32 w 137"/>
              <a:gd name="T17" fmla="*/ 146 h 179"/>
              <a:gd name="T18" fmla="*/ 61 w 137"/>
              <a:gd name="T19" fmla="*/ 155 h 179"/>
              <a:gd name="T20" fmla="*/ 60 w 137"/>
              <a:gd name="T21" fmla="*/ 157 h 179"/>
              <a:gd name="T22" fmla="*/ 62 w 137"/>
              <a:gd name="T23" fmla="*/ 170 h 179"/>
              <a:gd name="T24" fmla="*/ 72 w 137"/>
              <a:gd name="T25" fmla="*/ 178 h 179"/>
              <a:gd name="T26" fmla="*/ 84 w 137"/>
              <a:gd name="T27" fmla="*/ 176 h 179"/>
              <a:gd name="T28" fmla="*/ 92 w 137"/>
              <a:gd name="T29" fmla="*/ 167 h 179"/>
              <a:gd name="T30" fmla="*/ 93 w 137"/>
              <a:gd name="T31" fmla="*/ 165 h 179"/>
              <a:gd name="T32" fmla="*/ 95 w 137"/>
              <a:gd name="T33" fmla="*/ 165 h 179"/>
              <a:gd name="T34" fmla="*/ 127 w 137"/>
              <a:gd name="T35" fmla="*/ 175 h 179"/>
              <a:gd name="T36" fmla="*/ 137 w 137"/>
              <a:gd name="T37" fmla="*/ 126 h 179"/>
              <a:gd name="T38" fmla="*/ 85 w 137"/>
              <a:gd name="T39" fmla="*/ 18 h 179"/>
              <a:gd name="T40" fmla="*/ 61 w 137"/>
              <a:gd name="T41" fmla="*/ 0 h 179"/>
              <a:gd name="T42" fmla="*/ 45 w 137"/>
              <a:gd name="T43" fmla="*/ 17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7" h="179">
                <a:moveTo>
                  <a:pt x="45" y="17"/>
                </a:moveTo>
                <a:cubicBezTo>
                  <a:pt x="48" y="21"/>
                  <a:pt x="50" y="25"/>
                  <a:pt x="50" y="30"/>
                </a:cubicBezTo>
                <a:cubicBezTo>
                  <a:pt x="50" y="35"/>
                  <a:pt x="48" y="41"/>
                  <a:pt x="44" y="45"/>
                </a:cubicBezTo>
                <a:cubicBezTo>
                  <a:pt x="40" y="49"/>
                  <a:pt x="35" y="51"/>
                  <a:pt x="30" y="51"/>
                </a:cubicBezTo>
                <a:cubicBezTo>
                  <a:pt x="25" y="51"/>
                  <a:pt x="20" y="49"/>
                  <a:pt x="16" y="46"/>
                </a:cubicBezTo>
                <a:cubicBezTo>
                  <a:pt x="0" y="63"/>
                  <a:pt x="0" y="63"/>
                  <a:pt x="0" y="63"/>
                </a:cubicBezTo>
                <a:cubicBezTo>
                  <a:pt x="5" y="66"/>
                  <a:pt x="9" y="68"/>
                  <a:pt x="13" y="72"/>
                </a:cubicBezTo>
                <a:cubicBezTo>
                  <a:pt x="29" y="86"/>
                  <a:pt x="37" y="103"/>
                  <a:pt x="37" y="123"/>
                </a:cubicBezTo>
                <a:cubicBezTo>
                  <a:pt x="37" y="132"/>
                  <a:pt x="35" y="139"/>
                  <a:pt x="32" y="146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9" y="161"/>
                  <a:pt x="60" y="166"/>
                  <a:pt x="62" y="170"/>
                </a:cubicBezTo>
                <a:cubicBezTo>
                  <a:pt x="64" y="174"/>
                  <a:pt x="67" y="176"/>
                  <a:pt x="72" y="178"/>
                </a:cubicBezTo>
                <a:cubicBezTo>
                  <a:pt x="76" y="179"/>
                  <a:pt x="80" y="179"/>
                  <a:pt x="84" y="176"/>
                </a:cubicBezTo>
                <a:cubicBezTo>
                  <a:pt x="88" y="174"/>
                  <a:pt x="91" y="171"/>
                  <a:pt x="92" y="167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5" y="165"/>
                  <a:pt x="95" y="165"/>
                  <a:pt x="95" y="165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34" y="159"/>
                  <a:pt x="137" y="143"/>
                  <a:pt x="137" y="126"/>
                </a:cubicBezTo>
                <a:cubicBezTo>
                  <a:pt x="137" y="85"/>
                  <a:pt x="120" y="49"/>
                  <a:pt x="85" y="18"/>
                </a:cubicBezTo>
                <a:cubicBezTo>
                  <a:pt x="77" y="12"/>
                  <a:pt x="69" y="6"/>
                  <a:pt x="61" y="0"/>
                </a:cubicBezTo>
                <a:lnTo>
                  <a:pt x="45" y="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5928454" y="3185198"/>
            <a:ext cx="1516403" cy="1091947"/>
          </a:xfrm>
          <a:custGeom>
            <a:avLst/>
            <a:gdLst>
              <a:gd name="T0" fmla="*/ 142 w 172"/>
              <a:gd name="T1" fmla="*/ 20 h 124"/>
              <a:gd name="T2" fmla="*/ 133 w 172"/>
              <a:gd name="T3" fmla="*/ 30 h 124"/>
              <a:gd name="T4" fmla="*/ 123 w 172"/>
              <a:gd name="T5" fmla="*/ 32 h 124"/>
              <a:gd name="T6" fmla="*/ 117 w 172"/>
              <a:gd name="T7" fmla="*/ 32 h 124"/>
              <a:gd name="T8" fmla="*/ 105 w 172"/>
              <a:gd name="T9" fmla="*/ 22 h 124"/>
              <a:gd name="T10" fmla="*/ 103 w 172"/>
              <a:gd name="T11" fmla="*/ 8 h 124"/>
              <a:gd name="T12" fmla="*/ 78 w 172"/>
              <a:gd name="T13" fmla="*/ 0 h 124"/>
              <a:gd name="T14" fmla="*/ 70 w 172"/>
              <a:gd name="T15" fmla="*/ 13 h 124"/>
              <a:gd name="T16" fmla="*/ 16 w 172"/>
              <a:gd name="T17" fmla="*/ 61 h 124"/>
              <a:gd name="T18" fmla="*/ 0 w 172"/>
              <a:gd name="T19" fmla="*/ 75 h 124"/>
              <a:gd name="T20" fmla="*/ 26 w 172"/>
              <a:gd name="T21" fmla="*/ 91 h 124"/>
              <a:gd name="T22" fmla="*/ 25 w 172"/>
              <a:gd name="T23" fmla="*/ 92 h 124"/>
              <a:gd name="T24" fmla="*/ 23 w 172"/>
              <a:gd name="T25" fmla="*/ 105 h 124"/>
              <a:gd name="T26" fmla="*/ 31 w 172"/>
              <a:gd name="T27" fmla="*/ 115 h 124"/>
              <a:gd name="T28" fmla="*/ 43 w 172"/>
              <a:gd name="T29" fmla="*/ 117 h 124"/>
              <a:gd name="T30" fmla="*/ 54 w 172"/>
              <a:gd name="T31" fmla="*/ 109 h 124"/>
              <a:gd name="T32" fmla="*/ 55 w 172"/>
              <a:gd name="T33" fmla="*/ 107 h 124"/>
              <a:gd name="T34" fmla="*/ 56 w 172"/>
              <a:gd name="T35" fmla="*/ 108 h 124"/>
              <a:gd name="T36" fmla="*/ 83 w 172"/>
              <a:gd name="T37" fmla="*/ 124 h 124"/>
              <a:gd name="T38" fmla="*/ 165 w 172"/>
              <a:gd name="T39" fmla="*/ 41 h 124"/>
              <a:gd name="T40" fmla="*/ 172 w 172"/>
              <a:gd name="T41" fmla="*/ 28 h 124"/>
              <a:gd name="T42" fmla="*/ 142 w 172"/>
              <a:gd name="T43" fmla="*/ 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2" h="124">
                <a:moveTo>
                  <a:pt x="142" y="20"/>
                </a:moveTo>
                <a:cubicBezTo>
                  <a:pt x="141" y="24"/>
                  <a:pt x="137" y="28"/>
                  <a:pt x="133" y="30"/>
                </a:cubicBezTo>
                <a:cubicBezTo>
                  <a:pt x="130" y="32"/>
                  <a:pt x="127" y="32"/>
                  <a:pt x="123" y="32"/>
                </a:cubicBezTo>
                <a:cubicBezTo>
                  <a:pt x="121" y="32"/>
                  <a:pt x="119" y="32"/>
                  <a:pt x="117" y="32"/>
                </a:cubicBezTo>
                <a:cubicBezTo>
                  <a:pt x="112" y="30"/>
                  <a:pt x="108" y="26"/>
                  <a:pt x="105" y="22"/>
                </a:cubicBezTo>
                <a:cubicBezTo>
                  <a:pt x="103" y="17"/>
                  <a:pt x="102" y="13"/>
                  <a:pt x="103" y="8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5"/>
                  <a:pt x="73" y="9"/>
                  <a:pt x="70" y="13"/>
                </a:cubicBezTo>
                <a:cubicBezTo>
                  <a:pt x="64" y="21"/>
                  <a:pt x="46" y="37"/>
                  <a:pt x="16" y="61"/>
                </a:cubicBezTo>
                <a:cubicBezTo>
                  <a:pt x="10" y="66"/>
                  <a:pt x="5" y="71"/>
                  <a:pt x="0" y="75"/>
                </a:cubicBezTo>
                <a:cubicBezTo>
                  <a:pt x="26" y="91"/>
                  <a:pt x="26" y="91"/>
                  <a:pt x="26" y="91"/>
                </a:cubicBezTo>
                <a:cubicBezTo>
                  <a:pt x="25" y="92"/>
                  <a:pt x="25" y="92"/>
                  <a:pt x="25" y="92"/>
                </a:cubicBezTo>
                <a:cubicBezTo>
                  <a:pt x="23" y="96"/>
                  <a:pt x="22" y="101"/>
                  <a:pt x="23" y="105"/>
                </a:cubicBezTo>
                <a:cubicBezTo>
                  <a:pt x="24" y="109"/>
                  <a:pt x="27" y="113"/>
                  <a:pt x="31" y="115"/>
                </a:cubicBezTo>
                <a:cubicBezTo>
                  <a:pt x="35" y="117"/>
                  <a:pt x="39" y="118"/>
                  <a:pt x="43" y="117"/>
                </a:cubicBezTo>
                <a:cubicBezTo>
                  <a:pt x="48" y="116"/>
                  <a:pt x="51" y="113"/>
                  <a:pt x="54" y="109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125" y="89"/>
                  <a:pt x="152" y="61"/>
                  <a:pt x="165" y="41"/>
                </a:cubicBezTo>
                <a:cubicBezTo>
                  <a:pt x="168" y="37"/>
                  <a:pt x="170" y="33"/>
                  <a:pt x="172" y="28"/>
                </a:cubicBezTo>
                <a:lnTo>
                  <a:pt x="142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408153" y="5499167"/>
            <a:ext cx="855758" cy="81810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408153" y="3871516"/>
            <a:ext cx="1225446" cy="1311021"/>
          </a:xfrm>
          <a:custGeom>
            <a:avLst/>
            <a:gdLst>
              <a:gd name="T0" fmla="*/ 115 w 139"/>
              <a:gd name="T1" fmla="*/ 35 h 149"/>
              <a:gd name="T2" fmla="*/ 104 w 139"/>
              <a:gd name="T3" fmla="*/ 43 h 149"/>
              <a:gd name="T4" fmla="*/ 88 w 139"/>
              <a:gd name="T5" fmla="*/ 40 h 149"/>
              <a:gd name="T6" fmla="*/ 78 w 139"/>
              <a:gd name="T7" fmla="*/ 28 h 149"/>
              <a:gd name="T8" fmla="*/ 80 w 139"/>
              <a:gd name="T9" fmla="*/ 14 h 149"/>
              <a:gd name="T10" fmla="*/ 56 w 139"/>
              <a:gd name="T11" fmla="*/ 0 h 149"/>
              <a:gd name="T12" fmla="*/ 15 w 139"/>
              <a:gd name="T13" fmla="*/ 49 h 149"/>
              <a:gd name="T14" fmla="*/ 0 w 139"/>
              <a:gd name="T15" fmla="*/ 124 h 149"/>
              <a:gd name="T16" fmla="*/ 0 w 139"/>
              <a:gd name="T17" fmla="*/ 149 h 149"/>
              <a:gd name="T18" fmla="*/ 94 w 139"/>
              <a:gd name="T19" fmla="*/ 149 h 149"/>
              <a:gd name="T20" fmla="*/ 101 w 139"/>
              <a:gd name="T21" fmla="*/ 90 h 149"/>
              <a:gd name="T22" fmla="*/ 139 w 139"/>
              <a:gd name="T23" fmla="*/ 48 h 149"/>
              <a:gd name="T24" fmla="*/ 115 w 139"/>
              <a:gd name="T25" fmla="*/ 3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9" h="149">
                <a:moveTo>
                  <a:pt x="115" y="35"/>
                </a:moveTo>
                <a:cubicBezTo>
                  <a:pt x="112" y="39"/>
                  <a:pt x="108" y="41"/>
                  <a:pt x="104" y="43"/>
                </a:cubicBezTo>
                <a:cubicBezTo>
                  <a:pt x="98" y="44"/>
                  <a:pt x="93" y="43"/>
                  <a:pt x="88" y="40"/>
                </a:cubicBezTo>
                <a:cubicBezTo>
                  <a:pt x="83" y="38"/>
                  <a:pt x="80" y="33"/>
                  <a:pt x="78" y="28"/>
                </a:cubicBezTo>
                <a:cubicBezTo>
                  <a:pt x="77" y="23"/>
                  <a:pt x="78" y="18"/>
                  <a:pt x="80" y="14"/>
                </a:cubicBezTo>
                <a:cubicBezTo>
                  <a:pt x="56" y="0"/>
                  <a:pt x="56" y="0"/>
                  <a:pt x="56" y="0"/>
                </a:cubicBezTo>
                <a:cubicBezTo>
                  <a:pt x="36" y="18"/>
                  <a:pt x="22" y="34"/>
                  <a:pt x="15" y="49"/>
                </a:cubicBezTo>
                <a:cubicBezTo>
                  <a:pt x="5" y="69"/>
                  <a:pt x="0" y="94"/>
                  <a:pt x="0" y="124"/>
                </a:cubicBezTo>
                <a:cubicBezTo>
                  <a:pt x="0" y="127"/>
                  <a:pt x="0" y="135"/>
                  <a:pt x="0" y="149"/>
                </a:cubicBezTo>
                <a:cubicBezTo>
                  <a:pt x="94" y="149"/>
                  <a:pt x="94" y="149"/>
                  <a:pt x="94" y="149"/>
                </a:cubicBezTo>
                <a:cubicBezTo>
                  <a:pt x="93" y="120"/>
                  <a:pt x="96" y="101"/>
                  <a:pt x="101" y="90"/>
                </a:cubicBezTo>
                <a:cubicBezTo>
                  <a:pt x="106" y="79"/>
                  <a:pt x="119" y="65"/>
                  <a:pt x="139" y="48"/>
                </a:cubicBezTo>
                <a:lnTo>
                  <a:pt x="115" y="3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68020" y="2474637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768020" y="3632236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68020" y="4869848"/>
            <a:ext cx="180000" cy="18000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6274" y="2331348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96274" y="2629537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96274" y="3494326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6274" y="3792515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6274" y="4747620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96274" y="5045809"/>
            <a:ext cx="2433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8743296" y="2464917"/>
            <a:ext cx="180000" cy="18000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8743296" y="3622516"/>
            <a:ext cx="180000" cy="180000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743296" y="4860128"/>
            <a:ext cx="180000" cy="180000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71550" y="2321628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971550" y="2619817"/>
            <a:ext cx="2433984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971550" y="3484606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971550" y="3782795"/>
            <a:ext cx="2433984" cy="55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71550" y="4737900"/>
            <a:ext cx="1005403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71550" y="5036089"/>
            <a:ext cx="2433984" cy="55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27" name="Freeform 71"/>
          <p:cNvSpPr>
            <a:spLocks/>
          </p:cNvSpPr>
          <p:nvPr/>
        </p:nvSpPr>
        <p:spPr bwMode="auto">
          <a:xfrm>
            <a:off x="4545962" y="2293467"/>
            <a:ext cx="390525" cy="342900"/>
          </a:xfrm>
          <a:custGeom>
            <a:avLst/>
            <a:gdLst>
              <a:gd name="T0" fmla="*/ 1 w 104"/>
              <a:gd name="T1" fmla="*/ 91 h 91"/>
              <a:gd name="T2" fmla="*/ 1 w 104"/>
              <a:gd name="T3" fmla="*/ 82 h 91"/>
              <a:gd name="T4" fmla="*/ 36 w 104"/>
              <a:gd name="T5" fmla="*/ 71 h 91"/>
              <a:gd name="T6" fmla="*/ 36 w 104"/>
              <a:gd name="T7" fmla="*/ 66 h 91"/>
              <a:gd name="T8" fmla="*/ 39 w 104"/>
              <a:gd name="T9" fmla="*/ 65 h 91"/>
              <a:gd name="T10" fmla="*/ 39 w 104"/>
              <a:gd name="T11" fmla="*/ 56 h 91"/>
              <a:gd name="T12" fmla="*/ 35 w 104"/>
              <a:gd name="T13" fmla="*/ 46 h 91"/>
              <a:gd name="T14" fmla="*/ 32 w 104"/>
              <a:gd name="T15" fmla="*/ 43 h 91"/>
              <a:gd name="T16" fmla="*/ 32 w 104"/>
              <a:gd name="T17" fmla="*/ 36 h 91"/>
              <a:gd name="T18" fmla="*/ 34 w 104"/>
              <a:gd name="T19" fmla="*/ 32 h 91"/>
              <a:gd name="T20" fmla="*/ 34 w 104"/>
              <a:gd name="T21" fmla="*/ 14 h 91"/>
              <a:gd name="T22" fmla="*/ 57 w 104"/>
              <a:gd name="T23" fmla="*/ 1 h 91"/>
              <a:gd name="T24" fmla="*/ 62 w 104"/>
              <a:gd name="T25" fmla="*/ 1 h 91"/>
              <a:gd name="T26" fmla="*/ 61 w 104"/>
              <a:gd name="T27" fmla="*/ 3 h 91"/>
              <a:gd name="T28" fmla="*/ 70 w 104"/>
              <a:gd name="T29" fmla="*/ 15 h 91"/>
              <a:gd name="T30" fmla="*/ 70 w 104"/>
              <a:gd name="T31" fmla="*/ 32 h 91"/>
              <a:gd name="T32" fmla="*/ 72 w 104"/>
              <a:gd name="T33" fmla="*/ 35 h 91"/>
              <a:gd name="T34" fmla="*/ 69 w 104"/>
              <a:gd name="T35" fmla="*/ 46 h 91"/>
              <a:gd name="T36" fmla="*/ 66 w 104"/>
              <a:gd name="T37" fmla="*/ 57 h 91"/>
              <a:gd name="T38" fmla="*/ 66 w 104"/>
              <a:gd name="T39" fmla="*/ 64 h 91"/>
              <a:gd name="T40" fmla="*/ 68 w 104"/>
              <a:gd name="T41" fmla="*/ 64 h 91"/>
              <a:gd name="T42" fmla="*/ 70 w 104"/>
              <a:gd name="T43" fmla="*/ 72 h 91"/>
              <a:gd name="T44" fmla="*/ 104 w 104"/>
              <a:gd name="T45" fmla="*/ 83 h 91"/>
              <a:gd name="T46" fmla="*/ 104 w 104"/>
              <a:gd name="T47" fmla="*/ 91 h 91"/>
              <a:gd name="T48" fmla="*/ 1 w 104"/>
              <a:gd name="T4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4" h="91">
                <a:moveTo>
                  <a:pt x="1" y="91"/>
                </a:moveTo>
                <a:cubicBezTo>
                  <a:pt x="1" y="91"/>
                  <a:pt x="0" y="89"/>
                  <a:pt x="1" y="82"/>
                </a:cubicBezTo>
                <a:cubicBezTo>
                  <a:pt x="7" y="79"/>
                  <a:pt x="35" y="72"/>
                  <a:pt x="36" y="71"/>
                </a:cubicBezTo>
                <a:cubicBezTo>
                  <a:pt x="36" y="66"/>
                  <a:pt x="36" y="66"/>
                  <a:pt x="36" y="66"/>
                </a:cubicBezTo>
                <a:cubicBezTo>
                  <a:pt x="39" y="65"/>
                  <a:pt x="39" y="65"/>
                  <a:pt x="39" y="65"/>
                </a:cubicBezTo>
                <a:cubicBezTo>
                  <a:pt x="39" y="65"/>
                  <a:pt x="39" y="57"/>
                  <a:pt x="39" y="56"/>
                </a:cubicBezTo>
                <a:cubicBezTo>
                  <a:pt x="39" y="56"/>
                  <a:pt x="36" y="50"/>
                  <a:pt x="35" y="46"/>
                </a:cubicBezTo>
                <a:cubicBezTo>
                  <a:pt x="35" y="46"/>
                  <a:pt x="33" y="46"/>
                  <a:pt x="32" y="43"/>
                </a:cubicBezTo>
                <a:cubicBezTo>
                  <a:pt x="32" y="40"/>
                  <a:pt x="32" y="38"/>
                  <a:pt x="32" y="36"/>
                </a:cubicBezTo>
                <a:cubicBezTo>
                  <a:pt x="31" y="34"/>
                  <a:pt x="33" y="32"/>
                  <a:pt x="34" y="32"/>
                </a:cubicBezTo>
                <a:cubicBezTo>
                  <a:pt x="34" y="32"/>
                  <a:pt x="31" y="18"/>
                  <a:pt x="34" y="14"/>
                </a:cubicBezTo>
                <a:cubicBezTo>
                  <a:pt x="36" y="11"/>
                  <a:pt x="42" y="3"/>
                  <a:pt x="57" y="1"/>
                </a:cubicBezTo>
                <a:cubicBezTo>
                  <a:pt x="57" y="1"/>
                  <a:pt x="60" y="0"/>
                  <a:pt x="62" y="1"/>
                </a:cubicBezTo>
                <a:cubicBezTo>
                  <a:pt x="62" y="1"/>
                  <a:pt x="62" y="1"/>
                  <a:pt x="61" y="3"/>
                </a:cubicBezTo>
                <a:cubicBezTo>
                  <a:pt x="61" y="3"/>
                  <a:pt x="68" y="8"/>
                  <a:pt x="70" y="15"/>
                </a:cubicBezTo>
                <a:cubicBezTo>
                  <a:pt x="72" y="20"/>
                  <a:pt x="71" y="30"/>
                  <a:pt x="70" y="32"/>
                </a:cubicBezTo>
                <a:cubicBezTo>
                  <a:pt x="70" y="32"/>
                  <a:pt x="73" y="32"/>
                  <a:pt x="72" y="35"/>
                </a:cubicBezTo>
                <a:cubicBezTo>
                  <a:pt x="72" y="39"/>
                  <a:pt x="72" y="47"/>
                  <a:pt x="69" y="46"/>
                </a:cubicBezTo>
                <a:cubicBezTo>
                  <a:pt x="69" y="46"/>
                  <a:pt x="68" y="55"/>
                  <a:pt x="66" y="57"/>
                </a:cubicBezTo>
                <a:cubicBezTo>
                  <a:pt x="66" y="57"/>
                  <a:pt x="65" y="64"/>
                  <a:pt x="66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68" y="64"/>
                  <a:pt x="69" y="70"/>
                  <a:pt x="70" y="72"/>
                </a:cubicBezTo>
                <a:cubicBezTo>
                  <a:pt x="70" y="72"/>
                  <a:pt x="101" y="80"/>
                  <a:pt x="104" y="83"/>
                </a:cubicBezTo>
                <a:cubicBezTo>
                  <a:pt x="104" y="87"/>
                  <a:pt x="104" y="91"/>
                  <a:pt x="104" y="91"/>
                </a:cubicBezTo>
                <a:lnTo>
                  <a:pt x="1" y="9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28" name="Freeform 8"/>
          <p:cNvSpPr>
            <a:spLocks noEditPoints="1"/>
          </p:cNvSpPr>
          <p:nvPr/>
        </p:nvSpPr>
        <p:spPr bwMode="auto">
          <a:xfrm>
            <a:off x="5775243" y="1797116"/>
            <a:ext cx="404813" cy="365125"/>
          </a:xfrm>
          <a:custGeom>
            <a:avLst/>
            <a:gdLst>
              <a:gd name="T0" fmla="*/ 48 w 108"/>
              <a:gd name="T1" fmla="*/ 2 h 97"/>
              <a:gd name="T2" fmla="*/ 48 w 108"/>
              <a:gd name="T3" fmla="*/ 95 h 97"/>
              <a:gd name="T4" fmla="*/ 46 w 108"/>
              <a:gd name="T5" fmla="*/ 97 h 97"/>
              <a:gd name="T6" fmla="*/ 41 w 108"/>
              <a:gd name="T7" fmla="*/ 97 h 97"/>
              <a:gd name="T8" fmla="*/ 39 w 108"/>
              <a:gd name="T9" fmla="*/ 95 h 97"/>
              <a:gd name="T10" fmla="*/ 39 w 108"/>
              <a:gd name="T11" fmla="*/ 48 h 97"/>
              <a:gd name="T12" fmla="*/ 20 w 108"/>
              <a:gd name="T13" fmla="*/ 48 h 97"/>
              <a:gd name="T14" fmla="*/ 17 w 108"/>
              <a:gd name="T15" fmla="*/ 47 h 97"/>
              <a:gd name="T16" fmla="*/ 14 w 108"/>
              <a:gd name="T17" fmla="*/ 46 h 97"/>
              <a:gd name="T18" fmla="*/ 1 w 108"/>
              <a:gd name="T19" fmla="*/ 37 h 97"/>
              <a:gd name="T20" fmla="*/ 0 w 108"/>
              <a:gd name="T21" fmla="*/ 35 h 97"/>
              <a:gd name="T22" fmla="*/ 1 w 108"/>
              <a:gd name="T23" fmla="*/ 34 h 97"/>
              <a:gd name="T24" fmla="*/ 14 w 108"/>
              <a:gd name="T25" fmla="*/ 25 h 97"/>
              <a:gd name="T26" fmla="*/ 17 w 108"/>
              <a:gd name="T27" fmla="*/ 24 h 97"/>
              <a:gd name="T28" fmla="*/ 20 w 108"/>
              <a:gd name="T29" fmla="*/ 23 h 97"/>
              <a:gd name="T30" fmla="*/ 39 w 108"/>
              <a:gd name="T31" fmla="*/ 23 h 97"/>
              <a:gd name="T32" fmla="*/ 39 w 108"/>
              <a:gd name="T33" fmla="*/ 2 h 97"/>
              <a:gd name="T34" fmla="*/ 41 w 108"/>
              <a:gd name="T35" fmla="*/ 0 h 97"/>
              <a:gd name="T36" fmla="*/ 46 w 108"/>
              <a:gd name="T37" fmla="*/ 0 h 97"/>
              <a:gd name="T38" fmla="*/ 48 w 108"/>
              <a:gd name="T39" fmla="*/ 2 h 97"/>
              <a:gd name="T40" fmla="*/ 108 w 108"/>
              <a:gd name="T41" fmla="*/ 25 h 97"/>
              <a:gd name="T42" fmla="*/ 107 w 108"/>
              <a:gd name="T43" fmla="*/ 26 h 97"/>
              <a:gd name="T44" fmla="*/ 94 w 108"/>
              <a:gd name="T45" fmla="*/ 35 h 97"/>
              <a:gd name="T46" fmla="*/ 92 w 108"/>
              <a:gd name="T47" fmla="*/ 37 h 97"/>
              <a:gd name="T48" fmla="*/ 88 w 108"/>
              <a:gd name="T49" fmla="*/ 37 h 97"/>
              <a:gd name="T50" fmla="*/ 56 w 108"/>
              <a:gd name="T51" fmla="*/ 37 h 97"/>
              <a:gd name="T52" fmla="*/ 52 w 108"/>
              <a:gd name="T53" fmla="*/ 12 h 97"/>
              <a:gd name="T54" fmla="*/ 88 w 108"/>
              <a:gd name="T55" fmla="*/ 12 h 97"/>
              <a:gd name="T56" fmla="*/ 92 w 108"/>
              <a:gd name="T57" fmla="*/ 13 h 97"/>
              <a:gd name="T58" fmla="*/ 94 w 108"/>
              <a:gd name="T59" fmla="*/ 14 h 97"/>
              <a:gd name="T60" fmla="*/ 107 w 108"/>
              <a:gd name="T61" fmla="*/ 23 h 97"/>
              <a:gd name="T62" fmla="*/ 108 w 108"/>
              <a:gd name="T63" fmla="*/ 2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8" h="97">
                <a:moveTo>
                  <a:pt x="48" y="2"/>
                </a:moveTo>
                <a:cubicBezTo>
                  <a:pt x="48" y="95"/>
                  <a:pt x="48" y="95"/>
                  <a:pt x="48" y="95"/>
                </a:cubicBezTo>
                <a:cubicBezTo>
                  <a:pt x="48" y="97"/>
                  <a:pt x="47" y="97"/>
                  <a:pt x="46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0" y="97"/>
                  <a:pt x="39" y="97"/>
                  <a:pt x="39" y="95"/>
                </a:cubicBezTo>
                <a:cubicBezTo>
                  <a:pt x="39" y="48"/>
                  <a:pt x="39" y="48"/>
                  <a:pt x="39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9" y="48"/>
                  <a:pt x="18" y="48"/>
                  <a:pt x="17" y="47"/>
                </a:cubicBezTo>
                <a:cubicBezTo>
                  <a:pt x="16" y="47"/>
                  <a:pt x="15" y="46"/>
                  <a:pt x="14" y="46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0" y="36"/>
                  <a:pt x="0" y="35"/>
                </a:cubicBezTo>
                <a:cubicBezTo>
                  <a:pt x="0" y="35"/>
                  <a:pt x="1" y="34"/>
                  <a:pt x="1" y="3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4"/>
                  <a:pt x="16" y="24"/>
                  <a:pt x="17" y="24"/>
                </a:cubicBezTo>
                <a:cubicBezTo>
                  <a:pt x="18" y="23"/>
                  <a:pt x="19" y="23"/>
                  <a:pt x="20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1"/>
                  <a:pt x="40" y="0"/>
                  <a:pt x="4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lose/>
                <a:moveTo>
                  <a:pt x="108" y="25"/>
                </a:moveTo>
                <a:cubicBezTo>
                  <a:pt x="108" y="25"/>
                  <a:pt x="108" y="26"/>
                  <a:pt x="107" y="26"/>
                </a:cubicBezTo>
                <a:cubicBezTo>
                  <a:pt x="94" y="35"/>
                  <a:pt x="94" y="35"/>
                  <a:pt x="94" y="35"/>
                </a:cubicBezTo>
                <a:cubicBezTo>
                  <a:pt x="94" y="36"/>
                  <a:pt x="93" y="36"/>
                  <a:pt x="92" y="37"/>
                </a:cubicBezTo>
                <a:cubicBezTo>
                  <a:pt x="90" y="37"/>
                  <a:pt x="89" y="37"/>
                  <a:pt x="88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2" y="12"/>
                  <a:pt x="52" y="12"/>
                  <a:pt x="52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9" y="12"/>
                  <a:pt x="90" y="12"/>
                  <a:pt x="92" y="13"/>
                </a:cubicBezTo>
                <a:cubicBezTo>
                  <a:pt x="93" y="13"/>
                  <a:pt x="94" y="13"/>
                  <a:pt x="94" y="14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108" y="23"/>
                  <a:pt x="108" y="24"/>
                  <a:pt x="108" y="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29" name="Freeform 102"/>
          <p:cNvSpPr>
            <a:spLocks noEditPoints="1"/>
          </p:cNvSpPr>
          <p:nvPr/>
        </p:nvSpPr>
        <p:spPr bwMode="auto">
          <a:xfrm>
            <a:off x="6946806" y="2530641"/>
            <a:ext cx="241300" cy="361950"/>
          </a:xfrm>
          <a:custGeom>
            <a:avLst/>
            <a:gdLst>
              <a:gd name="T0" fmla="*/ 61 w 64"/>
              <a:gd name="T1" fmla="*/ 43 h 96"/>
              <a:gd name="T2" fmla="*/ 39 w 64"/>
              <a:gd name="T3" fmla="*/ 92 h 96"/>
              <a:gd name="T4" fmla="*/ 32 w 64"/>
              <a:gd name="T5" fmla="*/ 96 h 96"/>
              <a:gd name="T6" fmla="*/ 24 w 64"/>
              <a:gd name="T7" fmla="*/ 92 h 96"/>
              <a:gd name="T8" fmla="*/ 2 w 64"/>
              <a:gd name="T9" fmla="*/ 43 h 96"/>
              <a:gd name="T10" fmla="*/ 0 w 64"/>
              <a:gd name="T11" fmla="*/ 32 h 96"/>
              <a:gd name="T12" fmla="*/ 32 w 64"/>
              <a:gd name="T13" fmla="*/ 0 h 96"/>
              <a:gd name="T14" fmla="*/ 64 w 64"/>
              <a:gd name="T15" fmla="*/ 32 h 96"/>
              <a:gd name="T16" fmla="*/ 61 w 64"/>
              <a:gd name="T17" fmla="*/ 43 h 96"/>
              <a:gd name="T18" fmla="*/ 32 w 64"/>
              <a:gd name="T19" fmla="*/ 16 h 96"/>
              <a:gd name="T20" fmla="*/ 16 w 64"/>
              <a:gd name="T21" fmla="*/ 32 h 96"/>
              <a:gd name="T22" fmla="*/ 32 w 64"/>
              <a:gd name="T23" fmla="*/ 48 h 96"/>
              <a:gd name="T24" fmla="*/ 48 w 64"/>
              <a:gd name="T25" fmla="*/ 32 h 96"/>
              <a:gd name="T26" fmla="*/ 32 w 64"/>
              <a:gd name="T27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" h="96">
                <a:moveTo>
                  <a:pt x="61" y="43"/>
                </a:moveTo>
                <a:cubicBezTo>
                  <a:pt x="39" y="92"/>
                  <a:pt x="39" y="92"/>
                  <a:pt x="39" y="92"/>
                </a:cubicBezTo>
                <a:cubicBezTo>
                  <a:pt x="37" y="94"/>
                  <a:pt x="35" y="96"/>
                  <a:pt x="32" y="96"/>
                </a:cubicBezTo>
                <a:cubicBezTo>
                  <a:pt x="29" y="96"/>
                  <a:pt x="26" y="94"/>
                  <a:pt x="24" y="92"/>
                </a:cubicBezTo>
                <a:cubicBezTo>
                  <a:pt x="2" y="43"/>
                  <a:pt x="2" y="43"/>
                  <a:pt x="2" y="43"/>
                </a:cubicBezTo>
                <a:cubicBezTo>
                  <a:pt x="0" y="40"/>
                  <a:pt x="0" y="36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36"/>
                  <a:pt x="63" y="40"/>
                  <a:pt x="61" y="43"/>
                </a:cubicBez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0" y="48"/>
                  <a:pt x="48" y="41"/>
                  <a:pt x="48" y="32"/>
                </a:cubicBezTo>
                <a:cubicBezTo>
                  <a:pt x="48" y="23"/>
                  <a:pt x="40" y="16"/>
                  <a:pt x="32" y="1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0" name="Freeform 52"/>
          <p:cNvSpPr>
            <a:spLocks noEditPoints="1"/>
          </p:cNvSpPr>
          <p:nvPr/>
        </p:nvSpPr>
        <p:spPr bwMode="auto">
          <a:xfrm>
            <a:off x="6451830" y="3574894"/>
            <a:ext cx="363538" cy="365125"/>
          </a:xfrm>
          <a:custGeom>
            <a:avLst/>
            <a:gdLst>
              <a:gd name="T0" fmla="*/ 97 w 97"/>
              <a:gd name="T1" fmla="*/ 22 h 97"/>
              <a:gd name="T2" fmla="*/ 97 w 97"/>
              <a:gd name="T3" fmla="*/ 86 h 97"/>
              <a:gd name="T4" fmla="*/ 86 w 97"/>
              <a:gd name="T5" fmla="*/ 97 h 97"/>
              <a:gd name="T6" fmla="*/ 11 w 97"/>
              <a:gd name="T7" fmla="*/ 97 h 97"/>
              <a:gd name="T8" fmla="*/ 0 w 97"/>
              <a:gd name="T9" fmla="*/ 86 h 97"/>
              <a:gd name="T10" fmla="*/ 0 w 97"/>
              <a:gd name="T11" fmla="*/ 22 h 97"/>
              <a:gd name="T12" fmla="*/ 11 w 97"/>
              <a:gd name="T13" fmla="*/ 11 h 97"/>
              <a:gd name="T14" fmla="*/ 15 w 97"/>
              <a:gd name="T15" fmla="*/ 11 h 97"/>
              <a:gd name="T16" fmla="*/ 15 w 97"/>
              <a:gd name="T17" fmla="*/ 22 h 97"/>
              <a:gd name="T18" fmla="*/ 33 w 97"/>
              <a:gd name="T19" fmla="*/ 22 h 97"/>
              <a:gd name="T20" fmla="*/ 33 w 97"/>
              <a:gd name="T21" fmla="*/ 11 h 97"/>
              <a:gd name="T22" fmla="*/ 64 w 97"/>
              <a:gd name="T23" fmla="*/ 11 h 97"/>
              <a:gd name="T24" fmla="*/ 64 w 97"/>
              <a:gd name="T25" fmla="*/ 22 h 97"/>
              <a:gd name="T26" fmla="*/ 81 w 97"/>
              <a:gd name="T27" fmla="*/ 22 h 97"/>
              <a:gd name="T28" fmla="*/ 81 w 97"/>
              <a:gd name="T29" fmla="*/ 11 h 97"/>
              <a:gd name="T30" fmla="*/ 86 w 97"/>
              <a:gd name="T31" fmla="*/ 11 h 97"/>
              <a:gd name="T32" fmla="*/ 97 w 97"/>
              <a:gd name="T33" fmla="*/ 22 h 97"/>
              <a:gd name="T34" fmla="*/ 86 w 97"/>
              <a:gd name="T35" fmla="*/ 43 h 97"/>
              <a:gd name="T36" fmla="*/ 11 w 97"/>
              <a:gd name="T37" fmla="*/ 43 h 97"/>
              <a:gd name="T38" fmla="*/ 11 w 97"/>
              <a:gd name="T39" fmla="*/ 86 h 97"/>
              <a:gd name="T40" fmla="*/ 86 w 97"/>
              <a:gd name="T41" fmla="*/ 86 h 97"/>
              <a:gd name="T42" fmla="*/ 86 w 97"/>
              <a:gd name="T43" fmla="*/ 43 h 97"/>
              <a:gd name="T44" fmla="*/ 28 w 97"/>
              <a:gd name="T45" fmla="*/ 18 h 97"/>
              <a:gd name="T46" fmla="*/ 20 w 97"/>
              <a:gd name="T47" fmla="*/ 18 h 97"/>
              <a:gd name="T48" fmla="*/ 20 w 97"/>
              <a:gd name="T49" fmla="*/ 0 h 97"/>
              <a:gd name="T50" fmla="*/ 28 w 97"/>
              <a:gd name="T51" fmla="*/ 0 h 97"/>
              <a:gd name="T52" fmla="*/ 28 w 97"/>
              <a:gd name="T53" fmla="*/ 18 h 97"/>
              <a:gd name="T54" fmla="*/ 76 w 97"/>
              <a:gd name="T55" fmla="*/ 18 h 97"/>
              <a:gd name="T56" fmla="*/ 69 w 97"/>
              <a:gd name="T57" fmla="*/ 18 h 97"/>
              <a:gd name="T58" fmla="*/ 69 w 97"/>
              <a:gd name="T59" fmla="*/ 0 h 97"/>
              <a:gd name="T60" fmla="*/ 76 w 97"/>
              <a:gd name="T61" fmla="*/ 0 h 97"/>
              <a:gd name="T62" fmla="*/ 76 w 97"/>
              <a:gd name="T63" fmla="*/ 1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7" y="22"/>
                </a:moveTo>
                <a:cubicBezTo>
                  <a:pt x="97" y="86"/>
                  <a:pt x="97" y="86"/>
                  <a:pt x="97" y="86"/>
                </a:cubicBezTo>
                <a:cubicBezTo>
                  <a:pt x="97" y="92"/>
                  <a:pt x="92" y="97"/>
                  <a:pt x="86" y="97"/>
                </a:cubicBezTo>
                <a:cubicBezTo>
                  <a:pt x="11" y="97"/>
                  <a:pt x="11" y="97"/>
                  <a:pt x="11" y="97"/>
                </a:cubicBezTo>
                <a:cubicBezTo>
                  <a:pt x="5" y="97"/>
                  <a:pt x="0" y="92"/>
                  <a:pt x="0" y="8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6"/>
                  <a:pt x="5" y="11"/>
                  <a:pt x="11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22"/>
                  <a:pt x="15" y="22"/>
                  <a:pt x="15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11"/>
                  <a:pt x="33" y="11"/>
                  <a:pt x="33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22"/>
                  <a:pt x="64" y="22"/>
                  <a:pt x="64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1" y="11"/>
                  <a:pt x="81" y="11"/>
                  <a:pt x="81" y="11"/>
                </a:cubicBezTo>
                <a:cubicBezTo>
                  <a:pt x="86" y="11"/>
                  <a:pt x="86" y="11"/>
                  <a:pt x="86" y="11"/>
                </a:cubicBezTo>
                <a:cubicBezTo>
                  <a:pt x="92" y="11"/>
                  <a:pt x="97" y="16"/>
                  <a:pt x="97" y="22"/>
                </a:cubicBezTo>
                <a:close/>
                <a:moveTo>
                  <a:pt x="86" y="43"/>
                </a:moveTo>
                <a:cubicBezTo>
                  <a:pt x="11" y="43"/>
                  <a:pt x="11" y="43"/>
                  <a:pt x="11" y="43"/>
                </a:cubicBezTo>
                <a:cubicBezTo>
                  <a:pt x="11" y="86"/>
                  <a:pt x="11" y="86"/>
                  <a:pt x="11" y="86"/>
                </a:cubicBezTo>
                <a:cubicBezTo>
                  <a:pt x="86" y="86"/>
                  <a:pt x="86" y="86"/>
                  <a:pt x="86" y="86"/>
                </a:cubicBezTo>
                <a:lnTo>
                  <a:pt x="86" y="43"/>
                </a:lnTo>
                <a:close/>
                <a:moveTo>
                  <a:pt x="28" y="18"/>
                </a:moveTo>
                <a:cubicBezTo>
                  <a:pt x="20" y="18"/>
                  <a:pt x="20" y="18"/>
                  <a:pt x="20" y="18"/>
                </a:cubicBezTo>
                <a:cubicBezTo>
                  <a:pt x="20" y="0"/>
                  <a:pt x="20" y="0"/>
                  <a:pt x="20" y="0"/>
                </a:cubicBezTo>
                <a:cubicBezTo>
                  <a:pt x="28" y="0"/>
                  <a:pt x="28" y="0"/>
                  <a:pt x="28" y="0"/>
                </a:cubicBezTo>
                <a:lnTo>
                  <a:pt x="28" y="18"/>
                </a:lnTo>
                <a:close/>
                <a:moveTo>
                  <a:pt x="76" y="18"/>
                </a:moveTo>
                <a:cubicBezTo>
                  <a:pt x="69" y="18"/>
                  <a:pt x="69" y="18"/>
                  <a:pt x="69" y="18"/>
                </a:cubicBezTo>
                <a:cubicBezTo>
                  <a:pt x="69" y="0"/>
                  <a:pt x="69" y="0"/>
                  <a:pt x="69" y="0"/>
                </a:cubicBezTo>
                <a:cubicBezTo>
                  <a:pt x="76" y="0"/>
                  <a:pt x="76" y="0"/>
                  <a:pt x="76" y="0"/>
                </a:cubicBezTo>
                <a:lnTo>
                  <a:pt x="76" y="1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1" name="Freeform 22"/>
          <p:cNvSpPr>
            <a:spLocks noEditPoints="1"/>
          </p:cNvSpPr>
          <p:nvPr/>
        </p:nvSpPr>
        <p:spPr bwMode="auto">
          <a:xfrm>
            <a:off x="5644042" y="5710575"/>
            <a:ext cx="390525" cy="395288"/>
          </a:xfrm>
          <a:custGeom>
            <a:avLst/>
            <a:gdLst>
              <a:gd name="T0" fmla="*/ 104 w 104"/>
              <a:gd name="T1" fmla="*/ 52 h 105"/>
              <a:gd name="T2" fmla="*/ 53 w 104"/>
              <a:gd name="T3" fmla="*/ 104 h 105"/>
              <a:gd name="T4" fmla="*/ 1 w 104"/>
              <a:gd name="T5" fmla="*/ 53 h 105"/>
              <a:gd name="T6" fmla="*/ 52 w 104"/>
              <a:gd name="T7" fmla="*/ 1 h 105"/>
              <a:gd name="T8" fmla="*/ 104 w 104"/>
              <a:gd name="T9" fmla="*/ 52 h 105"/>
              <a:gd name="T10" fmla="*/ 93 w 104"/>
              <a:gd name="T11" fmla="*/ 52 h 105"/>
              <a:gd name="T12" fmla="*/ 52 w 104"/>
              <a:gd name="T13" fmla="*/ 12 h 105"/>
              <a:gd name="T14" fmla="*/ 11 w 104"/>
              <a:gd name="T15" fmla="*/ 53 h 105"/>
              <a:gd name="T16" fmla="*/ 53 w 104"/>
              <a:gd name="T17" fmla="*/ 94 h 105"/>
              <a:gd name="T18" fmla="*/ 93 w 104"/>
              <a:gd name="T19" fmla="*/ 52 h 105"/>
              <a:gd name="T20" fmla="*/ 42 w 104"/>
              <a:gd name="T21" fmla="*/ 42 h 105"/>
              <a:gd name="T22" fmla="*/ 77 w 104"/>
              <a:gd name="T23" fmla="*/ 28 h 105"/>
              <a:gd name="T24" fmla="*/ 63 w 104"/>
              <a:gd name="T25" fmla="*/ 63 h 105"/>
              <a:gd name="T26" fmla="*/ 28 w 104"/>
              <a:gd name="T27" fmla="*/ 77 h 105"/>
              <a:gd name="T28" fmla="*/ 42 w 104"/>
              <a:gd name="T29" fmla="*/ 42 h 105"/>
              <a:gd name="T30" fmla="*/ 47 w 104"/>
              <a:gd name="T31" fmla="*/ 58 h 105"/>
              <a:gd name="T32" fmla="*/ 58 w 104"/>
              <a:gd name="T33" fmla="*/ 58 h 105"/>
              <a:gd name="T34" fmla="*/ 67 w 104"/>
              <a:gd name="T35" fmla="*/ 37 h 105"/>
              <a:gd name="T36" fmla="*/ 47 w 104"/>
              <a:gd name="T37" fmla="*/ 47 h 105"/>
              <a:gd name="T38" fmla="*/ 47 w 104"/>
              <a:gd name="T39" fmla="*/ 5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105">
                <a:moveTo>
                  <a:pt x="104" y="52"/>
                </a:moveTo>
                <a:cubicBezTo>
                  <a:pt x="104" y="80"/>
                  <a:pt x="82" y="104"/>
                  <a:pt x="53" y="104"/>
                </a:cubicBezTo>
                <a:cubicBezTo>
                  <a:pt x="24" y="105"/>
                  <a:pt x="1" y="82"/>
                  <a:pt x="1" y="53"/>
                </a:cubicBezTo>
                <a:cubicBezTo>
                  <a:pt x="0" y="25"/>
                  <a:pt x="23" y="1"/>
                  <a:pt x="52" y="1"/>
                </a:cubicBezTo>
                <a:cubicBezTo>
                  <a:pt x="80" y="0"/>
                  <a:pt x="104" y="23"/>
                  <a:pt x="104" y="52"/>
                </a:cubicBezTo>
                <a:close/>
                <a:moveTo>
                  <a:pt x="93" y="52"/>
                </a:moveTo>
                <a:cubicBezTo>
                  <a:pt x="93" y="29"/>
                  <a:pt x="74" y="11"/>
                  <a:pt x="52" y="12"/>
                </a:cubicBezTo>
                <a:cubicBezTo>
                  <a:pt x="29" y="12"/>
                  <a:pt x="11" y="31"/>
                  <a:pt x="11" y="53"/>
                </a:cubicBezTo>
                <a:cubicBezTo>
                  <a:pt x="12" y="76"/>
                  <a:pt x="30" y="94"/>
                  <a:pt x="53" y="94"/>
                </a:cubicBezTo>
                <a:cubicBezTo>
                  <a:pt x="76" y="93"/>
                  <a:pt x="93" y="75"/>
                  <a:pt x="93" y="52"/>
                </a:cubicBezTo>
                <a:close/>
                <a:moveTo>
                  <a:pt x="42" y="42"/>
                </a:moveTo>
                <a:cubicBezTo>
                  <a:pt x="52" y="31"/>
                  <a:pt x="77" y="28"/>
                  <a:pt x="77" y="28"/>
                </a:cubicBezTo>
                <a:cubicBezTo>
                  <a:pt x="77" y="28"/>
                  <a:pt x="74" y="53"/>
                  <a:pt x="63" y="63"/>
                </a:cubicBezTo>
                <a:cubicBezTo>
                  <a:pt x="52" y="74"/>
                  <a:pt x="28" y="77"/>
                  <a:pt x="28" y="77"/>
                </a:cubicBezTo>
                <a:cubicBezTo>
                  <a:pt x="28" y="77"/>
                  <a:pt x="31" y="52"/>
                  <a:pt x="42" y="42"/>
                </a:cubicBezTo>
                <a:close/>
                <a:moveTo>
                  <a:pt x="47" y="58"/>
                </a:moveTo>
                <a:cubicBezTo>
                  <a:pt x="50" y="61"/>
                  <a:pt x="55" y="61"/>
                  <a:pt x="58" y="58"/>
                </a:cubicBezTo>
                <a:cubicBezTo>
                  <a:pt x="62" y="53"/>
                  <a:pt x="65" y="45"/>
                  <a:pt x="67" y="37"/>
                </a:cubicBezTo>
                <a:cubicBezTo>
                  <a:pt x="60" y="39"/>
                  <a:pt x="51" y="43"/>
                  <a:pt x="47" y="47"/>
                </a:cubicBezTo>
                <a:cubicBezTo>
                  <a:pt x="44" y="50"/>
                  <a:pt x="44" y="55"/>
                  <a:pt x="47" y="5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2" name="Freeform 49"/>
          <p:cNvSpPr>
            <a:spLocks noEditPoints="1"/>
          </p:cNvSpPr>
          <p:nvPr/>
        </p:nvSpPr>
        <p:spPr bwMode="auto">
          <a:xfrm>
            <a:off x="5685915" y="4509300"/>
            <a:ext cx="404813" cy="228600"/>
          </a:xfrm>
          <a:custGeom>
            <a:avLst/>
            <a:gdLst>
              <a:gd name="T0" fmla="*/ 108 w 108"/>
              <a:gd name="T1" fmla="*/ 31 h 61"/>
              <a:gd name="T2" fmla="*/ 54 w 108"/>
              <a:gd name="T3" fmla="*/ 61 h 61"/>
              <a:gd name="T4" fmla="*/ 0 w 108"/>
              <a:gd name="T5" fmla="*/ 31 h 61"/>
              <a:gd name="T6" fmla="*/ 54 w 108"/>
              <a:gd name="T7" fmla="*/ 0 h 61"/>
              <a:gd name="T8" fmla="*/ 108 w 108"/>
              <a:gd name="T9" fmla="*/ 31 h 61"/>
              <a:gd name="T10" fmla="*/ 78 w 108"/>
              <a:gd name="T11" fmla="*/ 31 h 61"/>
              <a:gd name="T12" fmla="*/ 54 w 108"/>
              <a:gd name="T13" fmla="*/ 7 h 61"/>
              <a:gd name="T14" fmla="*/ 30 w 108"/>
              <a:gd name="T15" fmla="*/ 31 h 61"/>
              <a:gd name="T16" fmla="*/ 54 w 108"/>
              <a:gd name="T17" fmla="*/ 54 h 61"/>
              <a:gd name="T18" fmla="*/ 78 w 108"/>
              <a:gd name="T19" fmla="*/ 31 h 61"/>
              <a:gd name="T20" fmla="*/ 66 w 108"/>
              <a:gd name="T21" fmla="*/ 31 h 61"/>
              <a:gd name="T22" fmla="*/ 54 w 108"/>
              <a:gd name="T23" fmla="*/ 42 h 61"/>
              <a:gd name="T24" fmla="*/ 42 w 108"/>
              <a:gd name="T25" fmla="*/ 31 h 61"/>
              <a:gd name="T26" fmla="*/ 54 w 108"/>
              <a:gd name="T27" fmla="*/ 19 h 61"/>
              <a:gd name="T28" fmla="*/ 54 w 108"/>
              <a:gd name="T29" fmla="*/ 31 h 61"/>
              <a:gd name="T30" fmla="*/ 66 w 108"/>
              <a:gd name="T31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61">
                <a:moveTo>
                  <a:pt x="108" y="31"/>
                </a:moveTo>
                <a:cubicBezTo>
                  <a:pt x="108" y="35"/>
                  <a:pt x="89" y="61"/>
                  <a:pt x="54" y="61"/>
                </a:cubicBezTo>
                <a:cubicBezTo>
                  <a:pt x="18" y="61"/>
                  <a:pt x="0" y="35"/>
                  <a:pt x="0" y="31"/>
                </a:cubicBezTo>
                <a:cubicBezTo>
                  <a:pt x="0" y="26"/>
                  <a:pt x="18" y="0"/>
                  <a:pt x="54" y="0"/>
                </a:cubicBezTo>
                <a:cubicBezTo>
                  <a:pt x="89" y="0"/>
                  <a:pt x="108" y="26"/>
                  <a:pt x="108" y="31"/>
                </a:cubicBezTo>
                <a:close/>
                <a:moveTo>
                  <a:pt x="78" y="31"/>
                </a:moveTo>
                <a:cubicBezTo>
                  <a:pt x="78" y="18"/>
                  <a:pt x="67" y="7"/>
                  <a:pt x="54" y="7"/>
                </a:cubicBezTo>
                <a:cubicBezTo>
                  <a:pt x="40" y="7"/>
                  <a:pt x="30" y="18"/>
                  <a:pt x="30" y="31"/>
                </a:cubicBezTo>
                <a:cubicBezTo>
                  <a:pt x="30" y="43"/>
                  <a:pt x="40" y="54"/>
                  <a:pt x="54" y="54"/>
                </a:cubicBezTo>
                <a:cubicBezTo>
                  <a:pt x="67" y="54"/>
                  <a:pt x="78" y="43"/>
                  <a:pt x="78" y="31"/>
                </a:cubicBezTo>
                <a:close/>
                <a:moveTo>
                  <a:pt x="66" y="31"/>
                </a:moveTo>
                <a:cubicBezTo>
                  <a:pt x="66" y="37"/>
                  <a:pt x="60" y="42"/>
                  <a:pt x="54" y="42"/>
                </a:cubicBezTo>
                <a:cubicBezTo>
                  <a:pt x="47" y="42"/>
                  <a:pt x="42" y="37"/>
                  <a:pt x="42" y="31"/>
                </a:cubicBezTo>
                <a:cubicBezTo>
                  <a:pt x="42" y="24"/>
                  <a:pt x="47" y="19"/>
                  <a:pt x="54" y="19"/>
                </a:cubicBezTo>
                <a:cubicBezTo>
                  <a:pt x="57" y="19"/>
                  <a:pt x="51" y="28"/>
                  <a:pt x="54" y="31"/>
                </a:cubicBezTo>
                <a:cubicBezTo>
                  <a:pt x="55" y="33"/>
                  <a:pt x="66" y="27"/>
                  <a:pt x="66" y="3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11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725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3123918" y="1950438"/>
            <a:ext cx="2054577" cy="1369717"/>
          </a:xfrm>
          <a:custGeom>
            <a:avLst/>
            <a:gdLst>
              <a:gd name="connsiteX0" fmla="*/ 0 w 2032000"/>
              <a:gd name="connsiteY0" fmla="*/ 1354666 h 1354666"/>
              <a:gd name="connsiteX1" fmla="*/ 1016000 w 2032000"/>
              <a:gd name="connsiteY1" fmla="*/ 0 h 1354666"/>
              <a:gd name="connsiteX2" fmla="*/ 1016001 w 2032000"/>
              <a:gd name="connsiteY2" fmla="*/ 0 h 1354666"/>
              <a:gd name="connsiteX3" fmla="*/ 2032000 w 2032000"/>
              <a:gd name="connsiteY3" fmla="*/ 1354666 h 1354666"/>
              <a:gd name="connsiteX4" fmla="*/ 0 w 2032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354666">
                <a:moveTo>
                  <a:pt x="0" y="1354666"/>
                </a:moveTo>
                <a:lnTo>
                  <a:pt x="1016000" y="0"/>
                </a:lnTo>
                <a:lnTo>
                  <a:pt x="1016001" y="0"/>
                </a:lnTo>
                <a:lnTo>
                  <a:pt x="2032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3293" tIns="103293" rIns="103293" bIns="103293" numCol="1" spcCol="1270" anchor="ctr" anchorCtr="0">
            <a:noAutofit/>
          </a:bodyPr>
          <a:lstStyle/>
          <a:p>
            <a:pPr algn="ctr" defTabSz="3615176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8133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2096629" y="3320155"/>
            <a:ext cx="4109156" cy="1369717"/>
          </a:xfrm>
          <a:custGeom>
            <a:avLst/>
            <a:gdLst>
              <a:gd name="connsiteX0" fmla="*/ 0 w 4064000"/>
              <a:gd name="connsiteY0" fmla="*/ 1354666 h 1354666"/>
              <a:gd name="connsiteX1" fmla="*/ 1016000 w 4064000"/>
              <a:gd name="connsiteY1" fmla="*/ 0 h 1354666"/>
              <a:gd name="connsiteX2" fmla="*/ 3048001 w 4064000"/>
              <a:gd name="connsiteY2" fmla="*/ 0 h 1354666"/>
              <a:gd name="connsiteX3" fmla="*/ 4064000 w 4064000"/>
              <a:gd name="connsiteY3" fmla="*/ 1354666 h 1354666"/>
              <a:gd name="connsiteX4" fmla="*/ 0 w 4064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000" h="1354666">
                <a:moveTo>
                  <a:pt x="0" y="1354666"/>
                </a:moveTo>
                <a:lnTo>
                  <a:pt x="1016000" y="0"/>
                </a:lnTo>
                <a:lnTo>
                  <a:pt x="3048001" y="0"/>
                </a:lnTo>
                <a:lnTo>
                  <a:pt x="4064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58333" tIns="110067" rIns="1058333" bIns="110067" numCol="1" spcCol="1270" anchor="ctr" anchorCtr="0">
            <a:noAutofit/>
          </a:bodyPr>
          <a:lstStyle/>
          <a:p>
            <a:pPr algn="ctr" defTabSz="3852237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8666">
              <a:cs typeface="+mn-ea"/>
              <a:sym typeface="+mn-lt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1069340" y="4689875"/>
            <a:ext cx="6163733" cy="1369717"/>
          </a:xfrm>
          <a:custGeom>
            <a:avLst/>
            <a:gdLst>
              <a:gd name="connsiteX0" fmla="*/ 0 w 6096000"/>
              <a:gd name="connsiteY0" fmla="*/ 1354666 h 1354666"/>
              <a:gd name="connsiteX1" fmla="*/ 1016000 w 6096000"/>
              <a:gd name="connsiteY1" fmla="*/ 0 h 1354666"/>
              <a:gd name="connsiteX2" fmla="*/ 5080001 w 6096000"/>
              <a:gd name="connsiteY2" fmla="*/ 0 h 1354666"/>
              <a:gd name="connsiteX3" fmla="*/ 6096000 w 6096000"/>
              <a:gd name="connsiteY3" fmla="*/ 1354666 h 1354666"/>
              <a:gd name="connsiteX4" fmla="*/ 0 w 6096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1354666">
                <a:moveTo>
                  <a:pt x="0" y="1354666"/>
                </a:moveTo>
                <a:lnTo>
                  <a:pt x="1016000" y="0"/>
                </a:lnTo>
                <a:lnTo>
                  <a:pt x="5080001" y="0"/>
                </a:lnTo>
                <a:lnTo>
                  <a:pt x="6096000" y="1354666"/>
                </a:lnTo>
                <a:lnTo>
                  <a:pt x="0" y="135466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32465" tIns="110067" rIns="1532468" bIns="110067" numCol="1" spcCol="1270" anchor="ctr" anchorCtr="0">
            <a:noAutofit/>
          </a:bodyPr>
          <a:lstStyle/>
          <a:p>
            <a:pPr algn="ctr" defTabSz="3852237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id-ID" sz="8666"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17731" y="5164451"/>
            <a:ext cx="3499556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01493" y="3836702"/>
            <a:ext cx="2299425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01493" y="2667867"/>
            <a:ext cx="2299425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33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76990" y="4913068"/>
            <a:ext cx="341217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6966860" y="5374733"/>
            <a:ext cx="787400" cy="0"/>
          </a:xfrm>
          <a:prstGeom prst="line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954260" y="4012155"/>
            <a:ext cx="78740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970717" y="2667867"/>
            <a:ext cx="787400" cy="0"/>
          </a:xfrm>
          <a:prstGeom prst="line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12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27" name="Rectangle 22"/>
          <p:cNvSpPr/>
          <p:nvPr/>
        </p:nvSpPr>
        <p:spPr>
          <a:xfrm>
            <a:off x="7086495" y="3543348"/>
            <a:ext cx="341217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8" name="Rectangle 22"/>
          <p:cNvSpPr/>
          <p:nvPr/>
        </p:nvSpPr>
        <p:spPr>
          <a:xfrm>
            <a:off x="6096000" y="2206202"/>
            <a:ext cx="341217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37467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/>
      <p:bldP spid="23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5370496" y="2958077"/>
            <a:ext cx="1451009" cy="1674120"/>
          </a:xfrm>
          <a:custGeom>
            <a:avLst/>
            <a:gdLst>
              <a:gd name="T0" fmla="*/ 459 w 917"/>
              <a:gd name="T1" fmla="*/ 0 h 1058"/>
              <a:gd name="T2" fmla="*/ 688 w 917"/>
              <a:gd name="T3" fmla="*/ 133 h 1058"/>
              <a:gd name="T4" fmla="*/ 917 w 917"/>
              <a:gd name="T5" fmla="*/ 265 h 1058"/>
              <a:gd name="T6" fmla="*/ 917 w 917"/>
              <a:gd name="T7" fmla="*/ 529 h 1058"/>
              <a:gd name="T8" fmla="*/ 917 w 917"/>
              <a:gd name="T9" fmla="*/ 794 h 1058"/>
              <a:gd name="T10" fmla="*/ 688 w 917"/>
              <a:gd name="T11" fmla="*/ 926 h 1058"/>
              <a:gd name="T12" fmla="*/ 459 w 917"/>
              <a:gd name="T13" fmla="*/ 1058 h 1058"/>
              <a:gd name="T14" fmla="*/ 229 w 917"/>
              <a:gd name="T15" fmla="*/ 926 h 1058"/>
              <a:gd name="T16" fmla="*/ 0 w 917"/>
              <a:gd name="T17" fmla="*/ 794 h 1058"/>
              <a:gd name="T18" fmla="*/ 0 w 917"/>
              <a:gd name="T19" fmla="*/ 529 h 1058"/>
              <a:gd name="T20" fmla="*/ 0 w 917"/>
              <a:gd name="T21" fmla="*/ 265 h 1058"/>
              <a:gd name="T22" fmla="*/ 229 w 917"/>
              <a:gd name="T23" fmla="*/ 133 h 1058"/>
              <a:gd name="T24" fmla="*/ 459 w 917"/>
              <a:gd name="T25" fmla="*/ 0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7" h="1058">
                <a:moveTo>
                  <a:pt x="459" y="0"/>
                </a:moveTo>
                <a:lnTo>
                  <a:pt x="688" y="133"/>
                </a:lnTo>
                <a:lnTo>
                  <a:pt x="917" y="265"/>
                </a:lnTo>
                <a:lnTo>
                  <a:pt x="917" y="529"/>
                </a:lnTo>
                <a:lnTo>
                  <a:pt x="917" y="794"/>
                </a:lnTo>
                <a:lnTo>
                  <a:pt x="688" y="926"/>
                </a:lnTo>
                <a:lnTo>
                  <a:pt x="459" y="1058"/>
                </a:lnTo>
                <a:lnTo>
                  <a:pt x="229" y="926"/>
                </a:lnTo>
                <a:lnTo>
                  <a:pt x="0" y="794"/>
                </a:lnTo>
                <a:lnTo>
                  <a:pt x="0" y="529"/>
                </a:lnTo>
                <a:lnTo>
                  <a:pt x="0" y="265"/>
                </a:lnTo>
                <a:lnTo>
                  <a:pt x="229" y="133"/>
                </a:lnTo>
                <a:lnTo>
                  <a:pt x="45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467019" y="3068841"/>
            <a:ext cx="1259546" cy="1452592"/>
          </a:xfrm>
          <a:custGeom>
            <a:avLst/>
            <a:gdLst>
              <a:gd name="T0" fmla="*/ 398 w 796"/>
              <a:gd name="T1" fmla="*/ 0 h 918"/>
              <a:gd name="T2" fmla="*/ 597 w 796"/>
              <a:gd name="T3" fmla="*/ 115 h 918"/>
              <a:gd name="T4" fmla="*/ 796 w 796"/>
              <a:gd name="T5" fmla="*/ 229 h 918"/>
              <a:gd name="T6" fmla="*/ 796 w 796"/>
              <a:gd name="T7" fmla="*/ 459 h 918"/>
              <a:gd name="T8" fmla="*/ 796 w 796"/>
              <a:gd name="T9" fmla="*/ 689 h 918"/>
              <a:gd name="T10" fmla="*/ 597 w 796"/>
              <a:gd name="T11" fmla="*/ 803 h 918"/>
              <a:gd name="T12" fmla="*/ 398 w 796"/>
              <a:gd name="T13" fmla="*/ 918 h 918"/>
              <a:gd name="T14" fmla="*/ 199 w 796"/>
              <a:gd name="T15" fmla="*/ 803 h 918"/>
              <a:gd name="T16" fmla="*/ 0 w 796"/>
              <a:gd name="T17" fmla="*/ 689 h 918"/>
              <a:gd name="T18" fmla="*/ 0 w 796"/>
              <a:gd name="T19" fmla="*/ 459 h 918"/>
              <a:gd name="T20" fmla="*/ 0 w 796"/>
              <a:gd name="T21" fmla="*/ 229 h 918"/>
              <a:gd name="T22" fmla="*/ 199 w 796"/>
              <a:gd name="T23" fmla="*/ 115 h 918"/>
              <a:gd name="T24" fmla="*/ 398 w 796"/>
              <a:gd name="T25" fmla="*/ 0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6" h="918">
                <a:moveTo>
                  <a:pt x="398" y="0"/>
                </a:moveTo>
                <a:lnTo>
                  <a:pt x="597" y="115"/>
                </a:lnTo>
                <a:lnTo>
                  <a:pt x="796" y="229"/>
                </a:lnTo>
                <a:lnTo>
                  <a:pt x="796" y="459"/>
                </a:lnTo>
                <a:lnTo>
                  <a:pt x="796" y="689"/>
                </a:lnTo>
                <a:lnTo>
                  <a:pt x="597" y="803"/>
                </a:lnTo>
                <a:lnTo>
                  <a:pt x="398" y="918"/>
                </a:lnTo>
                <a:lnTo>
                  <a:pt x="199" y="803"/>
                </a:lnTo>
                <a:lnTo>
                  <a:pt x="0" y="689"/>
                </a:lnTo>
                <a:lnTo>
                  <a:pt x="0" y="459"/>
                </a:lnTo>
                <a:lnTo>
                  <a:pt x="0" y="229"/>
                </a:lnTo>
                <a:lnTo>
                  <a:pt x="199" y="115"/>
                </a:lnTo>
                <a:lnTo>
                  <a:pt x="39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149009" y="1817206"/>
            <a:ext cx="1636144" cy="1479492"/>
          </a:xfrm>
          <a:custGeom>
            <a:avLst/>
            <a:gdLst>
              <a:gd name="T0" fmla="*/ 0 w 1034"/>
              <a:gd name="T1" fmla="*/ 0 h 935"/>
              <a:gd name="T2" fmla="*/ 517 w 1034"/>
              <a:gd name="T3" fmla="*/ 298 h 935"/>
              <a:gd name="T4" fmla="*/ 1034 w 1034"/>
              <a:gd name="T5" fmla="*/ 597 h 935"/>
              <a:gd name="T6" fmla="*/ 447 w 1034"/>
              <a:gd name="T7" fmla="*/ 935 h 935"/>
              <a:gd name="T8" fmla="*/ 273 w 1034"/>
              <a:gd name="T9" fmla="*/ 835 h 935"/>
              <a:gd name="T10" fmla="*/ 161 w 1034"/>
              <a:gd name="T11" fmla="*/ 914 h 935"/>
              <a:gd name="T12" fmla="*/ 173 w 1034"/>
              <a:gd name="T13" fmla="*/ 777 h 935"/>
              <a:gd name="T14" fmla="*/ 188 w 1034"/>
              <a:gd name="T15" fmla="*/ 786 h 935"/>
              <a:gd name="T16" fmla="*/ 0 w 1034"/>
              <a:gd name="T17" fmla="*/ 677 h 935"/>
              <a:gd name="T18" fmla="*/ 0 w 1034"/>
              <a:gd name="T1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935">
                <a:moveTo>
                  <a:pt x="0" y="0"/>
                </a:moveTo>
                <a:lnTo>
                  <a:pt x="517" y="298"/>
                </a:lnTo>
                <a:lnTo>
                  <a:pt x="1034" y="597"/>
                </a:lnTo>
                <a:lnTo>
                  <a:pt x="447" y="935"/>
                </a:lnTo>
                <a:lnTo>
                  <a:pt x="273" y="835"/>
                </a:lnTo>
                <a:lnTo>
                  <a:pt x="161" y="914"/>
                </a:lnTo>
                <a:lnTo>
                  <a:pt x="173" y="777"/>
                </a:lnTo>
                <a:lnTo>
                  <a:pt x="188" y="786"/>
                </a:lnTo>
                <a:lnTo>
                  <a:pt x="0" y="6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226544" y="1953288"/>
            <a:ext cx="1400374" cy="1251635"/>
          </a:xfrm>
          <a:custGeom>
            <a:avLst/>
            <a:gdLst>
              <a:gd name="T0" fmla="*/ 0 w 965"/>
              <a:gd name="T1" fmla="*/ 0 h 863"/>
              <a:gd name="T2" fmla="*/ 0 w 965"/>
              <a:gd name="T3" fmla="*/ 613 h 863"/>
              <a:gd name="T4" fmla="*/ 434 w 965"/>
              <a:gd name="T5" fmla="*/ 863 h 863"/>
              <a:gd name="T6" fmla="*/ 965 w 965"/>
              <a:gd name="T7" fmla="*/ 557 h 863"/>
              <a:gd name="T8" fmla="*/ 0 w 965"/>
              <a:gd name="T9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0" y="0"/>
                </a:moveTo>
                <a:cubicBezTo>
                  <a:pt x="0" y="613"/>
                  <a:pt x="0" y="613"/>
                  <a:pt x="0" y="613"/>
                </a:cubicBezTo>
                <a:cubicBezTo>
                  <a:pt x="203" y="730"/>
                  <a:pt x="230" y="746"/>
                  <a:pt x="434" y="863"/>
                </a:cubicBezTo>
                <a:cubicBezTo>
                  <a:pt x="965" y="557"/>
                  <a:pt x="965" y="557"/>
                  <a:pt x="965" y="55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356213" y="2850477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435330" y="2986559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08431" y="1817206"/>
            <a:ext cx="1636144" cy="1479492"/>
          </a:xfrm>
          <a:custGeom>
            <a:avLst/>
            <a:gdLst>
              <a:gd name="T0" fmla="*/ 0 w 1034"/>
              <a:gd name="T1" fmla="*/ 597 h 935"/>
              <a:gd name="T2" fmla="*/ 517 w 1034"/>
              <a:gd name="T3" fmla="*/ 298 h 935"/>
              <a:gd name="T4" fmla="*/ 1034 w 1034"/>
              <a:gd name="T5" fmla="*/ 0 h 935"/>
              <a:gd name="T6" fmla="*/ 1034 w 1034"/>
              <a:gd name="T7" fmla="*/ 677 h 935"/>
              <a:gd name="T8" fmla="*/ 860 w 1034"/>
              <a:gd name="T9" fmla="*/ 777 h 935"/>
              <a:gd name="T10" fmla="*/ 873 w 1034"/>
              <a:gd name="T11" fmla="*/ 914 h 935"/>
              <a:gd name="T12" fmla="*/ 760 w 1034"/>
              <a:gd name="T13" fmla="*/ 835 h 935"/>
              <a:gd name="T14" fmla="*/ 586 w 1034"/>
              <a:gd name="T15" fmla="*/ 935 h 935"/>
              <a:gd name="T16" fmla="*/ 0 w 1034"/>
              <a:gd name="T17" fmla="*/ 597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4" h="935">
                <a:moveTo>
                  <a:pt x="0" y="597"/>
                </a:moveTo>
                <a:lnTo>
                  <a:pt x="517" y="298"/>
                </a:lnTo>
                <a:lnTo>
                  <a:pt x="1034" y="0"/>
                </a:lnTo>
                <a:lnTo>
                  <a:pt x="1034" y="677"/>
                </a:lnTo>
                <a:lnTo>
                  <a:pt x="860" y="777"/>
                </a:lnTo>
                <a:lnTo>
                  <a:pt x="873" y="914"/>
                </a:lnTo>
                <a:lnTo>
                  <a:pt x="760" y="835"/>
                </a:lnTo>
                <a:lnTo>
                  <a:pt x="586" y="935"/>
                </a:lnTo>
                <a:lnTo>
                  <a:pt x="0" y="5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565082" y="1953288"/>
            <a:ext cx="1400374" cy="1251635"/>
          </a:xfrm>
          <a:custGeom>
            <a:avLst/>
            <a:gdLst>
              <a:gd name="T0" fmla="*/ 0 w 965"/>
              <a:gd name="T1" fmla="*/ 557 h 863"/>
              <a:gd name="T2" fmla="*/ 531 w 965"/>
              <a:gd name="T3" fmla="*/ 863 h 863"/>
              <a:gd name="T4" fmla="*/ 965 w 965"/>
              <a:gd name="T5" fmla="*/ 613 h 863"/>
              <a:gd name="T6" fmla="*/ 965 w 965"/>
              <a:gd name="T7" fmla="*/ 0 h 863"/>
              <a:gd name="T8" fmla="*/ 0 w 965"/>
              <a:gd name="T9" fmla="*/ 557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0" y="557"/>
                </a:moveTo>
                <a:cubicBezTo>
                  <a:pt x="531" y="863"/>
                  <a:pt x="531" y="863"/>
                  <a:pt x="531" y="863"/>
                </a:cubicBezTo>
                <a:cubicBezTo>
                  <a:pt x="735" y="746"/>
                  <a:pt x="762" y="730"/>
                  <a:pt x="965" y="613"/>
                </a:cubicBezTo>
                <a:cubicBezTo>
                  <a:pt x="965" y="0"/>
                  <a:pt x="965" y="0"/>
                  <a:pt x="965" y="0"/>
                </a:cubicBezTo>
                <a:lnTo>
                  <a:pt x="0" y="5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6709159" y="2850477"/>
            <a:ext cx="1126629" cy="1889319"/>
          </a:xfrm>
          <a:custGeom>
            <a:avLst/>
            <a:gdLst>
              <a:gd name="T0" fmla="*/ 712 w 712"/>
              <a:gd name="T1" fmla="*/ 0 h 1194"/>
              <a:gd name="T2" fmla="*/ 712 w 712"/>
              <a:gd name="T3" fmla="*/ 597 h 1194"/>
              <a:gd name="T4" fmla="*/ 712 w 712"/>
              <a:gd name="T5" fmla="*/ 1194 h 1194"/>
              <a:gd name="T6" fmla="*/ 125 w 712"/>
              <a:gd name="T7" fmla="*/ 856 h 1194"/>
              <a:gd name="T8" fmla="*/ 125 w 712"/>
              <a:gd name="T9" fmla="*/ 654 h 1194"/>
              <a:gd name="T10" fmla="*/ 0 w 712"/>
              <a:gd name="T11" fmla="*/ 597 h 1194"/>
              <a:gd name="T12" fmla="*/ 125 w 712"/>
              <a:gd name="T13" fmla="*/ 540 h 1194"/>
              <a:gd name="T14" fmla="*/ 125 w 712"/>
              <a:gd name="T15" fmla="*/ 339 h 1194"/>
              <a:gd name="T16" fmla="*/ 712 w 712"/>
              <a:gd name="T17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712" y="0"/>
                </a:moveTo>
                <a:lnTo>
                  <a:pt x="712" y="597"/>
                </a:lnTo>
                <a:lnTo>
                  <a:pt x="712" y="1194"/>
                </a:lnTo>
                <a:lnTo>
                  <a:pt x="125" y="856"/>
                </a:lnTo>
                <a:lnTo>
                  <a:pt x="125" y="654"/>
                </a:lnTo>
                <a:lnTo>
                  <a:pt x="0" y="597"/>
                </a:lnTo>
                <a:lnTo>
                  <a:pt x="125" y="540"/>
                </a:lnTo>
                <a:lnTo>
                  <a:pt x="125" y="339"/>
                </a:lnTo>
                <a:lnTo>
                  <a:pt x="712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6987652" y="2986559"/>
            <a:ext cx="770601" cy="1617156"/>
          </a:xfrm>
          <a:custGeom>
            <a:avLst/>
            <a:gdLst>
              <a:gd name="T0" fmla="*/ 531 w 531"/>
              <a:gd name="T1" fmla="*/ 0 h 1115"/>
              <a:gd name="T2" fmla="*/ 0 w 531"/>
              <a:gd name="T3" fmla="*/ 307 h 1115"/>
              <a:gd name="T4" fmla="*/ 0 w 531"/>
              <a:gd name="T5" fmla="*/ 808 h 1115"/>
              <a:gd name="T6" fmla="*/ 531 w 531"/>
              <a:gd name="T7" fmla="*/ 1115 h 1115"/>
              <a:gd name="T8" fmla="*/ 531 w 531"/>
              <a:gd name="T9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531" y="0"/>
                </a:moveTo>
                <a:cubicBezTo>
                  <a:pt x="0" y="307"/>
                  <a:pt x="0" y="307"/>
                  <a:pt x="0" y="307"/>
                </a:cubicBezTo>
                <a:cubicBezTo>
                  <a:pt x="0" y="542"/>
                  <a:pt x="0" y="573"/>
                  <a:pt x="0" y="808"/>
                </a:cubicBezTo>
                <a:cubicBezTo>
                  <a:pt x="531" y="1115"/>
                  <a:pt x="531" y="1115"/>
                  <a:pt x="531" y="1115"/>
                </a:cubicBezTo>
                <a:lnTo>
                  <a:pt x="53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6149009" y="4293575"/>
            <a:ext cx="1636144" cy="1479492"/>
          </a:xfrm>
          <a:custGeom>
            <a:avLst/>
            <a:gdLst>
              <a:gd name="T0" fmla="*/ 1034 w 1034"/>
              <a:gd name="T1" fmla="*/ 338 h 935"/>
              <a:gd name="T2" fmla="*/ 517 w 1034"/>
              <a:gd name="T3" fmla="*/ 637 h 935"/>
              <a:gd name="T4" fmla="*/ 0 w 1034"/>
              <a:gd name="T5" fmla="*/ 935 h 935"/>
              <a:gd name="T6" fmla="*/ 0 w 1034"/>
              <a:gd name="T7" fmla="*/ 258 h 935"/>
              <a:gd name="T8" fmla="*/ 173 w 1034"/>
              <a:gd name="T9" fmla="*/ 158 h 935"/>
              <a:gd name="T10" fmla="*/ 161 w 1034"/>
              <a:gd name="T11" fmla="*/ 21 h 935"/>
              <a:gd name="T12" fmla="*/ 273 w 1034"/>
              <a:gd name="T13" fmla="*/ 100 h 935"/>
              <a:gd name="T14" fmla="*/ 223 w 1034"/>
              <a:gd name="T15" fmla="*/ 129 h 935"/>
              <a:gd name="T16" fmla="*/ 447 w 1034"/>
              <a:gd name="T17" fmla="*/ 0 h 935"/>
              <a:gd name="T18" fmla="*/ 1034 w 1034"/>
              <a:gd name="T19" fmla="*/ 338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935">
                <a:moveTo>
                  <a:pt x="1034" y="338"/>
                </a:moveTo>
                <a:lnTo>
                  <a:pt x="517" y="637"/>
                </a:lnTo>
                <a:lnTo>
                  <a:pt x="0" y="935"/>
                </a:lnTo>
                <a:lnTo>
                  <a:pt x="0" y="258"/>
                </a:lnTo>
                <a:lnTo>
                  <a:pt x="173" y="158"/>
                </a:lnTo>
                <a:lnTo>
                  <a:pt x="161" y="21"/>
                </a:lnTo>
                <a:lnTo>
                  <a:pt x="273" y="100"/>
                </a:lnTo>
                <a:lnTo>
                  <a:pt x="223" y="129"/>
                </a:lnTo>
                <a:lnTo>
                  <a:pt x="447" y="0"/>
                </a:lnTo>
                <a:lnTo>
                  <a:pt x="1034" y="33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6226544" y="4385351"/>
            <a:ext cx="1400374" cy="1251635"/>
          </a:xfrm>
          <a:custGeom>
            <a:avLst/>
            <a:gdLst>
              <a:gd name="T0" fmla="*/ 965 w 965"/>
              <a:gd name="T1" fmla="*/ 306 h 863"/>
              <a:gd name="T2" fmla="*/ 434 w 965"/>
              <a:gd name="T3" fmla="*/ 0 h 863"/>
              <a:gd name="T4" fmla="*/ 0 w 965"/>
              <a:gd name="T5" fmla="*/ 250 h 863"/>
              <a:gd name="T6" fmla="*/ 0 w 965"/>
              <a:gd name="T7" fmla="*/ 863 h 863"/>
              <a:gd name="T8" fmla="*/ 965 w 965"/>
              <a:gd name="T9" fmla="*/ 306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965" y="306"/>
                </a:moveTo>
                <a:cubicBezTo>
                  <a:pt x="434" y="0"/>
                  <a:pt x="434" y="0"/>
                  <a:pt x="434" y="0"/>
                </a:cubicBezTo>
                <a:cubicBezTo>
                  <a:pt x="231" y="117"/>
                  <a:pt x="203" y="133"/>
                  <a:pt x="0" y="250"/>
                </a:cubicBezTo>
                <a:cubicBezTo>
                  <a:pt x="0" y="863"/>
                  <a:pt x="0" y="863"/>
                  <a:pt x="0" y="863"/>
                </a:cubicBezTo>
                <a:lnTo>
                  <a:pt x="965" y="3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4408431" y="4293575"/>
            <a:ext cx="1636144" cy="1479492"/>
          </a:xfrm>
          <a:custGeom>
            <a:avLst/>
            <a:gdLst>
              <a:gd name="T0" fmla="*/ 1034 w 1034"/>
              <a:gd name="T1" fmla="*/ 935 h 935"/>
              <a:gd name="T2" fmla="*/ 517 w 1034"/>
              <a:gd name="T3" fmla="*/ 637 h 935"/>
              <a:gd name="T4" fmla="*/ 0 w 1034"/>
              <a:gd name="T5" fmla="*/ 338 h 935"/>
              <a:gd name="T6" fmla="*/ 586 w 1034"/>
              <a:gd name="T7" fmla="*/ 0 h 935"/>
              <a:gd name="T8" fmla="*/ 760 w 1034"/>
              <a:gd name="T9" fmla="*/ 100 h 935"/>
              <a:gd name="T10" fmla="*/ 873 w 1034"/>
              <a:gd name="T11" fmla="*/ 21 h 935"/>
              <a:gd name="T12" fmla="*/ 860 w 1034"/>
              <a:gd name="T13" fmla="*/ 158 h 935"/>
              <a:gd name="T14" fmla="*/ 845 w 1034"/>
              <a:gd name="T15" fmla="*/ 149 h 935"/>
              <a:gd name="T16" fmla="*/ 1034 w 1034"/>
              <a:gd name="T17" fmla="*/ 258 h 935"/>
              <a:gd name="T18" fmla="*/ 1034 w 1034"/>
              <a:gd name="T19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935">
                <a:moveTo>
                  <a:pt x="1034" y="935"/>
                </a:moveTo>
                <a:lnTo>
                  <a:pt x="517" y="637"/>
                </a:lnTo>
                <a:lnTo>
                  <a:pt x="0" y="338"/>
                </a:lnTo>
                <a:lnTo>
                  <a:pt x="586" y="0"/>
                </a:lnTo>
                <a:lnTo>
                  <a:pt x="760" y="100"/>
                </a:lnTo>
                <a:lnTo>
                  <a:pt x="873" y="21"/>
                </a:lnTo>
                <a:lnTo>
                  <a:pt x="860" y="158"/>
                </a:lnTo>
                <a:lnTo>
                  <a:pt x="845" y="149"/>
                </a:lnTo>
                <a:lnTo>
                  <a:pt x="1034" y="258"/>
                </a:lnTo>
                <a:lnTo>
                  <a:pt x="1034" y="93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565082" y="4385351"/>
            <a:ext cx="1400374" cy="1251635"/>
          </a:xfrm>
          <a:custGeom>
            <a:avLst/>
            <a:gdLst>
              <a:gd name="T0" fmla="*/ 965 w 965"/>
              <a:gd name="T1" fmla="*/ 863 h 863"/>
              <a:gd name="T2" fmla="*/ 965 w 965"/>
              <a:gd name="T3" fmla="*/ 250 h 863"/>
              <a:gd name="T4" fmla="*/ 531 w 965"/>
              <a:gd name="T5" fmla="*/ 0 h 863"/>
              <a:gd name="T6" fmla="*/ 0 w 965"/>
              <a:gd name="T7" fmla="*/ 306 h 863"/>
              <a:gd name="T8" fmla="*/ 965 w 965"/>
              <a:gd name="T9" fmla="*/ 863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863">
                <a:moveTo>
                  <a:pt x="965" y="863"/>
                </a:moveTo>
                <a:cubicBezTo>
                  <a:pt x="965" y="250"/>
                  <a:pt x="965" y="250"/>
                  <a:pt x="965" y="250"/>
                </a:cubicBezTo>
                <a:cubicBezTo>
                  <a:pt x="762" y="133"/>
                  <a:pt x="735" y="117"/>
                  <a:pt x="531" y="0"/>
                </a:cubicBezTo>
                <a:cubicBezTo>
                  <a:pt x="0" y="306"/>
                  <a:pt x="0" y="306"/>
                  <a:pt x="0" y="306"/>
                </a:cubicBezTo>
                <a:lnTo>
                  <a:pt x="965" y="86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04454" y="1674090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04452" y="1930344"/>
            <a:ext cx="2666367" cy="73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66032" y="3250405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66030" y="3506660"/>
            <a:ext cx="2617209" cy="73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72761" y="4980437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72759" y="5236692"/>
            <a:ext cx="2698059" cy="73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buClr>
                <a:schemeClr val="accent1"/>
              </a:buClr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65363" y="1674090"/>
            <a:ext cx="902812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25859" y="1930344"/>
            <a:ext cx="2742316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29812" y="3250405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90307" y="3506660"/>
            <a:ext cx="2742316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62271" y="4980437"/>
            <a:ext cx="902811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22766" y="5236692"/>
            <a:ext cx="2742316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7144531" y="3639241"/>
            <a:ext cx="454025" cy="228600"/>
          </a:xfrm>
          <a:custGeom>
            <a:avLst/>
            <a:gdLst>
              <a:gd name="T0" fmla="*/ 162 w 175"/>
              <a:gd name="T1" fmla="*/ 58 h 88"/>
              <a:gd name="T2" fmla="*/ 169 w 175"/>
              <a:gd name="T3" fmla="*/ 41 h 88"/>
              <a:gd name="T4" fmla="*/ 146 w 175"/>
              <a:gd name="T5" fmla="*/ 18 h 88"/>
              <a:gd name="T6" fmla="*/ 122 w 175"/>
              <a:gd name="T7" fmla="*/ 41 h 88"/>
              <a:gd name="T8" fmla="*/ 129 w 175"/>
              <a:gd name="T9" fmla="*/ 58 h 88"/>
              <a:gd name="T10" fmla="*/ 122 w 175"/>
              <a:gd name="T11" fmla="*/ 66 h 88"/>
              <a:gd name="T12" fmla="*/ 106 w 175"/>
              <a:gd name="T13" fmla="*/ 52 h 88"/>
              <a:gd name="T14" fmla="*/ 116 w 175"/>
              <a:gd name="T15" fmla="*/ 29 h 88"/>
              <a:gd name="T16" fmla="*/ 87 w 175"/>
              <a:gd name="T17" fmla="*/ 0 h 88"/>
              <a:gd name="T18" fmla="*/ 58 w 175"/>
              <a:gd name="T19" fmla="*/ 29 h 88"/>
              <a:gd name="T20" fmla="*/ 68 w 175"/>
              <a:gd name="T21" fmla="*/ 52 h 88"/>
              <a:gd name="T22" fmla="*/ 53 w 175"/>
              <a:gd name="T23" fmla="*/ 66 h 88"/>
              <a:gd name="T24" fmla="*/ 45 w 175"/>
              <a:gd name="T25" fmla="*/ 58 h 88"/>
              <a:gd name="T26" fmla="*/ 52 w 175"/>
              <a:gd name="T27" fmla="*/ 41 h 88"/>
              <a:gd name="T28" fmla="*/ 29 w 175"/>
              <a:gd name="T29" fmla="*/ 18 h 88"/>
              <a:gd name="T30" fmla="*/ 6 w 175"/>
              <a:gd name="T31" fmla="*/ 41 h 88"/>
              <a:gd name="T32" fmla="*/ 13 w 175"/>
              <a:gd name="T33" fmla="*/ 58 h 88"/>
              <a:gd name="T34" fmla="*/ 0 w 175"/>
              <a:gd name="T35" fmla="*/ 82 h 88"/>
              <a:gd name="T36" fmla="*/ 11 w 175"/>
              <a:gd name="T37" fmla="*/ 82 h 88"/>
              <a:gd name="T38" fmla="*/ 29 w 175"/>
              <a:gd name="T39" fmla="*/ 64 h 88"/>
              <a:gd name="T40" fmla="*/ 46 w 175"/>
              <a:gd name="T41" fmla="*/ 82 h 88"/>
              <a:gd name="T42" fmla="*/ 46 w 175"/>
              <a:gd name="T43" fmla="*/ 88 h 88"/>
              <a:gd name="T44" fmla="*/ 58 w 175"/>
              <a:gd name="T45" fmla="*/ 88 h 88"/>
              <a:gd name="T46" fmla="*/ 87 w 175"/>
              <a:gd name="T47" fmla="*/ 59 h 88"/>
              <a:gd name="T48" fmla="*/ 116 w 175"/>
              <a:gd name="T49" fmla="*/ 88 h 88"/>
              <a:gd name="T50" fmla="*/ 128 w 175"/>
              <a:gd name="T51" fmla="*/ 88 h 88"/>
              <a:gd name="T52" fmla="*/ 128 w 175"/>
              <a:gd name="T53" fmla="*/ 82 h 88"/>
              <a:gd name="T54" fmla="*/ 146 w 175"/>
              <a:gd name="T55" fmla="*/ 64 h 88"/>
              <a:gd name="T56" fmla="*/ 163 w 175"/>
              <a:gd name="T57" fmla="*/ 82 h 88"/>
              <a:gd name="T58" fmla="*/ 175 w 175"/>
              <a:gd name="T59" fmla="*/ 82 h 88"/>
              <a:gd name="T60" fmla="*/ 162 w 175"/>
              <a:gd name="T61" fmla="*/ 58 h 88"/>
              <a:gd name="T62" fmla="*/ 17 w 175"/>
              <a:gd name="T63" fmla="*/ 41 h 88"/>
              <a:gd name="T64" fmla="*/ 29 w 175"/>
              <a:gd name="T65" fmla="*/ 29 h 88"/>
              <a:gd name="T66" fmla="*/ 41 w 175"/>
              <a:gd name="T67" fmla="*/ 41 h 88"/>
              <a:gd name="T68" fmla="*/ 29 w 175"/>
              <a:gd name="T69" fmla="*/ 53 h 88"/>
              <a:gd name="T70" fmla="*/ 17 w 175"/>
              <a:gd name="T71" fmla="*/ 41 h 88"/>
              <a:gd name="T72" fmla="*/ 70 w 175"/>
              <a:gd name="T73" fmla="*/ 29 h 88"/>
              <a:gd name="T74" fmla="*/ 87 w 175"/>
              <a:gd name="T75" fmla="*/ 12 h 88"/>
              <a:gd name="T76" fmla="*/ 105 w 175"/>
              <a:gd name="T77" fmla="*/ 29 h 88"/>
              <a:gd name="T78" fmla="*/ 87 w 175"/>
              <a:gd name="T79" fmla="*/ 47 h 88"/>
              <a:gd name="T80" fmla="*/ 70 w 175"/>
              <a:gd name="T81" fmla="*/ 29 h 88"/>
              <a:gd name="T82" fmla="*/ 134 w 175"/>
              <a:gd name="T83" fmla="*/ 41 h 88"/>
              <a:gd name="T84" fmla="*/ 146 w 175"/>
              <a:gd name="T85" fmla="*/ 29 h 88"/>
              <a:gd name="T86" fmla="*/ 157 w 175"/>
              <a:gd name="T87" fmla="*/ 41 h 88"/>
              <a:gd name="T88" fmla="*/ 146 w 175"/>
              <a:gd name="T89" fmla="*/ 53 h 88"/>
              <a:gd name="T90" fmla="*/ 134 w 175"/>
              <a:gd name="T91" fmla="*/ 4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5" h="88">
                <a:moveTo>
                  <a:pt x="162" y="58"/>
                </a:moveTo>
                <a:cubicBezTo>
                  <a:pt x="166" y="54"/>
                  <a:pt x="169" y="48"/>
                  <a:pt x="169" y="41"/>
                </a:cubicBezTo>
                <a:cubicBezTo>
                  <a:pt x="169" y="28"/>
                  <a:pt x="159" y="18"/>
                  <a:pt x="146" y="18"/>
                </a:cubicBezTo>
                <a:cubicBezTo>
                  <a:pt x="133" y="18"/>
                  <a:pt x="122" y="28"/>
                  <a:pt x="122" y="41"/>
                </a:cubicBezTo>
                <a:cubicBezTo>
                  <a:pt x="122" y="48"/>
                  <a:pt x="125" y="54"/>
                  <a:pt x="129" y="58"/>
                </a:cubicBezTo>
                <a:cubicBezTo>
                  <a:pt x="126" y="60"/>
                  <a:pt x="124" y="63"/>
                  <a:pt x="122" y="66"/>
                </a:cubicBezTo>
                <a:cubicBezTo>
                  <a:pt x="118" y="60"/>
                  <a:pt x="112" y="55"/>
                  <a:pt x="106" y="52"/>
                </a:cubicBezTo>
                <a:cubicBezTo>
                  <a:pt x="112" y="46"/>
                  <a:pt x="116" y="38"/>
                  <a:pt x="116" y="29"/>
                </a:cubicBezTo>
                <a:cubicBezTo>
                  <a:pt x="116" y="13"/>
                  <a:pt x="103" y="0"/>
                  <a:pt x="87" y="0"/>
                </a:cubicBezTo>
                <a:cubicBezTo>
                  <a:pt x="71" y="0"/>
                  <a:pt x="58" y="13"/>
                  <a:pt x="58" y="29"/>
                </a:cubicBezTo>
                <a:cubicBezTo>
                  <a:pt x="58" y="38"/>
                  <a:pt x="62" y="46"/>
                  <a:pt x="68" y="52"/>
                </a:cubicBezTo>
                <a:cubicBezTo>
                  <a:pt x="62" y="55"/>
                  <a:pt x="57" y="60"/>
                  <a:pt x="53" y="66"/>
                </a:cubicBezTo>
                <a:cubicBezTo>
                  <a:pt x="51" y="63"/>
                  <a:pt x="48" y="60"/>
                  <a:pt x="45" y="58"/>
                </a:cubicBezTo>
                <a:cubicBezTo>
                  <a:pt x="50" y="54"/>
                  <a:pt x="52" y="48"/>
                  <a:pt x="52" y="41"/>
                </a:cubicBezTo>
                <a:cubicBezTo>
                  <a:pt x="52" y="28"/>
                  <a:pt x="42" y="18"/>
                  <a:pt x="29" y="18"/>
                </a:cubicBezTo>
                <a:cubicBezTo>
                  <a:pt x="16" y="18"/>
                  <a:pt x="6" y="28"/>
                  <a:pt x="6" y="41"/>
                </a:cubicBezTo>
                <a:cubicBezTo>
                  <a:pt x="6" y="48"/>
                  <a:pt x="8" y="54"/>
                  <a:pt x="13" y="58"/>
                </a:cubicBezTo>
                <a:cubicBezTo>
                  <a:pt x="5" y="63"/>
                  <a:pt x="0" y="72"/>
                  <a:pt x="0" y="82"/>
                </a:cubicBezTo>
                <a:cubicBezTo>
                  <a:pt x="11" y="82"/>
                  <a:pt x="11" y="82"/>
                  <a:pt x="11" y="82"/>
                </a:cubicBezTo>
                <a:cubicBezTo>
                  <a:pt x="11" y="72"/>
                  <a:pt x="19" y="64"/>
                  <a:pt x="29" y="64"/>
                </a:cubicBezTo>
                <a:cubicBezTo>
                  <a:pt x="39" y="64"/>
                  <a:pt x="46" y="72"/>
                  <a:pt x="46" y="82"/>
                </a:cubicBezTo>
                <a:cubicBezTo>
                  <a:pt x="46" y="88"/>
                  <a:pt x="46" y="88"/>
                  <a:pt x="46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8" y="72"/>
                  <a:pt x="71" y="59"/>
                  <a:pt x="87" y="59"/>
                </a:cubicBezTo>
                <a:cubicBezTo>
                  <a:pt x="103" y="59"/>
                  <a:pt x="116" y="72"/>
                  <a:pt x="116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28" y="72"/>
                  <a:pt x="136" y="64"/>
                  <a:pt x="146" y="64"/>
                </a:cubicBezTo>
                <a:cubicBezTo>
                  <a:pt x="155" y="64"/>
                  <a:pt x="163" y="72"/>
                  <a:pt x="163" y="82"/>
                </a:cubicBezTo>
                <a:cubicBezTo>
                  <a:pt x="175" y="82"/>
                  <a:pt x="175" y="82"/>
                  <a:pt x="175" y="82"/>
                </a:cubicBezTo>
                <a:cubicBezTo>
                  <a:pt x="175" y="72"/>
                  <a:pt x="170" y="63"/>
                  <a:pt x="162" y="58"/>
                </a:cubicBezTo>
                <a:close/>
                <a:moveTo>
                  <a:pt x="17" y="41"/>
                </a:moveTo>
                <a:cubicBezTo>
                  <a:pt x="17" y="35"/>
                  <a:pt x="22" y="29"/>
                  <a:pt x="29" y="29"/>
                </a:cubicBezTo>
                <a:cubicBezTo>
                  <a:pt x="35" y="29"/>
                  <a:pt x="41" y="35"/>
                  <a:pt x="41" y="41"/>
                </a:cubicBezTo>
                <a:cubicBezTo>
                  <a:pt x="41" y="48"/>
                  <a:pt x="35" y="53"/>
                  <a:pt x="29" y="53"/>
                </a:cubicBezTo>
                <a:cubicBezTo>
                  <a:pt x="22" y="53"/>
                  <a:pt x="17" y="48"/>
                  <a:pt x="17" y="41"/>
                </a:cubicBezTo>
                <a:close/>
                <a:moveTo>
                  <a:pt x="70" y="29"/>
                </a:moveTo>
                <a:cubicBezTo>
                  <a:pt x="70" y="20"/>
                  <a:pt x="78" y="12"/>
                  <a:pt x="87" y="12"/>
                </a:cubicBezTo>
                <a:cubicBezTo>
                  <a:pt x="97" y="12"/>
                  <a:pt x="105" y="20"/>
                  <a:pt x="105" y="29"/>
                </a:cubicBezTo>
                <a:cubicBezTo>
                  <a:pt x="105" y="39"/>
                  <a:pt x="97" y="47"/>
                  <a:pt x="87" y="47"/>
                </a:cubicBezTo>
                <a:cubicBezTo>
                  <a:pt x="78" y="47"/>
                  <a:pt x="70" y="39"/>
                  <a:pt x="70" y="29"/>
                </a:cubicBezTo>
                <a:close/>
                <a:moveTo>
                  <a:pt x="134" y="41"/>
                </a:moveTo>
                <a:cubicBezTo>
                  <a:pt x="134" y="35"/>
                  <a:pt x="139" y="29"/>
                  <a:pt x="146" y="29"/>
                </a:cubicBezTo>
                <a:cubicBezTo>
                  <a:pt x="152" y="29"/>
                  <a:pt x="157" y="35"/>
                  <a:pt x="157" y="41"/>
                </a:cubicBezTo>
                <a:cubicBezTo>
                  <a:pt x="157" y="48"/>
                  <a:pt x="152" y="53"/>
                  <a:pt x="146" y="53"/>
                </a:cubicBezTo>
                <a:cubicBezTo>
                  <a:pt x="139" y="53"/>
                  <a:pt x="134" y="48"/>
                  <a:pt x="134" y="4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1" name="Freeform 23"/>
          <p:cNvSpPr>
            <a:spLocks noEditPoints="1"/>
          </p:cNvSpPr>
          <p:nvPr/>
        </p:nvSpPr>
        <p:spPr bwMode="auto">
          <a:xfrm>
            <a:off x="4595361" y="3583095"/>
            <a:ext cx="395288" cy="363537"/>
          </a:xfrm>
          <a:custGeom>
            <a:avLst/>
            <a:gdLst>
              <a:gd name="T0" fmla="*/ 249 w 249"/>
              <a:gd name="T1" fmla="*/ 77 h 229"/>
              <a:gd name="T2" fmla="*/ 249 w 249"/>
              <a:gd name="T3" fmla="*/ 51 h 229"/>
              <a:gd name="T4" fmla="*/ 125 w 249"/>
              <a:gd name="T5" fmla="*/ 0 h 229"/>
              <a:gd name="T6" fmla="*/ 0 w 249"/>
              <a:gd name="T7" fmla="*/ 51 h 229"/>
              <a:gd name="T8" fmla="*/ 0 w 249"/>
              <a:gd name="T9" fmla="*/ 77 h 229"/>
              <a:gd name="T10" fmla="*/ 20 w 249"/>
              <a:gd name="T11" fmla="*/ 77 h 229"/>
              <a:gd name="T12" fmla="*/ 20 w 249"/>
              <a:gd name="T13" fmla="*/ 182 h 229"/>
              <a:gd name="T14" fmla="*/ 0 w 249"/>
              <a:gd name="T15" fmla="*/ 182 h 229"/>
              <a:gd name="T16" fmla="*/ 0 w 249"/>
              <a:gd name="T17" fmla="*/ 229 h 229"/>
              <a:gd name="T18" fmla="*/ 249 w 249"/>
              <a:gd name="T19" fmla="*/ 229 h 229"/>
              <a:gd name="T20" fmla="*/ 249 w 249"/>
              <a:gd name="T21" fmla="*/ 182 h 229"/>
              <a:gd name="T22" fmla="*/ 230 w 249"/>
              <a:gd name="T23" fmla="*/ 182 h 229"/>
              <a:gd name="T24" fmla="*/ 230 w 249"/>
              <a:gd name="T25" fmla="*/ 77 h 229"/>
              <a:gd name="T26" fmla="*/ 249 w 249"/>
              <a:gd name="T27" fmla="*/ 77 h 229"/>
              <a:gd name="T28" fmla="*/ 125 w 249"/>
              <a:gd name="T29" fmla="*/ 20 h 229"/>
              <a:gd name="T30" fmla="*/ 215 w 249"/>
              <a:gd name="T31" fmla="*/ 57 h 229"/>
              <a:gd name="T32" fmla="*/ 35 w 249"/>
              <a:gd name="T33" fmla="*/ 57 h 229"/>
              <a:gd name="T34" fmla="*/ 125 w 249"/>
              <a:gd name="T35" fmla="*/ 20 h 229"/>
              <a:gd name="T36" fmla="*/ 154 w 249"/>
              <a:gd name="T37" fmla="*/ 182 h 229"/>
              <a:gd name="T38" fmla="*/ 154 w 249"/>
              <a:gd name="T39" fmla="*/ 77 h 229"/>
              <a:gd name="T40" fmla="*/ 172 w 249"/>
              <a:gd name="T41" fmla="*/ 77 h 229"/>
              <a:gd name="T42" fmla="*/ 172 w 249"/>
              <a:gd name="T43" fmla="*/ 182 h 229"/>
              <a:gd name="T44" fmla="*/ 154 w 249"/>
              <a:gd name="T45" fmla="*/ 182 h 229"/>
              <a:gd name="T46" fmla="*/ 97 w 249"/>
              <a:gd name="T47" fmla="*/ 77 h 229"/>
              <a:gd name="T48" fmla="*/ 97 w 249"/>
              <a:gd name="T49" fmla="*/ 182 h 229"/>
              <a:gd name="T50" fmla="*/ 77 w 249"/>
              <a:gd name="T51" fmla="*/ 182 h 229"/>
              <a:gd name="T52" fmla="*/ 77 w 249"/>
              <a:gd name="T53" fmla="*/ 77 h 229"/>
              <a:gd name="T54" fmla="*/ 97 w 249"/>
              <a:gd name="T55" fmla="*/ 77 h 229"/>
              <a:gd name="T56" fmla="*/ 115 w 249"/>
              <a:gd name="T57" fmla="*/ 77 h 229"/>
              <a:gd name="T58" fmla="*/ 135 w 249"/>
              <a:gd name="T59" fmla="*/ 77 h 229"/>
              <a:gd name="T60" fmla="*/ 135 w 249"/>
              <a:gd name="T61" fmla="*/ 182 h 229"/>
              <a:gd name="T62" fmla="*/ 115 w 249"/>
              <a:gd name="T63" fmla="*/ 182 h 229"/>
              <a:gd name="T64" fmla="*/ 115 w 249"/>
              <a:gd name="T65" fmla="*/ 77 h 229"/>
              <a:gd name="T66" fmla="*/ 40 w 249"/>
              <a:gd name="T67" fmla="*/ 77 h 229"/>
              <a:gd name="T68" fmla="*/ 58 w 249"/>
              <a:gd name="T69" fmla="*/ 77 h 229"/>
              <a:gd name="T70" fmla="*/ 58 w 249"/>
              <a:gd name="T71" fmla="*/ 182 h 229"/>
              <a:gd name="T72" fmla="*/ 40 w 249"/>
              <a:gd name="T73" fmla="*/ 182 h 229"/>
              <a:gd name="T74" fmla="*/ 40 w 249"/>
              <a:gd name="T75" fmla="*/ 77 h 229"/>
              <a:gd name="T76" fmla="*/ 230 w 249"/>
              <a:gd name="T77" fmla="*/ 211 h 229"/>
              <a:gd name="T78" fmla="*/ 20 w 249"/>
              <a:gd name="T79" fmla="*/ 211 h 229"/>
              <a:gd name="T80" fmla="*/ 20 w 249"/>
              <a:gd name="T81" fmla="*/ 202 h 229"/>
              <a:gd name="T82" fmla="*/ 230 w 249"/>
              <a:gd name="T83" fmla="*/ 202 h 229"/>
              <a:gd name="T84" fmla="*/ 230 w 249"/>
              <a:gd name="T85" fmla="*/ 211 h 229"/>
              <a:gd name="T86" fmla="*/ 212 w 249"/>
              <a:gd name="T87" fmla="*/ 182 h 229"/>
              <a:gd name="T88" fmla="*/ 192 w 249"/>
              <a:gd name="T89" fmla="*/ 182 h 229"/>
              <a:gd name="T90" fmla="*/ 192 w 249"/>
              <a:gd name="T91" fmla="*/ 77 h 229"/>
              <a:gd name="T92" fmla="*/ 212 w 249"/>
              <a:gd name="T93" fmla="*/ 77 h 229"/>
              <a:gd name="T94" fmla="*/ 212 w 249"/>
              <a:gd name="T95" fmla="*/ 18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9" h="229">
                <a:moveTo>
                  <a:pt x="249" y="77"/>
                </a:moveTo>
                <a:lnTo>
                  <a:pt x="249" y="51"/>
                </a:lnTo>
                <a:lnTo>
                  <a:pt x="125" y="0"/>
                </a:lnTo>
                <a:lnTo>
                  <a:pt x="0" y="51"/>
                </a:lnTo>
                <a:lnTo>
                  <a:pt x="0" y="77"/>
                </a:lnTo>
                <a:lnTo>
                  <a:pt x="20" y="77"/>
                </a:lnTo>
                <a:lnTo>
                  <a:pt x="20" y="182"/>
                </a:lnTo>
                <a:lnTo>
                  <a:pt x="0" y="182"/>
                </a:lnTo>
                <a:lnTo>
                  <a:pt x="0" y="229"/>
                </a:lnTo>
                <a:lnTo>
                  <a:pt x="249" y="229"/>
                </a:lnTo>
                <a:lnTo>
                  <a:pt x="249" y="182"/>
                </a:lnTo>
                <a:lnTo>
                  <a:pt x="230" y="182"/>
                </a:lnTo>
                <a:lnTo>
                  <a:pt x="230" y="77"/>
                </a:lnTo>
                <a:lnTo>
                  <a:pt x="249" y="77"/>
                </a:lnTo>
                <a:close/>
                <a:moveTo>
                  <a:pt x="125" y="20"/>
                </a:moveTo>
                <a:lnTo>
                  <a:pt x="215" y="57"/>
                </a:lnTo>
                <a:lnTo>
                  <a:pt x="35" y="57"/>
                </a:lnTo>
                <a:lnTo>
                  <a:pt x="125" y="20"/>
                </a:lnTo>
                <a:close/>
                <a:moveTo>
                  <a:pt x="154" y="182"/>
                </a:moveTo>
                <a:lnTo>
                  <a:pt x="154" y="77"/>
                </a:lnTo>
                <a:lnTo>
                  <a:pt x="172" y="77"/>
                </a:lnTo>
                <a:lnTo>
                  <a:pt x="172" y="182"/>
                </a:lnTo>
                <a:lnTo>
                  <a:pt x="154" y="182"/>
                </a:lnTo>
                <a:close/>
                <a:moveTo>
                  <a:pt x="97" y="77"/>
                </a:moveTo>
                <a:lnTo>
                  <a:pt x="97" y="182"/>
                </a:lnTo>
                <a:lnTo>
                  <a:pt x="77" y="182"/>
                </a:lnTo>
                <a:lnTo>
                  <a:pt x="77" y="77"/>
                </a:lnTo>
                <a:lnTo>
                  <a:pt x="97" y="77"/>
                </a:lnTo>
                <a:close/>
                <a:moveTo>
                  <a:pt x="115" y="77"/>
                </a:moveTo>
                <a:lnTo>
                  <a:pt x="135" y="77"/>
                </a:lnTo>
                <a:lnTo>
                  <a:pt x="135" y="182"/>
                </a:lnTo>
                <a:lnTo>
                  <a:pt x="115" y="182"/>
                </a:lnTo>
                <a:lnTo>
                  <a:pt x="115" y="77"/>
                </a:lnTo>
                <a:close/>
                <a:moveTo>
                  <a:pt x="40" y="77"/>
                </a:moveTo>
                <a:lnTo>
                  <a:pt x="58" y="77"/>
                </a:lnTo>
                <a:lnTo>
                  <a:pt x="58" y="182"/>
                </a:lnTo>
                <a:lnTo>
                  <a:pt x="40" y="182"/>
                </a:lnTo>
                <a:lnTo>
                  <a:pt x="40" y="77"/>
                </a:lnTo>
                <a:close/>
                <a:moveTo>
                  <a:pt x="230" y="211"/>
                </a:moveTo>
                <a:lnTo>
                  <a:pt x="20" y="211"/>
                </a:lnTo>
                <a:lnTo>
                  <a:pt x="20" y="202"/>
                </a:lnTo>
                <a:lnTo>
                  <a:pt x="230" y="202"/>
                </a:lnTo>
                <a:lnTo>
                  <a:pt x="230" y="211"/>
                </a:lnTo>
                <a:close/>
                <a:moveTo>
                  <a:pt x="212" y="182"/>
                </a:moveTo>
                <a:lnTo>
                  <a:pt x="192" y="182"/>
                </a:lnTo>
                <a:lnTo>
                  <a:pt x="192" y="77"/>
                </a:lnTo>
                <a:lnTo>
                  <a:pt x="212" y="77"/>
                </a:lnTo>
                <a:lnTo>
                  <a:pt x="212" y="1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2" name="Freeform 24"/>
          <p:cNvSpPr>
            <a:spLocks noEditPoints="1"/>
          </p:cNvSpPr>
          <p:nvPr/>
        </p:nvSpPr>
        <p:spPr bwMode="auto">
          <a:xfrm>
            <a:off x="6539755" y="4691854"/>
            <a:ext cx="400050" cy="400050"/>
          </a:xfrm>
          <a:custGeom>
            <a:avLst/>
            <a:gdLst>
              <a:gd name="T0" fmla="*/ 116 w 154"/>
              <a:gd name="T1" fmla="*/ 83 h 154"/>
              <a:gd name="T2" fmla="*/ 154 w 154"/>
              <a:gd name="T3" fmla="*/ 43 h 154"/>
              <a:gd name="T4" fmla="*/ 149 w 154"/>
              <a:gd name="T5" fmla="*/ 24 h 154"/>
              <a:gd name="T6" fmla="*/ 145 w 154"/>
              <a:gd name="T7" fmla="*/ 17 h 154"/>
              <a:gd name="T8" fmla="*/ 118 w 154"/>
              <a:gd name="T9" fmla="*/ 45 h 154"/>
              <a:gd name="T10" fmla="*/ 109 w 154"/>
              <a:gd name="T11" fmla="*/ 36 h 154"/>
              <a:gd name="T12" fmla="*/ 137 w 154"/>
              <a:gd name="T13" fmla="*/ 9 h 154"/>
              <a:gd name="T14" fmla="*/ 129 w 154"/>
              <a:gd name="T15" fmla="*/ 5 h 154"/>
              <a:gd name="T16" fmla="*/ 113 w 154"/>
              <a:gd name="T17" fmla="*/ 2 h 154"/>
              <a:gd name="T18" fmla="*/ 72 w 154"/>
              <a:gd name="T19" fmla="*/ 43 h 154"/>
              <a:gd name="T20" fmla="*/ 73 w 154"/>
              <a:gd name="T21" fmla="*/ 50 h 154"/>
              <a:gd name="T22" fmla="*/ 65 w 154"/>
              <a:gd name="T23" fmla="*/ 57 h 154"/>
              <a:gd name="T24" fmla="*/ 42 w 154"/>
              <a:gd name="T25" fmla="*/ 33 h 154"/>
              <a:gd name="T26" fmla="*/ 43 w 154"/>
              <a:gd name="T27" fmla="*/ 17 h 154"/>
              <a:gd name="T28" fmla="*/ 15 w 154"/>
              <a:gd name="T29" fmla="*/ 0 h 154"/>
              <a:gd name="T30" fmla="*/ 0 w 154"/>
              <a:gd name="T31" fmla="*/ 15 h 154"/>
              <a:gd name="T32" fmla="*/ 17 w 154"/>
              <a:gd name="T33" fmla="*/ 42 h 154"/>
              <a:gd name="T34" fmla="*/ 34 w 154"/>
              <a:gd name="T35" fmla="*/ 42 h 154"/>
              <a:gd name="T36" fmla="*/ 57 w 154"/>
              <a:gd name="T37" fmla="*/ 65 h 154"/>
              <a:gd name="T38" fmla="*/ 9 w 154"/>
              <a:gd name="T39" fmla="*/ 114 h 154"/>
              <a:gd name="T40" fmla="*/ 2 w 154"/>
              <a:gd name="T41" fmla="*/ 130 h 154"/>
              <a:gd name="T42" fmla="*/ 9 w 154"/>
              <a:gd name="T43" fmla="*/ 147 h 154"/>
              <a:gd name="T44" fmla="*/ 25 w 154"/>
              <a:gd name="T45" fmla="*/ 154 h 154"/>
              <a:gd name="T46" fmla="*/ 42 w 154"/>
              <a:gd name="T47" fmla="*/ 147 h 154"/>
              <a:gd name="T48" fmla="*/ 78 w 154"/>
              <a:gd name="T49" fmla="*/ 111 h 154"/>
              <a:gd name="T50" fmla="*/ 114 w 154"/>
              <a:gd name="T51" fmla="*/ 147 h 154"/>
              <a:gd name="T52" fmla="*/ 130 w 154"/>
              <a:gd name="T53" fmla="*/ 154 h 154"/>
              <a:gd name="T54" fmla="*/ 147 w 154"/>
              <a:gd name="T55" fmla="*/ 147 h 154"/>
              <a:gd name="T56" fmla="*/ 154 w 154"/>
              <a:gd name="T57" fmla="*/ 130 h 154"/>
              <a:gd name="T58" fmla="*/ 147 w 154"/>
              <a:gd name="T59" fmla="*/ 114 h 154"/>
              <a:gd name="T60" fmla="*/ 116 w 154"/>
              <a:gd name="T61" fmla="*/ 83 h 154"/>
              <a:gd name="T62" fmla="*/ 23 w 154"/>
              <a:gd name="T63" fmla="*/ 30 h 154"/>
              <a:gd name="T64" fmla="*/ 15 w 154"/>
              <a:gd name="T65" fmla="*/ 17 h 154"/>
              <a:gd name="T66" fmla="*/ 17 w 154"/>
              <a:gd name="T67" fmla="*/ 15 h 154"/>
              <a:gd name="T68" fmla="*/ 31 w 154"/>
              <a:gd name="T69" fmla="*/ 23 h 154"/>
              <a:gd name="T70" fmla="*/ 30 w 154"/>
              <a:gd name="T71" fmla="*/ 29 h 154"/>
              <a:gd name="T72" fmla="*/ 29 w 154"/>
              <a:gd name="T73" fmla="*/ 30 h 154"/>
              <a:gd name="T74" fmla="*/ 23 w 154"/>
              <a:gd name="T75" fmla="*/ 30 h 154"/>
              <a:gd name="T76" fmla="*/ 33 w 154"/>
              <a:gd name="T77" fmla="*/ 138 h 154"/>
              <a:gd name="T78" fmla="*/ 17 w 154"/>
              <a:gd name="T79" fmla="*/ 138 h 154"/>
              <a:gd name="T80" fmla="*/ 14 w 154"/>
              <a:gd name="T81" fmla="*/ 130 h 154"/>
              <a:gd name="T82" fmla="*/ 17 w 154"/>
              <a:gd name="T83" fmla="*/ 122 h 154"/>
              <a:gd name="T84" fmla="*/ 85 w 154"/>
              <a:gd name="T85" fmla="*/ 53 h 154"/>
              <a:gd name="T86" fmla="*/ 85 w 154"/>
              <a:gd name="T87" fmla="*/ 50 h 154"/>
              <a:gd name="T88" fmla="*/ 84 w 154"/>
              <a:gd name="T89" fmla="*/ 43 h 154"/>
              <a:gd name="T90" fmla="*/ 113 w 154"/>
              <a:gd name="T91" fmla="*/ 13 h 154"/>
              <a:gd name="T92" fmla="*/ 116 w 154"/>
              <a:gd name="T93" fmla="*/ 14 h 154"/>
              <a:gd name="T94" fmla="*/ 93 w 154"/>
              <a:gd name="T95" fmla="*/ 36 h 154"/>
              <a:gd name="T96" fmla="*/ 118 w 154"/>
              <a:gd name="T97" fmla="*/ 61 h 154"/>
              <a:gd name="T98" fmla="*/ 142 w 154"/>
              <a:gd name="T99" fmla="*/ 37 h 154"/>
              <a:gd name="T100" fmla="*/ 142 w 154"/>
              <a:gd name="T101" fmla="*/ 43 h 154"/>
              <a:gd name="T102" fmla="*/ 105 w 154"/>
              <a:gd name="T103" fmla="*/ 71 h 154"/>
              <a:gd name="T104" fmla="*/ 102 w 154"/>
              <a:gd name="T105" fmla="*/ 70 h 154"/>
              <a:gd name="T106" fmla="*/ 33 w 154"/>
              <a:gd name="T107" fmla="*/ 138 h 154"/>
              <a:gd name="T108" fmla="*/ 139 w 154"/>
              <a:gd name="T109" fmla="*/ 138 h 154"/>
              <a:gd name="T110" fmla="*/ 122 w 154"/>
              <a:gd name="T111" fmla="*/ 138 h 154"/>
              <a:gd name="T112" fmla="*/ 86 w 154"/>
              <a:gd name="T113" fmla="*/ 102 h 154"/>
              <a:gd name="T114" fmla="*/ 103 w 154"/>
              <a:gd name="T115" fmla="*/ 86 h 154"/>
              <a:gd name="T116" fmla="*/ 139 w 154"/>
              <a:gd name="T117" fmla="*/ 122 h 154"/>
              <a:gd name="T118" fmla="*/ 142 w 154"/>
              <a:gd name="T119" fmla="*/ 130 h 154"/>
              <a:gd name="T120" fmla="*/ 139 w 154"/>
              <a:gd name="T121" fmla="*/ 13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4" h="154">
                <a:moveTo>
                  <a:pt x="116" y="83"/>
                </a:moveTo>
                <a:cubicBezTo>
                  <a:pt x="137" y="81"/>
                  <a:pt x="154" y="64"/>
                  <a:pt x="154" y="43"/>
                </a:cubicBezTo>
                <a:cubicBezTo>
                  <a:pt x="154" y="36"/>
                  <a:pt x="152" y="30"/>
                  <a:pt x="149" y="24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09" y="36"/>
                  <a:pt x="109" y="36"/>
                  <a:pt x="109" y="36"/>
                </a:cubicBezTo>
                <a:cubicBezTo>
                  <a:pt x="137" y="9"/>
                  <a:pt x="137" y="9"/>
                  <a:pt x="137" y="9"/>
                </a:cubicBezTo>
                <a:cubicBezTo>
                  <a:pt x="129" y="5"/>
                  <a:pt x="129" y="5"/>
                  <a:pt x="129" y="5"/>
                </a:cubicBezTo>
                <a:cubicBezTo>
                  <a:pt x="124" y="3"/>
                  <a:pt x="119" y="2"/>
                  <a:pt x="113" y="2"/>
                </a:cubicBezTo>
                <a:cubicBezTo>
                  <a:pt x="90" y="2"/>
                  <a:pt x="72" y="20"/>
                  <a:pt x="72" y="43"/>
                </a:cubicBezTo>
                <a:cubicBezTo>
                  <a:pt x="72" y="45"/>
                  <a:pt x="72" y="47"/>
                  <a:pt x="73" y="50"/>
                </a:cubicBezTo>
                <a:cubicBezTo>
                  <a:pt x="65" y="57"/>
                  <a:pt x="65" y="57"/>
                  <a:pt x="65" y="57"/>
                </a:cubicBezTo>
                <a:cubicBezTo>
                  <a:pt x="42" y="33"/>
                  <a:pt x="42" y="33"/>
                  <a:pt x="42" y="33"/>
                </a:cubicBezTo>
                <a:cubicBezTo>
                  <a:pt x="43" y="17"/>
                  <a:pt x="43" y="17"/>
                  <a:pt x="43" y="17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7" y="42"/>
                  <a:pt x="17" y="42"/>
                  <a:pt x="17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57" y="65"/>
                  <a:pt x="57" y="65"/>
                  <a:pt x="57" y="65"/>
                </a:cubicBezTo>
                <a:cubicBezTo>
                  <a:pt x="9" y="114"/>
                  <a:pt x="9" y="114"/>
                  <a:pt x="9" y="114"/>
                </a:cubicBezTo>
                <a:cubicBezTo>
                  <a:pt x="4" y="118"/>
                  <a:pt x="2" y="124"/>
                  <a:pt x="2" y="130"/>
                </a:cubicBezTo>
                <a:cubicBezTo>
                  <a:pt x="2" y="136"/>
                  <a:pt x="4" y="142"/>
                  <a:pt x="9" y="147"/>
                </a:cubicBezTo>
                <a:cubicBezTo>
                  <a:pt x="13" y="151"/>
                  <a:pt x="19" y="154"/>
                  <a:pt x="25" y="154"/>
                </a:cubicBezTo>
                <a:cubicBezTo>
                  <a:pt x="31" y="154"/>
                  <a:pt x="37" y="151"/>
                  <a:pt x="42" y="147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8" y="151"/>
                  <a:pt x="124" y="154"/>
                  <a:pt x="130" y="154"/>
                </a:cubicBezTo>
                <a:cubicBezTo>
                  <a:pt x="137" y="154"/>
                  <a:pt x="142" y="151"/>
                  <a:pt x="147" y="147"/>
                </a:cubicBezTo>
                <a:cubicBezTo>
                  <a:pt x="151" y="142"/>
                  <a:pt x="154" y="136"/>
                  <a:pt x="154" y="130"/>
                </a:cubicBezTo>
                <a:cubicBezTo>
                  <a:pt x="154" y="124"/>
                  <a:pt x="151" y="118"/>
                  <a:pt x="147" y="114"/>
                </a:cubicBezTo>
                <a:cubicBezTo>
                  <a:pt x="145" y="112"/>
                  <a:pt x="128" y="95"/>
                  <a:pt x="116" y="83"/>
                </a:cubicBezTo>
                <a:close/>
                <a:moveTo>
                  <a:pt x="23" y="30"/>
                </a:moveTo>
                <a:cubicBezTo>
                  <a:pt x="15" y="17"/>
                  <a:pt x="15" y="17"/>
                  <a:pt x="15" y="17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9"/>
                  <a:pt x="30" y="29"/>
                  <a:pt x="30" y="29"/>
                </a:cubicBezTo>
                <a:cubicBezTo>
                  <a:pt x="29" y="30"/>
                  <a:pt x="29" y="30"/>
                  <a:pt x="29" y="30"/>
                </a:cubicBezTo>
                <a:lnTo>
                  <a:pt x="23" y="30"/>
                </a:lnTo>
                <a:close/>
                <a:moveTo>
                  <a:pt x="33" y="138"/>
                </a:moveTo>
                <a:cubicBezTo>
                  <a:pt x="29" y="143"/>
                  <a:pt x="21" y="143"/>
                  <a:pt x="17" y="138"/>
                </a:cubicBezTo>
                <a:cubicBezTo>
                  <a:pt x="15" y="136"/>
                  <a:pt x="14" y="133"/>
                  <a:pt x="14" y="130"/>
                </a:cubicBezTo>
                <a:cubicBezTo>
                  <a:pt x="14" y="127"/>
                  <a:pt x="15" y="124"/>
                  <a:pt x="17" y="122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0"/>
                  <a:pt x="85" y="50"/>
                  <a:pt x="85" y="50"/>
                </a:cubicBezTo>
                <a:cubicBezTo>
                  <a:pt x="84" y="48"/>
                  <a:pt x="84" y="45"/>
                  <a:pt x="84" y="43"/>
                </a:cubicBezTo>
                <a:cubicBezTo>
                  <a:pt x="84" y="27"/>
                  <a:pt x="97" y="13"/>
                  <a:pt x="113" y="13"/>
                </a:cubicBezTo>
                <a:cubicBezTo>
                  <a:pt x="114" y="13"/>
                  <a:pt x="115" y="13"/>
                  <a:pt x="116" y="14"/>
                </a:cubicBezTo>
                <a:cubicBezTo>
                  <a:pt x="93" y="36"/>
                  <a:pt x="93" y="36"/>
                  <a:pt x="93" y="36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42" y="37"/>
                  <a:pt x="142" y="37"/>
                  <a:pt x="142" y="37"/>
                </a:cubicBezTo>
                <a:cubicBezTo>
                  <a:pt x="142" y="39"/>
                  <a:pt x="142" y="41"/>
                  <a:pt x="142" y="43"/>
                </a:cubicBezTo>
                <a:cubicBezTo>
                  <a:pt x="142" y="61"/>
                  <a:pt x="124" y="76"/>
                  <a:pt x="105" y="71"/>
                </a:cubicBezTo>
                <a:cubicBezTo>
                  <a:pt x="102" y="70"/>
                  <a:pt x="102" y="70"/>
                  <a:pt x="102" y="70"/>
                </a:cubicBezTo>
                <a:lnTo>
                  <a:pt x="33" y="138"/>
                </a:lnTo>
                <a:close/>
                <a:moveTo>
                  <a:pt x="139" y="138"/>
                </a:moveTo>
                <a:cubicBezTo>
                  <a:pt x="134" y="143"/>
                  <a:pt x="126" y="143"/>
                  <a:pt x="122" y="138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12" y="96"/>
                  <a:pt x="137" y="120"/>
                  <a:pt x="139" y="122"/>
                </a:cubicBezTo>
                <a:cubicBezTo>
                  <a:pt x="141" y="124"/>
                  <a:pt x="142" y="127"/>
                  <a:pt x="142" y="130"/>
                </a:cubicBezTo>
                <a:cubicBezTo>
                  <a:pt x="142" y="133"/>
                  <a:pt x="141" y="136"/>
                  <a:pt x="139" y="13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5233889" y="2457824"/>
            <a:ext cx="363538" cy="379412"/>
            <a:chOff x="674688" y="2001838"/>
            <a:chExt cx="363538" cy="379412"/>
          </a:xfrm>
          <a:solidFill>
            <a:schemeClr val="bg2"/>
          </a:solidFill>
        </p:grpSpPr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674688" y="2227263"/>
              <a:ext cx="363538" cy="153987"/>
            </a:xfrm>
            <a:custGeom>
              <a:avLst/>
              <a:gdLst>
                <a:gd name="T0" fmla="*/ 229 w 229"/>
                <a:gd name="T1" fmla="*/ 0 h 97"/>
                <a:gd name="T2" fmla="*/ 0 w 229"/>
                <a:gd name="T3" fmla="*/ 0 h 97"/>
                <a:gd name="T4" fmla="*/ 0 w 229"/>
                <a:gd name="T5" fmla="*/ 20 h 97"/>
                <a:gd name="T6" fmla="*/ 22 w 229"/>
                <a:gd name="T7" fmla="*/ 20 h 97"/>
                <a:gd name="T8" fmla="*/ 39 w 229"/>
                <a:gd name="T9" fmla="*/ 58 h 97"/>
                <a:gd name="T10" fmla="*/ 57 w 229"/>
                <a:gd name="T11" fmla="*/ 58 h 97"/>
                <a:gd name="T12" fmla="*/ 57 w 229"/>
                <a:gd name="T13" fmla="*/ 97 h 97"/>
                <a:gd name="T14" fmla="*/ 77 w 229"/>
                <a:gd name="T15" fmla="*/ 97 h 97"/>
                <a:gd name="T16" fmla="*/ 77 w 229"/>
                <a:gd name="T17" fmla="*/ 58 h 97"/>
                <a:gd name="T18" fmla="*/ 154 w 229"/>
                <a:gd name="T19" fmla="*/ 58 h 97"/>
                <a:gd name="T20" fmla="*/ 154 w 229"/>
                <a:gd name="T21" fmla="*/ 97 h 97"/>
                <a:gd name="T22" fmla="*/ 172 w 229"/>
                <a:gd name="T23" fmla="*/ 97 h 97"/>
                <a:gd name="T24" fmla="*/ 172 w 229"/>
                <a:gd name="T25" fmla="*/ 58 h 97"/>
                <a:gd name="T26" fmla="*/ 191 w 229"/>
                <a:gd name="T27" fmla="*/ 58 h 97"/>
                <a:gd name="T28" fmla="*/ 206 w 229"/>
                <a:gd name="T29" fmla="*/ 20 h 97"/>
                <a:gd name="T30" fmla="*/ 229 w 229"/>
                <a:gd name="T31" fmla="*/ 20 h 97"/>
                <a:gd name="T32" fmla="*/ 229 w 229"/>
                <a:gd name="T33" fmla="*/ 0 h 97"/>
                <a:gd name="T34" fmla="*/ 180 w 229"/>
                <a:gd name="T35" fmla="*/ 38 h 97"/>
                <a:gd name="T36" fmla="*/ 162 w 229"/>
                <a:gd name="T37" fmla="*/ 38 h 97"/>
                <a:gd name="T38" fmla="*/ 154 w 229"/>
                <a:gd name="T39" fmla="*/ 38 h 97"/>
                <a:gd name="T40" fmla="*/ 77 w 229"/>
                <a:gd name="T41" fmla="*/ 38 h 97"/>
                <a:gd name="T42" fmla="*/ 67 w 229"/>
                <a:gd name="T43" fmla="*/ 38 h 97"/>
                <a:gd name="T44" fmla="*/ 50 w 229"/>
                <a:gd name="T45" fmla="*/ 38 h 97"/>
                <a:gd name="T46" fmla="*/ 42 w 229"/>
                <a:gd name="T47" fmla="*/ 20 h 97"/>
                <a:gd name="T48" fmla="*/ 188 w 229"/>
                <a:gd name="T49" fmla="*/ 20 h 97"/>
                <a:gd name="T50" fmla="*/ 180 w 229"/>
                <a:gd name="T51" fmla="*/ 3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9" h="97">
                  <a:moveTo>
                    <a:pt x="22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22" y="20"/>
                  </a:lnTo>
                  <a:lnTo>
                    <a:pt x="39" y="58"/>
                  </a:lnTo>
                  <a:lnTo>
                    <a:pt x="57" y="58"/>
                  </a:lnTo>
                  <a:lnTo>
                    <a:pt x="57" y="97"/>
                  </a:lnTo>
                  <a:lnTo>
                    <a:pt x="77" y="97"/>
                  </a:lnTo>
                  <a:lnTo>
                    <a:pt x="77" y="58"/>
                  </a:lnTo>
                  <a:lnTo>
                    <a:pt x="154" y="58"/>
                  </a:lnTo>
                  <a:lnTo>
                    <a:pt x="154" y="97"/>
                  </a:lnTo>
                  <a:lnTo>
                    <a:pt x="172" y="97"/>
                  </a:lnTo>
                  <a:lnTo>
                    <a:pt x="172" y="58"/>
                  </a:lnTo>
                  <a:lnTo>
                    <a:pt x="191" y="58"/>
                  </a:lnTo>
                  <a:lnTo>
                    <a:pt x="206" y="20"/>
                  </a:lnTo>
                  <a:lnTo>
                    <a:pt x="229" y="20"/>
                  </a:lnTo>
                  <a:lnTo>
                    <a:pt x="229" y="0"/>
                  </a:lnTo>
                  <a:close/>
                  <a:moveTo>
                    <a:pt x="180" y="38"/>
                  </a:moveTo>
                  <a:lnTo>
                    <a:pt x="162" y="38"/>
                  </a:lnTo>
                  <a:lnTo>
                    <a:pt x="154" y="38"/>
                  </a:lnTo>
                  <a:lnTo>
                    <a:pt x="77" y="38"/>
                  </a:lnTo>
                  <a:lnTo>
                    <a:pt x="67" y="38"/>
                  </a:lnTo>
                  <a:lnTo>
                    <a:pt x="50" y="38"/>
                  </a:lnTo>
                  <a:lnTo>
                    <a:pt x="42" y="20"/>
                  </a:lnTo>
                  <a:lnTo>
                    <a:pt x="188" y="20"/>
                  </a:lnTo>
                  <a:lnTo>
                    <a:pt x="18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765176" y="2001838"/>
              <a:ext cx="182563" cy="211137"/>
            </a:xfrm>
            <a:custGeom>
              <a:avLst/>
              <a:gdLst>
                <a:gd name="T0" fmla="*/ 0 w 70"/>
                <a:gd name="T1" fmla="*/ 81 h 81"/>
                <a:gd name="T2" fmla="*/ 12 w 70"/>
                <a:gd name="T3" fmla="*/ 81 h 81"/>
                <a:gd name="T4" fmla="*/ 35 w 70"/>
                <a:gd name="T5" fmla="*/ 58 h 81"/>
                <a:gd name="T6" fmla="*/ 59 w 70"/>
                <a:gd name="T7" fmla="*/ 81 h 81"/>
                <a:gd name="T8" fmla="*/ 70 w 70"/>
                <a:gd name="T9" fmla="*/ 81 h 81"/>
                <a:gd name="T10" fmla="*/ 53 w 70"/>
                <a:gd name="T11" fmla="*/ 51 h 81"/>
                <a:gd name="T12" fmla="*/ 64 w 70"/>
                <a:gd name="T13" fmla="*/ 29 h 81"/>
                <a:gd name="T14" fmla="*/ 35 w 70"/>
                <a:gd name="T15" fmla="*/ 0 h 81"/>
                <a:gd name="T16" fmla="*/ 6 w 70"/>
                <a:gd name="T17" fmla="*/ 29 h 81"/>
                <a:gd name="T18" fmla="*/ 17 w 70"/>
                <a:gd name="T19" fmla="*/ 51 h 81"/>
                <a:gd name="T20" fmla="*/ 0 w 70"/>
                <a:gd name="T21" fmla="*/ 81 h 81"/>
                <a:gd name="T22" fmla="*/ 18 w 70"/>
                <a:gd name="T23" fmla="*/ 29 h 81"/>
                <a:gd name="T24" fmla="*/ 35 w 70"/>
                <a:gd name="T25" fmla="*/ 11 h 81"/>
                <a:gd name="T26" fmla="*/ 53 w 70"/>
                <a:gd name="T27" fmla="*/ 29 h 81"/>
                <a:gd name="T28" fmla="*/ 35 w 70"/>
                <a:gd name="T29" fmla="*/ 46 h 81"/>
                <a:gd name="T30" fmla="*/ 18 w 70"/>
                <a:gd name="T31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81">
                  <a:moveTo>
                    <a:pt x="0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68"/>
                    <a:pt x="22" y="58"/>
                    <a:pt x="35" y="58"/>
                  </a:cubicBezTo>
                  <a:cubicBezTo>
                    <a:pt x="48" y="58"/>
                    <a:pt x="59" y="68"/>
                    <a:pt x="59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69"/>
                    <a:pt x="64" y="58"/>
                    <a:pt x="53" y="51"/>
                  </a:cubicBezTo>
                  <a:cubicBezTo>
                    <a:pt x="60" y="46"/>
                    <a:pt x="64" y="38"/>
                    <a:pt x="64" y="29"/>
                  </a:cubicBezTo>
                  <a:cubicBezTo>
                    <a:pt x="64" y="13"/>
                    <a:pt x="51" y="0"/>
                    <a:pt x="35" y="0"/>
                  </a:cubicBezTo>
                  <a:cubicBezTo>
                    <a:pt x="19" y="0"/>
                    <a:pt x="6" y="13"/>
                    <a:pt x="6" y="29"/>
                  </a:cubicBezTo>
                  <a:cubicBezTo>
                    <a:pt x="6" y="38"/>
                    <a:pt x="10" y="46"/>
                    <a:pt x="17" y="51"/>
                  </a:cubicBezTo>
                  <a:cubicBezTo>
                    <a:pt x="7" y="58"/>
                    <a:pt x="0" y="69"/>
                    <a:pt x="0" y="81"/>
                  </a:cubicBezTo>
                  <a:close/>
                  <a:moveTo>
                    <a:pt x="18" y="29"/>
                  </a:moveTo>
                  <a:cubicBezTo>
                    <a:pt x="18" y="19"/>
                    <a:pt x="26" y="11"/>
                    <a:pt x="35" y="11"/>
                  </a:cubicBezTo>
                  <a:cubicBezTo>
                    <a:pt x="45" y="11"/>
                    <a:pt x="53" y="19"/>
                    <a:pt x="53" y="29"/>
                  </a:cubicBezTo>
                  <a:cubicBezTo>
                    <a:pt x="53" y="38"/>
                    <a:pt x="45" y="46"/>
                    <a:pt x="35" y="46"/>
                  </a:cubicBezTo>
                  <a:cubicBezTo>
                    <a:pt x="26" y="46"/>
                    <a:pt x="18" y="38"/>
                    <a:pt x="1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962026" y="2120900"/>
              <a:ext cx="60325" cy="92075"/>
            </a:xfrm>
            <a:custGeom>
              <a:avLst/>
              <a:gdLst>
                <a:gd name="T0" fmla="*/ 6 w 23"/>
                <a:gd name="T1" fmla="*/ 22 h 35"/>
                <a:gd name="T2" fmla="*/ 6 w 23"/>
                <a:gd name="T3" fmla="*/ 35 h 35"/>
                <a:gd name="T4" fmla="*/ 18 w 23"/>
                <a:gd name="T5" fmla="*/ 35 h 35"/>
                <a:gd name="T6" fmla="*/ 18 w 23"/>
                <a:gd name="T7" fmla="*/ 22 h 35"/>
                <a:gd name="T8" fmla="*/ 23 w 23"/>
                <a:gd name="T9" fmla="*/ 12 h 35"/>
                <a:gd name="T10" fmla="*/ 12 w 23"/>
                <a:gd name="T11" fmla="*/ 0 h 35"/>
                <a:gd name="T12" fmla="*/ 0 w 23"/>
                <a:gd name="T13" fmla="*/ 12 h 35"/>
                <a:gd name="T14" fmla="*/ 6 w 23"/>
                <a:gd name="T1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5">
                  <a:moveTo>
                    <a:pt x="6" y="22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6"/>
                    <a:pt x="3" y="2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" name="Freeform 28"/>
          <p:cNvSpPr>
            <a:spLocks noEditPoints="1"/>
          </p:cNvSpPr>
          <p:nvPr/>
        </p:nvSpPr>
        <p:spPr bwMode="auto">
          <a:xfrm>
            <a:off x="5270593" y="4726598"/>
            <a:ext cx="363538" cy="334962"/>
          </a:xfrm>
          <a:custGeom>
            <a:avLst/>
            <a:gdLst>
              <a:gd name="T0" fmla="*/ 109 w 140"/>
              <a:gd name="T1" fmla="*/ 46 h 129"/>
              <a:gd name="T2" fmla="*/ 140 w 140"/>
              <a:gd name="T3" fmla="*/ 24 h 129"/>
              <a:gd name="T4" fmla="*/ 97 w 140"/>
              <a:gd name="T5" fmla="*/ 12 h 129"/>
              <a:gd name="T6" fmla="*/ 63 w 140"/>
              <a:gd name="T7" fmla="*/ 3 h 129"/>
              <a:gd name="T8" fmla="*/ 6 w 140"/>
              <a:gd name="T9" fmla="*/ 46 h 129"/>
              <a:gd name="T10" fmla="*/ 0 w 140"/>
              <a:gd name="T11" fmla="*/ 115 h 129"/>
              <a:gd name="T12" fmla="*/ 0 w 140"/>
              <a:gd name="T13" fmla="*/ 117 h 129"/>
              <a:gd name="T14" fmla="*/ 12 w 140"/>
              <a:gd name="T15" fmla="*/ 129 h 129"/>
              <a:gd name="T16" fmla="*/ 37 w 140"/>
              <a:gd name="T17" fmla="*/ 129 h 129"/>
              <a:gd name="T18" fmla="*/ 53 w 140"/>
              <a:gd name="T19" fmla="*/ 129 h 129"/>
              <a:gd name="T20" fmla="*/ 65 w 140"/>
              <a:gd name="T21" fmla="*/ 117 h 129"/>
              <a:gd name="T22" fmla="*/ 65 w 140"/>
              <a:gd name="T23" fmla="*/ 114 h 129"/>
              <a:gd name="T24" fmla="*/ 56 w 140"/>
              <a:gd name="T25" fmla="*/ 63 h 129"/>
              <a:gd name="T26" fmla="*/ 76 w 140"/>
              <a:gd name="T27" fmla="*/ 66 h 129"/>
              <a:gd name="T28" fmla="*/ 94 w 140"/>
              <a:gd name="T29" fmla="*/ 129 h 129"/>
              <a:gd name="T30" fmla="*/ 135 w 140"/>
              <a:gd name="T31" fmla="*/ 111 h 129"/>
              <a:gd name="T32" fmla="*/ 114 w 140"/>
              <a:gd name="T33" fmla="*/ 65 h 129"/>
              <a:gd name="T34" fmla="*/ 117 w 140"/>
              <a:gd name="T35" fmla="*/ 12 h 129"/>
              <a:gd name="T36" fmla="*/ 117 w 140"/>
              <a:gd name="T37" fmla="*/ 36 h 129"/>
              <a:gd name="T38" fmla="*/ 117 w 140"/>
              <a:gd name="T39" fmla="*/ 12 h 129"/>
              <a:gd name="T40" fmla="*/ 53 w 140"/>
              <a:gd name="T41" fmla="*/ 115 h 129"/>
              <a:gd name="T42" fmla="*/ 38 w 140"/>
              <a:gd name="T43" fmla="*/ 117 h 129"/>
              <a:gd name="T44" fmla="*/ 27 w 140"/>
              <a:gd name="T45" fmla="*/ 117 h 129"/>
              <a:gd name="T46" fmla="*/ 12 w 140"/>
              <a:gd name="T47" fmla="*/ 115 h 129"/>
              <a:gd name="T48" fmla="*/ 31 w 140"/>
              <a:gd name="T49" fmla="*/ 28 h 129"/>
              <a:gd name="T50" fmla="*/ 74 w 140"/>
              <a:gd name="T51" fmla="*/ 12 h 129"/>
              <a:gd name="T52" fmla="*/ 102 w 140"/>
              <a:gd name="T53" fmla="*/ 65 h 129"/>
              <a:gd name="T54" fmla="*/ 82 w 140"/>
              <a:gd name="T55" fmla="*/ 40 h 129"/>
              <a:gd name="T56" fmla="*/ 123 w 140"/>
              <a:gd name="T57" fmla="*/ 76 h 129"/>
              <a:gd name="T58" fmla="*/ 117 w 140"/>
              <a:gd name="T59" fmla="*/ 117 h 129"/>
              <a:gd name="T60" fmla="*/ 88 w 140"/>
              <a:gd name="T61" fmla="*/ 111 h 129"/>
              <a:gd name="T62" fmla="*/ 102 w 140"/>
              <a:gd name="T63" fmla="*/ 76 h 129"/>
              <a:gd name="T64" fmla="*/ 123 w 140"/>
              <a:gd name="T65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" h="129">
                <a:moveTo>
                  <a:pt x="114" y="61"/>
                </a:moveTo>
                <a:cubicBezTo>
                  <a:pt x="109" y="46"/>
                  <a:pt x="109" y="46"/>
                  <a:pt x="109" y="46"/>
                </a:cubicBezTo>
                <a:cubicBezTo>
                  <a:pt x="112" y="47"/>
                  <a:pt x="114" y="47"/>
                  <a:pt x="117" y="47"/>
                </a:cubicBezTo>
                <a:cubicBezTo>
                  <a:pt x="130" y="47"/>
                  <a:pt x="140" y="37"/>
                  <a:pt x="140" y="24"/>
                </a:cubicBezTo>
                <a:cubicBezTo>
                  <a:pt x="140" y="11"/>
                  <a:pt x="130" y="0"/>
                  <a:pt x="117" y="0"/>
                </a:cubicBezTo>
                <a:cubicBezTo>
                  <a:pt x="109" y="0"/>
                  <a:pt x="101" y="5"/>
                  <a:pt x="97" y="12"/>
                </a:cubicBezTo>
                <a:cubicBezTo>
                  <a:pt x="92" y="5"/>
                  <a:pt x="83" y="1"/>
                  <a:pt x="74" y="1"/>
                </a:cubicBezTo>
                <a:cubicBezTo>
                  <a:pt x="70" y="1"/>
                  <a:pt x="66" y="1"/>
                  <a:pt x="63" y="3"/>
                </a:cubicBezTo>
                <a:cubicBezTo>
                  <a:pt x="42" y="11"/>
                  <a:pt x="30" y="16"/>
                  <a:pt x="26" y="17"/>
                </a:cubicBezTo>
                <a:cubicBezTo>
                  <a:pt x="14" y="23"/>
                  <a:pt x="7" y="33"/>
                  <a:pt x="6" y="46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9"/>
                  <a:pt x="0" y="129"/>
                  <a:pt x="0" y="129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56" y="63"/>
                  <a:pt x="56" y="63"/>
                  <a:pt x="56" y="63"/>
                </a:cubicBezTo>
                <a:cubicBezTo>
                  <a:pt x="74" y="56"/>
                  <a:pt x="74" y="56"/>
                  <a:pt x="74" y="56"/>
                </a:cubicBezTo>
                <a:cubicBezTo>
                  <a:pt x="76" y="66"/>
                  <a:pt x="76" y="66"/>
                  <a:pt x="76" y="66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6" y="121"/>
                  <a:pt x="84" y="129"/>
                  <a:pt x="94" y="12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27" y="129"/>
                  <a:pt x="135" y="121"/>
                  <a:pt x="135" y="111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14" y="65"/>
                  <a:pt x="114" y="65"/>
                  <a:pt x="114" y="65"/>
                </a:cubicBezTo>
                <a:lnTo>
                  <a:pt x="114" y="61"/>
                </a:lnTo>
                <a:close/>
                <a:moveTo>
                  <a:pt x="117" y="12"/>
                </a:moveTo>
                <a:cubicBezTo>
                  <a:pt x="124" y="12"/>
                  <a:pt x="129" y="17"/>
                  <a:pt x="129" y="24"/>
                </a:cubicBezTo>
                <a:cubicBezTo>
                  <a:pt x="129" y="30"/>
                  <a:pt x="124" y="36"/>
                  <a:pt x="117" y="36"/>
                </a:cubicBezTo>
                <a:cubicBezTo>
                  <a:pt x="111" y="36"/>
                  <a:pt x="105" y="30"/>
                  <a:pt x="105" y="24"/>
                </a:cubicBezTo>
                <a:cubicBezTo>
                  <a:pt x="105" y="17"/>
                  <a:pt x="111" y="12"/>
                  <a:pt x="117" y="12"/>
                </a:cubicBezTo>
                <a:close/>
                <a:moveTo>
                  <a:pt x="43" y="56"/>
                </a:moveTo>
                <a:cubicBezTo>
                  <a:pt x="53" y="115"/>
                  <a:pt x="53" y="115"/>
                  <a:pt x="53" y="115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8" y="117"/>
                  <a:pt x="38" y="117"/>
                  <a:pt x="38" y="117"/>
                </a:cubicBezTo>
                <a:cubicBezTo>
                  <a:pt x="30" y="69"/>
                  <a:pt x="30" y="69"/>
                  <a:pt x="30" y="69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8" y="47"/>
                  <a:pt x="18" y="47"/>
                  <a:pt x="18" y="47"/>
                </a:cubicBezTo>
                <a:cubicBezTo>
                  <a:pt x="19" y="37"/>
                  <a:pt x="24" y="31"/>
                  <a:pt x="31" y="28"/>
                </a:cubicBezTo>
                <a:cubicBezTo>
                  <a:pt x="35" y="26"/>
                  <a:pt x="53" y="19"/>
                  <a:pt x="67" y="14"/>
                </a:cubicBezTo>
                <a:cubicBezTo>
                  <a:pt x="69" y="13"/>
                  <a:pt x="71" y="12"/>
                  <a:pt x="74" y="12"/>
                </a:cubicBezTo>
                <a:cubicBezTo>
                  <a:pt x="81" y="12"/>
                  <a:pt x="89" y="17"/>
                  <a:pt x="91" y="25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82" y="40"/>
                  <a:pt x="82" y="40"/>
                  <a:pt x="82" y="40"/>
                </a:cubicBezTo>
                <a:lnTo>
                  <a:pt x="43" y="56"/>
                </a:lnTo>
                <a:close/>
                <a:moveTo>
                  <a:pt x="123" y="76"/>
                </a:moveTo>
                <a:cubicBezTo>
                  <a:pt x="123" y="111"/>
                  <a:pt x="123" y="111"/>
                  <a:pt x="123" y="111"/>
                </a:cubicBezTo>
                <a:cubicBezTo>
                  <a:pt x="123" y="115"/>
                  <a:pt x="120" y="117"/>
                  <a:pt x="117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1" y="117"/>
                  <a:pt x="88" y="115"/>
                  <a:pt x="88" y="111"/>
                </a:cubicBezTo>
                <a:cubicBezTo>
                  <a:pt x="88" y="76"/>
                  <a:pt x="88" y="76"/>
                  <a:pt x="88" y="76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18" y="76"/>
                  <a:pt x="118" y="76"/>
                  <a:pt x="118" y="76"/>
                </a:cubicBezTo>
                <a:lnTo>
                  <a:pt x="123" y="7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8" name="Freeform 29"/>
          <p:cNvSpPr>
            <a:spLocks noEditPoints="1"/>
          </p:cNvSpPr>
          <p:nvPr/>
        </p:nvSpPr>
        <p:spPr bwMode="auto">
          <a:xfrm>
            <a:off x="6586716" y="2501704"/>
            <a:ext cx="365125" cy="333375"/>
          </a:xfrm>
          <a:custGeom>
            <a:avLst/>
            <a:gdLst>
              <a:gd name="T0" fmla="*/ 64 w 140"/>
              <a:gd name="T1" fmla="*/ 20 h 128"/>
              <a:gd name="T2" fmla="*/ 64 w 140"/>
              <a:gd name="T3" fmla="*/ 46 h 128"/>
              <a:gd name="T4" fmla="*/ 0 w 140"/>
              <a:gd name="T5" fmla="*/ 61 h 128"/>
              <a:gd name="T6" fmla="*/ 0 w 140"/>
              <a:gd name="T7" fmla="*/ 108 h 128"/>
              <a:gd name="T8" fmla="*/ 76 w 140"/>
              <a:gd name="T9" fmla="*/ 108 h 128"/>
              <a:gd name="T10" fmla="*/ 102 w 140"/>
              <a:gd name="T11" fmla="*/ 111 h 128"/>
              <a:gd name="T12" fmla="*/ 140 w 140"/>
              <a:gd name="T13" fmla="*/ 67 h 128"/>
              <a:gd name="T14" fmla="*/ 140 w 140"/>
              <a:gd name="T15" fmla="*/ 20 h 128"/>
              <a:gd name="T16" fmla="*/ 102 w 140"/>
              <a:gd name="T17" fmla="*/ 11 h 128"/>
              <a:gd name="T18" fmla="*/ 102 w 140"/>
              <a:gd name="T19" fmla="*/ 29 h 128"/>
              <a:gd name="T20" fmla="*/ 102 w 140"/>
              <a:gd name="T21" fmla="*/ 11 h 128"/>
              <a:gd name="T22" fmla="*/ 64 w 140"/>
              <a:gd name="T23" fmla="*/ 61 h 128"/>
              <a:gd name="T24" fmla="*/ 12 w 140"/>
              <a:gd name="T25" fmla="*/ 61 h 128"/>
              <a:gd name="T26" fmla="*/ 12 w 140"/>
              <a:gd name="T27" fmla="*/ 76 h 128"/>
              <a:gd name="T28" fmla="*/ 64 w 140"/>
              <a:gd name="T29" fmla="*/ 76 h 128"/>
              <a:gd name="T30" fmla="*/ 38 w 140"/>
              <a:gd name="T31" fmla="*/ 93 h 128"/>
              <a:gd name="T32" fmla="*/ 12 w 140"/>
              <a:gd name="T33" fmla="*/ 76 h 128"/>
              <a:gd name="T34" fmla="*/ 12 w 140"/>
              <a:gd name="T35" fmla="*/ 108 h 128"/>
              <a:gd name="T36" fmla="*/ 38 w 140"/>
              <a:gd name="T37" fmla="*/ 105 h 128"/>
              <a:gd name="T38" fmla="*/ 64 w 140"/>
              <a:gd name="T39" fmla="*/ 108 h 128"/>
              <a:gd name="T40" fmla="*/ 102 w 140"/>
              <a:gd name="T41" fmla="*/ 99 h 128"/>
              <a:gd name="T42" fmla="*/ 76 w 140"/>
              <a:gd name="T43" fmla="*/ 84 h 128"/>
              <a:gd name="T44" fmla="*/ 102 w 140"/>
              <a:gd name="T45" fmla="*/ 87 h 128"/>
              <a:gd name="T46" fmla="*/ 129 w 140"/>
              <a:gd name="T47" fmla="*/ 90 h 128"/>
              <a:gd name="T48" fmla="*/ 102 w 140"/>
              <a:gd name="T49" fmla="*/ 76 h 128"/>
              <a:gd name="T50" fmla="*/ 76 w 140"/>
              <a:gd name="T51" fmla="*/ 61 h 128"/>
              <a:gd name="T52" fmla="*/ 102 w 140"/>
              <a:gd name="T53" fmla="*/ 64 h 128"/>
              <a:gd name="T54" fmla="*/ 129 w 140"/>
              <a:gd name="T55" fmla="*/ 67 h 128"/>
              <a:gd name="T56" fmla="*/ 102 w 140"/>
              <a:gd name="T57" fmla="*/ 52 h 128"/>
              <a:gd name="T58" fmla="*/ 76 w 140"/>
              <a:gd name="T59" fmla="*/ 35 h 128"/>
              <a:gd name="T60" fmla="*/ 129 w 140"/>
              <a:gd name="T61" fmla="*/ 35 h 128"/>
              <a:gd name="T62" fmla="*/ 102 w 140"/>
              <a:gd name="T63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28">
                <a:moveTo>
                  <a:pt x="102" y="0"/>
                </a:moveTo>
                <a:cubicBezTo>
                  <a:pt x="83" y="0"/>
                  <a:pt x="64" y="7"/>
                  <a:pt x="64" y="20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4" y="46"/>
                  <a:pt x="64" y="46"/>
                </a:cubicBezTo>
                <a:cubicBezTo>
                  <a:pt x="57" y="42"/>
                  <a:pt x="48" y="41"/>
                  <a:pt x="38" y="41"/>
                </a:cubicBezTo>
                <a:cubicBezTo>
                  <a:pt x="19" y="41"/>
                  <a:pt x="0" y="48"/>
                  <a:pt x="0" y="61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9" y="128"/>
                  <a:pt x="38" y="128"/>
                </a:cubicBezTo>
                <a:cubicBezTo>
                  <a:pt x="57" y="128"/>
                  <a:pt x="76" y="121"/>
                  <a:pt x="76" y="108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83" y="109"/>
                  <a:pt x="93" y="111"/>
                  <a:pt x="102" y="111"/>
                </a:cubicBezTo>
                <a:cubicBezTo>
                  <a:pt x="121" y="111"/>
                  <a:pt x="140" y="104"/>
                  <a:pt x="140" y="9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40" y="7"/>
                  <a:pt x="121" y="0"/>
                  <a:pt x="102" y="0"/>
                </a:cubicBezTo>
                <a:close/>
                <a:moveTo>
                  <a:pt x="102" y="11"/>
                </a:moveTo>
                <a:cubicBezTo>
                  <a:pt x="119" y="11"/>
                  <a:pt x="129" y="18"/>
                  <a:pt x="129" y="20"/>
                </a:cubicBezTo>
                <a:cubicBezTo>
                  <a:pt x="129" y="23"/>
                  <a:pt x="119" y="29"/>
                  <a:pt x="102" y="29"/>
                </a:cubicBezTo>
                <a:cubicBezTo>
                  <a:pt x="85" y="29"/>
                  <a:pt x="76" y="23"/>
                  <a:pt x="76" y="20"/>
                </a:cubicBezTo>
                <a:cubicBezTo>
                  <a:pt x="76" y="18"/>
                  <a:pt x="85" y="11"/>
                  <a:pt x="102" y="11"/>
                </a:cubicBezTo>
                <a:close/>
                <a:moveTo>
                  <a:pt x="38" y="52"/>
                </a:moveTo>
                <a:cubicBezTo>
                  <a:pt x="55" y="52"/>
                  <a:pt x="64" y="58"/>
                  <a:pt x="64" y="61"/>
                </a:cubicBezTo>
                <a:cubicBezTo>
                  <a:pt x="64" y="64"/>
                  <a:pt x="55" y="70"/>
                  <a:pt x="38" y="70"/>
                </a:cubicBezTo>
                <a:cubicBezTo>
                  <a:pt x="21" y="70"/>
                  <a:pt x="12" y="64"/>
                  <a:pt x="12" y="61"/>
                </a:cubicBezTo>
                <a:cubicBezTo>
                  <a:pt x="12" y="58"/>
                  <a:pt x="21" y="52"/>
                  <a:pt x="38" y="52"/>
                </a:cubicBezTo>
                <a:close/>
                <a:moveTo>
                  <a:pt x="12" y="76"/>
                </a:moveTo>
                <a:cubicBezTo>
                  <a:pt x="19" y="80"/>
                  <a:pt x="29" y="81"/>
                  <a:pt x="38" y="81"/>
                </a:cubicBezTo>
                <a:cubicBezTo>
                  <a:pt x="48" y="81"/>
                  <a:pt x="57" y="80"/>
                  <a:pt x="64" y="76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7"/>
                  <a:pt x="55" y="93"/>
                  <a:pt x="38" y="93"/>
                </a:cubicBezTo>
                <a:cubicBezTo>
                  <a:pt x="21" y="93"/>
                  <a:pt x="12" y="87"/>
                  <a:pt x="12" y="84"/>
                </a:cubicBezTo>
                <a:lnTo>
                  <a:pt x="12" y="76"/>
                </a:lnTo>
                <a:close/>
                <a:moveTo>
                  <a:pt x="38" y="116"/>
                </a:moveTo>
                <a:cubicBezTo>
                  <a:pt x="21" y="116"/>
                  <a:pt x="12" y="110"/>
                  <a:pt x="12" y="108"/>
                </a:cubicBezTo>
                <a:cubicBezTo>
                  <a:pt x="12" y="99"/>
                  <a:pt x="12" y="99"/>
                  <a:pt x="12" y="99"/>
                </a:cubicBezTo>
                <a:cubicBezTo>
                  <a:pt x="19" y="103"/>
                  <a:pt x="29" y="105"/>
                  <a:pt x="38" y="105"/>
                </a:cubicBezTo>
                <a:cubicBezTo>
                  <a:pt x="48" y="105"/>
                  <a:pt x="57" y="103"/>
                  <a:pt x="64" y="99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0"/>
                  <a:pt x="55" y="116"/>
                  <a:pt x="38" y="116"/>
                </a:cubicBezTo>
                <a:close/>
                <a:moveTo>
                  <a:pt x="102" y="99"/>
                </a:moveTo>
                <a:cubicBezTo>
                  <a:pt x="85" y="99"/>
                  <a:pt x="76" y="93"/>
                  <a:pt x="76" y="90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2"/>
                  <a:pt x="76" y="82"/>
                  <a:pt x="76" y="82"/>
                </a:cubicBezTo>
                <a:cubicBezTo>
                  <a:pt x="83" y="85"/>
                  <a:pt x="93" y="87"/>
                  <a:pt x="102" y="87"/>
                </a:cubicBezTo>
                <a:cubicBezTo>
                  <a:pt x="112" y="87"/>
                  <a:pt x="121" y="85"/>
                  <a:pt x="129" y="8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9" y="93"/>
                  <a:pt x="119" y="99"/>
                  <a:pt x="102" y="99"/>
                </a:cubicBezTo>
                <a:close/>
                <a:moveTo>
                  <a:pt x="102" y="76"/>
                </a:moveTo>
                <a:cubicBezTo>
                  <a:pt x="85" y="76"/>
                  <a:pt x="76" y="69"/>
                  <a:pt x="76" y="67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59"/>
                  <a:pt x="76" y="59"/>
                  <a:pt x="76" y="59"/>
                </a:cubicBezTo>
                <a:cubicBezTo>
                  <a:pt x="83" y="62"/>
                  <a:pt x="93" y="64"/>
                  <a:pt x="102" y="64"/>
                </a:cubicBezTo>
                <a:cubicBezTo>
                  <a:pt x="112" y="64"/>
                  <a:pt x="121" y="62"/>
                  <a:pt x="129" y="59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9" y="69"/>
                  <a:pt x="119" y="76"/>
                  <a:pt x="102" y="76"/>
                </a:cubicBezTo>
                <a:close/>
                <a:moveTo>
                  <a:pt x="102" y="52"/>
                </a:moveTo>
                <a:cubicBezTo>
                  <a:pt x="85" y="52"/>
                  <a:pt x="76" y="46"/>
                  <a:pt x="76" y="43"/>
                </a:cubicBezTo>
                <a:cubicBezTo>
                  <a:pt x="76" y="35"/>
                  <a:pt x="76" y="35"/>
                  <a:pt x="76" y="35"/>
                </a:cubicBezTo>
                <a:cubicBezTo>
                  <a:pt x="83" y="39"/>
                  <a:pt x="93" y="41"/>
                  <a:pt x="102" y="41"/>
                </a:cubicBezTo>
                <a:cubicBezTo>
                  <a:pt x="112" y="41"/>
                  <a:pt x="121" y="39"/>
                  <a:pt x="129" y="35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29" y="46"/>
                  <a:pt x="119" y="52"/>
                  <a:pt x="102" y="5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37354" y="3599037"/>
            <a:ext cx="923458" cy="460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b="1" dirty="0">
                <a:solidFill>
                  <a:schemeClr val="bg2"/>
                </a:solidFill>
                <a:cs typeface="+mn-ea"/>
                <a:sym typeface="+mn-lt"/>
              </a:rPr>
              <a:t>PESTEL</a:t>
            </a:r>
            <a:endParaRPr lang="id-ID" sz="2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13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87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7" grpId="0" animBg="1"/>
      <p:bldP spid="38" grpId="0" animBg="1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329113"/>
            <a:ext cx="12192000" cy="17196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4172" y="3128784"/>
            <a:ext cx="2339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cs typeface="+mn-ea"/>
                <a:sym typeface="+mn-lt"/>
              </a:rPr>
              <a:t>201X</a:t>
            </a:r>
            <a:endParaRPr lang="zh-CN" altLang="en-US" sz="7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9209" y="461779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2"/>
                </a:solidFill>
                <a:cs typeface="+mn-ea"/>
                <a:sym typeface="+mn-lt"/>
              </a:rPr>
              <a:t>感谢大家的支持</a:t>
            </a:r>
          </a:p>
        </p:txBody>
      </p: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919209" y="5244187"/>
            <a:ext cx="58582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zh-CN" altLang="en-US" sz="105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9935">
            <a:off x="5403876" y="-3276112"/>
            <a:ext cx="8369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2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4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>
                <a:solidFill>
                  <a:prstClr val="black"/>
                </a:solidFill>
                <a:latin typeface="Calibri"/>
                <a:ea typeface="微软雅黑"/>
              </a:rPr>
              <a:t>190619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75647" y="3711388"/>
            <a:ext cx="4967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ColourPPT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356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770495" y="2596311"/>
            <a:ext cx="1210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000" b="1" dirty="0">
                <a:solidFill>
                  <a:schemeClr val="accent1"/>
                </a:solidFill>
              </a:rPr>
              <a:t>目录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834790" y="3389507"/>
            <a:ext cx="100993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122127" y="3466318"/>
            <a:ext cx="2874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819667" y="1758312"/>
            <a:ext cx="5141669" cy="594729"/>
            <a:chOff x="5819667" y="2963866"/>
            <a:chExt cx="5141669" cy="594729"/>
          </a:xfrm>
        </p:grpSpPr>
        <p:grpSp>
          <p:nvGrpSpPr>
            <p:cNvPr id="22" name="组合 21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24" name="矩形 2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/>
            <p:cNvSpPr txBox="1"/>
            <p:nvPr/>
          </p:nvSpPr>
          <p:spPr>
            <a:xfrm>
              <a:off x="5819667" y="2973820"/>
              <a:ext cx="753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01.</a:t>
              </a:r>
              <a:endParaRPr lang="zh-CN" altLang="en-US" sz="32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19667" y="2674310"/>
            <a:ext cx="5084762" cy="594729"/>
            <a:chOff x="5876574" y="2963866"/>
            <a:chExt cx="5084762" cy="594729"/>
          </a:xfrm>
        </p:grpSpPr>
        <p:grpSp>
          <p:nvGrpSpPr>
            <p:cNvPr id="49" name="组合 48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52" name="矩形 5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9"/>
            <p:cNvSpPr txBox="1"/>
            <p:nvPr/>
          </p:nvSpPr>
          <p:spPr>
            <a:xfrm>
              <a:off x="5876574" y="29738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02</a:t>
              </a:r>
              <a:endParaRPr lang="zh-CN" altLang="en-US" sz="32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819667" y="3590308"/>
            <a:ext cx="5141669" cy="594729"/>
            <a:chOff x="5819667" y="2963866"/>
            <a:chExt cx="5141669" cy="594729"/>
          </a:xfrm>
        </p:grpSpPr>
        <p:grpSp>
          <p:nvGrpSpPr>
            <p:cNvPr id="55" name="组合 54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58" name="矩形 5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55"/>
            <p:cNvSpPr txBox="1"/>
            <p:nvPr/>
          </p:nvSpPr>
          <p:spPr>
            <a:xfrm>
              <a:off x="5819667" y="2973820"/>
              <a:ext cx="753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03.</a:t>
              </a:r>
              <a:endParaRPr lang="zh-CN" altLang="en-US" sz="3200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819667" y="4506307"/>
            <a:ext cx="5141669" cy="594729"/>
            <a:chOff x="5819667" y="2963866"/>
            <a:chExt cx="5141669" cy="594729"/>
          </a:xfrm>
        </p:grpSpPr>
        <p:grpSp>
          <p:nvGrpSpPr>
            <p:cNvPr id="61" name="组合 60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64" name="矩形 6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1"/>
            <p:cNvSpPr txBox="1"/>
            <p:nvPr/>
          </p:nvSpPr>
          <p:spPr>
            <a:xfrm>
              <a:off x="5819667" y="2973820"/>
              <a:ext cx="753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04.</a:t>
              </a:r>
              <a:endParaRPr lang="zh-CN" altLang="en-US" sz="32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212212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2061">
            <a:off x="8007376" y="-5145929"/>
            <a:ext cx="8369247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3330">
            <a:off x="38004" y="5307870"/>
            <a:ext cx="8369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1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329113"/>
            <a:ext cx="12192000" cy="17196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4172" y="3128784"/>
            <a:ext cx="12105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9209" y="461779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2"/>
                </a:solidFill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919209" y="5244187"/>
            <a:ext cx="58582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altLang="zh-CN" sz="1050" dirty="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altLang="zh-CN" sz="105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zh-CN" altLang="en-US" sz="105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7403">
            <a:off x="5403877" y="-3258399"/>
            <a:ext cx="8369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2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Freeform 5"/>
          <p:cNvSpPr>
            <a:spLocks/>
          </p:cNvSpPr>
          <p:nvPr/>
        </p:nvSpPr>
        <p:spPr bwMode="auto">
          <a:xfrm>
            <a:off x="4127893" y="1845594"/>
            <a:ext cx="1803580" cy="3925805"/>
          </a:xfrm>
          <a:custGeom>
            <a:avLst/>
            <a:gdLst>
              <a:gd name="T0" fmla="*/ 490 w 490"/>
              <a:gd name="T1" fmla="*/ 166 h 1067"/>
              <a:gd name="T2" fmla="*/ 469 w 490"/>
              <a:gd name="T3" fmla="*/ 0 h 1067"/>
              <a:gd name="T4" fmla="*/ 0 w 490"/>
              <a:gd name="T5" fmla="*/ 531 h 1067"/>
              <a:gd name="T6" fmla="*/ 97 w 490"/>
              <a:gd name="T7" fmla="*/ 839 h 1067"/>
              <a:gd name="T8" fmla="*/ 340 w 490"/>
              <a:gd name="T9" fmla="*/ 1030 h 1067"/>
              <a:gd name="T10" fmla="*/ 331 w 490"/>
              <a:gd name="T11" fmla="*/ 1067 h 1067"/>
              <a:gd name="T12" fmla="*/ 480 w 490"/>
              <a:gd name="T13" fmla="*/ 979 h 1067"/>
              <a:gd name="T14" fmla="*/ 392 w 490"/>
              <a:gd name="T15" fmla="*/ 830 h 1067"/>
              <a:gd name="T16" fmla="*/ 383 w 490"/>
              <a:gd name="T17" fmla="*/ 865 h 1067"/>
              <a:gd name="T18" fmla="*/ 167 w 490"/>
              <a:gd name="T19" fmla="*/ 531 h 1067"/>
              <a:gd name="T20" fmla="*/ 490 w 490"/>
              <a:gd name="T21" fmla="*/ 166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0" h="1067">
                <a:moveTo>
                  <a:pt x="490" y="166"/>
                </a:moveTo>
                <a:cubicBezTo>
                  <a:pt x="469" y="0"/>
                  <a:pt x="469" y="0"/>
                  <a:pt x="469" y="0"/>
                </a:cubicBezTo>
                <a:cubicBezTo>
                  <a:pt x="202" y="33"/>
                  <a:pt x="0" y="261"/>
                  <a:pt x="0" y="531"/>
                </a:cubicBezTo>
                <a:cubicBezTo>
                  <a:pt x="0" y="642"/>
                  <a:pt x="33" y="749"/>
                  <a:pt x="97" y="839"/>
                </a:cubicBezTo>
                <a:cubicBezTo>
                  <a:pt x="158" y="926"/>
                  <a:pt x="242" y="991"/>
                  <a:pt x="340" y="1030"/>
                </a:cubicBezTo>
                <a:cubicBezTo>
                  <a:pt x="331" y="1067"/>
                  <a:pt x="331" y="1067"/>
                  <a:pt x="331" y="1067"/>
                </a:cubicBezTo>
                <a:cubicBezTo>
                  <a:pt x="480" y="979"/>
                  <a:pt x="480" y="979"/>
                  <a:pt x="480" y="979"/>
                </a:cubicBezTo>
                <a:cubicBezTo>
                  <a:pt x="392" y="830"/>
                  <a:pt x="392" y="830"/>
                  <a:pt x="392" y="830"/>
                </a:cubicBezTo>
                <a:cubicBezTo>
                  <a:pt x="383" y="865"/>
                  <a:pt x="383" y="865"/>
                  <a:pt x="383" y="865"/>
                </a:cubicBezTo>
                <a:cubicBezTo>
                  <a:pt x="253" y="806"/>
                  <a:pt x="167" y="675"/>
                  <a:pt x="167" y="531"/>
                </a:cubicBezTo>
                <a:cubicBezTo>
                  <a:pt x="167" y="346"/>
                  <a:pt x="306" y="189"/>
                  <a:pt x="490" y="1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Freeform 6"/>
          <p:cNvSpPr>
            <a:spLocks/>
          </p:cNvSpPr>
          <p:nvPr/>
        </p:nvSpPr>
        <p:spPr bwMode="auto">
          <a:xfrm>
            <a:off x="6258447" y="1845594"/>
            <a:ext cx="1805663" cy="3925805"/>
          </a:xfrm>
          <a:custGeom>
            <a:avLst/>
            <a:gdLst>
              <a:gd name="T0" fmla="*/ 393 w 490"/>
              <a:gd name="T1" fmla="*/ 228 h 1067"/>
              <a:gd name="T2" fmla="*/ 149 w 490"/>
              <a:gd name="T3" fmla="*/ 38 h 1067"/>
              <a:gd name="T4" fmla="*/ 159 w 490"/>
              <a:gd name="T5" fmla="*/ 0 h 1067"/>
              <a:gd name="T6" fmla="*/ 10 w 490"/>
              <a:gd name="T7" fmla="*/ 88 h 1067"/>
              <a:gd name="T8" fmla="*/ 98 w 490"/>
              <a:gd name="T9" fmla="*/ 237 h 1067"/>
              <a:gd name="T10" fmla="*/ 107 w 490"/>
              <a:gd name="T11" fmla="*/ 202 h 1067"/>
              <a:gd name="T12" fmla="*/ 323 w 490"/>
              <a:gd name="T13" fmla="*/ 536 h 1067"/>
              <a:gd name="T14" fmla="*/ 0 w 490"/>
              <a:gd name="T15" fmla="*/ 901 h 1067"/>
              <a:gd name="T16" fmla="*/ 20 w 490"/>
              <a:gd name="T17" fmla="*/ 1067 h 1067"/>
              <a:gd name="T18" fmla="*/ 490 w 490"/>
              <a:gd name="T19" fmla="*/ 536 h 1067"/>
              <a:gd name="T20" fmla="*/ 393 w 490"/>
              <a:gd name="T21" fmla="*/ 228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0" h="1067">
                <a:moveTo>
                  <a:pt x="393" y="228"/>
                </a:moveTo>
                <a:cubicBezTo>
                  <a:pt x="331" y="141"/>
                  <a:pt x="248" y="76"/>
                  <a:pt x="149" y="38"/>
                </a:cubicBezTo>
                <a:cubicBezTo>
                  <a:pt x="159" y="0"/>
                  <a:pt x="159" y="0"/>
                  <a:pt x="159" y="0"/>
                </a:cubicBezTo>
                <a:cubicBezTo>
                  <a:pt x="10" y="88"/>
                  <a:pt x="10" y="88"/>
                  <a:pt x="10" y="88"/>
                </a:cubicBezTo>
                <a:cubicBezTo>
                  <a:pt x="98" y="237"/>
                  <a:pt x="98" y="237"/>
                  <a:pt x="98" y="237"/>
                </a:cubicBezTo>
                <a:cubicBezTo>
                  <a:pt x="107" y="202"/>
                  <a:pt x="107" y="202"/>
                  <a:pt x="107" y="202"/>
                </a:cubicBezTo>
                <a:cubicBezTo>
                  <a:pt x="237" y="261"/>
                  <a:pt x="323" y="392"/>
                  <a:pt x="323" y="536"/>
                </a:cubicBezTo>
                <a:cubicBezTo>
                  <a:pt x="323" y="722"/>
                  <a:pt x="184" y="878"/>
                  <a:pt x="0" y="901"/>
                </a:cubicBezTo>
                <a:cubicBezTo>
                  <a:pt x="20" y="1067"/>
                  <a:pt x="20" y="1067"/>
                  <a:pt x="20" y="1067"/>
                </a:cubicBezTo>
                <a:cubicBezTo>
                  <a:pt x="288" y="1035"/>
                  <a:pt x="490" y="806"/>
                  <a:pt x="490" y="536"/>
                </a:cubicBezTo>
                <a:cubicBezTo>
                  <a:pt x="490" y="425"/>
                  <a:pt x="457" y="318"/>
                  <a:pt x="393" y="2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TextBox 125"/>
          <p:cNvSpPr txBox="1"/>
          <p:nvPr/>
        </p:nvSpPr>
        <p:spPr>
          <a:xfrm rot="5400000">
            <a:off x="6925138" y="3563799"/>
            <a:ext cx="1142137" cy="489399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867" b="1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27" name="TextBox 126"/>
          <p:cNvSpPr txBox="1"/>
          <p:nvPr/>
        </p:nvSpPr>
        <p:spPr>
          <a:xfrm rot="16200000">
            <a:off x="4185844" y="3563799"/>
            <a:ext cx="1198280" cy="489399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867" b="1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8750496" y="2046733"/>
            <a:ext cx="298264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  <a:endParaRPr lang="id-ID" altLang="zh-CN" sz="1600" b="1" dirty="0">
              <a:cs typeface="+mn-ea"/>
              <a:sym typeface="+mn-lt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8238685" y="2359435"/>
            <a:ext cx="348341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848064" y="2046733"/>
            <a:ext cx="298264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381000" y="2359435"/>
            <a:ext cx="34497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132" name="Straight Connector 131"/>
          <p:cNvCxnSpPr/>
          <p:nvPr/>
        </p:nvCxnSpPr>
        <p:spPr>
          <a:xfrm>
            <a:off x="381000" y="3876006"/>
            <a:ext cx="330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8420099" y="3876006"/>
            <a:ext cx="330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8436303" y="5581789"/>
            <a:ext cx="402167" cy="346604"/>
            <a:chOff x="2374900" y="5219700"/>
            <a:chExt cx="482601" cy="415925"/>
          </a:xfrm>
          <a:solidFill>
            <a:schemeClr val="accent6"/>
          </a:solidFill>
        </p:grpSpPr>
        <p:sp>
          <p:nvSpPr>
            <p:cNvPr id="135" name="Freeform 5"/>
            <p:cNvSpPr>
              <a:spLocks/>
            </p:cNvSpPr>
            <p:nvPr/>
          </p:nvSpPr>
          <p:spPr bwMode="auto">
            <a:xfrm>
              <a:off x="2487613" y="5219700"/>
              <a:ext cx="188913" cy="415925"/>
            </a:xfrm>
            <a:custGeom>
              <a:avLst/>
              <a:gdLst>
                <a:gd name="T0" fmla="*/ 119 w 119"/>
                <a:gd name="T1" fmla="*/ 262 h 262"/>
                <a:gd name="T2" fmla="*/ 0 w 119"/>
                <a:gd name="T3" fmla="*/ 186 h 262"/>
                <a:gd name="T4" fmla="*/ 9 w 119"/>
                <a:gd name="T5" fmla="*/ 171 h 262"/>
                <a:gd name="T6" fmla="*/ 100 w 119"/>
                <a:gd name="T7" fmla="*/ 228 h 262"/>
                <a:gd name="T8" fmla="*/ 100 w 119"/>
                <a:gd name="T9" fmla="*/ 34 h 262"/>
                <a:gd name="T10" fmla="*/ 9 w 119"/>
                <a:gd name="T11" fmla="*/ 91 h 262"/>
                <a:gd name="T12" fmla="*/ 0 w 119"/>
                <a:gd name="T13" fmla="*/ 76 h 262"/>
                <a:gd name="T14" fmla="*/ 119 w 119"/>
                <a:gd name="T15" fmla="*/ 0 h 262"/>
                <a:gd name="T16" fmla="*/ 119 w 119"/>
                <a:gd name="T1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2">
                  <a:moveTo>
                    <a:pt x="119" y="262"/>
                  </a:moveTo>
                  <a:lnTo>
                    <a:pt x="0" y="186"/>
                  </a:lnTo>
                  <a:lnTo>
                    <a:pt x="9" y="171"/>
                  </a:lnTo>
                  <a:lnTo>
                    <a:pt x="100" y="228"/>
                  </a:lnTo>
                  <a:lnTo>
                    <a:pt x="100" y="34"/>
                  </a:lnTo>
                  <a:lnTo>
                    <a:pt x="9" y="91"/>
                  </a:lnTo>
                  <a:lnTo>
                    <a:pt x="0" y="76"/>
                  </a:lnTo>
                  <a:lnTo>
                    <a:pt x="119" y="0"/>
                  </a:lnTo>
                  <a:lnTo>
                    <a:pt x="119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2517775" y="5356225"/>
              <a:ext cx="90488" cy="68263"/>
            </a:xfrm>
            <a:custGeom>
              <a:avLst/>
              <a:gdLst>
                <a:gd name="T0" fmla="*/ 9 w 57"/>
                <a:gd name="T1" fmla="*/ 43 h 43"/>
                <a:gd name="T2" fmla="*/ 0 w 57"/>
                <a:gd name="T3" fmla="*/ 28 h 43"/>
                <a:gd name="T4" fmla="*/ 47 w 57"/>
                <a:gd name="T5" fmla="*/ 0 h 43"/>
                <a:gd name="T6" fmla="*/ 57 w 57"/>
                <a:gd name="T7" fmla="*/ 14 h 43"/>
                <a:gd name="T8" fmla="*/ 9 w 5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3">
                  <a:moveTo>
                    <a:pt x="9" y="43"/>
                  </a:moveTo>
                  <a:lnTo>
                    <a:pt x="0" y="28"/>
                  </a:lnTo>
                  <a:lnTo>
                    <a:pt x="47" y="0"/>
                  </a:lnTo>
                  <a:lnTo>
                    <a:pt x="57" y="14"/>
                  </a:lnTo>
                  <a:lnTo>
                    <a:pt x="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7"/>
            <p:cNvSpPr>
              <a:spLocks noEditPoints="1"/>
            </p:cNvSpPr>
            <p:nvPr/>
          </p:nvSpPr>
          <p:spPr bwMode="auto">
            <a:xfrm>
              <a:off x="2374900" y="5337175"/>
              <a:ext cx="90488" cy="180975"/>
            </a:xfrm>
            <a:custGeom>
              <a:avLst/>
              <a:gdLst>
                <a:gd name="T0" fmla="*/ 57 w 57"/>
                <a:gd name="T1" fmla="*/ 114 h 114"/>
                <a:gd name="T2" fmla="*/ 0 w 57"/>
                <a:gd name="T3" fmla="*/ 114 h 114"/>
                <a:gd name="T4" fmla="*/ 0 w 57"/>
                <a:gd name="T5" fmla="*/ 0 h 114"/>
                <a:gd name="T6" fmla="*/ 57 w 57"/>
                <a:gd name="T7" fmla="*/ 0 h 114"/>
                <a:gd name="T8" fmla="*/ 57 w 57"/>
                <a:gd name="T9" fmla="*/ 114 h 114"/>
                <a:gd name="T10" fmla="*/ 19 w 57"/>
                <a:gd name="T11" fmla="*/ 95 h 114"/>
                <a:gd name="T12" fmla="*/ 38 w 57"/>
                <a:gd name="T13" fmla="*/ 95 h 114"/>
                <a:gd name="T14" fmla="*/ 38 w 57"/>
                <a:gd name="T15" fmla="*/ 19 h 114"/>
                <a:gd name="T16" fmla="*/ 19 w 57"/>
                <a:gd name="T17" fmla="*/ 19 h 114"/>
                <a:gd name="T18" fmla="*/ 19 w 57"/>
                <a:gd name="T19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4">
                  <a:moveTo>
                    <a:pt x="57" y="114"/>
                  </a:moveTo>
                  <a:lnTo>
                    <a:pt x="0" y="11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114"/>
                  </a:lnTo>
                  <a:close/>
                  <a:moveTo>
                    <a:pt x="19" y="95"/>
                  </a:moveTo>
                  <a:lnTo>
                    <a:pt x="38" y="95"/>
                  </a:lnTo>
                  <a:lnTo>
                    <a:pt x="38" y="19"/>
                  </a:lnTo>
                  <a:lnTo>
                    <a:pt x="19" y="19"/>
                  </a:lnTo>
                  <a:lnTo>
                    <a:pt x="19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2706688" y="5337175"/>
              <a:ext cx="90488" cy="180975"/>
            </a:xfrm>
            <a:custGeom>
              <a:avLst/>
              <a:gdLst>
                <a:gd name="T0" fmla="*/ 0 w 24"/>
                <a:gd name="T1" fmla="*/ 48 h 48"/>
                <a:gd name="T2" fmla="*/ 0 w 24"/>
                <a:gd name="T3" fmla="*/ 40 h 48"/>
                <a:gd name="T4" fmla="*/ 16 w 24"/>
                <a:gd name="T5" fmla="*/ 24 h 48"/>
                <a:gd name="T6" fmla="*/ 0 w 24"/>
                <a:gd name="T7" fmla="*/ 8 h 48"/>
                <a:gd name="T8" fmla="*/ 0 w 24"/>
                <a:gd name="T9" fmla="*/ 0 h 48"/>
                <a:gd name="T10" fmla="*/ 24 w 24"/>
                <a:gd name="T11" fmla="*/ 24 h 48"/>
                <a:gd name="T12" fmla="*/ 0 w 24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8">
                  <a:moveTo>
                    <a:pt x="0" y="4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16" y="33"/>
                    <a:pt x="16" y="24"/>
                  </a:cubicBezTo>
                  <a:cubicBezTo>
                    <a:pt x="16" y="15"/>
                    <a:pt x="9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4" y="11"/>
                    <a:pt x="24" y="24"/>
                  </a:cubicBezTo>
                  <a:cubicBezTo>
                    <a:pt x="24" y="37"/>
                    <a:pt x="14" y="48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9"/>
            <p:cNvSpPr>
              <a:spLocks/>
            </p:cNvSpPr>
            <p:nvPr/>
          </p:nvSpPr>
          <p:spPr bwMode="auto">
            <a:xfrm>
              <a:off x="2706688" y="5276850"/>
              <a:ext cx="150813" cy="301625"/>
            </a:xfrm>
            <a:custGeom>
              <a:avLst/>
              <a:gdLst>
                <a:gd name="T0" fmla="*/ 0 w 40"/>
                <a:gd name="T1" fmla="*/ 80 h 80"/>
                <a:gd name="T2" fmla="*/ 0 w 40"/>
                <a:gd name="T3" fmla="*/ 72 h 80"/>
                <a:gd name="T4" fmla="*/ 32 w 40"/>
                <a:gd name="T5" fmla="*/ 40 h 80"/>
                <a:gd name="T6" fmla="*/ 0 w 40"/>
                <a:gd name="T7" fmla="*/ 8 h 80"/>
                <a:gd name="T8" fmla="*/ 0 w 40"/>
                <a:gd name="T9" fmla="*/ 0 h 80"/>
                <a:gd name="T10" fmla="*/ 40 w 40"/>
                <a:gd name="T11" fmla="*/ 40 h 80"/>
                <a:gd name="T12" fmla="*/ 0 w 40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0">
                  <a:moveTo>
                    <a:pt x="0" y="8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8" y="72"/>
                    <a:pt x="32" y="58"/>
                    <a:pt x="32" y="40"/>
                  </a:cubicBezTo>
                  <a:cubicBezTo>
                    <a:pt x="32" y="22"/>
                    <a:pt x="18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40" y="18"/>
                    <a:pt x="40" y="40"/>
                  </a:cubicBezTo>
                  <a:cubicBezTo>
                    <a:pt x="40" y="62"/>
                    <a:pt x="22" y="80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706688" y="5397500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0 w 8"/>
                <a:gd name="T3" fmla="*/ 0 h 16"/>
                <a:gd name="T4" fmla="*/ 8 w 8"/>
                <a:gd name="T5" fmla="*/ 8 h 16"/>
                <a:gd name="T6" fmla="*/ 0 w 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8" y="4"/>
                    <a:pt x="8" y="8"/>
                  </a:cubicBezTo>
                  <a:cubicBezTo>
                    <a:pt x="8" y="12"/>
                    <a:pt x="5" y="1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436303" y="4878643"/>
            <a:ext cx="402165" cy="326760"/>
            <a:chOff x="2317750" y="4330700"/>
            <a:chExt cx="482600" cy="392113"/>
          </a:xfrm>
          <a:solidFill>
            <a:schemeClr val="accent4"/>
          </a:solidFill>
        </p:grpSpPr>
        <p:sp>
          <p:nvSpPr>
            <p:cNvPr id="142" name="Freeform 11"/>
            <p:cNvSpPr>
              <a:spLocks noEditPoints="1"/>
            </p:cNvSpPr>
            <p:nvPr/>
          </p:nvSpPr>
          <p:spPr bwMode="auto">
            <a:xfrm>
              <a:off x="2317750" y="4330700"/>
              <a:ext cx="482600" cy="392113"/>
            </a:xfrm>
            <a:custGeom>
              <a:avLst/>
              <a:gdLst>
                <a:gd name="T0" fmla="*/ 304 w 304"/>
                <a:gd name="T1" fmla="*/ 247 h 247"/>
                <a:gd name="T2" fmla="*/ 0 w 304"/>
                <a:gd name="T3" fmla="*/ 247 h 247"/>
                <a:gd name="T4" fmla="*/ 0 w 304"/>
                <a:gd name="T5" fmla="*/ 0 h 247"/>
                <a:gd name="T6" fmla="*/ 304 w 304"/>
                <a:gd name="T7" fmla="*/ 0 h 247"/>
                <a:gd name="T8" fmla="*/ 304 w 304"/>
                <a:gd name="T9" fmla="*/ 247 h 247"/>
                <a:gd name="T10" fmla="*/ 19 w 304"/>
                <a:gd name="T11" fmla="*/ 228 h 247"/>
                <a:gd name="T12" fmla="*/ 285 w 304"/>
                <a:gd name="T13" fmla="*/ 228 h 247"/>
                <a:gd name="T14" fmla="*/ 285 w 304"/>
                <a:gd name="T15" fmla="*/ 19 h 247"/>
                <a:gd name="T16" fmla="*/ 19 w 304"/>
                <a:gd name="T17" fmla="*/ 19 h 247"/>
                <a:gd name="T18" fmla="*/ 19 w 304"/>
                <a:gd name="T19" fmla="*/ 22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247">
                  <a:moveTo>
                    <a:pt x="304" y="247"/>
                  </a:moveTo>
                  <a:lnTo>
                    <a:pt x="0" y="247"/>
                  </a:lnTo>
                  <a:lnTo>
                    <a:pt x="0" y="0"/>
                  </a:lnTo>
                  <a:lnTo>
                    <a:pt x="304" y="0"/>
                  </a:lnTo>
                  <a:lnTo>
                    <a:pt x="304" y="247"/>
                  </a:lnTo>
                  <a:close/>
                  <a:moveTo>
                    <a:pt x="19" y="228"/>
                  </a:moveTo>
                  <a:lnTo>
                    <a:pt x="285" y="228"/>
                  </a:lnTo>
                  <a:lnTo>
                    <a:pt x="285" y="19"/>
                  </a:lnTo>
                  <a:lnTo>
                    <a:pt x="19" y="19"/>
                  </a:lnTo>
                  <a:lnTo>
                    <a:pt x="19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12"/>
            <p:cNvSpPr>
              <a:spLocks/>
            </p:cNvSpPr>
            <p:nvPr/>
          </p:nvSpPr>
          <p:spPr bwMode="auto">
            <a:xfrm>
              <a:off x="2366963" y="4459288"/>
              <a:ext cx="279400" cy="211138"/>
            </a:xfrm>
            <a:custGeom>
              <a:avLst/>
              <a:gdLst>
                <a:gd name="T0" fmla="*/ 162 w 176"/>
                <a:gd name="T1" fmla="*/ 133 h 133"/>
                <a:gd name="T2" fmla="*/ 64 w 176"/>
                <a:gd name="T3" fmla="*/ 26 h 133"/>
                <a:gd name="T4" fmla="*/ 14 w 176"/>
                <a:gd name="T5" fmla="*/ 78 h 133"/>
                <a:gd name="T6" fmla="*/ 0 w 176"/>
                <a:gd name="T7" fmla="*/ 64 h 133"/>
                <a:gd name="T8" fmla="*/ 64 w 176"/>
                <a:gd name="T9" fmla="*/ 0 h 133"/>
                <a:gd name="T10" fmla="*/ 176 w 176"/>
                <a:gd name="T11" fmla="*/ 121 h 133"/>
                <a:gd name="T12" fmla="*/ 162 w 176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33">
                  <a:moveTo>
                    <a:pt x="162" y="133"/>
                  </a:moveTo>
                  <a:lnTo>
                    <a:pt x="64" y="26"/>
                  </a:lnTo>
                  <a:lnTo>
                    <a:pt x="14" y="78"/>
                  </a:lnTo>
                  <a:lnTo>
                    <a:pt x="0" y="64"/>
                  </a:lnTo>
                  <a:lnTo>
                    <a:pt x="64" y="0"/>
                  </a:lnTo>
                  <a:lnTo>
                    <a:pt x="176" y="121"/>
                  </a:lnTo>
                  <a:lnTo>
                    <a:pt x="162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13"/>
            <p:cNvSpPr>
              <a:spLocks/>
            </p:cNvSpPr>
            <p:nvPr/>
          </p:nvSpPr>
          <p:spPr bwMode="auto">
            <a:xfrm>
              <a:off x="2586038" y="4519613"/>
              <a:ext cx="165100" cy="109538"/>
            </a:xfrm>
            <a:custGeom>
              <a:avLst/>
              <a:gdLst>
                <a:gd name="T0" fmla="*/ 90 w 104"/>
                <a:gd name="T1" fmla="*/ 69 h 69"/>
                <a:gd name="T2" fmla="*/ 50 w 104"/>
                <a:gd name="T3" fmla="*/ 26 h 69"/>
                <a:gd name="T4" fmla="*/ 14 w 104"/>
                <a:gd name="T5" fmla="*/ 66 h 69"/>
                <a:gd name="T6" fmla="*/ 0 w 104"/>
                <a:gd name="T7" fmla="*/ 52 h 69"/>
                <a:gd name="T8" fmla="*/ 50 w 104"/>
                <a:gd name="T9" fmla="*/ 0 h 69"/>
                <a:gd name="T10" fmla="*/ 104 w 104"/>
                <a:gd name="T11" fmla="*/ 54 h 69"/>
                <a:gd name="T12" fmla="*/ 90 w 104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9">
                  <a:moveTo>
                    <a:pt x="90" y="69"/>
                  </a:moveTo>
                  <a:lnTo>
                    <a:pt x="50" y="26"/>
                  </a:lnTo>
                  <a:lnTo>
                    <a:pt x="14" y="66"/>
                  </a:lnTo>
                  <a:lnTo>
                    <a:pt x="0" y="52"/>
                  </a:lnTo>
                  <a:lnTo>
                    <a:pt x="50" y="0"/>
                  </a:lnTo>
                  <a:lnTo>
                    <a:pt x="104" y="54"/>
                  </a:lnTo>
                  <a:lnTo>
                    <a:pt x="9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14"/>
            <p:cNvSpPr>
              <a:spLocks noEditPoints="1"/>
            </p:cNvSpPr>
            <p:nvPr/>
          </p:nvSpPr>
          <p:spPr bwMode="auto">
            <a:xfrm>
              <a:off x="2544763" y="4421188"/>
              <a:ext cx="90488" cy="9048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259607" y="4878643"/>
            <a:ext cx="402165" cy="326760"/>
            <a:chOff x="2306638" y="3644900"/>
            <a:chExt cx="482600" cy="392113"/>
          </a:xfrm>
          <a:solidFill>
            <a:schemeClr val="accent3"/>
          </a:solidFill>
        </p:grpSpPr>
        <p:sp>
          <p:nvSpPr>
            <p:cNvPr id="147" name="Freeform 15"/>
            <p:cNvSpPr>
              <a:spLocks/>
            </p:cNvSpPr>
            <p:nvPr/>
          </p:nvSpPr>
          <p:spPr bwMode="auto">
            <a:xfrm>
              <a:off x="2306638" y="3644900"/>
              <a:ext cx="482600" cy="392113"/>
            </a:xfrm>
            <a:custGeom>
              <a:avLst/>
              <a:gdLst>
                <a:gd name="T0" fmla="*/ 304 w 304"/>
                <a:gd name="T1" fmla="*/ 247 h 247"/>
                <a:gd name="T2" fmla="*/ 228 w 304"/>
                <a:gd name="T3" fmla="*/ 247 h 247"/>
                <a:gd name="T4" fmla="*/ 228 w 304"/>
                <a:gd name="T5" fmla="*/ 228 h 247"/>
                <a:gd name="T6" fmla="*/ 285 w 304"/>
                <a:gd name="T7" fmla="*/ 228 h 247"/>
                <a:gd name="T8" fmla="*/ 285 w 304"/>
                <a:gd name="T9" fmla="*/ 66 h 247"/>
                <a:gd name="T10" fmla="*/ 221 w 304"/>
                <a:gd name="T11" fmla="*/ 66 h 247"/>
                <a:gd name="T12" fmla="*/ 192 w 304"/>
                <a:gd name="T13" fmla="*/ 19 h 247"/>
                <a:gd name="T14" fmla="*/ 109 w 304"/>
                <a:gd name="T15" fmla="*/ 19 h 247"/>
                <a:gd name="T16" fmla="*/ 81 w 304"/>
                <a:gd name="T17" fmla="*/ 66 h 247"/>
                <a:gd name="T18" fmla="*/ 19 w 304"/>
                <a:gd name="T19" fmla="*/ 66 h 247"/>
                <a:gd name="T20" fmla="*/ 19 w 304"/>
                <a:gd name="T21" fmla="*/ 228 h 247"/>
                <a:gd name="T22" fmla="*/ 76 w 304"/>
                <a:gd name="T23" fmla="*/ 228 h 247"/>
                <a:gd name="T24" fmla="*/ 76 w 304"/>
                <a:gd name="T25" fmla="*/ 247 h 247"/>
                <a:gd name="T26" fmla="*/ 0 w 304"/>
                <a:gd name="T27" fmla="*/ 247 h 247"/>
                <a:gd name="T28" fmla="*/ 0 w 304"/>
                <a:gd name="T29" fmla="*/ 47 h 247"/>
                <a:gd name="T30" fmla="*/ 69 w 304"/>
                <a:gd name="T31" fmla="*/ 47 h 247"/>
                <a:gd name="T32" fmla="*/ 97 w 304"/>
                <a:gd name="T33" fmla="*/ 0 h 247"/>
                <a:gd name="T34" fmla="*/ 204 w 304"/>
                <a:gd name="T35" fmla="*/ 0 h 247"/>
                <a:gd name="T36" fmla="*/ 233 w 304"/>
                <a:gd name="T37" fmla="*/ 47 h 247"/>
                <a:gd name="T38" fmla="*/ 304 w 304"/>
                <a:gd name="T39" fmla="*/ 47 h 247"/>
                <a:gd name="T40" fmla="*/ 304 w 304"/>
                <a:gd name="T41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247">
                  <a:moveTo>
                    <a:pt x="304" y="247"/>
                  </a:moveTo>
                  <a:lnTo>
                    <a:pt x="228" y="247"/>
                  </a:lnTo>
                  <a:lnTo>
                    <a:pt x="228" y="228"/>
                  </a:lnTo>
                  <a:lnTo>
                    <a:pt x="285" y="228"/>
                  </a:lnTo>
                  <a:lnTo>
                    <a:pt x="285" y="66"/>
                  </a:lnTo>
                  <a:lnTo>
                    <a:pt x="221" y="66"/>
                  </a:lnTo>
                  <a:lnTo>
                    <a:pt x="192" y="19"/>
                  </a:lnTo>
                  <a:lnTo>
                    <a:pt x="109" y="19"/>
                  </a:lnTo>
                  <a:lnTo>
                    <a:pt x="81" y="66"/>
                  </a:lnTo>
                  <a:lnTo>
                    <a:pt x="19" y="66"/>
                  </a:lnTo>
                  <a:lnTo>
                    <a:pt x="19" y="228"/>
                  </a:lnTo>
                  <a:lnTo>
                    <a:pt x="76" y="228"/>
                  </a:lnTo>
                  <a:lnTo>
                    <a:pt x="76" y="247"/>
                  </a:lnTo>
                  <a:lnTo>
                    <a:pt x="0" y="247"/>
                  </a:lnTo>
                  <a:lnTo>
                    <a:pt x="0" y="47"/>
                  </a:lnTo>
                  <a:lnTo>
                    <a:pt x="69" y="47"/>
                  </a:lnTo>
                  <a:lnTo>
                    <a:pt x="97" y="0"/>
                  </a:lnTo>
                  <a:lnTo>
                    <a:pt x="204" y="0"/>
                  </a:lnTo>
                  <a:lnTo>
                    <a:pt x="233" y="47"/>
                  </a:lnTo>
                  <a:lnTo>
                    <a:pt x="304" y="47"/>
                  </a:lnTo>
                  <a:lnTo>
                    <a:pt x="304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16"/>
            <p:cNvSpPr>
              <a:spLocks noEditPoints="1"/>
            </p:cNvSpPr>
            <p:nvPr/>
          </p:nvSpPr>
          <p:spPr bwMode="auto">
            <a:xfrm>
              <a:off x="2411413" y="3765550"/>
              <a:ext cx="273050" cy="271463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8 h 72"/>
                <a:gd name="T12" fmla="*/ 8 w 72"/>
                <a:gd name="T13" fmla="*/ 36 h 72"/>
                <a:gd name="T14" fmla="*/ 36 w 72"/>
                <a:gd name="T15" fmla="*/ 64 h 72"/>
                <a:gd name="T16" fmla="*/ 64 w 72"/>
                <a:gd name="T17" fmla="*/ 36 h 72"/>
                <a:gd name="T18" fmla="*/ 36 w 72"/>
                <a:gd name="T1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8"/>
                  </a:moveTo>
                  <a:cubicBezTo>
                    <a:pt x="20" y="8"/>
                    <a:pt x="8" y="20"/>
                    <a:pt x="8" y="36"/>
                  </a:cubicBezTo>
                  <a:cubicBezTo>
                    <a:pt x="8" y="51"/>
                    <a:pt x="20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0"/>
                    <a:pt x="51" y="8"/>
                    <a:pt x="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Rectangle 17"/>
            <p:cNvSpPr>
              <a:spLocks noChangeArrowheads="1"/>
            </p:cNvSpPr>
            <p:nvPr/>
          </p:nvSpPr>
          <p:spPr bwMode="auto">
            <a:xfrm>
              <a:off x="2698750" y="3779838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18"/>
            <p:cNvSpPr>
              <a:spLocks/>
            </p:cNvSpPr>
            <p:nvPr/>
          </p:nvSpPr>
          <p:spPr bwMode="auto">
            <a:xfrm>
              <a:off x="2471738" y="3825875"/>
              <a:ext cx="76200" cy="74613"/>
            </a:xfrm>
            <a:custGeom>
              <a:avLst/>
              <a:gdLst>
                <a:gd name="T0" fmla="*/ 8 w 20"/>
                <a:gd name="T1" fmla="*/ 2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8 h 20"/>
                <a:gd name="T8" fmla="*/ 8 w 2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8436303" y="4184994"/>
            <a:ext cx="402165" cy="326760"/>
            <a:chOff x="1160463" y="4465638"/>
            <a:chExt cx="482600" cy="392113"/>
          </a:xfrm>
          <a:solidFill>
            <a:schemeClr val="accent2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1160463" y="4465638"/>
              <a:ext cx="482600" cy="392113"/>
            </a:xfrm>
            <a:custGeom>
              <a:avLst/>
              <a:gdLst>
                <a:gd name="T0" fmla="*/ 304 w 304"/>
                <a:gd name="T1" fmla="*/ 247 h 247"/>
                <a:gd name="T2" fmla="*/ 0 w 304"/>
                <a:gd name="T3" fmla="*/ 247 h 247"/>
                <a:gd name="T4" fmla="*/ 0 w 304"/>
                <a:gd name="T5" fmla="*/ 0 h 247"/>
                <a:gd name="T6" fmla="*/ 304 w 304"/>
                <a:gd name="T7" fmla="*/ 0 h 247"/>
                <a:gd name="T8" fmla="*/ 304 w 304"/>
                <a:gd name="T9" fmla="*/ 247 h 247"/>
                <a:gd name="T10" fmla="*/ 19 w 304"/>
                <a:gd name="T11" fmla="*/ 228 h 247"/>
                <a:gd name="T12" fmla="*/ 285 w 304"/>
                <a:gd name="T13" fmla="*/ 228 h 247"/>
                <a:gd name="T14" fmla="*/ 285 w 304"/>
                <a:gd name="T15" fmla="*/ 19 h 247"/>
                <a:gd name="T16" fmla="*/ 19 w 304"/>
                <a:gd name="T17" fmla="*/ 19 h 247"/>
                <a:gd name="T18" fmla="*/ 19 w 304"/>
                <a:gd name="T19" fmla="*/ 22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247">
                  <a:moveTo>
                    <a:pt x="304" y="247"/>
                  </a:moveTo>
                  <a:lnTo>
                    <a:pt x="0" y="247"/>
                  </a:lnTo>
                  <a:lnTo>
                    <a:pt x="0" y="0"/>
                  </a:lnTo>
                  <a:lnTo>
                    <a:pt x="304" y="0"/>
                  </a:lnTo>
                  <a:lnTo>
                    <a:pt x="304" y="247"/>
                  </a:lnTo>
                  <a:close/>
                  <a:moveTo>
                    <a:pt x="19" y="228"/>
                  </a:moveTo>
                  <a:lnTo>
                    <a:pt x="285" y="228"/>
                  </a:lnTo>
                  <a:lnTo>
                    <a:pt x="285" y="19"/>
                  </a:lnTo>
                  <a:lnTo>
                    <a:pt x="19" y="19"/>
                  </a:lnTo>
                  <a:lnTo>
                    <a:pt x="19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1341438" y="4579938"/>
              <a:ext cx="169863" cy="169863"/>
            </a:xfrm>
            <a:custGeom>
              <a:avLst/>
              <a:gdLst>
                <a:gd name="T0" fmla="*/ 0 w 107"/>
                <a:gd name="T1" fmla="*/ 107 h 107"/>
                <a:gd name="T2" fmla="*/ 0 w 107"/>
                <a:gd name="T3" fmla="*/ 0 h 107"/>
                <a:gd name="T4" fmla="*/ 107 w 107"/>
                <a:gd name="T5" fmla="*/ 52 h 107"/>
                <a:gd name="T6" fmla="*/ 0 w 107"/>
                <a:gd name="T7" fmla="*/ 107 h 107"/>
                <a:gd name="T8" fmla="*/ 19 w 107"/>
                <a:gd name="T9" fmla="*/ 31 h 107"/>
                <a:gd name="T10" fmla="*/ 19 w 107"/>
                <a:gd name="T11" fmla="*/ 76 h 107"/>
                <a:gd name="T12" fmla="*/ 64 w 107"/>
                <a:gd name="T13" fmla="*/ 52 h 107"/>
                <a:gd name="T14" fmla="*/ 19 w 107"/>
                <a:gd name="T1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107">
                  <a:moveTo>
                    <a:pt x="0" y="107"/>
                  </a:moveTo>
                  <a:lnTo>
                    <a:pt x="0" y="0"/>
                  </a:lnTo>
                  <a:lnTo>
                    <a:pt x="107" y="52"/>
                  </a:lnTo>
                  <a:lnTo>
                    <a:pt x="0" y="107"/>
                  </a:lnTo>
                  <a:close/>
                  <a:moveTo>
                    <a:pt x="19" y="31"/>
                  </a:moveTo>
                  <a:lnTo>
                    <a:pt x="19" y="76"/>
                  </a:lnTo>
                  <a:lnTo>
                    <a:pt x="64" y="52"/>
                  </a:lnTo>
                  <a:lnTo>
                    <a:pt x="1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3259607" y="4208145"/>
            <a:ext cx="402165" cy="280459"/>
            <a:chOff x="1100138" y="3711575"/>
            <a:chExt cx="482600" cy="336551"/>
          </a:xfrm>
          <a:solidFill>
            <a:schemeClr val="accent1"/>
          </a:solidFill>
        </p:grpSpPr>
        <p:sp>
          <p:nvSpPr>
            <p:cNvPr id="155" name="Freeform 21"/>
            <p:cNvSpPr>
              <a:spLocks/>
            </p:cNvSpPr>
            <p:nvPr/>
          </p:nvSpPr>
          <p:spPr bwMode="auto">
            <a:xfrm>
              <a:off x="1100138" y="3711575"/>
              <a:ext cx="301625" cy="331788"/>
            </a:xfrm>
            <a:custGeom>
              <a:avLst/>
              <a:gdLst>
                <a:gd name="T0" fmla="*/ 190 w 190"/>
                <a:gd name="T1" fmla="*/ 209 h 209"/>
                <a:gd name="T2" fmla="*/ 0 w 190"/>
                <a:gd name="T3" fmla="*/ 209 h 209"/>
                <a:gd name="T4" fmla="*/ 0 w 190"/>
                <a:gd name="T5" fmla="*/ 57 h 209"/>
                <a:gd name="T6" fmla="*/ 133 w 190"/>
                <a:gd name="T7" fmla="*/ 57 h 209"/>
                <a:gd name="T8" fmla="*/ 133 w 190"/>
                <a:gd name="T9" fmla="*/ 76 h 209"/>
                <a:gd name="T10" fmla="*/ 19 w 190"/>
                <a:gd name="T11" fmla="*/ 76 h 209"/>
                <a:gd name="T12" fmla="*/ 19 w 190"/>
                <a:gd name="T13" fmla="*/ 190 h 209"/>
                <a:gd name="T14" fmla="*/ 171 w 190"/>
                <a:gd name="T15" fmla="*/ 190 h 209"/>
                <a:gd name="T16" fmla="*/ 171 w 190"/>
                <a:gd name="T17" fmla="*/ 38 h 209"/>
                <a:gd name="T18" fmla="*/ 64 w 190"/>
                <a:gd name="T19" fmla="*/ 19 h 209"/>
                <a:gd name="T20" fmla="*/ 66 w 190"/>
                <a:gd name="T21" fmla="*/ 0 h 209"/>
                <a:gd name="T22" fmla="*/ 190 w 190"/>
                <a:gd name="T23" fmla="*/ 22 h 209"/>
                <a:gd name="T24" fmla="*/ 190 w 190"/>
                <a:gd name="T2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9">
                  <a:moveTo>
                    <a:pt x="190" y="209"/>
                  </a:moveTo>
                  <a:lnTo>
                    <a:pt x="0" y="209"/>
                  </a:lnTo>
                  <a:lnTo>
                    <a:pt x="0" y="57"/>
                  </a:lnTo>
                  <a:lnTo>
                    <a:pt x="133" y="57"/>
                  </a:lnTo>
                  <a:lnTo>
                    <a:pt x="133" y="76"/>
                  </a:lnTo>
                  <a:lnTo>
                    <a:pt x="19" y="76"/>
                  </a:lnTo>
                  <a:lnTo>
                    <a:pt x="19" y="190"/>
                  </a:lnTo>
                  <a:lnTo>
                    <a:pt x="171" y="190"/>
                  </a:lnTo>
                  <a:lnTo>
                    <a:pt x="171" y="38"/>
                  </a:lnTo>
                  <a:lnTo>
                    <a:pt x="64" y="19"/>
                  </a:lnTo>
                  <a:lnTo>
                    <a:pt x="66" y="0"/>
                  </a:lnTo>
                  <a:lnTo>
                    <a:pt x="190" y="22"/>
                  </a:lnTo>
                  <a:lnTo>
                    <a:pt x="190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Rectangle 22"/>
            <p:cNvSpPr>
              <a:spLocks noChangeArrowheads="1"/>
            </p:cNvSpPr>
            <p:nvPr/>
          </p:nvSpPr>
          <p:spPr bwMode="auto">
            <a:xfrm>
              <a:off x="1160463" y="3862388"/>
              <a:ext cx="15081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23"/>
            <p:cNvSpPr>
              <a:spLocks/>
            </p:cNvSpPr>
            <p:nvPr/>
          </p:nvSpPr>
          <p:spPr bwMode="auto">
            <a:xfrm>
              <a:off x="1443038" y="3798888"/>
              <a:ext cx="139700" cy="249238"/>
            </a:xfrm>
            <a:custGeom>
              <a:avLst/>
              <a:gdLst>
                <a:gd name="T0" fmla="*/ 88 w 88"/>
                <a:gd name="T1" fmla="*/ 157 h 157"/>
                <a:gd name="T2" fmla="*/ 0 w 88"/>
                <a:gd name="T3" fmla="*/ 135 h 157"/>
                <a:gd name="T4" fmla="*/ 5 w 88"/>
                <a:gd name="T5" fmla="*/ 116 h 157"/>
                <a:gd name="T6" fmla="*/ 69 w 88"/>
                <a:gd name="T7" fmla="*/ 133 h 157"/>
                <a:gd name="T8" fmla="*/ 69 w 88"/>
                <a:gd name="T9" fmla="*/ 24 h 157"/>
                <a:gd name="T10" fmla="*/ 5 w 88"/>
                <a:gd name="T11" fmla="*/ 40 h 157"/>
                <a:gd name="T12" fmla="*/ 0 w 88"/>
                <a:gd name="T13" fmla="*/ 21 h 157"/>
                <a:gd name="T14" fmla="*/ 88 w 88"/>
                <a:gd name="T15" fmla="*/ 0 h 157"/>
                <a:gd name="T16" fmla="*/ 88 w 88"/>
                <a:gd name="T17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57">
                  <a:moveTo>
                    <a:pt x="88" y="157"/>
                  </a:moveTo>
                  <a:lnTo>
                    <a:pt x="0" y="135"/>
                  </a:lnTo>
                  <a:lnTo>
                    <a:pt x="5" y="116"/>
                  </a:lnTo>
                  <a:lnTo>
                    <a:pt x="69" y="133"/>
                  </a:lnTo>
                  <a:lnTo>
                    <a:pt x="69" y="24"/>
                  </a:lnTo>
                  <a:lnTo>
                    <a:pt x="5" y="40"/>
                  </a:lnTo>
                  <a:lnTo>
                    <a:pt x="0" y="21"/>
                  </a:lnTo>
                  <a:lnTo>
                    <a:pt x="88" y="0"/>
                  </a:lnTo>
                  <a:lnTo>
                    <a:pt x="88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3309877" y="5555330"/>
            <a:ext cx="301624" cy="399520"/>
            <a:chOff x="1450975" y="5238750"/>
            <a:chExt cx="361950" cy="479426"/>
          </a:xfrm>
          <a:solidFill>
            <a:schemeClr val="accent5"/>
          </a:solidFill>
        </p:grpSpPr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1450975" y="5476875"/>
              <a:ext cx="361950" cy="184150"/>
            </a:xfrm>
            <a:custGeom>
              <a:avLst/>
              <a:gdLst>
                <a:gd name="T0" fmla="*/ 48 w 96"/>
                <a:gd name="T1" fmla="*/ 49 h 49"/>
                <a:gd name="T2" fmla="*/ 0 w 96"/>
                <a:gd name="T3" fmla="*/ 0 h 49"/>
                <a:gd name="T4" fmla="*/ 8 w 96"/>
                <a:gd name="T5" fmla="*/ 0 h 49"/>
                <a:gd name="T6" fmla="*/ 48 w 96"/>
                <a:gd name="T7" fmla="*/ 41 h 49"/>
                <a:gd name="T8" fmla="*/ 88 w 96"/>
                <a:gd name="T9" fmla="*/ 1 h 49"/>
                <a:gd name="T10" fmla="*/ 96 w 96"/>
                <a:gd name="T11" fmla="*/ 1 h 49"/>
                <a:gd name="T12" fmla="*/ 48 w 96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9">
                  <a:moveTo>
                    <a:pt x="48" y="49"/>
                  </a:moveTo>
                  <a:cubicBezTo>
                    <a:pt x="22" y="49"/>
                    <a:pt x="0" y="27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26" y="41"/>
                    <a:pt x="48" y="41"/>
                  </a:cubicBezTo>
                  <a:cubicBezTo>
                    <a:pt x="70" y="41"/>
                    <a:pt x="88" y="23"/>
                    <a:pt x="88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6" y="27"/>
                    <a:pt x="74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1643063" y="5238750"/>
              <a:ext cx="109538" cy="358775"/>
            </a:xfrm>
            <a:custGeom>
              <a:avLst/>
              <a:gdLst>
                <a:gd name="T0" fmla="*/ 2 w 29"/>
                <a:gd name="T1" fmla="*/ 95 h 95"/>
                <a:gd name="T2" fmla="*/ 0 w 29"/>
                <a:gd name="T3" fmla="*/ 87 h 95"/>
                <a:gd name="T4" fmla="*/ 21 w 29"/>
                <a:gd name="T5" fmla="*/ 63 h 95"/>
                <a:gd name="T6" fmla="*/ 21 w 29"/>
                <a:gd name="T7" fmla="*/ 31 h 95"/>
                <a:gd name="T8" fmla="*/ 0 w 29"/>
                <a:gd name="T9" fmla="*/ 8 h 95"/>
                <a:gd name="T10" fmla="*/ 2 w 29"/>
                <a:gd name="T11" fmla="*/ 0 h 95"/>
                <a:gd name="T12" fmla="*/ 29 w 29"/>
                <a:gd name="T13" fmla="*/ 31 h 95"/>
                <a:gd name="T14" fmla="*/ 29 w 29"/>
                <a:gd name="T15" fmla="*/ 63 h 95"/>
                <a:gd name="T16" fmla="*/ 2 w 2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5">
                  <a:moveTo>
                    <a:pt x="2" y="95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2" y="85"/>
                    <a:pt x="21" y="75"/>
                    <a:pt x="21" y="6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19"/>
                    <a:pt x="12" y="9"/>
                    <a:pt x="0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7" y="2"/>
                    <a:pt x="29" y="16"/>
                    <a:pt x="29" y="31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79"/>
                    <a:pt x="17" y="93"/>
                    <a:pt x="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1511300" y="5238750"/>
              <a:ext cx="107950" cy="358775"/>
            </a:xfrm>
            <a:custGeom>
              <a:avLst/>
              <a:gdLst>
                <a:gd name="T0" fmla="*/ 27 w 29"/>
                <a:gd name="T1" fmla="*/ 95 h 95"/>
                <a:gd name="T2" fmla="*/ 0 w 29"/>
                <a:gd name="T3" fmla="*/ 63 h 95"/>
                <a:gd name="T4" fmla="*/ 0 w 29"/>
                <a:gd name="T5" fmla="*/ 31 h 95"/>
                <a:gd name="T6" fmla="*/ 27 w 29"/>
                <a:gd name="T7" fmla="*/ 0 h 95"/>
                <a:gd name="T8" fmla="*/ 29 w 29"/>
                <a:gd name="T9" fmla="*/ 8 h 95"/>
                <a:gd name="T10" fmla="*/ 8 w 29"/>
                <a:gd name="T11" fmla="*/ 31 h 95"/>
                <a:gd name="T12" fmla="*/ 8 w 29"/>
                <a:gd name="T13" fmla="*/ 63 h 95"/>
                <a:gd name="T14" fmla="*/ 29 w 29"/>
                <a:gd name="T15" fmla="*/ 87 h 95"/>
                <a:gd name="T16" fmla="*/ 27 w 2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5">
                  <a:moveTo>
                    <a:pt x="27" y="95"/>
                  </a:moveTo>
                  <a:cubicBezTo>
                    <a:pt x="12" y="93"/>
                    <a:pt x="0" y="79"/>
                    <a:pt x="0" y="6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2" y="2"/>
                    <a:pt x="27" y="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17" y="9"/>
                    <a:pt x="8" y="19"/>
                    <a:pt x="8" y="3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75"/>
                    <a:pt x="17" y="85"/>
                    <a:pt x="29" y="87"/>
                  </a:cubicBezTo>
                  <a:lnTo>
                    <a:pt x="27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Rectangle 27"/>
            <p:cNvSpPr>
              <a:spLocks noChangeArrowheads="1"/>
            </p:cNvSpPr>
            <p:nvPr/>
          </p:nvSpPr>
          <p:spPr bwMode="auto">
            <a:xfrm>
              <a:off x="1616075" y="5295900"/>
              <a:ext cx="30163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Rectangle 28"/>
            <p:cNvSpPr>
              <a:spLocks noChangeArrowheads="1"/>
            </p:cNvSpPr>
            <p:nvPr/>
          </p:nvSpPr>
          <p:spPr bwMode="auto">
            <a:xfrm>
              <a:off x="1692275" y="53260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Rectangle 29"/>
            <p:cNvSpPr>
              <a:spLocks noChangeArrowheads="1"/>
            </p:cNvSpPr>
            <p:nvPr/>
          </p:nvSpPr>
          <p:spPr bwMode="auto">
            <a:xfrm>
              <a:off x="1692275" y="54006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Rectangle 30"/>
            <p:cNvSpPr>
              <a:spLocks noChangeArrowheads="1"/>
            </p:cNvSpPr>
            <p:nvPr/>
          </p:nvSpPr>
          <p:spPr bwMode="auto">
            <a:xfrm>
              <a:off x="1692275" y="54768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Rectangle 31"/>
            <p:cNvSpPr>
              <a:spLocks noChangeArrowheads="1"/>
            </p:cNvSpPr>
            <p:nvPr/>
          </p:nvSpPr>
          <p:spPr bwMode="auto">
            <a:xfrm>
              <a:off x="1541463" y="53260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Rectangle 32"/>
            <p:cNvSpPr>
              <a:spLocks noChangeArrowheads="1"/>
            </p:cNvSpPr>
            <p:nvPr/>
          </p:nvSpPr>
          <p:spPr bwMode="auto">
            <a:xfrm>
              <a:off x="1541463" y="54006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Rectangle 33"/>
            <p:cNvSpPr>
              <a:spLocks noChangeArrowheads="1"/>
            </p:cNvSpPr>
            <p:nvPr/>
          </p:nvSpPr>
          <p:spPr bwMode="auto">
            <a:xfrm>
              <a:off x="1541463" y="5476875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Rectangle 34"/>
            <p:cNvSpPr>
              <a:spLocks noChangeArrowheads="1"/>
            </p:cNvSpPr>
            <p:nvPr/>
          </p:nvSpPr>
          <p:spPr bwMode="auto">
            <a:xfrm>
              <a:off x="1555750" y="5688013"/>
              <a:ext cx="15081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0" name="Freeform 38"/>
          <p:cNvSpPr>
            <a:spLocks noEditPoints="1"/>
          </p:cNvSpPr>
          <p:nvPr/>
        </p:nvSpPr>
        <p:spPr bwMode="auto">
          <a:xfrm>
            <a:off x="5336809" y="2993357"/>
            <a:ext cx="1471084" cy="865716"/>
          </a:xfrm>
          <a:custGeom>
            <a:avLst/>
            <a:gdLst>
              <a:gd name="T0" fmla="*/ 63 w 291"/>
              <a:gd name="T1" fmla="*/ 170 h 170"/>
              <a:gd name="T2" fmla="*/ 62 w 291"/>
              <a:gd name="T3" fmla="*/ 170 h 170"/>
              <a:gd name="T4" fmla="*/ 1 w 291"/>
              <a:gd name="T5" fmla="*/ 106 h 170"/>
              <a:gd name="T6" fmla="*/ 63 w 291"/>
              <a:gd name="T7" fmla="*/ 44 h 170"/>
              <a:gd name="T8" fmla="*/ 64 w 291"/>
              <a:gd name="T9" fmla="*/ 44 h 170"/>
              <a:gd name="T10" fmla="*/ 80 w 291"/>
              <a:gd name="T11" fmla="*/ 46 h 170"/>
              <a:gd name="T12" fmla="*/ 154 w 291"/>
              <a:gd name="T13" fmla="*/ 0 h 170"/>
              <a:gd name="T14" fmla="*/ 155 w 291"/>
              <a:gd name="T15" fmla="*/ 0 h 170"/>
              <a:gd name="T16" fmla="*/ 232 w 291"/>
              <a:gd name="T17" fmla="*/ 62 h 170"/>
              <a:gd name="T18" fmla="*/ 237 w 291"/>
              <a:gd name="T19" fmla="*/ 61 h 170"/>
              <a:gd name="T20" fmla="*/ 238 w 291"/>
              <a:gd name="T21" fmla="*/ 61 h 170"/>
              <a:gd name="T22" fmla="*/ 291 w 291"/>
              <a:gd name="T23" fmla="*/ 116 h 170"/>
              <a:gd name="T24" fmla="*/ 237 w 291"/>
              <a:gd name="T25" fmla="*/ 169 h 170"/>
              <a:gd name="T26" fmla="*/ 236 w 291"/>
              <a:gd name="T27" fmla="*/ 169 h 170"/>
              <a:gd name="T28" fmla="*/ 63 w 291"/>
              <a:gd name="T29" fmla="*/ 170 h 170"/>
              <a:gd name="T30" fmla="*/ 63 w 291"/>
              <a:gd name="T31" fmla="*/ 60 h 170"/>
              <a:gd name="T32" fmla="*/ 17 w 291"/>
              <a:gd name="T33" fmla="*/ 106 h 170"/>
              <a:gd name="T34" fmla="*/ 63 w 291"/>
              <a:gd name="T35" fmla="*/ 154 h 170"/>
              <a:gd name="T36" fmla="*/ 236 w 291"/>
              <a:gd name="T37" fmla="*/ 153 h 170"/>
              <a:gd name="T38" fmla="*/ 237 w 291"/>
              <a:gd name="T39" fmla="*/ 153 h 170"/>
              <a:gd name="T40" fmla="*/ 275 w 291"/>
              <a:gd name="T41" fmla="*/ 116 h 170"/>
              <a:gd name="T42" fmla="*/ 238 w 291"/>
              <a:gd name="T43" fmla="*/ 77 h 170"/>
              <a:gd name="T44" fmla="*/ 237 w 291"/>
              <a:gd name="T45" fmla="*/ 77 h 170"/>
              <a:gd name="T46" fmla="*/ 228 w 291"/>
              <a:gd name="T47" fmla="*/ 78 h 170"/>
              <a:gd name="T48" fmla="*/ 219 w 291"/>
              <a:gd name="T49" fmla="*/ 81 h 170"/>
              <a:gd name="T50" fmla="*/ 218 w 291"/>
              <a:gd name="T51" fmla="*/ 72 h 170"/>
              <a:gd name="T52" fmla="*/ 155 w 291"/>
              <a:gd name="T53" fmla="*/ 16 h 170"/>
              <a:gd name="T54" fmla="*/ 154 w 291"/>
              <a:gd name="T55" fmla="*/ 16 h 170"/>
              <a:gd name="T56" fmla="*/ 92 w 291"/>
              <a:gd name="T57" fmla="*/ 59 h 170"/>
              <a:gd name="T58" fmla="*/ 90 w 291"/>
              <a:gd name="T59" fmla="*/ 67 h 170"/>
              <a:gd name="T60" fmla="*/ 82 w 291"/>
              <a:gd name="T61" fmla="*/ 64 h 170"/>
              <a:gd name="T62" fmla="*/ 64 w 291"/>
              <a:gd name="T63" fmla="*/ 60 h 170"/>
              <a:gd name="T64" fmla="*/ 63 w 291"/>
              <a:gd name="T65" fmla="*/ 6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1" h="170">
                <a:moveTo>
                  <a:pt x="63" y="170"/>
                </a:moveTo>
                <a:cubicBezTo>
                  <a:pt x="62" y="170"/>
                  <a:pt x="62" y="170"/>
                  <a:pt x="62" y="170"/>
                </a:cubicBezTo>
                <a:cubicBezTo>
                  <a:pt x="28" y="169"/>
                  <a:pt x="0" y="140"/>
                  <a:pt x="1" y="106"/>
                </a:cubicBezTo>
                <a:cubicBezTo>
                  <a:pt x="1" y="72"/>
                  <a:pt x="29" y="44"/>
                  <a:pt x="63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70" y="44"/>
                  <a:pt x="75" y="45"/>
                  <a:pt x="80" y="46"/>
                </a:cubicBezTo>
                <a:cubicBezTo>
                  <a:pt x="94" y="18"/>
                  <a:pt x="122" y="0"/>
                  <a:pt x="15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92" y="1"/>
                  <a:pt x="223" y="26"/>
                  <a:pt x="232" y="62"/>
                </a:cubicBezTo>
                <a:cubicBezTo>
                  <a:pt x="234" y="61"/>
                  <a:pt x="236" y="61"/>
                  <a:pt x="237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68" y="62"/>
                  <a:pt x="291" y="86"/>
                  <a:pt x="291" y="116"/>
                </a:cubicBezTo>
                <a:cubicBezTo>
                  <a:pt x="291" y="145"/>
                  <a:pt x="266" y="169"/>
                  <a:pt x="237" y="169"/>
                </a:cubicBezTo>
                <a:cubicBezTo>
                  <a:pt x="236" y="169"/>
                  <a:pt x="236" y="169"/>
                  <a:pt x="236" y="169"/>
                </a:cubicBezTo>
                <a:lnTo>
                  <a:pt x="63" y="170"/>
                </a:lnTo>
                <a:close/>
                <a:moveTo>
                  <a:pt x="63" y="60"/>
                </a:moveTo>
                <a:cubicBezTo>
                  <a:pt x="38" y="60"/>
                  <a:pt x="17" y="81"/>
                  <a:pt x="17" y="106"/>
                </a:cubicBezTo>
                <a:cubicBezTo>
                  <a:pt x="16" y="132"/>
                  <a:pt x="37" y="153"/>
                  <a:pt x="63" y="154"/>
                </a:cubicBezTo>
                <a:cubicBezTo>
                  <a:pt x="236" y="153"/>
                  <a:pt x="236" y="153"/>
                  <a:pt x="236" y="153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58" y="153"/>
                  <a:pt x="275" y="136"/>
                  <a:pt x="275" y="116"/>
                </a:cubicBezTo>
                <a:cubicBezTo>
                  <a:pt x="275" y="95"/>
                  <a:pt x="259" y="78"/>
                  <a:pt x="238" y="77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34" y="77"/>
                  <a:pt x="231" y="78"/>
                  <a:pt x="228" y="78"/>
                </a:cubicBezTo>
                <a:cubicBezTo>
                  <a:pt x="219" y="81"/>
                  <a:pt x="219" y="81"/>
                  <a:pt x="219" y="81"/>
                </a:cubicBezTo>
                <a:cubicBezTo>
                  <a:pt x="218" y="72"/>
                  <a:pt x="218" y="72"/>
                  <a:pt x="218" y="72"/>
                </a:cubicBezTo>
                <a:cubicBezTo>
                  <a:pt x="213" y="40"/>
                  <a:pt x="187" y="17"/>
                  <a:pt x="155" y="16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26" y="16"/>
                  <a:pt x="102" y="33"/>
                  <a:pt x="92" y="59"/>
                </a:cubicBezTo>
                <a:cubicBezTo>
                  <a:pt x="90" y="67"/>
                  <a:pt x="90" y="67"/>
                  <a:pt x="90" y="67"/>
                </a:cubicBezTo>
                <a:cubicBezTo>
                  <a:pt x="82" y="64"/>
                  <a:pt x="82" y="64"/>
                  <a:pt x="82" y="64"/>
                </a:cubicBezTo>
                <a:cubicBezTo>
                  <a:pt x="76" y="61"/>
                  <a:pt x="70" y="60"/>
                  <a:pt x="64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581030" y="3939436"/>
            <a:ext cx="298264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3F3F3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1109050" y="4163709"/>
            <a:ext cx="193895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1109050" y="4857358"/>
            <a:ext cx="193895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1109050" y="5570425"/>
            <a:ext cx="193895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8977830" y="4163709"/>
            <a:ext cx="193895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8977830" y="4857358"/>
            <a:ext cx="193895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8977830" y="5570425"/>
            <a:ext cx="1938951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86400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4" grpId="0" animBg="1"/>
      <p:bldP spid="125" grpId="0" animBg="1"/>
      <p:bldP spid="126" grpId="0"/>
      <p:bldP spid="127" grpId="0"/>
      <p:bldP spid="128" grpId="0"/>
      <p:bldP spid="129" grpId="0"/>
      <p:bldP spid="130" grpId="0"/>
      <p:bldP spid="131" grpId="0"/>
      <p:bldP spid="170" grpId="0" animBg="1"/>
      <p:bldP spid="171" grpId="0"/>
      <p:bldP spid="172" grpId="0"/>
      <p:bldP spid="173" grpId="0"/>
      <p:bldP spid="174" grpId="0"/>
      <p:bldP spid="175" grpId="0"/>
      <p:bldP spid="176" grpId="0"/>
      <p:bldP spid="1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2680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7" b="5557"/>
          <a:stretch>
            <a:fillRect/>
          </a:stretch>
        </p:blipFill>
        <p:spPr/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fld id="{EA01570A-8480-497D-96D4-D725A6D7C6AA}" type="slidenum">
              <a:rPr lang="en-US" smtClean="0">
                <a:cs typeface="+mn-ea"/>
                <a:sym typeface="+mn-lt"/>
              </a:rPr>
              <a:pPr>
                <a:lnSpc>
                  <a:spcPct val="130000"/>
                </a:lnSpc>
              </a:pPr>
              <a:t>5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56339" y="3465513"/>
            <a:ext cx="2340000" cy="1476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96313" y="1989138"/>
            <a:ext cx="2340000" cy="1476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>
              <a:cs typeface="+mn-ea"/>
              <a:sym typeface="+mn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847143" y="3805562"/>
            <a:ext cx="1558392" cy="840530"/>
            <a:chOff x="6877582" y="3800522"/>
            <a:chExt cx="1558392" cy="840530"/>
          </a:xfrm>
        </p:grpSpPr>
        <p:sp>
          <p:nvSpPr>
            <p:cNvPr id="17" name="TextBox 16"/>
            <p:cNvSpPr txBox="1"/>
            <p:nvPr/>
          </p:nvSpPr>
          <p:spPr>
            <a:xfrm>
              <a:off x="7378890" y="3800522"/>
              <a:ext cx="555775" cy="365732"/>
            </a:xfrm>
            <a:prstGeom prst="rect">
              <a:avLst/>
            </a:prstGeom>
            <a:noFill/>
          </p:spPr>
          <p:txBody>
            <a:bodyPr wrap="none" lIns="72000" tIns="36000" rIns="72000" bIns="36000" rtlCol="0" anchor="b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2"/>
                  </a:solidFill>
                  <a:cs typeface="+mn-ea"/>
                  <a:sym typeface="+mn-lt"/>
                </a:rPr>
                <a:t>标题</a:t>
              </a:r>
              <a:endParaRPr lang="id-ID" altLang="zh-CN" sz="16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77582" y="4107582"/>
              <a:ext cx="1558392" cy="533470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bg2"/>
                  </a:solidFill>
                  <a:cs typeface="+mn-ea"/>
                  <a:sym typeface="+mn-lt"/>
                </a:rPr>
                <a:t>Site your text here for better result.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187117" y="2329187"/>
            <a:ext cx="1558392" cy="840530"/>
            <a:chOff x="6877582" y="3800522"/>
            <a:chExt cx="1558392" cy="840530"/>
          </a:xfrm>
        </p:grpSpPr>
        <p:sp>
          <p:nvSpPr>
            <p:cNvPr id="20" name="TextBox 19"/>
            <p:cNvSpPr txBox="1"/>
            <p:nvPr/>
          </p:nvSpPr>
          <p:spPr>
            <a:xfrm>
              <a:off x="7378891" y="3800522"/>
              <a:ext cx="555775" cy="365732"/>
            </a:xfrm>
            <a:prstGeom prst="rect">
              <a:avLst/>
            </a:prstGeom>
            <a:noFill/>
          </p:spPr>
          <p:txBody>
            <a:bodyPr wrap="none" lIns="72000" tIns="36000" rIns="72000" bIns="36000" rtlCol="0" anchor="b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2"/>
                  </a:solidFill>
                  <a:cs typeface="+mn-ea"/>
                  <a:sym typeface="+mn-lt"/>
                </a:rPr>
                <a:t>标题</a:t>
              </a:r>
              <a:endParaRPr lang="id-ID" sz="16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77582" y="4107582"/>
              <a:ext cx="1558392" cy="533470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bg2"/>
                  </a:solidFill>
                  <a:cs typeface="+mn-ea"/>
                  <a:sym typeface="+mn-lt"/>
                </a:rPr>
                <a:t>Site your text here for better result.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55688" y="5084063"/>
            <a:ext cx="1908000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55687" y="5407597"/>
            <a:ext cx="467995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56338" y="5084063"/>
            <a:ext cx="1908000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56337" y="5407597"/>
            <a:ext cx="467995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2680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2680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" b="2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54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7" r="2633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6" b="11876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" r="335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r="11881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4" b="9704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34507" y="3369918"/>
            <a:ext cx="3251200" cy="2794000"/>
          </a:xfrm>
          <a:prstGeom prst="rect">
            <a:avLst/>
          </a:prstGeom>
          <a:solidFill>
            <a:schemeClr val="tx2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4338874" y="4392212"/>
            <a:ext cx="2785826" cy="103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3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点击此处添加文本信息。标题数字等都可以通过点击和重新输入进行更改，顶部“开始”面板中可以对字体、字号、颜色、行距等进行修改。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4338874" y="4081365"/>
            <a:ext cx="2731829" cy="38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9BBB59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4338874" y="3681553"/>
            <a:ext cx="2731829" cy="53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3940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iMac-Mask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52" y="1811663"/>
            <a:ext cx="5414401" cy="4964492"/>
          </a:xfrm>
          <a:prstGeom prst="rect">
            <a:avLst/>
          </a:prstGeom>
        </p:spPr>
      </p:pic>
      <p:pic>
        <p:nvPicPr>
          <p:cNvPr id="2" name="图片占位符 1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6" b="4696"/>
          <a:stretch>
            <a:fillRect/>
          </a:stretch>
        </p:blipFill>
        <p:spPr/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6786" y="2269778"/>
            <a:ext cx="48157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10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倍字间距。</a:t>
            </a:r>
          </a:p>
        </p:txBody>
      </p:sp>
      <p:sp>
        <p:nvSpPr>
          <p:cNvPr id="7" name="Oval 6"/>
          <p:cNvSpPr/>
          <p:nvPr/>
        </p:nvSpPr>
        <p:spPr>
          <a:xfrm>
            <a:off x="6340313" y="3932552"/>
            <a:ext cx="620297" cy="6202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6340313" y="5019592"/>
            <a:ext cx="620297" cy="6202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833665" y="3932552"/>
            <a:ext cx="620297" cy="6202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833665" y="5019592"/>
            <a:ext cx="620297" cy="6202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96308" y="4068292"/>
            <a:ext cx="934871" cy="361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67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96307" y="5155332"/>
            <a:ext cx="934871" cy="361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67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492062" y="4068292"/>
            <a:ext cx="934871" cy="361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67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92062" y="5155332"/>
            <a:ext cx="934871" cy="361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67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输入标题</a:t>
            </a:r>
          </a:p>
        </p:txBody>
      </p:sp>
      <p:sp>
        <p:nvSpPr>
          <p:cNvPr id="47" name="Freeform 20"/>
          <p:cNvSpPr>
            <a:spLocks noEditPoints="1"/>
          </p:cNvSpPr>
          <p:nvPr/>
        </p:nvSpPr>
        <p:spPr bwMode="auto">
          <a:xfrm>
            <a:off x="8952391" y="5138317"/>
            <a:ext cx="382843" cy="382843"/>
          </a:xfrm>
          <a:custGeom>
            <a:avLst/>
            <a:gdLst>
              <a:gd name="T0" fmla="*/ 188 w 220"/>
              <a:gd name="T1" fmla="*/ 32 h 220"/>
              <a:gd name="T2" fmla="*/ 110 w 220"/>
              <a:gd name="T3" fmla="*/ 0 h 220"/>
              <a:gd name="T4" fmla="*/ 32 w 220"/>
              <a:gd name="T5" fmla="*/ 32 h 220"/>
              <a:gd name="T6" fmla="*/ 0 w 220"/>
              <a:gd name="T7" fmla="*/ 110 h 220"/>
              <a:gd name="T8" fmla="*/ 32 w 220"/>
              <a:gd name="T9" fmla="*/ 188 h 220"/>
              <a:gd name="T10" fmla="*/ 110 w 220"/>
              <a:gd name="T11" fmla="*/ 220 h 220"/>
              <a:gd name="T12" fmla="*/ 188 w 220"/>
              <a:gd name="T13" fmla="*/ 188 h 220"/>
              <a:gd name="T14" fmla="*/ 220 w 220"/>
              <a:gd name="T15" fmla="*/ 110 h 220"/>
              <a:gd name="T16" fmla="*/ 188 w 220"/>
              <a:gd name="T17" fmla="*/ 32 h 220"/>
              <a:gd name="T18" fmla="*/ 71 w 220"/>
              <a:gd name="T19" fmla="*/ 149 h 220"/>
              <a:gd name="T20" fmla="*/ 71 w 220"/>
              <a:gd name="T21" fmla="*/ 70 h 220"/>
              <a:gd name="T22" fmla="*/ 110 w 220"/>
              <a:gd name="T23" fmla="*/ 54 h 220"/>
              <a:gd name="T24" fmla="*/ 150 w 220"/>
              <a:gd name="T25" fmla="*/ 70 h 220"/>
              <a:gd name="T26" fmla="*/ 166 w 220"/>
              <a:gd name="T27" fmla="*/ 110 h 220"/>
              <a:gd name="T28" fmla="*/ 150 w 220"/>
              <a:gd name="T29" fmla="*/ 149 h 220"/>
              <a:gd name="T30" fmla="*/ 110 w 220"/>
              <a:gd name="T31" fmla="*/ 166 h 220"/>
              <a:gd name="T32" fmla="*/ 71 w 220"/>
              <a:gd name="T33" fmla="*/ 149 h 220"/>
              <a:gd name="T34" fmla="*/ 175 w 220"/>
              <a:gd name="T35" fmla="*/ 135 h 220"/>
              <a:gd name="T36" fmla="*/ 180 w 220"/>
              <a:gd name="T37" fmla="*/ 110 h 220"/>
              <a:gd name="T38" fmla="*/ 176 w 220"/>
              <a:gd name="T39" fmla="*/ 89 h 220"/>
              <a:gd name="T40" fmla="*/ 197 w 220"/>
              <a:gd name="T41" fmla="*/ 68 h 220"/>
              <a:gd name="T42" fmla="*/ 207 w 220"/>
              <a:gd name="T43" fmla="*/ 110 h 220"/>
              <a:gd name="T44" fmla="*/ 195 w 220"/>
              <a:gd name="T45" fmla="*/ 155 h 220"/>
              <a:gd name="T46" fmla="*/ 175 w 220"/>
              <a:gd name="T47" fmla="*/ 135 h 220"/>
              <a:gd name="T48" fmla="*/ 152 w 220"/>
              <a:gd name="T49" fmla="*/ 23 h 220"/>
              <a:gd name="T50" fmla="*/ 132 w 220"/>
              <a:gd name="T51" fmla="*/ 44 h 220"/>
              <a:gd name="T52" fmla="*/ 110 w 220"/>
              <a:gd name="T53" fmla="*/ 41 h 220"/>
              <a:gd name="T54" fmla="*/ 85 w 220"/>
              <a:gd name="T55" fmla="*/ 45 h 220"/>
              <a:gd name="T56" fmla="*/ 65 w 220"/>
              <a:gd name="T57" fmla="*/ 25 h 220"/>
              <a:gd name="T58" fmla="*/ 110 w 220"/>
              <a:gd name="T59" fmla="*/ 14 h 220"/>
              <a:gd name="T60" fmla="*/ 152 w 220"/>
              <a:gd name="T61" fmla="*/ 23 h 220"/>
              <a:gd name="T62" fmla="*/ 22 w 220"/>
              <a:gd name="T63" fmla="*/ 71 h 220"/>
              <a:gd name="T64" fmla="*/ 43 w 220"/>
              <a:gd name="T65" fmla="*/ 92 h 220"/>
              <a:gd name="T66" fmla="*/ 44 w 220"/>
              <a:gd name="T67" fmla="*/ 131 h 220"/>
              <a:gd name="T68" fmla="*/ 23 w 220"/>
              <a:gd name="T69" fmla="*/ 152 h 220"/>
              <a:gd name="T70" fmla="*/ 14 w 220"/>
              <a:gd name="T71" fmla="*/ 110 h 220"/>
              <a:gd name="T72" fmla="*/ 22 w 220"/>
              <a:gd name="T73" fmla="*/ 71 h 220"/>
              <a:gd name="T74" fmla="*/ 68 w 220"/>
              <a:gd name="T75" fmla="*/ 197 h 220"/>
              <a:gd name="T76" fmla="*/ 89 w 220"/>
              <a:gd name="T77" fmla="*/ 176 h 220"/>
              <a:gd name="T78" fmla="*/ 110 w 220"/>
              <a:gd name="T79" fmla="*/ 179 h 220"/>
              <a:gd name="T80" fmla="*/ 128 w 220"/>
              <a:gd name="T81" fmla="*/ 177 h 220"/>
              <a:gd name="T82" fmla="*/ 149 w 220"/>
              <a:gd name="T83" fmla="*/ 198 h 220"/>
              <a:gd name="T84" fmla="*/ 110 w 220"/>
              <a:gd name="T85" fmla="*/ 206 h 220"/>
              <a:gd name="T86" fmla="*/ 68 w 220"/>
              <a:gd name="T87" fmla="*/ 197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0" h="220">
                <a:moveTo>
                  <a:pt x="188" y="32"/>
                </a:moveTo>
                <a:cubicBezTo>
                  <a:pt x="167" y="11"/>
                  <a:pt x="140" y="0"/>
                  <a:pt x="110" y="0"/>
                </a:cubicBezTo>
                <a:cubicBezTo>
                  <a:pt x="81" y="0"/>
                  <a:pt x="53" y="11"/>
                  <a:pt x="32" y="32"/>
                </a:cubicBezTo>
                <a:cubicBezTo>
                  <a:pt x="12" y="53"/>
                  <a:pt x="0" y="81"/>
                  <a:pt x="0" y="110"/>
                </a:cubicBezTo>
                <a:cubicBezTo>
                  <a:pt x="0" y="139"/>
                  <a:pt x="12" y="167"/>
                  <a:pt x="32" y="188"/>
                </a:cubicBezTo>
                <a:cubicBezTo>
                  <a:pt x="53" y="208"/>
                  <a:pt x="81" y="220"/>
                  <a:pt x="110" y="220"/>
                </a:cubicBezTo>
                <a:cubicBezTo>
                  <a:pt x="140" y="220"/>
                  <a:pt x="167" y="208"/>
                  <a:pt x="188" y="188"/>
                </a:cubicBezTo>
                <a:cubicBezTo>
                  <a:pt x="209" y="167"/>
                  <a:pt x="220" y="139"/>
                  <a:pt x="220" y="110"/>
                </a:cubicBezTo>
                <a:cubicBezTo>
                  <a:pt x="220" y="81"/>
                  <a:pt x="209" y="53"/>
                  <a:pt x="188" y="32"/>
                </a:cubicBezTo>
                <a:close/>
                <a:moveTo>
                  <a:pt x="71" y="149"/>
                </a:moveTo>
                <a:cubicBezTo>
                  <a:pt x="49" y="128"/>
                  <a:pt x="49" y="92"/>
                  <a:pt x="71" y="70"/>
                </a:cubicBezTo>
                <a:cubicBezTo>
                  <a:pt x="81" y="60"/>
                  <a:pt x="95" y="54"/>
                  <a:pt x="110" y="54"/>
                </a:cubicBezTo>
                <a:cubicBezTo>
                  <a:pt x="125" y="54"/>
                  <a:pt x="139" y="60"/>
                  <a:pt x="150" y="70"/>
                </a:cubicBezTo>
                <a:cubicBezTo>
                  <a:pt x="160" y="81"/>
                  <a:pt x="166" y="95"/>
                  <a:pt x="166" y="110"/>
                </a:cubicBezTo>
                <a:cubicBezTo>
                  <a:pt x="166" y="125"/>
                  <a:pt x="160" y="139"/>
                  <a:pt x="150" y="149"/>
                </a:cubicBezTo>
                <a:cubicBezTo>
                  <a:pt x="139" y="160"/>
                  <a:pt x="125" y="166"/>
                  <a:pt x="110" y="166"/>
                </a:cubicBezTo>
                <a:cubicBezTo>
                  <a:pt x="95" y="166"/>
                  <a:pt x="81" y="160"/>
                  <a:pt x="71" y="149"/>
                </a:cubicBezTo>
                <a:close/>
                <a:moveTo>
                  <a:pt x="175" y="135"/>
                </a:moveTo>
                <a:cubicBezTo>
                  <a:pt x="178" y="127"/>
                  <a:pt x="180" y="119"/>
                  <a:pt x="180" y="110"/>
                </a:cubicBezTo>
                <a:cubicBezTo>
                  <a:pt x="180" y="103"/>
                  <a:pt x="178" y="95"/>
                  <a:pt x="176" y="89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203" y="81"/>
                  <a:pt x="207" y="95"/>
                  <a:pt x="207" y="110"/>
                </a:cubicBezTo>
                <a:cubicBezTo>
                  <a:pt x="207" y="126"/>
                  <a:pt x="203" y="142"/>
                  <a:pt x="195" y="155"/>
                </a:cubicBezTo>
                <a:lnTo>
                  <a:pt x="175" y="135"/>
                </a:lnTo>
                <a:close/>
                <a:moveTo>
                  <a:pt x="152" y="23"/>
                </a:moveTo>
                <a:cubicBezTo>
                  <a:pt x="132" y="44"/>
                  <a:pt x="132" y="44"/>
                  <a:pt x="132" y="44"/>
                </a:cubicBezTo>
                <a:cubicBezTo>
                  <a:pt x="125" y="42"/>
                  <a:pt x="118" y="41"/>
                  <a:pt x="110" y="41"/>
                </a:cubicBezTo>
                <a:cubicBezTo>
                  <a:pt x="102" y="41"/>
                  <a:pt x="93" y="42"/>
                  <a:pt x="85" y="45"/>
                </a:cubicBezTo>
                <a:cubicBezTo>
                  <a:pt x="65" y="25"/>
                  <a:pt x="65" y="25"/>
                  <a:pt x="65" y="25"/>
                </a:cubicBezTo>
                <a:cubicBezTo>
                  <a:pt x="79" y="17"/>
                  <a:pt x="94" y="14"/>
                  <a:pt x="110" y="14"/>
                </a:cubicBezTo>
                <a:cubicBezTo>
                  <a:pt x="125" y="14"/>
                  <a:pt x="139" y="17"/>
                  <a:pt x="152" y="23"/>
                </a:cubicBezTo>
                <a:close/>
                <a:moveTo>
                  <a:pt x="22" y="71"/>
                </a:moveTo>
                <a:cubicBezTo>
                  <a:pt x="43" y="92"/>
                  <a:pt x="43" y="92"/>
                  <a:pt x="43" y="92"/>
                </a:cubicBezTo>
                <a:cubicBezTo>
                  <a:pt x="40" y="105"/>
                  <a:pt x="40" y="119"/>
                  <a:pt x="44" y="131"/>
                </a:cubicBezTo>
                <a:cubicBezTo>
                  <a:pt x="23" y="152"/>
                  <a:pt x="23" y="152"/>
                  <a:pt x="23" y="152"/>
                </a:cubicBezTo>
                <a:cubicBezTo>
                  <a:pt x="17" y="139"/>
                  <a:pt x="14" y="125"/>
                  <a:pt x="14" y="110"/>
                </a:cubicBezTo>
                <a:cubicBezTo>
                  <a:pt x="14" y="96"/>
                  <a:pt x="17" y="83"/>
                  <a:pt x="22" y="71"/>
                </a:cubicBezTo>
                <a:close/>
                <a:moveTo>
                  <a:pt x="68" y="197"/>
                </a:moveTo>
                <a:cubicBezTo>
                  <a:pt x="89" y="176"/>
                  <a:pt x="89" y="176"/>
                  <a:pt x="89" y="176"/>
                </a:cubicBezTo>
                <a:cubicBezTo>
                  <a:pt x="96" y="178"/>
                  <a:pt x="103" y="179"/>
                  <a:pt x="110" y="179"/>
                </a:cubicBezTo>
                <a:cubicBezTo>
                  <a:pt x="116" y="179"/>
                  <a:pt x="122" y="178"/>
                  <a:pt x="128" y="177"/>
                </a:cubicBezTo>
                <a:cubicBezTo>
                  <a:pt x="149" y="198"/>
                  <a:pt x="149" y="198"/>
                  <a:pt x="149" y="198"/>
                </a:cubicBezTo>
                <a:cubicBezTo>
                  <a:pt x="137" y="204"/>
                  <a:pt x="124" y="206"/>
                  <a:pt x="110" y="206"/>
                </a:cubicBezTo>
                <a:cubicBezTo>
                  <a:pt x="95" y="206"/>
                  <a:pt x="81" y="203"/>
                  <a:pt x="68" y="19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6442078" y="5267577"/>
            <a:ext cx="416765" cy="124323"/>
            <a:chOff x="5043488" y="4575175"/>
            <a:chExt cx="936626" cy="279400"/>
          </a:xfrm>
          <a:solidFill>
            <a:schemeClr val="bg2"/>
          </a:solidFill>
        </p:grpSpPr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5043488" y="4575175"/>
              <a:ext cx="420688" cy="279400"/>
            </a:xfrm>
            <a:custGeom>
              <a:avLst/>
              <a:gdLst>
                <a:gd name="T0" fmla="*/ 103 w 111"/>
                <a:gd name="T1" fmla="*/ 50 h 71"/>
                <a:gd name="T2" fmla="*/ 95 w 111"/>
                <a:gd name="T3" fmla="*/ 55 h 71"/>
                <a:gd name="T4" fmla="*/ 16 w 111"/>
                <a:gd name="T5" fmla="*/ 55 h 71"/>
                <a:gd name="T6" fmla="*/ 16 w 111"/>
                <a:gd name="T7" fmla="*/ 16 h 71"/>
                <a:gd name="T8" fmla="*/ 95 w 111"/>
                <a:gd name="T9" fmla="*/ 16 h 71"/>
                <a:gd name="T10" fmla="*/ 103 w 111"/>
                <a:gd name="T11" fmla="*/ 22 h 71"/>
                <a:gd name="T12" fmla="*/ 111 w 111"/>
                <a:gd name="T13" fmla="*/ 14 h 71"/>
                <a:gd name="T14" fmla="*/ 97 w 111"/>
                <a:gd name="T15" fmla="*/ 0 h 71"/>
                <a:gd name="T16" fmla="*/ 14 w 111"/>
                <a:gd name="T17" fmla="*/ 0 h 71"/>
                <a:gd name="T18" fmla="*/ 0 w 111"/>
                <a:gd name="T19" fmla="*/ 14 h 71"/>
                <a:gd name="T20" fmla="*/ 0 w 111"/>
                <a:gd name="T21" fmla="*/ 58 h 71"/>
                <a:gd name="T22" fmla="*/ 14 w 111"/>
                <a:gd name="T23" fmla="*/ 71 h 71"/>
                <a:gd name="T24" fmla="*/ 97 w 111"/>
                <a:gd name="T25" fmla="*/ 71 h 71"/>
                <a:gd name="T26" fmla="*/ 111 w 111"/>
                <a:gd name="T27" fmla="*/ 58 h 71"/>
                <a:gd name="T28" fmla="*/ 103 w 111"/>
                <a:gd name="T2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1">
                  <a:moveTo>
                    <a:pt x="103" y="50"/>
                  </a:moveTo>
                  <a:cubicBezTo>
                    <a:pt x="99" y="50"/>
                    <a:pt x="96" y="52"/>
                    <a:pt x="95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6" y="19"/>
                    <a:pt x="99" y="22"/>
                    <a:pt x="103" y="22"/>
                  </a:cubicBezTo>
                  <a:cubicBezTo>
                    <a:pt x="107" y="22"/>
                    <a:pt x="111" y="18"/>
                    <a:pt x="111" y="14"/>
                  </a:cubicBezTo>
                  <a:cubicBezTo>
                    <a:pt x="111" y="6"/>
                    <a:pt x="105" y="0"/>
                    <a:pt x="9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6" y="71"/>
                    <a:pt x="14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5" y="71"/>
                    <a:pt x="111" y="65"/>
                    <a:pt x="111" y="58"/>
                  </a:cubicBezTo>
                  <a:cubicBezTo>
                    <a:pt x="111" y="53"/>
                    <a:pt x="107" y="50"/>
                    <a:pt x="10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5559426" y="4575175"/>
              <a:ext cx="420688" cy="279400"/>
            </a:xfrm>
            <a:custGeom>
              <a:avLst/>
              <a:gdLst>
                <a:gd name="T0" fmla="*/ 97 w 111"/>
                <a:gd name="T1" fmla="*/ 0 h 71"/>
                <a:gd name="T2" fmla="*/ 14 w 111"/>
                <a:gd name="T3" fmla="*/ 0 h 71"/>
                <a:gd name="T4" fmla="*/ 0 w 111"/>
                <a:gd name="T5" fmla="*/ 14 h 71"/>
                <a:gd name="T6" fmla="*/ 8 w 111"/>
                <a:gd name="T7" fmla="*/ 22 h 71"/>
                <a:gd name="T8" fmla="*/ 16 w 111"/>
                <a:gd name="T9" fmla="*/ 16 h 71"/>
                <a:gd name="T10" fmla="*/ 95 w 111"/>
                <a:gd name="T11" fmla="*/ 16 h 71"/>
                <a:gd name="T12" fmla="*/ 95 w 111"/>
                <a:gd name="T13" fmla="*/ 55 h 71"/>
                <a:gd name="T14" fmla="*/ 16 w 111"/>
                <a:gd name="T15" fmla="*/ 55 h 71"/>
                <a:gd name="T16" fmla="*/ 8 w 111"/>
                <a:gd name="T17" fmla="*/ 50 h 71"/>
                <a:gd name="T18" fmla="*/ 0 w 111"/>
                <a:gd name="T19" fmla="*/ 58 h 71"/>
                <a:gd name="T20" fmla="*/ 14 w 111"/>
                <a:gd name="T21" fmla="*/ 71 h 71"/>
                <a:gd name="T22" fmla="*/ 97 w 111"/>
                <a:gd name="T23" fmla="*/ 71 h 71"/>
                <a:gd name="T24" fmla="*/ 111 w 111"/>
                <a:gd name="T25" fmla="*/ 58 h 71"/>
                <a:gd name="T26" fmla="*/ 111 w 111"/>
                <a:gd name="T27" fmla="*/ 14 h 71"/>
                <a:gd name="T28" fmla="*/ 97 w 11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1">
                  <a:moveTo>
                    <a:pt x="9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8"/>
                    <a:pt x="4" y="22"/>
                    <a:pt x="8" y="22"/>
                  </a:cubicBezTo>
                  <a:cubicBezTo>
                    <a:pt x="12" y="22"/>
                    <a:pt x="15" y="19"/>
                    <a:pt x="16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5" y="52"/>
                    <a:pt x="12" y="50"/>
                    <a:pt x="8" y="50"/>
                  </a:cubicBezTo>
                  <a:cubicBezTo>
                    <a:pt x="4" y="50"/>
                    <a:pt x="0" y="53"/>
                    <a:pt x="0" y="58"/>
                  </a:cubicBezTo>
                  <a:cubicBezTo>
                    <a:pt x="0" y="65"/>
                    <a:pt x="7" y="71"/>
                    <a:pt x="14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5" y="71"/>
                    <a:pt x="111" y="65"/>
                    <a:pt x="111" y="58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6"/>
                    <a:pt x="105" y="0"/>
                    <a:pt x="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5335588" y="4684713"/>
              <a:ext cx="349250" cy="63500"/>
            </a:xfrm>
            <a:custGeom>
              <a:avLst/>
              <a:gdLst>
                <a:gd name="T0" fmla="*/ 0 w 92"/>
                <a:gd name="T1" fmla="*/ 8 h 16"/>
                <a:gd name="T2" fmla="*/ 8 w 92"/>
                <a:gd name="T3" fmla="*/ 16 h 16"/>
                <a:gd name="T4" fmla="*/ 84 w 92"/>
                <a:gd name="T5" fmla="*/ 16 h 16"/>
                <a:gd name="T6" fmla="*/ 92 w 92"/>
                <a:gd name="T7" fmla="*/ 8 h 16"/>
                <a:gd name="T8" fmla="*/ 84 w 92"/>
                <a:gd name="T9" fmla="*/ 0 h 16"/>
                <a:gd name="T10" fmla="*/ 8 w 92"/>
                <a:gd name="T11" fmla="*/ 0 h 16"/>
                <a:gd name="T12" fmla="*/ 0 w 92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9" y="16"/>
                    <a:pt x="92" y="12"/>
                    <a:pt x="92" y="8"/>
                  </a:cubicBezTo>
                  <a:cubicBezTo>
                    <a:pt x="92" y="3"/>
                    <a:pt x="89" y="0"/>
                    <a:pt x="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510057" y="4071998"/>
            <a:ext cx="280809" cy="341404"/>
            <a:chOff x="5884862" y="4960937"/>
            <a:chExt cx="301626" cy="366713"/>
          </a:xfrm>
          <a:solidFill>
            <a:schemeClr val="bg2"/>
          </a:solidFill>
        </p:grpSpPr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5884862" y="4960937"/>
              <a:ext cx="301626" cy="366713"/>
            </a:xfrm>
            <a:custGeom>
              <a:avLst/>
              <a:gdLst>
                <a:gd name="T0" fmla="*/ 138 w 151"/>
                <a:gd name="T1" fmla="*/ 64 h 185"/>
                <a:gd name="T2" fmla="*/ 138 w 151"/>
                <a:gd name="T3" fmla="*/ 62 h 185"/>
                <a:gd name="T4" fmla="*/ 76 w 151"/>
                <a:gd name="T5" fmla="*/ 0 h 185"/>
                <a:gd name="T6" fmla="*/ 14 w 151"/>
                <a:gd name="T7" fmla="*/ 62 h 185"/>
                <a:gd name="T8" fmla="*/ 14 w 151"/>
                <a:gd name="T9" fmla="*/ 64 h 185"/>
                <a:gd name="T10" fmla="*/ 0 w 151"/>
                <a:gd name="T11" fmla="*/ 88 h 185"/>
                <a:gd name="T12" fmla="*/ 0 w 151"/>
                <a:gd name="T13" fmla="*/ 157 h 185"/>
                <a:gd name="T14" fmla="*/ 28 w 151"/>
                <a:gd name="T15" fmla="*/ 185 h 185"/>
                <a:gd name="T16" fmla="*/ 123 w 151"/>
                <a:gd name="T17" fmla="*/ 185 h 185"/>
                <a:gd name="T18" fmla="*/ 151 w 151"/>
                <a:gd name="T19" fmla="*/ 157 h 185"/>
                <a:gd name="T20" fmla="*/ 151 w 151"/>
                <a:gd name="T21" fmla="*/ 88 h 185"/>
                <a:gd name="T22" fmla="*/ 138 w 151"/>
                <a:gd name="T23" fmla="*/ 64 h 185"/>
                <a:gd name="T24" fmla="*/ 76 w 151"/>
                <a:gd name="T25" fmla="*/ 16 h 185"/>
                <a:gd name="T26" fmla="*/ 122 w 151"/>
                <a:gd name="T27" fmla="*/ 60 h 185"/>
                <a:gd name="T28" fmla="*/ 30 w 151"/>
                <a:gd name="T29" fmla="*/ 60 h 185"/>
                <a:gd name="T30" fmla="*/ 76 w 151"/>
                <a:gd name="T31" fmla="*/ 16 h 185"/>
                <a:gd name="T32" fmla="*/ 135 w 151"/>
                <a:gd name="T33" fmla="*/ 157 h 185"/>
                <a:gd name="T34" fmla="*/ 123 w 151"/>
                <a:gd name="T35" fmla="*/ 169 h 185"/>
                <a:gd name="T36" fmla="*/ 28 w 151"/>
                <a:gd name="T37" fmla="*/ 169 h 185"/>
                <a:gd name="T38" fmla="*/ 16 w 151"/>
                <a:gd name="T39" fmla="*/ 157 h 185"/>
                <a:gd name="T40" fmla="*/ 16 w 151"/>
                <a:gd name="T41" fmla="*/ 88 h 185"/>
                <a:gd name="T42" fmla="*/ 28 w 151"/>
                <a:gd name="T43" fmla="*/ 76 h 185"/>
                <a:gd name="T44" fmla="*/ 123 w 151"/>
                <a:gd name="T45" fmla="*/ 76 h 185"/>
                <a:gd name="T46" fmla="*/ 135 w 151"/>
                <a:gd name="T47" fmla="*/ 88 h 185"/>
                <a:gd name="T48" fmla="*/ 135 w 151"/>
                <a:gd name="T49" fmla="*/ 15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85">
                  <a:moveTo>
                    <a:pt x="138" y="64"/>
                  </a:moveTo>
                  <a:cubicBezTo>
                    <a:pt x="138" y="64"/>
                    <a:pt x="138" y="63"/>
                    <a:pt x="138" y="62"/>
                  </a:cubicBezTo>
                  <a:cubicBezTo>
                    <a:pt x="138" y="28"/>
                    <a:pt x="110" y="0"/>
                    <a:pt x="76" y="0"/>
                  </a:cubicBezTo>
                  <a:cubicBezTo>
                    <a:pt x="42" y="0"/>
                    <a:pt x="14" y="28"/>
                    <a:pt x="14" y="62"/>
                  </a:cubicBezTo>
                  <a:cubicBezTo>
                    <a:pt x="14" y="63"/>
                    <a:pt x="14" y="64"/>
                    <a:pt x="14" y="64"/>
                  </a:cubicBezTo>
                  <a:cubicBezTo>
                    <a:pt x="6" y="69"/>
                    <a:pt x="0" y="78"/>
                    <a:pt x="0" y="8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73"/>
                    <a:pt x="13" y="185"/>
                    <a:pt x="28" y="185"/>
                  </a:cubicBezTo>
                  <a:cubicBezTo>
                    <a:pt x="123" y="185"/>
                    <a:pt x="123" y="185"/>
                    <a:pt x="123" y="185"/>
                  </a:cubicBezTo>
                  <a:cubicBezTo>
                    <a:pt x="139" y="185"/>
                    <a:pt x="151" y="173"/>
                    <a:pt x="151" y="157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78"/>
                    <a:pt x="146" y="69"/>
                    <a:pt x="138" y="64"/>
                  </a:cubicBezTo>
                  <a:close/>
                  <a:moveTo>
                    <a:pt x="76" y="16"/>
                  </a:moveTo>
                  <a:cubicBezTo>
                    <a:pt x="101" y="16"/>
                    <a:pt x="121" y="36"/>
                    <a:pt x="122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36"/>
                    <a:pt x="51" y="16"/>
                    <a:pt x="76" y="16"/>
                  </a:cubicBezTo>
                  <a:close/>
                  <a:moveTo>
                    <a:pt x="135" y="157"/>
                  </a:moveTo>
                  <a:cubicBezTo>
                    <a:pt x="135" y="164"/>
                    <a:pt x="130" y="169"/>
                    <a:pt x="123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2" y="169"/>
                    <a:pt x="16" y="164"/>
                    <a:pt x="16" y="157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2"/>
                    <a:pt x="22" y="76"/>
                    <a:pt x="28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30" y="76"/>
                    <a:pt x="135" y="82"/>
                    <a:pt x="135" y="88"/>
                  </a:cubicBezTo>
                  <a:lnTo>
                    <a:pt x="135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6007100" y="5159375"/>
              <a:ext cx="58738" cy="109538"/>
            </a:xfrm>
            <a:custGeom>
              <a:avLst/>
              <a:gdLst>
                <a:gd name="T0" fmla="*/ 30 w 30"/>
                <a:gd name="T1" fmla="*/ 15 h 55"/>
                <a:gd name="T2" fmla="*/ 15 w 30"/>
                <a:gd name="T3" fmla="*/ 0 h 55"/>
                <a:gd name="T4" fmla="*/ 0 w 30"/>
                <a:gd name="T5" fmla="*/ 15 h 55"/>
                <a:gd name="T6" fmla="*/ 6 w 30"/>
                <a:gd name="T7" fmla="*/ 27 h 55"/>
                <a:gd name="T8" fmla="*/ 3 w 30"/>
                <a:gd name="T9" fmla="*/ 53 h 55"/>
                <a:gd name="T10" fmla="*/ 3 w 30"/>
                <a:gd name="T11" fmla="*/ 55 h 55"/>
                <a:gd name="T12" fmla="*/ 5 w 30"/>
                <a:gd name="T13" fmla="*/ 55 h 55"/>
                <a:gd name="T14" fmla="*/ 25 w 30"/>
                <a:gd name="T15" fmla="*/ 55 h 55"/>
                <a:gd name="T16" fmla="*/ 25 w 30"/>
                <a:gd name="T17" fmla="*/ 55 h 55"/>
                <a:gd name="T18" fmla="*/ 27 w 30"/>
                <a:gd name="T19" fmla="*/ 53 h 55"/>
                <a:gd name="T20" fmla="*/ 27 w 30"/>
                <a:gd name="T21" fmla="*/ 53 h 55"/>
                <a:gd name="T22" fmla="*/ 24 w 30"/>
                <a:gd name="T23" fmla="*/ 27 h 55"/>
                <a:gd name="T24" fmla="*/ 30 w 30"/>
                <a:gd name="T25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55">
                  <a:moveTo>
                    <a:pt x="30" y="15"/>
                  </a:move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0"/>
                    <a:pt x="2" y="24"/>
                    <a:pt x="6" y="27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4"/>
                    <a:pt x="3" y="55"/>
                  </a:cubicBezTo>
                  <a:cubicBezTo>
                    <a:pt x="4" y="55"/>
                    <a:pt x="4" y="55"/>
                    <a:pt x="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7" y="54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8" y="24"/>
                    <a:pt x="30" y="20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endParaRPr>
            </a:p>
          </p:txBody>
        </p:sp>
      </p:grpSp>
      <p:sp>
        <p:nvSpPr>
          <p:cNvPr id="64" name="Freeform 35"/>
          <p:cNvSpPr>
            <a:spLocks noEditPoints="1"/>
          </p:cNvSpPr>
          <p:nvPr/>
        </p:nvSpPr>
        <p:spPr bwMode="auto">
          <a:xfrm>
            <a:off x="8952391" y="4051645"/>
            <a:ext cx="382843" cy="382107"/>
          </a:xfrm>
          <a:custGeom>
            <a:avLst/>
            <a:gdLst>
              <a:gd name="T0" fmla="*/ 194 w 217"/>
              <a:gd name="T1" fmla="*/ 23 h 217"/>
              <a:gd name="T2" fmla="*/ 140 w 217"/>
              <a:gd name="T3" fmla="*/ 0 h 217"/>
              <a:gd name="T4" fmla="*/ 85 w 217"/>
              <a:gd name="T5" fmla="*/ 23 h 217"/>
              <a:gd name="T6" fmla="*/ 81 w 217"/>
              <a:gd name="T7" fmla="*/ 126 h 217"/>
              <a:gd name="T8" fmla="*/ 68 w 217"/>
              <a:gd name="T9" fmla="*/ 139 h 217"/>
              <a:gd name="T10" fmla="*/ 49 w 217"/>
              <a:gd name="T11" fmla="*/ 143 h 217"/>
              <a:gd name="T12" fmla="*/ 7 w 217"/>
              <a:gd name="T13" fmla="*/ 185 h 217"/>
              <a:gd name="T14" fmla="*/ 7 w 217"/>
              <a:gd name="T15" fmla="*/ 210 h 217"/>
              <a:gd name="T16" fmla="*/ 7 w 217"/>
              <a:gd name="T17" fmla="*/ 210 h 217"/>
              <a:gd name="T18" fmla="*/ 32 w 217"/>
              <a:gd name="T19" fmla="*/ 210 h 217"/>
              <a:gd name="T20" fmla="*/ 74 w 217"/>
              <a:gd name="T21" fmla="*/ 168 h 217"/>
              <a:gd name="T22" fmla="*/ 78 w 217"/>
              <a:gd name="T23" fmla="*/ 148 h 217"/>
              <a:gd name="T24" fmla="*/ 90 w 217"/>
              <a:gd name="T25" fmla="*/ 136 h 217"/>
              <a:gd name="T26" fmla="*/ 140 w 217"/>
              <a:gd name="T27" fmla="*/ 154 h 217"/>
              <a:gd name="T28" fmla="*/ 194 w 217"/>
              <a:gd name="T29" fmla="*/ 131 h 217"/>
              <a:gd name="T30" fmla="*/ 217 w 217"/>
              <a:gd name="T31" fmla="*/ 77 h 217"/>
              <a:gd name="T32" fmla="*/ 194 w 217"/>
              <a:gd name="T33" fmla="*/ 23 h 217"/>
              <a:gd name="T34" fmla="*/ 183 w 217"/>
              <a:gd name="T35" fmla="*/ 120 h 217"/>
              <a:gd name="T36" fmla="*/ 140 w 217"/>
              <a:gd name="T37" fmla="*/ 138 h 217"/>
              <a:gd name="T38" fmla="*/ 97 w 217"/>
              <a:gd name="T39" fmla="*/ 120 h 217"/>
              <a:gd name="T40" fmla="*/ 97 w 217"/>
              <a:gd name="T41" fmla="*/ 34 h 217"/>
              <a:gd name="T42" fmla="*/ 140 w 217"/>
              <a:gd name="T43" fmla="*/ 16 h 217"/>
              <a:gd name="T44" fmla="*/ 183 w 217"/>
              <a:gd name="T45" fmla="*/ 34 h 217"/>
              <a:gd name="T46" fmla="*/ 201 w 217"/>
              <a:gd name="T47" fmla="*/ 77 h 217"/>
              <a:gd name="T48" fmla="*/ 183 w 217"/>
              <a:gd name="T49" fmla="*/ 12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17" h="217">
                <a:moveTo>
                  <a:pt x="194" y="23"/>
                </a:moveTo>
                <a:cubicBezTo>
                  <a:pt x="180" y="8"/>
                  <a:pt x="160" y="0"/>
                  <a:pt x="140" y="0"/>
                </a:cubicBezTo>
                <a:cubicBezTo>
                  <a:pt x="119" y="0"/>
                  <a:pt x="100" y="8"/>
                  <a:pt x="85" y="23"/>
                </a:cubicBezTo>
                <a:cubicBezTo>
                  <a:pt x="57" y="51"/>
                  <a:pt x="56" y="96"/>
                  <a:pt x="81" y="126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62" y="136"/>
                  <a:pt x="54" y="137"/>
                  <a:pt x="49" y="143"/>
                </a:cubicBezTo>
                <a:cubicBezTo>
                  <a:pt x="7" y="185"/>
                  <a:pt x="7" y="185"/>
                  <a:pt x="7" y="185"/>
                </a:cubicBezTo>
                <a:cubicBezTo>
                  <a:pt x="0" y="192"/>
                  <a:pt x="0" y="203"/>
                  <a:pt x="7" y="210"/>
                </a:cubicBezTo>
                <a:cubicBezTo>
                  <a:pt x="7" y="210"/>
                  <a:pt x="7" y="210"/>
                  <a:pt x="7" y="210"/>
                </a:cubicBezTo>
                <a:cubicBezTo>
                  <a:pt x="14" y="217"/>
                  <a:pt x="25" y="217"/>
                  <a:pt x="32" y="210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79" y="162"/>
                  <a:pt x="81" y="155"/>
                  <a:pt x="78" y="148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104" y="147"/>
                  <a:pt x="122" y="154"/>
                  <a:pt x="140" y="154"/>
                </a:cubicBezTo>
                <a:cubicBezTo>
                  <a:pt x="160" y="154"/>
                  <a:pt x="180" y="146"/>
                  <a:pt x="194" y="131"/>
                </a:cubicBezTo>
                <a:cubicBezTo>
                  <a:pt x="209" y="117"/>
                  <a:pt x="217" y="97"/>
                  <a:pt x="217" y="77"/>
                </a:cubicBezTo>
                <a:cubicBezTo>
                  <a:pt x="217" y="56"/>
                  <a:pt x="209" y="37"/>
                  <a:pt x="194" y="23"/>
                </a:cubicBezTo>
                <a:close/>
                <a:moveTo>
                  <a:pt x="183" y="120"/>
                </a:moveTo>
                <a:cubicBezTo>
                  <a:pt x="171" y="132"/>
                  <a:pt x="156" y="138"/>
                  <a:pt x="140" y="138"/>
                </a:cubicBezTo>
                <a:cubicBezTo>
                  <a:pt x="124" y="138"/>
                  <a:pt x="108" y="132"/>
                  <a:pt x="97" y="120"/>
                </a:cubicBezTo>
                <a:cubicBezTo>
                  <a:pt x="73" y="96"/>
                  <a:pt x="73" y="58"/>
                  <a:pt x="97" y="34"/>
                </a:cubicBezTo>
                <a:cubicBezTo>
                  <a:pt x="108" y="22"/>
                  <a:pt x="124" y="16"/>
                  <a:pt x="140" y="16"/>
                </a:cubicBezTo>
                <a:cubicBezTo>
                  <a:pt x="156" y="16"/>
                  <a:pt x="171" y="22"/>
                  <a:pt x="183" y="34"/>
                </a:cubicBezTo>
                <a:cubicBezTo>
                  <a:pt x="194" y="45"/>
                  <a:pt x="201" y="61"/>
                  <a:pt x="201" y="77"/>
                </a:cubicBezTo>
                <a:cubicBezTo>
                  <a:pt x="201" y="93"/>
                  <a:pt x="194" y="109"/>
                  <a:pt x="183" y="12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515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47" grpId="0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08" y="2011680"/>
            <a:ext cx="2391069" cy="41962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88" y="2011680"/>
            <a:ext cx="2391069" cy="41962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30877" y="2378012"/>
            <a:ext cx="29077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90789" y="2011680"/>
            <a:ext cx="1467068" cy="458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  <a:endParaRPr kumimoji="0" lang="id-ID" sz="2000" b="1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053" y="2378012"/>
            <a:ext cx="2907769" cy="792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83965" y="2011680"/>
            <a:ext cx="1467068" cy="458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  <a:endParaRPr kumimoji="0" lang="id-ID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56853" y="3603126"/>
            <a:ext cx="2762019" cy="264160"/>
          </a:xfrm>
          <a:prstGeom prst="rect">
            <a:avLst/>
          </a:prstGeom>
          <a:pattFill prst="pct20">
            <a:fgClr>
              <a:schemeClr val="tx1">
                <a:lumMod val="60000"/>
                <a:lumOff val="40000"/>
              </a:schemeClr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56853" y="3603126"/>
            <a:ext cx="2194560" cy="26416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0653" y="3289253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6853" y="4351303"/>
            <a:ext cx="2762019" cy="264160"/>
          </a:xfrm>
          <a:prstGeom prst="rect">
            <a:avLst/>
          </a:prstGeom>
          <a:pattFill prst="pct20">
            <a:fgClr>
              <a:schemeClr val="tx1">
                <a:lumMod val="60000"/>
                <a:lumOff val="40000"/>
              </a:schemeClr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56853" y="4351303"/>
            <a:ext cx="1737360" cy="264160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0653" y="4037430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856853" y="5113239"/>
            <a:ext cx="2762019" cy="264160"/>
          </a:xfrm>
          <a:prstGeom prst="rect">
            <a:avLst/>
          </a:prstGeom>
          <a:pattFill prst="pct20">
            <a:fgClr>
              <a:schemeClr val="tx1">
                <a:lumMod val="60000"/>
                <a:lumOff val="40000"/>
              </a:schemeClr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56853" y="5113239"/>
            <a:ext cx="2560320" cy="264160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0653" y="4799366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  <a:endParaRPr kumimoji="0" lang="id-ID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11244" y="3562351"/>
            <a:ext cx="2762019" cy="264160"/>
          </a:xfrm>
          <a:prstGeom prst="rect">
            <a:avLst/>
          </a:prstGeom>
          <a:pattFill prst="pct20">
            <a:fgClr>
              <a:schemeClr val="tx1">
                <a:lumMod val="60000"/>
                <a:lumOff val="40000"/>
              </a:schemeClr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011244" y="3562351"/>
            <a:ext cx="2377440" cy="26416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35044" y="3248478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  <a:endParaRPr kumimoji="0" lang="id-ID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011244" y="4310528"/>
            <a:ext cx="2762019" cy="264160"/>
          </a:xfrm>
          <a:prstGeom prst="rect">
            <a:avLst/>
          </a:prstGeom>
          <a:pattFill prst="pct20">
            <a:fgClr>
              <a:schemeClr val="tx1">
                <a:lumMod val="60000"/>
                <a:lumOff val="40000"/>
              </a:schemeClr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011244" y="4310528"/>
            <a:ext cx="2194560" cy="264160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35044" y="3996655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  <a:endParaRPr kumimoji="0" lang="id-ID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11244" y="5072464"/>
            <a:ext cx="2762019" cy="264160"/>
          </a:xfrm>
          <a:prstGeom prst="rect">
            <a:avLst/>
          </a:prstGeom>
          <a:pattFill prst="pct20">
            <a:fgClr>
              <a:schemeClr val="tx1">
                <a:lumMod val="60000"/>
                <a:lumOff val="40000"/>
              </a:schemeClr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11244" y="5072464"/>
            <a:ext cx="2468880" cy="264160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35044" y="4758591"/>
            <a:ext cx="1082348" cy="348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Lato Light"/>
                <a:ea typeface="+mn-ea"/>
                <a:cs typeface="+mn-cs"/>
                <a:sym typeface="+mn-lt"/>
              </a:rPr>
              <a:t>请输入标题</a:t>
            </a:r>
            <a:endParaRPr kumimoji="0" lang="id-ID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Lato Light"/>
              <a:ea typeface="+mn-ea"/>
              <a:cs typeface="+mn-cs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0" r="30270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7" r="316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271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 animBg="1"/>
          <p:bldP spid="15" grpId="0" animBg="1"/>
          <p:bldP spid="16" grpId="0"/>
          <p:bldP spid="17" grpId="0" animBg="1"/>
          <p:bldP spid="18" grpId="0" animBg="1"/>
          <p:bldP spid="19" grpId="0"/>
          <p:bldP spid="20" grpId="0" animBg="1"/>
          <p:bldP spid="21" grpId="0" animBg="1"/>
          <p:bldP spid="22" grpId="0"/>
          <p:bldP spid="23" grpId="0" animBg="1"/>
          <p:bldP spid="24" grpId="0" animBg="1"/>
          <p:bldP spid="25" grpId="0"/>
          <p:bldP spid="26" grpId="0" animBg="1"/>
          <p:bldP spid="27" grpId="0" animBg="1"/>
          <p:bldP spid="28" grpId="0"/>
          <p:bldP spid="29" grpId="0" animBg="1"/>
          <p:bldP spid="30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 animBg="1"/>
          <p:bldP spid="15" grpId="0" animBg="1"/>
          <p:bldP spid="16" grpId="0"/>
          <p:bldP spid="17" grpId="0" animBg="1"/>
          <p:bldP spid="18" grpId="0" animBg="1"/>
          <p:bldP spid="19" grpId="0"/>
          <p:bldP spid="20" grpId="0" animBg="1"/>
          <p:bldP spid="21" grpId="0" animBg="1"/>
          <p:bldP spid="22" grpId="0"/>
          <p:bldP spid="23" grpId="0" animBg="1"/>
          <p:bldP spid="24" grpId="0" animBg="1"/>
          <p:bldP spid="25" grpId="0"/>
          <p:bldP spid="26" grpId="0" animBg="1"/>
          <p:bldP spid="27" grpId="0" animBg="1"/>
          <p:bldP spid="28" grpId="0"/>
          <p:bldP spid="29" grpId="0" animBg="1"/>
          <p:bldP spid="30" grpId="0" animBg="1"/>
          <p:bldP spid="3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请输入标题内容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fld id="{EA01570A-8480-497D-96D4-D725A6D7C6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1892878" y="2676797"/>
            <a:ext cx="2384847" cy="4494204"/>
          </a:xfrm>
          <a:custGeom>
            <a:avLst/>
            <a:gdLst>
              <a:gd name="T0" fmla="*/ 370 w 1064"/>
              <a:gd name="T1" fmla="*/ 30 h 2005"/>
              <a:gd name="T2" fmla="*/ 182 w 1064"/>
              <a:gd name="T3" fmla="*/ 111 h 2005"/>
              <a:gd name="T4" fmla="*/ 263 w 1064"/>
              <a:gd name="T5" fmla="*/ 300 h 2005"/>
              <a:gd name="T6" fmla="*/ 756 w 1064"/>
              <a:gd name="T7" fmla="*/ 1014 h 2005"/>
              <a:gd name="T8" fmla="*/ 489 w 1064"/>
              <a:gd name="T9" fmla="*/ 1541 h 2005"/>
              <a:gd name="T10" fmla="*/ 448 w 1064"/>
              <a:gd name="T11" fmla="*/ 1391 h 2005"/>
              <a:gd name="T12" fmla="*/ 0 w 1064"/>
              <a:gd name="T13" fmla="*/ 1844 h 2005"/>
              <a:gd name="T14" fmla="*/ 616 w 1064"/>
              <a:gd name="T15" fmla="*/ 2005 h 2005"/>
              <a:gd name="T16" fmla="*/ 570 w 1064"/>
              <a:gd name="T17" fmla="*/ 1838 h 2005"/>
              <a:gd name="T18" fmla="*/ 1046 w 1064"/>
              <a:gd name="T19" fmla="*/ 1027 h 2005"/>
              <a:gd name="T20" fmla="*/ 370 w 1064"/>
              <a:gd name="T21" fmla="*/ 30 h 2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2005">
                <a:moveTo>
                  <a:pt x="370" y="30"/>
                </a:moveTo>
                <a:cubicBezTo>
                  <a:pt x="296" y="0"/>
                  <a:pt x="212" y="36"/>
                  <a:pt x="182" y="111"/>
                </a:cubicBezTo>
                <a:cubicBezTo>
                  <a:pt x="152" y="185"/>
                  <a:pt x="188" y="270"/>
                  <a:pt x="263" y="300"/>
                </a:cubicBezTo>
                <a:cubicBezTo>
                  <a:pt x="519" y="402"/>
                  <a:pt x="771" y="680"/>
                  <a:pt x="756" y="1014"/>
                </a:cubicBezTo>
                <a:cubicBezTo>
                  <a:pt x="746" y="1224"/>
                  <a:pt x="648" y="1413"/>
                  <a:pt x="489" y="1541"/>
                </a:cubicBezTo>
                <a:cubicBezTo>
                  <a:pt x="448" y="1391"/>
                  <a:pt x="448" y="1391"/>
                  <a:pt x="448" y="1391"/>
                </a:cubicBezTo>
                <a:cubicBezTo>
                  <a:pt x="0" y="1844"/>
                  <a:pt x="0" y="1844"/>
                  <a:pt x="0" y="1844"/>
                </a:cubicBezTo>
                <a:cubicBezTo>
                  <a:pt x="616" y="2005"/>
                  <a:pt x="616" y="2005"/>
                  <a:pt x="616" y="2005"/>
                </a:cubicBezTo>
                <a:cubicBezTo>
                  <a:pt x="570" y="1838"/>
                  <a:pt x="570" y="1838"/>
                  <a:pt x="570" y="1838"/>
                </a:cubicBezTo>
                <a:cubicBezTo>
                  <a:pt x="850" y="1664"/>
                  <a:pt x="1031" y="1359"/>
                  <a:pt x="1046" y="1027"/>
                </a:cubicBezTo>
                <a:cubicBezTo>
                  <a:pt x="1064" y="613"/>
                  <a:pt x="780" y="194"/>
                  <a:pt x="370" y="3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5400000">
            <a:off x="2011436" y="491372"/>
            <a:ext cx="2393071" cy="4438009"/>
          </a:xfrm>
          <a:custGeom>
            <a:avLst/>
            <a:gdLst>
              <a:gd name="T0" fmla="*/ 783 w 1067"/>
              <a:gd name="T1" fmla="*/ 1699 h 1980"/>
              <a:gd name="T2" fmla="*/ 310 w 1067"/>
              <a:gd name="T3" fmla="*/ 991 h 1980"/>
              <a:gd name="T4" fmla="*/ 578 w 1067"/>
              <a:gd name="T5" fmla="*/ 464 h 1980"/>
              <a:gd name="T6" fmla="*/ 619 w 1067"/>
              <a:gd name="T7" fmla="*/ 614 h 1980"/>
              <a:gd name="T8" fmla="*/ 1067 w 1067"/>
              <a:gd name="T9" fmla="*/ 161 h 1980"/>
              <a:gd name="T10" fmla="*/ 451 w 1067"/>
              <a:gd name="T11" fmla="*/ 0 h 1980"/>
              <a:gd name="T12" fmla="*/ 496 w 1067"/>
              <a:gd name="T13" fmla="*/ 167 h 1980"/>
              <a:gd name="T14" fmla="*/ 20 w 1067"/>
              <a:gd name="T15" fmla="*/ 978 h 1980"/>
              <a:gd name="T16" fmla="*/ 685 w 1067"/>
              <a:gd name="T17" fmla="*/ 1972 h 1980"/>
              <a:gd name="T18" fmla="*/ 734 w 1067"/>
              <a:gd name="T19" fmla="*/ 1980 h 1980"/>
              <a:gd name="T20" fmla="*/ 871 w 1067"/>
              <a:gd name="T21" fmla="*/ 1885 h 1980"/>
              <a:gd name="T22" fmla="*/ 783 w 1067"/>
              <a:gd name="T23" fmla="*/ 1699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67" h="1980">
                <a:moveTo>
                  <a:pt x="783" y="1699"/>
                </a:moveTo>
                <a:cubicBezTo>
                  <a:pt x="486" y="1591"/>
                  <a:pt x="296" y="1307"/>
                  <a:pt x="310" y="991"/>
                </a:cubicBezTo>
                <a:cubicBezTo>
                  <a:pt x="320" y="781"/>
                  <a:pt x="418" y="592"/>
                  <a:pt x="578" y="464"/>
                </a:cubicBezTo>
                <a:cubicBezTo>
                  <a:pt x="619" y="614"/>
                  <a:pt x="619" y="614"/>
                  <a:pt x="619" y="614"/>
                </a:cubicBezTo>
                <a:cubicBezTo>
                  <a:pt x="1067" y="161"/>
                  <a:pt x="1067" y="161"/>
                  <a:pt x="1067" y="161"/>
                </a:cubicBezTo>
                <a:cubicBezTo>
                  <a:pt x="451" y="0"/>
                  <a:pt x="451" y="0"/>
                  <a:pt x="451" y="0"/>
                </a:cubicBezTo>
                <a:cubicBezTo>
                  <a:pt x="496" y="167"/>
                  <a:pt x="496" y="167"/>
                  <a:pt x="496" y="167"/>
                </a:cubicBezTo>
                <a:cubicBezTo>
                  <a:pt x="216" y="341"/>
                  <a:pt x="36" y="646"/>
                  <a:pt x="20" y="978"/>
                </a:cubicBezTo>
                <a:cubicBezTo>
                  <a:pt x="0" y="1422"/>
                  <a:pt x="267" y="1821"/>
                  <a:pt x="685" y="1972"/>
                </a:cubicBezTo>
                <a:cubicBezTo>
                  <a:pt x="701" y="1978"/>
                  <a:pt x="718" y="1980"/>
                  <a:pt x="734" y="1980"/>
                </a:cubicBezTo>
                <a:cubicBezTo>
                  <a:pt x="794" y="1980"/>
                  <a:pt x="849" y="1944"/>
                  <a:pt x="871" y="1885"/>
                </a:cubicBezTo>
                <a:cubicBezTo>
                  <a:pt x="898" y="1809"/>
                  <a:pt x="859" y="1726"/>
                  <a:pt x="783" y="16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91057" y="1888560"/>
            <a:ext cx="1483060" cy="489399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91057" y="5260428"/>
            <a:ext cx="1483060" cy="489399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Content Placeholder 19"/>
          <p:cNvSpPr txBox="1">
            <a:spLocks/>
          </p:cNvSpPr>
          <p:nvPr/>
        </p:nvSpPr>
        <p:spPr>
          <a:xfrm>
            <a:off x="1811690" y="3653236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71378" y="3389359"/>
            <a:ext cx="1122422" cy="361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67" b="1" dirty="0">
                <a:solidFill>
                  <a:srgbClr val="3F3F3F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4" name="Title 7"/>
          <p:cNvSpPr txBox="1">
            <a:spLocks/>
          </p:cNvSpPr>
          <p:nvPr/>
        </p:nvSpPr>
        <p:spPr>
          <a:xfrm>
            <a:off x="6734494" y="1825312"/>
            <a:ext cx="4370386" cy="5143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请输入标题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34495" y="2346480"/>
            <a:ext cx="455130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6" name="Title 7"/>
          <p:cNvSpPr txBox="1">
            <a:spLocks/>
          </p:cNvSpPr>
          <p:nvPr/>
        </p:nvSpPr>
        <p:spPr>
          <a:xfrm>
            <a:off x="6734494" y="4046762"/>
            <a:ext cx="4370386" cy="51434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lvl="0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2980B9"/>
                </a:solidFill>
                <a:cs typeface="+mn-ea"/>
                <a:sym typeface="+mn-lt"/>
              </a:rPr>
              <a:t>请输入标题</a:t>
            </a:r>
            <a:endParaRPr lang="id-ID" altLang="zh-CN" sz="2800" b="1" dirty="0">
              <a:solidFill>
                <a:srgbClr val="2980B9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34495" y="4567930"/>
            <a:ext cx="455130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62822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E6010D-CF04-448F-B4F0-5564E2D297D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eyI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XsiJJIi0P4usEAACMGAAAJwAAAHVuaXZlcnNhbC9mbGFzaF9wdWJsaXNoaW5nX3NldHRpbmdzLnhtbM1Z624aORT+z1NYs+rPcsmtSQREJBkUVBhYmGxarVbIzBjGG489a3ug9Nc+zT7YPskeM+EWAjHtEkVRlYx9vu8c+1x87JavvsUMjYlUVPCKU8oXHUR4IELKRxXn3q9/PHeQ0piHmAlOKg4XDrqq5spJOmBURT2iNYgqBDRcXSa64kRaJ5eFwmQyyVOVSDMrWKqBX+UDERcSSRThmshCwvAUfulpQpTzxGBBAP9iwZ9g1VwOoXLG1BJhygiiIVjOqVkUZnWGVeQUMrEBDh5HUqQ8vBFMSCRHg4rzy3nN/MxlMqpbGhNu9kRVYdAM60schtRYgVmPficoInQUgbml4omDJjTUUcU5Lh4ZHpAvbPLM2LPFY8NzI2AXuH5SEBONQ6xx9plplGRIJLiDqKqWKQHStbEVSU2+6cVANhROOY5p4MMMMntVcW79ftetu13Xu3H7991mZqo1wm/4TdcK02s2bt2+1/bdXv/ObzX3BvnuF38P0L6WWdN3um7P9Xy3279utPdE2Bu1xLitWqO5J+bBve41/H01ebXWvpDOXduzw9x97bjdZsP73Pfb7abf6CxRsxheidZyYT3wy5AgIpWr4a2jNB5wTBkUm2cxroiGcsWwHBFf1Clk4xAzRRz0Z0JGv6aYUT01GQpV7ZGQpKYSEuiuyb6KYzLKWdJlhGAYpOQit08vFqn96Xxt6YVM+3JZL1pZXhS7TiS0eGPrS8XThfkXJ7vN32JoeUxDIjws5axkbS7gVROOltWxdHx2ttuKLdrKWGscRFBK9bwSro7MpYaCrwWI+UYDwcLFxpJ4QEIPx2TlhOg9Ul4HyZKDhhDKDLa8JilmDqIaXBAswCodKE317CSqr0oi4IIjk6BWb8MlQYSlWovbxeaZUyCo/u4JTdQf2V5kQ9tEXR6iW4kncCLaiHcItxG7A08x4y0irYyQWO0hiWqM2Qh352lvI9zC8pFI5AvBrOQ78+BGDT4UVrbHkMk2gg9koKgmNqLX1Er1g0hZiKYiRYw+EqQFAuvTGP6KCFrtH9BQing2Cj2ORopB8qAxJRMSXtko+goq4hSQ0FAljOhMw18p/Y4GZCgk8BI8hmCDcaoy/vxexAlWakmK5zZ+yE7hhnfrfvlgFojDMYaOZj9yqAAkTvRB+PEUcaHnONiOAKcQy8YpIQ1nczZry/+4GxSNU5a5+f92xgr1AV1yGC37OOZVC6zVRng8S0STXDNqSEEKLsk4YSKA84PylNgSBpgjwdkU4QBKnjJpPaYiVTCSJXBGrX7cwgyPKJ99jeCsA40yJNKKslg6Oj45Pft0fnGZL/z79z8fd4KeesAOw0Zd1gTe7Lw5WCOf3VJewW25Ddihnt0JXgFtvRlY4/Y1c8ctwRr5wl3BGvv8xmAN3Lg3vILccXvYwNaFjE3VCTf8+fJF8qnp3OzKygXTLb7cPM567ffYO/bcWvfmDsFO3zf93qVNZnsCiqgOIqgNQ/MQYomZNeY2su17H1znWtEaD1m1b133NytCcLZVwbRT67WtFvzZsr01LVxnpX2zMgGO/FF2hMGhz2gMrWb4ZgX8Z8rptvQ7ZCU+WIV6kyrzU1fUrEQdqMoQLIMIguhggffuq/ght/c97Vj2tXiaW3uLW7wRrT9em5mYchrDPpqec/HiXT09KZYLL0/lcsC2/j8I1dx/UEsDBBQAAgAIANeyIknmAaj1tAIAAE4KAAAhAAAAdW5pdmVyc2FsL2ZsYXNoX3NraW5fc2V0dGluZ3MueG1slVbbbtswDH3fVwTZe91d0wFugDbNgALdWqxF32WbsYXIkiHJ6fL3E2WplpI49kIUiMhzxItIpqnaUr78MJuluWBCPoPWlJcKNV43o8X1PGu1FvwiF1wD1xdcyJqw+fLjT/tJE4scY4kdyKmcDcmhd7OwnykU5+PbAmWIkIu6IXz/IEpxkZF8W0rR8mI0tGrfgGSUbw3y8sditR50wKjS9xrqKKb1Fco0SiNBKcCQvq9RRlmMZMC8p0v7mcjpXZ3P/oC2o4pqS7v5hDJEa0gJcZGvblCG8dzcHr/KAuU8QcNfbaBfPqMMQhnZg4wvv/uKMsgQTdv8T480UpRY0Jhz/hHfOUyQwowfRnWJMkrAhNDR6Cu48thc7wKQ+xrOfYrjKgV7wroeLAR89IzBUssW0sSfOpuqxNtjq818wHJDmDKAUNWDnkzQT6RV/ppY1+P+wBvlRQByih7xKlhbw6qLNwDG+h6/Wt3aVRHG964LApSwc8ogwl7ZI3+bsh4hA2WPfGa0gEfO9kfwQ0vH8U98S9xjnq++sQIn5ujr5U/eip4ecHBV4NopPKYWBSwVhvNCa8BXSxOr60JKjmJKOdnRkmgq+C/EZXubjEqTA4PrtNN9lWqqGZxqNxujWdLhe9nzeDd2vwl9bt15ps0Kv54TrUle1eY3Sc1njmdmxFwzT04zcEkaOMh7vhETOTWRW5AvQrCpXrjQEGJt2kNg0Q3WEDxNghKkyekap+6SU8XnbZ2BXJs3o+CbJtZ1uIqWFTN/+pXCGxQxYcDYMXVlruOEvvdkoHANAETmle/Y7tBZ6pZpymAHfu4DhU14KLNUmQ4darYb/QAbHbab00zqR7cm+kYJcbHhBOHVxCXihRMaxltek0zZxKKh9/u3vzjayH6RYeeFO8yeXSNFFxv7cQGNEv+P/AdQSwMEFAACAAgA17IiSeKz1eG9BAAAnRcAACYAAAB1bml2ZXJzYWwvaHRtbF9wdWJsaXNoaW5nX3NldHRpbmdzLnhtbM1Y63LiNhT+n6fQuLM/F0Jum2SADEmcCbMEKDjN7nQ6jLAFViNLriTDsr/6NH2wPkmPULiFQORtSDuZTGL5fN85OjcfqXzxLWFoRKSigle8UmHfQ4SHIqJ8WPHug5uPpx5SGvMIM8FJxePCQxfVvXKa9RlVcZdoDaIKAQ1X56mueLHW6XmxOB6PC1Sl0rwVLNPArwqhSIqpJIpwTWQxZXgCf/QkJcp7YnAggN9E8CdYdW8PobJluhNRxgiiEVjOqdkUZrc6YV7RSvVx+DiUIuPRlWBCIjnsV7yfTmvmZyZjma5pQrhxiarColnW5ziKqDECsy79TlBM6DAGa0v7Rx4a00jHFe9w/8DwgHxxnWfKbveODc+VACdw/aQgIRpHWGP7aDVKMiASokFUVcuMAOnK2pKkJt/0fMEuRROOExoG8AYZV1W866DX8W/8jt+88nv3nYY11RkR1IOG74TpNurXfq/ZCvxu7za4a+QGBf6XIAcor2XO9O2O3/Wbgd/pXdZbORHuRi0w/l2t3siJefAvu/Ugr6Zm7S4vpH3barphbr+2/U6j3vzcC1qtRlBvL1DTHF7K1nJxNfHLUCAik8vpreMs6XNMGfSaZzmuiIZuxbAckkDcUKjGAWaKeOj3lAx/zjCjemIqFJraIyFpTaUk1B1TfRXPVJS3oLOEYBiU5Ly2j8/mpf3pdGXrRat9sa0XrSzPe107Flq8s/Wl/eO5+WdH283fYGh5RCMimljKacta38CrJhwsumPp8ORkuxUbtJWx1jiMoZXqWSdcXplJDQRfSRDzjPqCRXPHDiBXGfi0JilmHqIafBzO32oTCX1DGWSxwZYKA67XnBzGWKqVTJy7w/T1sPprU2iifrO7s0ubRH0eoWuJx/CJcxFvE+4idgu+Z8b/RDoZIbHKIYlqjLkId2aF7CJ8h+UjkSgQgjnJt2fpiup8IJxsT6A2XQQfSF9RTVxEL6mT6geRsQhNRIYYfSRICwTWZwn8FxO0PBGggRTJdJVhpZFiUA5oRMmYRBcuir6CiiQDJExIKSPaavgjo99RnwyEBF6CR5BssE6V5S/kIk6xUgtSPLPxg/2u1pvX/pcPZoM4GmGYUfKRQ02TJNU74ccTxIWe4cAdIc4gl01QIhpN37nsrfDjYVA0yZgN81sHY4l6hyHZjZY8gXnVAme1MR5NC9EU15QaSpBCSCwnvAih/1OeEVfCEHMkOJsgHELLU6asR1RkClZsAVtq9eMWWjyifPo0hOMNaJQRkU6U+6WDw6Pjk0+nZ+eF4t9//vVxK+hpqmszbNTZse5q61nAGfns3PEKbsN874Z6NuW/Ato46zvj8pq5Ze53Rr4w/Ttjn58BnIFrJ4FXkFvOA2vYGyET03WitXi+fDR8GiPXp7Jy0cxwL4+D0+n5fabBrl/rXN0i8N19I+ieu9RqU0Bb1GEM1T4wlxWOmOnw7CLbug8gGL4TrfG500DW8X9xIoTwObVAN7XNltOGPzsOrGYoay8NZE4mwEd8aD9K8BlnNIHhMXq3lvxvGuSmgtplb91Zz3mXvrH9GGm7ylv1DYJlGENa7CyV/vtO+6YO+z/5wD7Nr7hW7rTmdy2rl8B7sL56pV7d+wdQSwMEFAACAAgA17IiSb4PNj+fAQAAKwYAAB8AAAB1bml2ZXJzYWwvaHRtbF9za2luX3NldHRpbmdzLmpzjZRNT8MwDIbv/IoqXNE0PgfcJjakSTsgwQ1xyDqvq5bGUZKVDcR/p84Ga1oXFl+at09fx66cz5OkWiIVyX3yGZ7D/ineBw1I83YNZ7GuOvSCdOFUPoeXvACVaxANpPz59Ff+OhCcsdDBdLZ9JltX8xNIbxZSuTpuGAvLaI7RSkZ7Z7QNl/gjqmxf1a6iWptna+9R91LUHrTvabSFDIw4fQyrXmADxhLsP+hCphCZDsLqIg+O1wOKOpdiYaTeTjHD3kymq8ziWs+78i+3Bmz1w1c7oH83eBhHdip3fuKhaCYe31J0k8aCc7DPezOmYGElZ6Bqvv2w/kAj43ZBDbrMXe5/6OE5RZ02MoNWl26HFDGmK69WNwcUbc7Dxu+IywuKiFByC7ZlNbqiiEA0a3PEDzQWM+pIC233/BdVKOe5zvap+xQsR4cl267uHQoNxx+JaISwMUJLZiKLrovjiKn37OC6RtYpN/OKE7m8yGiG+7hkD+ObtwjtXxMhvZfpsqguh+pipIaDq57BTvQCSSikXYF9QVRVOW//HbyR++TrG1BLAwQUAAIACADXsiJJ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DXsiJJMoEB+GYAAABqAAAAHAAAAHVuaXZlcnNhbC9sb2NhbF9zZXR0aW5ncy54bWwNyjEOgzAMAMCdV1ieYGiBjYHAxsgCfYAVLITk2IikqPy+2W64fvwFgZuveJg6bN8NAqu37dDd4WedXh1CTKQbiSk7VEMYh6IX8yQLp5RjhFPo4WvlkJF4ppDn9BWB0tv5VFgPxR9QSwMEFAACAAgA95JT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17IiSY3nm71PCQAAW1sAACkAAAB1bml2ZXJzYWwvc2tpbl9jdXN0b21pemF0aW9uX3NldHRpbmdzLnhtbO1c227byBm+36cYqFhgFyisA3VyoaigyJFNRKa0Im0nLQqBFscWYYqjJUdKvNBFX6QXvSn6Fn2XXuxz9J8haZGyLJNO0m2aMTfB8p//NPMfZoYfnF507wXaOmJ06f3iMI8GFmHMC+6i/ncI9ebUp+EkJBFhUXVHufYCl34wglvKaUCNmBO4TuhqfDTq19BQ/KBuR+3qXXhrDpoN1GniBu4iHbc0GDtV9FNFgzG9Udd61T0Vsd6QzEnADmvtVXOjTwWMICIhMwKXfOwree7sUH4GZ6HjesAX9dtN/mxTq1u9yR/UrLc6LbxtqIqitJHW0ut6bdvpnHbUOsK1ZqumbAfdhtJQUL3Vqp+2t/VOo6XA2/C0DVqa+LSNmp1ms6FvG7gB0khVB3pD23aU03pdBWu4e6pth8NBp1ZD9XpdaerbVlsZDmoIuBXQoSpdvoCKrgyU9lYdqPWugobacDBsbrGO21oLdRu4Xattm4OBUqvtFnc3u+xy7aiFp5Mu5wsKD4bg4CjPreqB5OrN12EIzDZZrnyHERQ4S/KmMlz7PvphTlcPP1aSxBRJnLKl/uSpMRHIXEn/13/+/de//atXFS/piHAhWwNZOvLcN5WbNWM0OJnTgIFfJwENl45f6f8uTpNkEkUk6YaEZeRunTnZmeuIn6JiiS1IXXiOCc3pcuUEDyN6R09unPn9XUjXgVvIzcXDioS+F9wDd+20o+GjhnwvYgYjy5x/uMuf4mIraE0R4e61MX8KSfrODfFTizXxU0JuZ/LlFdkT3XiRx4SoWufPMdGVc0fyAeiq/DkuE4CVfNQ6/HlZiJGPDNgVXumNo+y+80DCvJG4Mx6Voqv1qmw+rUJ6xxc7L/dyoB/lfAqNJrjjHtb4U0iIT5AbLBSlZNnE/PU9xuR1v5f0lmAFgpttLglJqJwMZtr4YqKa72ej8dl4NjDOKn0trkrEy/KHRrv7sd5q/9irJnIFNVkX6miU14WEslatmC7Tno5HM1CIRzMTv7Mrff53adHxpT0yTFzpJ/9TWsFkiq8qff53EdHL6RSb9swaGTqeGdbMHNtiXUbYxnql/56u0cLZEMQo2njkA2ILgqA9eyFBke+5YoC3bC9YkwL29PGFapizKbbsqaHZxtis9C0ahg+/F5qdNVtA8iycCLle5Nz4xBVmIUXEOG8vYF0cxRD8xxYecNKl4wUnRaxP1WvDPJvZ4/HImmFTTymVPg5cpIcOt1Re0VS18BR0hA5s2a8Tn4nsExqQ6vullZwbZ+cj+GNzR869u4UPf9grvJlgCMmEBAUEIXHwFLLOsq7HU52vIRhEDlo5UfSBhm4uabKhK6DbMLUxpKZmZ/TbXE2qGwLvBXNIHTJnBfRdYMtSz/BsMH4HOQ61OS4pNH4LJfm2pNB7bEENYauAmKleGWcqrwhehmmBpDU4d3i++w/Imc9Bjq/mxqPrCCh8haFMRDVGJ6UtWfinSwikoY6eqfZYMSy2eLvzNgRcCV3Y5grYgjakYZ1n10+Xxp9mQ9UYYX0G6aaPr2e26JLc6NJ5QAFlyHE3TjAn6IbMnTVUwgOMuZ4rxnjkhQs/r71fkMOS/vN90rpMHb/7/hUu5RreAc/giAzG4JiyYi9Z58uWzOCVjvBcf9aLIgvwahcsDZvq1Bh/nhBF3nLtx136cwTq0bmywXrRj09fr+Jh+wLOWHELHhjQ0QYeLSWEYSfmWw5snn4pQcMcgrlJ3M+h4fPLaCkF5jjRYVL0CWquYOVyjlzBipZTcY0HlmHDYeua3PDbRwFhUatx1A7Hm98RfQJ38cdSvSG3FM5LPnE28UEG9i4R/iJRzhyVcluLbdgjcNwEnXdxUoFW31vyO1QxtZcXOF2KeDfIzeearn1XVLfv3YsdAdZ5vSRPz2G3IV0Kqu9EaV7Hm9IfP9GReIrT2O6k3AHisUALxypTn58UMQurU+18pqmmhvmNgtezX1wOqoOvyci2ZiN1wDVAmSwdNl/ALnzL73nFdcU3Ah0PVdCXTN4iTjhf/Puv/yiuZs+fmIoS6h/K6oHi510TP+r7s0kZif5SQI+tDvKi4qWgYHKhSkWL369sAxL0s1xZnHhbWtIl/8RVyDSUQBJG1bZV7fwCqsQSRUHXIZwFSyq5UKdvofGJs36lf+GE99A4bUr9sorEyvPcZKV92F1x18z3AlJS/JN3Ij5525jMVF0Xd3+oUd+b38fbrwsXmOQzH/LpXRl92rlqQnfeU0lcj5XXKTa3tGtBS4jfdw1hc3CveyTsPqj4DvRwlvs+E7CQ+hP+Zevpp1xg4B/iII37LORX+vQtyxEt6Ickdv1bx4+ALUvaZ52ADxN+WExU5mn73FNeO25Wb0LZZ7yiPuwLWjydLH9+YF9M0wbi02/GmUfSE8/hmpUMZfRnqPsCJvnIngpkqPsCFt9VxnCzeyq1P5QVTT/IDZwwSy8SPeAhgehTCU/6lufhHoz4h9kos1AJIc+5pC7pi93R9pYkKWhOyzpcfcbjXvB4gLngMjcPFiOriOMOOfouf6vHE7jHPOaT57NbTANqMDsr/nqoApJgHCqBGD7YX4qYitjDirypwEXEmS94p48qKNHxpsLNxqDMc3KrtJ/xdlZKcinauejmGTkxi+OCAe/i5URoXOzHhXrVJ+vUqx4LUC9R+3z8gvXyhoQYUsAjaWrmaVnuRfol7EocSFOWJLDPjGYVsAXoDuCKlNrKEHJpJU5VaVLFL9lxOFoyzycb4ic8GUJmbY5PvxdBkR1PbZWNyC3LtpGEcrAGMmxPiiDpdLtU3GuBmYFnxcSN7KBcPFJu22HOTSRmf6BVpXvPrqoP7EZpk+bZnuvPlO2FvXrAFvA+t/y9anabhRZ1AFgtgLYmmK0EXSXoKkFXCbpK0FWCrhJ0laCrBF0l6CpBVwm6StBVgq4SdJWgqwRdJegqQVcJukrQVYKuvy3oulNdEHPNGCgCumZcL4S57vhLQK47oW8VcRWXTQm5/qaQ68umvj3ENRGSkOsXhlyPFN3/Meaa+S1ZibhKxFUirhJx/WoQ1+8k5CohVwm5SshVQq4ScpWQq4RcJeQqIVcJuUrIVUKuEnKVkKuEXCXk+pVArjtWibhKxPVzI67H0KaX8/8rQlxflvvWfsc1FpO/4vpfwVtzbfN/5TdcM735y4Ot+zQQBX3P/vvZ/wFQSwMEFAACAAgA2LIiSYDsyE46MAAA/VsAABcAAAB1bml2ZXJzYWwvdW5pdmVyc2FsLnBuZ+28C1RT17o/and3tXsXtba7RyKP1GrVagtChIBA0tYKtRapIkaPQLQRqA8SQ+QRyaM97mrVwCoqBgySuvEJSqpUkkBItNQsJEBEpdGuhIiLECWEmMS8WHncBG21tnvc/xn3nDvGHVfGYCRZmfP7vvk9f9/KXHPvZytSJv99xt8nTJgwednHH62aMOEl7IQJL1Jenui/8rJ49EX/ywu0VSkfTmjsCb3v//DXvA9SP5gw4TzwinvjS/7Pf9v+8TrahAlT2gP/L4CU05smTFh/YNlHH6wuyTZqKMC5PLqWmZ2e/X72+7Nrf1i1rx53xn22viblvbc+SF2+981VIXOnZcw4Ne3NmTfmLD2z96N/3j38yaKv6r/5Yc1Hn2zdVf/ld//4ND3k5Ygdowh25IaY4aqCa9aVKu9fbHQxTgD2rjHs1lxTfK/3fC4SRuCx3DCa2OYdMxDw7oGpAs+dSfgJgb8SiHMuujXHrsincHjiCy2YwMVL4o7y+JZwLPthHboS+9fApTjsbYwA7PY5fF4iPbDyCV/SKrOsYazQsMAH0aLbMVozl+3i6irH6erntw4l1C8Yf99zlGoN0uHzfSnshym6wlC+lh2YD0WRa2fCP7cPOdD+j3eKajtErmNTmfdScZ77aSF54e37qAbA5wS0d9drx9bQoVkihd7xdSRjYMxOdHUSOg0maJ/Wx+Cz7r7OnydQ6LBZ2IMg8zpRmMg1ui4UDltDLcEUlSmwogfOAPF0vC2dIHvwiuyB/M4DGt5BI6Ql2W5eHLY/XMNZ7xvhe5oM0xbPymZ5nCCexby9P1K6tt9rfNALsB7unZzmUpOta4nIL6pGSulDKkbbdB7NsLIi8LZSrIN5XclMIHu7lO4uGy3EhB8V0dHK6X7Ga/V7y3jIV2/Ouqr0jiizp+ZBiur1MeRRsDWIh/qHkNt2lJzwcb88H71AePXa+ixhZ72fMh+hLjQBL1BLXfkax9q43d3DLenB2Bf8OrqggUQoVJr81YoK6yn22CkBJQT1mdxYkNWPVuVP4gKMwVmUzHD61/dEESYKfrQkhtDf87Ll8lTWg7FYl0i8LQgLX6Bq0/kQk94q75bwFVZ7yVI9xfMzJYt4+Pxirs44UwUgQy1UyH2E8H65wRID9VMkixc5rlYtzo5paSOX8s2JreBtvCpTepFZI/EgMh9CSVyB8/q8Wh/yHp9I5iEcsOwN2BRYyHpkGo2h3RapdNx0Wvmmg+akw/oqSIcwErNZYcokGVHscTI780H4J2d2ffhcLqGg1WwWWraYh8/DzXkd9ihLZj0+JeCQdDEXvRwIegkVK//u0FfbE3bn71FmYuXfmEnnUaEFWkkSmWtorhsUZfWXm89bi5K/pUJ+qYr60cqZaAqn6lSikAoh329Rd8neqxZ0f3uZwmgk3VMsrDRYxHmDiperDNatjWiVzug+YvAa2B6ByqQ3qtnIJx2Z2PA8BifzsMHCKNCIjCVuCZMHopSF6tytyFp6An9rLWWUfzkanaDSxUIb31XpmmFrT6GrBB4bZwfeYgFDKjddqXN5r+bQE7RTYZZrhl4Kt0iORu1I1JpFrsU6FnweRGCq3EFiTa0HxctiyEPnhVqIzjHfcjnpI7dRB8Bg/Qcjk7IDYZKY1EvF7Hp/966OhhPyWzETKzgvt4vyG5Wnv525MWjKkol71eTSdf3K7UeEIKncUIBEfT5olhvfckD4NaOlw7TWtAZ5dxtnD/wGF/WgeQlJLsvkn/+i481Fu2VqPHzdmYQuYEZo+yOBBG9dEp1DhcxxsEdyFNIOUZuVFy8wzxohc7WSMVR2OZoL6A8Jhbu2cFYWlt4+2Fyg7nIYS05sYnXzPZlStF3+MkpMiQih6Eu/UEeY9FFWT5On6VvTlUxc+Cx5/MqknlSLxA7nRoS0D307MwZgQphNQcfFHq9yoX+Z26WjOvA65vNtxBMx8v2cV0vFuFnXgz+Sxx34amPCmil0tpriowqFyvxmh0aGrxlT2wHr7HMzsMIXtf2sktAXP4+AOhdWGTD7cr/sgst7o7j6WLoN9rJQF+zoWQU+IwTHDxUV02vajCQj3qHGW4oi0MBFZmlHDqQvQa8p56FeAh1bWN0qDBfA+1xNtTO3M4DB0nkUfYu5DROOsbDC85B9+g4m6Fv5fSW0GqAdVOf5mDUKO1FAbd1YmtWvtNET0MVqrPJtZRJXJx6dlB6wnlsNycTVFRskn8/ftYzcFPaS1S5SOgszY7N730C9DjLfAuIjILba+O159AfR10aIlysNmA01FrU839QeX86DK3kQNLj1wEqMQBQKVCosyFFQCaESwQmLB3Hi0Qh4KAudR0HWIkrPSSoGkPmwsdbObk9O2i+dVJrkqGlX0E46nguYKch8sEOVIEQLQyhTYeos7QLYkMn06ZTLGgXh+jmIydBBMrF9NO/gBah2Jj0cFg/RdbF0L4S8EMjt+n55d9BLYoZk7J32q0WbbpWHoaY1t4MlfaoSTlTmph0d+SDYSeIcI2UW3xBVgx02saaEzYn3R6HZy4wDqZi6NaMYKQu1yPr3bg4T9QJN4xRiwHwaT40TKvILsljdiBCFBRe8nxawkL7Vn1tnYGctGXJiavQVXxWr7dKz4VirPondA37BV4CiakOzNoSe4OhWJQkVENxyy5/6ahipQi3bFWPSG7L8vlZPpfluwZ5EMJEVXuquLQcSauESqUsNWlFAVM+kgG0YSRX+yGoP/o/m6OBNdzogMcvdkbdtUnsmd+bGTGFYevS7OTuCVWUVn6spmVxED5cZrE4ISk6uMMeJPSU9p3BC5MLn6k5VbtDXlYx+hPBJOZsSDd8JDgcL6aWZ0+GtIagXQR3qFRA8h5PbHds4h0mL2hTwSD5e69HXIoCepxAClQ7MF37hkLi0H/3FzejYJgUt3mB7gcsZ3gHBSrZUJXfsqCU2hsC675lqzn46m9OucWi9VPIqJhFMBcI0qAtMKX2EylOzkODx1LnzLXhO2s/7qPutuseVlsPL6xDZvnd5AusWhcFDqGhy0jaWL2BcMiii7+asn8r7rUj/JVDDp18V/S3wmjkbnhN43V7B4Y1DhaXR/25AvzlQogjjEIAr/29P/28OUEgeXl9OEEgsnX1bBW1Fby+Lf6VgzuC20z0c1PiE73/iSh+eaEB7H+wB5kxeNtZQEDvIOd1TXk59PVCn70Z670aGdwcfePhzQfLqvBRwnNu7M5c11TfVkdQBDHT42+Pr+m73PlLI8o+vnx0euTdelr98e/bmNYVFO8YFuvTagUUNixMWy1P9Hzb8bdmRjKNhYY8k+Ofs7vrfGH54IDfjOZv/HTb3onfa+giCWrbX1eCQ6JNU/bbG4qw261FT4gL6CtilEw/FG4KfUDpmjZw1cCMNnzVln/5d5e1LdM4Twtdcji6M8hA88HYHTaUjPJGrR0ZzT3sIddLwJ6Znlwz0rl+85+lZhLLd3MHGnFuJOlaL7OkvhOhXIruzZrQPZZlOIeeeLPooGzq2fYFvqWU6kWHuPdcvzWa5dAb9qiRQlA9ttEY4bnh+x914R1hIzlBGkW+wbkmMnh9OPtHsDq8xRTagrq8lddXv7obUaYanVKgnxriviDOSwHstm28FHU17Sm3uht2yOGG9PhjbN5l3zHrmaeH6HkzXr7GF1m2J3ba759TTvDLaiTXr+2gcphAVu0Sf/sSmi331A5E954bj5c3QlH9Dj7SDuxGzA/e0LQQzvHcDsh9v/XeT4EP/Zg4MX3OtflpJW5z7aQ07y4E/lws35U+X74z7bxE3B/yDq7zH+DMlf3wqqGYx/3eOMZlNDdgtuTgsrvBPF76tVXHpzJ9rS5s/acWfmyxDiPo35NQ3t925+aeS9/ZN/jfC5WoWbR/+0wWJUvueFQ7ppZR4XXq05q7R9PX07Hl8krrZ8+wg6LLpNc0J4x8uH3vwmuZi1DPMtP5g9By+/GDVoJi/auIzKy4dFes7Bx68Nig2WBqentQgkO603UxPq4QH4hW0nt+Ha0Qd559+SIMopplDdeIZsUD6/y9SaZJY6uqmZLc57+6nmF8dT4t4lfs/YxrThG1Hn47jh4M7/Xpt7Hf1FEuvpKclFdosikh8Sx+9Uu+e3TnP1VjcZhh26fnsHVd5CpCuLO2neYqkc7CTq8SJKoPkKfnTGqPIZMU97srIdm28ffaen/Jq6UPD90/xWQ/7eYpLyI+vRGbKNG0FN0T02qf8dS4hhnxSyRylqbj6Pp6r18ZhiN8VogUbugR0docxGfUXGp+qYQWrs7mEFWQBGohpVIJhOk+igMq7mQQwahhT4BamOAIQtqV1ksigxgOT0TTGuWRXpiW+zAC+v/gXFjlKWrvzwu+Yyi/627Q3uQqMZGn2lWD60jy5JOrvOGSkSQVENaJn5WRPdnkdMt9Yi3n+NWrWbpmEbyjw+RuicouoAvSDVU9wHGjtFqD+lqechU4w6VVG8NZh/RGErFiw2FpVx+BEfTgk5iAcoNqQ4oqDxxJXNIbgx2r1MbWkRjSfjZuadPupADy44EUo+BVhtKgMreo5zYW2EcVV57dn4mfsyuo0gpeqCuj+Nll3Xti+MRwrRMMDJbg6dSyacsiQ0qSvMGAWFuV0dDOT4XgyXmu0QuXn3mnXlayAt15swwF8ZJDq4C/vpGmIJ0HB0x4SfTaHoxA1VyrAuPiJrfkwTqz5tiKKe8J95INIweddIiH7LIcBIUPNrhjdWNTsk/4ODpvPV+TXgiVq3gzSUIltU63JDp8w18hfbaVkHgYq/Z3ZXL5BxLYx6gWCcNnTXjaDlEmIkeo8krcKEu4u3X25N/hvNEgSHQ1gwreyZR2F76gAYXojVF4G6aNLw/1twA07eI3GN+or5LQZSrZW9C56q6RgR2T7aSot66m0cLXyWH7s2Qx4/USJZ0IV+ko5pwR5IbIuO/tKfLZL5KkwHUIbwwU1XTZhGLZVX0FOIA+RAAJlSMWE43UZtYgejzt1SH/BM81xCBmMH1QFnUbQBwWjdb9X1YowLE1mBAr8Zp5QZZAvmJnOWs3gcFChVhaZGz2qs8Mec1ydmoIn5waF1Q2kKmdpitSfwuBtobL0B2YX52AFgBYTG9PoeGVewobcm2FKPFBhAEk5wRpW/sPB30VR0H5o4Pv5uzYW8oIKULa3dmnsbxwSp2WXxTVqy4tREzDOMkNBa9SKk4yzRoSuNt6pGlgoRAl6RmpTRoVM2QKAC2pk9Yvy+Te8LpNst1gTnDhLpcPVMWoSlZlcZduMdJvzOQJ9zua/yya71Hgxxfr17LaLNdOeDBnvvvBjvcB4D0XQbetArfyNZxdX5tY1BKovMBS0rKUF93pB7Oo8OWdciAmij8fFnHDnLVSAw4Qv928al2FCxIH/oQFrhxcQXZ19xTJE06Dyy3+kX20QyLxy1RziKZ8Z701xFUr2K9leK0GGtMpKbYG70MMElo7Q2O8ZLUavwclm8mk4x/DWH6MeKSEn+uf7o4F76KKd909wOwX3u/bg3QMFf2XM60f6HdnsyfWCyVzlI7WaLwqYxt7Vp9IX59zpWhDTcNk0s7MhrkEwjdv9aEAFdQVAYG3yLCeOrXLZNEi31t1dMFjagbOdSaskLojg/poRTrq/YNtsmp0DX0/vpJqOKYDTBGLkk68bI9kuhU5VEjfGXnSPmuhzW3UqjmLTb5XFx9psiyl3qy43rAT4HYCBQMRGHPxtsl8v59wzwCU+QZ1WPl3mvGLZCup+S65FN4CTMhPTtGBSkncfOhU/5XFPfYZp5WklO81Xpgt0xnyBdGzYpouUuS11y1nXvRb34vC6AxAANPmCIbkxBXGkYDWN15mSRgobgSiuGfwx9GtjfURPnwGt8l4huq+szwpHu+9MEgj2q0dPGuaLccC6LOw2/JDXbPHaYU2GN/W6R1X+65pEW+mFmlZ/b9dQLLUepVhGmpS4litpye2Z9lp/29f7Nn4zm87S4OTZZJ+apsySHSVStqhZi/qVp0XGk1BGC6CyjfkdQbe1ZkAww5orf9n9dSTjmISBiOhIJSFbLGWsx3mDZ/seTPU96D1R6BfnRgwud3eXgO0xABGeBpa+mKUv0+/Y54aOIwI093EgUbnR23KdClG1mRJM0ge/TvHXGjscVbtz+IzB4MdC1dgIRcNc69YIpQBbaSD55bF2NuD9uiEzJOcSVemlfp/qfxjDMpVq10+hYyCClLynyyOqJnxRjkNuK7OBQ1FyMKrcT7PFHOwqzDxsmJUzL4xLKSPklc8szKwFKqQ+jwn/84I4K+UgWVaUOeextfIV1+KSuwIYyy/9Mjqem/fdp/5yKCwjUEdTrgSViRNl/asbgd4SfLNgXtv9orQWI3Ay79XGZAl0q5yHmu/gAlQapwoVC+a/NYskl/+ADsV8fNLd0sbg8FzBkELY/OI9u4UhFWu94IDpLV/sfecvVPHjjCTMl2yhBVUh8gWRGPJRhSi+9obTgaG0ZOGG+uEfPL0P/UG3RPdNcQjpp1DBgVC8pc0vmeCXs9lR8dkrXVfTWJZUrlLeHXSSXrqVc9gV5Yg6Uk4oGRoD6VeG1mT3tnownb/6q7o5KnpN+6Zfyg+u1NhPKm4wOTz4jRMwrNnR2gkfRqf67k6XrS0vFsYkd3GOoF6f1X63SM1ZaQvGllU1UZvmo4vVEUv0TDePV6H/zLNOV/A485Ght8t59z3+PGaDSPfOkrG11p8D5Ng16GWA8ZtqQvZJ9z3XPmpTqW7Ia6cX3iu615WDQJqM3QPDygXcy4+9A5LHiXzAw+MSvDepR3KUupDCbxfFe89dM88axmpGlzlgtM85nn46B0abm2fl9qNfvOuMsmXWEgrK61dSE+Up/kSLzcKF+PVzXe3HoDIPKbckFfG1IO9EBxHY2eKgR4l/b+uiiT+6p3cLdZ5Madh74PY4+cVFZMLkSocfapuDm6Ck+3ZYm2UEu6MSy+U6WNvX5aw+T1Pj8W/VyoEmQAFT5d2M7DojXE7gDin77PZTHQslvqZO3cLHij4RlA2/ccTfrD20vVlNtLIitFOqSWc5kjambOy86bZo3VXm9RL2D2x8mX6dpjE6HKHuVBMWjoLdwYLyT2FLEAciFA6xIO3+Ye3lmjIeNoasZUrAsMI9gWys46/r4T++PdeoA3uES3TBf3Hg62vt7Zsmyrfc+lTpx+k2eFvKhUO+gqIIwSBuswT/i4xvofq9KifRDh8ifLqmTpNfxibSEEpWbkco6a5Xe0k9hf9OO8lm2pQ8UZkoZzm7jCBMkButifIFySmoRP7N71GBu4QKfFMN/nHNHBXOjbcnLfIHJNL5+8tmtIreYenUDCvf0z/O58cQig9tHbBbKF+uYZPjKY+LsIbtGyZ6GgpEpNE2E5Pi0h+25j7OzR6u79W0GDU1gT9281QnvrUm8jGDnx9+NZXxXeholbXu/q/Z5VgM097Ef29PAlm/n+j+3KXnWn/N8Uey6brKgh/gosCdL4syUn/18ZRCj5XtVSoGysXjQcYn9vya+A1jP06XfjalWF2OTpWF/ooXfnH8slWQ5Uv/e2Tbw1V0ctevCOP+SZazHZ3NvL+cOF/5BES0eO9Gev+V+L+DN1qy2R5bg4nlaH10d9fn5vtej6tiUPSliVrDUy3ADo/AZ5M1Sh1tpizPgz14xo69x2dVmowMQF/a9gQN7W2UXFh+3cxjCgi/idKboz4Unjz+/Z23ClHYE3sqxgUWfZwlT72/8ZF+I1Zxqek7g8chxpf7bz47xWqK9FkiBdkM85UGrc+jZbefwnvuNwSKMkCOegQGMo83zo0hszwGIrsdWodj7X7z/jwP32dlN+IsFUBmkr/tPMEOLKNuvf1XPrY4ODf5J7wXxkvD10ZLN226KqB/fRtamfxdItc9P+wYA9Ah89mNsgdfR0o2i5R8q2QnRsUcwvDpO+53/45IF2cBFH1p0zZ6QvZlV5+AZduZWVl+3clq2SxRl/ObTPHjFtte0RKep+6SIVwCeVShg9ivLKxbnnzkli/kK7rttiii+cXURoUR9ICFqB3RZ0fRkSY9yV/OtRHotJYfaktHxYbLLGRfN9OFYfEIlBm/CiASqLtOHyBSZhCjWbnfoUgkMt9MPUQ4urQxRBimo2JubVJf/aL6PGbJin6lDjZb9nUfggbPy0EFMjNri8vK5OHbheKjv1oFwJBPGmViMToes3ioxSj7qhoC0DnKhggH/ufajQWSX6Jf9KdNh5KkhzlRGF2UvCGFpilJKCP8sIx7ZJxIyYOW8OJAa/YT5qOhyoNwZTVEWDkFtaF51qcTO4w21Ga5qBqhsEcSKfoL9UHfiU32jGN0CY8cmfWhy8rDqzTACcD3+saEEcKvOi4cFlUPbEf2dfU6K8yHLue4nc6f7ZXVKErBuolHzKTRd0g9rJtXjZQZ2wt8QWeg6H/1TETfr1E45E5cfacDDH5f2M6q/HWBp/z1Nj06eVRxLXp3lQf4Nu+bq2sPrvxhxiz/MjLyJl5Ts9c3KvKT6TWZseHF+Ak6f8cv3bG3zFzgXofO6epyfNa4X00u9eB+Nam/ccXMzmV0AfvyvuGYOxXmzi536RHS9r3GB9XQkBfuy3XFOMJgXdG9UF1GFenVsPahEonnQXw4JcE+KF4DiNuIZD7Ulf3S3HPz2XOsbYuSu1Zgt894aukv5ATVQBtzfJ90G+c1hU1LH8U3KjqqLtMkMxYJNd5S3uYgAMbRR6IGB41R9ScTgShGuaUKUVhKIH0NeGvqd9fjD+FPuZriB5UF0pRm7S7qjUubH8ed6gx88rh1niC6f0oNRPiIghkP+OlnFKJ3slikO5LNtz79fxa7fz5FtUAgKbD5k7Wpt/RA+VopaG3rf5LYPlL5oSPLdo7CNIxlZF2K0j2Tjv4/0gJ+/rND5vM0sP1Fy9gnc0733R3muw+yC2z9Dul00XZXdo9jh1RoTcI9nUED+J0QSMmCWtbY5jvfWZJqTbbGp3I2zn4eqCS9vP1dV7bpCa9/KRpiBzZ2OHYSnkiZ1ffyX0LTf3dhwh8uvMY2CjwxUxrHmPpbLU8Uca9+4rcdTttRE2PPrrHBufh1Xilt29MVIePFj4OxQLfItbDwiS57Mya/uVGdGAsPtd98ypyEmC//SbXe4vCmPstc3k3CkHGfPif8nPBzwv+GcGkN1UpCI7cuDre0+exaL7SeEYAgcIvHmMfyqNhtEvcc11qZWyFjeOypaFMEX/lgtFiGlIGafh/a284uyWe7xPeeyhUNM97/UUTf5i+EfOdPcxt9asZwOn++QLscNVson1eiOha9qtCVGv1FOUC7ASr0BZAy71Z/XsIXZHz/O0Cp9pk0sZAcDr0DD7FdkT7dsNLnVgrYbcYvVB4UVL6L/jU8vgVu6i44o4IU2oWIs8gH64Gj0OBYJhdEcU2gnErH5UZoWTXUrAhFISzmKPaosUBCeKkB0nrtfXq8z2WARtDFpa1G+Nyf6GxFYDdLhKMua25+Slvwro2dAvG7dRs2Lexa6AyUlzHSINhpLYpQgGlij5300cQrUS25X2q89xARs1PgcpL+yVmE40uiY9CRDjQQgzPNdKAdmvIqeoJQSRqMhS3qucr30LTMw8KGgYfSP1qyGXRhscI6zaczBAWh8rVVlq1ycJFcytmFehEkrd51L3viVbOI9HI31Ceq1ks9woWYVeXKuXWwtyXYNBUSXLYbjWAIV+867l48KvPFNez4I4dKOLeQzjFET8z9RygXICTnft+lg6ZtV+dF4vfVElLLCZvKZ56fgRVyr9itZ37BCYdxkFAIJEUokQwYt+BPRKaFY4UFWcmKqO3liHp2XW62q7oCYyLAuXKlUaYQexjy/Nxmx20p84aIfkMv/M8/cckDcO7EK0ZkvYZ/nqphuRXOqg9oEj56pXJDtfBG8NQ9ZpKW9H0XcFyfwae3zsCCQBtAKM59OUzJdrcehcE7/o5QphVXQhzCN0NGqo8hGdaqu6woZaTqhPFSyyd/GgQYwb/U3tMl8p942dW32j6nZnIRyqSfOGzUGyliTXAIBkfWoi2MZNRroFUBk32ebiqSiSPzKgrUOIAHRNXv7u5YWA0qvhV7dm7q6tKJWaX02nZnTbOScvHp+lr/wmwOD7THwXO4DU8X5i0T/gYPnUdh0Sf/ODpXzaj6Y1TwqNaNw38MO3n3njPPCT8n/Jzw/zHhvRxeqErrDGHXuZ+BqTsdrdqs8jcvnR/8/Y0IgDlC0r36l9DlUlXrU8PH7EKZsY+3fbsrXPk7rNzkdftL17CK7VEpVv5VtM3V3+Nw/m91GXEn2D6TL2nS3PwnmyzuHopmMfUJ2oHvcK6rabixo4dZq55wPLUpABpO2p8QpH4yjjm2EJ8Pej7o/2BQQo7aPYSV0W2BPSJJDjVNFdgEl6JSq/U4h7gh0KkSTHRlaWPgThnQSEc6rVKF9VY/Ttb/kK63tg4+5b5v++P8aDQZZ7uZroKH9kdKS5LI/bldpWP3TwkmXVbPtRTJe4RNiUBrUAUE5d1iBLbGaPsdPcVSa+967rrfy9rcWs5DOQO/3aSYPMdvV3EJO4diXYVQ0dquz+J2Kz0L3qLJeI0hXAo6YZdBpCwp/cETR70hqgYw2dWLk7uMRswoGV2cmE1u9ezcxkfsdn3mMwxADxaLsWiG+gC6LpfMRadpuR8sFEzstqFeFwqGQ1U5n3UXmnaqWvuD51ntokQh3evSC0wHqVHoSK6eWqCZh57luAp2eBr0tdOiVWX6A0Lw43gyn2hldRrloAKc4QdD1yVJtaRRTC0c/2Rj1E/voLCAkSrv5hSjrHbBybOdb8YnXwpiibXBkzDfkid1BO0Vp7K6mQWeefAXuOyJ7UYdaeRTMQXX/wWnTJw6im3ZXNU9QeypcKkpQfV9onVJjkPARV8JBNVufdJo1BwIoOAwLPhZMW9j03zBN10vV3218MXc/v4Q0t3gacIMrh4HEVNgD6MmuAzUcmdi6gZLcvTBK4VCNFq2k2M2F9D7+xMcf7Rv7kgIvp7JK0CG8eGLWIdK8YvJIbPuzqPozQUue4oa8zGZKBbnS/iETbmrwzLaB6XqOUoMmlaKmCWWmA4bJAchvGP5kz1pe9Oj/a1CFthtJqlQf8eoJ8MtW46HtsMlL23qXBg/8boHEFIEIfi3aoXpE9sZHI+OfkIXHEHxw0cQ5bjqaaBigIth79Jaza5RsPuQfvHunxnlUFQhEmp125fci1/zjOIb/WZpDSotfQceKCklTpQGlaK8b9Vp7Sm/gN9VG+z40drzVDUF6VQYdXSJ2bRtlN9u93AAutu8FgJDdNRmZYxDmUNfAdtdhYmge3E4DV+V+40G3yP+g4m9uz5cnPuMSTi8X54Z1y06w/y/HWSk+vVDDNIW39At9v3RJmTf1jvYtqO+xaKIpifVacXVQDvH4WEncyFFGY+7/o8hNv6Dzvb47BPxyV28iDQl3ue26cxeh0wLnOXTnxEr3FHJaxISA7tkhX5lObSBTb6yc9azz9iSCfCU/lzSF9jU5jF8H5ZQyHom7ayPIg+BvUI4lxH4NVuarSc8IxoSjiWWDHzdENjJNmZ8ONwgmIFVSp5dWjmvjx13uiWRNHQjDc/0oF/rPF1tEJJO9Qj+qAQX8Bedtqtru9gjxFBaEnWyqlp/7zB4k/6spg9R08HG36+IR01HnlE6CntR8HzQ80H/S4M6RVepnlO+h/xwz4rl+DPP90k9Z/OczXM2z9k8Z/OczXM2z9k8Z/OczXM2z9k8Z/OczXM2/2+x2Rt4mKeXMXMZ5b28j54MiWx7eL0PYD2sS8Hsnu3JiA95+kQHqy6S7RpGtD5vXfySA42Nyn/WTO6rjiL9Dz9y9CcDHpYHnm35Hz8P4/hBeff47mj2g0ns7bYQmTmEgHZemjT+7BL/aKIgUZaoTNQOW8elcW8TntriEP+D7jWXyhylxb+cKoDUeWrZzpHlFXo2H1EfBbspDDiEIHPul63F3aZV6nn6LCYuMLkGELBsDXnI5y1gBXM+f70tnqKL5Ta3aZJZaRSrS9vnnwuw3bDu9cRien+f3irCmfemZTY0QsjXROfXDQKGbgFF7Aa894BG3MNjU7OQjhSc5bBBjI+UOu+GEJE09tgNSgsZQQ5A+QKo03RbpBFKbeewWdgImdFkSGUn1/4EVmlGd6HdGxA6rtHoM9hne1OGbxLySsMDB9MsiFxR+ho7ZTFhfAO/snSB8Mxo6V9dbczrke9LrCL6GQW1ttjmSiznfIS3peMLk4IzVKYk2810ivjd9i8ilN/+B96KwdM8Bm+RGmAYMVuGtnoDB4VRgmpQr4Kmpe4RpXekrH3HKJdI06rJmVz8dFQQTVNSWqr9xJY3uIzBGS1yZVqdrqYag9BRumoUeUNLH4FCy2sn+U3n6nwlJvATksUUn7KKObq+j1k+WwamWZbGF4djG+YWvlOv1K9G7YqO1qk4S/vym6M5Ge3p2WeEYYcsa4X0xHCidBQ6tlDwn13fVQsdL27YPeLO1hmDrsOObZw6uMhlXZh9lXd+OzJfwffe50dMuj5wEj/rFIvDmAIb/WLVgHw9MgNLkNxFYgU99sTAwWwE1mvnxpDu3tV8ZE0hv+6qqdAm5v8oov/LDLcKw2ZhyvMn1fNKdEOLXUm3ff05f+0SIL3xFICQkftlKPx58o9UXjA7PDp0lPh1taNVC/G8nJqxKEuRt6aHjE3uMeak/cKUfkLtAE/j7If1/ijYXmuhRK1hC+P/NWzV1o/SFrkSDAfHHNgyHrA5KLWvcD09R22vpFUGbYH7vlLLhh1kDg85FkkxTfoxWIiWk9YI+WV7sB4UXQ1QIai7VguflqJNS2znhfWIes8wiZLhEE/tAycGzqtzTdPN8iXwSvtUGxpalNN04I0Gpa+R8ysnhLp5wa41jdhtjRme/rajcK7NuVEtafuNRr9fvHSZNUGW3u+NrQcm+4Unl7vR186sJu46N4xLsQXCR6e6E/ErxSWsm86T0KZbXbLCtZ71+9UC9xeuos/6vTyemOG+R9/m6+4+p2a51xZz2FMx3DJwRgub1oRgLCI03CwsbfWHjj9jEdhjp9g7A4/e8xPvZaBL/ZIz/crzG6ceRMXWjd0KePkgjY9kuhzVsxqkUwJONJLmHUzrFLTnt+XDQ1Io2xHndySqJlfdtT3eW9bTFpQL4wejR1LmjqZIe1AuuSmVFSn/stq8UBaJ4oMTkuQ97sXJl4xMSxzUu3DXXTsO+Yq61Z43eAiowHOL6REUlcjVIBtrIBB9Yyo0U+g7jne349+lJKQzR/yqwGCTuKuzwsdV1mS6Kbi8xnbeb+ueK1ipuextX+p/0dKZ7zXXI6HrvEGDyg9tF0WT4SFS52eLkut4I+zZJcH4cim2NLG2hnHOStJGybuoWROvULOy34uP0HonfS1/EE8WetpClmyKUAo026u0jmFLnI00GAVu2MnTX598FmgYY3FCNwQeDqkzPWwwCBsIZJblIF8ijeAW+9oJ40Jir4JXacv6bNjfBA2UANuD9Rp78yPrRlgoEWvYXHGZ5M1NkfhpcY1KLVWo0pkqZS6ezHVYlpdPaaqUscvB06z6CKDSYDF4W6qHt57P0OTNUb7Nh+0XzKFW+qCHEU6XHTBYbQoIEpAGqTS6t1bSpux/h7h/gOr1pMJztpvqTWAwvLHzg7WaORZ4GJI++DryUDvR78V2oWzZlEHO/jpjIewxbz0xdstv32SXOpk+RVPlV/e2wLGL37K3nh8r7crX3Ax2WhwtvE5tVB5wUCYYGjMXt3u03fK0N8sHHkTUC0C/21T3Fm3o0jYJufm+KdJIld50ezNS3Bt0dDMjqaVFptLKz/i8J6mvi4r7HCQvum7lxLbh2PZU49QefyDkU1pVF2Uau+qT8QA7bvZNJMtiXeiu9En+r1+cMEGi8foT4ll3QlfW8SjR0uRuYw5Jrfa2RS0ZdN6/HPXJSSM8Ujb9u23EN6qRk25mfikE1Uvn+JeUm+xyy3P8YQ+PdYrScCZ31g5OKzKtmMFsFWjeseTVjR3xF/NLbQ1SNNgQRXtQBGuc7L3J8Wtpt9b4TGvHNaUdnqEiyNbUA21+C/hIU1zsLotYfgZfmz2uJiF00CmoO+X5PjY7tVrYQMWMPzpJxE2U3Zy8A+7jQDNpQWcQGahZY4u5XT+Kacpn9Jzi8KKk5bAdEWxUq0TV+JA+1XE/MBjNsnniOn3fr1ZNhdA3Vmh8mDXjPrVEJZKOXVw1/r7SDdw70567Gh3iL7LGNR6PrnGVl1VV8Z78i+rp3wyOGZ2HqRF2IQpIvxj2UN6QBGqVcmcxEZ9D8LuPjtZNU+i50/+qWUQehaYeIl1LhQj/RdaoRKhxCba5HT6vVlDLtN824F9dL35XleF4ob9+jBWa4Zt6bU0j2nfafLola/V4vrgW0yhgnXv0Pl8XVB8heFoo8hY3uF3ujN199VBvJH6pyFPaJ0qcpfnZnlFN+ke3QEw54rFuOTq89ULArXV0QJnA16fCQ3Yrx7O/vBlfXmsQqibLu33ax3nm1IGBaPZaPmvsfgPRqyP69UFELmJdJ4hjJxpk1mJvjy2fU7OQwMSX2/fcS5X7qo4Pjz1KaMe2ZhI9/3lm/D3U4SsZYm+wC4Yk9/uOjifwklbmnRfR83xTaNM3I53dUXcmkxghkadRS7Re03ebY6+VEaKHTCQ45brDt9TcevqRW113JsrT3h/yLJLGwh6jZz7ETo7I97X1bmQw+Q9/M6g6cMYJzebw9mtbwxdaJ9nmyDyQjMnkqWMdZ8Jfce4dRqih9di2n5gUyQhetkaVMu7/QVkIlM9+rNkuJ7r8h7A469Z+rRY3nkAeFCFdebh0b9hQxCrsWSPYHcwWqH2q6xTMtXziCzshGdh/fOzItgxH9TLYektqidbkqEN9X0HqooThUeJqGhHO9W5bTTxYTqXNFXS5XXyfq+Da2cFmcZpt7aW01VoA8r3ltLO3zXdlh2T4gN7PHvmd2XevrFlV5gAFlY9qV5lR9a4PPuAAfRsyhAJcrB94xDvLtM4yiylKWNmy8Vxgp+uhU1HOE+62+cBF7Oh0+A3e/Wb8VyUHhw3j2Syfb7WbehEqDYmfgoq02q6q3rIUjWJwJs8rZaMkdRd/77DBD5jVJYHHvtlqRkJ2v1w7tp5tGNa6eWyaLfBA29CP7lGTd9SGx1/qLriUoY0sXsnEy+0+V8vmO12OW8EPLFsdU2MJ47pMLfgMANZnsW/oVo6vSXgxLE6YITz3WPbRYlmphf3t3Oj6wlkkbwQPGjR9BikwP+ss5uJrEuZBoyfaXqYAHxTXP5ZfudVn6wBO6S3mekUmHrenTT2HeFDSxl7ZW1Lj9jAyY6VSIOHhFFfTt/jX+1QkuUhc4fvsM29Zt3E7ytXtmeobwGcqIMQQOBoAJPjuoT11BYmwO2NXOGUNU6ZeavMExweBX1ZZfH/VlW4L9vWA87SUPjhovLDcuDpwpL2lJSKD+8hr1EulsUg9lDEeg5nu23zPOldxdV2D9D8CpXv0Uem+ki/xl27o2Bij2Tuq9bSqBD//MoW7rsFBWhsB9c+J5Hl4bCtFqivK3L2lC+6uN3H9Ho/e48Znw9ok8Zmg7+Cch0d/B13WIx+UrNY0PwYMU713pnbKlKHrbIW3/F9uQvucoMIPGFBYbOCpdGzZ4ZVlG8/LNESfgd0mCdMLZlhLmoYRXYS/Up2TfBjtO3XZDt5M71cuV1OQA77fcQrBTuadaWE+qvndGGViuvfo0Ol6PwzwI8pOdpjnJjoFzeGFBDZMPkUWeeS/jmPjNW50yeP5AcwA+hFhZKotJiDqaqJnmKAQXM4KxmLr0cuVsnwhur3gtj2W9a7nQgbpkUWu7PNVdP4OZEY8BTI/8nc1+s5x7Bcis2+VrfGDCq9GhhRTgjbSS9lM764P8T4r3nfyMkexsowuWWfzFEx3OTD1pqtz78f6kveME5WucWfdD30MlOkH2HltVpH47hspjoFYwedjbj2enTQ4AiqqZR6hz94nc3N9F0J74ijjPiQMoktua30IW+Zmifcj3mm7EotwyX73SJzqr1TWw/zyc95a2j9c2DkNj3uWf7iSGnGmdA1dLbn5hqd5/wO8c5LvzjCXdZ/bOa3pADSE6yO9wH7bVy5nuoHV4daI38QcRa68SRFCI+kprJcMTEmwvgceets7s1UxfXQrEfnFJmtzSR1tglDMHq3XqJVKU8k8ZDUQOK76kmbwpZCU0DhKa1pY4Z1u/Q50pFxsFaEctn11yPbOhqroNUNabRcAD6k837vSfPfxbV6qJjPvVqDvLbkQsbm0pax1NH2qxyrb7+9J99zF8F1dfZPwzssNp/xellqwrrFh/NDsCWc3/rteuQ0OPESreHxudEZRd7HEO2Z4+kzpwEHWXMJ4C1zTMHLEJBrzWYcfzV61SfmpCs4dk/kcvsOPj62efjsqhcLh3Q88Mt83le1st6wYp0Xhjhy+Hemrb2jwTR07kYHK6bSIAteXLV3xUeOHG/7r/wJQSwMEFAACAAgA2LIiSWigejpNAAAAawAAABsAAAB1bml2ZXJzYWwvdW5pdmVyc2FsLnBuZy54bWyzsa/IzVEoSy0qzszPs1Uy1DNQsrfj5bIpKEoty0wtV6gAihnpGUCAkkKlrZIJErc8M6UkA6jCwNgYIZiRmpmeUWKrZG5uChfUB5oJAFBLAQIAABQAAgAIANeyIkkVDq0oZAQAAAcRAAAdAAAAAAAAAAEAAAAAAAAAAAB1bml2ZXJzYWwvY29tbW9uX21lc3NhZ2VzLmxuZ1BLAQIAABQAAgAIANeyIkkiLQ/i6wQAAIwYAAAnAAAAAAAAAAEAAAAAAJ8EAAB1bml2ZXJzYWwvZmxhc2hfcHVibGlzaGluZ19zZXR0aW5ncy54bWxQSwECAAAUAAIACADXsiJJ5gGo9bQCAABOCgAAIQAAAAAAAAABAAAAAADPCQAAdW5pdmVyc2FsL2ZsYXNoX3NraW5fc2V0dGluZ3MueG1sUEsBAgAAFAACAAgA17IiSeKz1eG9BAAAnRcAACYAAAAAAAAAAQAAAAAAwgwAAHVuaXZlcnNhbC9odG1sX3B1Ymxpc2hpbmdfc2V0dGluZ3MueG1sUEsBAgAAFAACAAgA17IiSb4PNj+fAQAAKwYAAB8AAAAAAAAAAQAAAAAAwxEAAHVuaXZlcnNhbC9odG1sX3NraW5fc2V0dGluZ3MuanNQSwECAAAUAAIACADXsiJJPTwv0cEAAADlAQAAGgAAAAAAAAABAAAAAACfEwAAdW5pdmVyc2FsL2kxOG5fcHJlc2V0cy54bWxQSwECAAAUAAIACADXsiJJMoEB+GYAAABqAAAAHAAAAAAAAAABAAAAAACYFAAAdW5pdmVyc2FsL2xvY2FsX3NldHRpbmdzLnhtbFBLAQIAABQAAgAIAPeSU0cjtE77+wIAALAIAAAUAAAAAAAAAAEAAAAAADgVAAB1bml2ZXJzYWwvcGxheWVyLnhtbFBLAQIAABQAAgAIANeyIkmN55u9TwkAAFtbAAApAAAAAAAAAAEAAAAAAGUYAAB1bml2ZXJzYWwvc2tpbl9jdXN0b21pemF0aW9uX3NldHRpbmdzLnhtbFBLAQIAABQAAgAIANiyIkmA7MhOOjAAAP1bAAAXAAAAAAAAAAAAAAAAAPshAAB1bml2ZXJzYWwvdW5pdmVyc2FsLnBuZ1BLAQIAABQAAgAIANiyIklooHo6TQAAAGsAAAAbAAAAAAAAAAEAAAAAAGpSAAB1bml2ZXJzYWwvdW5pdmVyc2FsLnBuZy54bWxQSwUGAAAAAAsACwBJAwAA8FIAAAAA"/>
  <p:tag name="ISPRING_PRESENTATION_TITLE" val="16"/>
</p:tagLst>
</file>

<file path=ppt/theme/theme1.xml><?xml version="1.0" encoding="utf-8"?>
<a:theme xmlns:a="http://schemas.openxmlformats.org/drawingml/2006/main" name="Office Theme">
  <a:themeElements>
    <a:clrScheme name="自定义 642">
      <a:dk1>
        <a:srgbClr val="242424"/>
      </a:dk1>
      <a:lt1>
        <a:srgbClr val="FFFFFF"/>
      </a:lt1>
      <a:dk2>
        <a:srgbClr val="242424"/>
      </a:dk2>
      <a:lt2>
        <a:srgbClr val="FFFFFF"/>
      </a:lt2>
      <a:accent1>
        <a:srgbClr val="19B49B"/>
      </a:accent1>
      <a:accent2>
        <a:srgbClr val="339FD5"/>
      </a:accent2>
      <a:accent3>
        <a:srgbClr val="19B49B"/>
      </a:accent3>
      <a:accent4>
        <a:srgbClr val="339FD5"/>
      </a:accent4>
      <a:accent5>
        <a:srgbClr val="19B49B"/>
      </a:accent5>
      <a:accent6>
        <a:srgbClr val="339FD5"/>
      </a:accent6>
      <a:hlink>
        <a:srgbClr val="F33B48"/>
      </a:hlink>
      <a:folHlink>
        <a:srgbClr val="FFC000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olors 1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41B176"/>
      </a:accent2>
      <a:accent3>
        <a:srgbClr val="9BBB59"/>
      </a:accent3>
      <a:accent4>
        <a:srgbClr val="F39C12"/>
      </a:accent4>
      <a:accent5>
        <a:srgbClr val="C0392B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2030</Words>
  <Application>Microsoft Office PowerPoint</Application>
  <PresentationFormat>宽屏</PresentationFormat>
  <Paragraphs>158</Paragraphs>
  <Slides>17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Lato</vt:lpstr>
      <vt:lpstr>Lato Light</vt:lpstr>
      <vt:lpstr>Nevis</vt:lpstr>
      <vt:lpstr>等线</vt:lpstr>
      <vt:lpstr>微软雅黑</vt:lpstr>
      <vt:lpstr>Arial</vt:lpstr>
      <vt:lpstr>Calibri</vt:lpstr>
      <vt:lpstr>Office Theme</vt:lpstr>
      <vt:lpstr>Custom Design</vt:lpstr>
      <vt:lpstr>PowerPoint 演示文稿</vt:lpstr>
      <vt:lpstr>PowerPoint 演示文稿</vt:lpstr>
      <vt:lpstr>PowerPoint 演示文稿</vt:lpstr>
      <vt:lpstr>请输入标题内容</vt:lpstr>
      <vt:lpstr>请输入标题内容</vt:lpstr>
      <vt:lpstr>请输入标题内容</vt:lpstr>
      <vt:lpstr>请输入标题内容</vt:lpstr>
      <vt:lpstr>请输入标题内容</vt:lpstr>
      <vt:lpstr>请输入标题内容</vt:lpstr>
      <vt:lpstr>请输入标题内容</vt:lpstr>
      <vt:lpstr>请输入标题内容</vt:lpstr>
      <vt:lpstr>请输入标题内容</vt:lpstr>
      <vt:lpstr>请输入标题内容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</dc:title>
  <dc:creator>ColourPPT</dc:creator>
  <cp:keywords>51PPT模板网</cp:keywords>
  <cp:lastModifiedBy>阳光 男孩</cp:lastModifiedBy>
  <cp:revision>27</cp:revision>
  <dcterms:created xsi:type="dcterms:W3CDTF">2016-12-13T08:41:51Z</dcterms:created>
  <dcterms:modified xsi:type="dcterms:W3CDTF">2019-06-16T13:43:51Z</dcterms:modified>
</cp:coreProperties>
</file>