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25"/>
  </p:notesMasterIdLst>
  <p:handoutMasterIdLst>
    <p:handoutMasterId r:id="rId26"/>
  </p:handoutMasterIdLst>
  <p:sldIdLst>
    <p:sldId id="3177" r:id="rId2"/>
    <p:sldId id="3178" r:id="rId3"/>
    <p:sldId id="3179" r:id="rId4"/>
    <p:sldId id="3172" r:id="rId5"/>
    <p:sldId id="3139" r:id="rId6"/>
    <p:sldId id="3144" r:id="rId7"/>
    <p:sldId id="3143" r:id="rId8"/>
    <p:sldId id="3180" r:id="rId9"/>
    <p:sldId id="3149" r:id="rId10"/>
    <p:sldId id="3148" r:id="rId11"/>
    <p:sldId id="3138" r:id="rId12"/>
    <p:sldId id="3147" r:id="rId13"/>
    <p:sldId id="3181" r:id="rId14"/>
    <p:sldId id="3146" r:id="rId15"/>
    <p:sldId id="3145" r:id="rId16"/>
    <p:sldId id="3140" r:id="rId17"/>
    <p:sldId id="3160" r:id="rId18"/>
    <p:sldId id="3182" r:id="rId19"/>
    <p:sldId id="3141" r:id="rId20"/>
    <p:sldId id="3159" r:id="rId21"/>
    <p:sldId id="3142" r:id="rId22"/>
    <p:sldId id="3183" r:id="rId23"/>
    <p:sldId id="3184"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677E"/>
    <a:srgbClr val="4B5C73"/>
    <a:srgbClr val="F4E7DF"/>
    <a:srgbClr val="218F75"/>
    <a:srgbClr val="005E5E"/>
    <a:srgbClr val="F3C5BE"/>
    <a:srgbClr val="60AEA9"/>
    <a:srgbClr val="00B369"/>
    <a:srgbClr val="1A8CE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p:scale>
          <a:sx n="75" d="100"/>
          <a:sy n="75" d="100"/>
        </p:scale>
        <p:origin x="1368" y="822"/>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2019/6/16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2019/6/16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73A0BE-96AC-486E-8336-924104A23CFD}" type="slidenum">
              <a:rPr lang="zh-CN" altLang="en-US" smtClean="0"/>
              <a:pPr>
                <a:defRPr/>
              </a:pPr>
              <a:t>1</a:t>
            </a:fld>
            <a:endParaRPr lang="zh-CN" altLang="en-US"/>
          </a:p>
        </p:txBody>
      </p:sp>
    </p:spTree>
    <p:extLst>
      <p:ext uri="{BB962C8B-B14F-4D97-AF65-F5344CB8AC3E}">
        <p14:creationId xmlns:p14="http://schemas.microsoft.com/office/powerpoint/2010/main" val="2062806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10</a:t>
            </a:fld>
            <a:endParaRPr lang="en-GB"/>
          </a:p>
        </p:txBody>
      </p:sp>
    </p:spTree>
    <p:extLst>
      <p:ext uri="{BB962C8B-B14F-4D97-AF65-F5344CB8AC3E}">
        <p14:creationId xmlns:p14="http://schemas.microsoft.com/office/powerpoint/2010/main" val="3179753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11</a:t>
            </a:fld>
            <a:endParaRPr lang="en-GB"/>
          </a:p>
        </p:txBody>
      </p:sp>
    </p:spTree>
    <p:extLst>
      <p:ext uri="{BB962C8B-B14F-4D97-AF65-F5344CB8AC3E}">
        <p14:creationId xmlns:p14="http://schemas.microsoft.com/office/powerpoint/2010/main" val="1232356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891358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254643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1464012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290555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900295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17</a:t>
            </a:fld>
            <a:endParaRPr lang="zh-CN" altLang="en-US"/>
          </a:p>
        </p:txBody>
      </p:sp>
    </p:spTree>
    <p:extLst>
      <p:ext uri="{BB962C8B-B14F-4D97-AF65-F5344CB8AC3E}">
        <p14:creationId xmlns:p14="http://schemas.microsoft.com/office/powerpoint/2010/main" val="2524265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2726702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19</a:t>
            </a:fld>
            <a:endParaRPr lang="en-GB"/>
          </a:p>
        </p:txBody>
      </p:sp>
    </p:spTree>
    <p:extLst>
      <p:ext uri="{BB962C8B-B14F-4D97-AF65-F5344CB8AC3E}">
        <p14:creationId xmlns:p14="http://schemas.microsoft.com/office/powerpoint/2010/main" val="3998038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4003619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119093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1932191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73A0BE-96AC-486E-8336-924104A23CFD}" type="slidenum">
              <a:rPr lang="zh-CN" altLang="en-US" smtClean="0"/>
              <a:pPr>
                <a:defRPr/>
              </a:pPr>
              <a:t>22</a:t>
            </a:fld>
            <a:endParaRPr lang="zh-CN" altLang="en-US"/>
          </a:p>
        </p:txBody>
      </p:sp>
    </p:spTree>
    <p:extLst>
      <p:ext uri="{BB962C8B-B14F-4D97-AF65-F5344CB8AC3E}">
        <p14:creationId xmlns:p14="http://schemas.microsoft.com/office/powerpoint/2010/main" val="3805771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081354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9801D8-EECC-45AB-9063-1BC64BFC2A90}" type="slidenum">
              <a:rPr lang="zh-CN" altLang="en-US" smtClean="0"/>
              <a:t>4</a:t>
            </a:fld>
            <a:endParaRPr lang="zh-CN" altLang="en-US"/>
          </a:p>
        </p:txBody>
      </p:sp>
    </p:spTree>
    <p:extLst>
      <p:ext uri="{BB962C8B-B14F-4D97-AF65-F5344CB8AC3E}">
        <p14:creationId xmlns:p14="http://schemas.microsoft.com/office/powerpoint/2010/main" val="3835889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3999654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808691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442860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763134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969869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86" y="1083"/>
            <a:ext cx="12857578" cy="7230483"/>
          </a:xfrm>
          <a:prstGeom prst="rect">
            <a:avLst/>
          </a:prstGeom>
        </p:spPr>
      </p:pic>
    </p:spTree>
    <p:extLst>
      <p:ext uri="{BB962C8B-B14F-4D97-AF65-F5344CB8AC3E}">
        <p14:creationId xmlns:p14="http://schemas.microsoft.com/office/powerpoint/2010/main" val="8688879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A93E93-166D-47F5-9EF1-ACEABE24AEEA}" type="datetimeFigureOut">
              <a:rPr lang="zh-CN" altLang="en-US" smtClean="0"/>
              <a:t>2019/6/16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571155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2019/6/16</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7" r:id="rId1"/>
    <p:sldLayoutId id="2147483978"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353" y="1"/>
            <a:ext cx="12858044" cy="3172546"/>
          </a:xfrm>
          <a:custGeom>
            <a:avLst/>
            <a:gdLst>
              <a:gd name="connsiteX0" fmla="*/ 0 w 12192000"/>
              <a:gd name="connsiteY0" fmla="*/ 0 h 3368675"/>
              <a:gd name="connsiteX1" fmla="*/ 12192000 w 12192000"/>
              <a:gd name="connsiteY1" fmla="*/ 0 h 3368675"/>
              <a:gd name="connsiteX2" fmla="*/ 12192000 w 12192000"/>
              <a:gd name="connsiteY2" fmla="*/ 3368675 h 3368675"/>
              <a:gd name="connsiteX3" fmla="*/ 0 w 12192000"/>
              <a:gd name="connsiteY3" fmla="*/ 3368675 h 3368675"/>
              <a:gd name="connsiteX4" fmla="*/ 0 w 12192000"/>
              <a:gd name="connsiteY4" fmla="*/ 0 h 3368675"/>
              <a:gd name="connsiteX0" fmla="*/ 0 w 12192000"/>
              <a:gd name="connsiteY0" fmla="*/ 0 h 4903963"/>
              <a:gd name="connsiteX1" fmla="*/ 12192000 w 12192000"/>
              <a:gd name="connsiteY1" fmla="*/ 0 h 4903963"/>
              <a:gd name="connsiteX2" fmla="*/ 12192000 w 12192000"/>
              <a:gd name="connsiteY2" fmla="*/ 3368675 h 4903963"/>
              <a:gd name="connsiteX3" fmla="*/ 0 w 12192000"/>
              <a:gd name="connsiteY3" fmla="*/ 3368675 h 4903963"/>
              <a:gd name="connsiteX4" fmla="*/ 0 w 12192000"/>
              <a:gd name="connsiteY4" fmla="*/ 0 h 4903963"/>
              <a:gd name="connsiteX0" fmla="*/ 0 w 12192000"/>
              <a:gd name="connsiteY0" fmla="*/ 0 h 5964239"/>
              <a:gd name="connsiteX1" fmla="*/ 12192000 w 12192000"/>
              <a:gd name="connsiteY1" fmla="*/ 0 h 5964239"/>
              <a:gd name="connsiteX2" fmla="*/ 12192000 w 12192000"/>
              <a:gd name="connsiteY2" fmla="*/ 3368675 h 5964239"/>
              <a:gd name="connsiteX3" fmla="*/ 0 w 12192000"/>
              <a:gd name="connsiteY3" fmla="*/ 3368675 h 5964239"/>
              <a:gd name="connsiteX4" fmla="*/ 0 w 12192000"/>
              <a:gd name="connsiteY4" fmla="*/ 0 h 5964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64239">
                <a:moveTo>
                  <a:pt x="0" y="0"/>
                </a:moveTo>
                <a:lnTo>
                  <a:pt x="12192000" y="0"/>
                </a:lnTo>
                <a:lnTo>
                  <a:pt x="12192000" y="3368675"/>
                </a:lnTo>
                <a:cubicBezTo>
                  <a:pt x="6070600" y="6835775"/>
                  <a:pt x="6134100" y="6823075"/>
                  <a:pt x="0" y="3368675"/>
                </a:cubicBezTo>
                <a:lnTo>
                  <a:pt x="0" y="0"/>
                </a:lnTo>
                <a:close/>
              </a:path>
            </a:pathLst>
          </a:custGeom>
          <a:gradFill>
            <a:gsLst>
              <a:gs pos="36000">
                <a:srgbClr val="5D7088"/>
              </a:gs>
              <a:gs pos="0">
                <a:srgbClr val="768BA6"/>
              </a:gs>
              <a:gs pos="100000">
                <a:srgbClr val="44546A"/>
              </a:gs>
            </a:gsLst>
            <a:lin ang="5400000" scaled="1"/>
          </a:gradFill>
          <a:ln w="9525" cap="flat" cmpd="sng" algn="ctr">
            <a:noFill/>
            <a:prstDash val="solid"/>
            <a:round/>
            <a:headEnd type="none" w="med" len="med"/>
            <a:tailEnd type="none" w="med" len="med"/>
          </a:ln>
          <a:effectLst>
            <a:outerShdw blurRad="406400" dist="38100" dir="5400000" algn="t" rotWithShape="0">
              <a:prstClr val="black">
                <a:alpha val="32000"/>
              </a:prstClr>
            </a:outerShdw>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3079" name="文本框 12"/>
          <p:cNvSpPr>
            <a:spLocks noChangeArrowheads="1"/>
          </p:cNvSpPr>
          <p:nvPr/>
        </p:nvSpPr>
        <p:spPr bwMode="auto">
          <a:xfrm>
            <a:off x="3402171" y="4644883"/>
            <a:ext cx="6054409" cy="74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218" spc="316" dirty="0">
                <a:solidFill>
                  <a:schemeClr val="tx1">
                    <a:lumMod val="75000"/>
                    <a:lumOff val="25000"/>
                  </a:schemeClr>
                </a:solidFill>
                <a:latin typeface="+mn-lt"/>
                <a:ea typeface="+mn-ea"/>
                <a:cs typeface="+mn-ea"/>
                <a:sym typeface="+mn-lt"/>
              </a:rPr>
              <a:t> </a:t>
            </a:r>
            <a:r>
              <a:rPr lang="zh-CN" altLang="en-US" sz="4218" dirty="0">
                <a:solidFill>
                  <a:schemeClr val="tx1">
                    <a:lumMod val="75000"/>
                    <a:lumOff val="25000"/>
                  </a:schemeClr>
                </a:solidFill>
                <a:latin typeface="方正正大黑简体" panose="02000000000000000000" pitchFamily="2" charset="-122"/>
                <a:ea typeface="方正正大黑简体" panose="02000000000000000000" pitchFamily="2" charset="-122"/>
                <a:cs typeface="+mn-ea"/>
                <a:sym typeface="+mn-lt"/>
              </a:rPr>
              <a:t>毕业论文答辩</a:t>
            </a:r>
            <a:r>
              <a:rPr lang="en-US" altLang="zh-CN" sz="4218" dirty="0">
                <a:solidFill>
                  <a:schemeClr val="tx1">
                    <a:lumMod val="75000"/>
                    <a:lumOff val="25000"/>
                  </a:schemeClr>
                </a:solidFill>
                <a:latin typeface="方正正大黑简体" panose="02000000000000000000" pitchFamily="2" charset="-122"/>
                <a:ea typeface="方正正大黑简体" panose="02000000000000000000" pitchFamily="2" charset="-122"/>
                <a:cs typeface="+mn-ea"/>
                <a:sym typeface="+mn-lt"/>
              </a:rPr>
              <a:t>PPT</a:t>
            </a:r>
            <a:r>
              <a:rPr lang="zh-CN" altLang="en-US" sz="4218" dirty="0">
                <a:solidFill>
                  <a:schemeClr val="tx1">
                    <a:lumMod val="75000"/>
                    <a:lumOff val="25000"/>
                  </a:schemeClr>
                </a:solidFill>
                <a:latin typeface="方正正大黑简体" panose="02000000000000000000" pitchFamily="2" charset="-122"/>
                <a:ea typeface="方正正大黑简体" panose="02000000000000000000" pitchFamily="2" charset="-122"/>
                <a:cs typeface="+mn-ea"/>
                <a:sym typeface="+mn-lt"/>
              </a:rPr>
              <a:t>模板</a:t>
            </a:r>
          </a:p>
        </p:txBody>
      </p:sp>
      <p:grpSp>
        <p:nvGrpSpPr>
          <p:cNvPr id="2" name="组合 1"/>
          <p:cNvGrpSpPr/>
          <p:nvPr/>
        </p:nvGrpSpPr>
        <p:grpSpPr>
          <a:xfrm>
            <a:off x="5326703" y="2189813"/>
            <a:ext cx="2205346" cy="2179352"/>
            <a:chOff x="5050446" y="2076381"/>
            <a:chExt cx="2091109" cy="2066462"/>
          </a:xfrm>
        </p:grpSpPr>
        <p:sp>
          <p:nvSpPr>
            <p:cNvPr id="27" name="椭圆 26"/>
            <p:cNvSpPr/>
            <p:nvPr/>
          </p:nvSpPr>
          <p:spPr bwMode="auto">
            <a:xfrm>
              <a:off x="5284475" y="2313153"/>
              <a:ext cx="1623051" cy="1623051"/>
            </a:xfrm>
            <a:prstGeom prst="ellipse">
              <a:avLst/>
            </a:prstGeom>
            <a:solidFill>
              <a:schemeClr val="bg1"/>
            </a:solidFill>
            <a:ln w="19050" cap="flat" cmpd="sng" algn="ctr">
              <a:solidFill>
                <a:srgbClr val="44546A"/>
              </a:solidFill>
              <a:prstDash val="solid"/>
              <a:round/>
              <a:headEnd type="none" w="med" len="med"/>
              <a:tailEnd type="none" w="med" len="med"/>
            </a:ln>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pic>
          <p:nvPicPr>
            <p:cNvPr id="25" name="图片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43725" y="2370726"/>
              <a:ext cx="1504551" cy="1507905"/>
            </a:xfrm>
            <a:prstGeom prst="ellipse">
              <a:avLst/>
            </a:prstGeom>
          </p:spPr>
        </p:pic>
        <p:grpSp>
          <p:nvGrpSpPr>
            <p:cNvPr id="11" name="组合 10"/>
            <p:cNvGrpSpPr/>
            <p:nvPr/>
          </p:nvGrpSpPr>
          <p:grpSpPr>
            <a:xfrm>
              <a:off x="5077836" y="2106514"/>
              <a:ext cx="2036329" cy="2036329"/>
              <a:chOff x="5077835" y="2082754"/>
              <a:chExt cx="2036329" cy="2036329"/>
            </a:xfrm>
            <a:effectLst/>
          </p:grpSpPr>
          <p:sp>
            <p:nvSpPr>
              <p:cNvPr id="9" name="椭圆 8"/>
              <p:cNvSpPr/>
              <p:nvPr/>
            </p:nvSpPr>
            <p:spPr bwMode="auto">
              <a:xfrm>
                <a:off x="5157673" y="2162592"/>
                <a:ext cx="1876653" cy="1876653"/>
              </a:xfrm>
              <a:prstGeom prst="ellipse">
                <a:avLst/>
              </a:prstGeom>
              <a:noFill/>
              <a:ln w="19050" cap="flat" cmpd="sng" algn="ctr">
                <a:solidFill>
                  <a:srgbClr val="44546A"/>
                </a:solidFill>
                <a:prstDash val="solid"/>
                <a:round/>
                <a:headEnd type="none" w="med" len="med"/>
                <a:tailEnd type="none" w="med" len="med"/>
              </a:ln>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35" name="椭圆 34"/>
              <p:cNvSpPr/>
              <p:nvPr/>
            </p:nvSpPr>
            <p:spPr bwMode="auto">
              <a:xfrm>
                <a:off x="5077835" y="2082754"/>
                <a:ext cx="2036329" cy="2036329"/>
              </a:xfrm>
              <a:prstGeom prst="ellipse">
                <a:avLst/>
              </a:prstGeom>
              <a:noFill/>
              <a:ln w="57150" cap="flat" cmpd="sng" algn="ctr">
                <a:solidFill>
                  <a:srgbClr val="44546A"/>
                </a:solidFill>
                <a:prstDash val="solid"/>
                <a:round/>
                <a:headEnd type="none" w="med" len="med"/>
                <a:tailEnd type="none" w="med" len="med"/>
              </a:ln>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grpSp>
        <p:pic>
          <p:nvPicPr>
            <p:cNvPr id="83" name="图片 8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50446" y="2076381"/>
              <a:ext cx="2091109" cy="876681"/>
            </a:xfrm>
            <a:prstGeom prst="rect">
              <a:avLst/>
            </a:prstGeom>
          </p:spPr>
        </p:pic>
      </p:grpSp>
      <p:sp>
        <p:nvSpPr>
          <p:cNvPr id="85" name="文本框 84"/>
          <p:cNvSpPr txBox="1"/>
          <p:nvPr/>
        </p:nvSpPr>
        <p:spPr>
          <a:xfrm>
            <a:off x="3639909" y="5578506"/>
            <a:ext cx="5578932" cy="351956"/>
          </a:xfrm>
          <a:prstGeom prst="rect">
            <a:avLst/>
          </a:prstGeom>
          <a:solidFill>
            <a:srgbClr val="4B5C72"/>
          </a:solidFill>
        </p:spPr>
        <p:txBody>
          <a:bodyPr wrap="square" rtlCol="0">
            <a:spAutoFit/>
          </a:bodyPr>
          <a:lstStyle/>
          <a:p>
            <a:pPr algn="ctr" eaLnBrk="1" hangingPunct="1"/>
            <a:r>
              <a:rPr lang="zh-CN" altLang="en-US" sz="1687" dirty="0">
                <a:solidFill>
                  <a:schemeClr val="bg1"/>
                </a:solidFill>
                <a:latin typeface="+mn-ea"/>
                <a:ea typeface="+mn-ea"/>
                <a:cs typeface="+mn-ea"/>
                <a:sym typeface="+mn-lt"/>
              </a:rPr>
              <a:t>答辩人</a:t>
            </a:r>
            <a:r>
              <a:rPr lang="zh-CN" altLang="en-US" sz="1687" dirty="0" smtClean="0">
                <a:solidFill>
                  <a:schemeClr val="bg1"/>
                </a:solidFill>
                <a:latin typeface="+mn-ea"/>
                <a:ea typeface="+mn-ea"/>
                <a:cs typeface="+mn-ea"/>
                <a:sym typeface="+mn-lt"/>
              </a:rPr>
              <a:t>：</a:t>
            </a:r>
            <a:r>
              <a:rPr lang="en-US" altLang="zh-CN" sz="1687" dirty="0" smtClean="0">
                <a:solidFill>
                  <a:schemeClr val="bg1"/>
                </a:solidFill>
                <a:latin typeface="+mn-ea"/>
                <a:ea typeface="+mn-ea"/>
                <a:cs typeface="+mn-ea"/>
                <a:sym typeface="+mn-lt"/>
              </a:rPr>
              <a:t>X </a:t>
            </a:r>
            <a:r>
              <a:rPr lang="en-US" altLang="zh-CN" sz="1687" dirty="0" err="1" smtClean="0">
                <a:solidFill>
                  <a:schemeClr val="bg1"/>
                </a:solidFill>
                <a:latin typeface="+mn-ea"/>
                <a:ea typeface="+mn-ea"/>
                <a:cs typeface="+mn-ea"/>
                <a:sym typeface="+mn-lt"/>
              </a:rPr>
              <a:t>X</a:t>
            </a:r>
            <a:r>
              <a:rPr lang="en-US" altLang="zh-CN" sz="1687" dirty="0" smtClean="0">
                <a:solidFill>
                  <a:schemeClr val="bg1"/>
                </a:solidFill>
                <a:latin typeface="+mn-ea"/>
                <a:ea typeface="+mn-ea"/>
                <a:cs typeface="+mn-ea"/>
                <a:sym typeface="+mn-lt"/>
              </a:rPr>
              <a:t> </a:t>
            </a:r>
            <a:r>
              <a:rPr lang="en-US" altLang="zh-CN" sz="1687" dirty="0" err="1" smtClean="0">
                <a:solidFill>
                  <a:schemeClr val="bg1"/>
                </a:solidFill>
                <a:latin typeface="+mn-ea"/>
                <a:ea typeface="+mn-ea"/>
                <a:cs typeface="+mn-ea"/>
                <a:sym typeface="+mn-lt"/>
              </a:rPr>
              <a:t>X</a:t>
            </a:r>
            <a:r>
              <a:rPr lang="zh-CN" altLang="en-US" sz="1687" dirty="0" smtClean="0">
                <a:solidFill>
                  <a:schemeClr val="bg1"/>
                </a:solidFill>
                <a:latin typeface="+mn-ea"/>
                <a:ea typeface="+mn-ea"/>
                <a:cs typeface="+mn-ea"/>
                <a:sym typeface="+mn-lt"/>
              </a:rPr>
              <a:t>               </a:t>
            </a:r>
            <a:r>
              <a:rPr lang="zh-CN" altLang="en-US" sz="1687" dirty="0">
                <a:solidFill>
                  <a:schemeClr val="bg1"/>
                </a:solidFill>
                <a:latin typeface="+mn-ea"/>
                <a:ea typeface="+mn-ea"/>
                <a:cs typeface="+mn-ea"/>
                <a:sym typeface="+mn-lt"/>
              </a:rPr>
              <a:t>指导老师</a:t>
            </a:r>
            <a:r>
              <a:rPr lang="zh-CN" altLang="en-US" sz="1687" dirty="0" smtClean="0">
                <a:solidFill>
                  <a:schemeClr val="bg1"/>
                </a:solidFill>
                <a:latin typeface="+mn-ea"/>
                <a:ea typeface="+mn-ea"/>
                <a:cs typeface="+mn-ea"/>
                <a:sym typeface="+mn-lt"/>
              </a:rPr>
              <a:t>：</a:t>
            </a:r>
            <a:r>
              <a:rPr lang="en-US" altLang="zh-CN" sz="1687" dirty="0" smtClean="0">
                <a:solidFill>
                  <a:schemeClr val="bg1"/>
                </a:solidFill>
                <a:latin typeface="+mn-ea"/>
                <a:ea typeface="+mn-ea"/>
                <a:cs typeface="+mn-ea"/>
                <a:sym typeface="+mn-lt"/>
              </a:rPr>
              <a:t>X </a:t>
            </a:r>
            <a:r>
              <a:rPr lang="en-US" altLang="zh-CN" sz="1687" dirty="0" err="1" smtClean="0">
                <a:solidFill>
                  <a:schemeClr val="bg1"/>
                </a:solidFill>
                <a:latin typeface="+mn-ea"/>
                <a:ea typeface="+mn-ea"/>
                <a:cs typeface="+mn-ea"/>
                <a:sym typeface="+mn-lt"/>
              </a:rPr>
              <a:t>X</a:t>
            </a:r>
            <a:r>
              <a:rPr lang="en-US" altLang="zh-CN" sz="1687" dirty="0" smtClean="0">
                <a:solidFill>
                  <a:schemeClr val="bg1"/>
                </a:solidFill>
                <a:latin typeface="+mn-ea"/>
                <a:ea typeface="+mn-ea"/>
                <a:cs typeface="+mn-ea"/>
                <a:sym typeface="+mn-lt"/>
              </a:rPr>
              <a:t> </a:t>
            </a:r>
            <a:r>
              <a:rPr lang="en-US" altLang="zh-CN" sz="1687" dirty="0" err="1" smtClean="0">
                <a:solidFill>
                  <a:schemeClr val="bg1"/>
                </a:solidFill>
                <a:latin typeface="+mn-ea"/>
                <a:ea typeface="+mn-ea"/>
                <a:cs typeface="+mn-ea"/>
                <a:sym typeface="+mn-lt"/>
              </a:rPr>
              <a:t>X</a:t>
            </a:r>
            <a:endParaRPr lang="zh-CN" altLang="en-US" sz="1687" dirty="0">
              <a:solidFill>
                <a:schemeClr val="bg1"/>
              </a:solidFill>
              <a:latin typeface="+mn-ea"/>
              <a:ea typeface="+mn-ea"/>
              <a:cs typeface="+mn-ea"/>
              <a:sym typeface="+mn-lt"/>
            </a:endParaRPr>
          </a:p>
        </p:txBody>
      </p:sp>
      <p:sp>
        <p:nvSpPr>
          <p:cNvPr id="84" name="矩形 83"/>
          <p:cNvSpPr/>
          <p:nvPr/>
        </p:nvSpPr>
        <p:spPr>
          <a:xfrm>
            <a:off x="5161436" y="6215600"/>
            <a:ext cx="2916260" cy="351956"/>
          </a:xfrm>
          <a:prstGeom prst="rect">
            <a:avLst/>
          </a:prstGeom>
        </p:spPr>
        <p:txBody>
          <a:bodyPr wrap="square">
            <a:spAutoFit/>
          </a:bodyPr>
          <a:lstStyle/>
          <a:p>
            <a:r>
              <a:rPr lang="en-US" altLang="zh-CN" sz="1687" dirty="0">
                <a:latin typeface="微软雅黑" panose="020B0503020204020204" pitchFamily="34" charset="-122"/>
                <a:ea typeface="微软雅黑" panose="020B0503020204020204" pitchFamily="34" charset="-122"/>
              </a:rPr>
              <a:t>XX</a:t>
            </a:r>
            <a:r>
              <a:rPr lang="zh-CN" altLang="en-US" sz="1687" dirty="0" smtClean="0">
                <a:latin typeface="微软雅黑" panose="020B0503020204020204" pitchFamily="34" charset="-122"/>
                <a:ea typeface="微软雅黑" panose="020B0503020204020204" pitchFamily="34" charset="-122"/>
              </a:rPr>
              <a:t>学院</a:t>
            </a:r>
            <a:r>
              <a:rPr lang="en-US" altLang="zh-CN" sz="1687" dirty="0" smtClean="0">
                <a:latin typeface="微软雅黑" panose="020B0503020204020204" pitchFamily="34" charset="-122"/>
                <a:ea typeface="微软雅黑" panose="020B0503020204020204" pitchFamily="34" charset="-122"/>
              </a:rPr>
              <a:t>XXX</a:t>
            </a:r>
            <a:r>
              <a:rPr lang="zh-CN" altLang="en-US" sz="1687" dirty="0" smtClean="0">
                <a:latin typeface="微软雅黑" panose="020B0503020204020204" pitchFamily="34" charset="-122"/>
                <a:ea typeface="微软雅黑" panose="020B0503020204020204" pitchFamily="34" charset="-122"/>
              </a:rPr>
              <a:t>系</a:t>
            </a:r>
            <a:r>
              <a:rPr lang="en-US" altLang="zh-CN" sz="1687" dirty="0">
                <a:latin typeface="微软雅黑" panose="020B0503020204020204" pitchFamily="34" charset="-122"/>
                <a:ea typeface="微软雅黑" panose="020B0503020204020204" pitchFamily="34" charset="-122"/>
              </a:rPr>
              <a:t>XX</a:t>
            </a:r>
            <a:r>
              <a:rPr lang="zh-CN" altLang="en-US" sz="1687" dirty="0" smtClean="0">
                <a:latin typeface="微软雅黑" panose="020B0503020204020204" pitchFamily="34" charset="-122"/>
                <a:ea typeface="微软雅黑" panose="020B0503020204020204" pitchFamily="34" charset="-122"/>
              </a:rPr>
              <a:t>级 </a:t>
            </a:r>
            <a:endParaRPr lang="en-US" altLang="zh-CN" sz="1687"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3665" y="6202665"/>
            <a:ext cx="38417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472917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079"/>
                                        </p:tgtEl>
                                        <p:attrNameLst>
                                          <p:attrName>style.visibility</p:attrName>
                                        </p:attrNameLst>
                                      </p:cBhvr>
                                      <p:to>
                                        <p:strVal val="visible"/>
                                      </p:to>
                                    </p:set>
                                    <p:animEffect transition="in" filter="fade">
                                      <p:cBhvr>
                                        <p:cTn id="10" dur="500"/>
                                        <p:tgtEl>
                                          <p:spTgt spid="3079"/>
                                        </p:tgtEl>
                                      </p:cBhvr>
                                    </p:animEffect>
                                    <p:anim calcmode="lin" valueType="num">
                                      <p:cBhvr>
                                        <p:cTn id="11" dur="500" fill="hold"/>
                                        <p:tgtEl>
                                          <p:spTgt spid="3079"/>
                                        </p:tgtEl>
                                        <p:attrNameLst>
                                          <p:attrName>ppt_x</p:attrName>
                                        </p:attrNameLst>
                                      </p:cBhvr>
                                      <p:tavLst>
                                        <p:tav tm="0">
                                          <p:val>
                                            <p:strVal val="#ppt_x"/>
                                          </p:val>
                                        </p:tav>
                                        <p:tav tm="100000">
                                          <p:val>
                                            <p:strVal val="#ppt_x"/>
                                          </p:val>
                                        </p:tav>
                                      </p:tavLst>
                                    </p:anim>
                                    <p:anim calcmode="lin" valueType="num">
                                      <p:cBhvr>
                                        <p:cTn id="12" dur="500" fill="hold"/>
                                        <p:tgtEl>
                                          <p:spTgt spid="3079"/>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500"/>
                                        <p:tgtEl>
                                          <p:spTgt spid="8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85" grpId="0" animBg="1"/>
      <p:bldP spid="8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80902" y="1960141"/>
            <a:ext cx="7897860" cy="2954013"/>
            <a:chOff x="3859485" y="1767172"/>
            <a:chExt cx="7489162" cy="2801149"/>
          </a:xfrm>
        </p:grpSpPr>
        <p:sp>
          <p:nvSpPr>
            <p:cNvPr id="40" name="TextBox 39"/>
            <p:cNvSpPr txBox="1"/>
            <p:nvPr/>
          </p:nvSpPr>
          <p:spPr>
            <a:xfrm>
              <a:off x="6845591"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4982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8134812"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6163858"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10738802" y="4258170"/>
              <a:ext cx="609845"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5479170" y="4258170"/>
              <a:ext cx="515602"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8749157"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9392533"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100780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4360382" y="4258170"/>
              <a:ext cx="421358"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9"/>
            <p:cNvSpPr txBox="1"/>
            <p:nvPr/>
          </p:nvSpPr>
          <p:spPr>
            <a:xfrm>
              <a:off x="4852536"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59485" y="1853363"/>
              <a:ext cx="552083" cy="332708"/>
            </a:xfrm>
            <a:prstGeom prst="rect">
              <a:avLst/>
            </a:prstGeom>
            <a:noFill/>
          </p:spPr>
          <p:txBody>
            <a:bodyPr wrap="none" rtlCol="0">
              <a:spAutoFit/>
            </a:bodyPr>
            <a:lstStyle/>
            <a:p>
              <a:pPr algn="just">
                <a:lnSpc>
                  <a:spcPct val="120000"/>
                </a:lnSpc>
              </a:pPr>
              <a:r>
                <a:rPr 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2019</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72"/>
            <p:cNvSpPr txBox="1"/>
            <p:nvPr/>
          </p:nvSpPr>
          <p:spPr>
            <a:xfrm>
              <a:off x="3859486" y="2310563"/>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3859486" y="2766884"/>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3859486" y="3224963"/>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3865810" y="3682163"/>
              <a:ext cx="539436"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8" name="Oval 77"/>
          <p:cNvSpPr/>
          <p:nvPr/>
        </p:nvSpPr>
        <p:spPr>
          <a:xfrm>
            <a:off x="2746286" y="5383766"/>
            <a:ext cx="307256" cy="3072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3117517" y="534265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79"/>
          <p:cNvSpPr/>
          <p:nvPr/>
        </p:nvSpPr>
        <p:spPr>
          <a:xfrm>
            <a:off x="2676725"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p:nvPr/>
        </p:nvSpPr>
        <p:spPr>
          <a:xfrm>
            <a:off x="5227465" y="5383766"/>
            <a:ext cx="307256" cy="307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5581493"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5157904"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Oval 83"/>
          <p:cNvSpPr/>
          <p:nvPr/>
        </p:nvSpPr>
        <p:spPr>
          <a:xfrm>
            <a:off x="7708643" y="5383766"/>
            <a:ext cx="307256" cy="307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8045469"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7639082"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412176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animBg="1"/>
      <p:bldP spid="82" grpId="0"/>
      <p:bldP spid="83" grpId="0"/>
      <p:bldP spid="84" grpId="0" animBg="1"/>
      <p:bldP spid="85" grpId="0"/>
      <p:bldP spid="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9800" y="2365643"/>
            <a:ext cx="8539146" cy="1371266"/>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p>
                <a:pPr algn="just" defTabSz="179102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36"/>
          <p:cNvGrpSpPr/>
          <p:nvPr/>
        </p:nvGrpSpPr>
        <p:grpSpPr>
          <a:xfrm>
            <a:off x="1827890" y="4197389"/>
            <a:ext cx="2035086" cy="705892"/>
            <a:chOff x="520106" y="2243168"/>
            <a:chExt cx="2513428" cy="770769"/>
          </a:xfrm>
        </p:grpSpPr>
        <p:sp>
          <p:nvSpPr>
            <p:cNvPr id="38" name="TextBox 37"/>
            <p:cNvSpPr txBox="1"/>
            <p:nvPr/>
          </p:nvSpPr>
          <p:spPr>
            <a:xfrm>
              <a:off x="959966" y="2243168"/>
              <a:ext cx="1633707" cy="282293"/>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544848"/>
              <a:ext cx="2513428" cy="46908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44" name="Straight Connector 43"/>
          <p:cNvCxnSpPr/>
          <p:nvPr/>
        </p:nvCxnSpPr>
        <p:spPr>
          <a:xfrm>
            <a:off x="1670581" y="5055631"/>
            <a:ext cx="9517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995771" y="4197386"/>
            <a:ext cx="2035086" cy="705891"/>
            <a:chOff x="520106" y="2243168"/>
            <a:chExt cx="2513428" cy="770770"/>
          </a:xfrm>
        </p:grpSpPr>
        <p:sp>
          <p:nvSpPr>
            <p:cNvPr id="52" name="TextBox 51"/>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6606476" y="4197386"/>
            <a:ext cx="2035086" cy="705891"/>
            <a:chOff x="520106" y="2243168"/>
            <a:chExt cx="2513428" cy="770770"/>
          </a:xfrm>
        </p:grpSpPr>
        <p:sp>
          <p:nvSpPr>
            <p:cNvPr id="55" name="TextBox 54"/>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4217183" y="4197386"/>
            <a:ext cx="2035086" cy="705891"/>
            <a:chOff x="520106" y="2243168"/>
            <a:chExt cx="2513428" cy="770770"/>
          </a:xfrm>
        </p:grpSpPr>
        <p:sp>
          <p:nvSpPr>
            <p:cNvPr id="58" name="TextBox 57"/>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Rectangle 59"/>
          <p:cNvSpPr/>
          <p:nvPr/>
        </p:nvSpPr>
        <p:spPr>
          <a:xfrm>
            <a:off x="1711939" y="5232651"/>
            <a:ext cx="9434876"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502114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4"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79385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bwMode="auto">
          <a:xfrm rot="3999799">
            <a:off x="7318181" y="4940950"/>
            <a:ext cx="1194099" cy="788037"/>
          </a:xfrm>
          <a:prstGeom prst="parallelogram">
            <a:avLst>
              <a:gd name="adj" fmla="val 41624"/>
            </a:avLst>
          </a:prstGeom>
          <a:gradFill>
            <a:gsLst>
              <a:gs pos="54000">
                <a:srgbClr val="5D7088"/>
              </a:gs>
              <a:gs pos="0">
                <a:srgbClr val="768BA6"/>
              </a:gs>
              <a:gs pos="100000">
                <a:srgbClr val="44546A"/>
              </a:gs>
            </a:gsLst>
            <a:lin ang="10800000" scaled="1"/>
          </a:gradFill>
          <a:ln w="9525" cap="flat" cmpd="sng" algn="ctr">
            <a:noFill/>
            <a:prstDash val="solid"/>
            <a:round/>
            <a:headEnd type="none" w="med" len="med"/>
            <a:tailEnd type="none" w="med" len="med"/>
          </a:ln>
          <a:effectLst/>
          <a:scene3d>
            <a:camera prst="orthographicFront">
              <a:rot lat="0" lon="0" rev="0"/>
            </a:camera>
            <a:lightRig rig="threePt" dir="t"/>
          </a:scene3d>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2" name="文本框 1"/>
          <p:cNvSpPr txBox="1"/>
          <p:nvPr/>
        </p:nvSpPr>
        <p:spPr>
          <a:xfrm>
            <a:off x="5351628" y="3109150"/>
            <a:ext cx="2177330" cy="1845120"/>
          </a:xfrm>
          <a:prstGeom prst="rect">
            <a:avLst/>
          </a:prstGeom>
          <a:noFill/>
        </p:spPr>
        <p:txBody>
          <a:bodyPr wrap="square" rtlCol="0">
            <a:spAutoFit/>
          </a:bodyPr>
          <a:lstStyle/>
          <a:p>
            <a:pPr algn="ctr"/>
            <a:r>
              <a:rPr lang="en-US" altLang="zh-CN" sz="5695" dirty="0">
                <a:solidFill>
                  <a:srgbClr val="607084"/>
                </a:solidFill>
                <a:latin typeface="苹方 常规" panose="020B0300000000000000" pitchFamily="34" charset="-122"/>
                <a:ea typeface="苹方 常规" panose="020B0300000000000000" pitchFamily="34" charset="-122"/>
                <a:cs typeface="+mn-ea"/>
                <a:sym typeface="+mn-lt"/>
              </a:rPr>
              <a:t>PART</a:t>
            </a:r>
          </a:p>
          <a:p>
            <a:pPr algn="ctr"/>
            <a:r>
              <a:rPr lang="en-US" altLang="zh-CN" sz="5695" dirty="0">
                <a:solidFill>
                  <a:srgbClr val="607084"/>
                </a:solidFill>
                <a:latin typeface="苹方 常规" panose="020B0300000000000000" pitchFamily="34" charset="-122"/>
                <a:ea typeface="苹方 常规" panose="020B0300000000000000" pitchFamily="34" charset="-122"/>
                <a:cs typeface="+mn-ea"/>
                <a:sym typeface="+mn-lt"/>
              </a:rPr>
              <a:t>03</a:t>
            </a:r>
          </a:p>
        </p:txBody>
      </p:sp>
      <p:sp>
        <p:nvSpPr>
          <p:cNvPr id="8" name="矩形 7"/>
          <p:cNvSpPr/>
          <p:nvPr/>
        </p:nvSpPr>
        <p:spPr>
          <a:xfrm>
            <a:off x="4249211" y="1651020"/>
            <a:ext cx="4347665" cy="806375"/>
          </a:xfrm>
          <a:prstGeom prst="rect">
            <a:avLst/>
          </a:prstGeom>
        </p:spPr>
        <p:txBody>
          <a:bodyPr wrap="none">
            <a:spAutoFit/>
          </a:bodyPr>
          <a:lstStyle/>
          <a:p>
            <a:r>
              <a:rPr lang="zh-CN" altLang="en-US" sz="4640" dirty="0">
                <a:solidFill>
                  <a:srgbClr val="607084"/>
                </a:solidFill>
                <a:latin typeface="方正正大黑简体" panose="02000000000000000000" pitchFamily="2" charset="-122"/>
                <a:ea typeface="方正正大黑简体" panose="02000000000000000000" pitchFamily="2" charset="-122"/>
                <a:cs typeface="+mn-ea"/>
                <a:sym typeface="+mn-lt"/>
              </a:rPr>
              <a:t>研究数据与结论</a:t>
            </a:r>
          </a:p>
        </p:txBody>
      </p:sp>
      <p:sp>
        <p:nvSpPr>
          <p:cNvPr id="14" name="矩形 13"/>
          <p:cNvSpPr/>
          <p:nvPr/>
        </p:nvSpPr>
        <p:spPr bwMode="auto">
          <a:xfrm>
            <a:off x="5256532" y="2728768"/>
            <a:ext cx="2345687" cy="2439777"/>
          </a:xfrm>
          <a:prstGeom prst="rect">
            <a:avLst/>
          </a:prstGeom>
          <a:noFill/>
          <a:ln w="38100" cap="flat" cmpd="sng" algn="ctr">
            <a:solidFill>
              <a:srgbClr val="607084"/>
            </a:solidFill>
            <a:prstDash val="solid"/>
            <a:round/>
            <a:headEnd type="none" w="med" len="med"/>
            <a:tailEnd type="none" w="med" len="med"/>
          </a:ln>
          <a:effectLst>
            <a:glow rad="88900">
              <a:schemeClr val="accent4">
                <a:satMod val="175000"/>
                <a:alpha val="8000"/>
              </a:schemeClr>
            </a:glow>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Tree>
    <p:extLst>
      <p:ext uri="{BB962C8B-B14F-4D97-AF65-F5344CB8AC3E}">
        <p14:creationId xmlns:p14="http://schemas.microsoft.com/office/powerpoint/2010/main" val="39957596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p:tgtEl>
                                          <p:spTgt spid="6"/>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7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700" fill="hold"/>
                                        <p:tgtEl>
                                          <p:spTgt spid="2"/>
                                        </p:tgtEl>
                                        <p:attrNameLst>
                                          <p:attrName>ppt_y</p:attrName>
                                        </p:attrNameLst>
                                      </p:cBhvr>
                                      <p:tavLst>
                                        <p:tav tm="0">
                                          <p:val>
                                            <p:strVal val="#ppt_y"/>
                                          </p:val>
                                        </p:tav>
                                        <p:tav tm="100000">
                                          <p:val>
                                            <p:strVal val="#ppt_y"/>
                                          </p:val>
                                        </p:tav>
                                      </p:tavLst>
                                    </p:anim>
                                    <p:anim calcmode="lin" valueType="num">
                                      <p:cBhvr>
                                        <p:cTn id="12" dur="7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7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700" tmFilter="0,0; .5, 1; 1, 1"/>
                                        <p:tgtEl>
                                          <p:spTgt spid="2"/>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a:off x="4837358" y="4907917"/>
            <a:ext cx="3243766" cy="1330425"/>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039076" y="4428488"/>
            <a:ext cx="2840330" cy="1164953"/>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209480" y="3966590"/>
            <a:ext cx="2499522" cy="1025171"/>
            <a:chOff x="6724539" y="1872152"/>
            <a:chExt cx="2057954" cy="967954"/>
          </a:xfrm>
        </p:grpSpPr>
        <p:sp>
          <p:nvSpPr>
            <p:cNvPr id="16"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5354284" y="3562743"/>
            <a:ext cx="2209913" cy="906390"/>
            <a:chOff x="6724539" y="1872152"/>
            <a:chExt cx="2057954" cy="967954"/>
          </a:xfrm>
        </p:grpSpPr>
        <p:sp>
          <p:nvSpPr>
            <p:cNvPr id="20"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uppe 203"/>
          <p:cNvGrpSpPr>
            <a:grpSpLocks noChangeAspect="1"/>
          </p:cNvGrpSpPr>
          <p:nvPr/>
        </p:nvGrpSpPr>
        <p:grpSpPr bwMode="auto">
          <a:xfrm>
            <a:off x="5646715" y="1758825"/>
            <a:ext cx="1625053" cy="2163886"/>
            <a:chOff x="5947532" y="1849623"/>
            <a:chExt cx="602159" cy="802872"/>
          </a:xfrm>
          <a:effectLst>
            <a:outerShdw blurRad="50800" dist="38100" dir="5400000" algn="t" rotWithShape="0">
              <a:prstClr val="black">
                <a:alpha val="40000"/>
              </a:prstClr>
            </a:outerShdw>
          </a:effectLst>
        </p:grpSpPr>
        <p:grpSp>
          <p:nvGrpSpPr>
            <p:cNvPr id="23" name="Gruppe 65"/>
            <p:cNvGrpSpPr>
              <a:grpSpLocks/>
            </p:cNvGrpSpPr>
            <p:nvPr/>
          </p:nvGrpSpPr>
          <p:grpSpPr bwMode="auto">
            <a:xfrm flipH="1">
              <a:off x="5947524" y="1938472"/>
              <a:ext cx="293160" cy="707672"/>
              <a:chOff x="506456" y="1658064"/>
              <a:chExt cx="1625556" cy="3599525"/>
            </a:xfrm>
          </p:grpSpPr>
          <p:sp>
            <p:nvSpPr>
              <p:cNvPr id="33" name="Freeform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uppe 171"/>
            <p:cNvGrpSpPr>
              <a:grpSpLocks/>
            </p:cNvGrpSpPr>
            <p:nvPr/>
          </p:nvGrpSpPr>
          <p:grpSpPr bwMode="auto">
            <a:xfrm>
              <a:off x="6218503" y="1849623"/>
              <a:ext cx="331187" cy="802872"/>
              <a:chOff x="6045328" y="1849623"/>
              <a:chExt cx="331187" cy="802872"/>
            </a:xfrm>
          </p:grpSpPr>
          <p:grpSp>
            <p:nvGrpSpPr>
              <p:cNvPr id="25" name="Gruppe 70"/>
              <p:cNvGrpSpPr>
                <a:grpSpLocks/>
              </p:cNvGrpSpPr>
              <p:nvPr/>
            </p:nvGrpSpPr>
            <p:grpSpPr bwMode="auto">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uppe 74"/>
              <p:cNvGrpSpPr>
                <a:grpSpLocks/>
              </p:cNvGrpSpPr>
              <p:nvPr/>
            </p:nvGrpSpPr>
            <p:grpSpPr bwMode="auto">
              <a:xfrm>
                <a:off x="6141994" y="2089215"/>
                <a:ext cx="95078" cy="150736"/>
                <a:chOff x="12261828" y="5789559"/>
                <a:chExt cx="866566" cy="1809769"/>
              </a:xfrm>
            </p:grpSpPr>
            <p:sp>
              <p:nvSpPr>
                <p:cNvPr id="27"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5" name="Rektangel 76"/>
          <p:cNvSpPr>
            <a:spLocks noChangeArrowheads="1"/>
          </p:cNvSpPr>
          <p:nvPr/>
        </p:nvSpPr>
        <p:spPr bwMode="auto">
          <a:xfrm>
            <a:off x="8725242" y="5479363"/>
            <a:ext cx="933108" cy="10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ktangel 76"/>
          <p:cNvSpPr>
            <a:spLocks noChangeArrowheads="1"/>
          </p:cNvSpPr>
          <p:nvPr/>
        </p:nvSpPr>
        <p:spPr bwMode="auto">
          <a:xfrm>
            <a:off x="3424263" y="5429971"/>
            <a:ext cx="96864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ktangel 76"/>
          <p:cNvSpPr>
            <a:spLocks noChangeArrowheads="1"/>
          </p:cNvSpPr>
          <p:nvPr/>
        </p:nvSpPr>
        <p:spPr bwMode="auto">
          <a:xfrm>
            <a:off x="9100962" y="3647862"/>
            <a:ext cx="99553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ktangel 76"/>
          <p:cNvSpPr>
            <a:spLocks noChangeArrowheads="1"/>
          </p:cNvSpPr>
          <p:nvPr/>
        </p:nvSpPr>
        <p:spPr bwMode="auto">
          <a:xfrm>
            <a:off x="2434600" y="3598195"/>
            <a:ext cx="987746"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37"/>
          <p:cNvGrpSpPr/>
          <p:nvPr/>
        </p:nvGrpSpPr>
        <p:grpSpPr>
          <a:xfrm>
            <a:off x="8375671" y="3510654"/>
            <a:ext cx="610390" cy="1637667"/>
            <a:chOff x="6213477" y="1223964"/>
            <a:chExt cx="746125" cy="2001838"/>
          </a:xfrm>
        </p:grpSpPr>
        <p:sp>
          <p:nvSpPr>
            <p:cNvPr id="50"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36"/>
          <p:cNvGrpSpPr/>
          <p:nvPr/>
        </p:nvGrpSpPr>
        <p:grpSpPr>
          <a:xfrm>
            <a:off x="3545006" y="3426802"/>
            <a:ext cx="975329" cy="1720785"/>
            <a:chOff x="1285875" y="1247776"/>
            <a:chExt cx="1192213" cy="2103438"/>
          </a:xfrm>
        </p:grpSpPr>
        <p:sp>
          <p:nvSpPr>
            <p:cNvPr id="57"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41"/>
          <p:cNvGrpSpPr/>
          <p:nvPr/>
        </p:nvGrpSpPr>
        <p:grpSpPr>
          <a:xfrm>
            <a:off x="9743684" y="4736462"/>
            <a:ext cx="845457" cy="1700005"/>
            <a:chOff x="6213477" y="3922716"/>
            <a:chExt cx="1033463" cy="2078038"/>
          </a:xfrm>
        </p:grpSpPr>
        <p:sp>
          <p:nvSpPr>
            <p:cNvPr id="60" name="Freeform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9"/>
          <p:cNvGrpSpPr/>
          <p:nvPr/>
        </p:nvGrpSpPr>
        <p:grpSpPr>
          <a:xfrm>
            <a:off x="2321736" y="4513008"/>
            <a:ext cx="1027276" cy="1948015"/>
            <a:chOff x="1443813" y="3644955"/>
            <a:chExt cx="1255713" cy="2381199"/>
          </a:xfrm>
        </p:grpSpPr>
        <p:sp>
          <p:nvSpPr>
            <p:cNvPr id="63"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just" eaLnBrk="1" hangingPunct="1">
                <a:lnSpc>
                  <a:spcPct val="120000"/>
                </a:lnSpc>
              </a:pPr>
              <a:endParaRPr lang="en-US" sz="781">
                <a:solidFill>
                  <a:schemeClr val="bg2">
                    <a:lumMod val="75000"/>
                  </a:schemeClr>
                </a:solidFill>
                <a:ea typeface="微软雅黑" panose="020B0503020204020204" pitchFamily="34" charset="-122"/>
                <a:cs typeface="+mn-ea"/>
                <a:sym typeface="Arial" panose="020B0604020202020204" pitchFamily="34" charset="0"/>
              </a:endParaRPr>
            </a:p>
          </p:txBody>
        </p:sp>
      </p:grpSp>
      <p:sp>
        <p:nvSpPr>
          <p:cNvPr id="66" name="TextBox 65"/>
          <p:cNvSpPr txBox="1"/>
          <p:nvPr/>
        </p:nvSpPr>
        <p:spPr>
          <a:xfrm>
            <a:off x="5635725" y="4157237"/>
            <a:ext cx="1647032"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66"/>
          <p:cNvSpPr txBox="1"/>
          <p:nvPr/>
        </p:nvSpPr>
        <p:spPr>
          <a:xfrm>
            <a:off x="5762241" y="4641858"/>
            <a:ext cx="1394000"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67"/>
          <p:cNvSpPr txBox="1"/>
          <p:nvPr/>
        </p:nvSpPr>
        <p:spPr>
          <a:xfrm>
            <a:off x="5601538" y="5227735"/>
            <a:ext cx="1715405"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68"/>
          <p:cNvSpPr txBox="1"/>
          <p:nvPr/>
        </p:nvSpPr>
        <p:spPr>
          <a:xfrm>
            <a:off x="5743599" y="5762985"/>
            <a:ext cx="143128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01370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1000"/>
                                        <p:tgtEl>
                                          <p:spTgt spid="66"/>
                                        </p:tgtEl>
                                      </p:cBhvr>
                                    </p:animEffect>
                                    <p:anim calcmode="lin" valueType="num">
                                      <p:cBhvr>
                                        <p:cTn id="44" dur="1000" fill="hold"/>
                                        <p:tgtEl>
                                          <p:spTgt spid="66"/>
                                        </p:tgtEl>
                                        <p:attrNameLst>
                                          <p:attrName>ppt_x</p:attrName>
                                        </p:attrNameLst>
                                      </p:cBhvr>
                                      <p:tavLst>
                                        <p:tav tm="0">
                                          <p:val>
                                            <p:strVal val="#ppt_x"/>
                                          </p:val>
                                        </p:tav>
                                        <p:tav tm="100000">
                                          <p:val>
                                            <p:strVal val="#ppt_x"/>
                                          </p:val>
                                        </p:tav>
                                      </p:tavLst>
                                    </p:anim>
                                    <p:anim calcmode="lin" valueType="num">
                                      <p:cBhvr>
                                        <p:cTn id="45" dur="1000" fill="hold"/>
                                        <p:tgtEl>
                                          <p:spTgt spid="66"/>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1500"/>
                                        <p:tgtEl>
                                          <p:spTgt spid="22"/>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1000"/>
                                        <p:tgtEl>
                                          <p:spTgt spid="56"/>
                                        </p:tgtEl>
                                      </p:cBhvr>
                                    </p:animEffect>
                                  </p:childTnLst>
                                </p:cTn>
                              </p:par>
                            </p:childTnLst>
                          </p:cTn>
                        </p:par>
                        <p:par>
                          <p:cTn id="54" fill="hold">
                            <p:stCondLst>
                              <p:cond delay="3500"/>
                            </p:stCondLst>
                            <p:childTnLst>
                              <p:par>
                                <p:cTn id="55" presetID="22" presetClass="entr" presetSubtype="4"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1000"/>
                                        <p:tgtEl>
                                          <p:spTgt spid="49"/>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1000"/>
                                        <p:tgtEl>
                                          <p:spTgt spid="62"/>
                                        </p:tgtEl>
                                      </p:cBhvr>
                                    </p:animEffect>
                                  </p:childTnLst>
                                </p:cTn>
                              </p:par>
                            </p:childTnLst>
                          </p:cTn>
                        </p:par>
                        <p:par>
                          <p:cTn id="62" fill="hold">
                            <p:stCondLst>
                              <p:cond delay="5500"/>
                            </p:stCondLst>
                            <p:childTnLst>
                              <p:par>
                                <p:cTn id="63" presetID="22" presetClass="entr" presetSubtype="4"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1000"/>
                                        <p:tgtEl>
                                          <p:spTgt spid="59"/>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48"/>
                                        </p:tgtEl>
                                        <p:attrNameLst>
                                          <p:attrName>style.visibility</p:attrName>
                                        </p:attrNameLst>
                                      </p:cBhvr>
                                      <p:to>
                                        <p:strVal val="visible"/>
                                      </p:to>
                                    </p:set>
                                    <p:animEffect transition="in" filter="wipe(right)">
                                      <p:cBhvr>
                                        <p:cTn id="68" dur="500"/>
                                        <p:tgtEl>
                                          <p:spTgt spid="48"/>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500"/>
                                        <p:tgtEl>
                                          <p:spTgt spid="47"/>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par>
                                <p:cTn id="75" presetID="22" presetClass="entr" presetSubtype="8" fill="hold" grpId="0" nodeType="withEffect">
                                  <p:stCondLst>
                                    <p:cond delay="100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6084">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29025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p:grpSpPr>
        <p:sp>
          <p:nvSpPr>
            <p:cNvPr id="11" name="Oval 6"/>
            <p:cNvSpPr>
              <a:spLocks noChangeArrowheads="1"/>
            </p:cNvSpPr>
            <p:nvPr/>
          </p:nvSpPr>
          <p:spPr bwMode="auto">
            <a:xfrm>
              <a:off x="4241801" y="4419599"/>
              <a:ext cx="469900" cy="471487"/>
            </a:xfrm>
            <a:prstGeom prst="ellipse">
              <a:avLst/>
            </a:pr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12"/>
          <p:cNvSpPr>
            <a:spLocks/>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0"/>
          <p:cNvSpPr>
            <a:spLocks/>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8"/>
          <p:cNvSpPr>
            <a:spLocks/>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66"/>
          <p:cNvSpPr>
            <a:spLocks/>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p:grpSpPr>
        <p:sp>
          <p:nvSpPr>
            <p:cNvPr id="26"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solidFill>
              <a:schemeClr val="tx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TextBox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TextBox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TextBox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TextBox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TextBox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3"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939959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8" y="1528093"/>
            <a:ext cx="7673124" cy="657616"/>
          </a:xfrm>
          <a:prstGeom prst="rect">
            <a:avLst/>
          </a:prstGeom>
          <a:noFill/>
        </p:spPr>
        <p:txBody>
          <a:bodyPr wrap="square" rtlCol="0">
            <a:spAutoFit/>
          </a:bodyPr>
          <a:lstStyle/>
          <a:p>
            <a:pPr algn="just">
              <a:lnSpc>
                <a:spcPct val="130000"/>
              </a:lnSpc>
            </a:pPr>
            <a:r>
              <a:rPr lang="en-US" altLang="zh-CN" sz="3200" dirty="0" smtClean="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rPr>
              <a:t>CLICK PLEASE REPLACE THE WRITTEN CONTENT</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32"/>
          <p:cNvSpPr txBox="1"/>
          <p:nvPr/>
        </p:nvSpPr>
        <p:spPr>
          <a:xfrm>
            <a:off x="6833532" y="2833781"/>
            <a:ext cx="5040560" cy="2363724"/>
          </a:xfrm>
          <a:prstGeom prst="rect">
            <a:avLst/>
          </a:prstGeom>
          <a:noFill/>
        </p:spPr>
        <p:txBody>
          <a:bodyPr wrap="square" rtlCol="0">
            <a:spAutoFit/>
          </a:bodyPr>
          <a:lstStyle/>
          <a:p>
            <a:pPr algn="just">
              <a:lnSpc>
                <a:spcPct val="150000"/>
              </a:lnSpc>
            </a:pPr>
            <a:r>
              <a:rPr lang="zh-CN" altLang="en-US" sz="1600" dirty="0">
                <a:solidFill>
                  <a:schemeClr val="bg1"/>
                </a:solidFill>
                <a:latin typeface="+mn-ea"/>
                <a:ea typeface="+mn-ea"/>
                <a:sym typeface="Arial" panose="020B0604020202020204" pitchFamily="34" charset="0"/>
              </a:rPr>
              <a:t>点击添加相关标题文字，修改文字内容，也可以直接复制你的内容到此。</a:t>
            </a:r>
            <a:endParaRPr lang="en-US" altLang="zh-CN" sz="1600" dirty="0">
              <a:solidFill>
                <a:schemeClr val="bg1"/>
              </a:solidFill>
              <a:latin typeface="+mn-ea"/>
              <a:ea typeface="+mn-ea"/>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3932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bwMode="auto">
          <a:xfrm rot="10800000">
            <a:off x="4337276" y="4947662"/>
            <a:ext cx="1194099" cy="788037"/>
          </a:xfrm>
          <a:prstGeom prst="parallelogram">
            <a:avLst>
              <a:gd name="adj" fmla="val 41624"/>
            </a:avLst>
          </a:prstGeom>
          <a:gradFill>
            <a:gsLst>
              <a:gs pos="54000">
                <a:srgbClr val="5D7088"/>
              </a:gs>
              <a:gs pos="0">
                <a:srgbClr val="768BA6"/>
              </a:gs>
              <a:gs pos="100000">
                <a:srgbClr val="44546A"/>
              </a:gs>
            </a:gsLst>
            <a:lin ang="10800000" scaled="1"/>
          </a:gradFill>
          <a:ln w="9525" cap="flat" cmpd="sng" algn="ctr">
            <a:noFill/>
            <a:prstDash val="solid"/>
            <a:round/>
            <a:headEnd type="none" w="med" len="med"/>
            <a:tailEnd type="none" w="med" len="med"/>
          </a:ln>
          <a:effectLst/>
          <a:scene3d>
            <a:camera prst="orthographicFront">
              <a:rot lat="0" lon="0" rev="0"/>
            </a:camera>
            <a:lightRig rig="threePt" dir="t"/>
          </a:scene3d>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2" name="文本框 1"/>
          <p:cNvSpPr txBox="1"/>
          <p:nvPr/>
        </p:nvSpPr>
        <p:spPr>
          <a:xfrm>
            <a:off x="5351628" y="3109150"/>
            <a:ext cx="2177330" cy="1845120"/>
          </a:xfrm>
          <a:prstGeom prst="rect">
            <a:avLst/>
          </a:prstGeom>
          <a:noFill/>
        </p:spPr>
        <p:txBody>
          <a:bodyPr wrap="square" rtlCol="0">
            <a:spAutoFit/>
          </a:bodyPr>
          <a:lstStyle/>
          <a:p>
            <a:pPr algn="ctr"/>
            <a:r>
              <a:rPr lang="en-US" altLang="zh-CN" sz="5695" dirty="0">
                <a:solidFill>
                  <a:srgbClr val="607084"/>
                </a:solidFill>
                <a:latin typeface="苹方 常规" panose="020B0300000000000000" pitchFamily="34" charset="-122"/>
                <a:ea typeface="苹方 常规" panose="020B0300000000000000" pitchFamily="34" charset="-122"/>
                <a:cs typeface="+mn-ea"/>
                <a:sym typeface="+mn-lt"/>
              </a:rPr>
              <a:t>PART</a:t>
            </a:r>
          </a:p>
          <a:p>
            <a:pPr algn="ctr"/>
            <a:r>
              <a:rPr lang="en-US" altLang="zh-CN" sz="5695" dirty="0">
                <a:solidFill>
                  <a:srgbClr val="607084"/>
                </a:solidFill>
                <a:latin typeface="苹方 常规" panose="020B0300000000000000" pitchFamily="34" charset="-122"/>
                <a:ea typeface="苹方 常规" panose="020B0300000000000000" pitchFamily="34" charset="-122"/>
                <a:cs typeface="+mn-ea"/>
                <a:sym typeface="+mn-lt"/>
              </a:rPr>
              <a:t>04</a:t>
            </a:r>
          </a:p>
        </p:txBody>
      </p:sp>
      <p:sp>
        <p:nvSpPr>
          <p:cNvPr id="8" name="矩形 7"/>
          <p:cNvSpPr/>
          <p:nvPr/>
        </p:nvSpPr>
        <p:spPr>
          <a:xfrm>
            <a:off x="4249211" y="1651020"/>
            <a:ext cx="4347665" cy="806375"/>
          </a:xfrm>
          <a:prstGeom prst="rect">
            <a:avLst/>
          </a:prstGeom>
        </p:spPr>
        <p:txBody>
          <a:bodyPr wrap="none">
            <a:spAutoFit/>
          </a:bodyPr>
          <a:lstStyle/>
          <a:p>
            <a:r>
              <a:rPr lang="zh-CN" altLang="en-US" sz="4640" dirty="0">
                <a:solidFill>
                  <a:srgbClr val="607084"/>
                </a:solidFill>
                <a:latin typeface="方正正大黑简体" panose="02000000000000000000" pitchFamily="2" charset="-122"/>
                <a:ea typeface="方正正大黑简体" panose="02000000000000000000" pitchFamily="2" charset="-122"/>
                <a:cs typeface="+mn-ea"/>
                <a:sym typeface="+mn-lt"/>
              </a:rPr>
              <a:t>研究成果与展望</a:t>
            </a:r>
          </a:p>
        </p:txBody>
      </p:sp>
      <p:sp>
        <p:nvSpPr>
          <p:cNvPr id="14" name="矩形 13"/>
          <p:cNvSpPr/>
          <p:nvPr/>
        </p:nvSpPr>
        <p:spPr bwMode="auto">
          <a:xfrm>
            <a:off x="5256532" y="2728768"/>
            <a:ext cx="2345687" cy="2439777"/>
          </a:xfrm>
          <a:prstGeom prst="rect">
            <a:avLst/>
          </a:prstGeom>
          <a:noFill/>
          <a:ln w="38100" cap="flat" cmpd="sng" algn="ctr">
            <a:solidFill>
              <a:srgbClr val="607084"/>
            </a:solidFill>
            <a:prstDash val="solid"/>
            <a:round/>
            <a:headEnd type="none" w="med" len="med"/>
            <a:tailEnd type="none" w="med" len="med"/>
          </a:ln>
          <a:effectLst>
            <a:glow rad="88900">
              <a:schemeClr val="accent4">
                <a:satMod val="175000"/>
                <a:alpha val="8000"/>
              </a:schemeClr>
            </a:glow>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Tree>
    <p:extLst>
      <p:ext uri="{BB962C8B-B14F-4D97-AF65-F5344CB8AC3E}">
        <p14:creationId xmlns:p14="http://schemas.microsoft.com/office/powerpoint/2010/main" val="403700674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p:tgtEl>
                                          <p:spTgt spid="6"/>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7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700" fill="hold"/>
                                        <p:tgtEl>
                                          <p:spTgt spid="2"/>
                                        </p:tgtEl>
                                        <p:attrNameLst>
                                          <p:attrName>ppt_y</p:attrName>
                                        </p:attrNameLst>
                                      </p:cBhvr>
                                      <p:tavLst>
                                        <p:tav tm="0">
                                          <p:val>
                                            <p:strVal val="#ppt_y"/>
                                          </p:val>
                                        </p:tav>
                                        <p:tav tm="100000">
                                          <p:val>
                                            <p:strVal val="#ppt_y"/>
                                          </p:val>
                                        </p:tav>
                                      </p:tavLst>
                                    </p:anim>
                                    <p:anim calcmode="lin" valueType="num">
                                      <p:cBhvr>
                                        <p:cTn id="12" dur="7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7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700" tmFilter="0,0; .5, 1; 1, 1"/>
                                        <p:tgtEl>
                                          <p:spTgt spid="2"/>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9116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571978" y="2532416"/>
            <a:ext cx="3898993" cy="563114"/>
            <a:chOff x="6231216" y="2401238"/>
            <a:chExt cx="3697026" cy="533945"/>
          </a:xfrm>
        </p:grpSpPr>
        <p:cxnSp>
          <p:nvCxnSpPr>
            <p:cNvPr id="30" name="直接连接符 29"/>
            <p:cNvCxnSpPr/>
            <p:nvPr/>
          </p:nvCxnSpPr>
          <p:spPr bwMode="auto">
            <a:xfrm>
              <a:off x="7057808" y="2929046"/>
              <a:ext cx="2870434" cy="857"/>
            </a:xfrm>
            <a:prstGeom prst="line">
              <a:avLst/>
            </a:prstGeom>
            <a:solidFill>
              <a:schemeClr val="accent1"/>
            </a:solidFill>
            <a:ln w="22225" cap="flat" cmpd="sng" algn="ctr">
              <a:solidFill>
                <a:srgbClr val="4B5C7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6" name="组合 95"/>
            <p:cNvGrpSpPr/>
            <p:nvPr/>
          </p:nvGrpSpPr>
          <p:grpSpPr>
            <a:xfrm>
              <a:off x="6231216" y="2401238"/>
              <a:ext cx="3591791" cy="533945"/>
              <a:chOff x="5975774" y="1024480"/>
              <a:chExt cx="3591791" cy="533945"/>
            </a:xfrm>
          </p:grpSpPr>
          <p:sp>
            <p:nvSpPr>
              <p:cNvPr id="97" name="平行四边形 96"/>
              <p:cNvSpPr/>
              <p:nvPr/>
            </p:nvSpPr>
            <p:spPr bwMode="auto">
              <a:xfrm>
                <a:off x="5975774" y="1024480"/>
                <a:ext cx="901696" cy="533945"/>
              </a:xfrm>
              <a:prstGeom prst="parallelogram">
                <a:avLst>
                  <a:gd name="adj" fmla="val 41624"/>
                </a:avLst>
              </a:prstGeom>
              <a:gradFill>
                <a:gsLst>
                  <a:gs pos="36000">
                    <a:srgbClr val="5D7088"/>
                  </a:gs>
                  <a:gs pos="0">
                    <a:srgbClr val="768BA6"/>
                  </a:gs>
                  <a:gs pos="100000">
                    <a:srgbClr val="44546A"/>
                  </a:gs>
                </a:gsLst>
                <a:lin ang="0" scaled="1"/>
              </a:gradFill>
              <a:ln w="9525" cap="flat" cmpd="sng" algn="ctr">
                <a:noFill/>
                <a:prstDash val="solid"/>
                <a:round/>
                <a:headEnd type="none" w="med" len="med"/>
                <a:tailEnd type="none" w="med" len="med"/>
              </a:ln>
              <a:effectLst/>
              <a:scene3d>
                <a:camera prst="orthographicFront">
                  <a:rot lat="0" lon="10800000" rev="0"/>
                </a:camera>
                <a:lightRig rig="threePt" dir="t"/>
              </a:scene3d>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98" name="文本框 97"/>
              <p:cNvSpPr txBox="1"/>
              <p:nvPr/>
            </p:nvSpPr>
            <p:spPr>
              <a:xfrm>
                <a:off x="6877469" y="1039310"/>
                <a:ext cx="2690096" cy="518431"/>
              </a:xfrm>
              <a:prstGeom prst="rect">
                <a:avLst/>
              </a:prstGeom>
              <a:noFill/>
            </p:spPr>
            <p:txBody>
              <a:bodyPr wrap="square" rtlCol="0">
                <a:spAutoFit/>
              </a:bodyPr>
              <a:lstStyle/>
              <a:p>
                <a:r>
                  <a:rPr lang="zh-CN" altLang="en-US" sz="2953" dirty="0">
                    <a:solidFill>
                      <a:schemeClr val="tx1">
                        <a:lumMod val="75000"/>
                        <a:lumOff val="25000"/>
                      </a:schemeClr>
                    </a:solidFill>
                    <a:latin typeface="+mn-lt"/>
                    <a:ea typeface="+mn-ea"/>
                    <a:cs typeface="+mn-ea"/>
                    <a:sym typeface="+mn-lt"/>
                  </a:rPr>
                  <a:t>研究内容与方法</a:t>
                </a:r>
              </a:p>
            </p:txBody>
          </p:sp>
          <p:sp>
            <p:nvSpPr>
              <p:cNvPr id="99" name="文本框 98"/>
              <p:cNvSpPr txBox="1"/>
              <p:nvPr/>
            </p:nvSpPr>
            <p:spPr>
              <a:xfrm>
                <a:off x="6131383" y="1059376"/>
                <a:ext cx="745273" cy="456842"/>
              </a:xfrm>
              <a:prstGeom prst="rect">
                <a:avLst/>
              </a:prstGeom>
              <a:noFill/>
            </p:spPr>
            <p:txBody>
              <a:bodyPr wrap="square" rtlCol="0">
                <a:spAutoFit/>
              </a:bodyPr>
              <a:lstStyle/>
              <a:p>
                <a:r>
                  <a:rPr lang="en-US" altLang="zh-CN" sz="2531" dirty="0">
                    <a:solidFill>
                      <a:schemeClr val="bg1"/>
                    </a:solidFill>
                    <a:latin typeface="Arial Black" panose="020B0A04020102020204" pitchFamily="34" charset="0"/>
                  </a:rPr>
                  <a:t>02</a:t>
                </a:r>
                <a:endParaRPr lang="zh-CN" altLang="en-US" sz="2531" dirty="0">
                  <a:solidFill>
                    <a:schemeClr val="bg1"/>
                  </a:solidFill>
                  <a:latin typeface="Arial Black" panose="020B0A04020102020204" pitchFamily="34" charset="0"/>
                </a:endParaRPr>
              </a:p>
            </p:txBody>
          </p:sp>
        </p:grpSp>
      </p:grpSp>
      <p:sp>
        <p:nvSpPr>
          <p:cNvPr id="133" name="矩形 132"/>
          <p:cNvSpPr/>
          <p:nvPr/>
        </p:nvSpPr>
        <p:spPr bwMode="auto">
          <a:xfrm>
            <a:off x="723618" y="636669"/>
            <a:ext cx="11411483" cy="5959313"/>
          </a:xfrm>
          <a:prstGeom prst="rect">
            <a:avLst/>
          </a:prstGeom>
          <a:noFill/>
          <a:ln w="12700" cap="flat" cmpd="sng" algn="ctr">
            <a:solidFill>
              <a:srgbClr val="607084"/>
            </a:solidFill>
            <a:prstDash val="solid"/>
            <a:round/>
            <a:headEnd type="none" w="med" len="med"/>
            <a:tailEnd type="none" w="med" len="med"/>
          </a:ln>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pic>
        <p:nvPicPr>
          <p:cNvPr id="33" name="图片 32"/>
          <p:cNvPicPr>
            <a:picLocks noChangeAspect="1"/>
          </p:cNvPicPr>
          <p:nvPr/>
        </p:nvPicPr>
        <p:blipFill>
          <a:blip r:embed="rId3"/>
          <a:srcRect/>
          <a:stretch>
            <a:fillRect/>
          </a:stretch>
        </p:blipFill>
        <p:spPr>
          <a:xfrm>
            <a:off x="353" y="-24292"/>
            <a:ext cx="6249552" cy="7265425"/>
          </a:xfrm>
          <a:custGeom>
            <a:avLst/>
            <a:gdLst/>
            <a:ahLst/>
            <a:cxnLst/>
            <a:rect l="l" t="t" r="r" b="b"/>
            <a:pathLst>
              <a:path w="5925826" h="6889077">
                <a:moveTo>
                  <a:pt x="2442387" y="3029396"/>
                </a:moveTo>
                <a:cubicBezTo>
                  <a:pt x="2474533" y="3030066"/>
                  <a:pt x="2490942" y="3048818"/>
                  <a:pt x="2491611" y="3085653"/>
                </a:cubicBezTo>
                <a:lnTo>
                  <a:pt x="2390148" y="3085653"/>
                </a:lnTo>
                <a:cubicBezTo>
                  <a:pt x="2392157" y="3050158"/>
                  <a:pt x="2409570" y="3031405"/>
                  <a:pt x="2442387" y="3029396"/>
                </a:cubicBezTo>
                <a:close/>
                <a:moveTo>
                  <a:pt x="1641282" y="3029396"/>
                </a:moveTo>
                <a:cubicBezTo>
                  <a:pt x="1673429" y="3031405"/>
                  <a:pt x="1690507" y="3052837"/>
                  <a:pt x="1692516" y="3093690"/>
                </a:cubicBezTo>
                <a:cubicBezTo>
                  <a:pt x="1691176" y="3134544"/>
                  <a:pt x="1674098" y="3155640"/>
                  <a:pt x="1641282" y="3156979"/>
                </a:cubicBezTo>
                <a:cubicBezTo>
                  <a:pt x="1607126" y="3154300"/>
                  <a:pt x="1589378" y="3133539"/>
                  <a:pt x="1588039" y="3094695"/>
                </a:cubicBezTo>
                <a:cubicBezTo>
                  <a:pt x="1589378" y="3052502"/>
                  <a:pt x="1607126" y="3030736"/>
                  <a:pt x="1641282" y="3029396"/>
                </a:cubicBezTo>
                <a:close/>
                <a:moveTo>
                  <a:pt x="1642286" y="3017341"/>
                </a:moveTo>
                <a:cubicBezTo>
                  <a:pt x="1597415" y="3018681"/>
                  <a:pt x="1574309" y="3044465"/>
                  <a:pt x="1572970" y="3094695"/>
                </a:cubicBezTo>
                <a:cubicBezTo>
                  <a:pt x="1574979" y="3140906"/>
                  <a:pt x="1597415" y="3165016"/>
                  <a:pt x="1640277" y="3167025"/>
                </a:cubicBezTo>
                <a:cubicBezTo>
                  <a:pt x="1684479" y="3166355"/>
                  <a:pt x="1706915" y="3141576"/>
                  <a:pt x="1707585" y="3092686"/>
                </a:cubicBezTo>
                <a:cubicBezTo>
                  <a:pt x="1705576" y="3044465"/>
                  <a:pt x="1683809" y="3019350"/>
                  <a:pt x="1642286" y="3017341"/>
                </a:cubicBezTo>
                <a:close/>
                <a:moveTo>
                  <a:pt x="3230431" y="3016337"/>
                </a:moveTo>
                <a:cubicBezTo>
                  <a:pt x="3198284" y="3017676"/>
                  <a:pt x="3181206" y="3031405"/>
                  <a:pt x="3179197" y="3057525"/>
                </a:cubicBezTo>
                <a:cubicBezTo>
                  <a:pt x="3177188" y="3078286"/>
                  <a:pt x="3195606" y="3091681"/>
                  <a:pt x="3234450" y="3097708"/>
                </a:cubicBezTo>
                <a:cubicBezTo>
                  <a:pt x="3265257" y="3102397"/>
                  <a:pt x="3279656" y="3112442"/>
                  <a:pt x="3277647" y="3127846"/>
                </a:cubicBezTo>
                <a:cubicBezTo>
                  <a:pt x="3276308" y="3146599"/>
                  <a:pt x="3261574" y="3156309"/>
                  <a:pt x="3233445" y="3156979"/>
                </a:cubicBezTo>
                <a:cubicBezTo>
                  <a:pt x="3206656" y="3156979"/>
                  <a:pt x="3191252" y="3144924"/>
                  <a:pt x="3187234" y="3120814"/>
                </a:cubicBezTo>
                <a:lnTo>
                  <a:pt x="3173170" y="3124832"/>
                </a:lnTo>
                <a:cubicBezTo>
                  <a:pt x="3179867" y="3153631"/>
                  <a:pt x="3200294" y="3167695"/>
                  <a:pt x="3234450" y="3167025"/>
                </a:cubicBezTo>
                <a:cubicBezTo>
                  <a:pt x="3272624" y="3166355"/>
                  <a:pt x="3292046" y="3152961"/>
                  <a:pt x="3292716" y="3126842"/>
                </a:cubicBezTo>
                <a:cubicBezTo>
                  <a:pt x="3294055" y="3105410"/>
                  <a:pt x="3276308" y="3091681"/>
                  <a:pt x="3239473" y="3085653"/>
                </a:cubicBezTo>
                <a:cubicBezTo>
                  <a:pt x="3205986" y="3080296"/>
                  <a:pt x="3190583" y="3070919"/>
                  <a:pt x="3193261" y="3057525"/>
                </a:cubicBezTo>
                <a:cubicBezTo>
                  <a:pt x="3193931" y="3039442"/>
                  <a:pt x="3206991" y="3030066"/>
                  <a:pt x="3232440" y="3029396"/>
                </a:cubicBezTo>
                <a:cubicBezTo>
                  <a:pt x="3254541" y="3029396"/>
                  <a:pt x="3267601" y="3039107"/>
                  <a:pt x="3271619" y="3058529"/>
                </a:cubicBezTo>
                <a:lnTo>
                  <a:pt x="3285684" y="3054511"/>
                </a:lnTo>
                <a:cubicBezTo>
                  <a:pt x="3279656" y="3029731"/>
                  <a:pt x="3261239" y="3017006"/>
                  <a:pt x="3230431" y="3016337"/>
                </a:cubicBezTo>
                <a:close/>
                <a:moveTo>
                  <a:pt x="2743689" y="3016337"/>
                </a:moveTo>
                <a:cubicBezTo>
                  <a:pt x="2720248" y="3017676"/>
                  <a:pt x="2703170" y="3029061"/>
                  <a:pt x="2692455" y="3050493"/>
                </a:cubicBezTo>
                <a:lnTo>
                  <a:pt x="2692455" y="3020355"/>
                </a:lnTo>
                <a:lnTo>
                  <a:pt x="2678391" y="3020355"/>
                </a:lnTo>
                <a:lnTo>
                  <a:pt x="2678391" y="3164011"/>
                </a:lnTo>
                <a:lnTo>
                  <a:pt x="2692455" y="3164011"/>
                </a:lnTo>
                <a:lnTo>
                  <a:pt x="2692455" y="3074603"/>
                </a:lnTo>
                <a:cubicBezTo>
                  <a:pt x="2696473" y="3046474"/>
                  <a:pt x="2712547" y="3031071"/>
                  <a:pt x="2740675" y="3028392"/>
                </a:cubicBezTo>
                <a:cubicBezTo>
                  <a:pt x="2768134" y="3027722"/>
                  <a:pt x="2781528" y="3043126"/>
                  <a:pt x="2780859" y="3074603"/>
                </a:cubicBezTo>
                <a:lnTo>
                  <a:pt x="2780859" y="3164011"/>
                </a:lnTo>
                <a:lnTo>
                  <a:pt x="2794923" y="3164011"/>
                </a:lnTo>
                <a:lnTo>
                  <a:pt x="2794923" y="3072594"/>
                </a:lnTo>
                <a:cubicBezTo>
                  <a:pt x="2795593" y="3034419"/>
                  <a:pt x="2778515" y="3015667"/>
                  <a:pt x="2743689" y="3016337"/>
                </a:cubicBezTo>
                <a:close/>
                <a:moveTo>
                  <a:pt x="2441382" y="3016337"/>
                </a:moveTo>
                <a:cubicBezTo>
                  <a:pt x="2398519" y="3019016"/>
                  <a:pt x="2376084" y="3044800"/>
                  <a:pt x="2374074" y="3093690"/>
                </a:cubicBezTo>
                <a:cubicBezTo>
                  <a:pt x="2375414" y="3140571"/>
                  <a:pt x="2398519" y="3165016"/>
                  <a:pt x="2443391" y="3167025"/>
                </a:cubicBezTo>
                <a:cubicBezTo>
                  <a:pt x="2477547" y="3167025"/>
                  <a:pt x="2498643" y="3152961"/>
                  <a:pt x="2506680" y="3124832"/>
                </a:cubicBezTo>
                <a:lnTo>
                  <a:pt x="2491611" y="3120814"/>
                </a:lnTo>
                <a:cubicBezTo>
                  <a:pt x="2484914" y="3144254"/>
                  <a:pt x="2468171" y="3155975"/>
                  <a:pt x="2441382" y="3155975"/>
                </a:cubicBezTo>
                <a:cubicBezTo>
                  <a:pt x="2408565" y="3154635"/>
                  <a:pt x="2391487" y="3135213"/>
                  <a:pt x="2390148" y="3097708"/>
                </a:cubicBezTo>
                <a:lnTo>
                  <a:pt x="2507685" y="3097708"/>
                </a:lnTo>
                <a:cubicBezTo>
                  <a:pt x="2507685" y="3097039"/>
                  <a:pt x="2507685" y="3096034"/>
                  <a:pt x="2507685" y="3094695"/>
                </a:cubicBezTo>
                <a:cubicBezTo>
                  <a:pt x="2506345" y="3043795"/>
                  <a:pt x="2484244" y="3017676"/>
                  <a:pt x="2441382" y="3016337"/>
                </a:cubicBezTo>
                <a:close/>
                <a:moveTo>
                  <a:pt x="1934064" y="3016337"/>
                </a:moveTo>
                <a:cubicBezTo>
                  <a:pt x="1910624" y="3017676"/>
                  <a:pt x="1893546" y="3029061"/>
                  <a:pt x="1882830" y="3050493"/>
                </a:cubicBezTo>
                <a:lnTo>
                  <a:pt x="1882830" y="3020355"/>
                </a:lnTo>
                <a:lnTo>
                  <a:pt x="1868766" y="3020355"/>
                </a:lnTo>
                <a:lnTo>
                  <a:pt x="1868766" y="3164011"/>
                </a:lnTo>
                <a:lnTo>
                  <a:pt x="1882830" y="3164011"/>
                </a:lnTo>
                <a:lnTo>
                  <a:pt x="1882830" y="3074603"/>
                </a:lnTo>
                <a:cubicBezTo>
                  <a:pt x="1886848" y="3046474"/>
                  <a:pt x="1902922" y="3031071"/>
                  <a:pt x="1931050" y="3028392"/>
                </a:cubicBezTo>
                <a:cubicBezTo>
                  <a:pt x="1958509" y="3027722"/>
                  <a:pt x="1971904" y="3043126"/>
                  <a:pt x="1971234" y="3074603"/>
                </a:cubicBezTo>
                <a:lnTo>
                  <a:pt x="1971234" y="3164011"/>
                </a:lnTo>
                <a:lnTo>
                  <a:pt x="1985298" y="3164011"/>
                </a:lnTo>
                <a:lnTo>
                  <a:pt x="1985298" y="3072594"/>
                </a:lnTo>
                <a:cubicBezTo>
                  <a:pt x="1985968" y="3034419"/>
                  <a:pt x="1968890" y="3015667"/>
                  <a:pt x="1934064" y="3016337"/>
                </a:cubicBezTo>
                <a:close/>
                <a:moveTo>
                  <a:pt x="2994762" y="2970126"/>
                </a:moveTo>
                <a:lnTo>
                  <a:pt x="2980698" y="2978162"/>
                </a:lnTo>
                <a:lnTo>
                  <a:pt x="2980698" y="3020355"/>
                </a:lnTo>
                <a:lnTo>
                  <a:pt x="2957592" y="3020355"/>
                </a:lnTo>
                <a:lnTo>
                  <a:pt x="2957592" y="3032410"/>
                </a:lnTo>
                <a:lnTo>
                  <a:pt x="2980698" y="3032410"/>
                </a:lnTo>
                <a:lnTo>
                  <a:pt x="2980698" y="3137892"/>
                </a:lnTo>
                <a:cubicBezTo>
                  <a:pt x="2980028" y="3158654"/>
                  <a:pt x="2988734" y="3168365"/>
                  <a:pt x="3006817" y="3167025"/>
                </a:cubicBezTo>
                <a:cubicBezTo>
                  <a:pt x="3014854" y="3167025"/>
                  <a:pt x="3021886" y="3165016"/>
                  <a:pt x="3027913" y="3160998"/>
                </a:cubicBezTo>
                <a:lnTo>
                  <a:pt x="3024900" y="3154970"/>
                </a:lnTo>
                <a:cubicBezTo>
                  <a:pt x="3023560" y="3156309"/>
                  <a:pt x="3019207" y="3156979"/>
                  <a:pt x="3011840" y="3156979"/>
                </a:cubicBezTo>
                <a:cubicBezTo>
                  <a:pt x="2999785" y="3157649"/>
                  <a:pt x="2994092" y="3150952"/>
                  <a:pt x="2994762" y="3136887"/>
                </a:cubicBezTo>
                <a:lnTo>
                  <a:pt x="2994762" y="3032410"/>
                </a:lnTo>
                <a:lnTo>
                  <a:pt x="3024900" y="3032410"/>
                </a:lnTo>
                <a:lnTo>
                  <a:pt x="3024900" y="3020355"/>
                </a:lnTo>
                <a:lnTo>
                  <a:pt x="2994762" y="3020355"/>
                </a:lnTo>
                <a:close/>
                <a:moveTo>
                  <a:pt x="2185137" y="2970126"/>
                </a:moveTo>
                <a:lnTo>
                  <a:pt x="2171073" y="2978162"/>
                </a:lnTo>
                <a:lnTo>
                  <a:pt x="2171073" y="3020355"/>
                </a:lnTo>
                <a:lnTo>
                  <a:pt x="2147967" y="3020355"/>
                </a:lnTo>
                <a:lnTo>
                  <a:pt x="2147967" y="3032410"/>
                </a:lnTo>
                <a:lnTo>
                  <a:pt x="2171073" y="3032410"/>
                </a:lnTo>
                <a:lnTo>
                  <a:pt x="2171073" y="3137892"/>
                </a:lnTo>
                <a:cubicBezTo>
                  <a:pt x="2170403" y="3158654"/>
                  <a:pt x="2179109" y="3168365"/>
                  <a:pt x="2197192" y="3167025"/>
                </a:cubicBezTo>
                <a:cubicBezTo>
                  <a:pt x="2205229" y="3167025"/>
                  <a:pt x="2212261" y="3165016"/>
                  <a:pt x="2218288" y="3160998"/>
                </a:cubicBezTo>
                <a:lnTo>
                  <a:pt x="2215275" y="3154970"/>
                </a:lnTo>
                <a:cubicBezTo>
                  <a:pt x="2213935" y="3156309"/>
                  <a:pt x="2209582" y="3156979"/>
                  <a:pt x="2202215" y="3156979"/>
                </a:cubicBezTo>
                <a:cubicBezTo>
                  <a:pt x="2190160" y="3157649"/>
                  <a:pt x="2184467" y="3150952"/>
                  <a:pt x="2185137" y="3136887"/>
                </a:cubicBezTo>
                <a:lnTo>
                  <a:pt x="2185137" y="3032410"/>
                </a:lnTo>
                <a:lnTo>
                  <a:pt x="2215275" y="3032410"/>
                </a:lnTo>
                <a:lnTo>
                  <a:pt x="2215275" y="3020355"/>
                </a:lnTo>
                <a:lnTo>
                  <a:pt x="2185137" y="3020355"/>
                </a:lnTo>
                <a:close/>
                <a:moveTo>
                  <a:pt x="1186733" y="2214004"/>
                </a:moveTo>
                <a:cubicBezTo>
                  <a:pt x="1052949" y="2214004"/>
                  <a:pt x="942731" y="2259419"/>
                  <a:pt x="856079" y="2350247"/>
                </a:cubicBezTo>
                <a:cubicBezTo>
                  <a:pt x="769427" y="2441076"/>
                  <a:pt x="726100" y="2561431"/>
                  <a:pt x="726100" y="2711313"/>
                </a:cubicBezTo>
                <a:cubicBezTo>
                  <a:pt x="726100" y="2847938"/>
                  <a:pt x="766110" y="2958951"/>
                  <a:pt x="846130" y="3044353"/>
                </a:cubicBezTo>
                <a:cubicBezTo>
                  <a:pt x="926150" y="3129756"/>
                  <a:pt x="1029763" y="3172457"/>
                  <a:pt x="1156967" y="3172457"/>
                </a:cubicBezTo>
                <a:cubicBezTo>
                  <a:pt x="1238252" y="3172457"/>
                  <a:pt x="1318666" y="3155968"/>
                  <a:pt x="1398208" y="3122991"/>
                </a:cubicBezTo>
                <a:lnTo>
                  <a:pt x="1398208" y="3043042"/>
                </a:lnTo>
                <a:cubicBezTo>
                  <a:pt x="1321940" y="3075344"/>
                  <a:pt x="1243290" y="3091495"/>
                  <a:pt x="1162260" y="3091495"/>
                </a:cubicBezTo>
                <a:cubicBezTo>
                  <a:pt x="1061652" y="3091495"/>
                  <a:pt x="978590" y="3057137"/>
                  <a:pt x="913075" y="2988422"/>
                </a:cubicBezTo>
                <a:cubicBezTo>
                  <a:pt x="847560" y="2919707"/>
                  <a:pt x="814802" y="2825201"/>
                  <a:pt x="814802" y="2704905"/>
                </a:cubicBezTo>
                <a:cubicBezTo>
                  <a:pt x="814802" y="2580385"/>
                  <a:pt x="849166" y="2480932"/>
                  <a:pt x="917893" y="2406546"/>
                </a:cubicBezTo>
                <a:cubicBezTo>
                  <a:pt x="986621" y="2332160"/>
                  <a:pt x="1075856" y="2294967"/>
                  <a:pt x="1185598" y="2294967"/>
                </a:cubicBezTo>
                <a:cubicBezTo>
                  <a:pt x="1253643" y="2294967"/>
                  <a:pt x="1324514" y="2309170"/>
                  <a:pt x="1398208" y="2337578"/>
                </a:cubicBezTo>
                <a:lnTo>
                  <a:pt x="1398208" y="2251556"/>
                </a:lnTo>
                <a:cubicBezTo>
                  <a:pt x="1327806" y="2226521"/>
                  <a:pt x="1257314" y="2214004"/>
                  <a:pt x="1186733" y="2214004"/>
                </a:cubicBezTo>
                <a:close/>
                <a:moveTo>
                  <a:pt x="0" y="0"/>
                </a:moveTo>
                <a:lnTo>
                  <a:pt x="5925826" y="0"/>
                </a:lnTo>
                <a:lnTo>
                  <a:pt x="5925826" y="6889077"/>
                </a:lnTo>
                <a:lnTo>
                  <a:pt x="0" y="6889077"/>
                </a:lnTo>
                <a:close/>
              </a:path>
            </a:pathLst>
          </a:custGeom>
        </p:spPr>
      </p:pic>
      <p:sp>
        <p:nvSpPr>
          <p:cNvPr id="2" name="文本框 1"/>
          <p:cNvSpPr txBox="1"/>
          <p:nvPr/>
        </p:nvSpPr>
        <p:spPr>
          <a:xfrm>
            <a:off x="1611207" y="2284989"/>
            <a:ext cx="1521527" cy="741421"/>
          </a:xfrm>
          <a:prstGeom prst="rect">
            <a:avLst/>
          </a:prstGeom>
          <a:noFill/>
        </p:spPr>
        <p:txBody>
          <a:bodyPr wrap="square" rtlCol="0">
            <a:spAutoFit/>
          </a:bodyPr>
          <a:lstStyle/>
          <a:p>
            <a:r>
              <a:rPr lang="zh-CN" altLang="en-US" sz="4218" dirty="0">
                <a:solidFill>
                  <a:schemeClr val="bg1"/>
                </a:solidFill>
                <a:latin typeface="方正正纤黑简体" panose="02000000000000000000" pitchFamily="2" charset="-122"/>
                <a:ea typeface="方正正纤黑简体" panose="02000000000000000000" pitchFamily="2" charset="-122"/>
                <a:cs typeface="+mn-ea"/>
                <a:sym typeface="+mn-lt"/>
              </a:rPr>
              <a:t>目录</a:t>
            </a:r>
          </a:p>
        </p:txBody>
      </p:sp>
      <p:cxnSp>
        <p:nvCxnSpPr>
          <p:cNvPr id="50" name="直接连接符 49"/>
          <p:cNvCxnSpPr/>
          <p:nvPr/>
        </p:nvCxnSpPr>
        <p:spPr bwMode="auto">
          <a:xfrm>
            <a:off x="3176860" y="6595982"/>
            <a:ext cx="526446" cy="1306885"/>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文本框 31"/>
          <p:cNvSpPr txBox="1"/>
          <p:nvPr/>
        </p:nvSpPr>
        <p:spPr>
          <a:xfrm>
            <a:off x="580886" y="1968004"/>
            <a:ext cx="1331336" cy="1650324"/>
          </a:xfrm>
          <a:prstGeom prst="rect">
            <a:avLst/>
          </a:prstGeom>
          <a:noFill/>
        </p:spPr>
        <p:txBody>
          <a:bodyPr wrap="square" rtlCol="0">
            <a:spAutoFit/>
          </a:bodyPr>
          <a:lstStyle/>
          <a:p>
            <a:r>
              <a:rPr lang="en-US" altLang="zh-CN" sz="10124" b="1" spc="633" dirty="0">
                <a:solidFill>
                  <a:srgbClr val="607084"/>
                </a:solidFill>
                <a:latin typeface="微软雅黑 Light" panose="020B0502040204020203" pitchFamily="34" charset="-122"/>
                <a:ea typeface="微软雅黑 Light" panose="020B0502040204020203" pitchFamily="34" charset="-122"/>
              </a:rPr>
              <a:t>C</a:t>
            </a:r>
            <a:endParaRPr lang="zh-CN" altLang="en-US" sz="5695" dirty="0">
              <a:solidFill>
                <a:srgbClr val="607084"/>
              </a:solidFill>
              <a:latin typeface="方正兰亭刊黑_GBK" panose="02000000000000000000" pitchFamily="2" charset="-122"/>
              <a:ea typeface="方正兰亭刊黑_GBK" panose="02000000000000000000" pitchFamily="2" charset="-122"/>
            </a:endParaRPr>
          </a:p>
        </p:txBody>
      </p:sp>
      <p:cxnSp>
        <p:nvCxnSpPr>
          <p:cNvPr id="34" name="直接连接符 33"/>
          <p:cNvCxnSpPr/>
          <p:nvPr/>
        </p:nvCxnSpPr>
        <p:spPr bwMode="auto">
          <a:xfrm>
            <a:off x="2245177" y="-1201843"/>
            <a:ext cx="740598" cy="1838512"/>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 name="组合 2"/>
          <p:cNvGrpSpPr/>
          <p:nvPr/>
        </p:nvGrpSpPr>
        <p:grpSpPr>
          <a:xfrm>
            <a:off x="6064803" y="1285704"/>
            <a:ext cx="4057404" cy="563114"/>
            <a:chOff x="5750312" y="1219105"/>
            <a:chExt cx="3847231" cy="533945"/>
          </a:xfrm>
        </p:grpSpPr>
        <p:cxnSp>
          <p:nvCxnSpPr>
            <p:cNvPr id="22" name="直接连接符 21"/>
            <p:cNvCxnSpPr/>
            <p:nvPr/>
          </p:nvCxnSpPr>
          <p:spPr bwMode="auto">
            <a:xfrm>
              <a:off x="6591894" y="1744979"/>
              <a:ext cx="2870434" cy="857"/>
            </a:xfrm>
            <a:prstGeom prst="line">
              <a:avLst/>
            </a:prstGeom>
            <a:solidFill>
              <a:schemeClr val="accent1"/>
            </a:solidFill>
            <a:ln w="22225" cap="flat" cmpd="sng" algn="ctr">
              <a:solidFill>
                <a:srgbClr val="4B5C7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平行四边形 16"/>
            <p:cNvSpPr/>
            <p:nvPr/>
          </p:nvSpPr>
          <p:spPr bwMode="auto">
            <a:xfrm>
              <a:off x="5750312" y="1219105"/>
              <a:ext cx="901696" cy="533945"/>
            </a:xfrm>
            <a:prstGeom prst="parallelogram">
              <a:avLst>
                <a:gd name="adj" fmla="val 41624"/>
              </a:avLst>
            </a:prstGeom>
            <a:gradFill flip="none" rotWithShape="1">
              <a:gsLst>
                <a:gs pos="36000">
                  <a:srgbClr val="5D7088"/>
                </a:gs>
                <a:gs pos="0">
                  <a:srgbClr val="768BA6"/>
                </a:gs>
                <a:gs pos="100000">
                  <a:srgbClr val="44546A"/>
                </a:gs>
              </a:gsLst>
              <a:lin ang="0" scaled="1"/>
              <a:tileRect/>
            </a:gradFill>
            <a:ln w="9525" cap="flat" cmpd="sng" algn="ctr">
              <a:noFill/>
              <a:prstDash val="solid"/>
              <a:round/>
              <a:headEnd type="none" w="med" len="med"/>
              <a:tailEnd type="none" w="med" len="med"/>
            </a:ln>
            <a:effectLst/>
            <a:scene3d>
              <a:camera prst="orthographicFront">
                <a:rot lat="0" lon="10800000" rev="0"/>
              </a:camera>
              <a:lightRig rig="threePt" dir="t"/>
            </a:scene3d>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20" name="文本框 19"/>
            <p:cNvSpPr txBox="1"/>
            <p:nvPr/>
          </p:nvSpPr>
          <p:spPr>
            <a:xfrm>
              <a:off x="6652006" y="1221912"/>
              <a:ext cx="2945537" cy="518432"/>
            </a:xfrm>
            <a:prstGeom prst="rect">
              <a:avLst/>
            </a:prstGeom>
            <a:noFill/>
          </p:spPr>
          <p:txBody>
            <a:bodyPr wrap="square" rtlCol="0">
              <a:spAutoFit/>
            </a:bodyPr>
            <a:lstStyle/>
            <a:p>
              <a:r>
                <a:rPr lang="zh-CN" altLang="en-US" sz="2953" dirty="0">
                  <a:solidFill>
                    <a:schemeClr val="tx1">
                      <a:lumMod val="75000"/>
                      <a:lumOff val="25000"/>
                    </a:schemeClr>
                  </a:solidFill>
                  <a:latin typeface="+mn-lt"/>
                  <a:ea typeface="+mn-ea"/>
                  <a:cs typeface="+mn-ea"/>
                  <a:sym typeface="+mn-lt"/>
                </a:rPr>
                <a:t>研究背景与意义</a:t>
              </a:r>
            </a:p>
          </p:txBody>
        </p:sp>
        <p:sp>
          <p:nvSpPr>
            <p:cNvPr id="18" name="文本框 17"/>
            <p:cNvSpPr txBox="1"/>
            <p:nvPr/>
          </p:nvSpPr>
          <p:spPr>
            <a:xfrm>
              <a:off x="5920911" y="1254001"/>
              <a:ext cx="745273" cy="456842"/>
            </a:xfrm>
            <a:prstGeom prst="rect">
              <a:avLst/>
            </a:prstGeom>
            <a:noFill/>
          </p:spPr>
          <p:txBody>
            <a:bodyPr wrap="square" rtlCol="0">
              <a:spAutoFit/>
            </a:bodyPr>
            <a:lstStyle/>
            <a:p>
              <a:r>
                <a:rPr lang="en-US" altLang="zh-CN" sz="2531" dirty="0">
                  <a:solidFill>
                    <a:schemeClr val="bg1"/>
                  </a:solidFill>
                  <a:latin typeface="Arial Black" panose="020B0A04020102020204" pitchFamily="34" charset="0"/>
                </a:rPr>
                <a:t>01</a:t>
              </a:r>
              <a:endParaRPr lang="zh-CN" altLang="en-US" sz="2531" dirty="0">
                <a:solidFill>
                  <a:schemeClr val="bg1"/>
                </a:solidFill>
                <a:latin typeface="Arial Black" panose="020B0A04020102020204" pitchFamily="34" charset="0"/>
              </a:endParaRPr>
            </a:p>
          </p:txBody>
        </p:sp>
      </p:grpSp>
      <p:grpSp>
        <p:nvGrpSpPr>
          <p:cNvPr id="108" name="组合 107"/>
          <p:cNvGrpSpPr/>
          <p:nvPr/>
        </p:nvGrpSpPr>
        <p:grpSpPr>
          <a:xfrm>
            <a:off x="7063183" y="3779270"/>
            <a:ext cx="3853114" cy="571944"/>
            <a:chOff x="5975774" y="1024480"/>
            <a:chExt cx="3653523" cy="542317"/>
          </a:xfrm>
        </p:grpSpPr>
        <p:cxnSp>
          <p:nvCxnSpPr>
            <p:cNvPr id="112" name="直接连接符 111"/>
            <p:cNvCxnSpPr/>
            <p:nvPr/>
          </p:nvCxnSpPr>
          <p:spPr bwMode="auto">
            <a:xfrm>
              <a:off x="6817356" y="1550354"/>
              <a:ext cx="2811941" cy="5421"/>
            </a:xfrm>
            <a:prstGeom prst="line">
              <a:avLst/>
            </a:prstGeom>
            <a:solidFill>
              <a:schemeClr val="accent1"/>
            </a:solidFill>
            <a:ln w="22225" cap="flat" cmpd="sng" algn="ctr">
              <a:solidFill>
                <a:srgbClr val="4B5C7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9" name="平行四边形 108"/>
            <p:cNvSpPr/>
            <p:nvPr/>
          </p:nvSpPr>
          <p:spPr bwMode="auto">
            <a:xfrm>
              <a:off x="5975774" y="1024480"/>
              <a:ext cx="901696" cy="533945"/>
            </a:xfrm>
            <a:prstGeom prst="parallelogram">
              <a:avLst>
                <a:gd name="adj" fmla="val 41624"/>
              </a:avLst>
            </a:prstGeom>
            <a:gradFill>
              <a:gsLst>
                <a:gs pos="36000">
                  <a:srgbClr val="5D7088"/>
                </a:gs>
                <a:gs pos="0">
                  <a:srgbClr val="768BA6"/>
                </a:gs>
                <a:gs pos="100000">
                  <a:srgbClr val="44546A"/>
                </a:gs>
              </a:gsLst>
              <a:lin ang="0" scaled="1"/>
            </a:gradFill>
            <a:ln w="9525" cap="flat" cmpd="sng" algn="ctr">
              <a:noFill/>
              <a:prstDash val="solid"/>
              <a:round/>
              <a:headEnd type="none" w="med" len="med"/>
              <a:tailEnd type="none" w="med" len="med"/>
            </a:ln>
            <a:effectLst/>
            <a:scene3d>
              <a:camera prst="orthographicFront">
                <a:rot lat="0" lon="10800000" rev="0"/>
              </a:camera>
              <a:lightRig rig="threePt" dir="t"/>
            </a:scene3d>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110" name="文本框 109"/>
            <p:cNvSpPr txBox="1"/>
            <p:nvPr/>
          </p:nvSpPr>
          <p:spPr>
            <a:xfrm>
              <a:off x="6877469" y="1048366"/>
              <a:ext cx="2720075" cy="518431"/>
            </a:xfrm>
            <a:prstGeom prst="rect">
              <a:avLst/>
            </a:prstGeom>
            <a:noFill/>
          </p:spPr>
          <p:txBody>
            <a:bodyPr wrap="square" rtlCol="0">
              <a:spAutoFit/>
            </a:bodyPr>
            <a:lstStyle/>
            <a:p>
              <a:r>
                <a:rPr lang="zh-CN" altLang="en-US" sz="2953" dirty="0">
                  <a:solidFill>
                    <a:schemeClr val="tx1">
                      <a:lumMod val="75000"/>
                      <a:lumOff val="25000"/>
                    </a:schemeClr>
                  </a:solidFill>
                  <a:latin typeface="+mn-lt"/>
                  <a:ea typeface="+mn-ea"/>
                  <a:cs typeface="+mn-ea"/>
                  <a:sym typeface="+mn-lt"/>
                </a:rPr>
                <a:t>研究数据与结论</a:t>
              </a:r>
            </a:p>
          </p:txBody>
        </p:sp>
        <p:sp>
          <p:nvSpPr>
            <p:cNvPr id="111" name="文本框 110"/>
            <p:cNvSpPr txBox="1"/>
            <p:nvPr/>
          </p:nvSpPr>
          <p:spPr>
            <a:xfrm>
              <a:off x="6131383" y="1074366"/>
              <a:ext cx="745273" cy="456842"/>
            </a:xfrm>
            <a:prstGeom prst="rect">
              <a:avLst/>
            </a:prstGeom>
            <a:noFill/>
          </p:spPr>
          <p:txBody>
            <a:bodyPr wrap="square" rtlCol="0">
              <a:spAutoFit/>
            </a:bodyPr>
            <a:lstStyle/>
            <a:p>
              <a:r>
                <a:rPr lang="en-US" altLang="zh-CN" sz="2531" dirty="0">
                  <a:solidFill>
                    <a:schemeClr val="bg1"/>
                  </a:solidFill>
                  <a:latin typeface="Arial Black" panose="020B0A04020102020204" pitchFamily="34" charset="0"/>
                </a:rPr>
                <a:t>03</a:t>
              </a:r>
              <a:endParaRPr lang="zh-CN" altLang="en-US" sz="2531" dirty="0">
                <a:solidFill>
                  <a:schemeClr val="bg1"/>
                </a:solidFill>
                <a:latin typeface="Arial Black" panose="020B0A04020102020204" pitchFamily="34" charset="0"/>
              </a:endParaRPr>
            </a:p>
          </p:txBody>
        </p:sp>
      </p:grpSp>
      <p:grpSp>
        <p:nvGrpSpPr>
          <p:cNvPr id="4" name="组合 3"/>
          <p:cNvGrpSpPr/>
          <p:nvPr/>
        </p:nvGrpSpPr>
        <p:grpSpPr>
          <a:xfrm>
            <a:off x="7570359" y="5026126"/>
            <a:ext cx="4089022" cy="564533"/>
            <a:chOff x="7177881" y="4765772"/>
            <a:chExt cx="3877211" cy="535290"/>
          </a:xfrm>
        </p:grpSpPr>
        <p:cxnSp>
          <p:nvCxnSpPr>
            <p:cNvPr id="118" name="直接连接符 117"/>
            <p:cNvCxnSpPr/>
            <p:nvPr/>
          </p:nvCxnSpPr>
          <p:spPr bwMode="auto">
            <a:xfrm flipV="1">
              <a:off x="8019463" y="5289550"/>
              <a:ext cx="2826337" cy="2096"/>
            </a:xfrm>
            <a:prstGeom prst="line">
              <a:avLst/>
            </a:prstGeom>
            <a:solidFill>
              <a:schemeClr val="accent1"/>
            </a:solidFill>
            <a:ln w="22225" cap="flat" cmpd="sng" algn="ctr">
              <a:solidFill>
                <a:srgbClr val="4B5C7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5" name="平行四边形 114"/>
            <p:cNvSpPr/>
            <p:nvPr/>
          </p:nvSpPr>
          <p:spPr bwMode="auto">
            <a:xfrm>
              <a:off x="7177881" y="4765772"/>
              <a:ext cx="901696" cy="533945"/>
            </a:xfrm>
            <a:prstGeom prst="parallelogram">
              <a:avLst>
                <a:gd name="adj" fmla="val 41624"/>
              </a:avLst>
            </a:prstGeom>
            <a:gradFill>
              <a:gsLst>
                <a:gs pos="36000">
                  <a:srgbClr val="5D7088"/>
                </a:gs>
                <a:gs pos="0">
                  <a:srgbClr val="768BA6"/>
                </a:gs>
                <a:gs pos="100000">
                  <a:srgbClr val="44546A"/>
                </a:gs>
              </a:gsLst>
              <a:lin ang="0" scaled="1"/>
            </a:gradFill>
            <a:ln w="9525" cap="flat" cmpd="sng" algn="ctr">
              <a:noFill/>
              <a:prstDash val="solid"/>
              <a:round/>
              <a:headEnd type="none" w="med" len="med"/>
              <a:tailEnd type="none" w="med" len="med"/>
            </a:ln>
            <a:effectLst/>
            <a:scene3d>
              <a:camera prst="orthographicFront">
                <a:rot lat="0" lon="10800000" rev="0"/>
              </a:camera>
              <a:lightRig rig="threePt" dir="t"/>
            </a:scene3d>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116" name="文本框 115"/>
            <p:cNvSpPr txBox="1"/>
            <p:nvPr/>
          </p:nvSpPr>
          <p:spPr>
            <a:xfrm>
              <a:off x="8079575" y="4782631"/>
              <a:ext cx="2975517" cy="518431"/>
            </a:xfrm>
            <a:prstGeom prst="rect">
              <a:avLst/>
            </a:prstGeom>
            <a:noFill/>
          </p:spPr>
          <p:txBody>
            <a:bodyPr wrap="square" rtlCol="0">
              <a:spAutoFit/>
            </a:bodyPr>
            <a:lstStyle/>
            <a:p>
              <a:r>
                <a:rPr lang="zh-CN" altLang="en-US" sz="2953" dirty="0">
                  <a:solidFill>
                    <a:schemeClr val="tx1">
                      <a:lumMod val="75000"/>
                      <a:lumOff val="25000"/>
                    </a:schemeClr>
                  </a:solidFill>
                  <a:latin typeface="+mn-lt"/>
                  <a:ea typeface="+mn-ea"/>
                  <a:cs typeface="+mn-ea"/>
                  <a:sym typeface="+mn-lt"/>
                </a:rPr>
                <a:t>研究成果与展望</a:t>
              </a:r>
            </a:p>
          </p:txBody>
        </p:sp>
        <p:sp>
          <p:nvSpPr>
            <p:cNvPr id="117" name="文本框 116"/>
            <p:cNvSpPr txBox="1"/>
            <p:nvPr/>
          </p:nvSpPr>
          <p:spPr>
            <a:xfrm>
              <a:off x="7333490" y="4800668"/>
              <a:ext cx="745273" cy="456842"/>
            </a:xfrm>
            <a:prstGeom prst="rect">
              <a:avLst/>
            </a:prstGeom>
            <a:noFill/>
          </p:spPr>
          <p:txBody>
            <a:bodyPr wrap="square" rtlCol="0">
              <a:spAutoFit/>
            </a:bodyPr>
            <a:lstStyle/>
            <a:p>
              <a:r>
                <a:rPr lang="en-US" altLang="zh-CN" sz="2531" dirty="0">
                  <a:solidFill>
                    <a:schemeClr val="bg1"/>
                  </a:solidFill>
                  <a:latin typeface="Arial Black" panose="020B0A04020102020204" pitchFamily="34" charset="0"/>
                </a:rPr>
                <a:t>06</a:t>
              </a:r>
              <a:endParaRPr lang="zh-CN" altLang="en-US" sz="2531" dirty="0">
                <a:solidFill>
                  <a:schemeClr val="bg1"/>
                </a:solidFill>
                <a:latin typeface="Arial Black" panose="020B0A04020102020204" pitchFamily="34" charset="0"/>
              </a:endParaRPr>
            </a:p>
          </p:txBody>
        </p:sp>
      </p:grpSp>
    </p:spTree>
    <p:extLst>
      <p:ext uri="{BB962C8B-B14F-4D97-AF65-F5344CB8AC3E}">
        <p14:creationId xmlns:p14="http://schemas.microsoft.com/office/powerpoint/2010/main" val="6741968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108"/>
                                        </p:tgtEl>
                                        <p:attrNameLst>
                                          <p:attrName>style.visibility</p:attrName>
                                        </p:attrNameLst>
                                      </p:cBhvr>
                                      <p:to>
                                        <p:strVal val="visible"/>
                                      </p:to>
                                    </p:set>
                                    <p:animEffect transition="in" filter="fade">
                                      <p:cBhvr>
                                        <p:cTn id="17" dur="1000"/>
                                        <p:tgtEl>
                                          <p:spTgt spid="108"/>
                                        </p:tgtEl>
                                      </p:cBhvr>
                                    </p:animEffect>
                                    <p:anim calcmode="lin" valueType="num">
                                      <p:cBhvr>
                                        <p:cTn id="18" dur="1000" fill="hold"/>
                                        <p:tgtEl>
                                          <p:spTgt spid="108"/>
                                        </p:tgtEl>
                                        <p:attrNameLst>
                                          <p:attrName>ppt_x</p:attrName>
                                        </p:attrNameLst>
                                      </p:cBhvr>
                                      <p:tavLst>
                                        <p:tav tm="0">
                                          <p:val>
                                            <p:strVal val="#ppt_x"/>
                                          </p:val>
                                        </p:tav>
                                        <p:tav tm="100000">
                                          <p:val>
                                            <p:strVal val="#ppt_x"/>
                                          </p:val>
                                        </p:tav>
                                      </p:tavLst>
                                    </p:anim>
                                    <p:anim calcmode="lin" valueType="num">
                                      <p:cBhvr>
                                        <p:cTn id="19" dur="1000" fill="hold"/>
                                        <p:tgtEl>
                                          <p:spTgt spid="10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779984" y="1124830"/>
            <a:ext cx="2458876" cy="2452126"/>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Freeform 7"/>
          <p:cNvSpPr>
            <a:spLocks/>
          </p:cNvSpPr>
          <p:nvPr/>
        </p:nvSpPr>
        <p:spPr bwMode="auto">
          <a:xfrm>
            <a:off x="3358093" y="1124830"/>
            <a:ext cx="2454378" cy="2452126"/>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Freeform 8"/>
          <p:cNvSpPr>
            <a:spLocks/>
          </p:cNvSpPr>
          <p:nvPr/>
        </p:nvSpPr>
        <p:spPr bwMode="auto">
          <a:xfrm>
            <a:off x="5933950" y="1124830"/>
            <a:ext cx="2454378" cy="2452126"/>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Freeform 9"/>
          <p:cNvSpPr>
            <a:spLocks/>
          </p:cNvSpPr>
          <p:nvPr/>
        </p:nvSpPr>
        <p:spPr bwMode="auto">
          <a:xfrm>
            <a:off x="779984" y="3655696"/>
            <a:ext cx="2458876" cy="2454378"/>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Freeform 10"/>
          <p:cNvSpPr>
            <a:spLocks/>
          </p:cNvSpPr>
          <p:nvPr/>
        </p:nvSpPr>
        <p:spPr bwMode="auto">
          <a:xfrm>
            <a:off x="3358093" y="3655696"/>
            <a:ext cx="2454378" cy="2454378"/>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Freeform 11"/>
          <p:cNvSpPr>
            <a:spLocks/>
          </p:cNvSpPr>
          <p:nvPr/>
        </p:nvSpPr>
        <p:spPr bwMode="auto">
          <a:xfrm>
            <a:off x="5933950" y="3655696"/>
            <a:ext cx="2454378" cy="2454378"/>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3" name="Rectangle 12"/>
          <p:cNvSpPr>
            <a:spLocks noChangeArrowheads="1"/>
          </p:cNvSpPr>
          <p:nvPr/>
        </p:nvSpPr>
        <p:spPr bwMode="auto">
          <a:xfrm>
            <a:off x="8820262" y="-42863"/>
            <a:ext cx="4038136" cy="7275514"/>
          </a:xfrm>
          <a:prstGeom prst="rect">
            <a:avLst/>
          </a:prstGeom>
          <a:blipFill dpi="0" rotWithShape="1">
            <a:blip r:embed="rId7" cstate="print">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5" name="TextBox 32"/>
          <p:cNvSpPr txBox="1"/>
          <p:nvPr/>
        </p:nvSpPr>
        <p:spPr>
          <a:xfrm rot="5400000">
            <a:off x="8225521" y="2561293"/>
            <a:ext cx="6336703" cy="2031325"/>
          </a:xfrm>
          <a:prstGeom prst="rect">
            <a:avLst/>
          </a:prstGeom>
          <a:noFill/>
        </p:spPr>
        <p:txBody>
          <a:bodyPr wrap="square" rtlCol="0">
            <a:spAutoFit/>
          </a:bodyPr>
          <a:lstStyle/>
          <a:p>
            <a:r>
              <a:rPr lang="en-US" altLang="zh-CN" sz="5400" b="1" dirty="0">
                <a:solidFill>
                  <a:schemeClr val="bg1"/>
                </a:solidFill>
                <a:ea typeface="微软雅黑" panose="020B0503020204020204" pitchFamily="34" charset="-122"/>
              </a:rPr>
              <a:t>ADD RELATED</a:t>
            </a:r>
          </a:p>
          <a:p>
            <a:r>
              <a:rPr lang="en-US" altLang="zh-CN" sz="7200" dirty="0">
                <a:solidFill>
                  <a:schemeClr val="bg1"/>
                </a:solidFill>
                <a:latin typeface="Impact" panose="020B0806030902050204" pitchFamily="34" charset="0"/>
                <a:ea typeface="微软雅黑" panose="020B0503020204020204" pitchFamily="34" charset="-122"/>
              </a:rPr>
              <a:t>TITLE WORDS</a:t>
            </a:r>
            <a:endParaRPr lang="zh-CN" alt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6"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26199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50" fill="hold"/>
                                        <p:tgtEl>
                                          <p:spTgt spid="15"/>
                                        </p:tgtEl>
                                        <p:attrNameLst>
                                          <p:attrName>ppt_x</p:attrName>
                                        </p:attrNameLst>
                                      </p:cBhvr>
                                      <p:tavLst>
                                        <p:tav tm="0">
                                          <p:val>
                                            <p:strVal val="0-#ppt_w/2"/>
                                          </p:val>
                                        </p:tav>
                                        <p:tav tm="100000">
                                          <p:val>
                                            <p:strVal val="#ppt_x"/>
                                          </p:val>
                                        </p:tav>
                                      </p:tavLst>
                                    </p:anim>
                                    <p:anim calcmode="lin" valueType="num">
                                      <p:cBhvr additive="base">
                                        <p:cTn id="12" dur="2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5"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250"/>
                            </p:stCondLst>
                            <p:childTnLst>
                              <p:par>
                                <p:cTn id="21" presetID="1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175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250"/>
                            </p:stCondLst>
                            <p:childTnLst>
                              <p:par>
                                <p:cTn id="35" presetID="15"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750"/>
                            </p:stCondLst>
                            <p:childTnLst>
                              <p:par>
                                <p:cTn id="42" presetID="1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250"/>
                            </p:stCondLst>
                            <p:childTnLst>
                              <p:par>
                                <p:cTn id="49" presetID="1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 calcmode="lin" valueType="num">
                                      <p:cBhvr>
                                        <p:cTn id="53"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397031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353" y="1"/>
            <a:ext cx="12858044" cy="3172546"/>
          </a:xfrm>
          <a:custGeom>
            <a:avLst/>
            <a:gdLst>
              <a:gd name="connsiteX0" fmla="*/ 0 w 12192000"/>
              <a:gd name="connsiteY0" fmla="*/ 0 h 3368675"/>
              <a:gd name="connsiteX1" fmla="*/ 12192000 w 12192000"/>
              <a:gd name="connsiteY1" fmla="*/ 0 h 3368675"/>
              <a:gd name="connsiteX2" fmla="*/ 12192000 w 12192000"/>
              <a:gd name="connsiteY2" fmla="*/ 3368675 h 3368675"/>
              <a:gd name="connsiteX3" fmla="*/ 0 w 12192000"/>
              <a:gd name="connsiteY3" fmla="*/ 3368675 h 3368675"/>
              <a:gd name="connsiteX4" fmla="*/ 0 w 12192000"/>
              <a:gd name="connsiteY4" fmla="*/ 0 h 3368675"/>
              <a:gd name="connsiteX0" fmla="*/ 0 w 12192000"/>
              <a:gd name="connsiteY0" fmla="*/ 0 h 4903963"/>
              <a:gd name="connsiteX1" fmla="*/ 12192000 w 12192000"/>
              <a:gd name="connsiteY1" fmla="*/ 0 h 4903963"/>
              <a:gd name="connsiteX2" fmla="*/ 12192000 w 12192000"/>
              <a:gd name="connsiteY2" fmla="*/ 3368675 h 4903963"/>
              <a:gd name="connsiteX3" fmla="*/ 0 w 12192000"/>
              <a:gd name="connsiteY3" fmla="*/ 3368675 h 4903963"/>
              <a:gd name="connsiteX4" fmla="*/ 0 w 12192000"/>
              <a:gd name="connsiteY4" fmla="*/ 0 h 4903963"/>
              <a:gd name="connsiteX0" fmla="*/ 0 w 12192000"/>
              <a:gd name="connsiteY0" fmla="*/ 0 h 5964239"/>
              <a:gd name="connsiteX1" fmla="*/ 12192000 w 12192000"/>
              <a:gd name="connsiteY1" fmla="*/ 0 h 5964239"/>
              <a:gd name="connsiteX2" fmla="*/ 12192000 w 12192000"/>
              <a:gd name="connsiteY2" fmla="*/ 3368675 h 5964239"/>
              <a:gd name="connsiteX3" fmla="*/ 0 w 12192000"/>
              <a:gd name="connsiteY3" fmla="*/ 3368675 h 5964239"/>
              <a:gd name="connsiteX4" fmla="*/ 0 w 12192000"/>
              <a:gd name="connsiteY4" fmla="*/ 0 h 5964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64239">
                <a:moveTo>
                  <a:pt x="0" y="0"/>
                </a:moveTo>
                <a:lnTo>
                  <a:pt x="12192000" y="0"/>
                </a:lnTo>
                <a:lnTo>
                  <a:pt x="12192000" y="3368675"/>
                </a:lnTo>
                <a:cubicBezTo>
                  <a:pt x="6070600" y="6835775"/>
                  <a:pt x="6134100" y="6823075"/>
                  <a:pt x="0" y="3368675"/>
                </a:cubicBezTo>
                <a:lnTo>
                  <a:pt x="0" y="0"/>
                </a:lnTo>
                <a:close/>
              </a:path>
            </a:pathLst>
          </a:custGeom>
          <a:gradFill>
            <a:gsLst>
              <a:gs pos="36000">
                <a:srgbClr val="5D7088"/>
              </a:gs>
              <a:gs pos="0">
                <a:srgbClr val="768BA6"/>
              </a:gs>
              <a:gs pos="100000">
                <a:srgbClr val="44546A"/>
              </a:gs>
            </a:gsLst>
            <a:lin ang="5400000" scaled="1"/>
          </a:gradFill>
          <a:ln w="9525" cap="flat" cmpd="sng" algn="ctr">
            <a:noFill/>
            <a:prstDash val="solid"/>
            <a:round/>
            <a:headEnd type="none" w="med" len="med"/>
            <a:tailEnd type="none" w="med" len="med"/>
          </a:ln>
          <a:effectLst>
            <a:outerShdw blurRad="406400" dist="38100" dir="5400000" algn="t" rotWithShape="0">
              <a:prstClr val="black">
                <a:alpha val="32000"/>
              </a:prstClr>
            </a:outerShdw>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3079" name="文本框 12"/>
          <p:cNvSpPr>
            <a:spLocks noChangeArrowheads="1"/>
          </p:cNvSpPr>
          <p:nvPr/>
        </p:nvSpPr>
        <p:spPr bwMode="auto">
          <a:xfrm>
            <a:off x="3402171" y="4644883"/>
            <a:ext cx="6054409" cy="74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4218" dirty="0" smtClean="0">
                <a:solidFill>
                  <a:schemeClr val="tx1">
                    <a:lumMod val="75000"/>
                    <a:lumOff val="25000"/>
                  </a:schemeClr>
                </a:solidFill>
                <a:latin typeface="方正正大黑简体" panose="02000000000000000000" pitchFamily="2" charset="-122"/>
                <a:ea typeface="方正正大黑简体" panose="02000000000000000000" pitchFamily="2" charset="-122"/>
                <a:cs typeface="+mn-ea"/>
                <a:sym typeface="+mn-lt"/>
              </a:rPr>
              <a:t>感谢聆听 批评指导</a:t>
            </a:r>
            <a:endParaRPr lang="zh-CN" altLang="en-US" sz="4218" dirty="0">
              <a:solidFill>
                <a:schemeClr val="tx1">
                  <a:lumMod val="75000"/>
                  <a:lumOff val="25000"/>
                </a:schemeClr>
              </a:solidFill>
              <a:latin typeface="方正正大黑简体" panose="02000000000000000000" pitchFamily="2" charset="-122"/>
              <a:ea typeface="方正正大黑简体" panose="02000000000000000000" pitchFamily="2" charset="-122"/>
              <a:cs typeface="+mn-ea"/>
              <a:sym typeface="+mn-lt"/>
            </a:endParaRPr>
          </a:p>
        </p:txBody>
      </p:sp>
      <p:grpSp>
        <p:nvGrpSpPr>
          <p:cNvPr id="2" name="组合 1"/>
          <p:cNvGrpSpPr/>
          <p:nvPr/>
        </p:nvGrpSpPr>
        <p:grpSpPr>
          <a:xfrm>
            <a:off x="5326703" y="2189813"/>
            <a:ext cx="2205346" cy="2179352"/>
            <a:chOff x="5050446" y="2076381"/>
            <a:chExt cx="2091109" cy="2066462"/>
          </a:xfrm>
        </p:grpSpPr>
        <p:sp>
          <p:nvSpPr>
            <p:cNvPr id="27" name="椭圆 26"/>
            <p:cNvSpPr/>
            <p:nvPr/>
          </p:nvSpPr>
          <p:spPr bwMode="auto">
            <a:xfrm>
              <a:off x="5284475" y="2313153"/>
              <a:ext cx="1623051" cy="1623051"/>
            </a:xfrm>
            <a:prstGeom prst="ellipse">
              <a:avLst/>
            </a:prstGeom>
            <a:solidFill>
              <a:schemeClr val="bg1"/>
            </a:solidFill>
            <a:ln w="19050" cap="flat" cmpd="sng" algn="ctr">
              <a:solidFill>
                <a:srgbClr val="44546A"/>
              </a:solidFill>
              <a:prstDash val="solid"/>
              <a:round/>
              <a:headEnd type="none" w="med" len="med"/>
              <a:tailEnd type="none" w="med" len="med"/>
            </a:ln>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pic>
          <p:nvPicPr>
            <p:cNvPr id="25" name="图片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43725" y="2370726"/>
              <a:ext cx="1504551" cy="1507905"/>
            </a:xfrm>
            <a:prstGeom prst="ellipse">
              <a:avLst/>
            </a:prstGeom>
          </p:spPr>
        </p:pic>
        <p:grpSp>
          <p:nvGrpSpPr>
            <p:cNvPr id="11" name="组合 10"/>
            <p:cNvGrpSpPr/>
            <p:nvPr/>
          </p:nvGrpSpPr>
          <p:grpSpPr>
            <a:xfrm>
              <a:off x="5077836" y="2106514"/>
              <a:ext cx="2036329" cy="2036329"/>
              <a:chOff x="5077835" y="2082754"/>
              <a:chExt cx="2036329" cy="2036329"/>
            </a:xfrm>
            <a:effectLst/>
          </p:grpSpPr>
          <p:sp>
            <p:nvSpPr>
              <p:cNvPr id="9" name="椭圆 8"/>
              <p:cNvSpPr/>
              <p:nvPr/>
            </p:nvSpPr>
            <p:spPr bwMode="auto">
              <a:xfrm>
                <a:off x="5157673" y="2162592"/>
                <a:ext cx="1876653" cy="1876653"/>
              </a:xfrm>
              <a:prstGeom prst="ellipse">
                <a:avLst/>
              </a:prstGeom>
              <a:noFill/>
              <a:ln w="19050" cap="flat" cmpd="sng" algn="ctr">
                <a:solidFill>
                  <a:srgbClr val="44546A"/>
                </a:solidFill>
                <a:prstDash val="solid"/>
                <a:round/>
                <a:headEnd type="none" w="med" len="med"/>
                <a:tailEnd type="none" w="med" len="med"/>
              </a:ln>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35" name="椭圆 34"/>
              <p:cNvSpPr/>
              <p:nvPr/>
            </p:nvSpPr>
            <p:spPr bwMode="auto">
              <a:xfrm>
                <a:off x="5077835" y="2082754"/>
                <a:ext cx="2036329" cy="2036329"/>
              </a:xfrm>
              <a:prstGeom prst="ellipse">
                <a:avLst/>
              </a:prstGeom>
              <a:noFill/>
              <a:ln w="57150" cap="flat" cmpd="sng" algn="ctr">
                <a:solidFill>
                  <a:srgbClr val="44546A"/>
                </a:solidFill>
                <a:prstDash val="solid"/>
                <a:round/>
                <a:headEnd type="none" w="med" len="med"/>
                <a:tailEnd type="none" w="med" len="med"/>
              </a:ln>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grpSp>
        <p:pic>
          <p:nvPicPr>
            <p:cNvPr id="83" name="图片 8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50446" y="2076381"/>
              <a:ext cx="2091109" cy="876681"/>
            </a:xfrm>
            <a:prstGeom prst="rect">
              <a:avLst/>
            </a:prstGeom>
          </p:spPr>
        </p:pic>
      </p:grpSp>
      <p:sp>
        <p:nvSpPr>
          <p:cNvPr id="85" name="文本框 84"/>
          <p:cNvSpPr txBox="1"/>
          <p:nvPr/>
        </p:nvSpPr>
        <p:spPr>
          <a:xfrm>
            <a:off x="3639909" y="5578506"/>
            <a:ext cx="5578932" cy="351956"/>
          </a:xfrm>
          <a:prstGeom prst="rect">
            <a:avLst/>
          </a:prstGeom>
          <a:solidFill>
            <a:srgbClr val="4B5C72"/>
          </a:solidFill>
        </p:spPr>
        <p:txBody>
          <a:bodyPr wrap="square" rtlCol="0">
            <a:spAutoFit/>
          </a:bodyPr>
          <a:lstStyle/>
          <a:p>
            <a:pPr algn="ctr" eaLnBrk="1" hangingPunct="1"/>
            <a:r>
              <a:rPr lang="zh-CN" altLang="en-US" sz="1687" dirty="0">
                <a:solidFill>
                  <a:schemeClr val="bg1"/>
                </a:solidFill>
                <a:latin typeface="+mn-ea"/>
                <a:ea typeface="+mn-ea"/>
                <a:cs typeface="+mn-ea"/>
                <a:sym typeface="+mn-lt"/>
              </a:rPr>
              <a:t>答辩人</a:t>
            </a:r>
            <a:r>
              <a:rPr lang="zh-CN" altLang="en-US" sz="1687" dirty="0" smtClean="0">
                <a:solidFill>
                  <a:schemeClr val="bg1"/>
                </a:solidFill>
                <a:latin typeface="+mn-ea"/>
                <a:ea typeface="+mn-ea"/>
                <a:cs typeface="+mn-ea"/>
                <a:sym typeface="+mn-lt"/>
              </a:rPr>
              <a:t>：</a:t>
            </a:r>
            <a:r>
              <a:rPr lang="en-US" altLang="zh-CN" sz="1687" dirty="0" smtClean="0">
                <a:solidFill>
                  <a:schemeClr val="bg1"/>
                </a:solidFill>
                <a:latin typeface="+mn-ea"/>
                <a:ea typeface="+mn-ea"/>
                <a:cs typeface="+mn-ea"/>
                <a:sym typeface="+mn-lt"/>
              </a:rPr>
              <a:t>X </a:t>
            </a:r>
            <a:r>
              <a:rPr lang="en-US" altLang="zh-CN" sz="1687" dirty="0" err="1" smtClean="0">
                <a:solidFill>
                  <a:schemeClr val="bg1"/>
                </a:solidFill>
                <a:latin typeface="+mn-ea"/>
                <a:ea typeface="+mn-ea"/>
                <a:cs typeface="+mn-ea"/>
                <a:sym typeface="+mn-lt"/>
              </a:rPr>
              <a:t>X</a:t>
            </a:r>
            <a:r>
              <a:rPr lang="en-US" altLang="zh-CN" sz="1687" dirty="0" smtClean="0">
                <a:solidFill>
                  <a:schemeClr val="bg1"/>
                </a:solidFill>
                <a:latin typeface="+mn-ea"/>
                <a:ea typeface="+mn-ea"/>
                <a:cs typeface="+mn-ea"/>
                <a:sym typeface="+mn-lt"/>
              </a:rPr>
              <a:t> </a:t>
            </a:r>
            <a:r>
              <a:rPr lang="en-US" altLang="zh-CN" sz="1687" dirty="0" err="1" smtClean="0">
                <a:solidFill>
                  <a:schemeClr val="bg1"/>
                </a:solidFill>
                <a:latin typeface="+mn-ea"/>
                <a:ea typeface="+mn-ea"/>
                <a:cs typeface="+mn-ea"/>
                <a:sym typeface="+mn-lt"/>
              </a:rPr>
              <a:t>X</a:t>
            </a:r>
            <a:r>
              <a:rPr lang="zh-CN" altLang="en-US" sz="1687" dirty="0" smtClean="0">
                <a:solidFill>
                  <a:schemeClr val="bg1"/>
                </a:solidFill>
                <a:latin typeface="+mn-ea"/>
                <a:ea typeface="+mn-ea"/>
                <a:cs typeface="+mn-ea"/>
                <a:sym typeface="+mn-lt"/>
              </a:rPr>
              <a:t>               </a:t>
            </a:r>
            <a:r>
              <a:rPr lang="zh-CN" altLang="en-US" sz="1687" dirty="0">
                <a:solidFill>
                  <a:schemeClr val="bg1"/>
                </a:solidFill>
                <a:latin typeface="+mn-ea"/>
                <a:ea typeface="+mn-ea"/>
                <a:cs typeface="+mn-ea"/>
                <a:sym typeface="+mn-lt"/>
              </a:rPr>
              <a:t>指导老师</a:t>
            </a:r>
            <a:r>
              <a:rPr lang="zh-CN" altLang="en-US" sz="1687" dirty="0" smtClean="0">
                <a:solidFill>
                  <a:schemeClr val="bg1"/>
                </a:solidFill>
                <a:latin typeface="+mn-ea"/>
                <a:ea typeface="+mn-ea"/>
                <a:cs typeface="+mn-ea"/>
                <a:sym typeface="+mn-lt"/>
              </a:rPr>
              <a:t>：</a:t>
            </a:r>
            <a:r>
              <a:rPr lang="en-US" altLang="zh-CN" sz="1687" dirty="0" smtClean="0">
                <a:solidFill>
                  <a:schemeClr val="bg1"/>
                </a:solidFill>
                <a:latin typeface="+mn-ea"/>
                <a:ea typeface="+mn-ea"/>
                <a:cs typeface="+mn-ea"/>
                <a:sym typeface="+mn-lt"/>
              </a:rPr>
              <a:t>X </a:t>
            </a:r>
            <a:r>
              <a:rPr lang="en-US" altLang="zh-CN" sz="1687" dirty="0" err="1" smtClean="0">
                <a:solidFill>
                  <a:schemeClr val="bg1"/>
                </a:solidFill>
                <a:latin typeface="+mn-ea"/>
                <a:ea typeface="+mn-ea"/>
                <a:cs typeface="+mn-ea"/>
                <a:sym typeface="+mn-lt"/>
              </a:rPr>
              <a:t>X</a:t>
            </a:r>
            <a:r>
              <a:rPr lang="en-US" altLang="zh-CN" sz="1687" dirty="0" smtClean="0">
                <a:solidFill>
                  <a:schemeClr val="bg1"/>
                </a:solidFill>
                <a:latin typeface="+mn-ea"/>
                <a:ea typeface="+mn-ea"/>
                <a:cs typeface="+mn-ea"/>
                <a:sym typeface="+mn-lt"/>
              </a:rPr>
              <a:t> </a:t>
            </a:r>
            <a:r>
              <a:rPr lang="en-US" altLang="zh-CN" sz="1687" dirty="0" err="1" smtClean="0">
                <a:solidFill>
                  <a:schemeClr val="bg1"/>
                </a:solidFill>
                <a:latin typeface="+mn-ea"/>
                <a:ea typeface="+mn-ea"/>
                <a:cs typeface="+mn-ea"/>
                <a:sym typeface="+mn-lt"/>
              </a:rPr>
              <a:t>X</a:t>
            </a:r>
            <a:endParaRPr lang="zh-CN" altLang="en-US" sz="1687" dirty="0">
              <a:solidFill>
                <a:schemeClr val="bg1"/>
              </a:solidFill>
              <a:latin typeface="+mn-ea"/>
              <a:ea typeface="+mn-ea"/>
              <a:cs typeface="+mn-ea"/>
              <a:sym typeface="+mn-lt"/>
            </a:endParaRPr>
          </a:p>
        </p:txBody>
      </p:sp>
      <p:sp>
        <p:nvSpPr>
          <p:cNvPr id="84" name="矩形 83"/>
          <p:cNvSpPr/>
          <p:nvPr/>
        </p:nvSpPr>
        <p:spPr>
          <a:xfrm>
            <a:off x="5161436" y="6215600"/>
            <a:ext cx="2916260" cy="351956"/>
          </a:xfrm>
          <a:prstGeom prst="rect">
            <a:avLst/>
          </a:prstGeom>
        </p:spPr>
        <p:txBody>
          <a:bodyPr wrap="square">
            <a:spAutoFit/>
          </a:bodyPr>
          <a:lstStyle/>
          <a:p>
            <a:r>
              <a:rPr lang="zh-CN" altLang="en-US" sz="1687" dirty="0">
                <a:latin typeface="+mn-ea"/>
                <a:ea typeface="+mn-ea"/>
              </a:rPr>
              <a:t>材料学院高分子材料系</a:t>
            </a:r>
            <a:r>
              <a:rPr lang="en-US" altLang="zh-CN" sz="1687" dirty="0">
                <a:latin typeface="+mn-ea"/>
                <a:ea typeface="+mn-ea"/>
              </a:rPr>
              <a:t>12</a:t>
            </a:r>
            <a:r>
              <a:rPr lang="zh-CN" altLang="en-US" sz="1687" dirty="0">
                <a:latin typeface="+mn-ea"/>
                <a:ea typeface="+mn-ea"/>
              </a:rPr>
              <a:t>级 </a:t>
            </a:r>
            <a:endParaRPr lang="en-US" altLang="zh-CN" sz="1687" dirty="0">
              <a:latin typeface="+mn-ea"/>
              <a:ea typeface="+mn-ea"/>
            </a:endParaRP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7261" y="6189731"/>
            <a:ext cx="38417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51077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079"/>
                                        </p:tgtEl>
                                        <p:attrNameLst>
                                          <p:attrName>style.visibility</p:attrName>
                                        </p:attrNameLst>
                                      </p:cBhvr>
                                      <p:to>
                                        <p:strVal val="visible"/>
                                      </p:to>
                                    </p:set>
                                    <p:animEffect transition="in" filter="fade">
                                      <p:cBhvr>
                                        <p:cTn id="10" dur="500"/>
                                        <p:tgtEl>
                                          <p:spTgt spid="3079"/>
                                        </p:tgtEl>
                                      </p:cBhvr>
                                    </p:animEffect>
                                    <p:anim calcmode="lin" valueType="num">
                                      <p:cBhvr>
                                        <p:cTn id="11" dur="500" fill="hold"/>
                                        <p:tgtEl>
                                          <p:spTgt spid="3079"/>
                                        </p:tgtEl>
                                        <p:attrNameLst>
                                          <p:attrName>ppt_x</p:attrName>
                                        </p:attrNameLst>
                                      </p:cBhvr>
                                      <p:tavLst>
                                        <p:tav tm="0">
                                          <p:val>
                                            <p:strVal val="#ppt_x"/>
                                          </p:val>
                                        </p:tav>
                                        <p:tav tm="100000">
                                          <p:val>
                                            <p:strVal val="#ppt_x"/>
                                          </p:val>
                                        </p:tav>
                                      </p:tavLst>
                                    </p:anim>
                                    <p:anim calcmode="lin" valueType="num">
                                      <p:cBhvr>
                                        <p:cTn id="12" dur="500" fill="hold"/>
                                        <p:tgtEl>
                                          <p:spTgt spid="3079"/>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500"/>
                                        <p:tgtEl>
                                          <p:spTgt spid="8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85" grpId="0" animBg="1"/>
      <p:bldP spid="8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2423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bwMode="auto">
          <a:xfrm>
            <a:off x="4400673" y="1207241"/>
            <a:ext cx="1194099" cy="788037"/>
          </a:xfrm>
          <a:prstGeom prst="parallelogram">
            <a:avLst>
              <a:gd name="adj" fmla="val 41624"/>
            </a:avLst>
          </a:prstGeom>
          <a:gradFill>
            <a:gsLst>
              <a:gs pos="54000">
                <a:srgbClr val="5D7088"/>
              </a:gs>
              <a:gs pos="0">
                <a:srgbClr val="768BA6"/>
              </a:gs>
              <a:gs pos="100000">
                <a:srgbClr val="44546A"/>
              </a:gs>
            </a:gsLst>
            <a:lin ang="10800000" scaled="1"/>
          </a:gradFill>
          <a:ln w="9525" cap="flat" cmpd="sng" algn="ctr">
            <a:noFill/>
            <a:prstDash val="solid"/>
            <a:round/>
            <a:headEnd type="none" w="med" len="med"/>
            <a:tailEnd type="none" w="med" len="med"/>
          </a:ln>
          <a:effectLst/>
          <a:scene3d>
            <a:camera prst="orthographicFront">
              <a:rot lat="0" lon="10800000" rev="0"/>
            </a:camera>
            <a:lightRig rig="threePt" dir="t"/>
          </a:scene3d>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2" name="文本框 1"/>
          <p:cNvSpPr txBox="1"/>
          <p:nvPr/>
        </p:nvSpPr>
        <p:spPr>
          <a:xfrm>
            <a:off x="5351628" y="2158195"/>
            <a:ext cx="2177330" cy="1845120"/>
          </a:xfrm>
          <a:prstGeom prst="rect">
            <a:avLst/>
          </a:prstGeom>
          <a:noFill/>
        </p:spPr>
        <p:txBody>
          <a:bodyPr wrap="square" rtlCol="0">
            <a:spAutoFit/>
          </a:bodyPr>
          <a:lstStyle/>
          <a:p>
            <a:pPr algn="ctr"/>
            <a:r>
              <a:rPr lang="en-US" altLang="zh-CN" sz="5695" dirty="0">
                <a:solidFill>
                  <a:srgbClr val="607084"/>
                </a:solidFill>
                <a:latin typeface="苹方 常规" panose="020B0300000000000000" pitchFamily="34" charset="-122"/>
                <a:ea typeface="苹方 常规" panose="020B0300000000000000" pitchFamily="34" charset="-122"/>
                <a:cs typeface="+mn-ea"/>
                <a:sym typeface="+mn-lt"/>
              </a:rPr>
              <a:t>PART</a:t>
            </a:r>
          </a:p>
          <a:p>
            <a:pPr algn="ctr"/>
            <a:r>
              <a:rPr lang="en-US" altLang="zh-CN" sz="5695" dirty="0">
                <a:solidFill>
                  <a:srgbClr val="607084"/>
                </a:solidFill>
                <a:latin typeface="苹方 常规" panose="020B0300000000000000" pitchFamily="34" charset="-122"/>
                <a:ea typeface="苹方 常规" panose="020B0300000000000000" pitchFamily="34" charset="-122"/>
                <a:cs typeface="+mn-ea"/>
                <a:sym typeface="+mn-lt"/>
              </a:rPr>
              <a:t>01</a:t>
            </a:r>
          </a:p>
        </p:txBody>
      </p:sp>
      <p:sp>
        <p:nvSpPr>
          <p:cNvPr id="8" name="矩形 7"/>
          <p:cNvSpPr/>
          <p:nvPr/>
        </p:nvSpPr>
        <p:spPr>
          <a:xfrm>
            <a:off x="4249211" y="4694074"/>
            <a:ext cx="4347665" cy="806375"/>
          </a:xfrm>
          <a:prstGeom prst="rect">
            <a:avLst/>
          </a:prstGeom>
        </p:spPr>
        <p:txBody>
          <a:bodyPr wrap="none">
            <a:spAutoFit/>
          </a:bodyPr>
          <a:lstStyle/>
          <a:p>
            <a:r>
              <a:rPr lang="zh-CN" altLang="en-US" sz="4640" dirty="0">
                <a:solidFill>
                  <a:srgbClr val="607084"/>
                </a:solidFill>
                <a:latin typeface="方正正大黑简体" panose="02000000000000000000" pitchFamily="2" charset="-122"/>
                <a:ea typeface="方正正大黑简体" panose="02000000000000000000" pitchFamily="2" charset="-122"/>
                <a:cs typeface="+mn-ea"/>
                <a:sym typeface="+mn-lt"/>
              </a:rPr>
              <a:t>研究背景与目的</a:t>
            </a:r>
          </a:p>
        </p:txBody>
      </p:sp>
      <p:sp>
        <p:nvSpPr>
          <p:cNvPr id="14" name="矩形 13"/>
          <p:cNvSpPr/>
          <p:nvPr/>
        </p:nvSpPr>
        <p:spPr bwMode="auto">
          <a:xfrm>
            <a:off x="5256532" y="1777814"/>
            <a:ext cx="2345687" cy="2439777"/>
          </a:xfrm>
          <a:prstGeom prst="rect">
            <a:avLst/>
          </a:prstGeom>
          <a:noFill/>
          <a:ln w="38100" cap="flat" cmpd="sng" algn="ctr">
            <a:solidFill>
              <a:srgbClr val="607084"/>
            </a:solidFill>
            <a:prstDash val="solid"/>
            <a:round/>
            <a:headEnd type="none" w="med" len="med"/>
            <a:tailEnd type="none" w="med" len="med"/>
          </a:ln>
          <a:effectLst>
            <a:glow rad="88900">
              <a:schemeClr val="accent4">
                <a:satMod val="175000"/>
                <a:alpha val="8000"/>
              </a:schemeClr>
            </a:glow>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Tree>
    <p:extLst>
      <p:ext uri="{BB962C8B-B14F-4D97-AF65-F5344CB8AC3E}">
        <p14:creationId xmlns:p14="http://schemas.microsoft.com/office/powerpoint/2010/main" val="336686449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00" fill="hold"/>
                                        <p:tgtEl>
                                          <p:spTgt spid="2"/>
                                        </p:tgtEl>
                                        <p:attrNameLst>
                                          <p:attrName>ppt_y</p:attrName>
                                        </p:attrNameLst>
                                      </p:cBhvr>
                                      <p:tavLst>
                                        <p:tav tm="0">
                                          <p:val>
                                            <p:strVal val="#ppt_y"/>
                                          </p:val>
                                        </p:tav>
                                        <p:tav tm="100000">
                                          <p:val>
                                            <p:strVal val="#ppt_y"/>
                                          </p:val>
                                        </p:tav>
                                      </p:tavLst>
                                    </p:anim>
                                    <p:anim calcmode="lin" valueType="num">
                                      <p:cBhvr>
                                        <p:cTn id="9" dur="7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00" tmFilter="0,0; .5, 1; 1, 1"/>
                                        <p:tgtEl>
                                          <p:spTgt spid="2"/>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800"/>
                                        <p:tgtEl>
                                          <p:spTgt spid="6"/>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1183396" y="-34108"/>
            <a:ext cx="11650643" cy="7247630"/>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 name="connsiteX0" fmla="*/ 16139 w 12959758"/>
              <a:gd name="connsiteY0" fmla="*/ 1447042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6139 w 12959758"/>
              <a:gd name="connsiteY4" fmla="*/ 1447042 h 5139110"/>
              <a:gd name="connsiteX0" fmla="*/ 1420211 w 12959758"/>
              <a:gd name="connsiteY0" fmla="*/ 1912316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420211 w 12959758"/>
              <a:gd name="connsiteY4" fmla="*/ 1912316 h 5139110"/>
              <a:gd name="connsiteX0" fmla="*/ 57 w 11539604"/>
              <a:gd name="connsiteY0" fmla="*/ 1912316 h 4284526"/>
              <a:gd name="connsiteX1" fmla="*/ 4509934 w 11539604"/>
              <a:gd name="connsiteY1" fmla="*/ 0 h 4284526"/>
              <a:gd name="connsiteX2" fmla="*/ 11539604 w 11539604"/>
              <a:gd name="connsiteY2" fmla="*/ 2665793 h 4284526"/>
              <a:gd name="connsiteX3" fmla="*/ 371249 w 11539604"/>
              <a:gd name="connsiteY3" fmla="*/ 4284526 h 4284526"/>
              <a:gd name="connsiteX4" fmla="*/ 57 w 11539604"/>
              <a:gd name="connsiteY4" fmla="*/ 1912316 h 4284526"/>
              <a:gd name="connsiteX0" fmla="*/ 43 w 11539590"/>
              <a:gd name="connsiteY0" fmla="*/ 1912316 h 4284526"/>
              <a:gd name="connsiteX1" fmla="*/ 4509920 w 11539590"/>
              <a:gd name="connsiteY1" fmla="*/ 0 h 4284526"/>
              <a:gd name="connsiteX2" fmla="*/ 11539590 w 11539590"/>
              <a:gd name="connsiteY2" fmla="*/ 2665793 h 4284526"/>
              <a:gd name="connsiteX3" fmla="*/ 371235 w 11539590"/>
              <a:gd name="connsiteY3" fmla="*/ 4284526 h 4284526"/>
              <a:gd name="connsiteX4" fmla="*/ 43 w 11539590"/>
              <a:gd name="connsiteY4" fmla="*/ 1912316 h 4284526"/>
              <a:gd name="connsiteX0" fmla="*/ 43 w 14041100"/>
              <a:gd name="connsiteY0" fmla="*/ 1912316 h 4284526"/>
              <a:gd name="connsiteX1" fmla="*/ 4509920 w 14041100"/>
              <a:gd name="connsiteY1" fmla="*/ 0 h 4284526"/>
              <a:gd name="connsiteX2" fmla="*/ 14041100 w 14041100"/>
              <a:gd name="connsiteY2" fmla="*/ 1678274 h 4284526"/>
              <a:gd name="connsiteX3" fmla="*/ 371235 w 14041100"/>
              <a:gd name="connsiteY3" fmla="*/ 4284526 h 4284526"/>
              <a:gd name="connsiteX4" fmla="*/ 43 w 14041100"/>
              <a:gd name="connsiteY4" fmla="*/ 1912316 h 4284526"/>
              <a:gd name="connsiteX0" fmla="*/ 4 w 14041061"/>
              <a:gd name="connsiteY0" fmla="*/ 1912316 h 5139110"/>
              <a:gd name="connsiteX1" fmla="*/ 4509881 w 14041061"/>
              <a:gd name="connsiteY1" fmla="*/ 0 h 5139110"/>
              <a:gd name="connsiteX2" fmla="*/ 14041061 w 14041061"/>
              <a:gd name="connsiteY2" fmla="*/ 1678274 h 5139110"/>
              <a:gd name="connsiteX3" fmla="*/ 6100458 w 14041061"/>
              <a:gd name="connsiteY3" fmla="*/ 5139110 h 5139110"/>
              <a:gd name="connsiteX4" fmla="*/ 4 w 14041061"/>
              <a:gd name="connsiteY4" fmla="*/ 1912316 h 5139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1061" h="5139110">
                <a:moveTo>
                  <a:pt x="4" y="1912316"/>
                </a:moveTo>
                <a:lnTo>
                  <a:pt x="4509881" y="0"/>
                </a:lnTo>
                <a:lnTo>
                  <a:pt x="14041061" y="1678274"/>
                </a:lnTo>
                <a:lnTo>
                  <a:pt x="6100458" y="5139110"/>
                </a:lnTo>
                <a:cubicBezTo>
                  <a:pt x="6218809" y="4544612"/>
                  <a:pt x="-5376" y="3143005"/>
                  <a:pt x="4" y="191231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a:t>
            </a:r>
            <a:endParaRPr lang="zh-CN" altLang="en-US" dirty="0"/>
          </a:p>
        </p:txBody>
      </p:sp>
      <p:sp>
        <p:nvSpPr>
          <p:cNvPr id="13" name="矩形 4"/>
          <p:cNvSpPr/>
          <p:nvPr/>
        </p:nvSpPr>
        <p:spPr>
          <a:xfrm>
            <a:off x="1172063" y="-24218"/>
            <a:ext cx="10780212" cy="7261021"/>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 name="connsiteX0" fmla="*/ 16139 w 12959758"/>
              <a:gd name="connsiteY0" fmla="*/ 1447042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6139 w 12959758"/>
              <a:gd name="connsiteY4" fmla="*/ 1447042 h 5139110"/>
              <a:gd name="connsiteX0" fmla="*/ 1420211 w 12959758"/>
              <a:gd name="connsiteY0" fmla="*/ 1912316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420211 w 12959758"/>
              <a:gd name="connsiteY4" fmla="*/ 1912316 h 5139110"/>
              <a:gd name="connsiteX0" fmla="*/ 57 w 11539604"/>
              <a:gd name="connsiteY0" fmla="*/ 1912316 h 4284526"/>
              <a:gd name="connsiteX1" fmla="*/ 4509934 w 11539604"/>
              <a:gd name="connsiteY1" fmla="*/ 0 h 4284526"/>
              <a:gd name="connsiteX2" fmla="*/ 11539604 w 11539604"/>
              <a:gd name="connsiteY2" fmla="*/ 2665793 h 4284526"/>
              <a:gd name="connsiteX3" fmla="*/ 371249 w 11539604"/>
              <a:gd name="connsiteY3" fmla="*/ 4284526 h 4284526"/>
              <a:gd name="connsiteX4" fmla="*/ 57 w 11539604"/>
              <a:gd name="connsiteY4" fmla="*/ 1912316 h 4284526"/>
              <a:gd name="connsiteX0" fmla="*/ 43 w 11539590"/>
              <a:gd name="connsiteY0" fmla="*/ 1912316 h 4284526"/>
              <a:gd name="connsiteX1" fmla="*/ 4509920 w 11539590"/>
              <a:gd name="connsiteY1" fmla="*/ 0 h 4284526"/>
              <a:gd name="connsiteX2" fmla="*/ 11539590 w 11539590"/>
              <a:gd name="connsiteY2" fmla="*/ 2665793 h 4284526"/>
              <a:gd name="connsiteX3" fmla="*/ 371235 w 11539590"/>
              <a:gd name="connsiteY3" fmla="*/ 4284526 h 4284526"/>
              <a:gd name="connsiteX4" fmla="*/ 43 w 11539590"/>
              <a:gd name="connsiteY4" fmla="*/ 1912316 h 4284526"/>
              <a:gd name="connsiteX0" fmla="*/ 2 w 11539549"/>
              <a:gd name="connsiteY0" fmla="*/ 1912316 h 5148605"/>
              <a:gd name="connsiteX1" fmla="*/ 4509879 w 11539549"/>
              <a:gd name="connsiteY1" fmla="*/ 0 h 5148605"/>
              <a:gd name="connsiteX2" fmla="*/ 11539549 w 11539549"/>
              <a:gd name="connsiteY2" fmla="*/ 2665793 h 5148605"/>
              <a:gd name="connsiteX3" fmla="*/ 9166822 w 11539549"/>
              <a:gd name="connsiteY3" fmla="*/ 5148605 h 5148605"/>
              <a:gd name="connsiteX4" fmla="*/ 2 w 11539549"/>
              <a:gd name="connsiteY4" fmla="*/ 1912316 h 5148605"/>
              <a:gd name="connsiteX0" fmla="*/ 4 w 11539551"/>
              <a:gd name="connsiteY0" fmla="*/ 1912316 h 5148605"/>
              <a:gd name="connsiteX1" fmla="*/ 4509881 w 11539551"/>
              <a:gd name="connsiteY1" fmla="*/ 0 h 5148605"/>
              <a:gd name="connsiteX2" fmla="*/ 11539551 w 11539551"/>
              <a:gd name="connsiteY2" fmla="*/ 2665793 h 5148605"/>
              <a:gd name="connsiteX3" fmla="*/ 9166824 w 11539551"/>
              <a:gd name="connsiteY3" fmla="*/ 5148605 h 5148605"/>
              <a:gd name="connsiteX4" fmla="*/ 4 w 11539551"/>
              <a:gd name="connsiteY4" fmla="*/ 1912316 h 5148605"/>
              <a:gd name="connsiteX0" fmla="*/ 4 w 12992040"/>
              <a:gd name="connsiteY0" fmla="*/ 1912316 h 5148605"/>
              <a:gd name="connsiteX1" fmla="*/ 4509881 w 12992040"/>
              <a:gd name="connsiteY1" fmla="*/ 0 h 5148605"/>
              <a:gd name="connsiteX2" fmla="*/ 12992040 w 12992040"/>
              <a:gd name="connsiteY2" fmla="*/ 2475886 h 5148605"/>
              <a:gd name="connsiteX3" fmla="*/ 9166824 w 12992040"/>
              <a:gd name="connsiteY3" fmla="*/ 5148605 h 5148605"/>
              <a:gd name="connsiteX4" fmla="*/ 4 w 12992040"/>
              <a:gd name="connsiteY4" fmla="*/ 1912316 h 5148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040" h="5148605">
                <a:moveTo>
                  <a:pt x="4" y="1912316"/>
                </a:moveTo>
                <a:lnTo>
                  <a:pt x="4509881" y="0"/>
                </a:lnTo>
                <a:lnTo>
                  <a:pt x="12992040" y="2475886"/>
                </a:lnTo>
                <a:lnTo>
                  <a:pt x="9166824" y="5148605"/>
                </a:lnTo>
                <a:cubicBezTo>
                  <a:pt x="6590001" y="4639565"/>
                  <a:pt x="-5376" y="3143005"/>
                  <a:pt x="4" y="191231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26547" y="-15676"/>
            <a:ext cx="7727009" cy="7254647"/>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2397" h="5144085">
                <a:moveTo>
                  <a:pt x="16139" y="1447042"/>
                </a:moveTo>
                <a:lnTo>
                  <a:pt x="5930088" y="0"/>
                </a:lnTo>
                <a:lnTo>
                  <a:pt x="9312397" y="5144085"/>
                </a:lnTo>
                <a:lnTo>
                  <a:pt x="0" y="5139110"/>
                </a:lnTo>
                <a:cubicBezTo>
                  <a:pt x="5380" y="3908421"/>
                  <a:pt x="10759" y="2677731"/>
                  <a:pt x="16139" y="1447042"/>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034435" y="2536338"/>
            <a:ext cx="3095580" cy="923216"/>
          </a:xfrm>
          <a:prstGeom prst="rect">
            <a:avLst/>
          </a:prstGeom>
          <a:noFill/>
        </p:spPr>
        <p:txBody>
          <a:bodyPr wrap="square" rtlCol="0">
            <a:spAutoFit/>
          </a:bodyPr>
          <a:lstStyle/>
          <a:p>
            <a:pPr>
              <a:lnSpc>
                <a:spcPct val="90000"/>
              </a:lnSpc>
            </a:pPr>
            <a:r>
              <a:rPr lang="en-US" altLang="zh-CN" sz="2400" cap="all" dirty="0">
                <a:solidFill>
                  <a:schemeClr val="bg1"/>
                </a:solidFill>
              </a:rPr>
              <a:t>Add related</a:t>
            </a:r>
          </a:p>
          <a:p>
            <a:pPr>
              <a:lnSpc>
                <a:spcPct val="90000"/>
              </a:lnSpc>
            </a:pPr>
            <a:r>
              <a:rPr lang="en-US" altLang="zh-CN" sz="3600" cap="all" dirty="0">
                <a:solidFill>
                  <a:schemeClr val="bg1"/>
                </a:solidFill>
              </a:rPr>
              <a:t>title words</a:t>
            </a:r>
            <a:endParaRPr lang="zh-CN" altLang="en-US" sz="3600" cap="all" dirty="0">
              <a:solidFill>
                <a:schemeClr val="bg1"/>
              </a:solidFill>
              <a:latin typeface="Impact" panose="020B0806030902050204" pitchFamily="34" charset="0"/>
              <a:ea typeface="DFMincho-SU" panose="02010609010101010101" pitchFamily="1" charset="-128"/>
              <a:cs typeface="Arial" panose="020B0604020202020204" pitchFamily="34" charset="0"/>
            </a:endParaRPr>
          </a:p>
        </p:txBody>
      </p:sp>
      <p:sp>
        <p:nvSpPr>
          <p:cNvPr id="7" name="TextBox 32"/>
          <p:cNvSpPr txBox="1"/>
          <p:nvPr/>
        </p:nvSpPr>
        <p:spPr>
          <a:xfrm>
            <a:off x="7034438" y="3340114"/>
            <a:ext cx="3427386" cy="1015663"/>
          </a:xfrm>
          <a:prstGeom prst="rect">
            <a:avLst/>
          </a:prstGeom>
          <a:noFill/>
        </p:spPr>
        <p:txBody>
          <a:bodyPr wrap="square" rtlCol="0">
            <a:spAutoFit/>
          </a:bodyPr>
          <a:lstStyle/>
          <a:p>
            <a:pPr>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091537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0-#ppt_w/2"/>
                                          </p:val>
                                        </p:tav>
                                        <p:tav tm="100000">
                                          <p:val>
                                            <p:strVal val="#ppt_x"/>
                                          </p:val>
                                        </p:tav>
                                      </p:tavLst>
                                    </p:anim>
                                    <p:anim calcmode="lin" valueType="num">
                                      <p:cBhvr additive="base">
                                        <p:cTn id="28" dur="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5" grpId="0" animBg="1"/>
      <p:bldP spid="12"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6199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684503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16106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a:spLocks/>
          </p:cNvSpPr>
          <p:nvPr/>
        </p:nvSpPr>
        <p:spPr bwMode="auto">
          <a:xfrm>
            <a:off x="391694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a:spLocks/>
          </p:cNvSpPr>
          <p:nvPr/>
        </p:nvSpPr>
        <p:spPr bwMode="auto">
          <a:xfrm>
            <a:off x="1596919"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a:spLocks/>
          </p:cNvSpPr>
          <p:nvPr/>
        </p:nvSpPr>
        <p:spPr bwMode="auto">
          <a:xfrm>
            <a:off x="2985576"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a:spLocks/>
          </p:cNvSpPr>
          <p:nvPr/>
        </p:nvSpPr>
        <p:spPr bwMode="auto">
          <a:xfrm>
            <a:off x="4847477" y="2410127"/>
            <a:ext cx="1822613" cy="21148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a:spLocks/>
          </p:cNvSpPr>
          <p:nvPr/>
        </p:nvSpPr>
        <p:spPr bwMode="auto">
          <a:xfrm>
            <a:off x="570922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a:spLocks/>
          </p:cNvSpPr>
          <p:nvPr/>
        </p:nvSpPr>
        <p:spPr bwMode="auto">
          <a:xfrm>
            <a:off x="6837046"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a:spLocks/>
          </p:cNvSpPr>
          <p:nvPr/>
        </p:nvSpPr>
        <p:spPr bwMode="auto">
          <a:xfrm>
            <a:off x="754909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9427238"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a:spLocks/>
          </p:cNvSpPr>
          <p:nvPr/>
        </p:nvSpPr>
        <p:spPr bwMode="auto">
          <a:xfrm>
            <a:off x="8410018"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6"/>
          <p:cNvGrpSpPr/>
          <p:nvPr/>
        </p:nvGrpSpPr>
        <p:grpSpPr>
          <a:xfrm>
            <a:off x="1868586" y="4690312"/>
            <a:ext cx="769442" cy="850779"/>
            <a:chOff x="922980" y="3281022"/>
            <a:chExt cx="630089" cy="696693"/>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0"/>
            <p:cNvGrpSpPr/>
            <p:nvPr/>
          </p:nvGrpSpPr>
          <p:grpSpPr>
            <a:xfrm>
              <a:off x="922980" y="3475474"/>
              <a:ext cx="630089" cy="502241"/>
              <a:chOff x="980587" y="3705902"/>
              <a:chExt cx="630089" cy="502241"/>
            </a:xfrm>
          </p:grpSpPr>
          <p:sp>
            <p:nvSpPr>
              <p:cNvPr id="59" name="TextBox 58"/>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770796" y="4690307"/>
            <a:ext cx="769442" cy="1247802"/>
            <a:chOff x="1580321" y="3281022"/>
            <a:chExt cx="630089" cy="1021813"/>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07"/>
            <p:cNvGrpSpPr/>
            <p:nvPr/>
          </p:nvGrpSpPr>
          <p:grpSpPr>
            <a:xfrm>
              <a:off x="1580321" y="3475474"/>
              <a:ext cx="630089" cy="827361"/>
              <a:chOff x="1629117" y="3705902"/>
              <a:chExt cx="630089" cy="827361"/>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36"/>
          <p:cNvGrpSpPr/>
          <p:nvPr/>
        </p:nvGrpSpPr>
        <p:grpSpPr>
          <a:xfrm>
            <a:off x="3673005" y="4690312"/>
            <a:ext cx="769442" cy="850779"/>
            <a:chOff x="922980" y="3281022"/>
            <a:chExt cx="630089" cy="696693"/>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0"/>
            <p:cNvGrpSpPr/>
            <p:nvPr/>
          </p:nvGrpSpPr>
          <p:grpSpPr>
            <a:xfrm>
              <a:off x="922980" y="3475474"/>
              <a:ext cx="630089" cy="502241"/>
              <a:chOff x="980587" y="3705902"/>
              <a:chExt cx="630089" cy="502241"/>
            </a:xfrm>
          </p:grpSpPr>
          <p:sp>
            <p:nvSpPr>
              <p:cNvPr id="104" name="TextBox 10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575214" y="4690307"/>
            <a:ext cx="769442" cy="1247802"/>
            <a:chOff x="1580321" y="3281022"/>
            <a:chExt cx="630089" cy="1021813"/>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107"/>
            <p:cNvGrpSpPr/>
            <p:nvPr/>
          </p:nvGrpSpPr>
          <p:grpSpPr>
            <a:xfrm>
              <a:off x="1580321" y="3475474"/>
              <a:ext cx="630089" cy="827361"/>
              <a:chOff x="1629117" y="3705902"/>
              <a:chExt cx="630089" cy="827361"/>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36"/>
          <p:cNvGrpSpPr/>
          <p:nvPr/>
        </p:nvGrpSpPr>
        <p:grpSpPr>
          <a:xfrm>
            <a:off x="5477423" y="4690312"/>
            <a:ext cx="769442" cy="850779"/>
            <a:chOff x="922980" y="3281022"/>
            <a:chExt cx="630089" cy="696693"/>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20"/>
            <p:cNvGrpSpPr/>
            <p:nvPr/>
          </p:nvGrpSpPr>
          <p:grpSpPr>
            <a:xfrm>
              <a:off x="922980" y="3475474"/>
              <a:ext cx="630089" cy="502241"/>
              <a:chOff x="980587" y="3705902"/>
              <a:chExt cx="630089" cy="502241"/>
            </a:xfrm>
          </p:grpSpPr>
          <p:sp>
            <p:nvSpPr>
              <p:cNvPr id="114" name="TextBox 11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6379632" y="4690307"/>
            <a:ext cx="769442" cy="1247802"/>
            <a:chOff x="1580321" y="3281022"/>
            <a:chExt cx="630089" cy="1021813"/>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07"/>
            <p:cNvGrpSpPr/>
            <p:nvPr/>
          </p:nvGrpSpPr>
          <p:grpSpPr>
            <a:xfrm>
              <a:off x="1580321" y="3475474"/>
              <a:ext cx="630089" cy="827361"/>
              <a:chOff x="1629117" y="3705902"/>
              <a:chExt cx="630089" cy="827361"/>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36"/>
          <p:cNvGrpSpPr/>
          <p:nvPr/>
        </p:nvGrpSpPr>
        <p:grpSpPr>
          <a:xfrm>
            <a:off x="7281842" y="4690312"/>
            <a:ext cx="769442" cy="850779"/>
            <a:chOff x="922980" y="3281022"/>
            <a:chExt cx="630089" cy="696693"/>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20"/>
            <p:cNvGrpSpPr/>
            <p:nvPr/>
          </p:nvGrpSpPr>
          <p:grpSpPr>
            <a:xfrm>
              <a:off x="922980" y="3475474"/>
              <a:ext cx="630089" cy="502241"/>
              <a:chOff x="980587" y="3705902"/>
              <a:chExt cx="630089" cy="502241"/>
            </a:xfrm>
          </p:grpSpPr>
          <p:sp>
            <p:nvSpPr>
              <p:cNvPr id="124" name="TextBox 12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8184050" y="4690307"/>
            <a:ext cx="769442" cy="1247802"/>
            <a:chOff x="1580321" y="3281022"/>
            <a:chExt cx="630089" cy="1021813"/>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27"/>
            <p:cNvGrpSpPr/>
            <p:nvPr/>
          </p:nvGrpSpPr>
          <p:grpSpPr>
            <a:xfrm>
              <a:off x="1580321" y="3475474"/>
              <a:ext cx="630089" cy="827361"/>
              <a:chOff x="1629117" y="3705902"/>
              <a:chExt cx="630089" cy="827361"/>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Group 136"/>
          <p:cNvGrpSpPr/>
          <p:nvPr/>
        </p:nvGrpSpPr>
        <p:grpSpPr>
          <a:xfrm>
            <a:off x="9086260" y="4690312"/>
            <a:ext cx="769442" cy="850779"/>
            <a:chOff x="922980" y="3281022"/>
            <a:chExt cx="630089" cy="696693"/>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120"/>
            <p:cNvGrpSpPr/>
            <p:nvPr/>
          </p:nvGrpSpPr>
          <p:grpSpPr>
            <a:xfrm>
              <a:off x="922980" y="3475474"/>
              <a:ext cx="630089" cy="502241"/>
              <a:chOff x="980587" y="3705902"/>
              <a:chExt cx="630089" cy="502241"/>
            </a:xfrm>
          </p:grpSpPr>
          <p:sp>
            <p:nvSpPr>
              <p:cNvPr id="134" name="TextBox 13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988465" y="4690307"/>
            <a:ext cx="769442" cy="1247802"/>
            <a:chOff x="1580321" y="3281022"/>
            <a:chExt cx="630089" cy="1021813"/>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7"/>
            <p:cNvGrpSpPr/>
            <p:nvPr/>
          </p:nvGrpSpPr>
          <p:grpSpPr>
            <a:xfrm>
              <a:off x="1580321" y="3475474"/>
              <a:ext cx="630089" cy="827361"/>
              <a:chOff x="1629117" y="3705902"/>
              <a:chExt cx="630089" cy="827361"/>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6"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39545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bwMode="auto">
          <a:xfrm>
            <a:off x="7316933" y="1207241"/>
            <a:ext cx="1194099" cy="788037"/>
          </a:xfrm>
          <a:prstGeom prst="parallelogram">
            <a:avLst>
              <a:gd name="adj" fmla="val 41624"/>
            </a:avLst>
          </a:prstGeom>
          <a:gradFill>
            <a:gsLst>
              <a:gs pos="54000">
                <a:srgbClr val="5D7088"/>
              </a:gs>
              <a:gs pos="0">
                <a:srgbClr val="768BA6"/>
              </a:gs>
              <a:gs pos="100000">
                <a:srgbClr val="44546A"/>
              </a:gs>
            </a:gsLst>
            <a:lin ang="10800000" scaled="1"/>
          </a:gradFill>
          <a:ln w="9525" cap="flat" cmpd="sng" algn="ctr">
            <a:noFill/>
            <a:prstDash val="solid"/>
            <a:round/>
            <a:headEnd type="none" w="med" len="med"/>
            <a:tailEnd type="none" w="med" len="med"/>
          </a:ln>
          <a:effectLst/>
          <a:scene3d>
            <a:camera prst="orthographicFront">
              <a:rot lat="0" lon="0" rev="0"/>
            </a:camera>
            <a:lightRig rig="threePt" dir="t"/>
          </a:scene3d>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
        <p:nvSpPr>
          <p:cNvPr id="2" name="文本框 1"/>
          <p:cNvSpPr txBox="1"/>
          <p:nvPr/>
        </p:nvSpPr>
        <p:spPr>
          <a:xfrm>
            <a:off x="5351628" y="2158195"/>
            <a:ext cx="2177330" cy="1845120"/>
          </a:xfrm>
          <a:prstGeom prst="rect">
            <a:avLst/>
          </a:prstGeom>
          <a:noFill/>
        </p:spPr>
        <p:txBody>
          <a:bodyPr wrap="square" rtlCol="0">
            <a:spAutoFit/>
          </a:bodyPr>
          <a:lstStyle/>
          <a:p>
            <a:pPr algn="ctr"/>
            <a:r>
              <a:rPr lang="en-US" altLang="zh-CN" sz="5695" dirty="0">
                <a:solidFill>
                  <a:srgbClr val="607084"/>
                </a:solidFill>
                <a:latin typeface="苹方 常规" panose="020B0300000000000000" pitchFamily="34" charset="-122"/>
                <a:ea typeface="苹方 常规" panose="020B0300000000000000" pitchFamily="34" charset="-122"/>
                <a:cs typeface="+mn-ea"/>
                <a:sym typeface="+mn-lt"/>
              </a:rPr>
              <a:t>PART</a:t>
            </a:r>
          </a:p>
          <a:p>
            <a:pPr algn="ctr"/>
            <a:r>
              <a:rPr lang="en-US" altLang="zh-CN" sz="5695" dirty="0">
                <a:solidFill>
                  <a:srgbClr val="607084"/>
                </a:solidFill>
                <a:latin typeface="苹方 常规" panose="020B0300000000000000" pitchFamily="34" charset="-122"/>
                <a:ea typeface="苹方 常规" panose="020B0300000000000000" pitchFamily="34" charset="-122"/>
                <a:cs typeface="+mn-ea"/>
                <a:sym typeface="+mn-lt"/>
              </a:rPr>
              <a:t>02</a:t>
            </a:r>
          </a:p>
        </p:txBody>
      </p:sp>
      <p:sp>
        <p:nvSpPr>
          <p:cNvPr id="8" name="矩形 7"/>
          <p:cNvSpPr/>
          <p:nvPr/>
        </p:nvSpPr>
        <p:spPr>
          <a:xfrm>
            <a:off x="4249211" y="4694074"/>
            <a:ext cx="4347665" cy="806375"/>
          </a:xfrm>
          <a:prstGeom prst="rect">
            <a:avLst/>
          </a:prstGeom>
        </p:spPr>
        <p:txBody>
          <a:bodyPr wrap="none">
            <a:spAutoFit/>
          </a:bodyPr>
          <a:lstStyle/>
          <a:p>
            <a:r>
              <a:rPr lang="zh-CN" altLang="en-US" sz="4640" dirty="0">
                <a:solidFill>
                  <a:srgbClr val="607084"/>
                </a:solidFill>
                <a:latin typeface="方正正大黑简体" panose="02000000000000000000" pitchFamily="2" charset="-122"/>
                <a:ea typeface="方正正大黑简体" panose="02000000000000000000" pitchFamily="2" charset="-122"/>
                <a:cs typeface="+mn-ea"/>
                <a:sym typeface="+mn-lt"/>
              </a:rPr>
              <a:t>研究内容与方法</a:t>
            </a:r>
          </a:p>
        </p:txBody>
      </p:sp>
      <p:sp>
        <p:nvSpPr>
          <p:cNvPr id="14" name="矩形 13"/>
          <p:cNvSpPr/>
          <p:nvPr/>
        </p:nvSpPr>
        <p:spPr bwMode="auto">
          <a:xfrm>
            <a:off x="5256532" y="1777814"/>
            <a:ext cx="2345687" cy="2439777"/>
          </a:xfrm>
          <a:prstGeom prst="rect">
            <a:avLst/>
          </a:prstGeom>
          <a:noFill/>
          <a:ln w="38100" cap="flat" cmpd="sng" algn="ctr">
            <a:solidFill>
              <a:srgbClr val="607084"/>
            </a:solidFill>
            <a:prstDash val="solid"/>
            <a:round/>
            <a:headEnd type="none" w="med" len="med"/>
            <a:tailEnd type="none" w="med" len="med"/>
          </a:ln>
          <a:effectLst>
            <a:glow rad="88900">
              <a:schemeClr val="accent4">
                <a:satMod val="175000"/>
                <a:alpha val="8000"/>
              </a:schemeClr>
            </a:glow>
          </a:effectLst>
          <a:extLst/>
        </p:spPr>
        <p:txBody>
          <a:bodyPr vert="horz" wrap="square" lIns="96435" tIns="48218" rIns="96435" bIns="48218" numCol="1" rtlCol="0" anchor="t" anchorCtr="0" compatLnSpc="1">
            <a:prstTxWarp prst="textNoShape">
              <a:avLst/>
            </a:prstTxWarp>
          </a:bodyPr>
          <a:lstStyle/>
          <a:p>
            <a:pPr defTabSz="964326" eaLnBrk="0" hangingPunct="0"/>
            <a:endParaRPr lang="zh-CN" altLang="en-US" sz="1898">
              <a:latin typeface="Arial" panose="020B0604020202020204" pitchFamily="34" charset="0"/>
            </a:endParaRPr>
          </a:p>
        </p:txBody>
      </p:sp>
    </p:spTree>
    <p:extLst>
      <p:ext uri="{BB962C8B-B14F-4D97-AF65-F5344CB8AC3E}">
        <p14:creationId xmlns:p14="http://schemas.microsoft.com/office/powerpoint/2010/main" val="211379089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p:tgtEl>
                                          <p:spTgt spid="6"/>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7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700" fill="hold"/>
                                        <p:tgtEl>
                                          <p:spTgt spid="2"/>
                                        </p:tgtEl>
                                        <p:attrNameLst>
                                          <p:attrName>ppt_y</p:attrName>
                                        </p:attrNameLst>
                                      </p:cBhvr>
                                      <p:tavLst>
                                        <p:tav tm="0">
                                          <p:val>
                                            <p:strVal val="#ppt_y"/>
                                          </p:val>
                                        </p:tav>
                                        <p:tav tm="100000">
                                          <p:val>
                                            <p:strVal val="#ppt_y"/>
                                          </p:val>
                                        </p:tav>
                                      </p:tavLst>
                                    </p:anim>
                                    <p:anim calcmode="lin" valueType="num">
                                      <p:cBhvr>
                                        <p:cTn id="12" dur="7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7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700" tmFilter="0,0; .5, 1; 1, 1"/>
                                        <p:tgtEl>
                                          <p:spTgt spid="2"/>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77749"/>
            <a:ext cx="12858750" cy="20549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任意多边形 17"/>
          <p:cNvSpPr>
            <a:spLocks/>
          </p:cNvSpPr>
          <p:nvPr/>
        </p:nvSpPr>
        <p:spPr bwMode="auto">
          <a:xfrm>
            <a:off x="0" y="11683"/>
            <a:ext cx="12896850" cy="5186234"/>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ea typeface="微软雅黑" panose="020B0503020204020204" pitchFamily="34" charset="-122"/>
            </a:endParaRPr>
          </a:p>
        </p:txBody>
      </p:sp>
      <p:sp>
        <p:nvSpPr>
          <p:cNvPr id="5" name="文本框 4"/>
          <p:cNvSpPr txBox="1">
            <a:spLocks noChangeArrowheads="1"/>
          </p:cNvSpPr>
          <p:nvPr/>
        </p:nvSpPr>
        <p:spPr bwMode="auto">
          <a:xfrm>
            <a:off x="812800" y="6246185"/>
            <a:ext cx="112331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rgbClr val="FFFFFF"/>
                </a:solidFill>
                <a:latin typeface="微软雅黑" panose="020B0503020204020204" pitchFamily="34" charset="-122"/>
                <a:ea typeface="微软雅黑" panose="020B0503020204020204" pitchFamily="34" charset="-122"/>
                <a:cs typeface="+mn-ea"/>
                <a:sym typeface="+mn-lt"/>
              </a:rPr>
              <a:t>点击</a:t>
            </a:r>
            <a:r>
              <a:rPr lang="zh-CN" altLang="en-US" sz="800" dirty="0">
                <a:solidFill>
                  <a:srgbClr val="FFFFFF"/>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 name="TextBox 32"/>
          <p:cNvSpPr txBox="1"/>
          <p:nvPr/>
        </p:nvSpPr>
        <p:spPr>
          <a:xfrm>
            <a:off x="805235" y="5869159"/>
            <a:ext cx="2239764" cy="415498"/>
          </a:xfrm>
          <a:prstGeom prst="rect">
            <a:avLst/>
          </a:prstGeom>
          <a:noFill/>
        </p:spPr>
        <p:txBody>
          <a:bodyPr wrap="square" rtlCol="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8"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56946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AE3400A-0907-4E62-A83D-8DD13C34825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149"/>
</p:tagLst>
</file>

<file path=ppt/theme/theme1.xml><?xml version="1.0" encoding="utf-8"?>
<a:theme xmlns:a="http://schemas.openxmlformats.org/drawingml/2006/main" name="第一PPT，www.1ppt.com">
  <a:themeElements>
    <a:clrScheme name="自定义 790">
      <a:dk1>
        <a:sysClr val="windowText" lastClr="000000"/>
      </a:dk1>
      <a:lt1>
        <a:sysClr val="window" lastClr="FFFFFF"/>
      </a:lt1>
      <a:dk2>
        <a:srgbClr val="4F271C"/>
      </a:dk2>
      <a:lt2>
        <a:srgbClr val="E7DEC9"/>
      </a:lt2>
      <a:accent1>
        <a:srgbClr val="3C4E69"/>
      </a:accent1>
      <a:accent2>
        <a:srgbClr val="3C4E69"/>
      </a:accent2>
      <a:accent3>
        <a:srgbClr val="3C4E69"/>
      </a:accent3>
      <a:accent4>
        <a:srgbClr val="3C4E69"/>
      </a:accent4>
      <a:accent5>
        <a:srgbClr val="005D5D"/>
      </a:accent5>
      <a:accent6>
        <a:srgbClr val="3C4E69"/>
      </a:accent6>
      <a:hlink>
        <a:srgbClr val="3C4E69"/>
      </a:hlink>
      <a:folHlink>
        <a:srgbClr val="3C4E6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Words>2603</Words>
  <Application>Microsoft Office PowerPoint</Application>
  <PresentationFormat>自定义</PresentationFormat>
  <Paragraphs>210</Paragraphs>
  <Slides>23</Slides>
  <Notes>22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DFMincho-SU</vt:lpstr>
      <vt:lpstr>맑은 고딕</vt:lpstr>
      <vt:lpstr>方正兰亭刊黑_GBK</vt:lpstr>
      <vt:lpstr>方正正大黑简体</vt:lpstr>
      <vt:lpstr>方正正纤黑简体</vt:lpstr>
      <vt:lpstr>苹方 常规</vt:lpstr>
      <vt:lpstr>宋体</vt:lpstr>
      <vt:lpstr>微软雅黑</vt:lpstr>
      <vt:lpstr>微软雅黑 Light</vt:lpstr>
      <vt:lpstr>Arial</vt:lpstr>
      <vt:lpstr>Arial Black</vt:lpstr>
      <vt:lpstr>Calibri</vt:lpstr>
      <vt:lpstr>Calibri Light</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51PPT模板网   www.51pptmoban.com   整理发布</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简洁毕业答辩</dc:title>
  <dc:creator>user</dc:creator>
  <cp:keywords>user</cp:keywords>
  <cp:lastModifiedBy>阳光 男孩</cp:lastModifiedBy>
  <cp:revision>4</cp:revision>
  <dcterms:created xsi:type="dcterms:W3CDTF">2016-10-17T14:00:15Z</dcterms:created>
  <dcterms:modified xsi:type="dcterms:W3CDTF">2019-06-16T12:58:47Z</dcterms:modified>
</cp:coreProperties>
</file>