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85" r:id="rId2"/>
    <p:sldId id="286" r:id="rId3"/>
    <p:sldId id="287" r:id="rId4"/>
    <p:sldId id="260" r:id="rId5"/>
    <p:sldId id="294" r:id="rId6"/>
    <p:sldId id="263" r:id="rId7"/>
    <p:sldId id="265" r:id="rId8"/>
    <p:sldId id="269" r:id="rId9"/>
    <p:sldId id="270" r:id="rId10"/>
    <p:sldId id="272" r:id="rId11"/>
    <p:sldId id="274" r:id="rId12"/>
    <p:sldId id="275" r:id="rId13"/>
    <p:sldId id="297" r:id="rId14"/>
    <p:sldId id="288" r:id="rId15"/>
    <p:sldId id="360" r:id="rId16"/>
    <p:sldId id="370" r:id="rId17"/>
    <p:sldId id="37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18"/>
    </p:cViewPr>
  </p:sorterViewPr>
  <p:notesViewPr>
    <p:cSldViewPr snapToGrid="0" showGuides="1">
      <p:cViewPr varScale="1">
        <p:scale>
          <a:sx n="83" d="100"/>
          <a:sy n="83" d="100"/>
        </p:scale>
        <p:origin x="272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A8987-DB86-495F-AF29-3D2ED2B5169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87335-F015-42F4-818C-34E40EC15C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02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925D7-DB80-473B-88CA-B29A13D6FAE5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583D8-5CBA-4E12-9965-712054BD17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63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86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26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64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708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071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79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56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68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28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6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8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03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83D8-5CBA-4E12-9965-712054BD17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28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07159" y="503472"/>
            <a:ext cx="7510084" cy="75691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18795" y="1136821"/>
            <a:ext cx="7473734" cy="2594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>
                    <a:alpha val="50000"/>
                  </a:schemeClr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570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1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Image</a:t>
            </a:r>
            <a:endParaRPr kumimoji="1" lang="ja-JP" altLang="en-US" dirty="0"/>
          </a:p>
        </p:txBody>
      </p:sp>
      <p:sp>
        <p:nvSpPr>
          <p:cNvPr id="4" name="タイトル 1"/>
          <p:cNvSpPr>
            <a:spLocks noGrp="1"/>
          </p:cNvSpPr>
          <p:nvPr>
            <p:ph type="title" hasCustomPrompt="1"/>
          </p:nvPr>
        </p:nvSpPr>
        <p:spPr>
          <a:xfrm>
            <a:off x="670926" y="4581129"/>
            <a:ext cx="10802138" cy="72008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3999" spc="400" baseline="0"/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670926" y="5205198"/>
            <a:ext cx="10802138" cy="1296144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66" baseline="0">
                <a:solidFill>
                  <a:schemeClr val="tx1">
                    <a:alpha val="9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</a:p>
          <a:p>
            <a:pPr lvl="0"/>
            <a:r>
              <a:rPr kumimoji="1" lang="en-US" altLang="ja-JP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993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allAtOnce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798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922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83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84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11156292" y="175176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Roboto Condensed Light" charset="0"/>
                <a:ea typeface="Roboto Condensed Light" charset="0"/>
                <a:cs typeface="Roboto Condensed Light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45834" y="503472"/>
            <a:ext cx="6455863" cy="75691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57470" y="1136821"/>
            <a:ext cx="6424616" cy="2594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>
                    <a:alpha val="50000"/>
                  </a:schemeClr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41"/>
          <p:cNvSpPr>
            <a:spLocks noGrp="1"/>
          </p:cNvSpPr>
          <p:nvPr>
            <p:ph type="pic" sz="quarter" idx="22" hasCustomPrompt="1"/>
          </p:nvPr>
        </p:nvSpPr>
        <p:spPr>
          <a:xfrm>
            <a:off x="6808573" y="0"/>
            <a:ext cx="5383426" cy="6858000"/>
          </a:xfrm>
          <a:prstGeom prst="rect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3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37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07159" y="503472"/>
            <a:ext cx="7510084" cy="75691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18795" y="1136821"/>
            <a:ext cx="7473734" cy="2594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>
                    <a:alpha val="50000"/>
                  </a:schemeClr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48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/>
          <p:cNvSpPr>
            <a:spLocks noGrp="1"/>
          </p:cNvSpPr>
          <p:nvPr>
            <p:ph type="pic" sz="quarter" idx="22" hasCustomPrompt="1"/>
          </p:nvPr>
        </p:nvSpPr>
        <p:spPr>
          <a:xfrm>
            <a:off x="650964" y="637924"/>
            <a:ext cx="4317275" cy="5832339"/>
          </a:xfrm>
          <a:prstGeom prst="rect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1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1064002" y="1134509"/>
            <a:ext cx="2834897" cy="2857996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8" hasCustomPrompt="1"/>
          </p:nvPr>
        </p:nvSpPr>
        <p:spPr>
          <a:xfrm>
            <a:off x="4480302" y="1134509"/>
            <a:ext cx="2834897" cy="2857996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9" hasCustomPrompt="1"/>
          </p:nvPr>
        </p:nvSpPr>
        <p:spPr>
          <a:xfrm>
            <a:off x="7896602" y="1134509"/>
            <a:ext cx="2834897" cy="2857996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782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877519" y="1382517"/>
            <a:ext cx="2342890" cy="236198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28" hasCustomPrompt="1"/>
          </p:nvPr>
        </p:nvSpPr>
        <p:spPr>
          <a:xfrm>
            <a:off x="3596005" y="1382517"/>
            <a:ext cx="2342890" cy="236198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6314491" y="1382517"/>
            <a:ext cx="2342890" cy="236198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9032978" y="1382517"/>
            <a:ext cx="2342890" cy="236198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4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30"/>
          </p:nvPr>
        </p:nvSpPr>
        <p:spPr>
          <a:xfrm>
            <a:off x="0" y="0"/>
            <a:ext cx="12192000" cy="31861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1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245194" y="2328154"/>
            <a:ext cx="2963119" cy="2194560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89484" y="2328154"/>
            <a:ext cx="4571999" cy="2194560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898364" y="4602431"/>
            <a:ext cx="2963119" cy="2194560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2245194" y="4602431"/>
            <a:ext cx="4571999" cy="2194560"/>
          </a:xfrm>
          <a:prstGeom prst="rect">
            <a:avLst/>
          </a:prstGeom>
          <a:pattFill prst="pct80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707159" y="787678"/>
            <a:ext cx="10834052" cy="756918"/>
          </a:xfrm>
          <a:prstGeom prst="rect">
            <a:avLst/>
          </a:prstGeom>
        </p:spPr>
        <p:txBody>
          <a:bodyPr/>
          <a:lstStyle>
            <a:lvl1pPr algn="ctr"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718794" y="1421027"/>
            <a:ext cx="10781613" cy="25949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>
                <a:solidFill>
                  <a:schemeClr val="tx1">
                    <a:alpha val="50000"/>
                  </a:schemeClr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9025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319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5" r:id="rId2"/>
    <p:sldLayoutId id="2147483658" r:id="rId3"/>
    <p:sldLayoutId id="2147483663" r:id="rId4"/>
    <p:sldLayoutId id="2147483667" r:id="rId5"/>
    <p:sldLayoutId id="2147483680" r:id="rId6"/>
    <p:sldLayoutId id="2147483681" r:id="rId7"/>
    <p:sldLayoutId id="2147483689" r:id="rId8"/>
    <p:sldLayoutId id="2147483696" r:id="rId9"/>
    <p:sldLayoutId id="2147483707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fortawesome.github.io/Font-Awesome/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62325" y="0"/>
            <a:ext cx="5467350" cy="6858000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1677" y="1566278"/>
            <a:ext cx="2308645" cy="13234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2"/>
                </a:solidFill>
                <a:cs typeface="+mn-ea"/>
                <a:sym typeface="+mn-lt"/>
              </a:rPr>
              <a:t>201X</a:t>
            </a:r>
            <a:endParaRPr lang="zh-CN" altLang="en-US" sz="8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3" y="3874638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48624" y="2797952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2"/>
                </a:solidFill>
                <a:cs typeface="+mn-ea"/>
                <a:sym typeface="+mn-lt"/>
              </a:rPr>
              <a:t>简约大气商务模板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107816" y="4667530"/>
            <a:ext cx="1987400" cy="491319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汇报人：孙总监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Alan Walker - Fa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929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The point of using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is that it.</a:t>
            </a:r>
          </a:p>
        </p:txBody>
      </p:sp>
      <p:cxnSp>
        <p:nvCxnSpPr>
          <p:cNvPr id="4" name="직선 연결선 56"/>
          <p:cNvCxnSpPr/>
          <p:nvPr/>
        </p:nvCxnSpPr>
        <p:spPr>
          <a:xfrm>
            <a:off x="4140083" y="2750203"/>
            <a:ext cx="0" cy="546504"/>
          </a:xfrm>
          <a:prstGeom prst="line">
            <a:avLst/>
          </a:prstGeom>
          <a:ln w="3175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001179" y="2773858"/>
            <a:ext cx="2138904" cy="0"/>
          </a:xfrm>
          <a:prstGeom prst="line">
            <a:avLst/>
          </a:prstGeom>
          <a:ln w="57150" cmpd="thickThin">
            <a:solidFill>
              <a:schemeClr val="accent1"/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타원 132"/>
          <p:cNvSpPr/>
          <p:nvPr/>
        </p:nvSpPr>
        <p:spPr>
          <a:xfrm>
            <a:off x="2722516" y="2429345"/>
            <a:ext cx="665577" cy="66557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rPr>
              <a:t>Q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B2B2B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타원 132"/>
          <p:cNvSpPr/>
          <p:nvPr/>
        </p:nvSpPr>
        <p:spPr>
          <a:xfrm>
            <a:off x="1026707" y="2296618"/>
            <a:ext cx="974472" cy="974469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Start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4140083" y="3271087"/>
            <a:ext cx="2138904" cy="0"/>
          </a:xfrm>
          <a:prstGeom prst="line">
            <a:avLst/>
          </a:prstGeom>
          <a:ln w="57150" cmpd="thickThin">
            <a:solidFill>
              <a:schemeClr val="accent2"/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2000015" y="3130994"/>
            <a:ext cx="2092747" cy="1120162"/>
            <a:chOff x="2000015" y="3130994"/>
            <a:chExt cx="2092747" cy="1120162"/>
          </a:xfrm>
        </p:grpSpPr>
        <p:sp>
          <p:nvSpPr>
            <p:cNvPr id="28" name="Rectangle 27"/>
            <p:cNvSpPr/>
            <p:nvPr/>
          </p:nvSpPr>
          <p:spPr>
            <a:xfrm>
              <a:off x="2000015" y="3393549"/>
              <a:ext cx="2092747" cy="857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Creative brief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000015" y="3130994"/>
              <a:ext cx="2092747" cy="29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Jan 22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163161" y="3711717"/>
            <a:ext cx="2092747" cy="1426322"/>
            <a:chOff x="4163161" y="3711717"/>
            <a:chExt cx="2092747" cy="1426322"/>
          </a:xfrm>
        </p:grpSpPr>
        <p:sp>
          <p:nvSpPr>
            <p:cNvPr id="35" name="Rectangle 34"/>
            <p:cNvSpPr/>
            <p:nvPr/>
          </p:nvSpPr>
          <p:spPr>
            <a:xfrm>
              <a:off x="4163161" y="3968616"/>
              <a:ext cx="2092747" cy="1169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Scorpe</a:t>
              </a:r>
              <a:r>
                <a:rPr kumimoji="0" lang="en-US" sz="2133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and estimates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63161" y="3711717"/>
              <a:ext cx="2092747" cy="29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Feb 31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2" name="Straight Connector 41"/>
          <p:cNvCxnSpPr/>
          <p:nvPr/>
        </p:nvCxnSpPr>
        <p:spPr>
          <a:xfrm>
            <a:off x="6285776" y="2453615"/>
            <a:ext cx="2138904" cy="0"/>
          </a:xfrm>
          <a:prstGeom prst="line">
            <a:avLst/>
          </a:prstGeom>
          <a:ln w="57150" cmpd="thickThin">
            <a:solidFill>
              <a:schemeClr val="accent3"/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직선 연결선 56"/>
          <p:cNvCxnSpPr/>
          <p:nvPr/>
        </p:nvCxnSpPr>
        <p:spPr>
          <a:xfrm>
            <a:off x="6278987" y="2429345"/>
            <a:ext cx="0" cy="867362"/>
          </a:xfrm>
          <a:prstGeom prst="line">
            <a:avLst/>
          </a:prstGeom>
          <a:ln w="317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6349386" y="2919464"/>
            <a:ext cx="2092747" cy="1114506"/>
            <a:chOff x="6349386" y="2919464"/>
            <a:chExt cx="2092747" cy="1114506"/>
          </a:xfrm>
        </p:grpSpPr>
        <p:sp>
          <p:nvSpPr>
            <p:cNvPr id="45" name="Rectangle 44"/>
            <p:cNvSpPr/>
            <p:nvPr/>
          </p:nvSpPr>
          <p:spPr>
            <a:xfrm>
              <a:off x="6349386" y="3176363"/>
              <a:ext cx="2092747" cy="857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Creative review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349386" y="2919464"/>
              <a:ext cx="2092747" cy="29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Mar 08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8434112" y="2940839"/>
            <a:ext cx="3757888" cy="0"/>
          </a:xfrm>
          <a:prstGeom prst="line">
            <a:avLst/>
          </a:prstGeom>
          <a:ln w="57150" cmpd="thickThin">
            <a:solidFill>
              <a:schemeClr val="accent4"/>
            </a:solidFill>
            <a:prstDash val="soli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직선 연결선 56"/>
          <p:cNvCxnSpPr/>
          <p:nvPr/>
        </p:nvCxnSpPr>
        <p:spPr>
          <a:xfrm>
            <a:off x="8434112" y="2414801"/>
            <a:ext cx="0" cy="546504"/>
          </a:xfrm>
          <a:prstGeom prst="line">
            <a:avLst/>
          </a:prstGeom>
          <a:ln w="3175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/>
          <p:cNvGrpSpPr/>
          <p:nvPr/>
        </p:nvGrpSpPr>
        <p:grpSpPr>
          <a:xfrm>
            <a:off x="8470093" y="3353295"/>
            <a:ext cx="2092747" cy="1114506"/>
            <a:chOff x="8470093" y="3353295"/>
            <a:chExt cx="2092747" cy="1114506"/>
          </a:xfrm>
        </p:grpSpPr>
        <p:sp>
          <p:nvSpPr>
            <p:cNvPr id="52" name="Rectangle 51"/>
            <p:cNvSpPr/>
            <p:nvPr/>
          </p:nvSpPr>
          <p:spPr>
            <a:xfrm>
              <a:off x="8470093" y="3610194"/>
              <a:ext cx="2092747" cy="857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Client review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 dolor sit amet,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470093" y="3353295"/>
              <a:ext cx="2092747" cy="29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Mar 24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타원 132"/>
          <p:cNvSpPr/>
          <p:nvPr/>
        </p:nvSpPr>
        <p:spPr>
          <a:xfrm>
            <a:off x="9166684" y="2607070"/>
            <a:ext cx="665577" cy="66557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B2B2B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타원 132"/>
          <p:cNvSpPr/>
          <p:nvPr/>
        </p:nvSpPr>
        <p:spPr>
          <a:xfrm>
            <a:off x="7062970" y="2118250"/>
            <a:ext cx="665577" cy="665574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타원 132"/>
          <p:cNvSpPr/>
          <p:nvPr/>
        </p:nvSpPr>
        <p:spPr>
          <a:xfrm>
            <a:off x="4876747" y="2944665"/>
            <a:ext cx="665577" cy="66557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B2B2B">
                  <a:lumMod val="50000"/>
                  <a:lumOff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380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4" grpId="0" animBg="1"/>
          <p:bldP spid="51" grpId="0" animBg="1"/>
          <p:bldP spid="48" grpId="0" animBg="1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4" grpId="0" animBg="1"/>
          <p:bldP spid="51" grpId="0" animBg="1"/>
          <p:bldP spid="48" grpId="0" animBg="1"/>
          <p:bldP spid="47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eft Arrow 26"/>
          <p:cNvSpPr/>
          <p:nvPr/>
        </p:nvSpPr>
        <p:spPr>
          <a:xfrm>
            <a:off x="497306" y="4580810"/>
            <a:ext cx="10631615" cy="320055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U-Turn Arrow 21"/>
          <p:cNvSpPr/>
          <p:nvPr/>
        </p:nvSpPr>
        <p:spPr>
          <a:xfrm rot="5400000">
            <a:off x="10035491" y="3207267"/>
            <a:ext cx="2318084" cy="1053068"/>
          </a:xfrm>
          <a:prstGeom prst="uturnArrow">
            <a:avLst>
              <a:gd name="adj1" fmla="val 14011"/>
              <a:gd name="adj2" fmla="val 13630"/>
              <a:gd name="adj3" fmla="val 14124"/>
              <a:gd name="adj4" fmla="val 43750"/>
              <a:gd name="adj5" fmla="val 689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Left Arrow 27"/>
          <p:cNvSpPr/>
          <p:nvPr/>
        </p:nvSpPr>
        <p:spPr>
          <a:xfrm flipH="1">
            <a:off x="1267325" y="2488675"/>
            <a:ext cx="10118888" cy="320055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The point of using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is that it.</a:t>
            </a:r>
          </a:p>
          <a:p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Chevron 15"/>
          <p:cNvSpPr/>
          <p:nvPr/>
        </p:nvSpPr>
        <p:spPr>
          <a:xfrm>
            <a:off x="3443259" y="1876256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7" name="Chevron 16"/>
          <p:cNvSpPr/>
          <p:nvPr/>
        </p:nvSpPr>
        <p:spPr>
          <a:xfrm>
            <a:off x="5972117" y="1876256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8" name="Chevron 17"/>
          <p:cNvSpPr/>
          <p:nvPr/>
        </p:nvSpPr>
        <p:spPr>
          <a:xfrm>
            <a:off x="8500974" y="1876256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" name="Chevron 18"/>
          <p:cNvSpPr/>
          <p:nvPr/>
        </p:nvSpPr>
        <p:spPr>
          <a:xfrm>
            <a:off x="914401" y="1876256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3" name="Chevron 22"/>
          <p:cNvSpPr/>
          <p:nvPr/>
        </p:nvSpPr>
        <p:spPr>
          <a:xfrm flipH="1">
            <a:off x="8500973" y="396337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5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4" name="Chevron 23"/>
          <p:cNvSpPr/>
          <p:nvPr/>
        </p:nvSpPr>
        <p:spPr>
          <a:xfrm flipH="1">
            <a:off x="5971717" y="396337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6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5" name="Chevron 24"/>
          <p:cNvSpPr/>
          <p:nvPr/>
        </p:nvSpPr>
        <p:spPr>
          <a:xfrm flipH="1">
            <a:off x="3442459" y="396337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26" name="Chevron 25"/>
          <p:cNvSpPr/>
          <p:nvPr/>
        </p:nvSpPr>
        <p:spPr>
          <a:xfrm flipH="1">
            <a:off x="913203" y="3963379"/>
            <a:ext cx="2627948" cy="1547680"/>
          </a:xfrm>
          <a:prstGeom prst="chevron">
            <a:avLst>
              <a:gd name="adj" fmla="val 20758"/>
            </a:avLst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627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57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55556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5556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55556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55556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5556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5556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5556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4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2" grpId="0" animBg="1"/>
          <p:bldP spid="28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4" grpId="0" animBg="1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2" grpId="0" animBg="1"/>
          <p:bldP spid="28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4" grpId="0" animBg="1"/>
          <p:bldP spid="25" grpId="0" animBg="1"/>
          <p:bldP spid="2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eft Arrow 27"/>
          <p:cNvSpPr/>
          <p:nvPr/>
        </p:nvSpPr>
        <p:spPr>
          <a:xfrm flipH="1">
            <a:off x="974247" y="3145167"/>
            <a:ext cx="10701937" cy="320055"/>
          </a:xfrm>
          <a:prstGeom prst="lef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The point of using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is that it.</a:t>
            </a:r>
          </a:p>
        </p:txBody>
      </p:sp>
      <p:sp>
        <p:nvSpPr>
          <p:cNvPr id="16" name="Chevron 15"/>
          <p:cNvSpPr/>
          <p:nvPr/>
        </p:nvSpPr>
        <p:spPr>
          <a:xfrm>
            <a:off x="3311862" y="1935684"/>
            <a:ext cx="2890743" cy="2741809"/>
          </a:xfrm>
          <a:prstGeom prst="chevron">
            <a:avLst>
              <a:gd name="adj" fmla="val 20758"/>
            </a:avLst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7" name="Chevron 16"/>
          <p:cNvSpPr/>
          <p:nvPr/>
        </p:nvSpPr>
        <p:spPr>
          <a:xfrm>
            <a:off x="5840720" y="1935684"/>
            <a:ext cx="2890743" cy="2741809"/>
          </a:xfrm>
          <a:prstGeom prst="chevron">
            <a:avLst>
              <a:gd name="adj" fmla="val 20758"/>
            </a:avLst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8" name="Chevron 17"/>
          <p:cNvSpPr/>
          <p:nvPr/>
        </p:nvSpPr>
        <p:spPr>
          <a:xfrm>
            <a:off x="8369577" y="1935684"/>
            <a:ext cx="2890743" cy="2741809"/>
          </a:xfrm>
          <a:prstGeom prst="chevron">
            <a:avLst>
              <a:gd name="adj" fmla="val 20758"/>
            </a:avLst>
          </a:prstGeom>
          <a:solidFill>
            <a:schemeClr val="accent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" name="Chevron 18"/>
          <p:cNvSpPr/>
          <p:nvPr/>
        </p:nvSpPr>
        <p:spPr>
          <a:xfrm>
            <a:off x="783004" y="1935684"/>
            <a:ext cx="2890743" cy="2741809"/>
          </a:xfrm>
          <a:prstGeom prst="chevron">
            <a:avLst>
              <a:gd name="adj" fmla="val 20758"/>
            </a:avLst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82880" tIns="0" bIns="91440" rtlCol="0"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Lorem ipsum dolor sit amet,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708268" y="5233192"/>
            <a:ext cx="8543769" cy="70050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6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17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is simply dummy text of the printing and typesetting industry.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</a:p>
        </p:txBody>
      </p:sp>
    </p:spTree>
    <p:extLst>
      <p:ext uri="{BB962C8B-B14F-4D97-AF65-F5344CB8AC3E}">
        <p14:creationId xmlns:p14="http://schemas.microsoft.com/office/powerpoint/2010/main" val="160980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57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55556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55556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55556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62325" y="0"/>
            <a:ext cx="5467350" cy="6858000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1677" y="1566278"/>
            <a:ext cx="2308645" cy="13234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2"/>
                </a:solidFill>
                <a:cs typeface="+mn-ea"/>
                <a:sym typeface="+mn-lt"/>
              </a:rPr>
              <a:t>201X</a:t>
            </a:r>
            <a:endParaRPr lang="zh-CN" altLang="en-US" sz="8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3" y="3874638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05105" y="279795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2"/>
                </a:solidFill>
                <a:cs typeface="+mn-ea"/>
                <a:sym typeface="+mn-lt"/>
              </a:rPr>
              <a:t>感谢大家的支持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107816" y="4667530"/>
            <a:ext cx="1987400" cy="491319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汇报人：孙总监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795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545392"/>
            <a:ext cx="6096000" cy="17672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、如果图标不显示，请下载，并安装图标字体：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ts val="1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cs typeface="+mn-ea"/>
                <a:sym typeface="+mn-lt"/>
                <a:hlinkClick r:id="rId2"/>
              </a:rPr>
              <a:t>http://fortawesome.github.io/Font-Awesome/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r>
              <a:rPr kumimoji="0" lang="zh-CN" alt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、或者使用附带的图形图标</a:t>
            </a:r>
            <a:endParaRPr kumimoji="0" lang="en-US" altLang="zh-CN" sz="1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u="sng" dirty="0">
              <a:solidFill>
                <a:srgbClr val="000000"/>
              </a:solidFill>
              <a:cs typeface="+mn-ea"/>
              <a:sym typeface="+mn-lt"/>
            </a:endParaRPr>
          </a:p>
          <a:p>
            <a:pPr marL="508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r>
              <a:rPr lang="zh-CN" altLang="en-US" u="sng" noProof="0" dirty="0">
                <a:solidFill>
                  <a:srgbClr val="000000"/>
                </a:solidFill>
                <a:cs typeface="+mn-ea"/>
                <a:sym typeface="+mn-lt"/>
              </a:rPr>
              <a:t>、或者，您现麻烦也可以，可以输入数字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972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190620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8470" y="3244334"/>
            <a:ext cx="49671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ColourPPT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632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6158" y="0"/>
            <a:ext cx="7519737" cy="6858000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0438" y="682351"/>
            <a:ext cx="2231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91033" y="595617"/>
            <a:ext cx="10099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320955" y="1315988"/>
            <a:ext cx="5550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9819" y="219894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179819" y="2633209"/>
            <a:ext cx="4622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ipsum vitae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9809" y="2124682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9819" y="320465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5" name="矩形 1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179819" y="3638917"/>
            <a:ext cx="4622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ipsum vitae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9809" y="3130390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9819" y="421036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20" name="矩形 1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179819" y="4644625"/>
            <a:ext cx="4622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ipsum vitae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49809" y="4136098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79819" y="521607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179819" y="5650333"/>
            <a:ext cx="4622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 ipsum vitae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49809" y="5141806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352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1347" y="0"/>
            <a:ext cx="5069305" cy="6858000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3528" y="2117588"/>
            <a:ext cx="1904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2"/>
                </a:solidFill>
                <a:cs typeface="+mn-ea"/>
                <a:sym typeface="+mn-lt"/>
              </a:rPr>
              <a:t>PART 01</a:t>
            </a:r>
            <a:endParaRPr lang="zh-CN" altLang="en-US" sz="4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439478" y="3874638"/>
            <a:ext cx="3313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ipsum</a:t>
            </a:r>
            <a:endParaRPr lang="zh-CN" alt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6913" y="285581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528359" y="4497453"/>
            <a:ext cx="1135282" cy="280662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NEXT</a:t>
            </a:r>
            <a:endParaRPr lang="zh-CN" alt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87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The point of using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is that it.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41928" y="2302891"/>
            <a:ext cx="2951752" cy="3409287"/>
            <a:chOff x="640837" y="1512669"/>
            <a:chExt cx="2951752" cy="3409287"/>
          </a:xfrm>
        </p:grpSpPr>
        <p:sp>
          <p:nvSpPr>
            <p:cNvPr id="7" name="Oval 6"/>
            <p:cNvSpPr/>
            <p:nvPr/>
          </p:nvSpPr>
          <p:spPr>
            <a:xfrm>
              <a:off x="1606523" y="1512669"/>
              <a:ext cx="1020381" cy="1020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</a:p>
          </p:txBody>
        </p:sp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640837" y="2813774"/>
              <a:ext cx="2951752" cy="2108182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Value Type 01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246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English. Many desktop publishing packages and web page editors now use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as their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defaultEnglish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 Many desktop.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648944" y="2302655"/>
            <a:ext cx="2951752" cy="3138589"/>
            <a:chOff x="640837" y="1512669"/>
            <a:chExt cx="2951752" cy="3138589"/>
          </a:xfrm>
        </p:grpSpPr>
        <p:sp>
          <p:nvSpPr>
            <p:cNvPr id="10" name="Oval 9"/>
            <p:cNvSpPr/>
            <p:nvPr/>
          </p:nvSpPr>
          <p:spPr>
            <a:xfrm>
              <a:off x="1606523" y="1512669"/>
              <a:ext cx="1020381" cy="102038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cs typeface="+mn-ea"/>
                  <a:sym typeface="+mn-lt"/>
                </a:rPr>
                <a:t>#</a:t>
              </a: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640837" y="2814010"/>
              <a:ext cx="2951752" cy="1837248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Value Type 03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246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English. Many desktop publishing packages and web page editors now use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as their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defaultEnglish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 Many desktop.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460267" y="2302891"/>
            <a:ext cx="2951752" cy="3318976"/>
            <a:chOff x="640837" y="1512669"/>
            <a:chExt cx="2951752" cy="3318976"/>
          </a:xfrm>
        </p:grpSpPr>
        <p:sp>
          <p:nvSpPr>
            <p:cNvPr id="13" name="Oval 12"/>
            <p:cNvSpPr/>
            <p:nvPr/>
          </p:nvSpPr>
          <p:spPr>
            <a:xfrm>
              <a:off x="1606523" y="1512669"/>
              <a:ext cx="1020381" cy="10203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cs typeface="+mn-ea"/>
                  <a:sym typeface="+mn-lt"/>
                </a:rPr>
                <a:t>E</a:t>
              </a: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>
            <a:xfrm>
              <a:off x="640837" y="2813774"/>
              <a:ext cx="2951752" cy="2017871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Value Type 02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246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English. Many desktop publishing packages and web page editors now use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as their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defaultEnglish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 Many desktop.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2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1347" y="0"/>
            <a:ext cx="5069305" cy="6858000"/>
          </a:xfrm>
          <a:prstGeom prst="rect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3528" y="2117588"/>
            <a:ext cx="1904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2"/>
                </a:solidFill>
                <a:cs typeface="+mn-ea"/>
                <a:sym typeface="+mn-lt"/>
              </a:rPr>
              <a:t>PART 01</a:t>
            </a:r>
            <a:endParaRPr lang="zh-CN" altLang="en-US" sz="4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439478" y="3874638"/>
            <a:ext cx="3313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ipsum</a:t>
            </a:r>
            <a:endParaRPr lang="zh-CN" alt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6913" y="285581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528359" y="4497453"/>
            <a:ext cx="1135282" cy="280662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NEXT</a:t>
            </a:r>
            <a:endParaRPr lang="zh-CN" alt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676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64002" y="4205947"/>
            <a:ext cx="2834897" cy="1816848"/>
            <a:chOff x="1064002" y="4373215"/>
            <a:chExt cx="2834897" cy="1816848"/>
          </a:xfrm>
        </p:grpSpPr>
        <p:sp>
          <p:nvSpPr>
            <p:cNvPr id="8" name="TextBox 7"/>
            <p:cNvSpPr txBox="1"/>
            <p:nvPr/>
          </p:nvSpPr>
          <p:spPr>
            <a:xfrm>
              <a:off x="1064002" y="4373215"/>
              <a:ext cx="2834897" cy="51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Sample Name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64002" y="4815101"/>
              <a:ext cx="2834897" cy="257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Marketing Manager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64002" y="5170810"/>
              <a:ext cx="2834897" cy="10192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 is simply dummy text of the printing and typesetting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80302" y="4205947"/>
            <a:ext cx="2834897" cy="1816848"/>
            <a:chOff x="1064002" y="4373215"/>
            <a:chExt cx="2834897" cy="1816848"/>
          </a:xfrm>
        </p:grpSpPr>
        <p:sp>
          <p:nvSpPr>
            <p:cNvPr id="12" name="TextBox 11"/>
            <p:cNvSpPr txBox="1"/>
            <p:nvPr/>
          </p:nvSpPr>
          <p:spPr>
            <a:xfrm>
              <a:off x="1064002" y="4373215"/>
              <a:ext cx="2834897" cy="51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Sample Name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64002" y="4815101"/>
              <a:ext cx="2834897" cy="257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Marketing Manager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64002" y="5170810"/>
              <a:ext cx="2834897" cy="10192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 is simply dummy text of the printing and typesetting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896602" y="4205947"/>
            <a:ext cx="2834897" cy="1816848"/>
            <a:chOff x="1064002" y="4373215"/>
            <a:chExt cx="2834897" cy="1816848"/>
          </a:xfrm>
        </p:grpSpPr>
        <p:sp>
          <p:nvSpPr>
            <p:cNvPr id="16" name="TextBox 15"/>
            <p:cNvSpPr txBox="1"/>
            <p:nvPr/>
          </p:nvSpPr>
          <p:spPr>
            <a:xfrm>
              <a:off x="1064002" y="4373215"/>
              <a:ext cx="2834897" cy="51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Sample Name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4002" y="4815101"/>
              <a:ext cx="2834897" cy="257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Marketing Manager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64002" y="5170810"/>
              <a:ext cx="2834897" cy="10192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rPr>
                <a:t>Lorem Ipsum is simply dummy text of the printing and typesetting</a:t>
              </a: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2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" b="90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" r="171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" r="1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529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59" y="584178"/>
            <a:ext cx="10834052" cy="756918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19138" y="1420813"/>
            <a:ext cx="10780712" cy="260350"/>
          </a:xfrm>
        </p:spPr>
        <p:txBody>
          <a:bodyPr/>
          <a:lstStyle/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The point of using Lorem Ipsum is that it has a more-or-less normal distribution of letters, as opposed to using</a:t>
            </a:r>
          </a:p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Content here, content here', making it look like readable English.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" r="496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3" b="1944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2" b="7342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r="30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793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5148201" y="2412702"/>
            <a:ext cx="2140168" cy="23541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859770" y="2412702"/>
            <a:ext cx="2140168" cy="23541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48201" y="1597504"/>
            <a:ext cx="2140168" cy="235418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96739" y="2412702"/>
            <a:ext cx="2140168" cy="235418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396739" y="2031258"/>
            <a:ext cx="2140168" cy="235418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673723" y="4686284"/>
            <a:ext cx="2512262" cy="1421087"/>
            <a:chOff x="1559978" y="4277425"/>
            <a:chExt cx="2512262" cy="1421087"/>
          </a:xfrm>
        </p:grpSpPr>
        <p:sp>
          <p:nvSpPr>
            <p:cNvPr id="23" name="Text Placeholder 2"/>
            <p:cNvSpPr txBox="1">
              <a:spLocks/>
            </p:cNvSpPr>
            <p:nvPr/>
          </p:nvSpPr>
          <p:spPr>
            <a:xfrm>
              <a:off x="1559978" y="4277425"/>
              <a:ext cx="2512262" cy="14210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Sample Title Here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simply dummy text of the printing and typesetting industry. 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2522194" y="4686144"/>
              <a:ext cx="54428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962154" y="4686284"/>
            <a:ext cx="2512262" cy="1421087"/>
            <a:chOff x="1559978" y="4277425"/>
            <a:chExt cx="2512262" cy="1421087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1559978" y="4277425"/>
              <a:ext cx="2512262" cy="14210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Sample Title Here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simply dummy text of the printing and typesetting industry. 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522194" y="4686144"/>
              <a:ext cx="54428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8210692" y="4686284"/>
            <a:ext cx="2512262" cy="1421087"/>
            <a:chOff x="1559978" y="4277425"/>
            <a:chExt cx="2512262" cy="1421087"/>
          </a:xfrm>
        </p:grpSpPr>
        <p:sp>
          <p:nvSpPr>
            <p:cNvPr id="29" name="Text Placeholder 2"/>
            <p:cNvSpPr txBox="1">
              <a:spLocks/>
            </p:cNvSpPr>
            <p:nvPr/>
          </p:nvSpPr>
          <p:spPr>
            <a:xfrm>
              <a:off x="1559978" y="4277425"/>
              <a:ext cx="2512262" cy="14210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Sample Title Here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780"/>
                </a:lnSpc>
                <a:spcBef>
                  <a:spcPts val="22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simply dummy text of the printing and typesetting industry. 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2522194" y="4686144"/>
              <a:ext cx="54428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ed Rectangle 30"/>
          <p:cNvSpPr/>
          <p:nvPr/>
        </p:nvSpPr>
        <p:spPr>
          <a:xfrm>
            <a:off x="1844926" y="1007961"/>
            <a:ext cx="2140168" cy="235418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94633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1.85185E-6 L 3.95833E-6 0.08426 " pathEditMode="relative" rAng="0" ptsTypes="AA">
                                          <p:cBhvr>
                                            <p:cTn id="9" dur="8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4.07407E-6 L -2.29167E-6 0.08426 " pathEditMode="relative" rAng="0" ptsTypes="AA">
                                          <p:cBhvr>
                                            <p:cTn id="14" dur="8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1.48148E-6 L -2.5E-6 0.08426 " pathEditMode="relative" rAng="0" ptsTypes="AA">
                                          <p:cBhvr>
                                            <p:cTn id="31" dur="8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20" grpId="0" animBg="1"/>
          <p:bldP spid="2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1.85185E-6 L 3.95833E-6 0.08426 " pathEditMode="relative" rAng="0" ptsTypes="AA">
                                          <p:cBhvr>
                                            <p:cTn id="9" dur="8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4.07407E-6 L -2.29167E-6 0.08426 " pathEditMode="relative" rAng="0" ptsTypes="AA">
                                          <p:cBhvr>
                                            <p:cTn id="14" dur="8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1.48148E-6 L -2.5E-6 0.08426 " pathEditMode="relative" rAng="0" ptsTypes="AA">
                                          <p:cBhvr>
                                            <p:cTn id="31" dur="8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20" grpId="0" animBg="1"/>
          <p:bldP spid="20" grpId="1" animBg="1"/>
          <p:bldP spid="31" grpId="0" animBg="1"/>
          <p:bldP spid="31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오른쪽 화살표 12"/>
          <p:cNvSpPr/>
          <p:nvPr/>
        </p:nvSpPr>
        <p:spPr>
          <a:xfrm rot="19800000" flipV="1">
            <a:off x="6636520" y="2789628"/>
            <a:ext cx="438297" cy="486567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7313" rIns="90949" bIns="97312" numCol="1" spcCol="1270" anchor="ctr" anchorCtr="0">
            <a:noAutofit/>
          </a:bodyPr>
          <a:lstStyle/>
          <a:p>
            <a:pPr marL="0" marR="0" lvl="0" indent="0" algn="ctr" defTabSz="8445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오른쪽 화살표 14"/>
          <p:cNvSpPr/>
          <p:nvPr/>
        </p:nvSpPr>
        <p:spPr>
          <a:xfrm rot="12600000" flipV="1">
            <a:off x="4915518" y="2800507"/>
            <a:ext cx="449124" cy="48656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948" tIns="97314" rIns="0" bIns="97312" numCol="1" spcCol="1270" anchor="ctr" anchorCtr="0">
            <a:noAutofit/>
          </a:bodyPr>
          <a:lstStyle/>
          <a:p>
            <a:pPr marL="0" marR="0" lvl="0" indent="0" algn="ctr" defTabSz="8445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The point of using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dirty="0" err="1"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is that it.</a:t>
            </a:r>
          </a:p>
        </p:txBody>
      </p:sp>
      <p:sp>
        <p:nvSpPr>
          <p:cNvPr id="4" name="오른쪽 화살표 12"/>
          <p:cNvSpPr/>
          <p:nvPr/>
        </p:nvSpPr>
        <p:spPr>
          <a:xfrm rot="1800000">
            <a:off x="6636520" y="3863616"/>
            <a:ext cx="438297" cy="486567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7313" rIns="90949" bIns="97312" numCol="1" spcCol="1270" anchor="ctr" anchorCtr="0">
            <a:noAutofit/>
          </a:bodyPr>
          <a:lstStyle/>
          <a:p>
            <a:pPr marL="0" marR="0" lvl="0" indent="0" algn="ctr" defTabSz="8445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오른쪽 화살표 14"/>
          <p:cNvSpPr/>
          <p:nvPr/>
        </p:nvSpPr>
        <p:spPr>
          <a:xfrm rot="9000000">
            <a:off x="4915518" y="3874495"/>
            <a:ext cx="449124" cy="48656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948" tIns="97314" rIns="0" bIns="97312" numCol="1" spcCol="1270" anchor="ctr" anchorCtr="0">
            <a:noAutofit/>
          </a:bodyPr>
          <a:lstStyle/>
          <a:p>
            <a:pPr marL="0" marR="0" lvl="0" indent="0" algn="ctr" defTabSz="8445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>
              <a:ln>
                <a:noFill/>
              </a:ln>
              <a:solidFill>
                <a:srgbClr val="F6F8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145472" y="2740635"/>
            <a:ext cx="1700115" cy="17001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cs typeface="+mn-ea"/>
                <a:sym typeface="+mn-lt"/>
              </a:rPr>
              <a:t>Good </a:t>
            </a: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cs typeface="+mn-ea"/>
                <a:sym typeface="+mn-lt"/>
              </a:rPr>
              <a:t>Company</a:t>
            </a:r>
            <a:endParaRPr kumimoji="0" lang="nb-NO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475353" y="1534170"/>
            <a:ext cx="1405054" cy="1405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Insert Your Keyword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75353" y="4175792"/>
            <a:ext cx="1405054" cy="1405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Insert Your Keyword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110651" y="4175792"/>
            <a:ext cx="1405054" cy="1405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Insert Your Keyword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110651" y="1534170"/>
            <a:ext cx="1405054" cy="1405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223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6F8F8"/>
                </a:solidFill>
                <a:effectLst/>
                <a:uLnTx/>
                <a:uFillTx/>
                <a:cs typeface="+mn-ea"/>
                <a:sym typeface="+mn-lt"/>
              </a:rPr>
              <a:t>Insert Your Keyword</a:t>
            </a:r>
          </a:p>
        </p:txBody>
      </p:sp>
    </p:spTree>
    <p:extLst>
      <p:ext uri="{BB962C8B-B14F-4D97-AF65-F5344CB8AC3E}">
        <p14:creationId xmlns:p14="http://schemas.microsoft.com/office/powerpoint/2010/main" val="119759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FCEC509-74B2-4D9B-9695-929E26EB7E3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ULTRA_SCORM_SLIDE_COUNT" val="2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yI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XsiJJ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eyIkn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17IiSe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17IiSb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XsiJ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XsiJJMoEB+GYAAABqAAAAHAAAAHVuaXZlcnNhbC9sb2NhbF9zZXR0aW5ncy54bWwNyjEOgzAMAMCdV1ieYGiBjYHAxsgCfYAVLITk2IikqPy+2W64fvwFgZuveJg6bN8NAqu37dDd4WedXh1CTKQbiSk7VEMYh6IX8yQLp5RjhFPo4WvlkJF4ppDn9BWB0tv5VFgPxR9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17IiSY3nm71PCQAAW1sAACkAAAB1bml2ZXJzYWwvc2tpbl9jdXN0b21pemF0aW9uX3NldHRpbmdzLnhtbO1c227byBm+36cYqFhgFyisA3VyoaigyJFNRKa0Im0nLQqBFscWYYqjJUdKvNBFX6QXvSn6Fn2XXuxz9J8haZGyLJNO0m2aMTfB8p//NPMfZoYfnF507wXaOmJ06f3iMI8GFmHMC+6i/ncI9ebUp+EkJBFhUXVHufYCl34wglvKaUCNmBO4TuhqfDTq19BQ/KBuR+3qXXhrDpoN1GniBu4iHbc0GDtV9FNFgzG9Udd61T0Vsd6QzEnADmvtVXOjTwWMICIhMwKXfOwree7sUH4GZ6HjesAX9dtN/mxTq1u9yR/UrLc6LbxtqIqitJHW0ut6bdvpnHbUOsK1ZqumbAfdhtJQUL3Vqp+2t/VOo6XA2/C0DVqa+LSNmp1ms6FvG7gB0khVB3pD23aU03pdBWu4e6pth8NBp1ZD9XpdaerbVlsZDmoIuBXQoSpdvoCKrgyU9lYdqPWugobacDBsbrGO21oLdRu4Xattm4OBUqvtFnc3u+xy7aiFp5Mu5wsKD4bg4CjPreqB5OrN12EIzDZZrnyHERQ4S/KmMlz7PvphTlcPP1aSxBRJnLKl/uSpMRHIXEn/13/+/de//atXFS/piHAhWwNZOvLcN5WbNWM0OJnTgIFfJwENl45f6f8uTpNkEkUk6YaEZeRunTnZmeuIn6JiiS1IXXiOCc3pcuUEDyN6R09unPn9XUjXgVvIzcXDioS+F9wDd+20o+GjhnwvYgYjy5x/uMuf4mIraE0R4e61MX8KSfrODfFTizXxU0JuZ/LlFdkT3XiRx4SoWufPMdGVc0fyAeiq/DkuE4CVfNQ6/HlZiJGPDNgVXumNo+y+80DCvJG4Mx6Voqv1qmw+rUJ6xxc7L/dyoB/lfAqNJrjjHtb4U0iIT5AbLBSlZNnE/PU9xuR1v5f0lmAFgpttLglJqJwMZtr4YqKa72ej8dl4NjDOKn0trkrEy/KHRrv7sd5q/9irJnIFNVkX6miU14WEslatmC7Tno5HM1CIRzMTv7Mrff53adHxpT0yTFzpJ/9TWsFkiq8qff53EdHL6RSb9swaGTqeGdbMHNtiXUbYxnql/56u0cLZEMQo2njkA2ILgqA9eyFBke+5YoC3bC9YkwL29PGFapizKbbsqaHZxtis9C0ahg+/F5qdNVtA8iycCLle5Nz4xBVmIUXEOG8vYF0cxRD8xxYecNKl4wUnRaxP1WvDPJvZ4/HImmFTTymVPg5cpIcOt1Re0VS18BR0hA5s2a8Tn4nsExqQ6vullZwbZ+cj+GNzR869u4UPf9grvJlgCMmEBAUEIXHwFLLOsq7HU52vIRhEDlo5UfSBhm4uabKhK6DbMLUxpKZmZ/TbXE2qGwLvBXNIHTJnBfRdYMtSz/BsMH4HOQ61OS4pNH4LJfm2pNB7bEENYauAmKleGWcqrwhehmmBpDU4d3i++w/Imc9Bjq/mxqPrCCh8haFMRDVGJ6UtWfinSwikoY6eqfZYMSy2eLvzNgRcCV3Y5grYgjakYZ1n10+Xxp9mQ9UYYX0G6aaPr2e26JLc6NJ5QAFlyHE3TjAn6IbMnTVUwgOMuZ4rxnjkhQs/r71fkMOS/vN90rpMHb/7/hUu5RreAc/giAzG4JiyYi9Z58uWzOCVjvBcf9aLIgvwahcsDZvq1Bh/nhBF3nLtx136cwTq0bmywXrRj09fr+Jh+wLOWHELHhjQ0QYeLSWEYSfmWw5snn4pQcMcgrlJ3M+h4fPLaCkF5jjRYVL0CWquYOVyjlzBipZTcY0HlmHDYeua3PDbRwFhUatx1A7Hm98RfQJ38cdSvSG3FM5LPnE28UEG9i4R/iJRzhyVcluLbdgjcNwEnXdxUoFW31vyO1QxtZcXOF2KeDfIzeearn1XVLfv3YsdAdZ5vSRPz2G3IV0Kqu9EaV7Hm9IfP9GReIrT2O6k3AHisUALxypTn58UMQurU+18pqmmhvmNgtezX1wOqoOvyci2ZiN1wDVAmSwdNl/ALnzL73nFdcU3Ah0PVdCXTN4iTjhf/Puv/yiuZs+fmIoS6h/K6oHi510TP+r7s0kZif5SQI+tDvKi4qWgYHKhSkWL369sAxL0s1xZnHhbWtIl/8RVyDSUQBJG1bZV7fwCqsQSRUHXIZwFSyq5UKdvofGJs36lf+GE99A4bUr9sorEyvPcZKV92F1x18z3AlJS/JN3Ij5525jMVF0Xd3+oUd+b38fbrwsXmOQzH/LpXRl92rlqQnfeU0lcj5XXKTa3tGtBS4jfdw1hc3CveyTsPqj4DvRwlvs+E7CQ+hP+Zevpp1xg4B/iII37LORX+vQtyxEt6Ickdv1bx4+ALUvaZ52ADxN+WExU5mn73FNeO25Wb0LZZ7yiPuwLWjydLH9+YF9M0wbi02/GmUfSE8/hmpUMZfRnqPsCJvnIngpkqPsCFt9VxnCzeyq1P5QVTT/IDZwwSy8SPeAhgehTCU/6lufhHoz4h9kos1AJIc+5pC7pi93R9pYkKWhOyzpcfcbjXvB4gLngMjcPFiOriOMOOfouf6vHE7jHPOaT57NbTANqMDsr/nqoApJgHCqBGD7YX4qYitjDirypwEXEmS94p48qKNHxpsLNxqDMc3KrtJ/xdlZKcinauejmGTkxi+OCAe/i5URoXOzHhXrVJ+vUqx4LUC9R+3z8gvXyhoQYUsAjaWrmaVnuRfol7EocSFOWJLDPjGYVsAXoDuCKlNrKEHJpJU5VaVLFL9lxOFoyzycb4ic8GUJmbY5PvxdBkR1PbZWNyC3LtpGEcrAGMmxPiiDpdLtU3GuBmYFnxcSN7KBcPFJu22HOTSRmf6BVpXvPrqoP7EZpk+bZnuvPlO2FvXrAFvA+t/y9anabhRZ1AFgtgLYmmK0EXSXoKkFXCbpK0FWCrhJ0laCrBF0l6CpBVwm6StBVgq4SdJWgqwRdJegqQVcJukrQVYKuvy3oulNdEHPNGCgCumZcL4S57vhLQK47oW8VcRWXTQm5/qaQ68umvj3ENRGSkOsXhlyPFN3/Meaa+S1ZibhKxFUirhJx/WoQ1+8k5CohVwm5SshVQq4ScpWQq4RcJeQqIVcJuUrIVUKuEnKVkKuEXCXk+pVArjtWibhKxPVzI67H0KaX8/8rQlxflvvWfsc1FpO/4vpfwVtzbfN/5TdcM735y4Ot+zQQBX3P/vvZ/wFQSwMEFAACAAgA2LIiSYDsyE46MAAA/VsAABcAAAB1bml2ZXJzYWwvdW5pdmVyc2FsLnBuZ+28C1RT17o/and3tXsXtba7RyKP1GrVagtChIBA0tYKtRapIkaPQLQRqA8SQ+QRyaM97mrVwCoqBgySuvEJSqpUkkBItNQsJEBEpdGuhIiLECWEmMS8WHncBG21tnvc/xn3nDvGHVfGYCRZmfP7vvk9f9/KXHPvZytSJv99xt8nTJgwednHH62aMOEl7IQJL1Jenui/8rJ49EX/ywu0VSkfTmjsCb3v//DXvA9SP5gw4TzwinvjS/7Pf9v+8TrahAlT2gP/L4CU05smTFh/YNlHH6wuyTZqKMC5PLqWmZ2e/X72+7Nrf1i1rx53xn22viblvbc+SF2+981VIXOnZcw4Ne3NmTfmLD2z96N/3j38yaKv6r/5Yc1Hn2zdVf/ld//4ND3k5Ygdowh25IaY4aqCa9aVKu9fbHQxTgD2rjHs1lxTfK/3fC4SRuCx3DCa2OYdMxDw7oGpAs+dSfgJgb8SiHMuujXHrsincHjiCy2YwMVL4o7y+JZwLPthHboS+9fApTjsbYwA7PY5fF4iPbDyCV/SKrOsYazQsMAH0aLbMVozl+3i6irH6erntw4l1C8Yf99zlGoN0uHzfSnshym6wlC+lh2YD0WRa2fCP7cPOdD+j3eKajtErmNTmfdScZ77aSF54e37qAbA5wS0d9drx9bQoVkihd7xdSRjYMxOdHUSOg0maJ/Wx+Cz7r7OnydQ6LBZ2IMg8zpRmMg1ui4UDltDLcEUlSmwogfOAPF0vC2dIHvwiuyB/M4DGt5BI6Ql2W5eHLY/XMNZ7xvhe5oM0xbPymZ5nCCexby9P1K6tt9rfNALsB7unZzmUpOta4nIL6pGSulDKkbbdB7NsLIi8LZSrIN5XclMIHu7lO4uGy3EhB8V0dHK6X7Ga/V7y3jIV2/Ouqr0jiizp+ZBiur1MeRRsDWIh/qHkNt2lJzwcb88H71AePXa+ixhZ72fMh+hLjQBL1BLXfkax9q43d3DLenB2Bf8OrqggUQoVJr81YoK6yn22CkBJQT1mdxYkNWPVuVP4gKMwVmUzHD61/dEESYKfrQkhtDf87Ll8lTWg7FYl0i8LQgLX6Bq0/kQk94q75bwFVZ7yVI9xfMzJYt4+Pxirs44UwUgQy1UyH2E8H65wRID9VMkixc5rlYtzo5paSOX8s2JreBtvCpTepFZI/EgMh9CSVyB8/q8Wh/yHp9I5iEcsOwN2BRYyHpkGo2h3RapdNx0Wvmmg+akw/oqSIcwErNZYcokGVHscTI780H4J2d2ffhcLqGg1WwWWraYh8/DzXkd9ihLZj0+JeCQdDEXvRwIegkVK//u0FfbE3bn71FmYuXfmEnnUaEFWkkSmWtorhsUZfWXm89bi5K/pUJ+qYr60cqZaAqn6lSikAoh329Rd8neqxZ0f3uZwmgk3VMsrDRYxHmDiperDNatjWiVzug+YvAa2B6ByqQ3qtnIJx2Z2PA8BifzsMHCKNCIjCVuCZMHopSF6tytyFp6An9rLWWUfzkanaDSxUIb31XpmmFrT6GrBB4bZwfeYgFDKjddqXN5r+bQE7RTYZZrhl4Kt0iORu1I1JpFrsU6FnweRGCq3EFiTa0HxctiyEPnhVqIzjHfcjnpI7dRB8Bg/Qcjk7IDYZKY1EvF7Hp/966OhhPyWzETKzgvt4vyG5Wnv525MWjKkol71eTSdf3K7UeEIKncUIBEfT5olhvfckD4NaOlw7TWtAZ5dxtnD/wGF/WgeQlJLsvkn/+i481Fu2VqPHzdmYQuYEZo+yOBBG9dEp1DhcxxsEdyFNIOUZuVFy8wzxohc7WSMVR2OZoL6A8Jhbu2cFYWlt4+2Fyg7nIYS05sYnXzPZlStF3+MkpMiQih6Eu/UEeY9FFWT5On6VvTlUxc+Cx5/MqknlSLxA7nRoS0D307MwZgQphNQcfFHq9yoX+Z26WjOvA65vNtxBMx8v2cV0vFuFnXgz+Sxx34amPCmil0tpriowqFyvxmh0aGrxlT2wHr7HMzsMIXtf2sktAXP4+AOhdWGTD7cr/sgst7o7j6WLoN9rJQF+zoWQU+IwTHDxUV02vajCQj3qHGW4oi0MBFZmlHDqQvQa8p56FeAh1bWN0qDBfA+1xNtTO3M4DB0nkUfYu5DROOsbDC85B9+g4m6Fv5fSW0GqAdVOf5mDUKO1FAbd1YmtWvtNET0MVqrPJtZRJXJx6dlB6wnlsNycTVFRskn8/ftYzcFPaS1S5SOgszY7N730C9DjLfAuIjILba+O159AfR10aIlysNmA01FrU839QeX86DK3kQNLj1wEqMQBQKVCosyFFQCaESwQmLB3Hi0Qh4KAudR0HWIkrPSSoGkPmwsdbObk9O2i+dVJrkqGlX0E46nguYKch8sEOVIEQLQyhTYeos7QLYkMn06ZTLGgXh+jmIydBBMrF9NO/gBah2Jj0cFg/RdbF0L4S8EMjt+n55d9BLYoZk7J32q0WbbpWHoaY1t4MlfaoSTlTmph0d+SDYSeIcI2UW3xBVgx02saaEzYn3R6HZy4wDqZi6NaMYKQu1yPr3bg4T9QJN4xRiwHwaT40TKvILsljdiBCFBRe8nxawkL7Vn1tnYGctGXJiavQVXxWr7dKz4VirPondA37BV4CiakOzNoSe4OhWJQkVENxyy5/6ahipQi3bFWPSG7L8vlZPpfluwZ5EMJEVXuquLQcSauESqUsNWlFAVM+kgG0YSRX+yGoP/o/m6OBNdzogMcvdkbdtUnsmd+bGTGFYevS7OTuCVWUVn6spmVxED5cZrE4ISk6uMMeJPSU9p3BC5MLn6k5VbtDXlYx+hPBJOZsSDd8JDgcL6aWZ0+GtIagXQR3qFRA8h5PbHds4h0mL2hTwSD5e69HXIoCepxAClQ7MF37hkLi0H/3FzejYJgUt3mB7gcsZ3gHBSrZUJXfsqCU2hsC675lqzn46m9OucWi9VPIqJhFMBcI0qAtMKX2EylOzkODx1LnzLXhO2s/7qPutuseVlsPL6xDZvnd5AusWhcFDqGhy0jaWL2BcMiii7+asn8r7rUj/JVDDp18V/S3wmjkbnhN43V7B4Y1DhaXR/25AvzlQogjjEIAr/29P/28OUEgeXl9OEEgsnX1bBW1Fby+Lf6VgzuC20z0c1PiE73/iSh+eaEB7H+wB5kxeNtZQEDvIOd1TXk59PVCn70Z670aGdwcfePhzQfLqvBRwnNu7M5c11TfVkdQBDHT42+Pr+m73PlLI8o+vnx0euTdelr98e/bmNYVFO8YFuvTagUUNixMWy1P9Hzb8bdmRjKNhYY8k+Ofs7vrfGH54IDfjOZv/HTb3onfa+giCWrbX1eCQ6JNU/bbG4qw261FT4gL6CtilEw/FG4KfUDpmjZw1cCMNnzVln/5d5e1LdM4Twtdcji6M8hA88HYHTaUjPJGrR0ZzT3sIddLwJ6Znlwz0rl+85+lZhLLd3MHGnFuJOlaL7OkvhOhXIruzZrQPZZlOIeeeLPooGzq2fYFvqWU6kWHuPdcvzWa5dAb9qiRQlA9ttEY4bnh+x914R1hIzlBGkW+wbkmMnh9OPtHsDq8xRTagrq8lddXv7obUaYanVKgnxriviDOSwHstm28FHU17Sm3uht2yOGG9PhjbN5l3zHrmaeH6HkzXr7GF1m2J3ba759TTvDLaiTXr+2gcphAVu0Sf/sSmi331A5E954bj5c3QlH9Dj7SDuxGzA/e0LQQzvHcDsh9v/XeT4EP/Zg4MX3OtflpJW5z7aQ07y4E/lws35U+X74z7bxE3B/yDq7zH+DMlf3wqqGYx/3eOMZlNDdgtuTgsrvBPF76tVXHpzJ9rS5s/acWfmyxDiPo35NQ3t925+aeS9/ZN/jfC5WoWbR/+0wWJUvueFQ7ppZR4XXq05q7R9PX07Hl8krrZ8+wg6LLpNc0J4x8uH3vwmuZi1DPMtP5g9By+/GDVoJi/auIzKy4dFes7Bx68Nig2WBqentQgkO603UxPq4QH4hW0nt+Ha0Qd559+SIMopplDdeIZsUD6/y9SaZJY6uqmZLc57+6nmF8dT4t4lfs/YxrThG1Hn47jh4M7/Xpt7Hf1FEuvpKclFdosikh8Sx+9Uu+e3TnP1VjcZhh26fnsHVd5CpCuLO2neYqkc7CTq8SJKoPkKfnTGqPIZMU97srIdm28ffaen/Jq6UPD90/xWQ/7eYpLyI+vRGbKNG0FN0T02qf8dS4hhnxSyRylqbj6Pp6r18ZhiN8VogUbugR0docxGfUXGp+qYQWrs7mEFWQBGohpVIJhOk+igMq7mQQwahhT4BamOAIQtqV1ksigxgOT0TTGuWRXpiW+zAC+v/gXFjlKWrvzwu+Yyi/627Q3uQqMZGn2lWD60jy5JOrvOGSkSQVENaJn5WRPdnkdMt9Yi3n+NWrWbpmEbyjw+RuicouoAvSDVU9wHGjtFqD+lqechU4w6VVG8NZh/RGErFiw2FpVx+BEfTgk5iAcoNqQ4oqDxxJXNIbgx2r1MbWkRjSfjZuadPupADy44EUo+BVhtKgMreo5zYW2EcVV57dn4mfsyuo0gpeqCuj+Nll3Xti+MRwrRMMDJbg6dSyacsiQ0qSvMGAWFuV0dDOT4XgyXmu0QuXn3mnXlayAt15swwF8ZJDq4C/vpGmIJ0HB0x4SfTaHoxA1VyrAuPiJrfkwTqz5tiKKe8J95INIweddIiH7LIcBIUPNrhjdWNTsk/4ODpvPV+TXgiVq3gzSUIltU63JDp8w18hfbaVkHgYq/Z3ZXL5BxLYx6gWCcNnTXjaDlEmIkeo8krcKEu4u3X25N/hvNEgSHQ1gwreyZR2F76gAYXojVF4G6aNLw/1twA07eI3GN+or5LQZSrZW9C56q6RgR2T7aSot66m0cLXyWH7s2Qx4/USJZ0IV+ko5pwR5IbIuO/tKfLZL5KkwHUIbwwU1XTZhGLZVX0FOIA+RAAJlSMWE43UZtYgejzt1SH/BM81xCBmMH1QFnUbQBwWjdb9X1YowLE1mBAr8Zp5QZZAvmJnOWs3gcFChVhaZGz2qs8Mec1ydmoIn5waF1Q2kKmdpitSfwuBtobL0B2YX52AFgBYTG9PoeGVewobcm2FKPFBhAEk5wRpW/sPB30VR0H5o4Pv5uzYW8oIKULa3dmnsbxwSp2WXxTVqy4tREzDOMkNBa9SKk4yzRoSuNt6pGlgoRAl6RmpTRoVM2QKAC2pk9Yvy+Te8LpNst1gTnDhLpcPVMWoSlZlcZduMdJvzOQJ9zua/yya71Hgxxfr17LaLNdOeDBnvvvBjvcB4D0XQbetArfyNZxdX5tY1BKovMBS0rKUF93pB7Oo8OWdciAmij8fFnHDnLVSAw4Qv928al2FCxIH/oQFrhxcQXZ19xTJE06Dyy3+kX20QyLxy1RziKZ8Z701xFUr2K9leK0GGtMpKbYG70MMElo7Q2O8ZLUavwclm8mk4x/DWH6MeKSEn+uf7o4F76KKd909wOwX3u/bg3QMFf2XM60f6HdnsyfWCyVzlI7WaLwqYxt7Vp9IX59zpWhDTcNk0s7MhrkEwjdv9aEAFdQVAYG3yLCeOrXLZNEi31t1dMFjagbOdSaskLojg/poRTrq/YNtsmp0DX0/vpJqOKYDTBGLkk68bI9kuhU5VEjfGXnSPmuhzW3UqjmLTb5XFx9psiyl3qy43rAT4HYCBQMRGHPxtsl8v59wzwCU+QZ1WPl3mvGLZCup+S65FN4CTMhPTtGBSkncfOhU/5XFPfYZp5WklO81Xpgt0xnyBdGzYpouUuS11y1nXvRb34vC6AxAANPmCIbkxBXGkYDWN15mSRgobgSiuGfwx9GtjfURPnwGt8l4huq+szwpHu+9MEgj2q0dPGuaLccC6LOw2/JDXbPHaYU2GN/W6R1X+65pEW+mFmlZ/b9dQLLUepVhGmpS4litpye2Z9lp/29f7Nn4zm87S4OTZZJ+apsySHSVStqhZi/qVp0XGk1BGC6CyjfkdQbe1ZkAww5orf9n9dSTjmISBiOhIJSFbLGWsx3mDZ/seTPU96D1R6BfnRgwud3eXgO0xABGeBpa+mKUv0+/Y54aOIwI093EgUbnR23KdClG1mRJM0ge/TvHXGjscVbtz+IzB4MdC1dgIRcNc69YIpQBbaSD55bF2NuD9uiEzJOcSVemlfp/qfxjDMpVq10+hYyCClLynyyOqJnxRjkNuK7OBQ1FyMKrcT7PFHOwqzDxsmJUzL4xLKSPklc8szKwFKqQ+jwn/84I4K+UgWVaUOeextfIV1+KSuwIYyy/9Mjqem/fdp/5yKCwjUEdTrgSViRNl/asbgd4SfLNgXtv9orQWI3Ay79XGZAl0q5yHmu/gAlQapwoVC+a/NYskl/+ADsV8fNLd0sbg8FzBkELY/OI9u4UhFWu94IDpLV/sfecvVPHjjCTMl2yhBVUh8gWRGPJRhSi+9obTgaG0ZOGG+uEfPL0P/UG3RPdNcQjpp1DBgVC8pc0vmeCXs9lR8dkrXVfTWJZUrlLeHXSSXrqVc9gV5Yg6Uk4oGRoD6VeG1mT3tnownb/6q7o5KnpN+6Zfyg+u1NhPKm4wOTz4jRMwrNnR2gkfRqf67k6XrS0vFsYkd3GOoF6f1X63SM1ZaQvGllU1UZvmo4vVEUv0TDePV6H/zLNOV/A485Ght8t59z3+PGaDSPfOkrG11p8D5Ng16GWA8ZtqQvZJ9z3XPmpTqW7Ia6cX3iu615WDQJqM3QPDygXcy4+9A5LHiXzAw+MSvDepR3KUupDCbxfFe89dM88axmpGlzlgtM85nn46B0abm2fl9qNfvOuMsmXWEgrK61dSE+Up/kSLzcKF+PVzXe3HoDIPKbckFfG1IO9EBxHY2eKgR4l/b+uiiT+6p3cLdZ5Madh74PY4+cVFZMLkSocfapuDm6Ck+3ZYm2UEu6MSy+U6WNvX5aw+T1Pj8W/VyoEmQAFT5d2M7DojXE7gDin77PZTHQslvqZO3cLHij4RlA2/ccTfrD20vVlNtLIitFOqSWc5kjambOy86bZo3VXm9RL2D2x8mX6dpjE6HKHuVBMWjoLdwYLyT2FLEAciFA6xIO3+Ye3lmjIeNoasZUrAsMI9gWys46/r4T++PdeoA3uES3TBf3Hg62vt7Zsmyrfc+lTpx+k2eFvKhUO+gqIIwSBuswT/i4xvofq9KifRDh8ifLqmTpNfxibSEEpWbkco6a5Xe0k9hf9OO8lm2pQ8UZkoZzm7jCBMkButifIFySmoRP7N71GBu4QKfFMN/nHNHBXOjbcnLfIHJNL5+8tmtIreYenUDCvf0z/O58cQig9tHbBbKF+uYZPjKY+LsIbtGyZ6GgpEpNE2E5Pi0h+25j7OzR6u79W0GDU1gT9281QnvrUm8jGDnx9+NZXxXeholbXu/q/Z5VgM097Ef29PAlm/n+j+3KXnWn/N8Uey6brKgh/gosCdL4syUn/18ZRCj5XtVSoGysXjQcYn9vya+A1jP06XfjalWF2OTpWF/ooXfnH8slWQ5Uv/e2Tbw1V0ctevCOP+SZazHZ3NvL+cOF/5BES0eO9Gev+V+L+DN1qy2R5bg4nlaH10d9fn5vtej6tiUPSliVrDUy3ADo/AZ5M1Sh1tpizPgz14xo69x2dVmowMQF/a9gQN7W2UXFh+3cxjCgi/idKboz4Unjz+/Z23ClHYE3sqxgUWfZwlT72/8ZF+I1Zxqek7g8chxpf7bz47xWqK9FkiBdkM85UGrc+jZbefwnvuNwSKMkCOegQGMo83zo0hszwGIrsdWodj7X7z/jwP32dlN+IsFUBmkr/tPMEOLKNuvf1XPrY4ODf5J7wXxkvD10ZLN226KqB/fRtamfxdItc9P+wYA9Ah89mNsgdfR0o2i5R8q2QnRsUcwvDpO+53/45IF2cBFH1p0zZ6QvZlV5+AZduZWVl+3clq2SxRl/ObTPHjFtte0RKep+6SIVwCeVShg9ivLKxbnnzkli/kK7rttiii+cXURoUR9ICFqB3RZ0fRkSY9yV/OtRHotJYfaktHxYbLLGRfN9OFYfEIlBm/CiASqLtOHyBSZhCjWbnfoUgkMt9MPUQ4urQxRBimo2JubVJf/aL6PGbJin6lDjZb9nUfggbPy0EFMjNri8vK5OHbheKjv1oFwJBPGmViMToes3ioxSj7qhoC0DnKhggH/ufajQWSX6Jf9KdNh5KkhzlRGF2UvCGFpilJKCP8sIx7ZJxIyYOW8OJAa/YT5qOhyoNwZTVEWDkFtaF51qcTO4w21Ga5qBqhsEcSKfoL9UHfiU32jGN0CY8cmfWhy8rDqzTACcD3+saEEcKvOi4cFlUPbEf2dfU6K8yHLue4nc6f7ZXVKErBuolHzKTRd0g9rJtXjZQZ2wt8QWeg6H/1TETfr1E45E5cfacDDH5f2M6q/HWBp/z1Nj06eVRxLXp3lQf4Nu+bq2sPrvxhxiz/MjLyJl5Ts9c3KvKT6TWZseHF+Ak6f8cv3bG3zFzgXofO6epyfNa4X00u9eB+Nam/ccXMzmV0AfvyvuGYOxXmzi536RHS9r3GB9XQkBfuy3XFOMJgXdG9UF1GFenVsPahEonnQXw4JcE+KF4DiNuIZD7Ulf3S3HPz2XOsbYuSu1Zgt894aukv5ATVQBtzfJ90G+c1hU1LH8U3KjqqLtMkMxYJNd5S3uYgAMbRR6IGB41R9ScTgShGuaUKUVhKIH0NeGvqd9fjD+FPuZriB5UF0pRm7S7qjUubH8ed6gx88rh1niC6f0oNRPiIghkP+OlnFKJ3slikO5LNtz79fxa7fz5FtUAgKbD5k7Wpt/RA+VopaG3rf5LYPlL5oSPLdo7CNIxlZF2K0j2Tjv4/0gJ+/rND5vM0sP1Fy9gnc0733R3muw+yC2z9Dul00XZXdo9jh1RoTcI9nUED+J0QSMmCWtbY5jvfWZJqTbbGp3I2zn4eqCS9vP1dV7bpCa9/KRpiBzZ2OHYSnkiZ1ffyX0LTf3dhwh8uvMY2CjwxUxrHmPpbLU8Uca9+4rcdTttRE2PPrrHBufh1Xilt29MVIePFj4OxQLfItbDwiS57Mya/uVGdGAsPtd98ypyEmC//SbXe4vCmPstc3k3CkHGfPif8nPBzwv+GcGkN1UpCI7cuDre0+exaL7SeEYAgcIvHmMfyqNhtEvcc11qZWyFjeOypaFMEX/lgtFiGlIGafh/a284uyWe7xPeeyhUNM97/UUTf5i+EfOdPcxt9asZwOn++QLscNVson1eiOha9qtCVGv1FOUC7ASr0BZAy71Z/XsIXZHz/O0Cp9pk0sZAcDr0DD7FdkT7dsNLnVgrYbcYvVB4UVL6L/jU8vgVu6i44o4IU2oWIs8gH64Gj0OBYJhdEcU2gnErH5UZoWTXUrAhFISzmKPaosUBCeKkB0nrtfXq8z2WARtDFpa1G+Nyf6GxFYDdLhKMua25+Slvwro2dAvG7dRs2Lexa6AyUlzHSINhpLYpQgGlij5300cQrUS25X2q89xARs1PgcpL+yVmE40uiY9CRDjQQgzPNdKAdmvIqeoJQSRqMhS3qucr30LTMw8KGgYfSP1qyGXRhscI6zaczBAWh8rVVlq1ycJFcytmFehEkrd51L3viVbOI9HI31Ceq1ks9woWYVeXKuXWwtyXYNBUSXLYbjWAIV+867l48KvPFNez4I4dKOLeQzjFET8z9RygXICTnft+lg6ZtV+dF4vfVElLLCZvKZ56fgRVyr9itZ37BCYdxkFAIJEUokQwYt+BPRKaFY4UFWcmKqO3liHp2XW62q7oCYyLAuXKlUaYQexjy/Nxmx20p84aIfkMv/M8/cckDcO7EK0ZkvYZ/nqphuRXOqg9oEj56pXJDtfBG8NQ9ZpKW9H0XcFyfwae3zsCCQBtAKM59OUzJdrcehcE7/o5QphVXQhzCN0NGqo8hGdaqu6woZaTqhPFSyyd/GgQYwb/U3tMl8p942dW32j6nZnIRyqSfOGzUGyliTXAIBkfWoi2MZNRroFUBk32ebiqSiSPzKgrUOIAHRNXv7u5YWA0qvhV7dm7q6tKJWaX02nZnTbOScvHp+lr/wmwOD7THwXO4DU8X5i0T/gYPnUdh0Sf/ODpXzaj6Y1TwqNaNw38MO3n3njPPCT8n/Jzw/zHhvRxeqErrDGHXuZ+BqTsdrdqs8jcvnR/8/Y0IgDlC0r36l9DlUlXrU8PH7EKZsY+3fbsrXPk7rNzkdftL17CK7VEpVv5VtM3V3+Nw/m91GXEn2D6TL2nS3PwnmyzuHopmMfUJ2oHvcK6rabixo4dZq55wPLUpABpO2p8QpH4yjjm2EJ8Pej7o/2BQQo7aPYSV0W2BPSJJDjVNFdgEl6JSq/U4h7gh0KkSTHRlaWPgThnQSEc6rVKF9VY/Ttb/kK63tg4+5b5v++P8aDQZZ7uZroKH9kdKS5LI/bldpWP3TwkmXVbPtRTJe4RNiUBrUAUE5d1iBLbGaPsdPcVSa+967rrfy9rcWs5DOQO/3aSYPMdvV3EJO4diXYVQ0dquz+J2Kz0L3qLJeI0hXAo6YZdBpCwp/cETR70hqgYw2dWLk7uMRswoGV2cmE1u9ezcxkfsdn3mMwxADxaLsWiG+gC6LpfMRadpuR8sFEzstqFeFwqGQ1U5n3UXmnaqWvuD51ntokQh3evSC0wHqVHoSK6eWqCZh57luAp2eBr0tdOiVWX6A0Lw43gyn2hldRrloAKc4QdD1yVJtaRRTC0c/2Rj1E/voLCAkSrv5hSjrHbBybOdb8YnXwpiibXBkzDfkid1BO0Vp7K6mQWeefAXuOyJ7UYdaeRTMQXX/wWnTJw6im3ZXNU9QeypcKkpQfV9onVJjkPARV8JBNVufdJo1BwIoOAwLPhZMW9j03zBN10vV3218MXc/v4Q0t3gacIMrh4HEVNgD6MmuAzUcmdi6gZLcvTBK4VCNFq2k2M2F9D7+xMcf7Rv7kgIvp7JK0CG8eGLWIdK8YvJIbPuzqPozQUue4oa8zGZKBbnS/iETbmrwzLaB6XqOUoMmlaKmCWWmA4bJAchvGP5kz1pe9Oj/a1CFthtJqlQf8eoJ8MtW46HtsMlL23qXBg/8boHEFIEIfi3aoXpE9sZHI+OfkIXHEHxw0cQ5bjqaaBigIth79Jaza5RsPuQfvHunxnlUFQhEmp125fci1/zjOIb/WZpDSotfQceKCklTpQGlaK8b9Vp7Sm/gN9VG+z40drzVDUF6VQYdXSJ2bRtlN9u93AAutu8FgJDdNRmZYxDmUNfAdtdhYmge3E4DV+V+40G3yP+g4m9uz5cnPuMSTi8X54Z1y06w/y/HWSk+vVDDNIW39At9v3RJmTf1jvYtqO+xaKIpifVacXVQDvH4WEncyFFGY+7/o8hNv6Dzvb47BPxyV28iDQl3ue26cxeh0wLnOXTnxEr3FHJaxISA7tkhX5lObSBTb6yc9azz9iSCfCU/lzSF9jU5jF8H5ZQyHom7ayPIg+BvUI4lxH4NVuarSc8IxoSjiWWDHzdENjJNmZ8ONwgmIFVSp5dWjmvjx13uiWRNHQjDc/0oF/rPF1tEJJO9Qj+qAQX8Bedtqtru9gjxFBaEnWyqlp/7zB4k/6spg9R08HG36+IR01HnlE6CntR8HzQ80H/S4M6RVepnlO+h/xwz4rl+DPP90k9Z/OczXM2z9k8Z/OczXM2z9k8Z/OczXM2z9k8Z/OczXM2/2+x2Rt4mKeXMXMZ5b28j54MiWx7eL0PYD2sS8Hsnu3JiA95+kQHqy6S7RpGtD5vXfySA42Nyn/WTO6rjiL9Dz9y9CcDHpYHnm35Hz8P4/hBeff47mj2g0ns7bYQmTmEgHZemjT+7BL/aKIgUZaoTNQOW8elcW8TntriEP+D7jWXyhylxb+cKoDUeWrZzpHlFXo2H1EfBbspDDiEIHPul63F3aZV6nn6LCYuMLkGELBsDXnI5y1gBXM+f70tnqKL5Ta3aZJZaRSrS9vnnwuw3bDu9cRien+f3irCmfemZTY0QsjXROfXDQKGbgFF7Aa894BG3MNjU7OQjhSc5bBBjI+UOu+GEJE09tgNSgsZQQ5A+QKo03RbpBFKbeewWdgImdFkSGUn1/4EVmlGd6HdGxA6rtHoM9hne1OGbxLySsMDB9MsiFxR+ho7ZTFhfAO/snSB8Mxo6V9dbczrke9LrCL6GQW1ttjmSiznfIS3peMLk4IzVKYk2810ivjd9i8ilN/+B96KwdM8Bm+RGmAYMVuGtnoDB4VRgmpQr4Kmpe4RpXekrH3HKJdI06rJmVz8dFQQTVNSWqr9xJY3uIzBGS1yZVqdrqYag9BRumoUeUNLH4FCy2sn+U3n6nwlJvATksUUn7KKObq+j1k+WwamWZbGF4djG+YWvlOv1K9G7YqO1qk4S/vym6M5Ge3p2WeEYYcsa4X0xHCidBQ6tlDwn13fVQsdL27YPeLO1hmDrsOObZw6uMhlXZh9lXd+OzJfwffe50dMuj5wEj/rFIvDmAIb/WLVgHw9MgNLkNxFYgU99sTAwWwE1mvnxpDu3tV8ZE0hv+6qqdAm5v8oov/LDLcKw2ZhyvMn1fNKdEOLXUm3ff05f+0SIL3xFICQkftlKPx58o9UXjA7PDp0lPh1taNVC/G8nJqxKEuRt6aHjE3uMeak/cKUfkLtAE/j7If1/ijYXmuhRK1hC+P/NWzV1o/SFrkSDAfHHNgyHrA5KLWvcD09R22vpFUGbYH7vlLLhh1kDg85FkkxTfoxWIiWk9YI+WV7sB4UXQ1QIai7VguflqJNS2znhfWIes8wiZLhEE/tAycGzqtzTdPN8iXwSvtUGxpalNN04I0Gpa+R8ysnhLp5wa41jdhtjRme/rajcK7NuVEtafuNRr9fvHSZNUGW3u+NrQcm+4Unl7vR186sJu46N4xLsQXCR6e6E/ErxSWsm86T0KZbXbLCtZ71+9UC9xeuos/6vTyemOG+R9/m6+4+p2a51xZz2FMx3DJwRgub1oRgLCI03CwsbfWHjj9jEdhjp9g7A4/e8xPvZaBL/ZIz/crzG6ceRMXWjd0KePkgjY9kuhzVsxqkUwJONJLmHUzrFLTnt+XDQ1Io2xHndySqJlfdtT3eW9bTFpQL4wejR1LmjqZIe1AuuSmVFSn/stq8UBaJ4oMTkuQ97sXJl4xMSxzUu3DXXTsO+Yq61Z43eAiowHOL6REUlcjVIBtrIBB9Yyo0U+g7jne349+lJKQzR/yqwGCTuKuzwsdV1mS6Kbi8xnbeb+ueK1ipuextX+p/0dKZ7zXXI6HrvEGDyg9tF0WT4SFS52eLkut4I+zZJcH4cim2NLG2hnHOStJGybuoWROvULOy34uP0HonfS1/EE8WetpClmyKUAo026u0jmFLnI00GAVu2MnTX598FmgYY3FCNwQeDqkzPWwwCBsIZJblIF8ijeAW+9oJ40Jir4JXacv6bNjfBA2UANuD9Rp78yPrRlgoEWvYXHGZ5M1NkfhpcY1KLVWo0pkqZS6ezHVYlpdPaaqUscvB06z6CKDSYDF4W6qHt57P0OTNUb7Nh+0XzKFW+qCHEU6XHTBYbQoIEpAGqTS6t1bSpux/h7h/gOr1pMJztpvqTWAwvLHzg7WaORZ4GJI++DryUDvR78V2oWzZlEHO/jpjIewxbz0xdstv32SXOpk+RVPlV/e2wLGL37K3nh8r7crX3Ax2WhwtvE5tVB5wUCYYGjMXt3u03fK0N8sHHkTUC0C/21T3Fm3o0jYJufm+KdJIld50ezNS3Bt0dDMjqaVFptLKz/i8J6mvi4r7HCQvum7lxLbh2PZU49QefyDkU1pVF2Uau+qT8QA7bvZNJMtiXeiu9En+r1+cMEGi8foT4ll3QlfW8SjR0uRuYw5Jrfa2RS0ZdN6/HPXJSSM8Ujb9u23EN6qRk25mfikE1Uvn+JeUm+xyy3P8YQ+PdYrScCZ31g5OKzKtmMFsFWjeseTVjR3xF/NLbQ1SNNgQRXtQBGuc7L3J8Wtpt9b4TGvHNaUdnqEiyNbUA21+C/hIU1zsLotYfgZfmz2uJiF00CmoO+X5PjY7tVrYQMWMPzpJxE2U3Zy8A+7jQDNpQWcQGahZY4u5XT+Kacpn9Jzi8KKk5bAdEWxUq0TV+JA+1XE/MBjNsnniOn3fr1ZNhdA3Vmh8mDXjPrVEJZKOXVw1/r7SDdw70567Gh3iL7LGNR6PrnGVl1VV8Z78i+rp3wyOGZ2HqRF2IQpIvxj2UN6QBGqVcmcxEZ9D8LuPjtZNU+i50/+qWUQehaYeIl1LhQj/RdaoRKhxCba5HT6vVlDLtN824F9dL35XleF4ob9+jBWa4Zt6bU0j2nfafLola/V4vrgW0yhgnXv0Pl8XVB8heFoo8hY3uF3ujN199VBvJH6pyFPaJ0qcpfnZnlFN+ke3QEw54rFuOTq89ULArXV0QJnA16fCQ3Yrx7O/vBlfXmsQqibLu33ax3nm1IGBaPZaPmvsfgPRqyP69UFELmJdJ4hjJxpk1mJvjy2fU7OQwMSX2/fcS5X7qo4Pjz1KaMe2ZhI9/3lm/D3U4SsZYm+wC4Yk9/uOjifwklbmnRfR83xTaNM3I53dUXcmkxghkadRS7Re03ebY6+VEaKHTCQ45brDt9TcevqRW113JsrT3h/yLJLGwh6jZz7ETo7I97X1bmQw+Q9/M6g6cMYJzebw9mtbwxdaJ9nmyDyQjMnkqWMdZ8Jfce4dRqih9di2n5gUyQhetkaVMu7/QVkIlM9+rNkuJ7r8h7A469Z+rRY3nkAeFCFdebh0b9hQxCrsWSPYHcwWqH2q6xTMtXziCzshGdh/fOzItgxH9TLYektqidbkqEN9X0HqooThUeJqGhHO9W5bTTxYTqXNFXS5XXyfq+Da2cFmcZpt7aW01VoA8r3ltLO3zXdlh2T4gN7PHvmd2XevrFlV5gAFlY9qV5lR9a4PPuAAfRsyhAJcrB94xDvLtM4yiylKWNmy8Vxgp+uhU1HOE+62+cBF7Oh0+A3e/Wb8VyUHhw3j2Syfb7WbehEqDYmfgoq02q6q3rIUjWJwJs8rZaMkdRd/77DBD5jVJYHHvtlqRkJ2v1w7tp5tGNa6eWyaLfBA29CP7lGTd9SGx1/qLriUoY0sXsnEy+0+V8vmO12OW8EPLFsdU2MJ47pMLfgMANZnsW/oVo6vSXgxLE6YITz3WPbRYlmphf3t3Oj6wlkkbwQPGjR9BikwP+ss5uJrEuZBoyfaXqYAHxTXP5ZfudVn6wBO6S3mekUmHrenTT2HeFDSxl7ZW1Lj9jAyY6VSIOHhFFfTt/jX+1QkuUhc4fvsM29Zt3E7ytXtmeobwGcqIMQQOBoAJPjuoT11BYmwO2NXOGUNU6ZeavMExweBX1ZZfH/VlW4L9vWA87SUPjhovLDcuDpwpL2lJSKD+8hr1EulsUg9lDEeg5nu23zPOldxdV2D9D8CpXv0Uem+ki/xl27o2Bij2Tuq9bSqBD//MoW7rsFBWhsB9c+J5Hl4bCtFqivK3L2lC+6uN3H9Ho/e48Znw9ok8Zmg7+Cch0d/B13WIx+UrNY0PwYMU713pnbKlKHrbIW3/F9uQvucoMIPGFBYbOCpdGzZ4ZVlG8/LNESfgd0mCdMLZlhLmoYRXYS/Up2TfBjtO3XZDt5M71cuV1OQA77fcQrBTuadaWE+qvndGGViuvfo0Ol6PwzwI8pOdpjnJjoFzeGFBDZMPkUWeeS/jmPjNW50yeP5AcwA+hFhZKotJiDqaqJnmKAQXM4KxmLr0cuVsnwhur3gtj2W9a7nQgbpkUWu7PNVdP4OZEY8BTI/8nc1+s5x7Bcis2+VrfGDCq9GhhRTgjbSS9lM764P8T4r3nfyMkexsowuWWfzFEx3OTD1pqtz78f6kveME5WucWfdD30MlOkH2HltVpH47hspjoFYwedjbj2enTQ4AiqqZR6hz94nc3N9F0J74ijjPiQMoktua30IW+Zmifcj3mm7EotwyX73SJzqr1TWw/zyc95a2j9c2DkNj3uWf7iSGnGmdA1dLbn5hqd5/wO8c5LvzjCXdZ/bOa3pADSE6yO9wH7bVy5nuoHV4daI38QcRa68SRFCI+kprJcMTEmwvgceets7s1UxfXQrEfnFJmtzSR1tglDMHq3XqJVKU8k8ZDUQOK76kmbwpZCU0DhKa1pY4Z1u/Q50pFxsFaEctn11yPbOhqroNUNabRcAD6k837vSfPfxbV6qJjPvVqDvLbkQsbm0pax1NH2qxyrb7+9J99zF8F1dfZPwzssNp/xellqwrrFh/NDsCWc3/rteuQ0OPESreHxudEZRd7HEO2Z4+kzpwEHWXMJ4C1zTMHLEJBrzWYcfzV61SfmpCs4dk/kcvsOPj62efjsqhcLh3Q88Mt83le1st6wYp0Xhjhy+Hemrb2jwTR07kYHK6bSIAteXLV3xUeOHG/7r/wJQSwMEFAACAAgA2LIiSWigejpNAAAAawAAABsAAAB1bml2ZXJzYWwvdW5pdmVyc2FsLnBuZy54bWyzsa/IzVEoSy0qzszPs1Uy1DNQsrfj5bIpKEoty0wtV6gAihnpGUCAkkKlrZIJErc8M6UkA6jCwNgYIZiRmpmeUWKrZG5uChfUB5oJAFBLAQIAABQAAgAIANeyIkkVDq0oZAQAAAcRAAAdAAAAAAAAAAEAAAAAAAAAAAB1bml2ZXJzYWwvY29tbW9uX21lc3NhZ2VzLmxuZ1BLAQIAABQAAgAIANeyIkkiLQ/i6wQAAIwYAAAnAAAAAAAAAAEAAAAAAJ8EAAB1bml2ZXJzYWwvZmxhc2hfcHVibGlzaGluZ19zZXR0aW5ncy54bWxQSwECAAAUAAIACADXsiJJ5gGo9bQCAABOCgAAIQAAAAAAAAABAAAAAADPCQAAdW5pdmVyc2FsL2ZsYXNoX3NraW5fc2V0dGluZ3MueG1sUEsBAgAAFAACAAgA17IiSeKz1eG9BAAAnRcAACYAAAAAAAAAAQAAAAAAwgwAAHVuaXZlcnNhbC9odG1sX3B1Ymxpc2hpbmdfc2V0dGluZ3MueG1sUEsBAgAAFAACAAgA17IiSb4PNj+fAQAAKwYAAB8AAAAAAAAAAQAAAAAAwxEAAHVuaXZlcnNhbC9odG1sX3NraW5fc2V0dGluZ3MuanNQSwECAAAUAAIACADXsiJJPTwv0cEAAADlAQAAGgAAAAAAAAABAAAAAACfEwAAdW5pdmVyc2FsL2kxOG5fcHJlc2V0cy54bWxQSwECAAAUAAIACADXsiJJMoEB+GYAAABqAAAAHAAAAAAAAAABAAAAAACYFAAAdW5pdmVyc2FsL2xvY2FsX3NldHRpbmdzLnhtbFBLAQIAABQAAgAIAPeSU0cjtE77+wIAALAIAAAUAAAAAAAAAAEAAAAAADgVAAB1bml2ZXJzYWwvcGxheWVyLnhtbFBLAQIAABQAAgAIANeyIkmN55u9TwkAAFtbAAApAAAAAAAAAAEAAAAAAGUYAAB1bml2ZXJzYWwvc2tpbl9jdXN0b21pemF0aW9uX3NldHRpbmdzLnhtbFBLAQIAABQAAgAIANiyIkmA7MhOOjAAAP1bAAAXAAAAAAAAAAAAAAAAAPshAAB1bml2ZXJzYWwvdW5pdmVyc2FsLnBuZ1BLAQIAABQAAgAIANiyIklooHo6TQAAAGsAAAAbAAAAAAAAAAEAAAAAAGpSAAB1bml2ZXJzYWwvdW5pdmVyc2FsLnBuZy54bWxQSwUGAAAAAAsACwBJAwAA8FIAAAAA"/>
  <p:tag name="ISPRING_PRESENTATION_TITLE" val="3"/>
</p:tagLst>
</file>

<file path=ppt/theme/theme1.xml><?xml version="1.0" encoding="utf-8"?>
<a:theme xmlns:a="http://schemas.openxmlformats.org/drawingml/2006/main" name="Office Theme">
  <a:themeElements>
    <a:clrScheme name="自定义 456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767E80"/>
      </a:accent1>
      <a:accent2>
        <a:srgbClr val="3FA399"/>
      </a:accent2>
      <a:accent3>
        <a:srgbClr val="767E80"/>
      </a:accent3>
      <a:accent4>
        <a:srgbClr val="3FA399"/>
      </a:accent4>
      <a:accent5>
        <a:srgbClr val="767E80"/>
      </a:accent5>
      <a:accent6>
        <a:srgbClr val="3FA399"/>
      </a:accent6>
      <a:hlink>
        <a:srgbClr val="5B9BD5"/>
      </a:hlink>
      <a:folHlink>
        <a:srgbClr val="70AD47"/>
      </a:folHlink>
    </a:clrScheme>
    <a:fontScheme name="Temp">
      <a:majorFont>
        <a:latin typeface="Calibri" panose="020F0302020204030204"/>
        <a:ea typeface="微软雅黑"/>
        <a:cs typeface=""/>
      </a:majorFont>
      <a:minorFont>
        <a:latin typeface="Calibr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841</Words>
  <Application>Microsoft Office PowerPoint</Application>
  <PresentationFormat>宽屏</PresentationFormat>
  <Paragraphs>144</Paragraphs>
  <Slides>17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Roboto Condensed Light</vt:lpstr>
      <vt:lpstr>等线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请输入你的标题</vt:lpstr>
      <vt:lpstr>PowerPoint 演示文稿</vt:lpstr>
      <vt:lpstr>PowerPoint 演示文稿</vt:lpstr>
      <vt:lpstr>请输入你的标题</vt:lpstr>
      <vt:lpstr>PowerPoint 演示文稿</vt:lpstr>
      <vt:lpstr>请输入你的标题</vt:lpstr>
      <vt:lpstr>请输入你的标题</vt:lpstr>
      <vt:lpstr>请输入你的标题</vt:lpstr>
      <vt:lpstr>请输入你的标题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ColourPPT</dc:creator>
  <cp:keywords>51PPT模板网</cp:keywords>
  <cp:lastModifiedBy>阳光 男孩</cp:lastModifiedBy>
  <cp:revision>12</cp:revision>
  <dcterms:created xsi:type="dcterms:W3CDTF">2016-11-15T02:38:09Z</dcterms:created>
  <dcterms:modified xsi:type="dcterms:W3CDTF">2019-06-17T13:07:42Z</dcterms:modified>
</cp:coreProperties>
</file>